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9" r:id="rId2"/>
    <p:sldId id="261" r:id="rId3"/>
    <p:sldId id="276" r:id="rId4"/>
    <p:sldId id="274" r:id="rId5"/>
    <p:sldId id="280" r:id="rId6"/>
    <p:sldId id="281" r:id="rId7"/>
    <p:sldId id="282" r:id="rId8"/>
    <p:sldId id="283" r:id="rId9"/>
    <p:sldId id="262" r:id="rId10"/>
    <p:sldId id="284" r:id="rId11"/>
    <p:sldId id="285" r:id="rId12"/>
    <p:sldId id="290" r:id="rId13"/>
    <p:sldId id="286" r:id="rId14"/>
    <p:sldId id="287" r:id="rId15"/>
    <p:sldId id="268" r:id="rId16"/>
    <p:sldId id="289" r:id="rId17"/>
    <p:sldId id="291" r:id="rId18"/>
    <p:sldId id="294" r:id="rId19"/>
    <p:sldId id="292" r:id="rId20"/>
    <p:sldId id="293" r:id="rId21"/>
    <p:sldId id="269" r:id="rId22"/>
    <p:sldId id="288" r:id="rId23"/>
    <p:sldId id="295" r:id="rId24"/>
    <p:sldId id="296" r:id="rId25"/>
    <p:sldId id="298" r:id="rId26"/>
    <p:sldId id="299" r:id="rId27"/>
    <p:sldId id="275" r:id="rId28"/>
    <p:sldId id="297" r:id="rId29"/>
    <p:sldId id="300" r:id="rId30"/>
    <p:sldId id="260" r:id="rId31"/>
    <p:sldId id="301" r:id="rId32"/>
  </p:sldIdLst>
  <p:sldSz cx="12192000" cy="6858000"/>
  <p:notesSz cx="6858000" cy="9144000"/>
  <p:embeddedFontLst>
    <p:embeddedFont>
      <p:font typeface="OPPOSans B" panose="00020600040101010101" pitchFamily="18" charset="-122"/>
      <p:regular r:id="rId33"/>
    </p:embeddedFont>
    <p:embeddedFont>
      <p:font typeface="OPPOSans R" panose="00020600040101010101" pitchFamily="18" charset="-122"/>
      <p:regular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素材" id="{8DA06DBA-120B-42EE-8300-88F16191B965}">
          <p14:sldIdLst>
            <p14:sldId id="259"/>
            <p14:sldId id="261"/>
            <p14:sldId id="276"/>
            <p14:sldId id="274"/>
            <p14:sldId id="280"/>
            <p14:sldId id="281"/>
            <p14:sldId id="282"/>
            <p14:sldId id="283"/>
            <p14:sldId id="262"/>
            <p14:sldId id="284"/>
            <p14:sldId id="285"/>
            <p14:sldId id="290"/>
            <p14:sldId id="286"/>
            <p14:sldId id="287"/>
            <p14:sldId id="268"/>
            <p14:sldId id="289"/>
            <p14:sldId id="291"/>
            <p14:sldId id="294"/>
            <p14:sldId id="292"/>
            <p14:sldId id="293"/>
            <p14:sldId id="269"/>
            <p14:sldId id="288"/>
            <p14:sldId id="295"/>
            <p14:sldId id="296"/>
            <p14:sldId id="298"/>
            <p14:sldId id="299"/>
            <p14:sldId id="275"/>
            <p14:sldId id="297"/>
            <p14:sldId id="300"/>
            <p14:sldId id="260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CFCF"/>
    <a:srgbClr val="BABABA"/>
    <a:srgbClr val="909294"/>
    <a:srgbClr val="3B3B3B"/>
    <a:srgbClr val="D2B168"/>
    <a:srgbClr val="E6D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89800" autoAdjust="0"/>
  </p:normalViewPr>
  <p:slideViewPr>
    <p:cSldViewPr snapToGrid="0" showGuides="1">
      <p:cViewPr>
        <p:scale>
          <a:sx n="75" d="100"/>
          <a:sy n="75" d="100"/>
        </p:scale>
        <p:origin x="648" y="-18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Text here</c:v>
                </c:pt>
              </c:strCache>
            </c:strRef>
          </c:tx>
          <c:spPr>
            <a:gradFill>
              <a:gsLst>
                <a:gs pos="100000">
                  <a:schemeClr val="accent3">
                    <a:lumMod val="60000"/>
                    <a:lumOff val="40000"/>
                  </a:schemeClr>
                </a:gs>
                <a:gs pos="20000">
                  <a:schemeClr val="accent5"/>
                </a:gs>
              </a:gsLst>
              <a:lin ang="10800000" scaled="1"/>
            </a:gradFill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F6-4F47-B49E-C94DA3469757}"/>
              </c:ext>
            </c:extLst>
          </c:dPt>
          <c:dPt>
            <c:idx val="1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F6-4F47-B49E-C94DA3469757}"/>
              </c:ext>
            </c:extLst>
          </c:dPt>
          <c:cat>
            <c:strRef>
              <c:f>Sheet1!$A$2:$A$3</c:f>
              <c:strCache>
                <c:ptCount val="2"/>
                <c:pt idx="0">
                  <c:v>Legend1</c:v>
                </c:pt>
                <c:pt idx="1">
                  <c:v>Legend2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F6-4F47-B49E-C94DA34697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Text here</c:v>
                </c:pt>
              </c:strCache>
            </c:strRef>
          </c:tx>
          <c:spPr>
            <a:gradFill>
              <a:gsLst>
                <a:gs pos="100000">
                  <a:schemeClr val="accent3">
                    <a:lumMod val="60000"/>
                    <a:lumOff val="40000"/>
                  </a:schemeClr>
                </a:gs>
                <a:gs pos="20000">
                  <a:schemeClr val="accent5"/>
                </a:gs>
              </a:gsLst>
              <a:lin ang="10800000" scaled="1"/>
            </a:gradFill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395-4756-B2A1-4AA1E366FC6C}"/>
              </c:ext>
            </c:extLst>
          </c:dPt>
          <c:dPt>
            <c:idx val="1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395-4756-B2A1-4AA1E366FC6C}"/>
              </c:ext>
            </c:extLst>
          </c:dPt>
          <c:cat>
            <c:strRef>
              <c:f>Sheet1!$A$2:$A$3</c:f>
              <c:strCache>
                <c:ptCount val="2"/>
                <c:pt idx="0">
                  <c:v>Legend1</c:v>
                </c:pt>
                <c:pt idx="1">
                  <c:v>Legend2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395-4756-B2A1-4AA1E366FC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956419116675152E-2"/>
          <c:y val="0.13036635362626744"/>
          <c:w val="0.91739609886893636"/>
          <c:h val="0.747896240700594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text here 1</c:v>
                </c:pt>
              </c:strCache>
            </c:strRef>
          </c:tx>
          <c:spPr>
            <a:solidFill>
              <a:schemeClr val="tx1">
                <a:lumMod val="50000"/>
                <a:lumOff val="50000"/>
                <a:alpha val="1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Sheet1!$B$2:$B$5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0-D2FA-4EA8-AED3-0F5045A643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text here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Arial" panose="020B0604020202020204" pitchFamily="34" charset="0"/>
                    <a:ea typeface="OPPOSans R" panose="00020600040101010101" pitchFamily="18" charset="-122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Sheet1!$C$2:$C$5</c:f>
              <c:numCache>
                <c:formatCode>0%</c:formatCode>
                <c:ptCount val="4"/>
                <c:pt idx="0">
                  <c:v>0.24</c:v>
                </c:pt>
                <c:pt idx="1">
                  <c:v>0.32</c:v>
                </c:pt>
                <c:pt idx="2">
                  <c:v>0.55000000000000004</c:v>
                </c:pt>
                <c:pt idx="3">
                  <c:v>0.77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1-D2FA-4EA8-AED3-0F5045A643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8"/>
        <c:overlap val="100"/>
        <c:axId val="1011643672"/>
        <c:axId val="1011644064"/>
      </c:barChart>
      <c:catAx>
        <c:axId val="10116436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11644064"/>
        <c:crosses val="autoZero"/>
        <c:auto val="1"/>
        <c:lblAlgn val="ctr"/>
        <c:lblOffset val="100"/>
        <c:noMultiLvlLbl val="0"/>
      </c:catAx>
      <c:valAx>
        <c:axId val="101164406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011643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officeplus.cn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officeplus.cn/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officeplus.c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officeplus.cn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officeplus.cn/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E80710D-8FCE-F5D4-7C9E-5AFF0C8315BC}"/>
              </a:ext>
            </a:extLst>
          </p:cNvPr>
          <p:cNvSpPr/>
          <p:nvPr userDrawn="1"/>
        </p:nvSpPr>
        <p:spPr>
          <a:xfrm rot="2742021" flipH="1">
            <a:off x="-531614" y="5696856"/>
            <a:ext cx="3184204" cy="143785"/>
          </a:xfrm>
          <a:custGeom>
            <a:avLst/>
            <a:gdLst>
              <a:gd name="connsiteX0" fmla="*/ 3184204 w 3184204"/>
              <a:gd name="connsiteY0" fmla="*/ 0 h 143785"/>
              <a:gd name="connsiteX1" fmla="*/ 0 w 3184204"/>
              <a:gd name="connsiteY1" fmla="*/ 0 h 143785"/>
              <a:gd name="connsiteX2" fmla="*/ 140312 w 3184204"/>
              <a:gd name="connsiteY2" fmla="*/ 143785 h 143785"/>
              <a:gd name="connsiteX3" fmla="*/ 3036860 w 3184204"/>
              <a:gd name="connsiteY3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4204" h="143785">
                <a:moveTo>
                  <a:pt x="3184204" y="0"/>
                </a:moveTo>
                <a:lnTo>
                  <a:pt x="0" y="0"/>
                </a:lnTo>
                <a:lnTo>
                  <a:pt x="140312" y="143785"/>
                </a:lnTo>
                <a:lnTo>
                  <a:pt x="3036860" y="1437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9E10CF07-DF1D-8A7E-E0D2-AA10C565728E}"/>
              </a:ext>
            </a:extLst>
          </p:cNvPr>
          <p:cNvSpPr/>
          <p:nvPr userDrawn="1"/>
        </p:nvSpPr>
        <p:spPr>
          <a:xfrm rot="2742021" flipH="1">
            <a:off x="-427776" y="5943270"/>
            <a:ext cx="2495605" cy="143785"/>
          </a:xfrm>
          <a:custGeom>
            <a:avLst/>
            <a:gdLst>
              <a:gd name="connsiteX0" fmla="*/ 2495605 w 2495605"/>
              <a:gd name="connsiteY0" fmla="*/ 0 h 143785"/>
              <a:gd name="connsiteX1" fmla="*/ 0 w 2495605"/>
              <a:gd name="connsiteY1" fmla="*/ 0 h 143785"/>
              <a:gd name="connsiteX2" fmla="*/ 140312 w 2495605"/>
              <a:gd name="connsiteY2" fmla="*/ 143785 h 143785"/>
              <a:gd name="connsiteX3" fmla="*/ 2348261 w 2495605"/>
              <a:gd name="connsiteY3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605" h="143785">
                <a:moveTo>
                  <a:pt x="2495605" y="0"/>
                </a:moveTo>
                <a:lnTo>
                  <a:pt x="0" y="0"/>
                </a:lnTo>
                <a:lnTo>
                  <a:pt x="140312" y="143785"/>
                </a:lnTo>
                <a:lnTo>
                  <a:pt x="2348261" y="1437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7F988461-1EAF-0110-DC01-32A2F31196F4}"/>
              </a:ext>
            </a:extLst>
          </p:cNvPr>
          <p:cNvSpPr/>
          <p:nvPr userDrawn="1"/>
        </p:nvSpPr>
        <p:spPr>
          <a:xfrm rot="2742021" flipH="1">
            <a:off x="-323940" y="6189683"/>
            <a:ext cx="1807008" cy="143785"/>
          </a:xfrm>
          <a:custGeom>
            <a:avLst/>
            <a:gdLst>
              <a:gd name="connsiteX0" fmla="*/ 1807008 w 1807008"/>
              <a:gd name="connsiteY0" fmla="*/ 0 h 143785"/>
              <a:gd name="connsiteX1" fmla="*/ 0 w 1807008"/>
              <a:gd name="connsiteY1" fmla="*/ 0 h 143785"/>
              <a:gd name="connsiteX2" fmla="*/ 140313 w 1807008"/>
              <a:gd name="connsiteY2" fmla="*/ 143785 h 143785"/>
              <a:gd name="connsiteX3" fmla="*/ 1659664 w 1807008"/>
              <a:gd name="connsiteY3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7008" h="143785">
                <a:moveTo>
                  <a:pt x="1807008" y="0"/>
                </a:moveTo>
                <a:lnTo>
                  <a:pt x="0" y="0"/>
                </a:lnTo>
                <a:lnTo>
                  <a:pt x="140313" y="143785"/>
                </a:lnTo>
                <a:lnTo>
                  <a:pt x="1659664" y="1437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4C69D882-2CAA-3DC2-4F3C-B167C9B58214}"/>
              </a:ext>
            </a:extLst>
          </p:cNvPr>
          <p:cNvSpPr/>
          <p:nvPr userDrawn="1"/>
        </p:nvSpPr>
        <p:spPr>
          <a:xfrm rot="2742021" flipH="1">
            <a:off x="-220103" y="6436096"/>
            <a:ext cx="1118410" cy="143785"/>
          </a:xfrm>
          <a:custGeom>
            <a:avLst/>
            <a:gdLst>
              <a:gd name="connsiteX0" fmla="*/ 1118410 w 1118410"/>
              <a:gd name="connsiteY0" fmla="*/ 0 h 143785"/>
              <a:gd name="connsiteX1" fmla="*/ 0 w 1118410"/>
              <a:gd name="connsiteY1" fmla="*/ 0 h 143785"/>
              <a:gd name="connsiteX2" fmla="*/ 140312 w 1118410"/>
              <a:gd name="connsiteY2" fmla="*/ 143785 h 143785"/>
              <a:gd name="connsiteX3" fmla="*/ 971066 w 1118410"/>
              <a:gd name="connsiteY3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410" h="143785">
                <a:moveTo>
                  <a:pt x="1118410" y="0"/>
                </a:moveTo>
                <a:lnTo>
                  <a:pt x="0" y="0"/>
                </a:lnTo>
                <a:lnTo>
                  <a:pt x="140312" y="143785"/>
                </a:lnTo>
                <a:lnTo>
                  <a:pt x="971066" y="1437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A074245-8900-F5C6-DE78-01C645FE959D}"/>
              </a:ext>
            </a:extLst>
          </p:cNvPr>
          <p:cNvSpPr/>
          <p:nvPr userDrawn="1"/>
        </p:nvSpPr>
        <p:spPr>
          <a:xfrm rot="2742021" flipH="1">
            <a:off x="-116266" y="6682510"/>
            <a:ext cx="429813" cy="143785"/>
          </a:xfrm>
          <a:custGeom>
            <a:avLst/>
            <a:gdLst>
              <a:gd name="connsiteX0" fmla="*/ 429813 w 429813"/>
              <a:gd name="connsiteY0" fmla="*/ 0 h 143785"/>
              <a:gd name="connsiteX1" fmla="*/ 0 w 429813"/>
              <a:gd name="connsiteY1" fmla="*/ 0 h 143785"/>
              <a:gd name="connsiteX2" fmla="*/ 140312 w 429813"/>
              <a:gd name="connsiteY2" fmla="*/ 143785 h 143785"/>
              <a:gd name="connsiteX3" fmla="*/ 282469 w 429813"/>
              <a:gd name="connsiteY3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9813" h="143785">
                <a:moveTo>
                  <a:pt x="429813" y="0"/>
                </a:moveTo>
                <a:lnTo>
                  <a:pt x="0" y="0"/>
                </a:lnTo>
                <a:lnTo>
                  <a:pt x="140312" y="143785"/>
                </a:lnTo>
                <a:lnTo>
                  <a:pt x="282469" y="1437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12D4EDB-B9E5-9494-5706-2C760C10DED5}"/>
              </a:ext>
            </a:extLst>
          </p:cNvPr>
          <p:cNvGrpSpPr/>
          <p:nvPr userDrawn="1"/>
        </p:nvGrpSpPr>
        <p:grpSpPr>
          <a:xfrm>
            <a:off x="3902432" y="757462"/>
            <a:ext cx="2301518" cy="1015299"/>
            <a:chOff x="7706184" y="2854983"/>
            <a:chExt cx="2301518" cy="1015299"/>
          </a:xfrm>
          <a:solidFill>
            <a:schemeClr val="accent2">
              <a:alpha val="51000"/>
            </a:schemeClr>
          </a:solidFill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64A97BF-0FC2-83DD-D77A-44AE8C6878A0}"/>
                </a:ext>
              </a:extLst>
            </p:cNvPr>
            <p:cNvGrpSpPr/>
            <p:nvPr/>
          </p:nvGrpSpPr>
          <p:grpSpPr>
            <a:xfrm>
              <a:off x="7706184" y="2854983"/>
              <a:ext cx="2301518" cy="169901"/>
              <a:chOff x="7711779" y="2854983"/>
              <a:chExt cx="2301518" cy="169901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5255C559-56D6-130F-6909-E76AEBB86BCD}"/>
                  </a:ext>
                </a:extLst>
              </p:cNvPr>
              <p:cNvSpPr/>
              <p:nvPr/>
            </p:nvSpPr>
            <p:spPr>
              <a:xfrm>
                <a:off x="771177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09AE2BE8-08D2-0097-4501-051C992A96D3}"/>
                  </a:ext>
                </a:extLst>
              </p:cNvPr>
              <p:cNvSpPr/>
              <p:nvPr/>
            </p:nvSpPr>
            <p:spPr>
              <a:xfrm>
                <a:off x="8026828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DADFFD15-7323-16D0-0553-F8CD10E3C7CA}"/>
                  </a:ext>
                </a:extLst>
              </p:cNvPr>
              <p:cNvSpPr/>
              <p:nvPr/>
            </p:nvSpPr>
            <p:spPr>
              <a:xfrm>
                <a:off x="834187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4140455A-0DFA-50DC-1DEC-A6540CB1EB1D}"/>
                  </a:ext>
                </a:extLst>
              </p:cNvPr>
              <p:cNvSpPr/>
              <p:nvPr/>
            </p:nvSpPr>
            <p:spPr>
              <a:xfrm>
                <a:off x="865692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D03C27EA-B569-FB27-FF72-91AFA6CC6545}"/>
                  </a:ext>
                </a:extLst>
              </p:cNvPr>
              <p:cNvSpPr/>
              <p:nvPr/>
            </p:nvSpPr>
            <p:spPr>
              <a:xfrm>
                <a:off x="8935112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DABAE0B7-CB80-F2A3-53B2-F07541A95F67}"/>
                  </a:ext>
                </a:extLst>
              </p:cNvPr>
              <p:cNvSpPr/>
              <p:nvPr/>
            </p:nvSpPr>
            <p:spPr>
              <a:xfrm>
                <a:off x="921329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7F732A4E-971F-EE89-A56F-AC330DFD9A1D}"/>
                  </a:ext>
                </a:extLst>
              </p:cNvPr>
              <p:cNvSpPr/>
              <p:nvPr/>
            </p:nvSpPr>
            <p:spPr>
              <a:xfrm>
                <a:off x="952834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03D1BABD-B4A2-A954-A986-8E9F065557D2}"/>
                  </a:ext>
                </a:extLst>
              </p:cNvPr>
              <p:cNvSpPr/>
              <p:nvPr/>
            </p:nvSpPr>
            <p:spPr>
              <a:xfrm>
                <a:off x="984339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31164683-A5B7-C1E2-4E9D-B28659CF99C3}"/>
                </a:ext>
              </a:extLst>
            </p:cNvPr>
            <p:cNvGrpSpPr/>
            <p:nvPr/>
          </p:nvGrpSpPr>
          <p:grpSpPr>
            <a:xfrm>
              <a:off x="7706184" y="3136782"/>
              <a:ext cx="2301518" cy="169901"/>
              <a:chOff x="7711779" y="2696471"/>
              <a:chExt cx="2301518" cy="169901"/>
            </a:xfrm>
            <a:grpFill/>
          </p:grpSpPr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77EEA5E8-C0DF-D646-33FD-48F78A201F3D}"/>
                  </a:ext>
                </a:extLst>
              </p:cNvPr>
              <p:cNvSpPr/>
              <p:nvPr/>
            </p:nvSpPr>
            <p:spPr>
              <a:xfrm>
                <a:off x="771177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D7288CF0-2216-5815-87DE-6D6D54097A7D}"/>
                  </a:ext>
                </a:extLst>
              </p:cNvPr>
              <p:cNvSpPr/>
              <p:nvPr/>
            </p:nvSpPr>
            <p:spPr>
              <a:xfrm>
                <a:off x="8026828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09B6E9A-9DE9-43B7-C255-07831B387FDA}"/>
                  </a:ext>
                </a:extLst>
              </p:cNvPr>
              <p:cNvSpPr/>
              <p:nvPr/>
            </p:nvSpPr>
            <p:spPr>
              <a:xfrm>
                <a:off x="834187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0FCE5F22-53E1-2E33-630B-2278A79760BB}"/>
                  </a:ext>
                </a:extLst>
              </p:cNvPr>
              <p:cNvSpPr/>
              <p:nvPr/>
            </p:nvSpPr>
            <p:spPr>
              <a:xfrm>
                <a:off x="865692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8FD765E3-4924-23CC-D07E-9EBAE319ED9B}"/>
                  </a:ext>
                </a:extLst>
              </p:cNvPr>
              <p:cNvSpPr/>
              <p:nvPr/>
            </p:nvSpPr>
            <p:spPr>
              <a:xfrm>
                <a:off x="8935112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E8E85201-91BD-F5FB-6786-BAFE4D42A0FB}"/>
                  </a:ext>
                </a:extLst>
              </p:cNvPr>
              <p:cNvSpPr/>
              <p:nvPr/>
            </p:nvSpPr>
            <p:spPr>
              <a:xfrm>
                <a:off x="921329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18C74DF6-ED05-8042-F615-C21BDD1F10E6}"/>
                  </a:ext>
                </a:extLst>
              </p:cNvPr>
              <p:cNvSpPr/>
              <p:nvPr/>
            </p:nvSpPr>
            <p:spPr>
              <a:xfrm>
                <a:off x="952834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1B56E74C-B693-017A-978D-118FF0FB741D}"/>
                  </a:ext>
                </a:extLst>
              </p:cNvPr>
              <p:cNvSpPr/>
              <p:nvPr/>
            </p:nvSpPr>
            <p:spPr>
              <a:xfrm>
                <a:off x="984339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9B8A4046-81EA-97C0-C0DB-7C744DD06C21}"/>
                </a:ext>
              </a:extLst>
            </p:cNvPr>
            <p:cNvGrpSpPr/>
            <p:nvPr/>
          </p:nvGrpSpPr>
          <p:grpSpPr>
            <a:xfrm>
              <a:off x="7706184" y="3418581"/>
              <a:ext cx="2301518" cy="169901"/>
              <a:chOff x="7711779" y="2537959"/>
              <a:chExt cx="2301518" cy="169901"/>
            </a:xfrm>
            <a:grpFill/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8D35BA60-D0EB-41A8-ADAC-25167BFDE2D6}"/>
                  </a:ext>
                </a:extLst>
              </p:cNvPr>
              <p:cNvSpPr/>
              <p:nvPr/>
            </p:nvSpPr>
            <p:spPr>
              <a:xfrm>
                <a:off x="771177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C7CD322F-D341-28FB-97D5-9580812280FB}"/>
                  </a:ext>
                </a:extLst>
              </p:cNvPr>
              <p:cNvSpPr/>
              <p:nvPr/>
            </p:nvSpPr>
            <p:spPr>
              <a:xfrm>
                <a:off x="8026828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266EA96D-AE03-F478-E424-0262C83B2BEB}"/>
                  </a:ext>
                </a:extLst>
              </p:cNvPr>
              <p:cNvSpPr/>
              <p:nvPr/>
            </p:nvSpPr>
            <p:spPr>
              <a:xfrm>
                <a:off x="834187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918805A2-A67F-A307-C125-F86AFA45CA96}"/>
                  </a:ext>
                </a:extLst>
              </p:cNvPr>
              <p:cNvSpPr/>
              <p:nvPr/>
            </p:nvSpPr>
            <p:spPr>
              <a:xfrm>
                <a:off x="865692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6FE2A861-8AFB-61BA-92ED-9023C2ABF260}"/>
                  </a:ext>
                </a:extLst>
              </p:cNvPr>
              <p:cNvSpPr/>
              <p:nvPr/>
            </p:nvSpPr>
            <p:spPr>
              <a:xfrm>
                <a:off x="8935112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C7C372CF-4D22-4654-D72B-D313BFDA2A4F}"/>
                  </a:ext>
                </a:extLst>
              </p:cNvPr>
              <p:cNvSpPr/>
              <p:nvPr/>
            </p:nvSpPr>
            <p:spPr>
              <a:xfrm>
                <a:off x="921329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665C5B24-EC72-004E-D04C-2E43E116B401}"/>
                  </a:ext>
                </a:extLst>
              </p:cNvPr>
              <p:cNvSpPr/>
              <p:nvPr/>
            </p:nvSpPr>
            <p:spPr>
              <a:xfrm>
                <a:off x="952834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42F27AB3-8328-ABF4-880E-91A5826B85BD}"/>
                  </a:ext>
                </a:extLst>
              </p:cNvPr>
              <p:cNvSpPr/>
              <p:nvPr/>
            </p:nvSpPr>
            <p:spPr>
              <a:xfrm>
                <a:off x="984339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6ACBE080-C0E7-7D93-4049-B9719E2EC075}"/>
                </a:ext>
              </a:extLst>
            </p:cNvPr>
            <p:cNvGrpSpPr/>
            <p:nvPr/>
          </p:nvGrpSpPr>
          <p:grpSpPr>
            <a:xfrm>
              <a:off x="7706184" y="3700381"/>
              <a:ext cx="2301518" cy="169901"/>
              <a:chOff x="7711779" y="2379447"/>
              <a:chExt cx="2301518" cy="169901"/>
            </a:xfrm>
            <a:grpFill/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E0D4DB79-E91C-A56B-5B73-5903726CB50A}"/>
                  </a:ext>
                </a:extLst>
              </p:cNvPr>
              <p:cNvSpPr/>
              <p:nvPr/>
            </p:nvSpPr>
            <p:spPr>
              <a:xfrm>
                <a:off x="771177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13F35BEA-9B2A-F095-3EA0-8C56EA07DAE5}"/>
                  </a:ext>
                </a:extLst>
              </p:cNvPr>
              <p:cNvSpPr/>
              <p:nvPr/>
            </p:nvSpPr>
            <p:spPr>
              <a:xfrm>
                <a:off x="8026828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02069F37-86FA-8E39-E739-6425A376BBCC}"/>
                  </a:ext>
                </a:extLst>
              </p:cNvPr>
              <p:cNvSpPr/>
              <p:nvPr/>
            </p:nvSpPr>
            <p:spPr>
              <a:xfrm>
                <a:off x="834187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BEAADA68-DC92-997D-C64B-49B144F21C9A}"/>
                  </a:ext>
                </a:extLst>
              </p:cNvPr>
              <p:cNvSpPr/>
              <p:nvPr/>
            </p:nvSpPr>
            <p:spPr>
              <a:xfrm>
                <a:off x="865692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1176E483-447E-6A34-4336-F479C0E3596F}"/>
                  </a:ext>
                </a:extLst>
              </p:cNvPr>
              <p:cNvSpPr/>
              <p:nvPr/>
            </p:nvSpPr>
            <p:spPr>
              <a:xfrm>
                <a:off x="8935112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7FE23077-74C1-2452-8C8C-998417C1942B}"/>
                  </a:ext>
                </a:extLst>
              </p:cNvPr>
              <p:cNvSpPr/>
              <p:nvPr/>
            </p:nvSpPr>
            <p:spPr>
              <a:xfrm>
                <a:off x="921329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F298CECF-269A-8879-B4BA-AE52C8F6D1F4}"/>
                  </a:ext>
                </a:extLst>
              </p:cNvPr>
              <p:cNvSpPr/>
              <p:nvPr/>
            </p:nvSpPr>
            <p:spPr>
              <a:xfrm>
                <a:off x="952834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4D464B-6620-8CC5-D31E-DC12D83F97D2}"/>
                  </a:ext>
                </a:extLst>
              </p:cNvPr>
              <p:cNvSpPr/>
              <p:nvPr/>
            </p:nvSpPr>
            <p:spPr>
              <a:xfrm>
                <a:off x="984339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</p:grpSp>
      </p:grp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5E6D7584-2C60-67B6-D63E-24C3820C92A8}"/>
              </a:ext>
            </a:extLst>
          </p:cNvPr>
          <p:cNvSpPr/>
          <p:nvPr userDrawn="1"/>
        </p:nvSpPr>
        <p:spPr>
          <a:xfrm flipV="1">
            <a:off x="1" y="0"/>
            <a:ext cx="5051705" cy="5828472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D788A7CD-1AC1-5149-D6AA-352B23931896}"/>
              </a:ext>
            </a:extLst>
          </p:cNvPr>
          <p:cNvSpPr/>
          <p:nvPr userDrawn="1"/>
        </p:nvSpPr>
        <p:spPr>
          <a:xfrm flipV="1">
            <a:off x="923581" y="1191424"/>
            <a:ext cx="4534694" cy="4795187"/>
          </a:xfrm>
          <a:custGeom>
            <a:avLst/>
            <a:gdLst>
              <a:gd name="connsiteX0" fmla="*/ 0 w 2450865"/>
              <a:gd name="connsiteY0" fmla="*/ 0 h 2591653"/>
              <a:gd name="connsiteX1" fmla="*/ 27970 w 2450865"/>
              <a:gd name="connsiteY1" fmla="*/ 1324 h 2591653"/>
              <a:gd name="connsiteX2" fmla="*/ 2441149 w 2450865"/>
              <a:gd name="connsiteY2" fmla="*/ 2399232 h 2591653"/>
              <a:gd name="connsiteX3" fmla="*/ 2450865 w 2450865"/>
              <a:gd name="connsiteY3" fmla="*/ 2591653 h 2591653"/>
              <a:gd name="connsiteX4" fmla="*/ 0 w 2450865"/>
              <a:gd name="connsiteY4" fmla="*/ 2591653 h 259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0865" h="2591653">
                <a:moveTo>
                  <a:pt x="0" y="0"/>
                </a:moveTo>
                <a:lnTo>
                  <a:pt x="27970" y="1324"/>
                </a:lnTo>
                <a:cubicBezTo>
                  <a:pt x="1299391" y="122340"/>
                  <a:pt x="2312263" y="1130121"/>
                  <a:pt x="2441149" y="2399232"/>
                </a:cubicBezTo>
                <a:lnTo>
                  <a:pt x="2450865" y="2591653"/>
                </a:lnTo>
                <a:lnTo>
                  <a:pt x="0" y="2591653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l="-44965" t="-1993" r="-13651" b="19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EE2694A3-FD7E-ED55-45C5-61E09CAFF2E0}"/>
              </a:ext>
            </a:extLst>
          </p:cNvPr>
          <p:cNvSpPr/>
          <p:nvPr userDrawn="1"/>
        </p:nvSpPr>
        <p:spPr>
          <a:xfrm>
            <a:off x="1443424" y="4958846"/>
            <a:ext cx="3467788" cy="1916276"/>
          </a:xfrm>
          <a:custGeom>
            <a:avLst/>
            <a:gdLst>
              <a:gd name="connsiteX0" fmla="*/ 1674977 w 3349954"/>
              <a:gd name="connsiteY0" fmla="*/ 0 h 1851162"/>
              <a:gd name="connsiteX1" fmla="*/ 3349954 w 3349954"/>
              <a:gd name="connsiteY1" fmla="*/ 1674977 h 1851162"/>
              <a:gd name="connsiteX2" fmla="*/ 3341307 w 3349954"/>
              <a:gd name="connsiteY2" fmla="*/ 1846234 h 1851162"/>
              <a:gd name="connsiteX3" fmla="*/ 3340555 w 3349954"/>
              <a:gd name="connsiteY3" fmla="*/ 1851162 h 1851162"/>
              <a:gd name="connsiteX4" fmla="*/ 2586929 w 3349954"/>
              <a:gd name="connsiteY4" fmla="*/ 1851162 h 1851162"/>
              <a:gd name="connsiteX5" fmla="*/ 2604690 w 3349954"/>
              <a:gd name="connsiteY5" fmla="*/ 1674977 h 1851162"/>
              <a:gd name="connsiteX6" fmla="*/ 1674977 w 3349954"/>
              <a:gd name="connsiteY6" fmla="*/ 745264 h 1851162"/>
              <a:gd name="connsiteX7" fmla="*/ 745264 w 3349954"/>
              <a:gd name="connsiteY7" fmla="*/ 1674977 h 1851162"/>
              <a:gd name="connsiteX8" fmla="*/ 763025 w 3349954"/>
              <a:gd name="connsiteY8" fmla="*/ 1851162 h 1851162"/>
              <a:gd name="connsiteX9" fmla="*/ 9400 w 3349954"/>
              <a:gd name="connsiteY9" fmla="*/ 1851162 h 1851162"/>
              <a:gd name="connsiteX10" fmla="*/ 8648 w 3349954"/>
              <a:gd name="connsiteY10" fmla="*/ 1846234 h 1851162"/>
              <a:gd name="connsiteX11" fmla="*/ 0 w 3349954"/>
              <a:gd name="connsiteY11" fmla="*/ 1674977 h 1851162"/>
              <a:gd name="connsiteX12" fmla="*/ 1674977 w 3349954"/>
              <a:gd name="connsiteY12" fmla="*/ 0 h 1851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9954" h="1851162">
                <a:moveTo>
                  <a:pt x="1674977" y="0"/>
                </a:moveTo>
                <a:cubicBezTo>
                  <a:pt x="2600042" y="0"/>
                  <a:pt x="3349954" y="749913"/>
                  <a:pt x="3349954" y="1674977"/>
                </a:cubicBezTo>
                <a:cubicBezTo>
                  <a:pt x="3349954" y="1732794"/>
                  <a:pt x="3347025" y="1789926"/>
                  <a:pt x="3341307" y="1846234"/>
                </a:cubicBezTo>
                <a:lnTo>
                  <a:pt x="3340555" y="1851162"/>
                </a:lnTo>
                <a:lnTo>
                  <a:pt x="2586929" y="1851162"/>
                </a:lnTo>
                <a:lnTo>
                  <a:pt x="2604690" y="1674977"/>
                </a:lnTo>
                <a:cubicBezTo>
                  <a:pt x="2604690" y="1161511"/>
                  <a:pt x="2188443" y="745264"/>
                  <a:pt x="1674977" y="745264"/>
                </a:cubicBezTo>
                <a:cubicBezTo>
                  <a:pt x="1161511" y="745264"/>
                  <a:pt x="745264" y="1161511"/>
                  <a:pt x="745264" y="1674977"/>
                </a:cubicBezTo>
                <a:lnTo>
                  <a:pt x="763025" y="1851162"/>
                </a:lnTo>
                <a:lnTo>
                  <a:pt x="9400" y="1851162"/>
                </a:lnTo>
                <a:lnTo>
                  <a:pt x="8648" y="1846234"/>
                </a:lnTo>
                <a:cubicBezTo>
                  <a:pt x="2930" y="1789926"/>
                  <a:pt x="0" y="1732794"/>
                  <a:pt x="0" y="1674977"/>
                </a:cubicBezTo>
                <a:cubicBezTo>
                  <a:pt x="0" y="749913"/>
                  <a:pt x="749913" y="0"/>
                  <a:pt x="16749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BAC8054E-2690-13C8-D6E5-13C220B4E84E}"/>
              </a:ext>
            </a:extLst>
          </p:cNvPr>
          <p:cNvGrpSpPr/>
          <p:nvPr userDrawn="1"/>
        </p:nvGrpSpPr>
        <p:grpSpPr>
          <a:xfrm>
            <a:off x="1252784" y="789441"/>
            <a:ext cx="1464985" cy="313471"/>
            <a:chOff x="1599000" y="715027"/>
            <a:chExt cx="1464985" cy="313471"/>
          </a:xfrm>
        </p:grpSpPr>
        <p:sp>
          <p:nvSpPr>
            <p:cNvPr id="55" name="photo-on-phone-screen_77060">
              <a:extLst>
                <a:ext uri="{FF2B5EF4-FFF2-40B4-BE49-F238E27FC236}">
                  <a16:creationId xmlns:a16="http://schemas.microsoft.com/office/drawing/2014/main" id="{F5788882-B0BF-06F8-812C-19041B978047}"/>
                </a:ext>
              </a:extLst>
            </p:cNvPr>
            <p:cNvSpPr/>
            <p:nvPr/>
          </p:nvSpPr>
          <p:spPr>
            <a:xfrm>
              <a:off x="1599000" y="715027"/>
              <a:ext cx="190640" cy="294279"/>
            </a:xfrm>
            <a:custGeom>
              <a:avLst/>
              <a:gdLst>
                <a:gd name="connsiteX0" fmla="*/ 176602 w 390579"/>
                <a:gd name="connsiteY0" fmla="*/ 527124 h 602911"/>
                <a:gd name="connsiteX1" fmla="*/ 213906 w 390579"/>
                <a:gd name="connsiteY1" fmla="*/ 527124 h 602911"/>
                <a:gd name="connsiteX2" fmla="*/ 218964 w 390579"/>
                <a:gd name="connsiteY2" fmla="*/ 532174 h 602911"/>
                <a:gd name="connsiteX3" fmla="*/ 218964 w 390579"/>
                <a:gd name="connsiteY3" fmla="*/ 557427 h 602911"/>
                <a:gd name="connsiteX4" fmla="*/ 213906 w 390579"/>
                <a:gd name="connsiteY4" fmla="*/ 562477 h 602911"/>
                <a:gd name="connsiteX5" fmla="*/ 176602 w 390579"/>
                <a:gd name="connsiteY5" fmla="*/ 562477 h 602911"/>
                <a:gd name="connsiteX6" fmla="*/ 171544 w 390579"/>
                <a:gd name="connsiteY6" fmla="*/ 557427 h 602911"/>
                <a:gd name="connsiteX7" fmla="*/ 171544 w 390579"/>
                <a:gd name="connsiteY7" fmla="*/ 532174 h 602911"/>
                <a:gd name="connsiteX8" fmla="*/ 176602 w 390579"/>
                <a:gd name="connsiteY8" fmla="*/ 527124 h 602911"/>
                <a:gd name="connsiteX9" fmla="*/ 176627 w 390579"/>
                <a:gd name="connsiteY9" fmla="*/ 510321 h 602911"/>
                <a:gd name="connsiteX10" fmla="*/ 154612 w 390579"/>
                <a:gd name="connsiteY10" fmla="*/ 532174 h 602911"/>
                <a:gd name="connsiteX11" fmla="*/ 154612 w 390579"/>
                <a:gd name="connsiteY11" fmla="*/ 557437 h 602911"/>
                <a:gd name="connsiteX12" fmla="*/ 176627 w 390579"/>
                <a:gd name="connsiteY12" fmla="*/ 579416 h 602911"/>
                <a:gd name="connsiteX13" fmla="*/ 213952 w 390579"/>
                <a:gd name="connsiteY13" fmla="*/ 579416 h 602911"/>
                <a:gd name="connsiteX14" fmla="*/ 235967 w 390579"/>
                <a:gd name="connsiteY14" fmla="*/ 557437 h 602911"/>
                <a:gd name="connsiteX15" fmla="*/ 235967 w 390579"/>
                <a:gd name="connsiteY15" fmla="*/ 532174 h 602911"/>
                <a:gd name="connsiteX16" fmla="*/ 213952 w 390579"/>
                <a:gd name="connsiteY16" fmla="*/ 510321 h 602911"/>
                <a:gd name="connsiteX17" fmla="*/ 175461 w 390579"/>
                <a:gd name="connsiteY17" fmla="*/ 223481 h 602911"/>
                <a:gd name="connsiteX18" fmla="*/ 209650 w 390579"/>
                <a:gd name="connsiteY18" fmla="*/ 257564 h 602911"/>
                <a:gd name="connsiteX19" fmla="*/ 175461 w 390579"/>
                <a:gd name="connsiteY19" fmla="*/ 291647 h 602911"/>
                <a:gd name="connsiteX20" fmla="*/ 141272 w 390579"/>
                <a:gd name="connsiteY20" fmla="*/ 257564 h 602911"/>
                <a:gd name="connsiteX21" fmla="*/ 175461 w 390579"/>
                <a:gd name="connsiteY21" fmla="*/ 223481 h 602911"/>
                <a:gd name="connsiteX22" fmla="*/ 98640 w 390579"/>
                <a:gd name="connsiteY22" fmla="*/ 198212 h 602911"/>
                <a:gd name="connsiteX23" fmla="*/ 94464 w 390579"/>
                <a:gd name="connsiteY23" fmla="*/ 202379 h 602911"/>
                <a:gd name="connsiteX24" fmla="*/ 94464 w 390579"/>
                <a:gd name="connsiteY24" fmla="*/ 342677 h 602911"/>
                <a:gd name="connsiteX25" fmla="*/ 125342 w 390579"/>
                <a:gd name="connsiteY25" fmla="*/ 315779 h 602911"/>
                <a:gd name="connsiteX26" fmla="*/ 156980 w 390579"/>
                <a:gd name="connsiteY26" fmla="*/ 313254 h 602911"/>
                <a:gd name="connsiteX27" fmla="*/ 188238 w 390579"/>
                <a:gd name="connsiteY27" fmla="*/ 332701 h 602911"/>
                <a:gd name="connsiteX28" fmla="*/ 198109 w 390579"/>
                <a:gd name="connsiteY28" fmla="*/ 331312 h 602911"/>
                <a:gd name="connsiteX29" fmla="*/ 239365 w 390579"/>
                <a:gd name="connsiteY29" fmla="*/ 286103 h 602911"/>
                <a:gd name="connsiteX30" fmla="*/ 254804 w 390579"/>
                <a:gd name="connsiteY30" fmla="*/ 279663 h 602911"/>
                <a:gd name="connsiteX31" fmla="*/ 269357 w 390579"/>
                <a:gd name="connsiteY31" fmla="*/ 287998 h 602911"/>
                <a:gd name="connsiteX32" fmla="*/ 296060 w 390579"/>
                <a:gd name="connsiteY32" fmla="*/ 325377 h 602911"/>
                <a:gd name="connsiteX33" fmla="*/ 296060 w 390579"/>
                <a:gd name="connsiteY33" fmla="*/ 202379 h 602911"/>
                <a:gd name="connsiteX34" fmla="*/ 291883 w 390579"/>
                <a:gd name="connsiteY34" fmla="*/ 198212 h 602911"/>
                <a:gd name="connsiteX35" fmla="*/ 98640 w 390579"/>
                <a:gd name="connsiteY35" fmla="*/ 172956 h 602911"/>
                <a:gd name="connsiteX36" fmla="*/ 291883 w 390579"/>
                <a:gd name="connsiteY36" fmla="*/ 172956 h 602911"/>
                <a:gd name="connsiteX37" fmla="*/ 321370 w 390579"/>
                <a:gd name="connsiteY37" fmla="*/ 202379 h 602911"/>
                <a:gd name="connsiteX38" fmla="*/ 321370 w 390579"/>
                <a:gd name="connsiteY38" fmla="*/ 382834 h 602911"/>
                <a:gd name="connsiteX39" fmla="*/ 291883 w 390579"/>
                <a:gd name="connsiteY39" fmla="*/ 412384 h 602911"/>
                <a:gd name="connsiteX40" fmla="*/ 98640 w 390579"/>
                <a:gd name="connsiteY40" fmla="*/ 412384 h 602911"/>
                <a:gd name="connsiteX41" fmla="*/ 69154 w 390579"/>
                <a:gd name="connsiteY41" fmla="*/ 382834 h 602911"/>
                <a:gd name="connsiteX42" fmla="*/ 69154 w 390579"/>
                <a:gd name="connsiteY42" fmla="*/ 202379 h 602911"/>
                <a:gd name="connsiteX43" fmla="*/ 98640 w 390579"/>
                <a:gd name="connsiteY43" fmla="*/ 172956 h 602911"/>
                <a:gd name="connsiteX44" fmla="*/ 48585 w 390579"/>
                <a:gd name="connsiteY44" fmla="*/ 67832 h 602911"/>
                <a:gd name="connsiteX45" fmla="*/ 40108 w 390579"/>
                <a:gd name="connsiteY45" fmla="*/ 76295 h 602911"/>
                <a:gd name="connsiteX46" fmla="*/ 40108 w 390579"/>
                <a:gd name="connsiteY46" fmla="*/ 482152 h 602911"/>
                <a:gd name="connsiteX47" fmla="*/ 48585 w 390579"/>
                <a:gd name="connsiteY47" fmla="*/ 490615 h 602911"/>
                <a:gd name="connsiteX48" fmla="*/ 342121 w 390579"/>
                <a:gd name="connsiteY48" fmla="*/ 490615 h 602911"/>
                <a:gd name="connsiteX49" fmla="*/ 350471 w 390579"/>
                <a:gd name="connsiteY49" fmla="*/ 482152 h 602911"/>
                <a:gd name="connsiteX50" fmla="*/ 350471 w 390579"/>
                <a:gd name="connsiteY50" fmla="*/ 76295 h 602911"/>
                <a:gd name="connsiteX51" fmla="*/ 342121 w 390579"/>
                <a:gd name="connsiteY51" fmla="*/ 67832 h 602911"/>
                <a:gd name="connsiteX52" fmla="*/ 168024 w 390579"/>
                <a:gd name="connsiteY52" fmla="*/ 27411 h 602911"/>
                <a:gd name="connsiteX53" fmla="*/ 159547 w 390579"/>
                <a:gd name="connsiteY53" fmla="*/ 35874 h 602911"/>
                <a:gd name="connsiteX54" fmla="*/ 168024 w 390579"/>
                <a:gd name="connsiteY54" fmla="*/ 44211 h 602911"/>
                <a:gd name="connsiteX55" fmla="*/ 222556 w 390579"/>
                <a:gd name="connsiteY55" fmla="*/ 44211 h 602911"/>
                <a:gd name="connsiteX56" fmla="*/ 231033 w 390579"/>
                <a:gd name="connsiteY56" fmla="*/ 35874 h 602911"/>
                <a:gd name="connsiteX57" fmla="*/ 222556 w 390579"/>
                <a:gd name="connsiteY57" fmla="*/ 27411 h 602911"/>
                <a:gd name="connsiteX58" fmla="*/ 33782 w 390579"/>
                <a:gd name="connsiteY58" fmla="*/ 0 h 602911"/>
                <a:gd name="connsiteX59" fmla="*/ 356797 w 390579"/>
                <a:gd name="connsiteY59" fmla="*/ 0 h 602911"/>
                <a:gd name="connsiteX60" fmla="*/ 390579 w 390579"/>
                <a:gd name="connsiteY60" fmla="*/ 33727 h 602911"/>
                <a:gd name="connsiteX61" fmla="*/ 390579 w 390579"/>
                <a:gd name="connsiteY61" fmla="*/ 569184 h 602911"/>
                <a:gd name="connsiteX62" fmla="*/ 356797 w 390579"/>
                <a:gd name="connsiteY62" fmla="*/ 602911 h 602911"/>
                <a:gd name="connsiteX63" fmla="*/ 33782 w 390579"/>
                <a:gd name="connsiteY63" fmla="*/ 602911 h 602911"/>
                <a:gd name="connsiteX64" fmla="*/ 0 w 390579"/>
                <a:gd name="connsiteY64" fmla="*/ 569184 h 602911"/>
                <a:gd name="connsiteX65" fmla="*/ 0 w 390579"/>
                <a:gd name="connsiteY65" fmla="*/ 33727 h 602911"/>
                <a:gd name="connsiteX66" fmla="*/ 33782 w 390579"/>
                <a:gd name="connsiteY66" fmla="*/ 0 h 60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90579" h="602911">
                  <a:moveTo>
                    <a:pt x="176602" y="527124"/>
                  </a:moveTo>
                  <a:lnTo>
                    <a:pt x="213906" y="527124"/>
                  </a:lnTo>
                  <a:cubicBezTo>
                    <a:pt x="216688" y="527124"/>
                    <a:pt x="218964" y="529523"/>
                    <a:pt x="218964" y="532174"/>
                  </a:cubicBezTo>
                  <a:lnTo>
                    <a:pt x="218964" y="557427"/>
                  </a:lnTo>
                  <a:cubicBezTo>
                    <a:pt x="218964" y="560204"/>
                    <a:pt x="216688" y="562477"/>
                    <a:pt x="213906" y="562477"/>
                  </a:cubicBezTo>
                  <a:lnTo>
                    <a:pt x="176602" y="562477"/>
                  </a:lnTo>
                  <a:cubicBezTo>
                    <a:pt x="173820" y="562477"/>
                    <a:pt x="171544" y="560204"/>
                    <a:pt x="171544" y="557427"/>
                  </a:cubicBezTo>
                  <a:lnTo>
                    <a:pt x="171544" y="532174"/>
                  </a:lnTo>
                  <a:cubicBezTo>
                    <a:pt x="171544" y="529523"/>
                    <a:pt x="173820" y="527124"/>
                    <a:pt x="176602" y="527124"/>
                  </a:cubicBezTo>
                  <a:close/>
                  <a:moveTo>
                    <a:pt x="176627" y="510321"/>
                  </a:moveTo>
                  <a:cubicBezTo>
                    <a:pt x="164481" y="510321"/>
                    <a:pt x="154612" y="520173"/>
                    <a:pt x="154612" y="532174"/>
                  </a:cubicBezTo>
                  <a:lnTo>
                    <a:pt x="154612" y="557437"/>
                  </a:lnTo>
                  <a:cubicBezTo>
                    <a:pt x="154612" y="569563"/>
                    <a:pt x="164481" y="579416"/>
                    <a:pt x="176627" y="579416"/>
                  </a:cubicBezTo>
                  <a:lnTo>
                    <a:pt x="213952" y="579416"/>
                  </a:lnTo>
                  <a:cubicBezTo>
                    <a:pt x="226098" y="579416"/>
                    <a:pt x="235967" y="569563"/>
                    <a:pt x="235967" y="557437"/>
                  </a:cubicBezTo>
                  <a:lnTo>
                    <a:pt x="235967" y="532174"/>
                  </a:lnTo>
                  <a:cubicBezTo>
                    <a:pt x="235967" y="520173"/>
                    <a:pt x="226098" y="510321"/>
                    <a:pt x="213952" y="510321"/>
                  </a:cubicBezTo>
                  <a:close/>
                  <a:moveTo>
                    <a:pt x="175461" y="223481"/>
                  </a:moveTo>
                  <a:cubicBezTo>
                    <a:pt x="194343" y="223481"/>
                    <a:pt x="209650" y="238740"/>
                    <a:pt x="209650" y="257564"/>
                  </a:cubicBezTo>
                  <a:cubicBezTo>
                    <a:pt x="209650" y="276388"/>
                    <a:pt x="194343" y="291647"/>
                    <a:pt x="175461" y="291647"/>
                  </a:cubicBezTo>
                  <a:cubicBezTo>
                    <a:pt x="156579" y="291647"/>
                    <a:pt x="141272" y="276388"/>
                    <a:pt x="141272" y="257564"/>
                  </a:cubicBezTo>
                  <a:cubicBezTo>
                    <a:pt x="141272" y="238740"/>
                    <a:pt x="156579" y="223481"/>
                    <a:pt x="175461" y="223481"/>
                  </a:cubicBezTo>
                  <a:close/>
                  <a:moveTo>
                    <a:pt x="98640" y="198212"/>
                  </a:moveTo>
                  <a:cubicBezTo>
                    <a:pt x="96362" y="198212"/>
                    <a:pt x="94464" y="200106"/>
                    <a:pt x="94464" y="202379"/>
                  </a:cubicBezTo>
                  <a:lnTo>
                    <a:pt x="94464" y="342677"/>
                  </a:lnTo>
                  <a:lnTo>
                    <a:pt x="125342" y="315779"/>
                  </a:lnTo>
                  <a:cubicBezTo>
                    <a:pt x="133695" y="308581"/>
                    <a:pt x="147616" y="307445"/>
                    <a:pt x="156980" y="313254"/>
                  </a:cubicBezTo>
                  <a:lnTo>
                    <a:pt x="188238" y="332701"/>
                  </a:lnTo>
                  <a:cubicBezTo>
                    <a:pt x="191149" y="334469"/>
                    <a:pt x="195831" y="333837"/>
                    <a:pt x="198109" y="331312"/>
                  </a:cubicBezTo>
                  <a:lnTo>
                    <a:pt x="239365" y="286103"/>
                  </a:lnTo>
                  <a:cubicBezTo>
                    <a:pt x="243414" y="281684"/>
                    <a:pt x="249109" y="279284"/>
                    <a:pt x="254804" y="279663"/>
                  </a:cubicBezTo>
                  <a:cubicBezTo>
                    <a:pt x="260499" y="279916"/>
                    <a:pt x="265814" y="282946"/>
                    <a:pt x="269357" y="287998"/>
                  </a:cubicBezTo>
                  <a:lnTo>
                    <a:pt x="296060" y="325377"/>
                  </a:lnTo>
                  <a:lnTo>
                    <a:pt x="296060" y="202379"/>
                  </a:lnTo>
                  <a:cubicBezTo>
                    <a:pt x="296060" y="200106"/>
                    <a:pt x="294161" y="198212"/>
                    <a:pt x="291883" y="198212"/>
                  </a:cubicBezTo>
                  <a:close/>
                  <a:moveTo>
                    <a:pt x="98640" y="172956"/>
                  </a:moveTo>
                  <a:lnTo>
                    <a:pt x="291883" y="172956"/>
                  </a:lnTo>
                  <a:cubicBezTo>
                    <a:pt x="308208" y="172956"/>
                    <a:pt x="321496" y="186215"/>
                    <a:pt x="321370" y="202379"/>
                  </a:cubicBezTo>
                  <a:lnTo>
                    <a:pt x="321370" y="382834"/>
                  </a:lnTo>
                  <a:cubicBezTo>
                    <a:pt x="321370" y="399125"/>
                    <a:pt x="308208" y="412384"/>
                    <a:pt x="291883" y="412384"/>
                  </a:cubicBezTo>
                  <a:lnTo>
                    <a:pt x="98640" y="412384"/>
                  </a:lnTo>
                  <a:cubicBezTo>
                    <a:pt x="82315" y="412384"/>
                    <a:pt x="69154" y="399125"/>
                    <a:pt x="69154" y="382834"/>
                  </a:cubicBezTo>
                  <a:lnTo>
                    <a:pt x="69154" y="202379"/>
                  </a:lnTo>
                  <a:cubicBezTo>
                    <a:pt x="69154" y="186215"/>
                    <a:pt x="82315" y="172956"/>
                    <a:pt x="98640" y="172956"/>
                  </a:cubicBezTo>
                  <a:close/>
                  <a:moveTo>
                    <a:pt x="48585" y="67832"/>
                  </a:moveTo>
                  <a:cubicBezTo>
                    <a:pt x="43904" y="67832"/>
                    <a:pt x="40108" y="71622"/>
                    <a:pt x="40108" y="76295"/>
                  </a:cubicBezTo>
                  <a:lnTo>
                    <a:pt x="40108" y="482152"/>
                  </a:lnTo>
                  <a:cubicBezTo>
                    <a:pt x="40108" y="486826"/>
                    <a:pt x="43904" y="490615"/>
                    <a:pt x="48585" y="490615"/>
                  </a:cubicBezTo>
                  <a:lnTo>
                    <a:pt x="342121" y="490615"/>
                  </a:lnTo>
                  <a:cubicBezTo>
                    <a:pt x="346675" y="490615"/>
                    <a:pt x="350471" y="486826"/>
                    <a:pt x="350471" y="482152"/>
                  </a:cubicBezTo>
                  <a:lnTo>
                    <a:pt x="350471" y="76295"/>
                  </a:lnTo>
                  <a:cubicBezTo>
                    <a:pt x="350471" y="71622"/>
                    <a:pt x="346675" y="67832"/>
                    <a:pt x="342121" y="67832"/>
                  </a:cubicBezTo>
                  <a:close/>
                  <a:moveTo>
                    <a:pt x="168024" y="27411"/>
                  </a:moveTo>
                  <a:cubicBezTo>
                    <a:pt x="163342" y="27411"/>
                    <a:pt x="159547" y="31200"/>
                    <a:pt x="159547" y="35874"/>
                  </a:cubicBezTo>
                  <a:cubicBezTo>
                    <a:pt x="159547" y="40548"/>
                    <a:pt x="163342" y="44211"/>
                    <a:pt x="168024" y="44211"/>
                  </a:cubicBezTo>
                  <a:lnTo>
                    <a:pt x="222556" y="44211"/>
                  </a:lnTo>
                  <a:cubicBezTo>
                    <a:pt x="227237" y="44211"/>
                    <a:pt x="231033" y="40548"/>
                    <a:pt x="231033" y="35874"/>
                  </a:cubicBezTo>
                  <a:cubicBezTo>
                    <a:pt x="231033" y="31200"/>
                    <a:pt x="227237" y="27411"/>
                    <a:pt x="222556" y="27411"/>
                  </a:cubicBezTo>
                  <a:close/>
                  <a:moveTo>
                    <a:pt x="33782" y="0"/>
                  </a:moveTo>
                  <a:lnTo>
                    <a:pt x="356797" y="0"/>
                  </a:lnTo>
                  <a:cubicBezTo>
                    <a:pt x="375396" y="0"/>
                    <a:pt x="390579" y="15158"/>
                    <a:pt x="390579" y="33727"/>
                  </a:cubicBezTo>
                  <a:lnTo>
                    <a:pt x="390579" y="569184"/>
                  </a:lnTo>
                  <a:cubicBezTo>
                    <a:pt x="390579" y="587753"/>
                    <a:pt x="375396" y="602911"/>
                    <a:pt x="356797" y="602911"/>
                  </a:cubicBezTo>
                  <a:lnTo>
                    <a:pt x="33782" y="602911"/>
                  </a:lnTo>
                  <a:cubicBezTo>
                    <a:pt x="15183" y="602911"/>
                    <a:pt x="0" y="587753"/>
                    <a:pt x="0" y="569184"/>
                  </a:cubicBezTo>
                  <a:lnTo>
                    <a:pt x="0" y="33727"/>
                  </a:lnTo>
                  <a:cubicBezTo>
                    <a:pt x="0" y="15158"/>
                    <a:pt x="15183" y="0"/>
                    <a:pt x="337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64A2B586-508A-05A0-2ED8-A5E59A55068B}"/>
                </a:ext>
              </a:extLst>
            </p:cNvPr>
            <p:cNvGrpSpPr/>
            <p:nvPr/>
          </p:nvGrpSpPr>
          <p:grpSpPr>
            <a:xfrm>
              <a:off x="1845527" y="728589"/>
              <a:ext cx="1218458" cy="299909"/>
              <a:chOff x="1901572" y="686059"/>
              <a:chExt cx="1218458" cy="299909"/>
            </a:xfrm>
          </p:grpSpPr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6B02C9F2-1C2D-A38B-DB1E-1D342595A989}"/>
                  </a:ext>
                </a:extLst>
              </p:cNvPr>
              <p:cNvSpPr txBox="1"/>
              <p:nvPr/>
            </p:nvSpPr>
            <p:spPr>
              <a:xfrm>
                <a:off x="1901572" y="686059"/>
                <a:ext cx="1218458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900" dirty="0">
                    <a:solidFill>
                      <a:schemeClr val="bg1"/>
                    </a:solidFill>
                  </a:rPr>
                  <a:t>More information call us</a:t>
                </a:r>
                <a:endParaRPr lang="zh-CN" alt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AF15C4D4-EC5C-9A6F-2136-7BD555277CF2}"/>
                  </a:ext>
                </a:extLst>
              </p:cNvPr>
              <p:cNvSpPr txBox="1"/>
              <p:nvPr/>
            </p:nvSpPr>
            <p:spPr>
              <a:xfrm>
                <a:off x="1901572" y="832080"/>
                <a:ext cx="103811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1000" dirty="0">
                    <a:solidFill>
                      <a:schemeClr val="bg1"/>
                    </a:solidFill>
                  </a:rPr>
                  <a:t>+86-636363-1234</a:t>
                </a:r>
                <a:endParaRPr lang="zh-CN" altLang="en-US" sz="10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9" name="图片 58">
            <a:hlinkClick r:id="rId3"/>
            <a:extLst>
              <a:ext uri="{FF2B5EF4-FFF2-40B4-BE49-F238E27FC236}">
                <a16:creationId xmlns:a16="http://schemas.microsoft.com/office/drawing/2014/main" id="{5295C337-1960-1246-D086-8BA5D0A7C8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146" y="1903950"/>
            <a:ext cx="2968773" cy="391879"/>
          </a:xfrm>
          <a:prstGeom prst="rect">
            <a:avLst/>
          </a:prstGeom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49084544-C7FE-F3B6-EBDC-DA74BB616977}"/>
              </a:ext>
            </a:extLst>
          </p:cNvPr>
          <p:cNvSpPr txBox="1"/>
          <p:nvPr userDrawn="1"/>
        </p:nvSpPr>
        <p:spPr>
          <a:xfrm>
            <a:off x="545830" y="1471673"/>
            <a:ext cx="400110" cy="39146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WORK REPORT PPT TEMPLATE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70E2B269-B86A-DBC3-E2AE-630B899340C2}"/>
              </a:ext>
            </a:extLst>
          </p:cNvPr>
          <p:cNvSpPr/>
          <p:nvPr userDrawn="1"/>
        </p:nvSpPr>
        <p:spPr>
          <a:xfrm>
            <a:off x="11168162" y="1"/>
            <a:ext cx="1023838" cy="1575271"/>
          </a:xfrm>
          <a:custGeom>
            <a:avLst/>
            <a:gdLst>
              <a:gd name="connsiteX0" fmla="*/ 163455 w 1023838"/>
              <a:gd name="connsiteY0" fmla="*/ 0 h 1575271"/>
              <a:gd name="connsiteX1" fmla="*/ 1023838 w 1023838"/>
              <a:gd name="connsiteY1" fmla="*/ 0 h 1575271"/>
              <a:gd name="connsiteX2" fmla="*/ 1023838 w 1023838"/>
              <a:gd name="connsiteY2" fmla="*/ 15351 h 1575271"/>
              <a:gd name="connsiteX3" fmla="*/ 487756 w 1023838"/>
              <a:gd name="connsiteY3" fmla="*/ 551433 h 1575271"/>
              <a:gd name="connsiteX4" fmla="*/ 1023838 w 1023838"/>
              <a:gd name="connsiteY4" fmla="*/ 1087515 h 1575271"/>
              <a:gd name="connsiteX5" fmla="*/ 1023838 w 1023838"/>
              <a:gd name="connsiteY5" fmla="*/ 1575271 h 1575271"/>
              <a:gd name="connsiteX6" fmla="*/ 0 w 1023838"/>
              <a:gd name="connsiteY6" fmla="*/ 551433 h 1575271"/>
              <a:gd name="connsiteX7" fmla="*/ 80458 w 1023838"/>
              <a:gd name="connsiteY7" fmla="*/ 152909 h 157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3838" h="1575271">
                <a:moveTo>
                  <a:pt x="163455" y="0"/>
                </a:moveTo>
                <a:lnTo>
                  <a:pt x="1023838" y="0"/>
                </a:lnTo>
                <a:lnTo>
                  <a:pt x="1023838" y="15351"/>
                </a:lnTo>
                <a:cubicBezTo>
                  <a:pt x="727768" y="15351"/>
                  <a:pt x="487756" y="255363"/>
                  <a:pt x="487756" y="551433"/>
                </a:cubicBezTo>
                <a:cubicBezTo>
                  <a:pt x="487756" y="847503"/>
                  <a:pt x="727768" y="1087515"/>
                  <a:pt x="1023838" y="1087515"/>
                </a:cubicBezTo>
                <a:lnTo>
                  <a:pt x="1023838" y="1575271"/>
                </a:lnTo>
                <a:cubicBezTo>
                  <a:pt x="458388" y="1575271"/>
                  <a:pt x="0" y="1116883"/>
                  <a:pt x="0" y="551433"/>
                </a:cubicBezTo>
                <a:cubicBezTo>
                  <a:pt x="0" y="410071"/>
                  <a:pt x="28649" y="275399"/>
                  <a:pt x="80458" y="1529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D3C988CA-E3B8-2131-A5D3-E963EAD030E1}"/>
              </a:ext>
            </a:extLst>
          </p:cNvPr>
          <p:cNvGrpSpPr/>
          <p:nvPr userDrawn="1"/>
        </p:nvGrpSpPr>
        <p:grpSpPr>
          <a:xfrm>
            <a:off x="10857762" y="6084570"/>
            <a:ext cx="659157" cy="151130"/>
            <a:chOff x="10857762" y="6084570"/>
            <a:chExt cx="659157" cy="151130"/>
          </a:xfrm>
        </p:grpSpPr>
        <p:sp>
          <p:nvSpPr>
            <p:cNvPr id="63" name="圆: 空心 62">
              <a:extLst>
                <a:ext uri="{FF2B5EF4-FFF2-40B4-BE49-F238E27FC236}">
                  <a16:creationId xmlns:a16="http://schemas.microsoft.com/office/drawing/2014/main" id="{42C792AD-B750-315A-953A-3FE88BBED318}"/>
                </a:ext>
              </a:extLst>
            </p:cNvPr>
            <p:cNvSpPr/>
            <p:nvPr/>
          </p:nvSpPr>
          <p:spPr>
            <a:xfrm>
              <a:off x="11365789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4" name="圆: 空心 63">
              <a:extLst>
                <a:ext uri="{FF2B5EF4-FFF2-40B4-BE49-F238E27FC236}">
                  <a16:creationId xmlns:a16="http://schemas.microsoft.com/office/drawing/2014/main" id="{C9FDFF2F-9A08-4520-1B19-309C57AD49CE}"/>
                </a:ext>
              </a:extLst>
            </p:cNvPr>
            <p:cNvSpPr/>
            <p:nvPr/>
          </p:nvSpPr>
          <p:spPr>
            <a:xfrm>
              <a:off x="11194339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5" name="圆: 空心 64">
              <a:extLst>
                <a:ext uri="{FF2B5EF4-FFF2-40B4-BE49-F238E27FC236}">
                  <a16:creationId xmlns:a16="http://schemas.microsoft.com/office/drawing/2014/main" id="{9B13DE72-8A89-4019-B2E2-39091D3AFA22}"/>
                </a:ext>
              </a:extLst>
            </p:cNvPr>
            <p:cNvSpPr/>
            <p:nvPr/>
          </p:nvSpPr>
          <p:spPr>
            <a:xfrm>
              <a:off x="11028946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6" name="圆: 空心 65">
              <a:extLst>
                <a:ext uri="{FF2B5EF4-FFF2-40B4-BE49-F238E27FC236}">
                  <a16:creationId xmlns:a16="http://schemas.microsoft.com/office/drawing/2014/main" id="{68130EFA-0DA5-866D-52F0-26D7C426A116}"/>
                </a:ext>
              </a:extLst>
            </p:cNvPr>
            <p:cNvSpPr/>
            <p:nvPr/>
          </p:nvSpPr>
          <p:spPr>
            <a:xfrm>
              <a:off x="10857762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6E94CE18-23E5-CF1F-F20B-929D788B66F8}"/>
              </a:ext>
            </a:extLst>
          </p:cNvPr>
          <p:cNvSpPr/>
          <p:nvPr userDrawn="1"/>
        </p:nvSpPr>
        <p:spPr>
          <a:xfrm>
            <a:off x="9041578" y="5076847"/>
            <a:ext cx="2475341" cy="35826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文本占位符 68">
            <a:extLst>
              <a:ext uri="{FF2B5EF4-FFF2-40B4-BE49-F238E27FC236}">
                <a16:creationId xmlns:a16="http://schemas.microsoft.com/office/drawing/2014/main" id="{BF27D515-F80F-4186-3BC2-C6A209A997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3132" y="2430463"/>
            <a:ext cx="6618654" cy="2082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B"/>
                <a:ea typeface="OPPOSans B"/>
                <a:cs typeface="+mn-cs"/>
              </a:rPr>
              <a:t>蓝色简约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B"/>
              <a:ea typeface="OPPOSans B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33FF"/>
                </a:solidFill>
                <a:effectLst/>
                <a:uLnTx/>
                <a:uFillTx/>
                <a:latin typeface="OPPOSans B"/>
                <a:ea typeface="OPPOSans B"/>
                <a:cs typeface="+mn-cs"/>
              </a:rPr>
              <a:t>求职应聘通用模板</a:t>
            </a:r>
            <a:endParaRPr lang="zh-CN" altLang="en-US" dirty="0"/>
          </a:p>
        </p:txBody>
      </p:sp>
      <p:sp>
        <p:nvSpPr>
          <p:cNvPr id="70" name="文本占位符 68">
            <a:extLst>
              <a:ext uri="{FF2B5EF4-FFF2-40B4-BE49-F238E27FC236}">
                <a16:creationId xmlns:a16="http://schemas.microsoft.com/office/drawing/2014/main" id="{9B273AE9-6130-DF37-9209-D118BA4537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3131" y="4499291"/>
            <a:ext cx="6618654" cy="3693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POSans R"/>
                <a:ea typeface="OPPOSans R"/>
                <a:cs typeface="Arial" panose="020B0604020202020204" pitchFamily="34" charset="0"/>
              </a:rPr>
              <a:t>WORK REPORT PPT TEMPLATE</a:t>
            </a:r>
          </a:p>
        </p:txBody>
      </p:sp>
      <p:sp>
        <p:nvSpPr>
          <p:cNvPr id="71" name="文本占位符 68">
            <a:extLst>
              <a:ext uri="{FF2B5EF4-FFF2-40B4-BE49-F238E27FC236}">
                <a16:creationId xmlns:a16="http://schemas.microsoft.com/office/drawing/2014/main" id="{9A91C4FF-E1DF-789F-6532-8099EF9D23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41577" y="5077743"/>
            <a:ext cx="2475341" cy="3693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演讲者：</a:t>
            </a:r>
            <a:r>
              <a:rPr lang="en-US" altLang="zh-CN" dirty="0" err="1">
                <a:solidFill>
                  <a:schemeClr val="bg1"/>
                </a:solidFill>
                <a:latin typeface="+mn-ea"/>
              </a:rPr>
              <a:t>OfficePLUS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681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6D06BFF1-7F22-E70B-6BB8-5FE648BCCE0A}"/>
              </a:ext>
            </a:extLst>
          </p:cNvPr>
          <p:cNvSpPr/>
          <p:nvPr userDrawn="1"/>
        </p:nvSpPr>
        <p:spPr>
          <a:xfrm rot="18912675">
            <a:off x="9369886" y="5653393"/>
            <a:ext cx="3360528" cy="143785"/>
          </a:xfrm>
          <a:custGeom>
            <a:avLst/>
            <a:gdLst>
              <a:gd name="connsiteX0" fmla="*/ 3360528 w 3360528"/>
              <a:gd name="connsiteY0" fmla="*/ 0 h 143785"/>
              <a:gd name="connsiteX1" fmla="*/ 3217799 w 3360528"/>
              <a:gd name="connsiteY1" fmla="*/ 143785 h 143785"/>
              <a:gd name="connsiteX2" fmla="*/ 144850 w 3360528"/>
              <a:gd name="connsiteY2" fmla="*/ 143785 h 143785"/>
              <a:gd name="connsiteX3" fmla="*/ 0 w 3360528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0528" h="143785">
                <a:moveTo>
                  <a:pt x="3360528" y="0"/>
                </a:moveTo>
                <a:lnTo>
                  <a:pt x="3217799" y="143785"/>
                </a:lnTo>
                <a:lnTo>
                  <a:pt x="144850" y="1437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B6B085CD-CF5D-E1D7-AB7E-978244083326}"/>
              </a:ext>
            </a:extLst>
          </p:cNvPr>
          <p:cNvSpPr/>
          <p:nvPr userDrawn="1"/>
        </p:nvSpPr>
        <p:spPr>
          <a:xfrm rot="18912675">
            <a:off x="9958378" y="5895884"/>
            <a:ext cx="2672116" cy="143785"/>
          </a:xfrm>
          <a:custGeom>
            <a:avLst/>
            <a:gdLst>
              <a:gd name="connsiteX0" fmla="*/ 2672116 w 2672116"/>
              <a:gd name="connsiteY0" fmla="*/ 0 h 143785"/>
              <a:gd name="connsiteX1" fmla="*/ 2529387 w 2672116"/>
              <a:gd name="connsiteY1" fmla="*/ 143785 h 143785"/>
              <a:gd name="connsiteX2" fmla="*/ 144849 w 2672116"/>
              <a:gd name="connsiteY2" fmla="*/ 143785 h 143785"/>
              <a:gd name="connsiteX3" fmla="*/ 0 w 2672116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116" h="143785">
                <a:moveTo>
                  <a:pt x="2672116" y="0"/>
                </a:moveTo>
                <a:lnTo>
                  <a:pt x="2529387" y="143785"/>
                </a:lnTo>
                <a:lnTo>
                  <a:pt x="144849" y="1437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5FBE960F-A6BB-22F0-D1D3-21F56325417E}"/>
              </a:ext>
            </a:extLst>
          </p:cNvPr>
          <p:cNvSpPr/>
          <p:nvPr userDrawn="1"/>
        </p:nvSpPr>
        <p:spPr>
          <a:xfrm rot="18912675">
            <a:off x="10546868" y="6138375"/>
            <a:ext cx="1983706" cy="143785"/>
          </a:xfrm>
          <a:custGeom>
            <a:avLst/>
            <a:gdLst>
              <a:gd name="connsiteX0" fmla="*/ 1983706 w 1983706"/>
              <a:gd name="connsiteY0" fmla="*/ 0 h 143785"/>
              <a:gd name="connsiteX1" fmla="*/ 1840977 w 1983706"/>
              <a:gd name="connsiteY1" fmla="*/ 143785 h 143785"/>
              <a:gd name="connsiteX2" fmla="*/ 144849 w 1983706"/>
              <a:gd name="connsiteY2" fmla="*/ 143785 h 143785"/>
              <a:gd name="connsiteX3" fmla="*/ 0 w 1983706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706" h="143785">
                <a:moveTo>
                  <a:pt x="1983706" y="0"/>
                </a:moveTo>
                <a:lnTo>
                  <a:pt x="1840977" y="143785"/>
                </a:lnTo>
                <a:lnTo>
                  <a:pt x="144849" y="1437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F3E0692A-CC7E-44D8-C2C8-F0CB890688A3}"/>
              </a:ext>
            </a:extLst>
          </p:cNvPr>
          <p:cNvSpPr/>
          <p:nvPr userDrawn="1"/>
        </p:nvSpPr>
        <p:spPr>
          <a:xfrm rot="18912675">
            <a:off x="11135360" y="6380867"/>
            <a:ext cx="1295294" cy="143785"/>
          </a:xfrm>
          <a:custGeom>
            <a:avLst/>
            <a:gdLst>
              <a:gd name="connsiteX0" fmla="*/ 1295294 w 1295294"/>
              <a:gd name="connsiteY0" fmla="*/ 0 h 143785"/>
              <a:gd name="connsiteX1" fmla="*/ 1152565 w 1295294"/>
              <a:gd name="connsiteY1" fmla="*/ 143785 h 143785"/>
              <a:gd name="connsiteX2" fmla="*/ 144849 w 1295294"/>
              <a:gd name="connsiteY2" fmla="*/ 143785 h 143785"/>
              <a:gd name="connsiteX3" fmla="*/ 0 w 1295294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294" h="143785">
                <a:moveTo>
                  <a:pt x="1295294" y="0"/>
                </a:moveTo>
                <a:lnTo>
                  <a:pt x="1152565" y="143785"/>
                </a:lnTo>
                <a:lnTo>
                  <a:pt x="144849" y="1437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63090793-4FFD-27E3-1C59-463D0C53E127}"/>
              </a:ext>
            </a:extLst>
          </p:cNvPr>
          <p:cNvSpPr/>
          <p:nvPr userDrawn="1"/>
        </p:nvSpPr>
        <p:spPr>
          <a:xfrm rot="18912675">
            <a:off x="11723850" y="6623357"/>
            <a:ext cx="606884" cy="143785"/>
          </a:xfrm>
          <a:custGeom>
            <a:avLst/>
            <a:gdLst>
              <a:gd name="connsiteX0" fmla="*/ 606884 w 606884"/>
              <a:gd name="connsiteY0" fmla="*/ 0 h 143785"/>
              <a:gd name="connsiteX1" fmla="*/ 464155 w 606884"/>
              <a:gd name="connsiteY1" fmla="*/ 143785 h 143785"/>
              <a:gd name="connsiteX2" fmla="*/ 144850 w 606884"/>
              <a:gd name="connsiteY2" fmla="*/ 143785 h 143785"/>
              <a:gd name="connsiteX3" fmla="*/ 0 w 606884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884" h="143785">
                <a:moveTo>
                  <a:pt x="606884" y="0"/>
                </a:moveTo>
                <a:lnTo>
                  <a:pt x="464155" y="143785"/>
                </a:lnTo>
                <a:lnTo>
                  <a:pt x="144850" y="1437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09B13E9-582A-E44F-8235-FE77664650AA}"/>
              </a:ext>
            </a:extLst>
          </p:cNvPr>
          <p:cNvGrpSpPr/>
          <p:nvPr userDrawn="1"/>
        </p:nvGrpSpPr>
        <p:grpSpPr>
          <a:xfrm>
            <a:off x="5916961" y="757462"/>
            <a:ext cx="2301518" cy="1015299"/>
            <a:chOff x="7706184" y="2854983"/>
            <a:chExt cx="2301518" cy="1015299"/>
          </a:xfrm>
          <a:solidFill>
            <a:schemeClr val="accent1">
              <a:alpha val="51000"/>
            </a:schemeClr>
          </a:solidFill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1BAA1887-67BC-6293-3785-D0C71E0B0691}"/>
                </a:ext>
              </a:extLst>
            </p:cNvPr>
            <p:cNvGrpSpPr/>
            <p:nvPr/>
          </p:nvGrpSpPr>
          <p:grpSpPr>
            <a:xfrm>
              <a:off x="7706184" y="2854983"/>
              <a:ext cx="2301518" cy="169901"/>
              <a:chOff x="7711779" y="2854983"/>
              <a:chExt cx="2301518" cy="169901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281A98D5-F76A-2CB9-3096-413849C2725F}"/>
                  </a:ext>
                </a:extLst>
              </p:cNvPr>
              <p:cNvSpPr/>
              <p:nvPr/>
            </p:nvSpPr>
            <p:spPr>
              <a:xfrm>
                <a:off x="771177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75CD1A46-10E6-2EFE-41CD-6B389AD53842}"/>
                  </a:ext>
                </a:extLst>
              </p:cNvPr>
              <p:cNvSpPr/>
              <p:nvPr/>
            </p:nvSpPr>
            <p:spPr>
              <a:xfrm>
                <a:off x="8026828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0A65EA6B-DD8B-6ECC-526B-97546728988D}"/>
                  </a:ext>
                </a:extLst>
              </p:cNvPr>
              <p:cNvSpPr/>
              <p:nvPr/>
            </p:nvSpPr>
            <p:spPr>
              <a:xfrm>
                <a:off x="834187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827D729D-C220-753D-9CB0-F394FEBA8BF3}"/>
                  </a:ext>
                </a:extLst>
              </p:cNvPr>
              <p:cNvSpPr/>
              <p:nvPr/>
            </p:nvSpPr>
            <p:spPr>
              <a:xfrm>
                <a:off x="865692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891B52B9-771F-4F87-1F9A-EA1BECA9D694}"/>
                  </a:ext>
                </a:extLst>
              </p:cNvPr>
              <p:cNvSpPr/>
              <p:nvPr/>
            </p:nvSpPr>
            <p:spPr>
              <a:xfrm>
                <a:off x="8935112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EA7BD2A4-FC2E-35DE-A664-2DF5FC74B735}"/>
                  </a:ext>
                </a:extLst>
              </p:cNvPr>
              <p:cNvSpPr/>
              <p:nvPr/>
            </p:nvSpPr>
            <p:spPr>
              <a:xfrm>
                <a:off x="921329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8E108DE-FB26-23D6-1B7C-7EF71EDC5A32}"/>
                  </a:ext>
                </a:extLst>
              </p:cNvPr>
              <p:cNvSpPr/>
              <p:nvPr/>
            </p:nvSpPr>
            <p:spPr>
              <a:xfrm>
                <a:off x="952834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E19DA335-0EF1-DD01-30DC-287186E76828}"/>
                  </a:ext>
                </a:extLst>
              </p:cNvPr>
              <p:cNvSpPr/>
              <p:nvPr/>
            </p:nvSpPr>
            <p:spPr>
              <a:xfrm>
                <a:off x="984339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9F330BC5-DE93-3DD9-36AB-24D324CAE308}"/>
                </a:ext>
              </a:extLst>
            </p:cNvPr>
            <p:cNvGrpSpPr/>
            <p:nvPr/>
          </p:nvGrpSpPr>
          <p:grpSpPr>
            <a:xfrm>
              <a:off x="7706184" y="3136782"/>
              <a:ext cx="2301518" cy="169901"/>
              <a:chOff x="7711779" y="2696471"/>
              <a:chExt cx="2301518" cy="169901"/>
            </a:xfrm>
            <a:grpFill/>
          </p:grpSpPr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455B8315-629B-1680-1C89-BF58576B5997}"/>
                  </a:ext>
                </a:extLst>
              </p:cNvPr>
              <p:cNvSpPr/>
              <p:nvPr/>
            </p:nvSpPr>
            <p:spPr>
              <a:xfrm>
                <a:off x="771177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0DFA1925-0E31-4A05-E976-123761F7F1FB}"/>
                  </a:ext>
                </a:extLst>
              </p:cNvPr>
              <p:cNvSpPr/>
              <p:nvPr/>
            </p:nvSpPr>
            <p:spPr>
              <a:xfrm>
                <a:off x="8026828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CF84CF13-1FB2-B1B9-D6D4-AAA9A259FBDF}"/>
                  </a:ext>
                </a:extLst>
              </p:cNvPr>
              <p:cNvSpPr/>
              <p:nvPr/>
            </p:nvSpPr>
            <p:spPr>
              <a:xfrm>
                <a:off x="834187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D5B7F4FA-EF53-A03C-7BD8-EA1BA5E757EA}"/>
                  </a:ext>
                </a:extLst>
              </p:cNvPr>
              <p:cNvSpPr/>
              <p:nvPr/>
            </p:nvSpPr>
            <p:spPr>
              <a:xfrm>
                <a:off x="865692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4905B8C0-C1C0-360B-817C-35BF966FA387}"/>
                  </a:ext>
                </a:extLst>
              </p:cNvPr>
              <p:cNvSpPr/>
              <p:nvPr/>
            </p:nvSpPr>
            <p:spPr>
              <a:xfrm>
                <a:off x="8935112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AAE5581E-E62E-CAAC-24E6-DD76076951C5}"/>
                  </a:ext>
                </a:extLst>
              </p:cNvPr>
              <p:cNvSpPr/>
              <p:nvPr/>
            </p:nvSpPr>
            <p:spPr>
              <a:xfrm>
                <a:off x="921329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7A3F211-B449-BDF6-C155-6D996065B6ED}"/>
                  </a:ext>
                </a:extLst>
              </p:cNvPr>
              <p:cNvSpPr/>
              <p:nvPr/>
            </p:nvSpPr>
            <p:spPr>
              <a:xfrm>
                <a:off x="952834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B0831BBC-134A-748F-00A6-CD81FDE203BE}"/>
                  </a:ext>
                </a:extLst>
              </p:cNvPr>
              <p:cNvSpPr/>
              <p:nvPr/>
            </p:nvSpPr>
            <p:spPr>
              <a:xfrm>
                <a:off x="984339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D6D14EAA-AC7D-F19D-1EBD-84308727759E}"/>
                </a:ext>
              </a:extLst>
            </p:cNvPr>
            <p:cNvGrpSpPr/>
            <p:nvPr/>
          </p:nvGrpSpPr>
          <p:grpSpPr>
            <a:xfrm>
              <a:off x="7706184" y="3418581"/>
              <a:ext cx="2301518" cy="169901"/>
              <a:chOff x="7711779" y="2537959"/>
              <a:chExt cx="2301518" cy="169901"/>
            </a:xfrm>
            <a:grpFill/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42568BC6-7A09-BB90-F01D-3C2234AB363C}"/>
                  </a:ext>
                </a:extLst>
              </p:cNvPr>
              <p:cNvSpPr/>
              <p:nvPr/>
            </p:nvSpPr>
            <p:spPr>
              <a:xfrm>
                <a:off x="771177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6CB54808-BAAC-30ED-C110-C534CADAA30C}"/>
                  </a:ext>
                </a:extLst>
              </p:cNvPr>
              <p:cNvSpPr/>
              <p:nvPr/>
            </p:nvSpPr>
            <p:spPr>
              <a:xfrm>
                <a:off x="8026828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80AD71DC-94C5-1AB4-E057-60F0A37576B4}"/>
                  </a:ext>
                </a:extLst>
              </p:cNvPr>
              <p:cNvSpPr/>
              <p:nvPr/>
            </p:nvSpPr>
            <p:spPr>
              <a:xfrm>
                <a:off x="834187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8FBF9F4-3693-4C71-F494-CB5ED17817A2}"/>
                  </a:ext>
                </a:extLst>
              </p:cNvPr>
              <p:cNvSpPr/>
              <p:nvPr/>
            </p:nvSpPr>
            <p:spPr>
              <a:xfrm>
                <a:off x="865692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65D1F5C9-7AEE-61EA-1B02-8C9F2A2DC5DC}"/>
                  </a:ext>
                </a:extLst>
              </p:cNvPr>
              <p:cNvSpPr/>
              <p:nvPr/>
            </p:nvSpPr>
            <p:spPr>
              <a:xfrm>
                <a:off x="8935112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FEBF57DF-F8AE-502E-8605-C2FA99D1BF0A}"/>
                  </a:ext>
                </a:extLst>
              </p:cNvPr>
              <p:cNvSpPr/>
              <p:nvPr/>
            </p:nvSpPr>
            <p:spPr>
              <a:xfrm>
                <a:off x="921329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E40F4D0C-298E-C412-4220-416735B53291}"/>
                  </a:ext>
                </a:extLst>
              </p:cNvPr>
              <p:cNvSpPr/>
              <p:nvPr/>
            </p:nvSpPr>
            <p:spPr>
              <a:xfrm>
                <a:off x="952834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AB9ED0A4-1242-5CD8-34B1-E2DD0431F2D2}"/>
                  </a:ext>
                </a:extLst>
              </p:cNvPr>
              <p:cNvSpPr/>
              <p:nvPr/>
            </p:nvSpPr>
            <p:spPr>
              <a:xfrm>
                <a:off x="984339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B1BDAF04-D92D-0D5B-35FF-2935909558A0}"/>
                </a:ext>
              </a:extLst>
            </p:cNvPr>
            <p:cNvGrpSpPr/>
            <p:nvPr/>
          </p:nvGrpSpPr>
          <p:grpSpPr>
            <a:xfrm>
              <a:off x="7706184" y="3700381"/>
              <a:ext cx="2301518" cy="169901"/>
              <a:chOff x="7711779" y="2379447"/>
              <a:chExt cx="2301518" cy="169901"/>
            </a:xfrm>
            <a:grpFill/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1F4E49E8-9D3A-8DF4-2886-426FFBA2AFB3}"/>
                  </a:ext>
                </a:extLst>
              </p:cNvPr>
              <p:cNvSpPr/>
              <p:nvPr/>
            </p:nvSpPr>
            <p:spPr>
              <a:xfrm>
                <a:off x="771177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AC6A81AF-1962-192B-FB28-78F973F1FF07}"/>
                  </a:ext>
                </a:extLst>
              </p:cNvPr>
              <p:cNvSpPr/>
              <p:nvPr/>
            </p:nvSpPr>
            <p:spPr>
              <a:xfrm>
                <a:off x="8026828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DFA9DDEE-8752-2F96-5B12-9202D26FC013}"/>
                  </a:ext>
                </a:extLst>
              </p:cNvPr>
              <p:cNvSpPr/>
              <p:nvPr/>
            </p:nvSpPr>
            <p:spPr>
              <a:xfrm>
                <a:off x="834187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69DE5442-669A-DCC0-AF97-8613B6D8CC8E}"/>
                  </a:ext>
                </a:extLst>
              </p:cNvPr>
              <p:cNvSpPr/>
              <p:nvPr/>
            </p:nvSpPr>
            <p:spPr>
              <a:xfrm>
                <a:off x="865692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29AAD5FE-D985-5C7B-896B-7936A726BAE8}"/>
                  </a:ext>
                </a:extLst>
              </p:cNvPr>
              <p:cNvSpPr/>
              <p:nvPr/>
            </p:nvSpPr>
            <p:spPr>
              <a:xfrm>
                <a:off x="8935112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4E556C56-FEE5-87E7-28E0-5178C7C15AE1}"/>
                  </a:ext>
                </a:extLst>
              </p:cNvPr>
              <p:cNvSpPr/>
              <p:nvPr/>
            </p:nvSpPr>
            <p:spPr>
              <a:xfrm>
                <a:off x="921329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A89B0C65-3A21-51BE-44F5-A8A15C11B634}"/>
                  </a:ext>
                </a:extLst>
              </p:cNvPr>
              <p:cNvSpPr/>
              <p:nvPr/>
            </p:nvSpPr>
            <p:spPr>
              <a:xfrm>
                <a:off x="952834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FEC8AF70-D6C1-0F50-6897-7D04AF294324}"/>
                  </a:ext>
                </a:extLst>
              </p:cNvPr>
              <p:cNvSpPr/>
              <p:nvPr/>
            </p:nvSpPr>
            <p:spPr>
              <a:xfrm>
                <a:off x="984339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</p:grpSp>
      </p:grpSp>
      <p:pic>
        <p:nvPicPr>
          <p:cNvPr id="49" name="图片 48">
            <a:hlinkClick r:id="rId2"/>
            <a:extLst>
              <a:ext uri="{FF2B5EF4-FFF2-40B4-BE49-F238E27FC236}">
                <a16:creationId xmlns:a16="http://schemas.microsoft.com/office/drawing/2014/main" id="{22CDBCE4-A846-7A72-C5CE-DEA8CD2B51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6" y="2214858"/>
            <a:ext cx="2968773" cy="391879"/>
          </a:xfrm>
          <a:prstGeom prst="rect">
            <a:avLst/>
          </a:prstGeom>
        </p:spPr>
      </p:pic>
      <p:grpSp>
        <p:nvGrpSpPr>
          <p:cNvPr id="50" name="组合 49">
            <a:extLst>
              <a:ext uri="{FF2B5EF4-FFF2-40B4-BE49-F238E27FC236}">
                <a16:creationId xmlns:a16="http://schemas.microsoft.com/office/drawing/2014/main" id="{1F9542B3-E996-22A0-908C-EEA4206B9BB3}"/>
              </a:ext>
            </a:extLst>
          </p:cNvPr>
          <p:cNvGrpSpPr/>
          <p:nvPr userDrawn="1"/>
        </p:nvGrpSpPr>
        <p:grpSpPr>
          <a:xfrm>
            <a:off x="660400" y="5982970"/>
            <a:ext cx="659157" cy="151130"/>
            <a:chOff x="10857762" y="6084570"/>
            <a:chExt cx="659157" cy="151130"/>
          </a:xfrm>
        </p:grpSpPr>
        <p:sp>
          <p:nvSpPr>
            <p:cNvPr id="51" name="圆: 空心 50">
              <a:extLst>
                <a:ext uri="{FF2B5EF4-FFF2-40B4-BE49-F238E27FC236}">
                  <a16:creationId xmlns:a16="http://schemas.microsoft.com/office/drawing/2014/main" id="{D5A186D3-6DC3-573E-5E61-B99EAC900B40}"/>
                </a:ext>
              </a:extLst>
            </p:cNvPr>
            <p:cNvSpPr/>
            <p:nvPr/>
          </p:nvSpPr>
          <p:spPr>
            <a:xfrm>
              <a:off x="11365789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2" name="圆: 空心 51">
              <a:extLst>
                <a:ext uri="{FF2B5EF4-FFF2-40B4-BE49-F238E27FC236}">
                  <a16:creationId xmlns:a16="http://schemas.microsoft.com/office/drawing/2014/main" id="{94A9B342-5616-0FE4-EE4D-ECBC0CC78846}"/>
                </a:ext>
              </a:extLst>
            </p:cNvPr>
            <p:cNvSpPr/>
            <p:nvPr/>
          </p:nvSpPr>
          <p:spPr>
            <a:xfrm>
              <a:off x="11194339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3" name="圆: 空心 52">
              <a:extLst>
                <a:ext uri="{FF2B5EF4-FFF2-40B4-BE49-F238E27FC236}">
                  <a16:creationId xmlns:a16="http://schemas.microsoft.com/office/drawing/2014/main" id="{4A068414-5EB4-772D-2EDE-198C954542A0}"/>
                </a:ext>
              </a:extLst>
            </p:cNvPr>
            <p:cNvSpPr/>
            <p:nvPr/>
          </p:nvSpPr>
          <p:spPr>
            <a:xfrm>
              <a:off x="11028946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4" name="圆: 空心 53">
              <a:extLst>
                <a:ext uri="{FF2B5EF4-FFF2-40B4-BE49-F238E27FC236}">
                  <a16:creationId xmlns:a16="http://schemas.microsoft.com/office/drawing/2014/main" id="{B3944CCB-D05B-2749-CC54-8D6ABCEF0E27}"/>
                </a:ext>
              </a:extLst>
            </p:cNvPr>
            <p:cNvSpPr/>
            <p:nvPr/>
          </p:nvSpPr>
          <p:spPr>
            <a:xfrm>
              <a:off x="10857762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02A55483-7766-9470-4798-5874B67CB5F8}"/>
              </a:ext>
            </a:extLst>
          </p:cNvPr>
          <p:cNvSpPr/>
          <p:nvPr userDrawn="1"/>
        </p:nvSpPr>
        <p:spPr>
          <a:xfrm flipH="1" flipV="1">
            <a:off x="7140294" y="0"/>
            <a:ext cx="5051705" cy="5828472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4890446C-75DA-F9AF-4E11-8D045EF36477}"/>
              </a:ext>
            </a:extLst>
          </p:cNvPr>
          <p:cNvSpPr/>
          <p:nvPr userDrawn="1"/>
        </p:nvSpPr>
        <p:spPr>
          <a:xfrm flipH="1" flipV="1">
            <a:off x="6743831" y="1191424"/>
            <a:ext cx="4534694" cy="4795187"/>
          </a:xfrm>
          <a:custGeom>
            <a:avLst/>
            <a:gdLst>
              <a:gd name="connsiteX0" fmla="*/ 0 w 2450865"/>
              <a:gd name="connsiteY0" fmla="*/ 0 h 2591653"/>
              <a:gd name="connsiteX1" fmla="*/ 27970 w 2450865"/>
              <a:gd name="connsiteY1" fmla="*/ 1324 h 2591653"/>
              <a:gd name="connsiteX2" fmla="*/ 2441149 w 2450865"/>
              <a:gd name="connsiteY2" fmla="*/ 2399232 h 2591653"/>
              <a:gd name="connsiteX3" fmla="*/ 2450865 w 2450865"/>
              <a:gd name="connsiteY3" fmla="*/ 2591653 h 2591653"/>
              <a:gd name="connsiteX4" fmla="*/ 0 w 2450865"/>
              <a:gd name="connsiteY4" fmla="*/ 2591653 h 259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0865" h="2591653">
                <a:moveTo>
                  <a:pt x="0" y="0"/>
                </a:moveTo>
                <a:lnTo>
                  <a:pt x="27970" y="1324"/>
                </a:lnTo>
                <a:cubicBezTo>
                  <a:pt x="1299391" y="122340"/>
                  <a:pt x="2312263" y="1130121"/>
                  <a:pt x="2441149" y="2399232"/>
                </a:cubicBezTo>
                <a:lnTo>
                  <a:pt x="2450865" y="2591653"/>
                </a:lnTo>
                <a:lnTo>
                  <a:pt x="0" y="2591653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l="-44965" t="-1993" r="-13651" b="19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7D005366-3564-D81D-9226-CF931EC7376E}"/>
              </a:ext>
            </a:extLst>
          </p:cNvPr>
          <p:cNvSpPr/>
          <p:nvPr userDrawn="1"/>
        </p:nvSpPr>
        <p:spPr>
          <a:xfrm>
            <a:off x="7198394" y="5024576"/>
            <a:ext cx="3349954" cy="1851162"/>
          </a:xfrm>
          <a:custGeom>
            <a:avLst/>
            <a:gdLst>
              <a:gd name="connsiteX0" fmla="*/ 1674977 w 3349954"/>
              <a:gd name="connsiteY0" fmla="*/ 0 h 1851162"/>
              <a:gd name="connsiteX1" fmla="*/ 3349954 w 3349954"/>
              <a:gd name="connsiteY1" fmla="*/ 1674977 h 1851162"/>
              <a:gd name="connsiteX2" fmla="*/ 3341307 w 3349954"/>
              <a:gd name="connsiteY2" fmla="*/ 1846234 h 1851162"/>
              <a:gd name="connsiteX3" fmla="*/ 3340555 w 3349954"/>
              <a:gd name="connsiteY3" fmla="*/ 1851162 h 1851162"/>
              <a:gd name="connsiteX4" fmla="*/ 2586929 w 3349954"/>
              <a:gd name="connsiteY4" fmla="*/ 1851162 h 1851162"/>
              <a:gd name="connsiteX5" fmla="*/ 2604690 w 3349954"/>
              <a:gd name="connsiteY5" fmla="*/ 1674977 h 1851162"/>
              <a:gd name="connsiteX6" fmla="*/ 1674977 w 3349954"/>
              <a:gd name="connsiteY6" fmla="*/ 745264 h 1851162"/>
              <a:gd name="connsiteX7" fmla="*/ 745264 w 3349954"/>
              <a:gd name="connsiteY7" fmla="*/ 1674977 h 1851162"/>
              <a:gd name="connsiteX8" fmla="*/ 763025 w 3349954"/>
              <a:gd name="connsiteY8" fmla="*/ 1851162 h 1851162"/>
              <a:gd name="connsiteX9" fmla="*/ 9400 w 3349954"/>
              <a:gd name="connsiteY9" fmla="*/ 1851162 h 1851162"/>
              <a:gd name="connsiteX10" fmla="*/ 8648 w 3349954"/>
              <a:gd name="connsiteY10" fmla="*/ 1846234 h 1851162"/>
              <a:gd name="connsiteX11" fmla="*/ 0 w 3349954"/>
              <a:gd name="connsiteY11" fmla="*/ 1674977 h 1851162"/>
              <a:gd name="connsiteX12" fmla="*/ 1674977 w 3349954"/>
              <a:gd name="connsiteY12" fmla="*/ 0 h 1851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9954" h="1851162">
                <a:moveTo>
                  <a:pt x="1674977" y="0"/>
                </a:moveTo>
                <a:cubicBezTo>
                  <a:pt x="2600042" y="0"/>
                  <a:pt x="3349954" y="749913"/>
                  <a:pt x="3349954" y="1674977"/>
                </a:cubicBezTo>
                <a:cubicBezTo>
                  <a:pt x="3349954" y="1732794"/>
                  <a:pt x="3347025" y="1789926"/>
                  <a:pt x="3341307" y="1846234"/>
                </a:cubicBezTo>
                <a:lnTo>
                  <a:pt x="3340555" y="1851162"/>
                </a:lnTo>
                <a:lnTo>
                  <a:pt x="2586929" y="1851162"/>
                </a:lnTo>
                <a:lnTo>
                  <a:pt x="2604690" y="1674977"/>
                </a:lnTo>
                <a:cubicBezTo>
                  <a:pt x="2604690" y="1161511"/>
                  <a:pt x="2188443" y="745264"/>
                  <a:pt x="1674977" y="745264"/>
                </a:cubicBezTo>
                <a:cubicBezTo>
                  <a:pt x="1161511" y="745264"/>
                  <a:pt x="745264" y="1161511"/>
                  <a:pt x="745264" y="1674977"/>
                </a:cubicBezTo>
                <a:lnTo>
                  <a:pt x="763025" y="1851162"/>
                </a:lnTo>
                <a:lnTo>
                  <a:pt x="9400" y="1851162"/>
                </a:lnTo>
                <a:lnTo>
                  <a:pt x="8648" y="1846234"/>
                </a:lnTo>
                <a:cubicBezTo>
                  <a:pt x="2930" y="1789926"/>
                  <a:pt x="0" y="1732794"/>
                  <a:pt x="0" y="1674977"/>
                </a:cubicBezTo>
                <a:cubicBezTo>
                  <a:pt x="0" y="749913"/>
                  <a:pt x="749913" y="0"/>
                  <a:pt x="16749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995B3795-8B9F-AE1C-4D6C-0F1167615FC1}"/>
              </a:ext>
            </a:extLst>
          </p:cNvPr>
          <p:cNvSpPr txBox="1"/>
          <p:nvPr userDrawn="1"/>
        </p:nvSpPr>
        <p:spPr>
          <a:xfrm>
            <a:off x="11239495" y="1471673"/>
            <a:ext cx="400110" cy="39146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WORK REPORT PPT TEMPLATE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06A86465-C929-2EE4-CF1A-AFEC11348906}"/>
              </a:ext>
            </a:extLst>
          </p:cNvPr>
          <p:cNvSpPr txBox="1"/>
          <p:nvPr userDrawn="1"/>
        </p:nvSpPr>
        <p:spPr>
          <a:xfrm>
            <a:off x="8264176" y="865909"/>
            <a:ext cx="2778503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WORK REPORT PPT TEMPLATE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EB3F2B59-11B4-27E1-4AAB-FAE470B001A3}"/>
              </a:ext>
            </a:extLst>
          </p:cNvPr>
          <p:cNvSpPr/>
          <p:nvPr userDrawn="1"/>
        </p:nvSpPr>
        <p:spPr>
          <a:xfrm>
            <a:off x="660400" y="4377135"/>
            <a:ext cx="2475341" cy="35826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1" name="文本占位符 63">
            <a:extLst>
              <a:ext uri="{FF2B5EF4-FFF2-40B4-BE49-F238E27FC236}">
                <a16:creationId xmlns:a16="http://schemas.microsoft.com/office/drawing/2014/main" id="{61DBCD1C-1A0D-878E-0181-8DB1DD89DB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651" y="2914236"/>
            <a:ext cx="6142038" cy="1028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63500" dir="2700000" algn="tl">
                    <a:srgbClr val="000000">
                      <a:alpha val="9000"/>
                    </a:srgbClr>
                  </a:outerShdw>
                </a:effectLst>
                <a:uLnTx/>
                <a:uFillTx/>
                <a:latin typeface="OPPOSans B"/>
                <a:ea typeface="OPPOSans B"/>
                <a:cs typeface="+mn-cs"/>
              </a:rPr>
              <a:t>THANK YOU</a:t>
            </a:r>
          </a:p>
        </p:txBody>
      </p:sp>
      <p:sp>
        <p:nvSpPr>
          <p:cNvPr id="62" name="文本占位符 68">
            <a:extLst>
              <a:ext uri="{FF2B5EF4-FFF2-40B4-BE49-F238E27FC236}">
                <a16:creationId xmlns:a16="http://schemas.microsoft.com/office/drawing/2014/main" id="{690AF3FE-B255-93F9-D536-8DEC11B81B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102" y="4377135"/>
            <a:ext cx="2475341" cy="3693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演讲者：</a:t>
            </a:r>
            <a:r>
              <a:rPr lang="en-US" altLang="zh-CN" dirty="0" err="1">
                <a:solidFill>
                  <a:schemeClr val="bg1"/>
                </a:solidFill>
                <a:latin typeface="+mn-ea"/>
              </a:rPr>
              <a:t>OfficePLUS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15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hlinkClick r:id="rId2"/>
            <a:extLst>
              <a:ext uri="{FF2B5EF4-FFF2-40B4-BE49-F238E27FC236}">
                <a16:creationId xmlns:a16="http://schemas.microsoft.com/office/drawing/2014/main" id="{14E827DE-AA29-CECE-7B85-3ED6655631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957447"/>
            <a:ext cx="1781717" cy="23518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318DC0C-059E-6D7B-FD46-2B7F3536B108}"/>
              </a:ext>
            </a:extLst>
          </p:cNvPr>
          <p:cNvSpPr/>
          <p:nvPr userDrawn="1"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275B5A96-83B6-C50D-21DF-241128DF1D5D}"/>
              </a:ext>
            </a:extLst>
          </p:cNvPr>
          <p:cNvSpPr/>
          <p:nvPr userDrawn="1"/>
        </p:nvSpPr>
        <p:spPr>
          <a:xfrm flipH="1">
            <a:off x="11202924" y="6487342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33C3FB4-AD28-1926-3D3A-6FC2176A6ACE}"/>
              </a:ext>
            </a:extLst>
          </p:cNvPr>
          <p:cNvSpPr/>
          <p:nvPr userDrawn="1"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D8F2BB1F-AD7E-CD1E-CB3A-A07E420D14BE}"/>
              </a:ext>
            </a:extLst>
          </p:cNvPr>
          <p:cNvSpPr/>
          <p:nvPr userDrawn="1"/>
        </p:nvSpPr>
        <p:spPr>
          <a:xfrm>
            <a:off x="11309384" y="0"/>
            <a:ext cx="882616" cy="809090"/>
          </a:xfrm>
          <a:custGeom>
            <a:avLst/>
            <a:gdLst>
              <a:gd name="connsiteX0" fmla="*/ 0 w 882616"/>
              <a:gd name="connsiteY0" fmla="*/ 0 h 809090"/>
              <a:gd name="connsiteX1" fmla="*/ 160693 w 882616"/>
              <a:gd name="connsiteY1" fmla="*/ 0 h 809090"/>
              <a:gd name="connsiteX2" fmla="*/ 167284 w 882616"/>
              <a:gd name="connsiteY2" fmla="*/ 65385 h 809090"/>
              <a:gd name="connsiteX3" fmla="*/ 882615 w 882616"/>
              <a:gd name="connsiteY3" fmla="*/ 648396 h 809090"/>
              <a:gd name="connsiteX4" fmla="*/ 882616 w 882616"/>
              <a:gd name="connsiteY4" fmla="*/ 648396 h 809090"/>
              <a:gd name="connsiteX5" fmla="*/ 882616 w 882616"/>
              <a:gd name="connsiteY5" fmla="*/ 809090 h 809090"/>
              <a:gd name="connsiteX6" fmla="*/ 9856 w 882616"/>
              <a:gd name="connsiteY6" fmla="*/ 97770 h 80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616" h="809090">
                <a:moveTo>
                  <a:pt x="0" y="0"/>
                </a:moveTo>
                <a:lnTo>
                  <a:pt x="160693" y="0"/>
                </a:lnTo>
                <a:lnTo>
                  <a:pt x="167284" y="65385"/>
                </a:lnTo>
                <a:cubicBezTo>
                  <a:pt x="235369" y="398109"/>
                  <a:pt x="529763" y="648396"/>
                  <a:pt x="882615" y="648396"/>
                </a:cubicBezTo>
                <a:lnTo>
                  <a:pt x="882616" y="648396"/>
                </a:lnTo>
                <a:lnTo>
                  <a:pt x="882616" y="809090"/>
                </a:lnTo>
                <a:cubicBezTo>
                  <a:pt x="452109" y="809090"/>
                  <a:pt x="92925" y="503720"/>
                  <a:pt x="9856" y="9777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7689ED-C930-CF2E-52D4-8C5ED2B8FC32}"/>
              </a:ext>
            </a:extLst>
          </p:cNvPr>
          <p:cNvSpPr/>
          <p:nvPr/>
        </p:nvSpPr>
        <p:spPr>
          <a:xfrm>
            <a:off x="599798" y="2525869"/>
            <a:ext cx="2067820" cy="2905991"/>
          </a:xfrm>
          <a:prstGeom prst="roundRect">
            <a:avLst>
              <a:gd name="adj" fmla="val 7198"/>
            </a:avLst>
          </a:prstGeom>
          <a:solidFill>
            <a:schemeClr val="bg1"/>
          </a:solidFill>
          <a:ln w="50800">
            <a:solidFill>
              <a:schemeClr val="accent1"/>
            </a:solidFill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E341109-E02C-0F2B-9971-F6343AB73655}"/>
              </a:ext>
            </a:extLst>
          </p:cNvPr>
          <p:cNvSpPr txBox="1"/>
          <p:nvPr/>
        </p:nvSpPr>
        <p:spPr>
          <a:xfrm>
            <a:off x="1141841" y="2037275"/>
            <a:ext cx="98373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solidFill>
                  <a:schemeClr val="accent2"/>
                </a:solidFill>
              </a:rPr>
              <a:t>01</a:t>
            </a:r>
            <a:endParaRPr lang="zh-CN" altLang="en-US" sz="5400" dirty="0">
              <a:solidFill>
                <a:schemeClr val="accent2"/>
              </a:solidFill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0D7542A-D825-AE7B-BF82-95C16D832B7C}"/>
              </a:ext>
            </a:extLst>
          </p:cNvPr>
          <p:cNvSpPr/>
          <p:nvPr/>
        </p:nvSpPr>
        <p:spPr>
          <a:xfrm>
            <a:off x="2835013" y="2430033"/>
            <a:ext cx="2067820" cy="2905991"/>
          </a:xfrm>
          <a:prstGeom prst="roundRect">
            <a:avLst>
              <a:gd name="adj" fmla="val 7198"/>
            </a:avLst>
          </a:prstGeom>
          <a:solidFill>
            <a:schemeClr val="bg1"/>
          </a:solidFill>
          <a:ln w="50800">
            <a:solidFill>
              <a:schemeClr val="accent2"/>
            </a:solidFill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1F5CC41-FBC8-F5CA-367B-0FB7161A535B}"/>
              </a:ext>
            </a:extLst>
          </p:cNvPr>
          <p:cNvSpPr txBox="1"/>
          <p:nvPr userDrawn="1"/>
        </p:nvSpPr>
        <p:spPr>
          <a:xfrm>
            <a:off x="3377056" y="1941439"/>
            <a:ext cx="98373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solidFill>
                  <a:schemeClr val="accent1"/>
                </a:solidFill>
              </a:rPr>
              <a:t>02</a:t>
            </a:r>
            <a:endParaRPr lang="zh-CN" altLang="en-US" sz="5400" dirty="0">
              <a:solidFill>
                <a:schemeClr val="accent1"/>
              </a:solidFill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D873623-30F2-B60B-899B-3D26B191D0CA}"/>
              </a:ext>
            </a:extLst>
          </p:cNvPr>
          <p:cNvSpPr/>
          <p:nvPr/>
        </p:nvSpPr>
        <p:spPr>
          <a:xfrm>
            <a:off x="5070228" y="2334198"/>
            <a:ext cx="2067820" cy="2905991"/>
          </a:xfrm>
          <a:prstGeom prst="roundRect">
            <a:avLst>
              <a:gd name="adj" fmla="val 7198"/>
            </a:avLst>
          </a:prstGeom>
          <a:solidFill>
            <a:schemeClr val="bg1"/>
          </a:solidFill>
          <a:ln w="50800">
            <a:solidFill>
              <a:schemeClr val="accent1"/>
            </a:solidFill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172E526-A3BA-57D9-90BC-BC69CAB41CA6}"/>
              </a:ext>
            </a:extLst>
          </p:cNvPr>
          <p:cNvSpPr txBox="1"/>
          <p:nvPr/>
        </p:nvSpPr>
        <p:spPr>
          <a:xfrm>
            <a:off x="5612271" y="1845604"/>
            <a:ext cx="98373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solidFill>
                  <a:schemeClr val="accent2"/>
                </a:solidFill>
              </a:rPr>
              <a:t>03</a:t>
            </a:r>
            <a:endParaRPr lang="zh-CN" altLang="en-US" sz="5400" dirty="0">
              <a:solidFill>
                <a:schemeClr val="accent2"/>
              </a:solidFill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CDAFEA21-909B-DC4B-0F32-6C817769356A}"/>
              </a:ext>
            </a:extLst>
          </p:cNvPr>
          <p:cNvSpPr/>
          <p:nvPr/>
        </p:nvSpPr>
        <p:spPr>
          <a:xfrm>
            <a:off x="7305443" y="2238363"/>
            <a:ext cx="2067820" cy="2905991"/>
          </a:xfrm>
          <a:prstGeom prst="roundRect">
            <a:avLst>
              <a:gd name="adj" fmla="val 7198"/>
            </a:avLst>
          </a:prstGeom>
          <a:solidFill>
            <a:schemeClr val="bg1"/>
          </a:solidFill>
          <a:ln w="50800">
            <a:solidFill>
              <a:schemeClr val="accent2"/>
            </a:solidFill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6F23636-D7DE-7DA1-80F3-4969FF788AFF}"/>
              </a:ext>
            </a:extLst>
          </p:cNvPr>
          <p:cNvSpPr txBox="1"/>
          <p:nvPr/>
        </p:nvSpPr>
        <p:spPr>
          <a:xfrm>
            <a:off x="7847486" y="1749769"/>
            <a:ext cx="98373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solidFill>
                  <a:schemeClr val="accent1"/>
                </a:solidFill>
              </a:rPr>
              <a:t>04</a:t>
            </a:r>
            <a:endParaRPr lang="zh-CN" altLang="en-US" sz="5400" dirty="0">
              <a:solidFill>
                <a:schemeClr val="accent1"/>
              </a:solidFill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A2447EC8-C44F-F090-2A16-3789E2CA1A14}"/>
              </a:ext>
            </a:extLst>
          </p:cNvPr>
          <p:cNvSpPr/>
          <p:nvPr/>
        </p:nvSpPr>
        <p:spPr>
          <a:xfrm>
            <a:off x="9540657" y="2142528"/>
            <a:ext cx="2067820" cy="2905991"/>
          </a:xfrm>
          <a:prstGeom prst="roundRect">
            <a:avLst>
              <a:gd name="adj" fmla="val 7198"/>
            </a:avLst>
          </a:prstGeom>
          <a:solidFill>
            <a:schemeClr val="bg1"/>
          </a:solidFill>
          <a:ln w="50800">
            <a:solidFill>
              <a:schemeClr val="accent1"/>
            </a:solidFill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4966DEE-3D09-BEFB-48EE-F711260AC51D}"/>
              </a:ext>
            </a:extLst>
          </p:cNvPr>
          <p:cNvSpPr txBox="1"/>
          <p:nvPr/>
        </p:nvSpPr>
        <p:spPr>
          <a:xfrm>
            <a:off x="10082700" y="1653934"/>
            <a:ext cx="98373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solidFill>
                  <a:schemeClr val="accent2"/>
                </a:solidFill>
              </a:rPr>
              <a:t>05</a:t>
            </a:r>
            <a:endParaRPr lang="zh-CN" altLang="en-US" sz="5400" dirty="0">
              <a:solidFill>
                <a:schemeClr val="accent2"/>
              </a:solidFill>
            </a:endParaRPr>
          </a:p>
        </p:txBody>
      </p:sp>
      <p:sp>
        <p:nvSpPr>
          <p:cNvPr id="49" name="圆: 空心 48">
            <a:extLst>
              <a:ext uri="{FF2B5EF4-FFF2-40B4-BE49-F238E27FC236}">
                <a16:creationId xmlns:a16="http://schemas.microsoft.com/office/drawing/2014/main" id="{2B36E243-E372-BCBB-B268-34FD2CEC64B7}"/>
              </a:ext>
            </a:extLst>
          </p:cNvPr>
          <p:cNvSpPr/>
          <p:nvPr/>
        </p:nvSpPr>
        <p:spPr>
          <a:xfrm>
            <a:off x="2152131" y="800100"/>
            <a:ext cx="129156" cy="129156"/>
          </a:xfrm>
          <a:prstGeom prst="don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占位符 18">
            <a:extLst>
              <a:ext uri="{FF2B5EF4-FFF2-40B4-BE49-F238E27FC236}">
                <a16:creationId xmlns:a16="http://schemas.microsoft.com/office/drawing/2014/main" id="{22D8C912-6690-F544-500F-D3A7805472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293" y="128440"/>
            <a:ext cx="1162891" cy="927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8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0000">
                      <a:srgbClr val="0033FF"/>
                    </a:gs>
                    <a:gs pos="0">
                      <a:srgbClr val="0033FF"/>
                    </a:gs>
                    <a:gs pos="63000">
                      <a:srgbClr val="0033FF">
                        <a:alpha val="0"/>
                      </a:srgbClr>
                    </a:gs>
                    <a:gs pos="100000">
                      <a:srgbClr val="0033FF">
                        <a:alpha val="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Arial"/>
                <a:ea typeface="OPPOSans B"/>
                <a:cs typeface="+mn-cs"/>
              </a:rPr>
              <a:t>01</a:t>
            </a:r>
            <a:endParaRPr kumimoji="0" lang="zh-CN" altLang="en-US" sz="648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60000">
                    <a:srgbClr val="0033FF"/>
                  </a:gs>
                  <a:gs pos="0">
                    <a:srgbClr val="0033FF"/>
                  </a:gs>
                  <a:gs pos="63000">
                    <a:srgbClr val="0033FF">
                      <a:alpha val="0"/>
                    </a:srgbClr>
                  </a:gs>
                  <a:gs pos="100000">
                    <a:srgbClr val="0033FF">
                      <a:alpha val="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Arial"/>
              <a:ea typeface="OPPOSans B"/>
              <a:cs typeface="+mn-cs"/>
            </a:endParaRPr>
          </a:p>
        </p:txBody>
      </p:sp>
      <p:sp>
        <p:nvSpPr>
          <p:cNvPr id="51" name="文本占位符 18">
            <a:extLst>
              <a:ext uri="{FF2B5EF4-FFF2-40B4-BE49-F238E27FC236}">
                <a16:creationId xmlns:a16="http://schemas.microsoft.com/office/drawing/2014/main" id="{B7A4DC5C-45C8-62F2-F7F5-A68170E0FC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4889" y="757029"/>
            <a:ext cx="1678580" cy="463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B"/>
                <a:ea typeface="OPPOSans B"/>
                <a:cs typeface="+mn-cs"/>
              </a:rPr>
              <a:t>目录页</a:t>
            </a:r>
          </a:p>
        </p:txBody>
      </p:sp>
      <p:sp>
        <p:nvSpPr>
          <p:cNvPr id="52" name="文本占位符 18">
            <a:extLst>
              <a:ext uri="{FF2B5EF4-FFF2-40B4-BE49-F238E27FC236}">
                <a16:creationId xmlns:a16="http://schemas.microsoft.com/office/drawing/2014/main" id="{C92DB3DF-0302-CC5E-78AE-237A0D09FC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369" y="1142422"/>
            <a:ext cx="2050521" cy="253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THIS IS THE TITLE</a:t>
            </a:r>
            <a:endParaRPr kumimoji="0" lang="zh-CN" altLang="en-US" sz="14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B"/>
              <a:ea typeface="OPPOSans B"/>
              <a:cs typeface="+mn-cs"/>
            </a:endParaRPr>
          </a:p>
        </p:txBody>
      </p:sp>
      <p:sp>
        <p:nvSpPr>
          <p:cNvPr id="54" name="文本占位符 53">
            <a:extLst>
              <a:ext uri="{FF2B5EF4-FFF2-40B4-BE49-F238E27FC236}">
                <a16:creationId xmlns:a16="http://schemas.microsoft.com/office/drawing/2014/main" id="{2365C2EA-4C6B-FF50-C497-0E9EA14776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5128" y="3759200"/>
            <a:ext cx="1543050" cy="1738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关于我的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学习经历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实习经历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工作经历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获得荣誉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5" name="文本占位符 53">
            <a:extLst>
              <a:ext uri="{FF2B5EF4-FFF2-40B4-BE49-F238E27FC236}">
                <a16:creationId xmlns:a16="http://schemas.microsoft.com/office/drawing/2014/main" id="{FC666E49-7AA3-9A4D-15C0-A1BCE0A981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2939" y="3416300"/>
            <a:ext cx="1647428" cy="25605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enter title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6" name="文本占位符 53">
            <a:extLst>
              <a:ext uri="{FF2B5EF4-FFF2-40B4-BE49-F238E27FC236}">
                <a16:creationId xmlns:a16="http://schemas.microsoft.com/office/drawing/2014/main" id="{2C7DDB9B-7472-7015-8C52-872B1DD83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940" y="3025926"/>
            <a:ext cx="1647427" cy="4308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B"/>
                <a:ea typeface="OPPOSans B"/>
                <a:cs typeface="+mn-cs"/>
              </a:rPr>
              <a:t>基本信息</a:t>
            </a:r>
          </a:p>
        </p:txBody>
      </p:sp>
      <p:sp>
        <p:nvSpPr>
          <p:cNvPr id="57" name="文本占位符 53">
            <a:extLst>
              <a:ext uri="{FF2B5EF4-FFF2-40B4-BE49-F238E27FC236}">
                <a16:creationId xmlns:a16="http://schemas.microsoft.com/office/drawing/2014/main" id="{699576EB-8FB3-E951-E222-8C38A266D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81848" y="3469562"/>
            <a:ext cx="1515008" cy="14773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01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项目概况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01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设计流程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01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情绪模型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01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设计规范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01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内容框架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8" name="文本占位符 53">
            <a:extLst>
              <a:ext uri="{FF2B5EF4-FFF2-40B4-BE49-F238E27FC236}">
                <a16:creationId xmlns:a16="http://schemas.microsoft.com/office/drawing/2014/main" id="{AA3F90DB-503A-A622-361D-F9B19B1FD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81848" y="3123525"/>
            <a:ext cx="1515009" cy="27699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enter title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9" name="文本占位符 53">
            <a:extLst>
              <a:ext uri="{FF2B5EF4-FFF2-40B4-BE49-F238E27FC236}">
                <a16:creationId xmlns:a16="http://schemas.microsoft.com/office/drawing/2014/main" id="{04469E8D-246C-74C2-2414-BF3C3C3418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33126" y="2738420"/>
            <a:ext cx="1612451" cy="4308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zh-CN" altLang="en-US" sz="2800" dirty="0">
                <a:latin typeface="+mj-ea"/>
                <a:ea typeface="+mj-ea"/>
              </a:rPr>
              <a:t>设计流程</a:t>
            </a:r>
          </a:p>
        </p:txBody>
      </p:sp>
      <p:sp>
        <p:nvSpPr>
          <p:cNvPr id="60" name="文本占位符 53">
            <a:extLst>
              <a:ext uri="{FF2B5EF4-FFF2-40B4-BE49-F238E27FC236}">
                <a16:creationId xmlns:a16="http://schemas.microsoft.com/office/drawing/2014/main" id="{6EEC9352-E28A-C899-588D-89FB0E09AA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11418" y="3661232"/>
            <a:ext cx="1515008" cy="14773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01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求职意向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01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专业技能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01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岗位性质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01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岗位认知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01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目标计划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61" name="文本占位符 53">
            <a:extLst>
              <a:ext uri="{FF2B5EF4-FFF2-40B4-BE49-F238E27FC236}">
                <a16:creationId xmlns:a16="http://schemas.microsoft.com/office/drawing/2014/main" id="{36C5502D-8A3C-A693-43EF-9284E01382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11418" y="3315195"/>
            <a:ext cx="1515009" cy="27699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enter title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63" name="文本占位符 53">
            <a:extLst>
              <a:ext uri="{FF2B5EF4-FFF2-40B4-BE49-F238E27FC236}">
                <a16:creationId xmlns:a16="http://schemas.microsoft.com/office/drawing/2014/main" id="{8196F031-0977-41F7-95DA-9F3DE56A9B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6633" y="3565397"/>
            <a:ext cx="1515008" cy="14773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用户调研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用户需求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用户体验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用户画像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情绪衍生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64" name="文本占位符 53">
            <a:extLst>
              <a:ext uri="{FF2B5EF4-FFF2-40B4-BE49-F238E27FC236}">
                <a16:creationId xmlns:a16="http://schemas.microsoft.com/office/drawing/2014/main" id="{C5D6D717-1878-C661-F57E-3D126A7403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46633" y="3219360"/>
            <a:ext cx="1515009" cy="27699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enter title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65" name="文本占位符 53">
            <a:extLst>
              <a:ext uri="{FF2B5EF4-FFF2-40B4-BE49-F238E27FC236}">
                <a16:creationId xmlns:a16="http://schemas.microsoft.com/office/drawing/2014/main" id="{DEF40100-C78B-EB1D-F7A5-469875073C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21831" y="2826641"/>
            <a:ext cx="1615441" cy="4308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zh-CN" altLang="en-US" sz="2800" dirty="0">
                <a:latin typeface="+mj-ea"/>
                <a:ea typeface="+mj-ea"/>
              </a:rPr>
              <a:t>用户需求</a:t>
            </a:r>
          </a:p>
        </p:txBody>
      </p:sp>
      <p:sp>
        <p:nvSpPr>
          <p:cNvPr id="66" name="文本占位符 53">
            <a:extLst>
              <a:ext uri="{FF2B5EF4-FFF2-40B4-BE49-F238E27FC236}">
                <a16:creationId xmlns:a16="http://schemas.microsoft.com/office/drawing/2014/main" id="{CA28DA9F-7657-943C-2772-413D53B902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804400" y="3400524"/>
            <a:ext cx="1515008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页面展示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页面展示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67" name="文本占位符 53">
            <a:extLst>
              <a:ext uri="{FF2B5EF4-FFF2-40B4-BE49-F238E27FC236}">
                <a16:creationId xmlns:a16="http://schemas.microsoft.com/office/drawing/2014/main" id="{FA3C342E-7DAF-A63A-F335-A18CF16B613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17062" y="3027690"/>
            <a:ext cx="1515009" cy="27699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enter title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68" name="文本占位符 53">
            <a:extLst>
              <a:ext uri="{FF2B5EF4-FFF2-40B4-BE49-F238E27FC236}">
                <a16:creationId xmlns:a16="http://schemas.microsoft.com/office/drawing/2014/main" id="{DB4B1691-55C6-BC2C-B919-EF253AFFE1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91700" y="2644157"/>
            <a:ext cx="1647427" cy="4308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zh-CN" altLang="en-US" sz="2800" dirty="0">
                <a:latin typeface="+mj-ea"/>
                <a:ea typeface="+mj-ea"/>
              </a:rPr>
              <a:t>作品展示</a:t>
            </a:r>
          </a:p>
        </p:txBody>
      </p:sp>
      <p:sp>
        <p:nvSpPr>
          <p:cNvPr id="73" name="文本占位符 53">
            <a:extLst>
              <a:ext uri="{FF2B5EF4-FFF2-40B4-BE49-F238E27FC236}">
                <a16:creationId xmlns:a16="http://schemas.microsoft.com/office/drawing/2014/main" id="{9EFE942A-D668-6DD3-1DA3-CD2678A280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208" y="2922476"/>
            <a:ext cx="1647427" cy="4308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zh-CN" altLang="en-US" sz="2800" dirty="0">
                <a:latin typeface="+mj-ea"/>
                <a:ea typeface="+mj-ea"/>
              </a:rPr>
              <a:t>岗位认知</a:t>
            </a:r>
          </a:p>
        </p:txBody>
      </p:sp>
    </p:spTree>
    <p:extLst>
      <p:ext uri="{BB962C8B-B14F-4D97-AF65-F5344CB8AC3E}">
        <p14:creationId xmlns:p14="http://schemas.microsoft.com/office/powerpoint/2010/main" val="210232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50B66F4E-C635-923F-96EA-98CECD1C4183}"/>
              </a:ext>
            </a:extLst>
          </p:cNvPr>
          <p:cNvSpPr/>
          <p:nvPr userDrawn="1"/>
        </p:nvSpPr>
        <p:spPr>
          <a:xfrm>
            <a:off x="0" y="0"/>
            <a:ext cx="2943590" cy="6858000"/>
          </a:xfrm>
          <a:custGeom>
            <a:avLst/>
            <a:gdLst>
              <a:gd name="connsiteX0" fmla="*/ 0 w 2943590"/>
              <a:gd name="connsiteY0" fmla="*/ 0 h 6858000"/>
              <a:gd name="connsiteX1" fmla="*/ 1493541 w 2943590"/>
              <a:gd name="connsiteY1" fmla="*/ 0 h 6858000"/>
              <a:gd name="connsiteX2" fmla="*/ 1728093 w 2943590"/>
              <a:gd name="connsiteY2" fmla="*/ 213175 h 6858000"/>
              <a:gd name="connsiteX3" fmla="*/ 2943590 w 2943590"/>
              <a:gd name="connsiteY3" fmla="*/ 3147646 h 6858000"/>
              <a:gd name="connsiteX4" fmla="*/ 771743 w 2943590"/>
              <a:gd name="connsiteY4" fmla="*/ 6796737 h 6858000"/>
              <a:gd name="connsiteX5" fmla="*/ 652127 w 2943590"/>
              <a:gd name="connsiteY5" fmla="*/ 6858000 h 6858000"/>
              <a:gd name="connsiteX6" fmla="*/ 0 w 294359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3590" h="6858000">
                <a:moveTo>
                  <a:pt x="0" y="0"/>
                </a:moveTo>
                <a:lnTo>
                  <a:pt x="1493541" y="0"/>
                </a:lnTo>
                <a:lnTo>
                  <a:pt x="1728093" y="213175"/>
                </a:lnTo>
                <a:cubicBezTo>
                  <a:pt x="2479089" y="964171"/>
                  <a:pt x="2943590" y="2001664"/>
                  <a:pt x="2943590" y="3147646"/>
                </a:cubicBezTo>
                <a:cubicBezTo>
                  <a:pt x="2943590" y="4723372"/>
                  <a:pt x="2065393" y="6093984"/>
                  <a:pt x="771743" y="6796737"/>
                </a:cubicBezTo>
                <a:lnTo>
                  <a:pt x="652127" y="6858000"/>
                </a:lnTo>
                <a:lnTo>
                  <a:pt x="0" y="68580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C5213171-4135-7CE9-4734-8564E7818448}"/>
              </a:ext>
            </a:extLst>
          </p:cNvPr>
          <p:cNvSpPr/>
          <p:nvPr userDrawn="1"/>
        </p:nvSpPr>
        <p:spPr>
          <a:xfrm rot="19611547">
            <a:off x="-177545" y="4688916"/>
            <a:ext cx="1699667" cy="143785"/>
          </a:xfrm>
          <a:custGeom>
            <a:avLst/>
            <a:gdLst>
              <a:gd name="connsiteX0" fmla="*/ 1699667 w 1699667"/>
              <a:gd name="connsiteY0" fmla="*/ 0 h 143785"/>
              <a:gd name="connsiteX1" fmla="*/ 1699667 w 1699667"/>
              <a:gd name="connsiteY1" fmla="*/ 143785 h 143785"/>
              <a:gd name="connsiteX2" fmla="*/ 0 w 1699667"/>
              <a:gd name="connsiteY2" fmla="*/ 143785 h 143785"/>
              <a:gd name="connsiteX3" fmla="*/ 93878 w 1699667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67" h="143785">
                <a:moveTo>
                  <a:pt x="1699667" y="0"/>
                </a:moveTo>
                <a:lnTo>
                  <a:pt x="1699667" y="143785"/>
                </a:lnTo>
                <a:lnTo>
                  <a:pt x="0" y="143785"/>
                </a:lnTo>
                <a:lnTo>
                  <a:pt x="9387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25EE7143-4CC0-5849-2355-2CC33E892A56}"/>
              </a:ext>
            </a:extLst>
          </p:cNvPr>
          <p:cNvSpPr/>
          <p:nvPr userDrawn="1"/>
        </p:nvSpPr>
        <p:spPr>
          <a:xfrm rot="19611547">
            <a:off x="-195825" y="5038551"/>
            <a:ext cx="1924396" cy="143785"/>
          </a:xfrm>
          <a:custGeom>
            <a:avLst/>
            <a:gdLst>
              <a:gd name="connsiteX0" fmla="*/ 1924396 w 1924396"/>
              <a:gd name="connsiteY0" fmla="*/ 0 h 143785"/>
              <a:gd name="connsiteX1" fmla="*/ 1924396 w 1924396"/>
              <a:gd name="connsiteY1" fmla="*/ 143785 h 143785"/>
              <a:gd name="connsiteX2" fmla="*/ 0 w 1924396"/>
              <a:gd name="connsiteY2" fmla="*/ 143785 h 143785"/>
              <a:gd name="connsiteX3" fmla="*/ 93879 w 1924396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4396" h="143785">
                <a:moveTo>
                  <a:pt x="1924396" y="0"/>
                </a:moveTo>
                <a:lnTo>
                  <a:pt x="1924396" y="143785"/>
                </a:lnTo>
                <a:lnTo>
                  <a:pt x="0" y="143785"/>
                </a:lnTo>
                <a:lnTo>
                  <a:pt x="9387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140F085C-886F-F02A-53CE-95C287370A2A}"/>
              </a:ext>
            </a:extLst>
          </p:cNvPr>
          <p:cNvSpPr/>
          <p:nvPr userDrawn="1"/>
        </p:nvSpPr>
        <p:spPr>
          <a:xfrm rot="19611547">
            <a:off x="-214102" y="5388185"/>
            <a:ext cx="2149125" cy="143785"/>
          </a:xfrm>
          <a:custGeom>
            <a:avLst/>
            <a:gdLst>
              <a:gd name="connsiteX0" fmla="*/ 2149125 w 2149125"/>
              <a:gd name="connsiteY0" fmla="*/ 0 h 143785"/>
              <a:gd name="connsiteX1" fmla="*/ 2149125 w 2149125"/>
              <a:gd name="connsiteY1" fmla="*/ 143785 h 143785"/>
              <a:gd name="connsiteX2" fmla="*/ 0 w 2149125"/>
              <a:gd name="connsiteY2" fmla="*/ 143785 h 143785"/>
              <a:gd name="connsiteX3" fmla="*/ 93878 w 2149125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9125" h="143785">
                <a:moveTo>
                  <a:pt x="2149125" y="0"/>
                </a:moveTo>
                <a:lnTo>
                  <a:pt x="2149125" y="143785"/>
                </a:lnTo>
                <a:lnTo>
                  <a:pt x="0" y="143785"/>
                </a:lnTo>
                <a:lnTo>
                  <a:pt x="9387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24BC61B6-E2F2-5D50-C2AE-152759C2C71C}"/>
              </a:ext>
            </a:extLst>
          </p:cNvPr>
          <p:cNvSpPr/>
          <p:nvPr userDrawn="1"/>
        </p:nvSpPr>
        <p:spPr>
          <a:xfrm rot="19611547">
            <a:off x="-232382" y="5737821"/>
            <a:ext cx="2373854" cy="143785"/>
          </a:xfrm>
          <a:custGeom>
            <a:avLst/>
            <a:gdLst>
              <a:gd name="connsiteX0" fmla="*/ 2373854 w 2373854"/>
              <a:gd name="connsiteY0" fmla="*/ 0 h 143785"/>
              <a:gd name="connsiteX1" fmla="*/ 2373854 w 2373854"/>
              <a:gd name="connsiteY1" fmla="*/ 143785 h 143785"/>
              <a:gd name="connsiteX2" fmla="*/ 0 w 2373854"/>
              <a:gd name="connsiteY2" fmla="*/ 143785 h 143785"/>
              <a:gd name="connsiteX3" fmla="*/ 93879 w 2373854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3854" h="143785">
                <a:moveTo>
                  <a:pt x="2373854" y="0"/>
                </a:moveTo>
                <a:lnTo>
                  <a:pt x="2373854" y="143785"/>
                </a:lnTo>
                <a:lnTo>
                  <a:pt x="0" y="143785"/>
                </a:lnTo>
                <a:lnTo>
                  <a:pt x="9387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913B5F7-9D68-4033-DB7A-849953AB19ED}"/>
              </a:ext>
            </a:extLst>
          </p:cNvPr>
          <p:cNvSpPr/>
          <p:nvPr userDrawn="1"/>
        </p:nvSpPr>
        <p:spPr>
          <a:xfrm rot="19611547">
            <a:off x="-214566" y="6076716"/>
            <a:ext cx="2559293" cy="143785"/>
          </a:xfrm>
          <a:custGeom>
            <a:avLst/>
            <a:gdLst>
              <a:gd name="connsiteX0" fmla="*/ 2559293 w 2559293"/>
              <a:gd name="connsiteY0" fmla="*/ 0 h 143785"/>
              <a:gd name="connsiteX1" fmla="*/ 2559293 w 2559293"/>
              <a:gd name="connsiteY1" fmla="*/ 143785 h 143785"/>
              <a:gd name="connsiteX2" fmla="*/ 92168 w 2559293"/>
              <a:gd name="connsiteY2" fmla="*/ 143785 h 143785"/>
              <a:gd name="connsiteX3" fmla="*/ 0 w 2559293"/>
              <a:gd name="connsiteY3" fmla="*/ 83608 h 143785"/>
              <a:gd name="connsiteX4" fmla="*/ 54589 w 2559293"/>
              <a:gd name="connsiteY4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9293" h="143785">
                <a:moveTo>
                  <a:pt x="2559293" y="0"/>
                </a:moveTo>
                <a:lnTo>
                  <a:pt x="2559293" y="143785"/>
                </a:lnTo>
                <a:lnTo>
                  <a:pt x="92168" y="143785"/>
                </a:lnTo>
                <a:lnTo>
                  <a:pt x="0" y="83608"/>
                </a:lnTo>
                <a:lnTo>
                  <a:pt x="545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AEBEBC-61C5-22D3-766E-CC46B06EB10C}"/>
              </a:ext>
            </a:extLst>
          </p:cNvPr>
          <p:cNvSpPr/>
          <p:nvPr userDrawn="1"/>
        </p:nvSpPr>
        <p:spPr>
          <a:xfrm rot="19611547">
            <a:off x="340262" y="6255822"/>
            <a:ext cx="2160174" cy="143785"/>
          </a:xfrm>
          <a:custGeom>
            <a:avLst/>
            <a:gdLst>
              <a:gd name="connsiteX0" fmla="*/ 2160174 w 2160174"/>
              <a:gd name="connsiteY0" fmla="*/ 0 h 143785"/>
              <a:gd name="connsiteX1" fmla="*/ 2160174 w 2160174"/>
              <a:gd name="connsiteY1" fmla="*/ 143785 h 143785"/>
              <a:gd name="connsiteX2" fmla="*/ 220222 w 2160174"/>
              <a:gd name="connsiteY2" fmla="*/ 143785 h 143785"/>
              <a:gd name="connsiteX3" fmla="*/ 0 w 2160174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174" h="143785">
                <a:moveTo>
                  <a:pt x="2160174" y="0"/>
                </a:moveTo>
                <a:lnTo>
                  <a:pt x="2160174" y="143785"/>
                </a:lnTo>
                <a:lnTo>
                  <a:pt x="220222" y="1437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B77DBE6-A099-0CAE-050C-00E8F606E28D}"/>
              </a:ext>
            </a:extLst>
          </p:cNvPr>
          <p:cNvGrpSpPr/>
          <p:nvPr userDrawn="1"/>
        </p:nvGrpSpPr>
        <p:grpSpPr>
          <a:xfrm rot="10800000">
            <a:off x="3296771" y="6134100"/>
            <a:ext cx="1447290" cy="638462"/>
            <a:chOff x="7706184" y="2854983"/>
            <a:chExt cx="2301518" cy="1015299"/>
          </a:xfrm>
          <a:solidFill>
            <a:schemeClr val="accent2">
              <a:alpha val="44000"/>
            </a:schemeClr>
          </a:solidFill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5B9E519-09C6-1FF0-B665-3D74A28A4DE4}"/>
                </a:ext>
              </a:extLst>
            </p:cNvPr>
            <p:cNvGrpSpPr/>
            <p:nvPr/>
          </p:nvGrpSpPr>
          <p:grpSpPr>
            <a:xfrm>
              <a:off x="7706184" y="2854983"/>
              <a:ext cx="2301518" cy="169901"/>
              <a:chOff x="7711779" y="2854983"/>
              <a:chExt cx="2301518" cy="169901"/>
            </a:xfrm>
            <a:grpFill/>
          </p:grpSpPr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15E077F2-7960-ACB9-6CFD-022A2023D5D2}"/>
                  </a:ext>
                </a:extLst>
              </p:cNvPr>
              <p:cNvSpPr/>
              <p:nvPr/>
            </p:nvSpPr>
            <p:spPr>
              <a:xfrm>
                <a:off x="771177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8859BB9-F822-000D-59E6-D70F777A9A77}"/>
                  </a:ext>
                </a:extLst>
              </p:cNvPr>
              <p:cNvSpPr/>
              <p:nvPr/>
            </p:nvSpPr>
            <p:spPr>
              <a:xfrm>
                <a:off x="8026828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6BB64D52-FEA1-D2AE-562C-603C61361CB1}"/>
                  </a:ext>
                </a:extLst>
              </p:cNvPr>
              <p:cNvSpPr/>
              <p:nvPr/>
            </p:nvSpPr>
            <p:spPr>
              <a:xfrm>
                <a:off x="834187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CC574DAD-C824-91DA-EA66-EB7682A5065B}"/>
                  </a:ext>
                </a:extLst>
              </p:cNvPr>
              <p:cNvSpPr/>
              <p:nvPr/>
            </p:nvSpPr>
            <p:spPr>
              <a:xfrm>
                <a:off x="865692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13E539C3-BF64-06E3-81D0-2023C3D72643}"/>
                  </a:ext>
                </a:extLst>
              </p:cNvPr>
              <p:cNvSpPr/>
              <p:nvPr/>
            </p:nvSpPr>
            <p:spPr>
              <a:xfrm>
                <a:off x="8935112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98D5A82E-4D9C-1A3B-869D-C3FBF0172A19}"/>
                  </a:ext>
                </a:extLst>
              </p:cNvPr>
              <p:cNvSpPr/>
              <p:nvPr/>
            </p:nvSpPr>
            <p:spPr>
              <a:xfrm>
                <a:off x="921329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DE34AAF1-0F47-0D2A-1634-8A2693506049}"/>
                  </a:ext>
                </a:extLst>
              </p:cNvPr>
              <p:cNvSpPr/>
              <p:nvPr/>
            </p:nvSpPr>
            <p:spPr>
              <a:xfrm>
                <a:off x="952834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8079E7C-EF61-BDFA-0387-80644DD4B4D7}"/>
                  </a:ext>
                </a:extLst>
              </p:cNvPr>
              <p:cNvSpPr/>
              <p:nvPr/>
            </p:nvSpPr>
            <p:spPr>
              <a:xfrm>
                <a:off x="984339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A717B3E1-F26E-FB08-63F7-B6659314C2D9}"/>
                </a:ext>
              </a:extLst>
            </p:cNvPr>
            <p:cNvGrpSpPr/>
            <p:nvPr/>
          </p:nvGrpSpPr>
          <p:grpSpPr>
            <a:xfrm>
              <a:off x="7706184" y="3136782"/>
              <a:ext cx="2301518" cy="169901"/>
              <a:chOff x="7711779" y="2696471"/>
              <a:chExt cx="2301518" cy="169901"/>
            </a:xfrm>
            <a:grpFill/>
          </p:grpSpPr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7D1BFFAC-534F-1BF2-A6D0-1AC7181DDB33}"/>
                  </a:ext>
                </a:extLst>
              </p:cNvPr>
              <p:cNvSpPr/>
              <p:nvPr/>
            </p:nvSpPr>
            <p:spPr>
              <a:xfrm>
                <a:off x="771177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3CA5474A-B063-DB29-D5DA-F0BEB4D82F48}"/>
                  </a:ext>
                </a:extLst>
              </p:cNvPr>
              <p:cNvSpPr/>
              <p:nvPr/>
            </p:nvSpPr>
            <p:spPr>
              <a:xfrm>
                <a:off x="8026828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45B4899E-0C71-8201-DD57-0EF5DF7E72A4}"/>
                  </a:ext>
                </a:extLst>
              </p:cNvPr>
              <p:cNvSpPr/>
              <p:nvPr/>
            </p:nvSpPr>
            <p:spPr>
              <a:xfrm>
                <a:off x="834187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C81B6E41-4F65-4107-8851-80A18E387E69}"/>
                  </a:ext>
                </a:extLst>
              </p:cNvPr>
              <p:cNvSpPr/>
              <p:nvPr/>
            </p:nvSpPr>
            <p:spPr>
              <a:xfrm>
                <a:off x="865692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D2002464-4524-6BAA-9515-CC9904F6C17B}"/>
                  </a:ext>
                </a:extLst>
              </p:cNvPr>
              <p:cNvSpPr/>
              <p:nvPr/>
            </p:nvSpPr>
            <p:spPr>
              <a:xfrm>
                <a:off x="8935112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AFC931E5-5109-C3E1-8EEA-14E859A7BA0C}"/>
                  </a:ext>
                </a:extLst>
              </p:cNvPr>
              <p:cNvSpPr/>
              <p:nvPr/>
            </p:nvSpPr>
            <p:spPr>
              <a:xfrm>
                <a:off x="921329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584D716B-552E-D4AC-1B6E-F122F29FF3BF}"/>
                  </a:ext>
                </a:extLst>
              </p:cNvPr>
              <p:cNvSpPr/>
              <p:nvPr/>
            </p:nvSpPr>
            <p:spPr>
              <a:xfrm>
                <a:off x="952834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51F1B5CE-4D93-E8ED-14FD-B6E7D9B94A3E}"/>
                  </a:ext>
                </a:extLst>
              </p:cNvPr>
              <p:cNvSpPr/>
              <p:nvPr/>
            </p:nvSpPr>
            <p:spPr>
              <a:xfrm>
                <a:off x="984339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DEF436A7-3B30-6E76-A133-34C4B3554D89}"/>
                </a:ext>
              </a:extLst>
            </p:cNvPr>
            <p:cNvGrpSpPr/>
            <p:nvPr/>
          </p:nvGrpSpPr>
          <p:grpSpPr>
            <a:xfrm>
              <a:off x="7706184" y="3418581"/>
              <a:ext cx="2301518" cy="169901"/>
              <a:chOff x="7711779" y="2537959"/>
              <a:chExt cx="2301518" cy="169901"/>
            </a:xfrm>
            <a:grpFill/>
          </p:grpSpPr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54A2469A-0401-C45A-56CB-307F782F7291}"/>
                  </a:ext>
                </a:extLst>
              </p:cNvPr>
              <p:cNvSpPr/>
              <p:nvPr/>
            </p:nvSpPr>
            <p:spPr>
              <a:xfrm>
                <a:off x="771177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1DCF501B-2E6C-33F5-C6AF-E5F9BAE7369F}"/>
                  </a:ext>
                </a:extLst>
              </p:cNvPr>
              <p:cNvSpPr/>
              <p:nvPr/>
            </p:nvSpPr>
            <p:spPr>
              <a:xfrm>
                <a:off x="8026828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617DC028-068A-CA7F-5949-44F78E51080D}"/>
                  </a:ext>
                </a:extLst>
              </p:cNvPr>
              <p:cNvSpPr/>
              <p:nvPr/>
            </p:nvSpPr>
            <p:spPr>
              <a:xfrm>
                <a:off x="834187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439B20FB-81AC-A3EA-162A-F59B98BA193C}"/>
                  </a:ext>
                </a:extLst>
              </p:cNvPr>
              <p:cNvSpPr/>
              <p:nvPr/>
            </p:nvSpPr>
            <p:spPr>
              <a:xfrm>
                <a:off x="865692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 dirty="0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B9FD2754-8D40-1C5D-F428-2F4663A88860}"/>
                  </a:ext>
                </a:extLst>
              </p:cNvPr>
              <p:cNvSpPr/>
              <p:nvPr/>
            </p:nvSpPr>
            <p:spPr>
              <a:xfrm>
                <a:off x="8935112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301C250E-8D09-5BB1-81E5-856B3082B72D}"/>
                  </a:ext>
                </a:extLst>
              </p:cNvPr>
              <p:cNvSpPr/>
              <p:nvPr/>
            </p:nvSpPr>
            <p:spPr>
              <a:xfrm>
                <a:off x="921329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B2EE68D7-8C1E-2A3A-60F0-4FB4CCD86D5A}"/>
                  </a:ext>
                </a:extLst>
              </p:cNvPr>
              <p:cNvSpPr/>
              <p:nvPr/>
            </p:nvSpPr>
            <p:spPr>
              <a:xfrm>
                <a:off x="952834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C7078AF7-4AB7-CF6F-F874-85A1E99D3EAB}"/>
                  </a:ext>
                </a:extLst>
              </p:cNvPr>
              <p:cNvSpPr/>
              <p:nvPr/>
            </p:nvSpPr>
            <p:spPr>
              <a:xfrm>
                <a:off x="984339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91834259-4708-3BCD-C607-3C1A166FA1E3}"/>
                </a:ext>
              </a:extLst>
            </p:cNvPr>
            <p:cNvGrpSpPr/>
            <p:nvPr/>
          </p:nvGrpSpPr>
          <p:grpSpPr>
            <a:xfrm>
              <a:off x="7706184" y="3700381"/>
              <a:ext cx="2301518" cy="169901"/>
              <a:chOff x="7711779" y="2379447"/>
              <a:chExt cx="2301518" cy="169901"/>
            </a:xfrm>
            <a:grpFill/>
          </p:grpSpPr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615C026C-632C-B479-448C-2A604D0F5B1E}"/>
                  </a:ext>
                </a:extLst>
              </p:cNvPr>
              <p:cNvSpPr/>
              <p:nvPr/>
            </p:nvSpPr>
            <p:spPr>
              <a:xfrm>
                <a:off x="771177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C689D681-FC1F-FD6D-9C23-AF5C0868D71B}"/>
                  </a:ext>
                </a:extLst>
              </p:cNvPr>
              <p:cNvSpPr/>
              <p:nvPr/>
            </p:nvSpPr>
            <p:spPr>
              <a:xfrm>
                <a:off x="8026828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9DEB2E0B-1806-C6A8-1123-431D28C869BB}"/>
                  </a:ext>
                </a:extLst>
              </p:cNvPr>
              <p:cNvSpPr/>
              <p:nvPr/>
            </p:nvSpPr>
            <p:spPr>
              <a:xfrm>
                <a:off x="834187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4F2FD1D4-BA52-BF53-15EB-2E4A6484B39D}"/>
                  </a:ext>
                </a:extLst>
              </p:cNvPr>
              <p:cNvSpPr/>
              <p:nvPr/>
            </p:nvSpPr>
            <p:spPr>
              <a:xfrm>
                <a:off x="865692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D368B4C6-4B7C-A19F-B77C-1247C3F7BBA3}"/>
                  </a:ext>
                </a:extLst>
              </p:cNvPr>
              <p:cNvSpPr/>
              <p:nvPr/>
            </p:nvSpPr>
            <p:spPr>
              <a:xfrm>
                <a:off x="8935112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19D259C5-1DB7-88FC-1E68-01D68B225864}"/>
                  </a:ext>
                </a:extLst>
              </p:cNvPr>
              <p:cNvSpPr/>
              <p:nvPr/>
            </p:nvSpPr>
            <p:spPr>
              <a:xfrm>
                <a:off x="921329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62D764CA-4890-70DE-16F8-4B32A88B5260}"/>
                  </a:ext>
                </a:extLst>
              </p:cNvPr>
              <p:cNvSpPr/>
              <p:nvPr/>
            </p:nvSpPr>
            <p:spPr>
              <a:xfrm>
                <a:off x="952834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8E1E6D0D-39B4-60D8-9604-BB6582A54D5E}"/>
                  </a:ext>
                </a:extLst>
              </p:cNvPr>
              <p:cNvSpPr/>
              <p:nvPr/>
            </p:nvSpPr>
            <p:spPr>
              <a:xfrm>
                <a:off x="984339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</p:grpSp>
      </p:grp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F82FB3D2-0941-05A7-F440-36EA5D06EF15}"/>
              </a:ext>
            </a:extLst>
          </p:cNvPr>
          <p:cNvSpPr/>
          <p:nvPr userDrawn="1"/>
        </p:nvSpPr>
        <p:spPr>
          <a:xfrm flipV="1">
            <a:off x="711018" y="849674"/>
            <a:ext cx="743247" cy="857531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016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94E37FE4-501C-47B9-56C9-B4835B3D4470}"/>
              </a:ext>
            </a:extLst>
          </p:cNvPr>
          <p:cNvSpPr/>
          <p:nvPr userDrawn="1"/>
        </p:nvSpPr>
        <p:spPr>
          <a:xfrm flipV="1">
            <a:off x="911225" y="1126509"/>
            <a:ext cx="4767604" cy="5500687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l="-14763" t="-1235" r="-76349" b="-91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4" name="图片 53">
            <a:hlinkClick r:id="rId3"/>
            <a:extLst>
              <a:ext uri="{FF2B5EF4-FFF2-40B4-BE49-F238E27FC236}">
                <a16:creationId xmlns:a16="http://schemas.microsoft.com/office/drawing/2014/main" id="{BA38318E-3B34-B808-EC8A-73DFF6526C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793513"/>
            <a:ext cx="1781717" cy="235187"/>
          </a:xfrm>
          <a:prstGeom prst="rect">
            <a:avLst/>
          </a:prstGeom>
        </p:spPr>
      </p:pic>
      <p:sp>
        <p:nvSpPr>
          <p:cNvPr id="55" name="Rounded Rectangle 100">
            <a:extLst>
              <a:ext uri="{FF2B5EF4-FFF2-40B4-BE49-F238E27FC236}">
                <a16:creationId xmlns:a16="http://schemas.microsoft.com/office/drawing/2014/main" id="{0A34206A-A38C-6DE9-9102-E723240AF214}"/>
              </a:ext>
            </a:extLst>
          </p:cNvPr>
          <p:cNvSpPr/>
          <p:nvPr userDrawn="1"/>
        </p:nvSpPr>
        <p:spPr>
          <a:xfrm rot="1002319">
            <a:off x="1044266" y="5342138"/>
            <a:ext cx="1657687" cy="1635995"/>
          </a:xfrm>
          <a:custGeom>
            <a:avLst/>
            <a:gdLst>
              <a:gd name="T0" fmla="*/ 1756 w 13054"/>
              <a:gd name="T1" fmla="*/ 12900 h 12900"/>
              <a:gd name="T2" fmla="*/ 624 w 13054"/>
              <a:gd name="T3" fmla="*/ 12432 h 12900"/>
              <a:gd name="T4" fmla="*/ 624 w 13054"/>
              <a:gd name="T5" fmla="*/ 10168 h 12900"/>
              <a:gd name="T6" fmla="*/ 7592 w 13054"/>
              <a:gd name="T7" fmla="*/ 3200 h 12900"/>
              <a:gd name="T8" fmla="*/ 4516 w 13054"/>
              <a:gd name="T9" fmla="*/ 3200 h 12900"/>
              <a:gd name="T10" fmla="*/ 2916 w 13054"/>
              <a:gd name="T11" fmla="*/ 1600 h 12900"/>
              <a:gd name="T12" fmla="*/ 4516 w 13054"/>
              <a:gd name="T13" fmla="*/ 0 h 12900"/>
              <a:gd name="T14" fmla="*/ 11455 w 13054"/>
              <a:gd name="T15" fmla="*/ 0 h 12900"/>
              <a:gd name="T16" fmla="*/ 11458 w 13054"/>
              <a:gd name="T17" fmla="*/ 0 h 12900"/>
              <a:gd name="T18" fmla="*/ 12216 w 13054"/>
              <a:gd name="T19" fmla="*/ 192 h 12900"/>
              <a:gd name="T20" fmla="*/ 12218 w 13054"/>
              <a:gd name="T21" fmla="*/ 193 h 12900"/>
              <a:gd name="T22" fmla="*/ 12887 w 13054"/>
              <a:gd name="T23" fmla="*/ 888 h 12900"/>
              <a:gd name="T24" fmla="*/ 13054 w 13054"/>
              <a:gd name="T25" fmla="*/ 1600 h 12900"/>
              <a:gd name="T26" fmla="*/ 13054 w 13054"/>
              <a:gd name="T27" fmla="*/ 8539 h 12900"/>
              <a:gd name="T28" fmla="*/ 11454 w 13054"/>
              <a:gd name="T29" fmla="*/ 10139 h 12900"/>
              <a:gd name="T30" fmla="*/ 9854 w 13054"/>
              <a:gd name="T31" fmla="*/ 8539 h 12900"/>
              <a:gd name="T32" fmla="*/ 9854 w 13054"/>
              <a:gd name="T33" fmla="*/ 5463 h 12900"/>
              <a:gd name="T34" fmla="*/ 2887 w 13054"/>
              <a:gd name="T35" fmla="*/ 12431 h 12900"/>
              <a:gd name="T36" fmla="*/ 1756 w 13054"/>
              <a:gd name="T37" fmla="*/ 12900 h 12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054" h="12900">
                <a:moveTo>
                  <a:pt x="1756" y="12900"/>
                </a:moveTo>
                <a:cubicBezTo>
                  <a:pt x="1347" y="12900"/>
                  <a:pt x="938" y="12744"/>
                  <a:pt x="624" y="12432"/>
                </a:cubicBezTo>
                <a:cubicBezTo>
                  <a:pt x="0" y="11807"/>
                  <a:pt x="0" y="10793"/>
                  <a:pt x="624" y="10168"/>
                </a:cubicBezTo>
                <a:lnTo>
                  <a:pt x="7592" y="3200"/>
                </a:lnTo>
                <a:lnTo>
                  <a:pt x="4516" y="3200"/>
                </a:lnTo>
                <a:cubicBezTo>
                  <a:pt x="3632" y="3200"/>
                  <a:pt x="2916" y="2484"/>
                  <a:pt x="2916" y="1600"/>
                </a:cubicBezTo>
                <a:cubicBezTo>
                  <a:pt x="2916" y="716"/>
                  <a:pt x="3632" y="0"/>
                  <a:pt x="4516" y="0"/>
                </a:cubicBezTo>
                <a:lnTo>
                  <a:pt x="11455" y="0"/>
                </a:lnTo>
                <a:lnTo>
                  <a:pt x="11458" y="0"/>
                </a:lnTo>
                <a:cubicBezTo>
                  <a:pt x="11722" y="0"/>
                  <a:pt x="11984" y="67"/>
                  <a:pt x="12216" y="192"/>
                </a:cubicBezTo>
                <a:cubicBezTo>
                  <a:pt x="12216" y="192"/>
                  <a:pt x="12218" y="192"/>
                  <a:pt x="12218" y="193"/>
                </a:cubicBezTo>
                <a:cubicBezTo>
                  <a:pt x="12506" y="351"/>
                  <a:pt x="12740" y="595"/>
                  <a:pt x="12887" y="888"/>
                </a:cubicBezTo>
                <a:cubicBezTo>
                  <a:pt x="12998" y="1108"/>
                  <a:pt x="13054" y="1355"/>
                  <a:pt x="13054" y="1600"/>
                </a:cubicBezTo>
                <a:lnTo>
                  <a:pt x="13054" y="8539"/>
                </a:lnTo>
                <a:cubicBezTo>
                  <a:pt x="13054" y="9423"/>
                  <a:pt x="12338" y="10139"/>
                  <a:pt x="11454" y="10139"/>
                </a:cubicBezTo>
                <a:cubicBezTo>
                  <a:pt x="10570" y="10139"/>
                  <a:pt x="9854" y="9423"/>
                  <a:pt x="9854" y="8539"/>
                </a:cubicBezTo>
                <a:lnTo>
                  <a:pt x="9854" y="5463"/>
                </a:lnTo>
                <a:lnTo>
                  <a:pt x="2887" y="12431"/>
                </a:lnTo>
                <a:cubicBezTo>
                  <a:pt x="2575" y="12744"/>
                  <a:pt x="2166" y="12900"/>
                  <a:pt x="1756" y="129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ADD3ADDE-46EC-AE9B-720B-4778A618AEA6}"/>
              </a:ext>
            </a:extLst>
          </p:cNvPr>
          <p:cNvGrpSpPr/>
          <p:nvPr userDrawn="1"/>
        </p:nvGrpSpPr>
        <p:grpSpPr>
          <a:xfrm>
            <a:off x="10857762" y="6084570"/>
            <a:ext cx="659157" cy="151130"/>
            <a:chOff x="10857762" y="6084570"/>
            <a:chExt cx="659157" cy="151130"/>
          </a:xfrm>
        </p:grpSpPr>
        <p:sp>
          <p:nvSpPr>
            <p:cNvPr id="57" name="圆: 空心 56">
              <a:extLst>
                <a:ext uri="{FF2B5EF4-FFF2-40B4-BE49-F238E27FC236}">
                  <a16:creationId xmlns:a16="http://schemas.microsoft.com/office/drawing/2014/main" id="{46C9278D-870E-B58E-9ABD-1DC400BE4635}"/>
                </a:ext>
              </a:extLst>
            </p:cNvPr>
            <p:cNvSpPr/>
            <p:nvPr/>
          </p:nvSpPr>
          <p:spPr>
            <a:xfrm>
              <a:off x="11365789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8" name="圆: 空心 57">
              <a:extLst>
                <a:ext uri="{FF2B5EF4-FFF2-40B4-BE49-F238E27FC236}">
                  <a16:creationId xmlns:a16="http://schemas.microsoft.com/office/drawing/2014/main" id="{78B74A86-A940-7900-0EB4-C9B3403635C9}"/>
                </a:ext>
              </a:extLst>
            </p:cNvPr>
            <p:cNvSpPr/>
            <p:nvPr/>
          </p:nvSpPr>
          <p:spPr>
            <a:xfrm>
              <a:off x="11194339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9" name="圆: 空心 58">
              <a:extLst>
                <a:ext uri="{FF2B5EF4-FFF2-40B4-BE49-F238E27FC236}">
                  <a16:creationId xmlns:a16="http://schemas.microsoft.com/office/drawing/2014/main" id="{15A8B2E5-8B36-86CC-FA0C-AB8D48A8D800}"/>
                </a:ext>
              </a:extLst>
            </p:cNvPr>
            <p:cNvSpPr/>
            <p:nvPr/>
          </p:nvSpPr>
          <p:spPr>
            <a:xfrm>
              <a:off x="11028946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0" name="圆: 空心 59">
              <a:extLst>
                <a:ext uri="{FF2B5EF4-FFF2-40B4-BE49-F238E27FC236}">
                  <a16:creationId xmlns:a16="http://schemas.microsoft.com/office/drawing/2014/main" id="{1A9BEC9B-9960-C107-61E8-F4FC40BD8618}"/>
                </a:ext>
              </a:extLst>
            </p:cNvPr>
            <p:cNvSpPr/>
            <p:nvPr/>
          </p:nvSpPr>
          <p:spPr>
            <a:xfrm>
              <a:off x="10857762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5" name="right-arrow_275222">
            <a:extLst>
              <a:ext uri="{FF2B5EF4-FFF2-40B4-BE49-F238E27FC236}">
                <a16:creationId xmlns:a16="http://schemas.microsoft.com/office/drawing/2014/main" id="{D4886B8A-E29A-CC67-1001-4593EB2596C0}"/>
              </a:ext>
            </a:extLst>
          </p:cNvPr>
          <p:cNvSpPr/>
          <p:nvPr userDrawn="1"/>
        </p:nvSpPr>
        <p:spPr>
          <a:xfrm>
            <a:off x="11137895" y="6360843"/>
            <a:ext cx="385081" cy="384903"/>
          </a:xfrm>
          <a:custGeom>
            <a:avLst/>
            <a:gdLst>
              <a:gd name="T0" fmla="*/ 602275 w 602487"/>
              <a:gd name="T1" fmla="*/ 602275 w 602487"/>
              <a:gd name="T2" fmla="*/ 602275 w 602487"/>
              <a:gd name="T3" fmla="*/ 602275 w 602487"/>
              <a:gd name="T4" fmla="*/ 602275 w 602487"/>
              <a:gd name="T5" fmla="*/ 602275 w 602487"/>
              <a:gd name="T6" fmla="*/ 602275 w 602487"/>
              <a:gd name="T7" fmla="*/ 602275 w 602487"/>
              <a:gd name="T8" fmla="*/ 602275 w 602487"/>
              <a:gd name="T9" fmla="*/ 602275 w 602487"/>
              <a:gd name="T10" fmla="*/ 602275 w 602487"/>
              <a:gd name="T11" fmla="*/ 602275 w 602487"/>
              <a:gd name="T12" fmla="*/ 602275 w 602487"/>
              <a:gd name="T13" fmla="*/ 602275 w 602487"/>
              <a:gd name="T14" fmla="*/ 602275 w 602487"/>
              <a:gd name="T15" fmla="*/ 602275 w 602487"/>
              <a:gd name="T16" fmla="*/ 602275 w 602487"/>
              <a:gd name="T17" fmla="*/ 602275 w 602487"/>
              <a:gd name="T18" fmla="*/ 602275 w 602487"/>
              <a:gd name="T19" fmla="*/ 602275 w 602487"/>
              <a:gd name="T20" fmla="*/ 602275 w 602487"/>
              <a:gd name="T21" fmla="*/ 602275 w 602487"/>
              <a:gd name="T22" fmla="*/ 602275 w 602487"/>
              <a:gd name="T23" fmla="*/ 602275 w 602487"/>
              <a:gd name="T24" fmla="*/ 602275 w 602487"/>
              <a:gd name="T25" fmla="*/ 602275 w 602487"/>
              <a:gd name="T26" fmla="*/ 602275 w 602487"/>
              <a:gd name="T27" fmla="*/ 602275 w 602487"/>
              <a:gd name="T28" fmla="*/ 602275 w 602487"/>
              <a:gd name="T29" fmla="*/ 602275 w 602487"/>
              <a:gd name="T30" fmla="*/ 602275 w 602487"/>
              <a:gd name="T31" fmla="*/ 602275 w 602487"/>
              <a:gd name="T32" fmla="*/ 602275 w 602487"/>
              <a:gd name="T33" fmla="*/ 602275 w 602487"/>
              <a:gd name="T34" fmla="*/ 602275 w 602487"/>
              <a:gd name="T35" fmla="*/ 602275 w 602487"/>
              <a:gd name="T36" fmla="*/ 602275 w 602487"/>
              <a:gd name="T37" fmla="*/ 602275 w 602487"/>
              <a:gd name="T38" fmla="*/ 602275 w 602487"/>
              <a:gd name="T39" fmla="*/ 602275 w 602487"/>
              <a:gd name="T40" fmla="*/ 602275 w 602487"/>
              <a:gd name="T41" fmla="*/ 602275 w 602487"/>
              <a:gd name="T42" fmla="*/ 602275 w 602487"/>
              <a:gd name="T43" fmla="*/ 602275 w 60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01" h="6107">
                <a:moveTo>
                  <a:pt x="3311" y="5345"/>
                </a:moveTo>
                <a:cubicBezTo>
                  <a:pt x="3475" y="5510"/>
                  <a:pt x="3475" y="5777"/>
                  <a:pt x="3311" y="5942"/>
                </a:cubicBezTo>
                <a:cubicBezTo>
                  <a:pt x="3146" y="6107"/>
                  <a:pt x="2879" y="6107"/>
                  <a:pt x="2714" y="5942"/>
                </a:cubicBezTo>
                <a:lnTo>
                  <a:pt x="123" y="3351"/>
                </a:lnTo>
                <a:cubicBezTo>
                  <a:pt x="41" y="3269"/>
                  <a:pt x="0" y="3161"/>
                  <a:pt x="0" y="3053"/>
                </a:cubicBezTo>
                <a:cubicBezTo>
                  <a:pt x="0" y="2945"/>
                  <a:pt x="41" y="2837"/>
                  <a:pt x="123" y="2755"/>
                </a:cubicBezTo>
                <a:lnTo>
                  <a:pt x="2714" y="164"/>
                </a:lnTo>
                <a:cubicBezTo>
                  <a:pt x="2879" y="0"/>
                  <a:pt x="3146" y="0"/>
                  <a:pt x="3311" y="164"/>
                </a:cubicBezTo>
                <a:cubicBezTo>
                  <a:pt x="3475" y="329"/>
                  <a:pt x="3475" y="596"/>
                  <a:pt x="3311" y="761"/>
                </a:cubicBezTo>
                <a:lnTo>
                  <a:pt x="1019" y="3053"/>
                </a:lnTo>
                <a:lnTo>
                  <a:pt x="3311" y="5345"/>
                </a:lnTo>
                <a:close/>
                <a:moveTo>
                  <a:pt x="3645" y="3053"/>
                </a:moveTo>
                <a:lnTo>
                  <a:pt x="5937" y="761"/>
                </a:lnTo>
                <a:cubicBezTo>
                  <a:pt x="6101" y="596"/>
                  <a:pt x="6101" y="329"/>
                  <a:pt x="5937" y="164"/>
                </a:cubicBezTo>
                <a:cubicBezTo>
                  <a:pt x="5772" y="0"/>
                  <a:pt x="5505" y="0"/>
                  <a:pt x="5340" y="164"/>
                </a:cubicBezTo>
                <a:lnTo>
                  <a:pt x="2750" y="2755"/>
                </a:lnTo>
                <a:cubicBezTo>
                  <a:pt x="2667" y="2837"/>
                  <a:pt x="2626" y="2945"/>
                  <a:pt x="2626" y="3053"/>
                </a:cubicBezTo>
                <a:cubicBezTo>
                  <a:pt x="2626" y="3161"/>
                  <a:pt x="2667" y="3269"/>
                  <a:pt x="2750" y="3351"/>
                </a:cubicBezTo>
                <a:lnTo>
                  <a:pt x="5340" y="5942"/>
                </a:lnTo>
                <a:cubicBezTo>
                  <a:pt x="5505" y="6107"/>
                  <a:pt x="5772" y="6107"/>
                  <a:pt x="5937" y="5942"/>
                </a:cubicBezTo>
                <a:cubicBezTo>
                  <a:pt x="6101" y="5777"/>
                  <a:pt x="6101" y="5510"/>
                  <a:pt x="5937" y="5345"/>
                </a:cubicBezTo>
                <a:lnTo>
                  <a:pt x="3645" y="30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D9BF948C-95E8-4EA6-BBD6-58626F8CF868}"/>
              </a:ext>
            </a:extLst>
          </p:cNvPr>
          <p:cNvSpPr/>
          <p:nvPr userDrawn="1"/>
        </p:nvSpPr>
        <p:spPr>
          <a:xfrm>
            <a:off x="11287958" y="2416536"/>
            <a:ext cx="904042" cy="2508959"/>
          </a:xfrm>
          <a:custGeom>
            <a:avLst/>
            <a:gdLst>
              <a:gd name="connsiteX0" fmla="*/ 904042 w 904042"/>
              <a:gd name="connsiteY0" fmla="*/ 0 h 2508959"/>
              <a:gd name="connsiteX1" fmla="*/ 904042 w 904042"/>
              <a:gd name="connsiteY1" fmla="*/ 2508959 h 2508959"/>
              <a:gd name="connsiteX2" fmla="*/ 808297 w 904042"/>
              <a:gd name="connsiteY2" fmla="*/ 2473916 h 2508959"/>
              <a:gd name="connsiteX3" fmla="*/ 0 w 904042"/>
              <a:gd name="connsiteY3" fmla="*/ 1254479 h 2508959"/>
              <a:gd name="connsiteX4" fmla="*/ 808297 w 904042"/>
              <a:gd name="connsiteY4" fmla="*/ 35043 h 250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042" h="2508959">
                <a:moveTo>
                  <a:pt x="904042" y="0"/>
                </a:moveTo>
                <a:lnTo>
                  <a:pt x="904042" y="2508959"/>
                </a:lnTo>
                <a:lnTo>
                  <a:pt x="808297" y="2473916"/>
                </a:lnTo>
                <a:cubicBezTo>
                  <a:pt x="333295" y="2273007"/>
                  <a:pt x="0" y="1802665"/>
                  <a:pt x="0" y="1254479"/>
                </a:cubicBezTo>
                <a:cubicBezTo>
                  <a:pt x="0" y="706293"/>
                  <a:pt x="333295" y="235952"/>
                  <a:pt x="808297" y="3504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28A8DA6A-2D37-D634-3D40-A293D1C988BF}"/>
              </a:ext>
            </a:extLst>
          </p:cNvPr>
          <p:cNvSpPr/>
          <p:nvPr userDrawn="1"/>
        </p:nvSpPr>
        <p:spPr>
          <a:xfrm>
            <a:off x="11538228" y="2530902"/>
            <a:ext cx="653773" cy="2280227"/>
          </a:xfrm>
          <a:custGeom>
            <a:avLst/>
            <a:gdLst>
              <a:gd name="connsiteX0" fmla="*/ 653773 w 653773"/>
              <a:gd name="connsiteY0" fmla="*/ 0 h 2280227"/>
              <a:gd name="connsiteX1" fmla="*/ 653773 w 653773"/>
              <a:gd name="connsiteY1" fmla="*/ 2280227 h 2280227"/>
              <a:gd name="connsiteX2" fmla="*/ 583492 w 653773"/>
              <a:gd name="connsiteY2" fmla="*/ 2237530 h 2280227"/>
              <a:gd name="connsiteX3" fmla="*/ 0 w 653773"/>
              <a:gd name="connsiteY3" fmla="*/ 1140113 h 2280227"/>
              <a:gd name="connsiteX4" fmla="*/ 583492 w 653773"/>
              <a:gd name="connsiteY4" fmla="*/ 42697 h 228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773" h="2280227">
                <a:moveTo>
                  <a:pt x="653773" y="0"/>
                </a:moveTo>
                <a:lnTo>
                  <a:pt x="653773" y="2280227"/>
                </a:lnTo>
                <a:lnTo>
                  <a:pt x="583492" y="2237530"/>
                </a:lnTo>
                <a:cubicBezTo>
                  <a:pt x="231455" y="1999698"/>
                  <a:pt x="0" y="1596935"/>
                  <a:pt x="0" y="1140113"/>
                </a:cubicBezTo>
                <a:cubicBezTo>
                  <a:pt x="0" y="683291"/>
                  <a:pt x="231455" y="280528"/>
                  <a:pt x="583492" y="426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1" name="文本占位符 70">
            <a:extLst>
              <a:ext uri="{FF2B5EF4-FFF2-40B4-BE49-F238E27FC236}">
                <a16:creationId xmlns:a16="http://schemas.microsoft.com/office/drawing/2014/main" id="{EC17C53B-66B5-3E0C-E2AD-634EAE90069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900676" y="1691213"/>
            <a:ext cx="2735239" cy="2416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0" i="0" u="none" strike="noStrike" kern="1200" cap="none" spc="0" normalizeH="0" baseline="0" noProof="0" dirty="0">
                <a:ln>
                  <a:noFill/>
                </a:ln>
                <a:solidFill>
                  <a:srgbClr val="0033FF"/>
                </a:solidFill>
                <a:effectLst/>
                <a:uLnTx/>
                <a:uFillTx/>
                <a:latin typeface="OPPOSans B"/>
                <a:ea typeface="OPPOSans B"/>
                <a:cs typeface="+mn-cs"/>
              </a:rPr>
              <a:t>01</a:t>
            </a:r>
            <a:endParaRPr kumimoji="0" lang="zh-CN" altLang="en-US" sz="23900" b="0" i="0" u="none" strike="noStrike" kern="1200" cap="none" spc="0" normalizeH="0" baseline="0" noProof="0" dirty="0">
              <a:ln>
                <a:noFill/>
              </a:ln>
              <a:solidFill>
                <a:srgbClr val="0033FF"/>
              </a:solidFill>
              <a:effectLst/>
              <a:uLnTx/>
              <a:uFillTx/>
              <a:latin typeface="OPPOSans B"/>
              <a:ea typeface="OPPOSans B"/>
              <a:cs typeface="+mn-cs"/>
            </a:endParaRPr>
          </a:p>
        </p:txBody>
      </p:sp>
      <p:sp>
        <p:nvSpPr>
          <p:cNvPr id="72" name="文本占位符 70">
            <a:extLst>
              <a:ext uri="{FF2B5EF4-FFF2-40B4-BE49-F238E27FC236}">
                <a16:creationId xmlns:a16="http://schemas.microsoft.com/office/drawing/2014/main" id="{805EF9A1-58F1-7A9D-1E04-786434F3EA5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493176" y="4107749"/>
            <a:ext cx="3550238" cy="9200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B"/>
                <a:ea typeface="OPPOSans B"/>
                <a:cs typeface="+mn-cs"/>
              </a:rPr>
              <a:t>基本信息</a:t>
            </a:r>
          </a:p>
        </p:txBody>
      </p:sp>
      <p:sp>
        <p:nvSpPr>
          <p:cNvPr id="73" name="文本占位符 70">
            <a:extLst>
              <a:ext uri="{FF2B5EF4-FFF2-40B4-BE49-F238E27FC236}">
                <a16:creationId xmlns:a16="http://schemas.microsoft.com/office/drawing/2014/main" id="{FD34EDDC-9948-1CCF-18DE-D7FE8C913AFF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493176" y="5100623"/>
            <a:ext cx="3550238" cy="631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HGPSoeiKakugothicUB" panose="020B0A00000000000000" pitchFamily="34" charset="-128"/>
                <a:cs typeface="+mn-cs"/>
              </a:rPr>
              <a:t>PART ONE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HGPSoeiKakugothicUB" panose="020B0A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32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A5409E50-827F-3DFA-EC64-9F2771679A21}"/>
              </a:ext>
            </a:extLst>
          </p:cNvPr>
          <p:cNvSpPr/>
          <p:nvPr userDrawn="1"/>
        </p:nvSpPr>
        <p:spPr>
          <a:xfrm flipH="1">
            <a:off x="9218470" y="0"/>
            <a:ext cx="2973531" cy="6858000"/>
          </a:xfrm>
          <a:custGeom>
            <a:avLst/>
            <a:gdLst>
              <a:gd name="connsiteX0" fmla="*/ 1523482 w 2973531"/>
              <a:gd name="connsiteY0" fmla="*/ 0 h 6858000"/>
              <a:gd name="connsiteX1" fmla="*/ 0 w 2973531"/>
              <a:gd name="connsiteY1" fmla="*/ 0 h 6858000"/>
              <a:gd name="connsiteX2" fmla="*/ 0 w 2973531"/>
              <a:gd name="connsiteY2" fmla="*/ 6858000 h 6858000"/>
              <a:gd name="connsiteX3" fmla="*/ 682068 w 2973531"/>
              <a:gd name="connsiteY3" fmla="*/ 6858000 h 6858000"/>
              <a:gd name="connsiteX4" fmla="*/ 801684 w 2973531"/>
              <a:gd name="connsiteY4" fmla="*/ 6796737 h 6858000"/>
              <a:gd name="connsiteX5" fmla="*/ 2973531 w 2973531"/>
              <a:gd name="connsiteY5" fmla="*/ 3147646 h 6858000"/>
              <a:gd name="connsiteX6" fmla="*/ 1758033 w 2973531"/>
              <a:gd name="connsiteY6" fmla="*/ 213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3531" h="6858000">
                <a:moveTo>
                  <a:pt x="1523482" y="0"/>
                </a:moveTo>
                <a:lnTo>
                  <a:pt x="0" y="0"/>
                </a:lnTo>
                <a:lnTo>
                  <a:pt x="0" y="6858000"/>
                </a:lnTo>
                <a:lnTo>
                  <a:pt x="682068" y="6858000"/>
                </a:lnTo>
                <a:lnTo>
                  <a:pt x="801684" y="6796737"/>
                </a:lnTo>
                <a:cubicBezTo>
                  <a:pt x="2095334" y="6093984"/>
                  <a:pt x="2973531" y="4723372"/>
                  <a:pt x="2973531" y="3147646"/>
                </a:cubicBezTo>
                <a:cubicBezTo>
                  <a:pt x="2973531" y="2001664"/>
                  <a:pt x="2509030" y="964171"/>
                  <a:pt x="1758033" y="21317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6DBFA66B-7806-4AA1-4E52-B57826B89643}"/>
              </a:ext>
            </a:extLst>
          </p:cNvPr>
          <p:cNvSpPr/>
          <p:nvPr userDrawn="1"/>
        </p:nvSpPr>
        <p:spPr>
          <a:xfrm rot="1988453" flipH="1">
            <a:off x="10223778" y="4561741"/>
            <a:ext cx="2185267" cy="143785"/>
          </a:xfrm>
          <a:custGeom>
            <a:avLst/>
            <a:gdLst>
              <a:gd name="connsiteX0" fmla="*/ 2185267 w 2185267"/>
              <a:gd name="connsiteY0" fmla="*/ 0 h 143785"/>
              <a:gd name="connsiteX1" fmla="*/ 93879 w 2185267"/>
              <a:gd name="connsiteY1" fmla="*/ 0 h 143785"/>
              <a:gd name="connsiteX2" fmla="*/ 0 w 2185267"/>
              <a:gd name="connsiteY2" fmla="*/ 143785 h 143785"/>
              <a:gd name="connsiteX3" fmla="*/ 2185267 w 2185267"/>
              <a:gd name="connsiteY3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5267" h="143785">
                <a:moveTo>
                  <a:pt x="2185267" y="0"/>
                </a:moveTo>
                <a:lnTo>
                  <a:pt x="93879" y="0"/>
                </a:lnTo>
                <a:lnTo>
                  <a:pt x="0" y="143785"/>
                </a:lnTo>
                <a:lnTo>
                  <a:pt x="2185267" y="1437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27326DDA-25E4-B6EF-0DB7-EA79D148FC56}"/>
              </a:ext>
            </a:extLst>
          </p:cNvPr>
          <p:cNvSpPr/>
          <p:nvPr userDrawn="1"/>
        </p:nvSpPr>
        <p:spPr>
          <a:xfrm rot="1988453" flipH="1">
            <a:off x="10017328" y="4911376"/>
            <a:ext cx="2409995" cy="143785"/>
          </a:xfrm>
          <a:custGeom>
            <a:avLst/>
            <a:gdLst>
              <a:gd name="connsiteX0" fmla="*/ 2409995 w 2409995"/>
              <a:gd name="connsiteY0" fmla="*/ 0 h 143785"/>
              <a:gd name="connsiteX1" fmla="*/ 93878 w 2409995"/>
              <a:gd name="connsiteY1" fmla="*/ 0 h 143785"/>
              <a:gd name="connsiteX2" fmla="*/ 0 w 2409995"/>
              <a:gd name="connsiteY2" fmla="*/ 143785 h 143785"/>
              <a:gd name="connsiteX3" fmla="*/ 2409995 w 2409995"/>
              <a:gd name="connsiteY3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9995" h="143785">
                <a:moveTo>
                  <a:pt x="2409995" y="0"/>
                </a:moveTo>
                <a:lnTo>
                  <a:pt x="93878" y="0"/>
                </a:lnTo>
                <a:lnTo>
                  <a:pt x="0" y="143785"/>
                </a:lnTo>
                <a:lnTo>
                  <a:pt x="2409995" y="1437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CF99DB44-83A7-CC9E-1666-5A4B3AE10CB5}"/>
              </a:ext>
            </a:extLst>
          </p:cNvPr>
          <p:cNvSpPr/>
          <p:nvPr userDrawn="1"/>
        </p:nvSpPr>
        <p:spPr>
          <a:xfrm rot="1988453" flipH="1">
            <a:off x="9810877" y="5261010"/>
            <a:ext cx="2634725" cy="143785"/>
          </a:xfrm>
          <a:custGeom>
            <a:avLst/>
            <a:gdLst>
              <a:gd name="connsiteX0" fmla="*/ 2634725 w 2634725"/>
              <a:gd name="connsiteY0" fmla="*/ 0 h 143785"/>
              <a:gd name="connsiteX1" fmla="*/ 93879 w 2634725"/>
              <a:gd name="connsiteY1" fmla="*/ 0 h 143785"/>
              <a:gd name="connsiteX2" fmla="*/ 0 w 2634725"/>
              <a:gd name="connsiteY2" fmla="*/ 143785 h 143785"/>
              <a:gd name="connsiteX3" fmla="*/ 2634725 w 2634725"/>
              <a:gd name="connsiteY3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4725" h="143785">
                <a:moveTo>
                  <a:pt x="2634725" y="0"/>
                </a:moveTo>
                <a:lnTo>
                  <a:pt x="93879" y="0"/>
                </a:lnTo>
                <a:lnTo>
                  <a:pt x="0" y="143785"/>
                </a:lnTo>
                <a:lnTo>
                  <a:pt x="2634725" y="1437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1C453166-4A28-508A-A9BC-F494F3818601}"/>
              </a:ext>
            </a:extLst>
          </p:cNvPr>
          <p:cNvSpPr/>
          <p:nvPr userDrawn="1"/>
        </p:nvSpPr>
        <p:spPr>
          <a:xfrm rot="1988453" flipH="1">
            <a:off x="9604427" y="5610646"/>
            <a:ext cx="2859453" cy="143785"/>
          </a:xfrm>
          <a:custGeom>
            <a:avLst/>
            <a:gdLst>
              <a:gd name="connsiteX0" fmla="*/ 2859453 w 2859453"/>
              <a:gd name="connsiteY0" fmla="*/ 0 h 143785"/>
              <a:gd name="connsiteX1" fmla="*/ 93879 w 2859453"/>
              <a:gd name="connsiteY1" fmla="*/ 0 h 143785"/>
              <a:gd name="connsiteX2" fmla="*/ 0 w 2859453"/>
              <a:gd name="connsiteY2" fmla="*/ 143785 h 143785"/>
              <a:gd name="connsiteX3" fmla="*/ 2859453 w 2859453"/>
              <a:gd name="connsiteY3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9453" h="143785">
                <a:moveTo>
                  <a:pt x="2859453" y="0"/>
                </a:moveTo>
                <a:lnTo>
                  <a:pt x="93879" y="0"/>
                </a:lnTo>
                <a:lnTo>
                  <a:pt x="0" y="143785"/>
                </a:lnTo>
                <a:lnTo>
                  <a:pt x="2859453" y="1437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EBDE683-4665-9D83-4218-A9A8E1A1DAB8}"/>
              </a:ext>
            </a:extLst>
          </p:cNvPr>
          <p:cNvSpPr/>
          <p:nvPr userDrawn="1"/>
        </p:nvSpPr>
        <p:spPr>
          <a:xfrm rot="1988453" flipH="1">
            <a:off x="9401419" y="5948709"/>
            <a:ext cx="3041851" cy="143785"/>
          </a:xfrm>
          <a:custGeom>
            <a:avLst/>
            <a:gdLst>
              <a:gd name="connsiteX0" fmla="*/ 3041851 w 3041851"/>
              <a:gd name="connsiteY0" fmla="*/ 0 h 143785"/>
              <a:gd name="connsiteX1" fmla="*/ 51548 w 3041851"/>
              <a:gd name="connsiteY1" fmla="*/ 0 h 143785"/>
              <a:gd name="connsiteX2" fmla="*/ 0 w 3041851"/>
              <a:gd name="connsiteY2" fmla="*/ 78950 h 143785"/>
              <a:gd name="connsiteX3" fmla="*/ 99303 w 3041851"/>
              <a:gd name="connsiteY3" fmla="*/ 143785 h 143785"/>
              <a:gd name="connsiteX4" fmla="*/ 3041851 w 3041851"/>
              <a:gd name="connsiteY4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851" h="143785">
                <a:moveTo>
                  <a:pt x="3041851" y="0"/>
                </a:moveTo>
                <a:lnTo>
                  <a:pt x="51548" y="0"/>
                </a:lnTo>
                <a:lnTo>
                  <a:pt x="0" y="78950"/>
                </a:lnTo>
                <a:lnTo>
                  <a:pt x="99303" y="143785"/>
                </a:lnTo>
                <a:lnTo>
                  <a:pt x="3041851" y="1437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11B6C2AD-C80C-71AF-0BEE-8BE3B2C76C7D}"/>
              </a:ext>
            </a:extLst>
          </p:cNvPr>
          <p:cNvSpPr/>
          <p:nvPr userDrawn="1"/>
        </p:nvSpPr>
        <p:spPr>
          <a:xfrm rot="1988453" flipH="1">
            <a:off x="9246291" y="6125863"/>
            <a:ext cx="2635599" cy="143786"/>
          </a:xfrm>
          <a:custGeom>
            <a:avLst/>
            <a:gdLst>
              <a:gd name="connsiteX0" fmla="*/ 2635599 w 2635599"/>
              <a:gd name="connsiteY0" fmla="*/ 1 h 143786"/>
              <a:gd name="connsiteX1" fmla="*/ 0 w 2635599"/>
              <a:gd name="connsiteY1" fmla="*/ 0 h 143786"/>
              <a:gd name="connsiteX2" fmla="*/ 220223 w 2635599"/>
              <a:gd name="connsiteY2" fmla="*/ 143786 h 143786"/>
              <a:gd name="connsiteX3" fmla="*/ 2635599 w 2635599"/>
              <a:gd name="connsiteY3" fmla="*/ 143786 h 143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5599" h="143786">
                <a:moveTo>
                  <a:pt x="2635599" y="1"/>
                </a:moveTo>
                <a:lnTo>
                  <a:pt x="0" y="0"/>
                </a:lnTo>
                <a:lnTo>
                  <a:pt x="220223" y="143786"/>
                </a:lnTo>
                <a:lnTo>
                  <a:pt x="2635599" y="1437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DE9FAC6-99AC-B84D-E361-3ECB1898D1C4}"/>
              </a:ext>
            </a:extLst>
          </p:cNvPr>
          <p:cNvGrpSpPr/>
          <p:nvPr userDrawn="1"/>
        </p:nvGrpSpPr>
        <p:grpSpPr>
          <a:xfrm rot="10800000">
            <a:off x="7272960" y="6115296"/>
            <a:ext cx="1447290" cy="638462"/>
            <a:chOff x="7706184" y="2854983"/>
            <a:chExt cx="2301518" cy="1015299"/>
          </a:xfrm>
          <a:solidFill>
            <a:schemeClr val="accent1">
              <a:alpha val="44000"/>
            </a:schemeClr>
          </a:solidFill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28400C8B-7EA0-7E62-E1CF-B4D2F7D0B0E0}"/>
                </a:ext>
              </a:extLst>
            </p:cNvPr>
            <p:cNvGrpSpPr/>
            <p:nvPr/>
          </p:nvGrpSpPr>
          <p:grpSpPr>
            <a:xfrm>
              <a:off x="7706184" y="2854983"/>
              <a:ext cx="2301518" cy="169901"/>
              <a:chOff x="7711779" y="2854983"/>
              <a:chExt cx="2301518" cy="169901"/>
            </a:xfrm>
            <a:grpFill/>
          </p:grpSpPr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39EB72C6-8B4E-9287-3242-FCED54C93256}"/>
                  </a:ext>
                </a:extLst>
              </p:cNvPr>
              <p:cNvSpPr/>
              <p:nvPr/>
            </p:nvSpPr>
            <p:spPr>
              <a:xfrm>
                <a:off x="771177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C962B2AF-C544-324E-3865-DED46C1A63AC}"/>
                  </a:ext>
                </a:extLst>
              </p:cNvPr>
              <p:cNvSpPr/>
              <p:nvPr/>
            </p:nvSpPr>
            <p:spPr>
              <a:xfrm>
                <a:off x="8026828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428D1C9D-06EB-6DDF-B262-64F70D413A10}"/>
                  </a:ext>
                </a:extLst>
              </p:cNvPr>
              <p:cNvSpPr/>
              <p:nvPr/>
            </p:nvSpPr>
            <p:spPr>
              <a:xfrm>
                <a:off x="834187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431A1392-2988-FBC8-64FB-BBD3E314217E}"/>
                  </a:ext>
                </a:extLst>
              </p:cNvPr>
              <p:cNvSpPr/>
              <p:nvPr/>
            </p:nvSpPr>
            <p:spPr>
              <a:xfrm>
                <a:off x="865692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CB4CC6A5-A6DE-6B52-BE91-2D8DD32E67CF}"/>
                  </a:ext>
                </a:extLst>
              </p:cNvPr>
              <p:cNvSpPr/>
              <p:nvPr/>
            </p:nvSpPr>
            <p:spPr>
              <a:xfrm>
                <a:off x="8935112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B2AA46D7-3131-AA4D-730A-AF965FC7A53A}"/>
                  </a:ext>
                </a:extLst>
              </p:cNvPr>
              <p:cNvSpPr/>
              <p:nvPr/>
            </p:nvSpPr>
            <p:spPr>
              <a:xfrm>
                <a:off x="921329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E6BA691C-CD5A-D114-D481-9DE5BF1442D1}"/>
                  </a:ext>
                </a:extLst>
              </p:cNvPr>
              <p:cNvSpPr/>
              <p:nvPr/>
            </p:nvSpPr>
            <p:spPr>
              <a:xfrm>
                <a:off x="952834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B9A62800-CC60-E013-5C9E-043A06FC1B10}"/>
                  </a:ext>
                </a:extLst>
              </p:cNvPr>
              <p:cNvSpPr/>
              <p:nvPr/>
            </p:nvSpPr>
            <p:spPr>
              <a:xfrm>
                <a:off x="984339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A3414211-BB59-1A9B-285B-F67FE063DF4E}"/>
                </a:ext>
              </a:extLst>
            </p:cNvPr>
            <p:cNvGrpSpPr/>
            <p:nvPr/>
          </p:nvGrpSpPr>
          <p:grpSpPr>
            <a:xfrm>
              <a:off x="7706184" y="3136782"/>
              <a:ext cx="2301518" cy="169901"/>
              <a:chOff x="7711779" y="2696471"/>
              <a:chExt cx="2301518" cy="169901"/>
            </a:xfrm>
            <a:grpFill/>
          </p:grpSpPr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5E50CEA1-73E3-0F44-EB5B-A676326F9CE9}"/>
                  </a:ext>
                </a:extLst>
              </p:cNvPr>
              <p:cNvSpPr/>
              <p:nvPr/>
            </p:nvSpPr>
            <p:spPr>
              <a:xfrm>
                <a:off x="771177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C2D01D8C-258D-10F7-FF19-1556E8430F9B}"/>
                  </a:ext>
                </a:extLst>
              </p:cNvPr>
              <p:cNvSpPr/>
              <p:nvPr/>
            </p:nvSpPr>
            <p:spPr>
              <a:xfrm>
                <a:off x="8026828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965053B3-E70B-7C54-9444-880A97378D30}"/>
                  </a:ext>
                </a:extLst>
              </p:cNvPr>
              <p:cNvSpPr/>
              <p:nvPr/>
            </p:nvSpPr>
            <p:spPr>
              <a:xfrm>
                <a:off x="834187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AEFC54B5-BE21-C33A-BD6E-81AABDC55BAA}"/>
                  </a:ext>
                </a:extLst>
              </p:cNvPr>
              <p:cNvSpPr/>
              <p:nvPr/>
            </p:nvSpPr>
            <p:spPr>
              <a:xfrm>
                <a:off x="865692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7177F5CF-3B6C-F8BB-DFE0-A093856F2746}"/>
                  </a:ext>
                </a:extLst>
              </p:cNvPr>
              <p:cNvSpPr/>
              <p:nvPr/>
            </p:nvSpPr>
            <p:spPr>
              <a:xfrm>
                <a:off x="8935112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6BE1C367-1FD2-6B49-EC3A-62A3DCAB2873}"/>
                  </a:ext>
                </a:extLst>
              </p:cNvPr>
              <p:cNvSpPr/>
              <p:nvPr/>
            </p:nvSpPr>
            <p:spPr>
              <a:xfrm>
                <a:off x="921329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5F47A3C7-D85F-E5D3-0504-33F833F58449}"/>
                  </a:ext>
                </a:extLst>
              </p:cNvPr>
              <p:cNvSpPr/>
              <p:nvPr/>
            </p:nvSpPr>
            <p:spPr>
              <a:xfrm>
                <a:off x="952834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172A089F-15FB-64BA-677D-A431EA7FF39B}"/>
                  </a:ext>
                </a:extLst>
              </p:cNvPr>
              <p:cNvSpPr/>
              <p:nvPr/>
            </p:nvSpPr>
            <p:spPr>
              <a:xfrm>
                <a:off x="984339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DA0A08A0-077E-7FE2-381C-0AA8D46525DF}"/>
                </a:ext>
              </a:extLst>
            </p:cNvPr>
            <p:cNvGrpSpPr/>
            <p:nvPr/>
          </p:nvGrpSpPr>
          <p:grpSpPr>
            <a:xfrm>
              <a:off x="7706184" y="3418581"/>
              <a:ext cx="2301518" cy="169901"/>
              <a:chOff x="7711779" y="2537959"/>
              <a:chExt cx="2301518" cy="169901"/>
            </a:xfrm>
            <a:grpFill/>
          </p:grpSpPr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0CB687AE-B26F-C21A-0FEE-5B368BE00C9D}"/>
                  </a:ext>
                </a:extLst>
              </p:cNvPr>
              <p:cNvSpPr/>
              <p:nvPr/>
            </p:nvSpPr>
            <p:spPr>
              <a:xfrm>
                <a:off x="771177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E87EC133-6953-EBCD-236B-8FD5BBBFF05C}"/>
                  </a:ext>
                </a:extLst>
              </p:cNvPr>
              <p:cNvSpPr/>
              <p:nvPr/>
            </p:nvSpPr>
            <p:spPr>
              <a:xfrm>
                <a:off x="8026828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7160D960-5675-7589-6536-88AE180A3256}"/>
                  </a:ext>
                </a:extLst>
              </p:cNvPr>
              <p:cNvSpPr/>
              <p:nvPr/>
            </p:nvSpPr>
            <p:spPr>
              <a:xfrm>
                <a:off x="834187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F9187549-735D-4080-0373-7B8355DA41DF}"/>
                  </a:ext>
                </a:extLst>
              </p:cNvPr>
              <p:cNvSpPr/>
              <p:nvPr/>
            </p:nvSpPr>
            <p:spPr>
              <a:xfrm>
                <a:off x="865692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 dirty="0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B2D5EA92-611C-8650-7738-B34FD6552F97}"/>
                  </a:ext>
                </a:extLst>
              </p:cNvPr>
              <p:cNvSpPr/>
              <p:nvPr/>
            </p:nvSpPr>
            <p:spPr>
              <a:xfrm>
                <a:off x="8935112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31E8A999-94E3-24B6-DACD-15D6DD4B51E7}"/>
                  </a:ext>
                </a:extLst>
              </p:cNvPr>
              <p:cNvSpPr/>
              <p:nvPr/>
            </p:nvSpPr>
            <p:spPr>
              <a:xfrm>
                <a:off x="921329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A81291C9-4A6B-03D1-B336-07E67BDA9D09}"/>
                  </a:ext>
                </a:extLst>
              </p:cNvPr>
              <p:cNvSpPr/>
              <p:nvPr/>
            </p:nvSpPr>
            <p:spPr>
              <a:xfrm>
                <a:off x="952834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CE916CAA-67E1-ACBD-5D3C-6F5EC23C25AD}"/>
                  </a:ext>
                </a:extLst>
              </p:cNvPr>
              <p:cNvSpPr/>
              <p:nvPr/>
            </p:nvSpPr>
            <p:spPr>
              <a:xfrm>
                <a:off x="984339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0526D0A-4F55-3B46-4A59-564ED830B326}"/>
                </a:ext>
              </a:extLst>
            </p:cNvPr>
            <p:cNvGrpSpPr/>
            <p:nvPr/>
          </p:nvGrpSpPr>
          <p:grpSpPr>
            <a:xfrm>
              <a:off x="7706184" y="3700381"/>
              <a:ext cx="2301518" cy="169901"/>
              <a:chOff x="7711779" y="2379447"/>
              <a:chExt cx="2301518" cy="169901"/>
            </a:xfrm>
            <a:grpFill/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FC391B7D-1716-7CED-FE1D-67E65AA5ECC6}"/>
                  </a:ext>
                </a:extLst>
              </p:cNvPr>
              <p:cNvSpPr/>
              <p:nvPr/>
            </p:nvSpPr>
            <p:spPr>
              <a:xfrm>
                <a:off x="771177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3CA4E536-E7E8-BCFC-06C2-CB2E4689EA34}"/>
                  </a:ext>
                </a:extLst>
              </p:cNvPr>
              <p:cNvSpPr/>
              <p:nvPr/>
            </p:nvSpPr>
            <p:spPr>
              <a:xfrm>
                <a:off x="8026828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F79978EF-A473-D66F-8AB0-7504A1559C95}"/>
                  </a:ext>
                </a:extLst>
              </p:cNvPr>
              <p:cNvSpPr/>
              <p:nvPr/>
            </p:nvSpPr>
            <p:spPr>
              <a:xfrm>
                <a:off x="834187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F7CA9CC8-2244-FE26-387B-143B05172922}"/>
                  </a:ext>
                </a:extLst>
              </p:cNvPr>
              <p:cNvSpPr/>
              <p:nvPr/>
            </p:nvSpPr>
            <p:spPr>
              <a:xfrm>
                <a:off x="865692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E57112AC-0E0E-F1D2-7594-B28829C8C3CB}"/>
                  </a:ext>
                </a:extLst>
              </p:cNvPr>
              <p:cNvSpPr/>
              <p:nvPr/>
            </p:nvSpPr>
            <p:spPr>
              <a:xfrm>
                <a:off x="8935112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668E0531-1F43-5929-1D07-8B810012B191}"/>
                  </a:ext>
                </a:extLst>
              </p:cNvPr>
              <p:cNvSpPr/>
              <p:nvPr/>
            </p:nvSpPr>
            <p:spPr>
              <a:xfrm>
                <a:off x="921329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DC7C2A4-7114-4F47-038B-CD4A99B54F0D}"/>
                  </a:ext>
                </a:extLst>
              </p:cNvPr>
              <p:cNvSpPr/>
              <p:nvPr/>
            </p:nvSpPr>
            <p:spPr>
              <a:xfrm>
                <a:off x="952834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483D59E2-1144-123F-53D9-82A698BB3421}"/>
                  </a:ext>
                </a:extLst>
              </p:cNvPr>
              <p:cNvSpPr/>
              <p:nvPr/>
            </p:nvSpPr>
            <p:spPr>
              <a:xfrm>
                <a:off x="984339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/>
              <a:lstStyle/>
              <a:p>
                <a:pPr algn="ctr"/>
                <a:endParaRPr lang="zh-CN" altLang="en-US" sz="1152"/>
              </a:p>
            </p:txBody>
          </p:sp>
        </p:grpSp>
      </p:grp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BD42E381-D504-5823-FA63-9293CB0BF2CD}"/>
              </a:ext>
            </a:extLst>
          </p:cNvPr>
          <p:cNvSpPr/>
          <p:nvPr userDrawn="1"/>
        </p:nvSpPr>
        <p:spPr>
          <a:xfrm flipH="1" flipV="1">
            <a:off x="10723414" y="842984"/>
            <a:ext cx="743247" cy="857531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88235576-7A7B-542E-11CA-6ACD58187DD9}"/>
              </a:ext>
            </a:extLst>
          </p:cNvPr>
          <p:cNvSpPr/>
          <p:nvPr userDrawn="1"/>
        </p:nvSpPr>
        <p:spPr>
          <a:xfrm flipH="1" flipV="1">
            <a:off x="6513171" y="1027156"/>
            <a:ext cx="4767604" cy="5500687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l="-14763" t="-1235" r="-76349" b="-91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6" name="图片 55">
            <a:hlinkClick r:id="rId3"/>
            <a:extLst>
              <a:ext uri="{FF2B5EF4-FFF2-40B4-BE49-F238E27FC236}">
                <a16:creationId xmlns:a16="http://schemas.microsoft.com/office/drawing/2014/main" id="{55838E89-4BEB-87ED-46B7-8C5B78B022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40" y="836888"/>
            <a:ext cx="1781717" cy="235187"/>
          </a:xfrm>
          <a:prstGeom prst="rect">
            <a:avLst/>
          </a:prstGeom>
        </p:spPr>
      </p:pic>
      <p:sp>
        <p:nvSpPr>
          <p:cNvPr id="57" name="Rounded Rectangle 100">
            <a:extLst>
              <a:ext uri="{FF2B5EF4-FFF2-40B4-BE49-F238E27FC236}">
                <a16:creationId xmlns:a16="http://schemas.microsoft.com/office/drawing/2014/main" id="{0D096AB3-BD8B-B57E-DA7A-2D3F9963AC05}"/>
              </a:ext>
            </a:extLst>
          </p:cNvPr>
          <p:cNvSpPr/>
          <p:nvPr userDrawn="1"/>
        </p:nvSpPr>
        <p:spPr>
          <a:xfrm rot="20597681" flipH="1">
            <a:off x="9515879" y="5197019"/>
            <a:ext cx="1657687" cy="1635995"/>
          </a:xfrm>
          <a:custGeom>
            <a:avLst/>
            <a:gdLst>
              <a:gd name="T0" fmla="*/ 1756 w 13054"/>
              <a:gd name="T1" fmla="*/ 12900 h 12900"/>
              <a:gd name="T2" fmla="*/ 624 w 13054"/>
              <a:gd name="T3" fmla="*/ 12432 h 12900"/>
              <a:gd name="T4" fmla="*/ 624 w 13054"/>
              <a:gd name="T5" fmla="*/ 10168 h 12900"/>
              <a:gd name="T6" fmla="*/ 7592 w 13054"/>
              <a:gd name="T7" fmla="*/ 3200 h 12900"/>
              <a:gd name="T8" fmla="*/ 4516 w 13054"/>
              <a:gd name="T9" fmla="*/ 3200 h 12900"/>
              <a:gd name="T10" fmla="*/ 2916 w 13054"/>
              <a:gd name="T11" fmla="*/ 1600 h 12900"/>
              <a:gd name="T12" fmla="*/ 4516 w 13054"/>
              <a:gd name="T13" fmla="*/ 0 h 12900"/>
              <a:gd name="T14" fmla="*/ 11455 w 13054"/>
              <a:gd name="T15" fmla="*/ 0 h 12900"/>
              <a:gd name="T16" fmla="*/ 11458 w 13054"/>
              <a:gd name="T17" fmla="*/ 0 h 12900"/>
              <a:gd name="T18" fmla="*/ 12216 w 13054"/>
              <a:gd name="T19" fmla="*/ 192 h 12900"/>
              <a:gd name="T20" fmla="*/ 12218 w 13054"/>
              <a:gd name="T21" fmla="*/ 193 h 12900"/>
              <a:gd name="T22" fmla="*/ 12887 w 13054"/>
              <a:gd name="T23" fmla="*/ 888 h 12900"/>
              <a:gd name="T24" fmla="*/ 13054 w 13054"/>
              <a:gd name="T25" fmla="*/ 1600 h 12900"/>
              <a:gd name="T26" fmla="*/ 13054 w 13054"/>
              <a:gd name="T27" fmla="*/ 8539 h 12900"/>
              <a:gd name="T28" fmla="*/ 11454 w 13054"/>
              <a:gd name="T29" fmla="*/ 10139 h 12900"/>
              <a:gd name="T30" fmla="*/ 9854 w 13054"/>
              <a:gd name="T31" fmla="*/ 8539 h 12900"/>
              <a:gd name="T32" fmla="*/ 9854 w 13054"/>
              <a:gd name="T33" fmla="*/ 5463 h 12900"/>
              <a:gd name="T34" fmla="*/ 2887 w 13054"/>
              <a:gd name="T35" fmla="*/ 12431 h 12900"/>
              <a:gd name="T36" fmla="*/ 1756 w 13054"/>
              <a:gd name="T37" fmla="*/ 12900 h 12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054" h="12900">
                <a:moveTo>
                  <a:pt x="1756" y="12900"/>
                </a:moveTo>
                <a:cubicBezTo>
                  <a:pt x="1347" y="12900"/>
                  <a:pt x="938" y="12744"/>
                  <a:pt x="624" y="12432"/>
                </a:cubicBezTo>
                <a:cubicBezTo>
                  <a:pt x="0" y="11807"/>
                  <a:pt x="0" y="10793"/>
                  <a:pt x="624" y="10168"/>
                </a:cubicBezTo>
                <a:lnTo>
                  <a:pt x="7592" y="3200"/>
                </a:lnTo>
                <a:lnTo>
                  <a:pt x="4516" y="3200"/>
                </a:lnTo>
                <a:cubicBezTo>
                  <a:pt x="3632" y="3200"/>
                  <a:pt x="2916" y="2484"/>
                  <a:pt x="2916" y="1600"/>
                </a:cubicBezTo>
                <a:cubicBezTo>
                  <a:pt x="2916" y="716"/>
                  <a:pt x="3632" y="0"/>
                  <a:pt x="4516" y="0"/>
                </a:cubicBezTo>
                <a:lnTo>
                  <a:pt x="11455" y="0"/>
                </a:lnTo>
                <a:lnTo>
                  <a:pt x="11458" y="0"/>
                </a:lnTo>
                <a:cubicBezTo>
                  <a:pt x="11722" y="0"/>
                  <a:pt x="11984" y="67"/>
                  <a:pt x="12216" y="192"/>
                </a:cubicBezTo>
                <a:cubicBezTo>
                  <a:pt x="12216" y="192"/>
                  <a:pt x="12218" y="192"/>
                  <a:pt x="12218" y="193"/>
                </a:cubicBezTo>
                <a:cubicBezTo>
                  <a:pt x="12506" y="351"/>
                  <a:pt x="12740" y="595"/>
                  <a:pt x="12887" y="888"/>
                </a:cubicBezTo>
                <a:cubicBezTo>
                  <a:pt x="12998" y="1108"/>
                  <a:pt x="13054" y="1355"/>
                  <a:pt x="13054" y="1600"/>
                </a:cubicBezTo>
                <a:lnTo>
                  <a:pt x="13054" y="8539"/>
                </a:lnTo>
                <a:cubicBezTo>
                  <a:pt x="13054" y="9423"/>
                  <a:pt x="12338" y="10139"/>
                  <a:pt x="11454" y="10139"/>
                </a:cubicBezTo>
                <a:cubicBezTo>
                  <a:pt x="10570" y="10139"/>
                  <a:pt x="9854" y="9423"/>
                  <a:pt x="9854" y="8539"/>
                </a:cubicBezTo>
                <a:lnTo>
                  <a:pt x="9854" y="5463"/>
                </a:lnTo>
                <a:lnTo>
                  <a:pt x="2887" y="12431"/>
                </a:lnTo>
                <a:cubicBezTo>
                  <a:pt x="2575" y="12744"/>
                  <a:pt x="2166" y="12900"/>
                  <a:pt x="1756" y="12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3B331B25-3F06-2327-0345-C85DE757F7F0}"/>
              </a:ext>
            </a:extLst>
          </p:cNvPr>
          <p:cNvSpPr/>
          <p:nvPr userDrawn="1"/>
        </p:nvSpPr>
        <p:spPr>
          <a:xfrm flipH="1">
            <a:off x="0" y="2385158"/>
            <a:ext cx="919634" cy="2520373"/>
          </a:xfrm>
          <a:custGeom>
            <a:avLst/>
            <a:gdLst>
              <a:gd name="connsiteX0" fmla="*/ 919634 w 919634"/>
              <a:gd name="connsiteY0" fmla="*/ 0 h 2520373"/>
              <a:gd name="connsiteX1" fmla="*/ 808297 w 919634"/>
              <a:gd name="connsiteY1" fmla="*/ 40750 h 2520373"/>
              <a:gd name="connsiteX2" fmla="*/ 0 w 919634"/>
              <a:gd name="connsiteY2" fmla="*/ 1260186 h 2520373"/>
              <a:gd name="connsiteX3" fmla="*/ 808297 w 919634"/>
              <a:gd name="connsiteY3" fmla="*/ 2479623 h 2520373"/>
              <a:gd name="connsiteX4" fmla="*/ 919634 w 919634"/>
              <a:gd name="connsiteY4" fmla="*/ 2520373 h 2520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634" h="2520373">
                <a:moveTo>
                  <a:pt x="919634" y="0"/>
                </a:moveTo>
                <a:lnTo>
                  <a:pt x="808297" y="40750"/>
                </a:lnTo>
                <a:cubicBezTo>
                  <a:pt x="333295" y="241659"/>
                  <a:pt x="0" y="712000"/>
                  <a:pt x="0" y="1260186"/>
                </a:cubicBezTo>
                <a:cubicBezTo>
                  <a:pt x="0" y="1808372"/>
                  <a:pt x="333295" y="2278714"/>
                  <a:pt x="808297" y="2479623"/>
                </a:cubicBezTo>
                <a:lnTo>
                  <a:pt x="919634" y="2520373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A93CE29F-D5B1-F19F-8E10-780B5DF2A977}"/>
              </a:ext>
            </a:extLst>
          </p:cNvPr>
          <p:cNvSpPr/>
          <p:nvPr userDrawn="1"/>
        </p:nvSpPr>
        <p:spPr>
          <a:xfrm flipH="1">
            <a:off x="1" y="2495759"/>
            <a:ext cx="669365" cy="2299171"/>
          </a:xfrm>
          <a:custGeom>
            <a:avLst/>
            <a:gdLst>
              <a:gd name="connsiteX0" fmla="*/ 669365 w 669365"/>
              <a:gd name="connsiteY0" fmla="*/ 0 h 2299171"/>
              <a:gd name="connsiteX1" fmla="*/ 583492 w 669365"/>
              <a:gd name="connsiteY1" fmla="*/ 52169 h 2299171"/>
              <a:gd name="connsiteX2" fmla="*/ 0 w 669365"/>
              <a:gd name="connsiteY2" fmla="*/ 1149585 h 2299171"/>
              <a:gd name="connsiteX3" fmla="*/ 583492 w 669365"/>
              <a:gd name="connsiteY3" fmla="*/ 2247002 h 2299171"/>
              <a:gd name="connsiteX4" fmla="*/ 669365 w 669365"/>
              <a:gd name="connsiteY4" fmla="*/ 2299171 h 2299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365" h="2299171">
                <a:moveTo>
                  <a:pt x="669365" y="0"/>
                </a:moveTo>
                <a:lnTo>
                  <a:pt x="583492" y="52169"/>
                </a:lnTo>
                <a:cubicBezTo>
                  <a:pt x="231454" y="290000"/>
                  <a:pt x="0" y="692763"/>
                  <a:pt x="0" y="1149585"/>
                </a:cubicBezTo>
                <a:cubicBezTo>
                  <a:pt x="0" y="1606407"/>
                  <a:pt x="231454" y="2009170"/>
                  <a:pt x="583492" y="2247002"/>
                </a:cubicBezTo>
                <a:lnTo>
                  <a:pt x="669365" y="229917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E4037A81-663B-C9EC-402D-509D10A3443A}"/>
              </a:ext>
            </a:extLst>
          </p:cNvPr>
          <p:cNvGrpSpPr/>
          <p:nvPr userDrawn="1"/>
        </p:nvGrpSpPr>
        <p:grpSpPr>
          <a:xfrm flipH="1">
            <a:off x="633556" y="6117306"/>
            <a:ext cx="659157" cy="151130"/>
            <a:chOff x="10857762" y="6084570"/>
            <a:chExt cx="659157" cy="151130"/>
          </a:xfrm>
        </p:grpSpPr>
        <p:sp>
          <p:nvSpPr>
            <p:cNvPr id="65" name="圆: 空心 64">
              <a:extLst>
                <a:ext uri="{FF2B5EF4-FFF2-40B4-BE49-F238E27FC236}">
                  <a16:creationId xmlns:a16="http://schemas.microsoft.com/office/drawing/2014/main" id="{47C2AB13-BAFD-4204-E4E2-B12A7E497DC1}"/>
                </a:ext>
              </a:extLst>
            </p:cNvPr>
            <p:cNvSpPr/>
            <p:nvPr/>
          </p:nvSpPr>
          <p:spPr>
            <a:xfrm>
              <a:off x="11365789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6" name="圆: 空心 65">
              <a:extLst>
                <a:ext uri="{FF2B5EF4-FFF2-40B4-BE49-F238E27FC236}">
                  <a16:creationId xmlns:a16="http://schemas.microsoft.com/office/drawing/2014/main" id="{2A91EFD7-F855-1B6B-8C88-EF7F6F69247B}"/>
                </a:ext>
              </a:extLst>
            </p:cNvPr>
            <p:cNvSpPr/>
            <p:nvPr/>
          </p:nvSpPr>
          <p:spPr>
            <a:xfrm>
              <a:off x="11194339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7" name="圆: 空心 66">
              <a:extLst>
                <a:ext uri="{FF2B5EF4-FFF2-40B4-BE49-F238E27FC236}">
                  <a16:creationId xmlns:a16="http://schemas.microsoft.com/office/drawing/2014/main" id="{3302C0F0-9122-203B-B910-30FBEF95B9C5}"/>
                </a:ext>
              </a:extLst>
            </p:cNvPr>
            <p:cNvSpPr/>
            <p:nvPr/>
          </p:nvSpPr>
          <p:spPr>
            <a:xfrm>
              <a:off x="11028946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8" name="圆: 空心 67">
              <a:extLst>
                <a:ext uri="{FF2B5EF4-FFF2-40B4-BE49-F238E27FC236}">
                  <a16:creationId xmlns:a16="http://schemas.microsoft.com/office/drawing/2014/main" id="{4CE0F2EC-AE22-D089-7081-AC1EBDF295FD}"/>
                </a:ext>
              </a:extLst>
            </p:cNvPr>
            <p:cNvSpPr/>
            <p:nvPr/>
          </p:nvSpPr>
          <p:spPr>
            <a:xfrm>
              <a:off x="10857762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9" name="right-arrow_275222">
            <a:extLst>
              <a:ext uri="{FF2B5EF4-FFF2-40B4-BE49-F238E27FC236}">
                <a16:creationId xmlns:a16="http://schemas.microsoft.com/office/drawing/2014/main" id="{0715F261-BDC2-C897-ABB3-25FD445AFA6D}"/>
              </a:ext>
            </a:extLst>
          </p:cNvPr>
          <p:cNvSpPr/>
          <p:nvPr userDrawn="1"/>
        </p:nvSpPr>
        <p:spPr>
          <a:xfrm flipH="1">
            <a:off x="660400" y="6393579"/>
            <a:ext cx="385081" cy="384903"/>
          </a:xfrm>
          <a:custGeom>
            <a:avLst/>
            <a:gdLst>
              <a:gd name="T0" fmla="*/ 602275 w 602487"/>
              <a:gd name="T1" fmla="*/ 602275 w 602487"/>
              <a:gd name="T2" fmla="*/ 602275 w 602487"/>
              <a:gd name="T3" fmla="*/ 602275 w 602487"/>
              <a:gd name="T4" fmla="*/ 602275 w 602487"/>
              <a:gd name="T5" fmla="*/ 602275 w 602487"/>
              <a:gd name="T6" fmla="*/ 602275 w 602487"/>
              <a:gd name="T7" fmla="*/ 602275 w 602487"/>
              <a:gd name="T8" fmla="*/ 602275 w 602487"/>
              <a:gd name="T9" fmla="*/ 602275 w 602487"/>
              <a:gd name="T10" fmla="*/ 602275 w 602487"/>
              <a:gd name="T11" fmla="*/ 602275 w 602487"/>
              <a:gd name="T12" fmla="*/ 602275 w 602487"/>
              <a:gd name="T13" fmla="*/ 602275 w 602487"/>
              <a:gd name="T14" fmla="*/ 602275 w 602487"/>
              <a:gd name="T15" fmla="*/ 602275 w 602487"/>
              <a:gd name="T16" fmla="*/ 602275 w 602487"/>
              <a:gd name="T17" fmla="*/ 602275 w 602487"/>
              <a:gd name="T18" fmla="*/ 602275 w 602487"/>
              <a:gd name="T19" fmla="*/ 602275 w 602487"/>
              <a:gd name="T20" fmla="*/ 602275 w 602487"/>
              <a:gd name="T21" fmla="*/ 602275 w 602487"/>
              <a:gd name="T22" fmla="*/ 602275 w 602487"/>
              <a:gd name="T23" fmla="*/ 602275 w 602487"/>
              <a:gd name="T24" fmla="*/ 602275 w 602487"/>
              <a:gd name="T25" fmla="*/ 602275 w 602487"/>
              <a:gd name="T26" fmla="*/ 602275 w 602487"/>
              <a:gd name="T27" fmla="*/ 602275 w 602487"/>
              <a:gd name="T28" fmla="*/ 602275 w 602487"/>
              <a:gd name="T29" fmla="*/ 602275 w 602487"/>
              <a:gd name="T30" fmla="*/ 602275 w 602487"/>
              <a:gd name="T31" fmla="*/ 602275 w 602487"/>
              <a:gd name="T32" fmla="*/ 602275 w 602487"/>
              <a:gd name="T33" fmla="*/ 602275 w 602487"/>
              <a:gd name="T34" fmla="*/ 602275 w 602487"/>
              <a:gd name="T35" fmla="*/ 602275 w 602487"/>
              <a:gd name="T36" fmla="*/ 602275 w 602487"/>
              <a:gd name="T37" fmla="*/ 602275 w 602487"/>
              <a:gd name="T38" fmla="*/ 602275 w 602487"/>
              <a:gd name="T39" fmla="*/ 602275 w 602487"/>
              <a:gd name="T40" fmla="*/ 602275 w 602487"/>
              <a:gd name="T41" fmla="*/ 602275 w 602487"/>
              <a:gd name="T42" fmla="*/ 602275 w 602487"/>
              <a:gd name="T43" fmla="*/ 602275 w 60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01" h="6107">
                <a:moveTo>
                  <a:pt x="3311" y="5345"/>
                </a:moveTo>
                <a:cubicBezTo>
                  <a:pt x="3475" y="5510"/>
                  <a:pt x="3475" y="5777"/>
                  <a:pt x="3311" y="5942"/>
                </a:cubicBezTo>
                <a:cubicBezTo>
                  <a:pt x="3146" y="6107"/>
                  <a:pt x="2879" y="6107"/>
                  <a:pt x="2714" y="5942"/>
                </a:cubicBezTo>
                <a:lnTo>
                  <a:pt x="123" y="3351"/>
                </a:lnTo>
                <a:cubicBezTo>
                  <a:pt x="41" y="3269"/>
                  <a:pt x="0" y="3161"/>
                  <a:pt x="0" y="3053"/>
                </a:cubicBezTo>
                <a:cubicBezTo>
                  <a:pt x="0" y="2945"/>
                  <a:pt x="41" y="2837"/>
                  <a:pt x="123" y="2755"/>
                </a:cubicBezTo>
                <a:lnTo>
                  <a:pt x="2714" y="164"/>
                </a:lnTo>
                <a:cubicBezTo>
                  <a:pt x="2879" y="0"/>
                  <a:pt x="3146" y="0"/>
                  <a:pt x="3311" y="164"/>
                </a:cubicBezTo>
                <a:cubicBezTo>
                  <a:pt x="3475" y="329"/>
                  <a:pt x="3475" y="596"/>
                  <a:pt x="3311" y="761"/>
                </a:cubicBezTo>
                <a:lnTo>
                  <a:pt x="1019" y="3053"/>
                </a:lnTo>
                <a:lnTo>
                  <a:pt x="3311" y="5345"/>
                </a:lnTo>
                <a:close/>
                <a:moveTo>
                  <a:pt x="3645" y="3053"/>
                </a:moveTo>
                <a:lnTo>
                  <a:pt x="5937" y="761"/>
                </a:lnTo>
                <a:cubicBezTo>
                  <a:pt x="6101" y="596"/>
                  <a:pt x="6101" y="329"/>
                  <a:pt x="5937" y="164"/>
                </a:cubicBezTo>
                <a:cubicBezTo>
                  <a:pt x="5772" y="0"/>
                  <a:pt x="5505" y="0"/>
                  <a:pt x="5340" y="164"/>
                </a:cubicBezTo>
                <a:lnTo>
                  <a:pt x="2750" y="2755"/>
                </a:lnTo>
                <a:cubicBezTo>
                  <a:pt x="2667" y="2837"/>
                  <a:pt x="2626" y="2945"/>
                  <a:pt x="2626" y="3053"/>
                </a:cubicBezTo>
                <a:cubicBezTo>
                  <a:pt x="2626" y="3161"/>
                  <a:pt x="2667" y="3269"/>
                  <a:pt x="2750" y="3351"/>
                </a:cubicBezTo>
                <a:lnTo>
                  <a:pt x="5340" y="5942"/>
                </a:lnTo>
                <a:cubicBezTo>
                  <a:pt x="5505" y="6107"/>
                  <a:pt x="5772" y="6107"/>
                  <a:pt x="5937" y="5942"/>
                </a:cubicBezTo>
                <a:cubicBezTo>
                  <a:pt x="6101" y="5777"/>
                  <a:pt x="6101" y="5510"/>
                  <a:pt x="5937" y="5345"/>
                </a:cubicBezTo>
                <a:lnTo>
                  <a:pt x="3645" y="305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0" name="文本占位符 70">
            <a:extLst>
              <a:ext uri="{FF2B5EF4-FFF2-40B4-BE49-F238E27FC236}">
                <a16:creationId xmlns:a16="http://schemas.microsoft.com/office/drawing/2014/main" id="{FE3A1443-35F7-88B4-14B0-A5E6436DD7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23571" y="1660992"/>
            <a:ext cx="2973531" cy="2416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0" i="0" u="none" strike="noStrike" kern="1200" cap="none" spc="0" normalizeH="0" baseline="0" noProof="0" dirty="0">
                <a:ln>
                  <a:noFill/>
                </a:ln>
                <a:solidFill>
                  <a:srgbClr val="0033FF"/>
                </a:solidFill>
                <a:effectLst/>
                <a:uLnTx/>
                <a:uFillTx/>
                <a:latin typeface="OPPOSans B"/>
                <a:ea typeface="OPPOSans B"/>
                <a:cs typeface="+mn-cs"/>
              </a:rPr>
              <a:t>02</a:t>
            </a:r>
            <a:endParaRPr kumimoji="0" lang="zh-CN" altLang="en-US" sz="23900" b="0" i="0" u="none" strike="noStrike" kern="1200" cap="none" spc="0" normalizeH="0" baseline="0" noProof="0" dirty="0">
              <a:ln>
                <a:noFill/>
              </a:ln>
              <a:solidFill>
                <a:srgbClr val="0033FF"/>
              </a:solidFill>
              <a:effectLst/>
              <a:uLnTx/>
              <a:uFillTx/>
              <a:latin typeface="OPPOSans B"/>
              <a:ea typeface="OPPOSans B"/>
              <a:cs typeface="+mn-cs"/>
            </a:endParaRPr>
          </a:p>
        </p:txBody>
      </p:sp>
      <p:sp>
        <p:nvSpPr>
          <p:cNvPr id="71" name="文本占位符 70">
            <a:extLst>
              <a:ext uri="{FF2B5EF4-FFF2-40B4-BE49-F238E27FC236}">
                <a16:creationId xmlns:a16="http://schemas.microsoft.com/office/drawing/2014/main" id="{A96E7558-EC63-B722-8405-05395927FC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5217" y="4077528"/>
            <a:ext cx="3550238" cy="9200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zh-CN" altLang="en-US" sz="6600" dirty="0">
                <a:latin typeface="+mj-ea"/>
                <a:ea typeface="+mj-ea"/>
              </a:rPr>
              <a:t>岗位认知</a:t>
            </a:r>
          </a:p>
        </p:txBody>
      </p:sp>
      <p:sp>
        <p:nvSpPr>
          <p:cNvPr id="72" name="文本占位符 70">
            <a:extLst>
              <a:ext uri="{FF2B5EF4-FFF2-40B4-BE49-F238E27FC236}">
                <a16:creationId xmlns:a16="http://schemas.microsoft.com/office/drawing/2014/main" id="{7186D345-3F99-212D-5A36-022102A45F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35217" y="5070402"/>
            <a:ext cx="3550238" cy="631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HGPSoeiKakugothicUB" panose="020B0A00000000000000" pitchFamily="34" charset="-128"/>
                <a:cs typeface="+mn-cs"/>
              </a:rPr>
              <a:t>PART TWO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HGPSoeiKakugothicUB" panose="020B0A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593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hlinkClick r:id="rId2"/>
            <a:extLst>
              <a:ext uri="{FF2B5EF4-FFF2-40B4-BE49-F238E27FC236}">
                <a16:creationId xmlns:a16="http://schemas.microsoft.com/office/drawing/2014/main" id="{E112A662-A172-A574-DBEC-781188705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08C84CD-097B-05ED-D2DB-8AFDCBC7E9B0}"/>
              </a:ext>
            </a:extLst>
          </p:cNvPr>
          <p:cNvSpPr/>
          <p:nvPr userDrawn="1"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EA23FD41-07D0-AE27-C581-C4034A71590A}"/>
              </a:ext>
            </a:extLst>
          </p:cNvPr>
          <p:cNvSpPr/>
          <p:nvPr userDrawn="1"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FE9DC5A-7379-79B3-6149-4A8760900D0D}"/>
              </a:ext>
            </a:extLst>
          </p:cNvPr>
          <p:cNvSpPr/>
          <p:nvPr userDrawn="1"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6F64F36B-69D7-BBBD-E2A5-288AACF5D4E6}"/>
              </a:ext>
            </a:extLst>
          </p:cNvPr>
          <p:cNvSpPr/>
          <p:nvPr userDrawn="1"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3" name="圆: 空心 12">
            <a:extLst>
              <a:ext uri="{FF2B5EF4-FFF2-40B4-BE49-F238E27FC236}">
                <a16:creationId xmlns:a16="http://schemas.microsoft.com/office/drawing/2014/main" id="{427A1DA0-80A9-5218-63EB-625642F6AE2D}"/>
              </a:ext>
            </a:extLst>
          </p:cNvPr>
          <p:cNvSpPr/>
          <p:nvPr/>
        </p:nvSpPr>
        <p:spPr>
          <a:xfrm>
            <a:off x="2152131" y="800100"/>
            <a:ext cx="129156" cy="129156"/>
          </a:xfrm>
          <a:prstGeom prst="don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D032C39C-8635-BBD8-B012-FA781E14FA5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47293" y="128440"/>
            <a:ext cx="1162891" cy="927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8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0000">
                      <a:srgbClr val="0033FF"/>
                    </a:gs>
                    <a:gs pos="0">
                      <a:srgbClr val="0033FF"/>
                    </a:gs>
                    <a:gs pos="63000">
                      <a:srgbClr val="0033FF">
                        <a:alpha val="0"/>
                      </a:srgbClr>
                    </a:gs>
                    <a:gs pos="100000">
                      <a:srgbClr val="0033FF">
                        <a:alpha val="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Arial"/>
                <a:ea typeface="OPPOSans B"/>
                <a:cs typeface="+mn-cs"/>
              </a:rPr>
              <a:t>01</a:t>
            </a:r>
            <a:endParaRPr kumimoji="0" lang="zh-CN" altLang="en-US" sz="648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60000">
                    <a:srgbClr val="0033FF"/>
                  </a:gs>
                  <a:gs pos="0">
                    <a:srgbClr val="0033FF"/>
                  </a:gs>
                  <a:gs pos="63000">
                    <a:srgbClr val="0033FF">
                      <a:alpha val="0"/>
                    </a:srgbClr>
                  </a:gs>
                  <a:gs pos="100000">
                    <a:srgbClr val="0033FF">
                      <a:alpha val="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Arial"/>
              <a:ea typeface="OPPOSans B"/>
              <a:cs typeface="+mn-cs"/>
            </a:endParaRPr>
          </a:p>
        </p:txBody>
      </p:sp>
      <p:sp>
        <p:nvSpPr>
          <p:cNvPr id="20" name="文本占位符 18">
            <a:extLst>
              <a:ext uri="{FF2B5EF4-FFF2-40B4-BE49-F238E27FC236}">
                <a16:creationId xmlns:a16="http://schemas.microsoft.com/office/drawing/2014/main" id="{E43CAE99-CA1C-D494-D296-5157ABA80175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54889" y="757029"/>
            <a:ext cx="1678580" cy="463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B"/>
                <a:ea typeface="OPPOSans B"/>
                <a:cs typeface="+mn-cs"/>
              </a:rPr>
              <a:t>基本信息</a:t>
            </a:r>
          </a:p>
        </p:txBody>
      </p:sp>
      <p:sp>
        <p:nvSpPr>
          <p:cNvPr id="21" name="文本占位符 18">
            <a:extLst>
              <a:ext uri="{FF2B5EF4-FFF2-40B4-BE49-F238E27FC236}">
                <a16:creationId xmlns:a16="http://schemas.microsoft.com/office/drawing/2014/main" id="{43CC316E-6FE5-2D7A-3DC1-DCE2DFB4E95F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85369" y="1142422"/>
            <a:ext cx="2050521" cy="253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THIS IS THE TITLE</a:t>
            </a:r>
            <a:endParaRPr kumimoji="0" lang="zh-CN" altLang="en-US" sz="14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B"/>
              <a:ea typeface="OPPOSans B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827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2"/>
            <a:extLst>
              <a:ext uri="{FF2B5EF4-FFF2-40B4-BE49-F238E27FC236}">
                <a16:creationId xmlns:a16="http://schemas.microsoft.com/office/drawing/2014/main" id="{4F18C04A-0CE9-F7FE-FC27-865A2943EB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05297E6-F394-60F5-2945-BA752035B83B}"/>
              </a:ext>
            </a:extLst>
          </p:cNvPr>
          <p:cNvSpPr/>
          <p:nvPr userDrawn="1"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D52A6D69-D404-02B5-95DA-6DCEBC225DA4}"/>
              </a:ext>
            </a:extLst>
          </p:cNvPr>
          <p:cNvSpPr/>
          <p:nvPr userDrawn="1"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A1D1A22-B0D6-F068-4E95-A7C1C0664016}"/>
              </a:ext>
            </a:extLst>
          </p:cNvPr>
          <p:cNvSpPr/>
          <p:nvPr userDrawn="1"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6417DEAC-510E-2FBB-C09C-26E05C5A9541}"/>
              </a:ext>
            </a:extLst>
          </p:cNvPr>
          <p:cNvSpPr/>
          <p:nvPr userDrawn="1"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0" name="圆: 空心 9">
            <a:extLst>
              <a:ext uri="{FF2B5EF4-FFF2-40B4-BE49-F238E27FC236}">
                <a16:creationId xmlns:a16="http://schemas.microsoft.com/office/drawing/2014/main" id="{961487D4-D75F-F2F9-0433-6BCE0B19DB81}"/>
              </a:ext>
            </a:extLst>
          </p:cNvPr>
          <p:cNvSpPr/>
          <p:nvPr userDrawn="1"/>
        </p:nvSpPr>
        <p:spPr>
          <a:xfrm>
            <a:off x="2152131" y="800100"/>
            <a:ext cx="129156" cy="129156"/>
          </a:xfrm>
          <a:prstGeom prst="don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占位符 18">
            <a:extLst>
              <a:ext uri="{FF2B5EF4-FFF2-40B4-BE49-F238E27FC236}">
                <a16:creationId xmlns:a16="http://schemas.microsoft.com/office/drawing/2014/main" id="{F35AC38B-9991-3C63-C085-6121D7AD3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293" y="128440"/>
            <a:ext cx="1162891" cy="927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8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8000">
                      <a:srgbClr val="FF901B"/>
                    </a:gs>
                    <a:gs pos="64000">
                      <a:srgbClr val="FF901B">
                        <a:alpha val="0"/>
                      </a:srgbClr>
                    </a:gs>
                    <a:gs pos="0">
                      <a:srgbClr val="FF901B"/>
                    </a:gs>
                    <a:gs pos="100000">
                      <a:srgbClr val="FF901B">
                        <a:alpha val="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Arial"/>
                <a:ea typeface="OPPOSans B"/>
                <a:cs typeface="+mn-cs"/>
              </a:rPr>
              <a:t>02</a:t>
            </a:r>
            <a:endParaRPr kumimoji="0" lang="zh-CN" altLang="en-US" sz="648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8000">
                    <a:srgbClr val="FF901B"/>
                  </a:gs>
                  <a:gs pos="64000">
                    <a:srgbClr val="FF901B">
                      <a:alpha val="0"/>
                    </a:srgbClr>
                  </a:gs>
                  <a:gs pos="0">
                    <a:srgbClr val="FF901B"/>
                  </a:gs>
                  <a:gs pos="100000">
                    <a:srgbClr val="FF901B">
                      <a:alpha val="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Arial"/>
              <a:ea typeface="OPPOSans B"/>
              <a:cs typeface="+mn-cs"/>
            </a:endParaRPr>
          </a:p>
        </p:txBody>
      </p:sp>
      <p:sp>
        <p:nvSpPr>
          <p:cNvPr id="12" name="文本占位符 18">
            <a:extLst>
              <a:ext uri="{FF2B5EF4-FFF2-40B4-BE49-F238E27FC236}">
                <a16:creationId xmlns:a16="http://schemas.microsoft.com/office/drawing/2014/main" id="{EC21C8A5-1AB5-2430-CE96-94850D4794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4889" y="757029"/>
            <a:ext cx="1678580" cy="463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B"/>
                <a:ea typeface="OPPOSans B"/>
                <a:cs typeface="+mn-cs"/>
              </a:rPr>
              <a:t>基本信息</a:t>
            </a:r>
          </a:p>
        </p:txBody>
      </p:sp>
      <p:sp>
        <p:nvSpPr>
          <p:cNvPr id="13" name="文本占位符 18">
            <a:extLst>
              <a:ext uri="{FF2B5EF4-FFF2-40B4-BE49-F238E27FC236}">
                <a16:creationId xmlns:a16="http://schemas.microsoft.com/office/drawing/2014/main" id="{04BE187A-8EA7-E81D-3B7A-128618D910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369" y="1142422"/>
            <a:ext cx="2050521" cy="253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OPPOSans R"/>
                <a:cs typeface="+mn-cs"/>
              </a:rPr>
              <a:t>THIS IS THE TITLE</a:t>
            </a:r>
            <a:endParaRPr kumimoji="0" lang="zh-CN" altLang="en-US" sz="14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B"/>
              <a:ea typeface="OPPOSans B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644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2"/>
            <a:extLst>
              <a:ext uri="{FF2B5EF4-FFF2-40B4-BE49-F238E27FC236}">
                <a16:creationId xmlns:a16="http://schemas.microsoft.com/office/drawing/2014/main" id="{5DC153FF-BEC2-0CF5-B42E-97EDCC800A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E5EAFA-1918-5ADA-ECD4-E8784FC67AB8}"/>
              </a:ext>
            </a:extLst>
          </p:cNvPr>
          <p:cNvSpPr/>
          <p:nvPr userDrawn="1"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1FA17E1-E828-4E76-FAC0-B130E7C19BAD}"/>
              </a:ext>
            </a:extLst>
          </p:cNvPr>
          <p:cNvSpPr/>
          <p:nvPr userDrawn="1"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8A3166D7-E255-2821-EA3C-20EBA0E792D8}"/>
              </a:ext>
            </a:extLst>
          </p:cNvPr>
          <p:cNvSpPr/>
          <p:nvPr userDrawn="1"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4BD1941-C602-4805-4656-4EED5B2A3D97}"/>
              </a:ext>
            </a:extLst>
          </p:cNvPr>
          <p:cNvSpPr/>
          <p:nvPr userDrawn="1"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182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9A55694-4C6D-9765-E345-F053FD5C39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3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04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7" r:id="rId3"/>
    <p:sldLayoutId id="2147483652" r:id="rId4"/>
    <p:sldLayoutId id="2147483653" r:id="rId5"/>
    <p:sldLayoutId id="2147483654" r:id="rId6"/>
    <p:sldLayoutId id="2147483655" r:id="rId7"/>
    <p:sldLayoutId id="2147483650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hyperlink" Target="http://www.officeplus.cn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18.xml"/><Relationship Id="rId7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hyperlink" Target="http://www.officeplus.cn/" TargetMode="External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0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5" Type="http://schemas.openxmlformats.org/officeDocument/2006/relationships/image" Target="../media/image2.png"/><Relationship Id="rId4" Type="http://schemas.openxmlformats.org/officeDocument/2006/relationships/hyperlink" Target="http://www.officeplus.cn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Relationship Id="rId6" Type="http://schemas.openxmlformats.org/officeDocument/2006/relationships/image" Target="../media/image2.png"/><Relationship Id="rId5" Type="http://schemas.openxmlformats.org/officeDocument/2006/relationships/hyperlink" Target="http://www.officeplus.cn/" TargetMode="Externa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8.xml"/><Relationship Id="rId7" Type="http://schemas.openxmlformats.org/officeDocument/2006/relationships/hyperlink" Target="http://www.officeplus.cn/" TargetMode="Externa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slideLayout" Target="../slideLayouts/slideLayout8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tags" Target="../tags/tag43.xml"/><Relationship Id="rId2" Type="http://schemas.openxmlformats.org/officeDocument/2006/relationships/tags" Target="../tags/tag33.xml"/><Relationship Id="rId16" Type="http://schemas.openxmlformats.org/officeDocument/2006/relationships/image" Target="../media/image11.jpeg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5" Type="http://schemas.openxmlformats.org/officeDocument/2006/relationships/tags" Target="../tags/tag36.xml"/><Relationship Id="rId15" Type="http://schemas.openxmlformats.org/officeDocument/2006/relationships/image" Target="../media/image2.png"/><Relationship Id="rId10" Type="http://schemas.openxmlformats.org/officeDocument/2006/relationships/tags" Target="../tags/tag41.xml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hyperlink" Target="http://www.officeplus.c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hyperlink" Target="http://www.officeplus.cn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Relationship Id="rId5" Type="http://schemas.openxmlformats.org/officeDocument/2006/relationships/image" Target="../media/image2.png"/><Relationship Id="rId4" Type="http://schemas.openxmlformats.org/officeDocument/2006/relationships/hyperlink" Target="http://www.officeplus.cn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6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image" Target="../media/image2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hyperlink" Target="http://www.officeplus.cn/" TargetMode="External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2.png"/><Relationship Id="rId5" Type="http://schemas.openxmlformats.org/officeDocument/2006/relationships/hyperlink" Target="http://www.officeplus.cn/" TargetMode="External"/><Relationship Id="rId4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2.xml"/><Relationship Id="rId5" Type="http://schemas.openxmlformats.org/officeDocument/2006/relationships/image" Target="../media/image2.png"/><Relationship Id="rId4" Type="http://schemas.openxmlformats.org/officeDocument/2006/relationships/hyperlink" Target="http://www.officeplus.cn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image" Target="../media/image15.jpe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image" Target="../media/image2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hyperlink" Target="http://www.officeplus.cn/" TargetMode="External"/><Relationship Id="rId5" Type="http://schemas.openxmlformats.org/officeDocument/2006/relationships/tags" Target="../tags/tag67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2.xml"/><Relationship Id="rId5" Type="http://schemas.openxmlformats.org/officeDocument/2006/relationships/image" Target="../media/image2.png"/><Relationship Id="rId4" Type="http://schemas.openxmlformats.org/officeDocument/2006/relationships/hyperlink" Target="http://www.officeplus.cn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3.jpeg"/><Relationship Id="rId5" Type="http://schemas.openxmlformats.org/officeDocument/2006/relationships/tags" Target="../tags/tag9.xml"/><Relationship Id="rId10" Type="http://schemas.openxmlformats.org/officeDocument/2006/relationships/image" Target="../media/image2.png"/><Relationship Id="rId4" Type="http://schemas.openxmlformats.org/officeDocument/2006/relationships/tags" Target="../tags/tag8.xml"/><Relationship Id="rId9" Type="http://schemas.openxmlformats.org/officeDocument/2006/relationships/hyperlink" Target="http://www.officeplus.cn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://www.officeplus.cn/" TargetMode="Externa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hyperlink" Target="http://www.officeplus.c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504429E9-4A57-86CF-41D0-3489F692C2B6}"/>
              </a:ext>
            </a:extLst>
          </p:cNvPr>
          <p:cNvSpPr/>
          <p:nvPr/>
        </p:nvSpPr>
        <p:spPr>
          <a:xfrm rot="2742021" flipH="1">
            <a:off x="-531614" y="5696856"/>
            <a:ext cx="3184204" cy="143785"/>
          </a:xfrm>
          <a:custGeom>
            <a:avLst/>
            <a:gdLst>
              <a:gd name="connsiteX0" fmla="*/ 3184204 w 3184204"/>
              <a:gd name="connsiteY0" fmla="*/ 0 h 143785"/>
              <a:gd name="connsiteX1" fmla="*/ 0 w 3184204"/>
              <a:gd name="connsiteY1" fmla="*/ 0 h 143785"/>
              <a:gd name="connsiteX2" fmla="*/ 140312 w 3184204"/>
              <a:gd name="connsiteY2" fmla="*/ 143785 h 143785"/>
              <a:gd name="connsiteX3" fmla="*/ 3036860 w 3184204"/>
              <a:gd name="connsiteY3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4204" h="143785">
                <a:moveTo>
                  <a:pt x="3184204" y="0"/>
                </a:moveTo>
                <a:lnTo>
                  <a:pt x="0" y="0"/>
                </a:lnTo>
                <a:lnTo>
                  <a:pt x="140312" y="143785"/>
                </a:lnTo>
                <a:lnTo>
                  <a:pt x="3036860" y="1437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B6D9087E-AE13-6F10-6255-1C9128C1844F}"/>
              </a:ext>
            </a:extLst>
          </p:cNvPr>
          <p:cNvSpPr/>
          <p:nvPr/>
        </p:nvSpPr>
        <p:spPr>
          <a:xfrm rot="2742021" flipH="1">
            <a:off x="-427776" y="5943270"/>
            <a:ext cx="2495605" cy="143785"/>
          </a:xfrm>
          <a:custGeom>
            <a:avLst/>
            <a:gdLst>
              <a:gd name="connsiteX0" fmla="*/ 2495605 w 2495605"/>
              <a:gd name="connsiteY0" fmla="*/ 0 h 143785"/>
              <a:gd name="connsiteX1" fmla="*/ 0 w 2495605"/>
              <a:gd name="connsiteY1" fmla="*/ 0 h 143785"/>
              <a:gd name="connsiteX2" fmla="*/ 140312 w 2495605"/>
              <a:gd name="connsiteY2" fmla="*/ 143785 h 143785"/>
              <a:gd name="connsiteX3" fmla="*/ 2348261 w 2495605"/>
              <a:gd name="connsiteY3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605" h="143785">
                <a:moveTo>
                  <a:pt x="2495605" y="0"/>
                </a:moveTo>
                <a:lnTo>
                  <a:pt x="0" y="0"/>
                </a:lnTo>
                <a:lnTo>
                  <a:pt x="140312" y="143785"/>
                </a:lnTo>
                <a:lnTo>
                  <a:pt x="2348261" y="1437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78" name="任意多边形: 形状 77">
            <a:extLst>
              <a:ext uri="{FF2B5EF4-FFF2-40B4-BE49-F238E27FC236}">
                <a16:creationId xmlns:a16="http://schemas.microsoft.com/office/drawing/2014/main" id="{83BFD1E1-8894-1FA0-2B5C-D899F41E8EB3}"/>
              </a:ext>
            </a:extLst>
          </p:cNvPr>
          <p:cNvSpPr/>
          <p:nvPr/>
        </p:nvSpPr>
        <p:spPr>
          <a:xfrm rot="2742021" flipH="1">
            <a:off x="-323940" y="6189683"/>
            <a:ext cx="1807008" cy="143785"/>
          </a:xfrm>
          <a:custGeom>
            <a:avLst/>
            <a:gdLst>
              <a:gd name="connsiteX0" fmla="*/ 1807008 w 1807008"/>
              <a:gd name="connsiteY0" fmla="*/ 0 h 143785"/>
              <a:gd name="connsiteX1" fmla="*/ 0 w 1807008"/>
              <a:gd name="connsiteY1" fmla="*/ 0 h 143785"/>
              <a:gd name="connsiteX2" fmla="*/ 140313 w 1807008"/>
              <a:gd name="connsiteY2" fmla="*/ 143785 h 143785"/>
              <a:gd name="connsiteX3" fmla="*/ 1659664 w 1807008"/>
              <a:gd name="connsiteY3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7008" h="143785">
                <a:moveTo>
                  <a:pt x="1807008" y="0"/>
                </a:moveTo>
                <a:lnTo>
                  <a:pt x="0" y="0"/>
                </a:lnTo>
                <a:lnTo>
                  <a:pt x="140313" y="143785"/>
                </a:lnTo>
                <a:lnTo>
                  <a:pt x="1659664" y="1437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80" name="任意多边形: 形状 79">
            <a:extLst>
              <a:ext uri="{FF2B5EF4-FFF2-40B4-BE49-F238E27FC236}">
                <a16:creationId xmlns:a16="http://schemas.microsoft.com/office/drawing/2014/main" id="{D0EF9D19-9464-D51A-318D-49DE2EC3E476}"/>
              </a:ext>
            </a:extLst>
          </p:cNvPr>
          <p:cNvSpPr/>
          <p:nvPr/>
        </p:nvSpPr>
        <p:spPr>
          <a:xfrm rot="2742021" flipH="1">
            <a:off x="-220103" y="6436096"/>
            <a:ext cx="1118410" cy="143785"/>
          </a:xfrm>
          <a:custGeom>
            <a:avLst/>
            <a:gdLst>
              <a:gd name="connsiteX0" fmla="*/ 1118410 w 1118410"/>
              <a:gd name="connsiteY0" fmla="*/ 0 h 143785"/>
              <a:gd name="connsiteX1" fmla="*/ 0 w 1118410"/>
              <a:gd name="connsiteY1" fmla="*/ 0 h 143785"/>
              <a:gd name="connsiteX2" fmla="*/ 140312 w 1118410"/>
              <a:gd name="connsiteY2" fmla="*/ 143785 h 143785"/>
              <a:gd name="connsiteX3" fmla="*/ 971066 w 1118410"/>
              <a:gd name="connsiteY3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410" h="143785">
                <a:moveTo>
                  <a:pt x="1118410" y="0"/>
                </a:moveTo>
                <a:lnTo>
                  <a:pt x="0" y="0"/>
                </a:lnTo>
                <a:lnTo>
                  <a:pt x="140312" y="143785"/>
                </a:lnTo>
                <a:lnTo>
                  <a:pt x="971066" y="1437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82" name="任意多边形: 形状 81">
            <a:extLst>
              <a:ext uri="{FF2B5EF4-FFF2-40B4-BE49-F238E27FC236}">
                <a16:creationId xmlns:a16="http://schemas.microsoft.com/office/drawing/2014/main" id="{75FD9506-2B57-6C71-D205-7A0527C63B7C}"/>
              </a:ext>
            </a:extLst>
          </p:cNvPr>
          <p:cNvSpPr/>
          <p:nvPr/>
        </p:nvSpPr>
        <p:spPr>
          <a:xfrm rot="2742021" flipH="1">
            <a:off x="-116266" y="6682510"/>
            <a:ext cx="429813" cy="143785"/>
          </a:xfrm>
          <a:custGeom>
            <a:avLst/>
            <a:gdLst>
              <a:gd name="connsiteX0" fmla="*/ 429813 w 429813"/>
              <a:gd name="connsiteY0" fmla="*/ 0 h 143785"/>
              <a:gd name="connsiteX1" fmla="*/ 0 w 429813"/>
              <a:gd name="connsiteY1" fmla="*/ 0 h 143785"/>
              <a:gd name="connsiteX2" fmla="*/ 140312 w 429813"/>
              <a:gd name="connsiteY2" fmla="*/ 143785 h 143785"/>
              <a:gd name="connsiteX3" fmla="*/ 282469 w 429813"/>
              <a:gd name="connsiteY3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9813" h="143785">
                <a:moveTo>
                  <a:pt x="429813" y="0"/>
                </a:moveTo>
                <a:lnTo>
                  <a:pt x="0" y="0"/>
                </a:lnTo>
                <a:lnTo>
                  <a:pt x="140312" y="143785"/>
                </a:lnTo>
                <a:lnTo>
                  <a:pt x="282469" y="1437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grpSp>
        <p:nvGrpSpPr>
          <p:cNvPr id="132" name="组合 131">
            <a:extLst>
              <a:ext uri="{FF2B5EF4-FFF2-40B4-BE49-F238E27FC236}">
                <a16:creationId xmlns:a16="http://schemas.microsoft.com/office/drawing/2014/main" id="{E116DFB1-E4F1-9029-5C35-2D1A78C3C3EE}"/>
              </a:ext>
            </a:extLst>
          </p:cNvPr>
          <p:cNvGrpSpPr/>
          <p:nvPr/>
        </p:nvGrpSpPr>
        <p:grpSpPr>
          <a:xfrm>
            <a:off x="3902432" y="757462"/>
            <a:ext cx="2301518" cy="1015299"/>
            <a:chOff x="7706184" y="2854983"/>
            <a:chExt cx="2301518" cy="1015299"/>
          </a:xfrm>
          <a:solidFill>
            <a:schemeClr val="accent2">
              <a:alpha val="51000"/>
            </a:schemeClr>
          </a:solidFill>
        </p:grpSpPr>
        <p:grpSp>
          <p:nvGrpSpPr>
            <p:cNvPr id="104" name="组合 103">
              <a:extLst>
                <a:ext uri="{FF2B5EF4-FFF2-40B4-BE49-F238E27FC236}">
                  <a16:creationId xmlns:a16="http://schemas.microsoft.com/office/drawing/2014/main" id="{98B532E4-EB34-AC4E-B20E-1B3F29F98BC2}"/>
                </a:ext>
              </a:extLst>
            </p:cNvPr>
            <p:cNvGrpSpPr/>
            <p:nvPr/>
          </p:nvGrpSpPr>
          <p:grpSpPr>
            <a:xfrm>
              <a:off x="7706184" y="2854983"/>
              <a:ext cx="2301518" cy="169901"/>
              <a:chOff x="7711779" y="2854983"/>
              <a:chExt cx="2301518" cy="169901"/>
            </a:xfrm>
            <a:grpFill/>
          </p:grpSpPr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BF61EFDB-795B-FE27-646C-C00071847BCE}"/>
                  </a:ext>
                </a:extLst>
              </p:cNvPr>
              <p:cNvSpPr/>
              <p:nvPr/>
            </p:nvSpPr>
            <p:spPr>
              <a:xfrm>
                <a:off x="771177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2A4729C2-782D-9E50-CE27-5C8A04FE599B}"/>
                  </a:ext>
                </a:extLst>
              </p:cNvPr>
              <p:cNvSpPr/>
              <p:nvPr/>
            </p:nvSpPr>
            <p:spPr>
              <a:xfrm>
                <a:off x="8026828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2A4AAAC6-E805-6289-1230-56B2765692B5}"/>
                  </a:ext>
                </a:extLst>
              </p:cNvPr>
              <p:cNvSpPr/>
              <p:nvPr/>
            </p:nvSpPr>
            <p:spPr>
              <a:xfrm>
                <a:off x="834187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40375581-7AC1-B300-3BC7-47CB937C3AC2}"/>
                  </a:ext>
                </a:extLst>
              </p:cNvPr>
              <p:cNvSpPr/>
              <p:nvPr/>
            </p:nvSpPr>
            <p:spPr>
              <a:xfrm>
                <a:off x="865692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27513FDD-9FBE-1085-D291-F98B0A5EE086}"/>
                  </a:ext>
                </a:extLst>
              </p:cNvPr>
              <p:cNvSpPr/>
              <p:nvPr/>
            </p:nvSpPr>
            <p:spPr>
              <a:xfrm>
                <a:off x="8935112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01" name="椭圆 100">
                <a:extLst>
                  <a:ext uri="{FF2B5EF4-FFF2-40B4-BE49-F238E27FC236}">
                    <a16:creationId xmlns:a16="http://schemas.microsoft.com/office/drawing/2014/main" id="{79D5354A-C0F2-D31B-31EA-6A038FDD6B10}"/>
                  </a:ext>
                </a:extLst>
              </p:cNvPr>
              <p:cNvSpPr/>
              <p:nvPr/>
            </p:nvSpPr>
            <p:spPr>
              <a:xfrm>
                <a:off x="921329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DA7A4C17-D0E6-0FDE-74CF-06DF94A80955}"/>
                  </a:ext>
                </a:extLst>
              </p:cNvPr>
              <p:cNvSpPr/>
              <p:nvPr/>
            </p:nvSpPr>
            <p:spPr>
              <a:xfrm>
                <a:off x="952834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B7D5A75E-5127-AE32-531D-77509F5BB615}"/>
                  </a:ext>
                </a:extLst>
              </p:cNvPr>
              <p:cNvSpPr/>
              <p:nvPr/>
            </p:nvSpPr>
            <p:spPr>
              <a:xfrm>
                <a:off x="984339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105" name="组合 104">
              <a:extLst>
                <a:ext uri="{FF2B5EF4-FFF2-40B4-BE49-F238E27FC236}">
                  <a16:creationId xmlns:a16="http://schemas.microsoft.com/office/drawing/2014/main" id="{87442632-30CC-EEE7-3E49-5418D7217E26}"/>
                </a:ext>
              </a:extLst>
            </p:cNvPr>
            <p:cNvGrpSpPr/>
            <p:nvPr/>
          </p:nvGrpSpPr>
          <p:grpSpPr>
            <a:xfrm>
              <a:off x="7706184" y="3136782"/>
              <a:ext cx="2301518" cy="169901"/>
              <a:chOff x="7711779" y="2696471"/>
              <a:chExt cx="2301518" cy="169901"/>
            </a:xfrm>
            <a:grpFill/>
          </p:grpSpPr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266E70F3-2247-8693-2E7A-C920B0B06162}"/>
                  </a:ext>
                </a:extLst>
              </p:cNvPr>
              <p:cNvSpPr/>
              <p:nvPr/>
            </p:nvSpPr>
            <p:spPr>
              <a:xfrm>
                <a:off x="771177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D815B6A1-1AD4-6855-7501-A433352B61D6}"/>
                  </a:ext>
                </a:extLst>
              </p:cNvPr>
              <p:cNvSpPr/>
              <p:nvPr/>
            </p:nvSpPr>
            <p:spPr>
              <a:xfrm>
                <a:off x="8026828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08BA7575-BC8E-C0E4-EF12-B8F8AC86FF12}"/>
                  </a:ext>
                </a:extLst>
              </p:cNvPr>
              <p:cNvSpPr/>
              <p:nvPr/>
            </p:nvSpPr>
            <p:spPr>
              <a:xfrm>
                <a:off x="834187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C8436EFC-6F99-03E6-AEE2-FD9EAB701EAD}"/>
                  </a:ext>
                </a:extLst>
              </p:cNvPr>
              <p:cNvSpPr/>
              <p:nvPr/>
            </p:nvSpPr>
            <p:spPr>
              <a:xfrm>
                <a:off x="865692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BA3A6C40-41C8-B3CC-DDA5-705890B7C820}"/>
                  </a:ext>
                </a:extLst>
              </p:cNvPr>
              <p:cNvSpPr/>
              <p:nvPr/>
            </p:nvSpPr>
            <p:spPr>
              <a:xfrm>
                <a:off x="8935112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11" name="椭圆 110">
                <a:extLst>
                  <a:ext uri="{FF2B5EF4-FFF2-40B4-BE49-F238E27FC236}">
                    <a16:creationId xmlns:a16="http://schemas.microsoft.com/office/drawing/2014/main" id="{6EE60191-1DD8-5B00-07C9-5F1D9886047E}"/>
                  </a:ext>
                </a:extLst>
              </p:cNvPr>
              <p:cNvSpPr/>
              <p:nvPr/>
            </p:nvSpPr>
            <p:spPr>
              <a:xfrm>
                <a:off x="921329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93E032E0-B3AB-FAF2-3523-C9DC7AEC620C}"/>
                  </a:ext>
                </a:extLst>
              </p:cNvPr>
              <p:cNvSpPr/>
              <p:nvPr/>
            </p:nvSpPr>
            <p:spPr>
              <a:xfrm>
                <a:off x="952834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79A97AEC-B437-F1C7-20C8-AED4C23A0642}"/>
                  </a:ext>
                </a:extLst>
              </p:cNvPr>
              <p:cNvSpPr/>
              <p:nvPr/>
            </p:nvSpPr>
            <p:spPr>
              <a:xfrm>
                <a:off x="984339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114" name="组合 113">
              <a:extLst>
                <a:ext uri="{FF2B5EF4-FFF2-40B4-BE49-F238E27FC236}">
                  <a16:creationId xmlns:a16="http://schemas.microsoft.com/office/drawing/2014/main" id="{A4B62913-FB4F-DB86-538E-A34A377DD16E}"/>
                </a:ext>
              </a:extLst>
            </p:cNvPr>
            <p:cNvGrpSpPr/>
            <p:nvPr/>
          </p:nvGrpSpPr>
          <p:grpSpPr>
            <a:xfrm>
              <a:off x="7706184" y="3418581"/>
              <a:ext cx="2301518" cy="169901"/>
              <a:chOff x="7711779" y="2537959"/>
              <a:chExt cx="2301518" cy="169901"/>
            </a:xfrm>
            <a:grpFill/>
          </p:grpSpPr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91328607-3A58-09BA-91E7-BE16171EC8D5}"/>
                  </a:ext>
                </a:extLst>
              </p:cNvPr>
              <p:cNvSpPr/>
              <p:nvPr/>
            </p:nvSpPr>
            <p:spPr>
              <a:xfrm>
                <a:off x="771177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C454B4E-870B-336F-86E7-B702FA4F98A7}"/>
                  </a:ext>
                </a:extLst>
              </p:cNvPr>
              <p:cNvSpPr/>
              <p:nvPr/>
            </p:nvSpPr>
            <p:spPr>
              <a:xfrm>
                <a:off x="8026828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1820E742-3C29-36FE-4709-05766BA34339}"/>
                  </a:ext>
                </a:extLst>
              </p:cNvPr>
              <p:cNvSpPr/>
              <p:nvPr/>
            </p:nvSpPr>
            <p:spPr>
              <a:xfrm>
                <a:off x="834187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EB756F1-E56E-65CA-103F-CAB4B6B84EB8}"/>
                  </a:ext>
                </a:extLst>
              </p:cNvPr>
              <p:cNvSpPr/>
              <p:nvPr/>
            </p:nvSpPr>
            <p:spPr>
              <a:xfrm>
                <a:off x="865692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619F2990-EB14-2FC9-F65D-21FDEB76CEF7}"/>
                  </a:ext>
                </a:extLst>
              </p:cNvPr>
              <p:cNvSpPr/>
              <p:nvPr/>
            </p:nvSpPr>
            <p:spPr>
              <a:xfrm>
                <a:off x="8935112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CF5D9519-5C5A-788C-DDEE-5680045FE520}"/>
                  </a:ext>
                </a:extLst>
              </p:cNvPr>
              <p:cNvSpPr/>
              <p:nvPr/>
            </p:nvSpPr>
            <p:spPr>
              <a:xfrm>
                <a:off x="921329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21" name="椭圆 120">
                <a:extLst>
                  <a:ext uri="{FF2B5EF4-FFF2-40B4-BE49-F238E27FC236}">
                    <a16:creationId xmlns:a16="http://schemas.microsoft.com/office/drawing/2014/main" id="{0DE93254-C0DC-58C9-CAE7-90E21F3FD53A}"/>
                  </a:ext>
                </a:extLst>
              </p:cNvPr>
              <p:cNvSpPr/>
              <p:nvPr/>
            </p:nvSpPr>
            <p:spPr>
              <a:xfrm>
                <a:off x="952834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A0BAC105-ECD3-80AF-8AAF-DFA339EDFD05}"/>
                  </a:ext>
                </a:extLst>
              </p:cNvPr>
              <p:cNvSpPr/>
              <p:nvPr/>
            </p:nvSpPr>
            <p:spPr>
              <a:xfrm>
                <a:off x="984339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123" name="组合 122">
              <a:extLst>
                <a:ext uri="{FF2B5EF4-FFF2-40B4-BE49-F238E27FC236}">
                  <a16:creationId xmlns:a16="http://schemas.microsoft.com/office/drawing/2014/main" id="{0EBF8363-1D2D-D21A-999F-DC9E58F5C7CF}"/>
                </a:ext>
              </a:extLst>
            </p:cNvPr>
            <p:cNvGrpSpPr/>
            <p:nvPr/>
          </p:nvGrpSpPr>
          <p:grpSpPr>
            <a:xfrm>
              <a:off x="7706184" y="3700381"/>
              <a:ext cx="2301518" cy="169901"/>
              <a:chOff x="7711779" y="2379447"/>
              <a:chExt cx="2301518" cy="169901"/>
            </a:xfrm>
            <a:grpFill/>
          </p:grpSpPr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5D9350C2-CB09-E56A-B35A-1551B5AC6638}"/>
                  </a:ext>
                </a:extLst>
              </p:cNvPr>
              <p:cNvSpPr/>
              <p:nvPr/>
            </p:nvSpPr>
            <p:spPr>
              <a:xfrm>
                <a:off x="771177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149A3E4F-4108-3B41-4FC0-034A5F1D238C}"/>
                  </a:ext>
                </a:extLst>
              </p:cNvPr>
              <p:cNvSpPr/>
              <p:nvPr/>
            </p:nvSpPr>
            <p:spPr>
              <a:xfrm>
                <a:off x="8026828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EA7CCEA7-44DA-DAF4-A79B-645F972256C7}"/>
                  </a:ext>
                </a:extLst>
              </p:cNvPr>
              <p:cNvSpPr/>
              <p:nvPr/>
            </p:nvSpPr>
            <p:spPr>
              <a:xfrm>
                <a:off x="834187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8FE2047B-EAC5-8FEB-F83F-0AFBF622AE16}"/>
                  </a:ext>
                </a:extLst>
              </p:cNvPr>
              <p:cNvSpPr/>
              <p:nvPr/>
            </p:nvSpPr>
            <p:spPr>
              <a:xfrm>
                <a:off x="865692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3D2B1C16-C5B4-3889-6256-333BE96915E6}"/>
                  </a:ext>
                </a:extLst>
              </p:cNvPr>
              <p:cNvSpPr/>
              <p:nvPr/>
            </p:nvSpPr>
            <p:spPr>
              <a:xfrm>
                <a:off x="8935112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C2BE10AF-A5AC-C4B7-E7A2-1DF8297EE965}"/>
                  </a:ext>
                </a:extLst>
              </p:cNvPr>
              <p:cNvSpPr/>
              <p:nvPr/>
            </p:nvSpPr>
            <p:spPr>
              <a:xfrm>
                <a:off x="921329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B983FE2B-6E5E-1EA6-E9D3-7207BDD34017}"/>
                  </a:ext>
                </a:extLst>
              </p:cNvPr>
              <p:cNvSpPr/>
              <p:nvPr/>
            </p:nvSpPr>
            <p:spPr>
              <a:xfrm>
                <a:off x="952834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747F8B9A-5517-582E-96CC-8810167AB13B}"/>
                  </a:ext>
                </a:extLst>
              </p:cNvPr>
              <p:cNvSpPr/>
              <p:nvPr/>
            </p:nvSpPr>
            <p:spPr>
              <a:xfrm>
                <a:off x="984339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</p:grpSp>
      <p:sp>
        <p:nvSpPr>
          <p:cNvPr id="179" name="任意多边形: 形状 178">
            <a:extLst>
              <a:ext uri="{FF2B5EF4-FFF2-40B4-BE49-F238E27FC236}">
                <a16:creationId xmlns:a16="http://schemas.microsoft.com/office/drawing/2014/main" id="{746505F6-E74D-CAE2-453E-E46CCB66BB7A}"/>
              </a:ext>
            </a:extLst>
          </p:cNvPr>
          <p:cNvSpPr/>
          <p:nvPr/>
        </p:nvSpPr>
        <p:spPr>
          <a:xfrm flipV="1">
            <a:off x="1" y="0"/>
            <a:ext cx="5051705" cy="5828472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7D8FBB65-2C9D-1F74-4FFB-740D8AC9C829}"/>
              </a:ext>
            </a:extLst>
          </p:cNvPr>
          <p:cNvSpPr/>
          <p:nvPr/>
        </p:nvSpPr>
        <p:spPr>
          <a:xfrm flipV="1">
            <a:off x="923581" y="1191424"/>
            <a:ext cx="4534694" cy="4795187"/>
          </a:xfrm>
          <a:custGeom>
            <a:avLst/>
            <a:gdLst>
              <a:gd name="connsiteX0" fmla="*/ 0 w 2450865"/>
              <a:gd name="connsiteY0" fmla="*/ 0 h 2591653"/>
              <a:gd name="connsiteX1" fmla="*/ 27970 w 2450865"/>
              <a:gd name="connsiteY1" fmla="*/ 1324 h 2591653"/>
              <a:gd name="connsiteX2" fmla="*/ 2441149 w 2450865"/>
              <a:gd name="connsiteY2" fmla="*/ 2399232 h 2591653"/>
              <a:gd name="connsiteX3" fmla="*/ 2450865 w 2450865"/>
              <a:gd name="connsiteY3" fmla="*/ 2591653 h 2591653"/>
              <a:gd name="connsiteX4" fmla="*/ 0 w 2450865"/>
              <a:gd name="connsiteY4" fmla="*/ 2591653 h 259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0865" h="2591653">
                <a:moveTo>
                  <a:pt x="0" y="0"/>
                </a:moveTo>
                <a:lnTo>
                  <a:pt x="27970" y="1324"/>
                </a:lnTo>
                <a:cubicBezTo>
                  <a:pt x="1299391" y="122340"/>
                  <a:pt x="2312263" y="1130121"/>
                  <a:pt x="2441149" y="2399232"/>
                </a:cubicBezTo>
                <a:lnTo>
                  <a:pt x="2450865" y="2591653"/>
                </a:lnTo>
                <a:lnTo>
                  <a:pt x="0" y="2591653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44965" t="-1993" r="-13651" b="19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9" name="文本框 248">
            <a:extLst>
              <a:ext uri="{FF2B5EF4-FFF2-40B4-BE49-F238E27FC236}">
                <a16:creationId xmlns:a16="http://schemas.microsoft.com/office/drawing/2014/main" id="{D212C50E-D63E-41F6-BF35-A9DAFA6C4CFD}"/>
              </a:ext>
            </a:extLst>
          </p:cNvPr>
          <p:cNvSpPr txBox="1"/>
          <p:nvPr/>
        </p:nvSpPr>
        <p:spPr>
          <a:xfrm>
            <a:off x="5198348" y="2537160"/>
            <a:ext cx="6439669" cy="19389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zh-CN" altLang="en-US" sz="6000" dirty="0">
                <a:latin typeface="+mj-ea"/>
                <a:ea typeface="+mj-ea"/>
              </a:rPr>
              <a:t>蓝色简约</a:t>
            </a:r>
            <a:endParaRPr lang="en-US" altLang="zh-CN" sz="6000" dirty="0">
              <a:latin typeface="+mj-ea"/>
              <a:ea typeface="+mj-ea"/>
            </a:endParaRPr>
          </a:p>
          <a:p>
            <a:pPr algn="r"/>
            <a:r>
              <a:rPr lang="zh-CN" altLang="en-US" sz="6000" dirty="0">
                <a:solidFill>
                  <a:schemeClr val="accent1"/>
                </a:solidFill>
                <a:latin typeface="+mj-ea"/>
                <a:ea typeface="+mj-ea"/>
              </a:rPr>
              <a:t>求职应聘通用模板</a:t>
            </a:r>
          </a:p>
        </p:txBody>
      </p:sp>
      <p:sp>
        <p:nvSpPr>
          <p:cNvPr id="251" name="文本框 250">
            <a:extLst>
              <a:ext uri="{FF2B5EF4-FFF2-40B4-BE49-F238E27FC236}">
                <a16:creationId xmlns:a16="http://schemas.microsoft.com/office/drawing/2014/main" id="{0BF0B318-3BD0-0E66-9D7B-3E517A4F3A1D}"/>
              </a:ext>
            </a:extLst>
          </p:cNvPr>
          <p:cNvSpPr txBox="1"/>
          <p:nvPr/>
        </p:nvSpPr>
        <p:spPr>
          <a:xfrm>
            <a:off x="5458275" y="4428287"/>
            <a:ext cx="617974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800" dirty="0">
                <a:solidFill>
                  <a:schemeClr val="bg2">
                    <a:lumMod val="50000"/>
                  </a:schemeClr>
                </a:solidFill>
                <a:latin typeface="+mn-ea"/>
                <a:cs typeface="Arial" panose="020B0604020202020204" pitchFamily="34" charset="0"/>
              </a:rPr>
              <a:t>WORK REPORT PPT TEMPLATE</a:t>
            </a:r>
            <a:endParaRPr lang="zh-CN" altLang="en-US" dirty="0"/>
          </a:p>
        </p:txBody>
      </p:sp>
      <p:sp>
        <p:nvSpPr>
          <p:cNvPr id="177" name="任意多边形: 形状 176">
            <a:extLst>
              <a:ext uri="{FF2B5EF4-FFF2-40B4-BE49-F238E27FC236}">
                <a16:creationId xmlns:a16="http://schemas.microsoft.com/office/drawing/2014/main" id="{9974B57C-D05E-F476-EF27-C73535855885}"/>
              </a:ext>
            </a:extLst>
          </p:cNvPr>
          <p:cNvSpPr/>
          <p:nvPr/>
        </p:nvSpPr>
        <p:spPr>
          <a:xfrm>
            <a:off x="1443424" y="4958846"/>
            <a:ext cx="3467788" cy="1916276"/>
          </a:xfrm>
          <a:custGeom>
            <a:avLst/>
            <a:gdLst>
              <a:gd name="connsiteX0" fmla="*/ 1674977 w 3349954"/>
              <a:gd name="connsiteY0" fmla="*/ 0 h 1851162"/>
              <a:gd name="connsiteX1" fmla="*/ 3349954 w 3349954"/>
              <a:gd name="connsiteY1" fmla="*/ 1674977 h 1851162"/>
              <a:gd name="connsiteX2" fmla="*/ 3341307 w 3349954"/>
              <a:gd name="connsiteY2" fmla="*/ 1846234 h 1851162"/>
              <a:gd name="connsiteX3" fmla="*/ 3340555 w 3349954"/>
              <a:gd name="connsiteY3" fmla="*/ 1851162 h 1851162"/>
              <a:gd name="connsiteX4" fmla="*/ 2586929 w 3349954"/>
              <a:gd name="connsiteY4" fmla="*/ 1851162 h 1851162"/>
              <a:gd name="connsiteX5" fmla="*/ 2604690 w 3349954"/>
              <a:gd name="connsiteY5" fmla="*/ 1674977 h 1851162"/>
              <a:gd name="connsiteX6" fmla="*/ 1674977 w 3349954"/>
              <a:gd name="connsiteY6" fmla="*/ 745264 h 1851162"/>
              <a:gd name="connsiteX7" fmla="*/ 745264 w 3349954"/>
              <a:gd name="connsiteY7" fmla="*/ 1674977 h 1851162"/>
              <a:gd name="connsiteX8" fmla="*/ 763025 w 3349954"/>
              <a:gd name="connsiteY8" fmla="*/ 1851162 h 1851162"/>
              <a:gd name="connsiteX9" fmla="*/ 9400 w 3349954"/>
              <a:gd name="connsiteY9" fmla="*/ 1851162 h 1851162"/>
              <a:gd name="connsiteX10" fmla="*/ 8648 w 3349954"/>
              <a:gd name="connsiteY10" fmla="*/ 1846234 h 1851162"/>
              <a:gd name="connsiteX11" fmla="*/ 0 w 3349954"/>
              <a:gd name="connsiteY11" fmla="*/ 1674977 h 1851162"/>
              <a:gd name="connsiteX12" fmla="*/ 1674977 w 3349954"/>
              <a:gd name="connsiteY12" fmla="*/ 0 h 1851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9954" h="1851162">
                <a:moveTo>
                  <a:pt x="1674977" y="0"/>
                </a:moveTo>
                <a:cubicBezTo>
                  <a:pt x="2600042" y="0"/>
                  <a:pt x="3349954" y="749913"/>
                  <a:pt x="3349954" y="1674977"/>
                </a:cubicBezTo>
                <a:cubicBezTo>
                  <a:pt x="3349954" y="1732794"/>
                  <a:pt x="3347025" y="1789926"/>
                  <a:pt x="3341307" y="1846234"/>
                </a:cubicBezTo>
                <a:lnTo>
                  <a:pt x="3340555" y="1851162"/>
                </a:lnTo>
                <a:lnTo>
                  <a:pt x="2586929" y="1851162"/>
                </a:lnTo>
                <a:lnTo>
                  <a:pt x="2604690" y="1674977"/>
                </a:lnTo>
                <a:cubicBezTo>
                  <a:pt x="2604690" y="1161511"/>
                  <a:pt x="2188443" y="745264"/>
                  <a:pt x="1674977" y="745264"/>
                </a:cubicBezTo>
                <a:cubicBezTo>
                  <a:pt x="1161511" y="745264"/>
                  <a:pt x="745264" y="1161511"/>
                  <a:pt x="745264" y="1674977"/>
                </a:cubicBezTo>
                <a:lnTo>
                  <a:pt x="763025" y="1851162"/>
                </a:lnTo>
                <a:lnTo>
                  <a:pt x="9400" y="1851162"/>
                </a:lnTo>
                <a:lnTo>
                  <a:pt x="8648" y="1846234"/>
                </a:lnTo>
                <a:cubicBezTo>
                  <a:pt x="2930" y="1789926"/>
                  <a:pt x="0" y="1732794"/>
                  <a:pt x="0" y="1674977"/>
                </a:cubicBezTo>
                <a:cubicBezTo>
                  <a:pt x="0" y="749913"/>
                  <a:pt x="749913" y="0"/>
                  <a:pt x="16749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257" name="组合 256">
            <a:extLst>
              <a:ext uri="{FF2B5EF4-FFF2-40B4-BE49-F238E27FC236}">
                <a16:creationId xmlns:a16="http://schemas.microsoft.com/office/drawing/2014/main" id="{CF648804-28F8-8E57-A4FD-39B860ACFA4A}"/>
              </a:ext>
            </a:extLst>
          </p:cNvPr>
          <p:cNvGrpSpPr/>
          <p:nvPr/>
        </p:nvGrpSpPr>
        <p:grpSpPr>
          <a:xfrm>
            <a:off x="1252784" y="789441"/>
            <a:ext cx="1464985" cy="313471"/>
            <a:chOff x="1599000" y="715027"/>
            <a:chExt cx="1464985" cy="313471"/>
          </a:xfrm>
        </p:grpSpPr>
        <p:sp>
          <p:nvSpPr>
            <p:cNvPr id="172" name="photo-on-phone-screen_77060">
              <a:extLst>
                <a:ext uri="{FF2B5EF4-FFF2-40B4-BE49-F238E27FC236}">
                  <a16:creationId xmlns:a16="http://schemas.microsoft.com/office/drawing/2014/main" id="{44F5E435-47FA-307B-E4C4-7FAB900BD904}"/>
                </a:ext>
              </a:extLst>
            </p:cNvPr>
            <p:cNvSpPr/>
            <p:nvPr/>
          </p:nvSpPr>
          <p:spPr>
            <a:xfrm>
              <a:off x="1599000" y="715027"/>
              <a:ext cx="190640" cy="294279"/>
            </a:xfrm>
            <a:custGeom>
              <a:avLst/>
              <a:gdLst>
                <a:gd name="connsiteX0" fmla="*/ 176602 w 390579"/>
                <a:gd name="connsiteY0" fmla="*/ 527124 h 602911"/>
                <a:gd name="connsiteX1" fmla="*/ 213906 w 390579"/>
                <a:gd name="connsiteY1" fmla="*/ 527124 h 602911"/>
                <a:gd name="connsiteX2" fmla="*/ 218964 w 390579"/>
                <a:gd name="connsiteY2" fmla="*/ 532174 h 602911"/>
                <a:gd name="connsiteX3" fmla="*/ 218964 w 390579"/>
                <a:gd name="connsiteY3" fmla="*/ 557427 h 602911"/>
                <a:gd name="connsiteX4" fmla="*/ 213906 w 390579"/>
                <a:gd name="connsiteY4" fmla="*/ 562477 h 602911"/>
                <a:gd name="connsiteX5" fmla="*/ 176602 w 390579"/>
                <a:gd name="connsiteY5" fmla="*/ 562477 h 602911"/>
                <a:gd name="connsiteX6" fmla="*/ 171544 w 390579"/>
                <a:gd name="connsiteY6" fmla="*/ 557427 h 602911"/>
                <a:gd name="connsiteX7" fmla="*/ 171544 w 390579"/>
                <a:gd name="connsiteY7" fmla="*/ 532174 h 602911"/>
                <a:gd name="connsiteX8" fmla="*/ 176602 w 390579"/>
                <a:gd name="connsiteY8" fmla="*/ 527124 h 602911"/>
                <a:gd name="connsiteX9" fmla="*/ 176627 w 390579"/>
                <a:gd name="connsiteY9" fmla="*/ 510321 h 602911"/>
                <a:gd name="connsiteX10" fmla="*/ 154612 w 390579"/>
                <a:gd name="connsiteY10" fmla="*/ 532174 h 602911"/>
                <a:gd name="connsiteX11" fmla="*/ 154612 w 390579"/>
                <a:gd name="connsiteY11" fmla="*/ 557437 h 602911"/>
                <a:gd name="connsiteX12" fmla="*/ 176627 w 390579"/>
                <a:gd name="connsiteY12" fmla="*/ 579416 h 602911"/>
                <a:gd name="connsiteX13" fmla="*/ 213952 w 390579"/>
                <a:gd name="connsiteY13" fmla="*/ 579416 h 602911"/>
                <a:gd name="connsiteX14" fmla="*/ 235967 w 390579"/>
                <a:gd name="connsiteY14" fmla="*/ 557437 h 602911"/>
                <a:gd name="connsiteX15" fmla="*/ 235967 w 390579"/>
                <a:gd name="connsiteY15" fmla="*/ 532174 h 602911"/>
                <a:gd name="connsiteX16" fmla="*/ 213952 w 390579"/>
                <a:gd name="connsiteY16" fmla="*/ 510321 h 602911"/>
                <a:gd name="connsiteX17" fmla="*/ 175461 w 390579"/>
                <a:gd name="connsiteY17" fmla="*/ 223481 h 602911"/>
                <a:gd name="connsiteX18" fmla="*/ 209650 w 390579"/>
                <a:gd name="connsiteY18" fmla="*/ 257564 h 602911"/>
                <a:gd name="connsiteX19" fmla="*/ 175461 w 390579"/>
                <a:gd name="connsiteY19" fmla="*/ 291647 h 602911"/>
                <a:gd name="connsiteX20" fmla="*/ 141272 w 390579"/>
                <a:gd name="connsiteY20" fmla="*/ 257564 h 602911"/>
                <a:gd name="connsiteX21" fmla="*/ 175461 w 390579"/>
                <a:gd name="connsiteY21" fmla="*/ 223481 h 602911"/>
                <a:gd name="connsiteX22" fmla="*/ 98640 w 390579"/>
                <a:gd name="connsiteY22" fmla="*/ 198212 h 602911"/>
                <a:gd name="connsiteX23" fmla="*/ 94464 w 390579"/>
                <a:gd name="connsiteY23" fmla="*/ 202379 h 602911"/>
                <a:gd name="connsiteX24" fmla="*/ 94464 w 390579"/>
                <a:gd name="connsiteY24" fmla="*/ 342677 h 602911"/>
                <a:gd name="connsiteX25" fmla="*/ 125342 w 390579"/>
                <a:gd name="connsiteY25" fmla="*/ 315779 h 602911"/>
                <a:gd name="connsiteX26" fmla="*/ 156980 w 390579"/>
                <a:gd name="connsiteY26" fmla="*/ 313254 h 602911"/>
                <a:gd name="connsiteX27" fmla="*/ 188238 w 390579"/>
                <a:gd name="connsiteY27" fmla="*/ 332701 h 602911"/>
                <a:gd name="connsiteX28" fmla="*/ 198109 w 390579"/>
                <a:gd name="connsiteY28" fmla="*/ 331312 h 602911"/>
                <a:gd name="connsiteX29" fmla="*/ 239365 w 390579"/>
                <a:gd name="connsiteY29" fmla="*/ 286103 h 602911"/>
                <a:gd name="connsiteX30" fmla="*/ 254804 w 390579"/>
                <a:gd name="connsiteY30" fmla="*/ 279663 h 602911"/>
                <a:gd name="connsiteX31" fmla="*/ 269357 w 390579"/>
                <a:gd name="connsiteY31" fmla="*/ 287998 h 602911"/>
                <a:gd name="connsiteX32" fmla="*/ 296060 w 390579"/>
                <a:gd name="connsiteY32" fmla="*/ 325377 h 602911"/>
                <a:gd name="connsiteX33" fmla="*/ 296060 w 390579"/>
                <a:gd name="connsiteY33" fmla="*/ 202379 h 602911"/>
                <a:gd name="connsiteX34" fmla="*/ 291883 w 390579"/>
                <a:gd name="connsiteY34" fmla="*/ 198212 h 602911"/>
                <a:gd name="connsiteX35" fmla="*/ 98640 w 390579"/>
                <a:gd name="connsiteY35" fmla="*/ 172956 h 602911"/>
                <a:gd name="connsiteX36" fmla="*/ 291883 w 390579"/>
                <a:gd name="connsiteY36" fmla="*/ 172956 h 602911"/>
                <a:gd name="connsiteX37" fmla="*/ 321370 w 390579"/>
                <a:gd name="connsiteY37" fmla="*/ 202379 h 602911"/>
                <a:gd name="connsiteX38" fmla="*/ 321370 w 390579"/>
                <a:gd name="connsiteY38" fmla="*/ 382834 h 602911"/>
                <a:gd name="connsiteX39" fmla="*/ 291883 w 390579"/>
                <a:gd name="connsiteY39" fmla="*/ 412384 h 602911"/>
                <a:gd name="connsiteX40" fmla="*/ 98640 w 390579"/>
                <a:gd name="connsiteY40" fmla="*/ 412384 h 602911"/>
                <a:gd name="connsiteX41" fmla="*/ 69154 w 390579"/>
                <a:gd name="connsiteY41" fmla="*/ 382834 h 602911"/>
                <a:gd name="connsiteX42" fmla="*/ 69154 w 390579"/>
                <a:gd name="connsiteY42" fmla="*/ 202379 h 602911"/>
                <a:gd name="connsiteX43" fmla="*/ 98640 w 390579"/>
                <a:gd name="connsiteY43" fmla="*/ 172956 h 602911"/>
                <a:gd name="connsiteX44" fmla="*/ 48585 w 390579"/>
                <a:gd name="connsiteY44" fmla="*/ 67832 h 602911"/>
                <a:gd name="connsiteX45" fmla="*/ 40108 w 390579"/>
                <a:gd name="connsiteY45" fmla="*/ 76295 h 602911"/>
                <a:gd name="connsiteX46" fmla="*/ 40108 w 390579"/>
                <a:gd name="connsiteY46" fmla="*/ 482152 h 602911"/>
                <a:gd name="connsiteX47" fmla="*/ 48585 w 390579"/>
                <a:gd name="connsiteY47" fmla="*/ 490615 h 602911"/>
                <a:gd name="connsiteX48" fmla="*/ 342121 w 390579"/>
                <a:gd name="connsiteY48" fmla="*/ 490615 h 602911"/>
                <a:gd name="connsiteX49" fmla="*/ 350471 w 390579"/>
                <a:gd name="connsiteY49" fmla="*/ 482152 h 602911"/>
                <a:gd name="connsiteX50" fmla="*/ 350471 w 390579"/>
                <a:gd name="connsiteY50" fmla="*/ 76295 h 602911"/>
                <a:gd name="connsiteX51" fmla="*/ 342121 w 390579"/>
                <a:gd name="connsiteY51" fmla="*/ 67832 h 602911"/>
                <a:gd name="connsiteX52" fmla="*/ 168024 w 390579"/>
                <a:gd name="connsiteY52" fmla="*/ 27411 h 602911"/>
                <a:gd name="connsiteX53" fmla="*/ 159547 w 390579"/>
                <a:gd name="connsiteY53" fmla="*/ 35874 h 602911"/>
                <a:gd name="connsiteX54" fmla="*/ 168024 w 390579"/>
                <a:gd name="connsiteY54" fmla="*/ 44211 h 602911"/>
                <a:gd name="connsiteX55" fmla="*/ 222556 w 390579"/>
                <a:gd name="connsiteY55" fmla="*/ 44211 h 602911"/>
                <a:gd name="connsiteX56" fmla="*/ 231033 w 390579"/>
                <a:gd name="connsiteY56" fmla="*/ 35874 h 602911"/>
                <a:gd name="connsiteX57" fmla="*/ 222556 w 390579"/>
                <a:gd name="connsiteY57" fmla="*/ 27411 h 602911"/>
                <a:gd name="connsiteX58" fmla="*/ 33782 w 390579"/>
                <a:gd name="connsiteY58" fmla="*/ 0 h 602911"/>
                <a:gd name="connsiteX59" fmla="*/ 356797 w 390579"/>
                <a:gd name="connsiteY59" fmla="*/ 0 h 602911"/>
                <a:gd name="connsiteX60" fmla="*/ 390579 w 390579"/>
                <a:gd name="connsiteY60" fmla="*/ 33727 h 602911"/>
                <a:gd name="connsiteX61" fmla="*/ 390579 w 390579"/>
                <a:gd name="connsiteY61" fmla="*/ 569184 h 602911"/>
                <a:gd name="connsiteX62" fmla="*/ 356797 w 390579"/>
                <a:gd name="connsiteY62" fmla="*/ 602911 h 602911"/>
                <a:gd name="connsiteX63" fmla="*/ 33782 w 390579"/>
                <a:gd name="connsiteY63" fmla="*/ 602911 h 602911"/>
                <a:gd name="connsiteX64" fmla="*/ 0 w 390579"/>
                <a:gd name="connsiteY64" fmla="*/ 569184 h 602911"/>
                <a:gd name="connsiteX65" fmla="*/ 0 w 390579"/>
                <a:gd name="connsiteY65" fmla="*/ 33727 h 602911"/>
                <a:gd name="connsiteX66" fmla="*/ 33782 w 390579"/>
                <a:gd name="connsiteY66" fmla="*/ 0 h 60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90579" h="602911">
                  <a:moveTo>
                    <a:pt x="176602" y="527124"/>
                  </a:moveTo>
                  <a:lnTo>
                    <a:pt x="213906" y="527124"/>
                  </a:lnTo>
                  <a:cubicBezTo>
                    <a:pt x="216688" y="527124"/>
                    <a:pt x="218964" y="529523"/>
                    <a:pt x="218964" y="532174"/>
                  </a:cubicBezTo>
                  <a:lnTo>
                    <a:pt x="218964" y="557427"/>
                  </a:lnTo>
                  <a:cubicBezTo>
                    <a:pt x="218964" y="560204"/>
                    <a:pt x="216688" y="562477"/>
                    <a:pt x="213906" y="562477"/>
                  </a:cubicBezTo>
                  <a:lnTo>
                    <a:pt x="176602" y="562477"/>
                  </a:lnTo>
                  <a:cubicBezTo>
                    <a:pt x="173820" y="562477"/>
                    <a:pt x="171544" y="560204"/>
                    <a:pt x="171544" y="557427"/>
                  </a:cubicBezTo>
                  <a:lnTo>
                    <a:pt x="171544" y="532174"/>
                  </a:lnTo>
                  <a:cubicBezTo>
                    <a:pt x="171544" y="529523"/>
                    <a:pt x="173820" y="527124"/>
                    <a:pt x="176602" y="527124"/>
                  </a:cubicBezTo>
                  <a:close/>
                  <a:moveTo>
                    <a:pt x="176627" y="510321"/>
                  </a:moveTo>
                  <a:cubicBezTo>
                    <a:pt x="164481" y="510321"/>
                    <a:pt x="154612" y="520173"/>
                    <a:pt x="154612" y="532174"/>
                  </a:cubicBezTo>
                  <a:lnTo>
                    <a:pt x="154612" y="557437"/>
                  </a:lnTo>
                  <a:cubicBezTo>
                    <a:pt x="154612" y="569563"/>
                    <a:pt x="164481" y="579416"/>
                    <a:pt x="176627" y="579416"/>
                  </a:cubicBezTo>
                  <a:lnTo>
                    <a:pt x="213952" y="579416"/>
                  </a:lnTo>
                  <a:cubicBezTo>
                    <a:pt x="226098" y="579416"/>
                    <a:pt x="235967" y="569563"/>
                    <a:pt x="235967" y="557437"/>
                  </a:cubicBezTo>
                  <a:lnTo>
                    <a:pt x="235967" y="532174"/>
                  </a:lnTo>
                  <a:cubicBezTo>
                    <a:pt x="235967" y="520173"/>
                    <a:pt x="226098" y="510321"/>
                    <a:pt x="213952" y="510321"/>
                  </a:cubicBezTo>
                  <a:close/>
                  <a:moveTo>
                    <a:pt x="175461" y="223481"/>
                  </a:moveTo>
                  <a:cubicBezTo>
                    <a:pt x="194343" y="223481"/>
                    <a:pt x="209650" y="238740"/>
                    <a:pt x="209650" y="257564"/>
                  </a:cubicBezTo>
                  <a:cubicBezTo>
                    <a:pt x="209650" y="276388"/>
                    <a:pt x="194343" y="291647"/>
                    <a:pt x="175461" y="291647"/>
                  </a:cubicBezTo>
                  <a:cubicBezTo>
                    <a:pt x="156579" y="291647"/>
                    <a:pt x="141272" y="276388"/>
                    <a:pt x="141272" y="257564"/>
                  </a:cubicBezTo>
                  <a:cubicBezTo>
                    <a:pt x="141272" y="238740"/>
                    <a:pt x="156579" y="223481"/>
                    <a:pt x="175461" y="223481"/>
                  </a:cubicBezTo>
                  <a:close/>
                  <a:moveTo>
                    <a:pt x="98640" y="198212"/>
                  </a:moveTo>
                  <a:cubicBezTo>
                    <a:pt x="96362" y="198212"/>
                    <a:pt x="94464" y="200106"/>
                    <a:pt x="94464" y="202379"/>
                  </a:cubicBezTo>
                  <a:lnTo>
                    <a:pt x="94464" y="342677"/>
                  </a:lnTo>
                  <a:lnTo>
                    <a:pt x="125342" y="315779"/>
                  </a:lnTo>
                  <a:cubicBezTo>
                    <a:pt x="133695" y="308581"/>
                    <a:pt x="147616" y="307445"/>
                    <a:pt x="156980" y="313254"/>
                  </a:cubicBezTo>
                  <a:lnTo>
                    <a:pt x="188238" y="332701"/>
                  </a:lnTo>
                  <a:cubicBezTo>
                    <a:pt x="191149" y="334469"/>
                    <a:pt x="195831" y="333837"/>
                    <a:pt x="198109" y="331312"/>
                  </a:cubicBezTo>
                  <a:lnTo>
                    <a:pt x="239365" y="286103"/>
                  </a:lnTo>
                  <a:cubicBezTo>
                    <a:pt x="243414" y="281684"/>
                    <a:pt x="249109" y="279284"/>
                    <a:pt x="254804" y="279663"/>
                  </a:cubicBezTo>
                  <a:cubicBezTo>
                    <a:pt x="260499" y="279916"/>
                    <a:pt x="265814" y="282946"/>
                    <a:pt x="269357" y="287998"/>
                  </a:cubicBezTo>
                  <a:lnTo>
                    <a:pt x="296060" y="325377"/>
                  </a:lnTo>
                  <a:lnTo>
                    <a:pt x="296060" y="202379"/>
                  </a:lnTo>
                  <a:cubicBezTo>
                    <a:pt x="296060" y="200106"/>
                    <a:pt x="294161" y="198212"/>
                    <a:pt x="291883" y="198212"/>
                  </a:cubicBezTo>
                  <a:close/>
                  <a:moveTo>
                    <a:pt x="98640" y="172956"/>
                  </a:moveTo>
                  <a:lnTo>
                    <a:pt x="291883" y="172956"/>
                  </a:lnTo>
                  <a:cubicBezTo>
                    <a:pt x="308208" y="172956"/>
                    <a:pt x="321496" y="186215"/>
                    <a:pt x="321370" y="202379"/>
                  </a:cubicBezTo>
                  <a:lnTo>
                    <a:pt x="321370" y="382834"/>
                  </a:lnTo>
                  <a:cubicBezTo>
                    <a:pt x="321370" y="399125"/>
                    <a:pt x="308208" y="412384"/>
                    <a:pt x="291883" y="412384"/>
                  </a:cubicBezTo>
                  <a:lnTo>
                    <a:pt x="98640" y="412384"/>
                  </a:lnTo>
                  <a:cubicBezTo>
                    <a:pt x="82315" y="412384"/>
                    <a:pt x="69154" y="399125"/>
                    <a:pt x="69154" y="382834"/>
                  </a:cubicBezTo>
                  <a:lnTo>
                    <a:pt x="69154" y="202379"/>
                  </a:lnTo>
                  <a:cubicBezTo>
                    <a:pt x="69154" y="186215"/>
                    <a:pt x="82315" y="172956"/>
                    <a:pt x="98640" y="172956"/>
                  </a:cubicBezTo>
                  <a:close/>
                  <a:moveTo>
                    <a:pt x="48585" y="67832"/>
                  </a:moveTo>
                  <a:cubicBezTo>
                    <a:pt x="43904" y="67832"/>
                    <a:pt x="40108" y="71622"/>
                    <a:pt x="40108" y="76295"/>
                  </a:cubicBezTo>
                  <a:lnTo>
                    <a:pt x="40108" y="482152"/>
                  </a:lnTo>
                  <a:cubicBezTo>
                    <a:pt x="40108" y="486826"/>
                    <a:pt x="43904" y="490615"/>
                    <a:pt x="48585" y="490615"/>
                  </a:cubicBezTo>
                  <a:lnTo>
                    <a:pt x="342121" y="490615"/>
                  </a:lnTo>
                  <a:cubicBezTo>
                    <a:pt x="346675" y="490615"/>
                    <a:pt x="350471" y="486826"/>
                    <a:pt x="350471" y="482152"/>
                  </a:cubicBezTo>
                  <a:lnTo>
                    <a:pt x="350471" y="76295"/>
                  </a:lnTo>
                  <a:cubicBezTo>
                    <a:pt x="350471" y="71622"/>
                    <a:pt x="346675" y="67832"/>
                    <a:pt x="342121" y="67832"/>
                  </a:cubicBezTo>
                  <a:close/>
                  <a:moveTo>
                    <a:pt x="168024" y="27411"/>
                  </a:moveTo>
                  <a:cubicBezTo>
                    <a:pt x="163342" y="27411"/>
                    <a:pt x="159547" y="31200"/>
                    <a:pt x="159547" y="35874"/>
                  </a:cubicBezTo>
                  <a:cubicBezTo>
                    <a:pt x="159547" y="40548"/>
                    <a:pt x="163342" y="44211"/>
                    <a:pt x="168024" y="44211"/>
                  </a:cubicBezTo>
                  <a:lnTo>
                    <a:pt x="222556" y="44211"/>
                  </a:lnTo>
                  <a:cubicBezTo>
                    <a:pt x="227237" y="44211"/>
                    <a:pt x="231033" y="40548"/>
                    <a:pt x="231033" y="35874"/>
                  </a:cubicBezTo>
                  <a:cubicBezTo>
                    <a:pt x="231033" y="31200"/>
                    <a:pt x="227237" y="27411"/>
                    <a:pt x="222556" y="27411"/>
                  </a:cubicBezTo>
                  <a:close/>
                  <a:moveTo>
                    <a:pt x="33782" y="0"/>
                  </a:moveTo>
                  <a:lnTo>
                    <a:pt x="356797" y="0"/>
                  </a:lnTo>
                  <a:cubicBezTo>
                    <a:pt x="375396" y="0"/>
                    <a:pt x="390579" y="15158"/>
                    <a:pt x="390579" y="33727"/>
                  </a:cubicBezTo>
                  <a:lnTo>
                    <a:pt x="390579" y="569184"/>
                  </a:lnTo>
                  <a:cubicBezTo>
                    <a:pt x="390579" y="587753"/>
                    <a:pt x="375396" y="602911"/>
                    <a:pt x="356797" y="602911"/>
                  </a:cubicBezTo>
                  <a:lnTo>
                    <a:pt x="33782" y="602911"/>
                  </a:lnTo>
                  <a:cubicBezTo>
                    <a:pt x="15183" y="602911"/>
                    <a:pt x="0" y="587753"/>
                    <a:pt x="0" y="569184"/>
                  </a:cubicBezTo>
                  <a:lnTo>
                    <a:pt x="0" y="33727"/>
                  </a:lnTo>
                  <a:cubicBezTo>
                    <a:pt x="0" y="15158"/>
                    <a:pt x="15183" y="0"/>
                    <a:pt x="337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56" name="组合 255">
              <a:extLst>
                <a:ext uri="{FF2B5EF4-FFF2-40B4-BE49-F238E27FC236}">
                  <a16:creationId xmlns:a16="http://schemas.microsoft.com/office/drawing/2014/main" id="{C8C17017-9671-A393-F56D-A81BC1D13E23}"/>
                </a:ext>
              </a:extLst>
            </p:cNvPr>
            <p:cNvGrpSpPr/>
            <p:nvPr/>
          </p:nvGrpSpPr>
          <p:grpSpPr>
            <a:xfrm>
              <a:off x="1845527" y="728589"/>
              <a:ext cx="1218458" cy="299909"/>
              <a:chOff x="1901572" y="686059"/>
              <a:chExt cx="1218458" cy="299909"/>
            </a:xfrm>
          </p:grpSpPr>
          <p:sp>
            <p:nvSpPr>
              <p:cNvPr id="173" name="文本框 172">
                <a:extLst>
                  <a:ext uri="{FF2B5EF4-FFF2-40B4-BE49-F238E27FC236}">
                    <a16:creationId xmlns:a16="http://schemas.microsoft.com/office/drawing/2014/main" id="{5270B030-AE2C-2CCA-EB0A-9C2253C2C48C}"/>
                  </a:ext>
                </a:extLst>
              </p:cNvPr>
              <p:cNvSpPr txBox="1"/>
              <p:nvPr/>
            </p:nvSpPr>
            <p:spPr>
              <a:xfrm>
                <a:off x="1901572" y="686059"/>
                <a:ext cx="1218458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en-US" altLang="zh-CN" sz="900" dirty="0">
                    <a:solidFill>
                      <a:schemeClr val="bg1"/>
                    </a:solidFill>
                  </a:rPr>
                  <a:t>More information call us</a:t>
                </a:r>
                <a:endParaRPr lang="zh-CN" alt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3" name="文本框 252">
                <a:extLst>
                  <a:ext uri="{FF2B5EF4-FFF2-40B4-BE49-F238E27FC236}">
                    <a16:creationId xmlns:a16="http://schemas.microsoft.com/office/drawing/2014/main" id="{9D9A5948-8215-A1D7-F01A-C44E2A209C83}"/>
                  </a:ext>
                </a:extLst>
              </p:cNvPr>
              <p:cNvSpPr txBox="1"/>
              <p:nvPr/>
            </p:nvSpPr>
            <p:spPr>
              <a:xfrm>
                <a:off x="1901572" y="832080"/>
                <a:ext cx="103811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en-US" altLang="zh-CN" sz="1000" dirty="0">
                    <a:solidFill>
                      <a:schemeClr val="bg1"/>
                    </a:solidFill>
                  </a:rPr>
                  <a:t>+86-636363-1234</a:t>
                </a:r>
                <a:endParaRPr lang="zh-CN" altLang="en-US" sz="10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60" name="图片 259">
            <a:hlinkClick r:id="rId4"/>
            <a:extLst>
              <a:ext uri="{FF2B5EF4-FFF2-40B4-BE49-F238E27FC236}">
                <a16:creationId xmlns:a16="http://schemas.microsoft.com/office/drawing/2014/main" id="{FDBA1582-71DE-F1A9-257C-F47C8984FF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146" y="1903950"/>
            <a:ext cx="2968773" cy="391879"/>
          </a:xfrm>
          <a:prstGeom prst="rect">
            <a:avLst/>
          </a:prstGeom>
        </p:spPr>
      </p:pic>
      <p:sp>
        <p:nvSpPr>
          <p:cNvPr id="262" name="文本框 261">
            <a:extLst>
              <a:ext uri="{FF2B5EF4-FFF2-40B4-BE49-F238E27FC236}">
                <a16:creationId xmlns:a16="http://schemas.microsoft.com/office/drawing/2014/main" id="{16F2BC36-E2E0-BE4D-925B-5E8D815C93B9}"/>
              </a:ext>
            </a:extLst>
          </p:cNvPr>
          <p:cNvSpPr txBox="1"/>
          <p:nvPr/>
        </p:nvSpPr>
        <p:spPr>
          <a:xfrm>
            <a:off x="545830" y="1471673"/>
            <a:ext cx="400110" cy="3914653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WORK REPORT PPT TEMPLATE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78" name="任意多边形: 形状 177">
            <a:extLst>
              <a:ext uri="{FF2B5EF4-FFF2-40B4-BE49-F238E27FC236}">
                <a16:creationId xmlns:a16="http://schemas.microsoft.com/office/drawing/2014/main" id="{85DFFF5E-D169-FD96-CA7C-DE3531A15966}"/>
              </a:ext>
            </a:extLst>
          </p:cNvPr>
          <p:cNvSpPr/>
          <p:nvPr/>
        </p:nvSpPr>
        <p:spPr>
          <a:xfrm>
            <a:off x="11168162" y="1"/>
            <a:ext cx="1023838" cy="1575271"/>
          </a:xfrm>
          <a:custGeom>
            <a:avLst/>
            <a:gdLst>
              <a:gd name="connsiteX0" fmla="*/ 163455 w 1023838"/>
              <a:gd name="connsiteY0" fmla="*/ 0 h 1575271"/>
              <a:gd name="connsiteX1" fmla="*/ 1023838 w 1023838"/>
              <a:gd name="connsiteY1" fmla="*/ 0 h 1575271"/>
              <a:gd name="connsiteX2" fmla="*/ 1023838 w 1023838"/>
              <a:gd name="connsiteY2" fmla="*/ 15351 h 1575271"/>
              <a:gd name="connsiteX3" fmla="*/ 487756 w 1023838"/>
              <a:gd name="connsiteY3" fmla="*/ 551433 h 1575271"/>
              <a:gd name="connsiteX4" fmla="*/ 1023838 w 1023838"/>
              <a:gd name="connsiteY4" fmla="*/ 1087515 h 1575271"/>
              <a:gd name="connsiteX5" fmla="*/ 1023838 w 1023838"/>
              <a:gd name="connsiteY5" fmla="*/ 1575271 h 1575271"/>
              <a:gd name="connsiteX6" fmla="*/ 0 w 1023838"/>
              <a:gd name="connsiteY6" fmla="*/ 551433 h 1575271"/>
              <a:gd name="connsiteX7" fmla="*/ 80458 w 1023838"/>
              <a:gd name="connsiteY7" fmla="*/ 152909 h 157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3838" h="1575271">
                <a:moveTo>
                  <a:pt x="163455" y="0"/>
                </a:moveTo>
                <a:lnTo>
                  <a:pt x="1023838" y="0"/>
                </a:lnTo>
                <a:lnTo>
                  <a:pt x="1023838" y="15351"/>
                </a:lnTo>
                <a:cubicBezTo>
                  <a:pt x="727768" y="15351"/>
                  <a:pt x="487756" y="255363"/>
                  <a:pt x="487756" y="551433"/>
                </a:cubicBezTo>
                <a:cubicBezTo>
                  <a:pt x="487756" y="847503"/>
                  <a:pt x="727768" y="1087515"/>
                  <a:pt x="1023838" y="1087515"/>
                </a:cubicBezTo>
                <a:lnTo>
                  <a:pt x="1023838" y="1575271"/>
                </a:lnTo>
                <a:cubicBezTo>
                  <a:pt x="458388" y="1575271"/>
                  <a:pt x="0" y="1116883"/>
                  <a:pt x="0" y="551433"/>
                </a:cubicBezTo>
                <a:cubicBezTo>
                  <a:pt x="0" y="410071"/>
                  <a:pt x="28649" y="275399"/>
                  <a:pt x="80458" y="1529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095DA84-3FA6-DCAB-6712-E0B4115AAD63}"/>
              </a:ext>
            </a:extLst>
          </p:cNvPr>
          <p:cNvGrpSpPr/>
          <p:nvPr/>
        </p:nvGrpSpPr>
        <p:grpSpPr>
          <a:xfrm>
            <a:off x="10857762" y="6084570"/>
            <a:ext cx="659157" cy="151130"/>
            <a:chOff x="10857762" y="6084570"/>
            <a:chExt cx="659157" cy="151130"/>
          </a:xfrm>
        </p:grpSpPr>
        <p:sp>
          <p:nvSpPr>
            <p:cNvPr id="283" name="圆: 空心 282">
              <a:extLst>
                <a:ext uri="{FF2B5EF4-FFF2-40B4-BE49-F238E27FC236}">
                  <a16:creationId xmlns:a16="http://schemas.microsoft.com/office/drawing/2014/main" id="{5CD1F5A5-60AC-5DD7-B15E-E195B590985B}"/>
                </a:ext>
              </a:extLst>
            </p:cNvPr>
            <p:cNvSpPr/>
            <p:nvPr/>
          </p:nvSpPr>
          <p:spPr>
            <a:xfrm>
              <a:off x="11365789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4" name="圆: 空心 283">
              <a:extLst>
                <a:ext uri="{FF2B5EF4-FFF2-40B4-BE49-F238E27FC236}">
                  <a16:creationId xmlns:a16="http://schemas.microsoft.com/office/drawing/2014/main" id="{1660A054-34CE-B636-6146-DB1B792507F1}"/>
                </a:ext>
              </a:extLst>
            </p:cNvPr>
            <p:cNvSpPr/>
            <p:nvPr/>
          </p:nvSpPr>
          <p:spPr>
            <a:xfrm>
              <a:off x="11194339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5" name="圆: 空心 284">
              <a:extLst>
                <a:ext uri="{FF2B5EF4-FFF2-40B4-BE49-F238E27FC236}">
                  <a16:creationId xmlns:a16="http://schemas.microsoft.com/office/drawing/2014/main" id="{38F76813-BDE2-E1FC-58EB-593577F0A2A7}"/>
                </a:ext>
              </a:extLst>
            </p:cNvPr>
            <p:cNvSpPr/>
            <p:nvPr/>
          </p:nvSpPr>
          <p:spPr>
            <a:xfrm>
              <a:off x="11028946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6" name="圆: 空心 285">
              <a:extLst>
                <a:ext uri="{FF2B5EF4-FFF2-40B4-BE49-F238E27FC236}">
                  <a16:creationId xmlns:a16="http://schemas.microsoft.com/office/drawing/2014/main" id="{8759F352-5C24-9799-BD15-27371BE4C005}"/>
                </a:ext>
              </a:extLst>
            </p:cNvPr>
            <p:cNvSpPr/>
            <p:nvPr/>
          </p:nvSpPr>
          <p:spPr>
            <a:xfrm>
              <a:off x="10857762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80" name="矩形: 圆角 179">
            <a:extLst>
              <a:ext uri="{FF2B5EF4-FFF2-40B4-BE49-F238E27FC236}">
                <a16:creationId xmlns:a16="http://schemas.microsoft.com/office/drawing/2014/main" id="{D5C7473A-EC0D-369C-CA1F-3CC68C41C826}"/>
              </a:ext>
            </a:extLst>
          </p:cNvPr>
          <p:cNvSpPr/>
          <p:nvPr/>
        </p:nvSpPr>
        <p:spPr>
          <a:xfrm>
            <a:off x="9041578" y="5076847"/>
            <a:ext cx="2475341" cy="35826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dirty="0"/>
              <a:t>演讲者：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+mn-ea"/>
              </a:rPr>
              <a:t>OfficePLUS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184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6"/>
            <a:extLst>
              <a:ext uri="{FF2B5EF4-FFF2-40B4-BE49-F238E27FC236}">
                <a16:creationId xmlns:a16="http://schemas.microsoft.com/office/drawing/2014/main" id="{86740B87-68A6-0167-BA49-FDD2786760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02EED74-60DB-3004-7C6C-1213E3C62514}"/>
              </a:ext>
            </a:extLst>
          </p:cNvPr>
          <p:cNvSpPr/>
          <p:nvPr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B9C925-C45F-5271-B366-4AABE9C516A6}"/>
              </a:ext>
            </a:extLst>
          </p:cNvPr>
          <p:cNvSpPr/>
          <p:nvPr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666C5296-E7AA-B13D-184A-D6423053C2F6}"/>
              </a:ext>
            </a:extLst>
          </p:cNvPr>
          <p:cNvSpPr/>
          <p:nvPr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7C65506-9EFC-C6DB-4016-970314F9BA3D}"/>
              </a:ext>
            </a:extLst>
          </p:cNvPr>
          <p:cNvGrpSpPr/>
          <p:nvPr/>
        </p:nvGrpSpPr>
        <p:grpSpPr>
          <a:xfrm>
            <a:off x="517905" y="123360"/>
            <a:ext cx="2471929" cy="1334829"/>
            <a:chOff x="517905" y="123360"/>
            <a:chExt cx="2471929" cy="1334829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8D577C77-6AA5-0317-DDB3-5CD999D9A7FF}"/>
                </a:ext>
              </a:extLst>
            </p:cNvPr>
            <p:cNvGrpSpPr/>
            <p:nvPr/>
          </p:nvGrpSpPr>
          <p:grpSpPr>
            <a:xfrm>
              <a:off x="517905" y="123360"/>
              <a:ext cx="2471929" cy="1334829"/>
              <a:chOff x="-171070" y="354882"/>
              <a:chExt cx="2471929" cy="1334829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5735461-7671-B2E5-38A9-DA2A2DFDC7C5}"/>
                  </a:ext>
                </a:extLst>
              </p:cNvPr>
              <p:cNvSpPr txBox="1"/>
              <p:nvPr/>
            </p:nvSpPr>
            <p:spPr>
              <a:xfrm>
                <a:off x="-171070" y="354882"/>
                <a:ext cx="1417320" cy="1107996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48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58000">
                          <a:schemeClr val="accent2"/>
                        </a:gs>
                        <a:gs pos="64000">
                          <a:schemeClr val="accent2">
                            <a:alpha val="0"/>
                          </a:schemeClr>
                        </a:gs>
                        <a:gs pos="0">
                          <a:schemeClr val="accent2"/>
                        </a:gs>
                        <a:gs pos="100000">
                          <a:schemeClr val="accent2">
                            <a:alpha val="0"/>
                          </a:schemeClr>
                        </a:gs>
                      </a:gsLst>
                      <a:lin ang="5400000" scaled="0"/>
                      <a:tileRect/>
                    </a:gradFill>
                    <a:effectLst/>
                    <a:uLnTx/>
                    <a:uFillTx/>
                    <a:latin typeface="Arial"/>
                    <a:ea typeface="OPPOSans B"/>
                    <a:cs typeface="+mn-cs"/>
                  </a:rPr>
                  <a:t>02</a:t>
                </a:r>
                <a:endParaRPr kumimoji="0" lang="zh-CN" altLang="en-US" sz="648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58000">
                        <a:schemeClr val="accent2"/>
                      </a:gs>
                      <a:gs pos="64000">
                        <a:schemeClr val="accent2">
                          <a:alpha val="0"/>
                        </a:schemeClr>
                      </a:gs>
                      <a:gs pos="0">
                        <a:schemeClr val="accent2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effectLst/>
                  <a:uLnTx/>
                  <a:uFillTx/>
                  <a:latin typeface="Arial"/>
                  <a:ea typeface="OPPOSans B"/>
                  <a:cs typeface="+mn-cs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398F8BE3-1104-81B2-FC3A-1B92AB233E11}"/>
                  </a:ext>
                </a:extLst>
              </p:cNvPr>
              <p:cNvSpPr txBox="1"/>
              <p:nvPr/>
            </p:nvSpPr>
            <p:spPr>
              <a:xfrm>
                <a:off x="-171069" y="1357312"/>
                <a:ext cx="2050522" cy="332399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OPPOSans R"/>
                    <a:cs typeface="+mn-cs"/>
                  </a:rPr>
                  <a:t>THIS IS THE TITLE</a:t>
                </a:r>
                <a:endParaRPr kumimoji="0" lang="zh-CN" alt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POSans R"/>
                  <a:cs typeface="+mn-cs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0E384C5-D9C4-59D2-670A-2C71B4DED54C}"/>
                  </a:ext>
                </a:extLst>
              </p:cNvPr>
              <p:cNvSpPr txBox="1"/>
              <p:nvPr/>
            </p:nvSpPr>
            <p:spPr>
              <a:xfrm>
                <a:off x="-155829" y="939179"/>
                <a:ext cx="2456688" cy="553998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B"/>
                    <a:ea typeface="OPPOSans B"/>
                    <a:cs typeface="+mn-cs"/>
                  </a:rPr>
                  <a:t>求职意向</a:t>
                </a:r>
              </a:p>
            </p:txBody>
          </p:sp>
        </p:grpSp>
        <p:sp>
          <p:nvSpPr>
            <p:cNvPr id="11" name="圆: 空心 10">
              <a:extLst>
                <a:ext uri="{FF2B5EF4-FFF2-40B4-BE49-F238E27FC236}">
                  <a16:creationId xmlns:a16="http://schemas.microsoft.com/office/drawing/2014/main" id="{37712F6D-BD14-6F37-8569-32933A113714}"/>
                </a:ext>
              </a:extLst>
            </p:cNvPr>
            <p:cNvSpPr/>
            <p:nvPr/>
          </p:nvSpPr>
          <p:spPr>
            <a:xfrm>
              <a:off x="2152131" y="800100"/>
              <a:ext cx="129156" cy="129156"/>
            </a:xfrm>
            <a:prstGeom prst="don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5B99E543-43A8-68E1-24BE-988E312DD950}"/>
              </a:ext>
            </a:extLst>
          </p:cNvPr>
          <p:cNvGrpSpPr/>
          <p:nvPr/>
        </p:nvGrpSpPr>
        <p:grpSpPr>
          <a:xfrm>
            <a:off x="660400" y="2406269"/>
            <a:ext cx="2089151" cy="3040086"/>
            <a:chOff x="648970" y="2598953"/>
            <a:chExt cx="2089151" cy="3040086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324DB691-0C66-CE8C-B39B-73DFB93DA960}"/>
                </a:ext>
              </a:extLst>
            </p:cNvPr>
            <p:cNvGrpSpPr/>
            <p:nvPr/>
          </p:nvGrpSpPr>
          <p:grpSpPr>
            <a:xfrm>
              <a:off x="668802" y="2598953"/>
              <a:ext cx="2067820" cy="2905991"/>
              <a:chOff x="1316341" y="3032546"/>
              <a:chExt cx="2067820" cy="2905991"/>
            </a:xfrm>
          </p:grpSpPr>
          <p:sp>
            <p:nvSpPr>
              <p:cNvPr id="16" name="矩形: 圆角 15">
                <a:extLst>
                  <a:ext uri="{FF2B5EF4-FFF2-40B4-BE49-F238E27FC236}">
                    <a16:creationId xmlns:a16="http://schemas.microsoft.com/office/drawing/2014/main" id="{EC4A871C-EB6A-3D17-027B-ACA0824DF9F6}"/>
                  </a:ext>
                </a:extLst>
              </p:cNvPr>
              <p:cNvSpPr/>
              <p:nvPr/>
            </p:nvSpPr>
            <p:spPr>
              <a:xfrm>
                <a:off x="1316341" y="3032546"/>
                <a:ext cx="2067820" cy="2905991"/>
              </a:xfrm>
              <a:prstGeom prst="roundRect">
                <a:avLst>
                  <a:gd name="adj" fmla="val 7198"/>
                </a:avLst>
              </a:prstGeom>
              <a:solidFill>
                <a:schemeClr val="bg1">
                  <a:alpha val="96000"/>
                </a:schemeClr>
              </a:solidFill>
              <a:ln w="50800">
                <a:solidFill>
                  <a:schemeClr val="accent1"/>
                </a:solidFill>
              </a:ln>
              <a:effectLst>
                <a:outerShdw blurRad="965200" dist="127000" dir="2700000" sx="98000" sy="98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3884CF83-C319-E294-B440-AEE086DA6EEC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1337019" y="3047306"/>
                <a:ext cx="2026464" cy="1446433"/>
              </a:xfrm>
              <a:custGeom>
                <a:avLst/>
                <a:gdLst>
                  <a:gd name="connsiteX0" fmla="*/ 148842 w 2067820"/>
                  <a:gd name="connsiteY0" fmla="*/ 0 h 1475954"/>
                  <a:gd name="connsiteX1" fmla="*/ 1918978 w 2067820"/>
                  <a:gd name="connsiteY1" fmla="*/ 0 h 1475954"/>
                  <a:gd name="connsiteX2" fmla="*/ 2067820 w 2067820"/>
                  <a:gd name="connsiteY2" fmla="*/ 148842 h 1475954"/>
                  <a:gd name="connsiteX3" fmla="*/ 2067820 w 2067820"/>
                  <a:gd name="connsiteY3" fmla="*/ 1475954 h 1475954"/>
                  <a:gd name="connsiteX4" fmla="*/ 0 w 2067820"/>
                  <a:gd name="connsiteY4" fmla="*/ 1475954 h 1475954"/>
                  <a:gd name="connsiteX5" fmla="*/ 0 w 2067820"/>
                  <a:gd name="connsiteY5" fmla="*/ 148842 h 1475954"/>
                  <a:gd name="connsiteX6" fmla="*/ 148842 w 2067820"/>
                  <a:gd name="connsiteY6" fmla="*/ 0 h 147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7820" h="1475954">
                    <a:moveTo>
                      <a:pt x="148842" y="0"/>
                    </a:moveTo>
                    <a:lnTo>
                      <a:pt x="1918978" y="0"/>
                    </a:lnTo>
                    <a:cubicBezTo>
                      <a:pt x="2001181" y="0"/>
                      <a:pt x="2067820" y="66639"/>
                      <a:pt x="2067820" y="148842"/>
                    </a:cubicBezTo>
                    <a:lnTo>
                      <a:pt x="2067820" y="1475954"/>
                    </a:lnTo>
                    <a:lnTo>
                      <a:pt x="0" y="1475954"/>
                    </a:lnTo>
                    <a:lnTo>
                      <a:pt x="0" y="148842"/>
                    </a:lnTo>
                    <a:cubicBezTo>
                      <a:pt x="0" y="66639"/>
                      <a:pt x="66639" y="0"/>
                      <a:pt x="148842" y="0"/>
                    </a:cubicBezTo>
                    <a:close/>
                  </a:path>
                </a:pathLst>
              </a:custGeom>
              <a:blipFill>
                <a:blip r:embed="rId8"/>
                <a:srcRect/>
                <a:stretch>
                  <a:fillRect l="-3491" r="-3491"/>
                </a:stretch>
              </a:blipFill>
              <a:ln w="50800">
                <a:noFill/>
              </a:ln>
              <a:effectLst>
                <a:outerShdw blurRad="945896" dist="124460" dir="2699994" sx="98000" sy="98000" algn="tl" rotWithShape="0">
                  <a:schemeClr val="accent1">
                    <a:lumMod val="75000"/>
                    <a:alpha val="17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89611" tIns="44806" rIns="89611" bIns="44806" rtlCol="0" anchor="ctr">
                <a:noAutofit/>
              </a:bodyPr>
              <a:lstStyle/>
              <a:p>
                <a:pPr algn="ctr"/>
                <a:endParaRPr lang="zh-CN" altLang="en-US" sz="1764"/>
              </a:p>
            </p:txBody>
          </p:sp>
        </p:grp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8822F03B-F27A-B313-7210-95E544580B07}"/>
                </a:ext>
              </a:extLst>
            </p:cNvPr>
            <p:cNvSpPr txBox="1"/>
            <p:nvPr/>
          </p:nvSpPr>
          <p:spPr>
            <a:xfrm>
              <a:off x="1315720" y="4197106"/>
              <a:ext cx="1422401" cy="1441933"/>
            </a:xfrm>
            <a:prstGeom prst="rect">
              <a:avLst/>
            </a:prstGeom>
            <a:noFill/>
            <a:effectLst/>
          </p:spPr>
          <p:txBody>
            <a:bodyPr wrap="square" lIns="86868" tIns="43434" rIns="86868" bIns="43434" rtlCol="0">
              <a:noAutofit/>
            </a:bodyPr>
            <a:lstStyle/>
            <a:p>
              <a:r>
                <a:rPr lang="en-US" altLang="zh-CN" sz="8800" dirty="0">
                  <a:ln w="1206">
                    <a:solidFill>
                      <a:schemeClr val="accent1"/>
                    </a:solidFill>
                  </a:ln>
                  <a:noFill/>
                </a:rPr>
                <a:t>01</a:t>
              </a:r>
              <a:endParaRPr lang="zh-CN" altLang="en-US" sz="8800" dirty="0">
                <a:ln w="1206">
                  <a:solidFill>
                    <a:schemeClr val="accent1"/>
                  </a:solidFill>
                </a:ln>
                <a:noFill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BC472F10-CCD2-FF6E-FECA-C8417FD1CB0D}"/>
                </a:ext>
              </a:extLst>
            </p:cNvPr>
            <p:cNvSpPr txBox="1"/>
            <p:nvPr/>
          </p:nvSpPr>
          <p:spPr>
            <a:xfrm>
              <a:off x="648970" y="4228547"/>
              <a:ext cx="1101344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界面设计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236977E3-7906-6147-F5B9-FF54EB091C2F}"/>
                </a:ext>
              </a:extLst>
            </p:cNvPr>
            <p:cNvSpPr txBox="1"/>
            <p:nvPr/>
          </p:nvSpPr>
          <p:spPr>
            <a:xfrm>
              <a:off x="671700" y="4621349"/>
              <a:ext cx="898145" cy="5539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000" dirty="0"/>
                <a:t>问题探索</a:t>
              </a:r>
            </a:p>
            <a:p>
              <a:r>
                <a:rPr lang="zh-CN" altLang="en-US" sz="1000" dirty="0"/>
                <a:t>视觉优化</a:t>
              </a:r>
            </a:p>
            <a:p>
              <a:r>
                <a:rPr lang="zh-CN" altLang="en-US" sz="1000" dirty="0"/>
                <a:t>架构开级</a:t>
              </a:r>
              <a:endParaRPr lang="zh-CN" altLang="en-US" sz="1100" dirty="0"/>
            </a:p>
          </p:txBody>
        </p:sp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3DFF265F-2F1F-3B92-1451-9B8F5D977416}"/>
                </a:ext>
              </a:extLst>
            </p:cNvPr>
            <p:cNvSpPr/>
            <p:nvPr/>
          </p:nvSpPr>
          <p:spPr>
            <a:xfrm>
              <a:off x="766763" y="5255690"/>
              <a:ext cx="289560" cy="84455"/>
            </a:xfrm>
            <a:prstGeom prst="roundRect">
              <a:avLst/>
            </a:prstGeom>
            <a:noFill/>
            <a:ln w="127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3E46150B-9F6A-4738-BE5F-FEDDF31068F3}"/>
              </a:ext>
            </a:extLst>
          </p:cNvPr>
          <p:cNvGrpSpPr/>
          <p:nvPr/>
        </p:nvGrpSpPr>
        <p:grpSpPr>
          <a:xfrm>
            <a:off x="3574203" y="2406269"/>
            <a:ext cx="2089151" cy="3040086"/>
            <a:chOff x="648970" y="2598953"/>
            <a:chExt cx="2089151" cy="3040086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B82CA9AF-44DB-99CB-CBD9-59B88886B73E}"/>
                </a:ext>
              </a:extLst>
            </p:cNvPr>
            <p:cNvGrpSpPr/>
            <p:nvPr/>
          </p:nvGrpSpPr>
          <p:grpSpPr>
            <a:xfrm>
              <a:off x="668802" y="2598953"/>
              <a:ext cx="2067820" cy="2905991"/>
              <a:chOff x="1316341" y="3032546"/>
              <a:chExt cx="2067820" cy="2905991"/>
            </a:xfrm>
          </p:grpSpPr>
          <p:sp>
            <p:nvSpPr>
              <p:cNvPr id="51" name="矩形: 圆角 50">
                <a:extLst>
                  <a:ext uri="{FF2B5EF4-FFF2-40B4-BE49-F238E27FC236}">
                    <a16:creationId xmlns:a16="http://schemas.microsoft.com/office/drawing/2014/main" id="{5B30DC8A-EC48-0D5C-E686-0F86D9D5E3EE}"/>
                  </a:ext>
                </a:extLst>
              </p:cNvPr>
              <p:cNvSpPr/>
              <p:nvPr/>
            </p:nvSpPr>
            <p:spPr>
              <a:xfrm>
                <a:off x="1316341" y="3032546"/>
                <a:ext cx="2067820" cy="2905991"/>
              </a:xfrm>
              <a:prstGeom prst="roundRect">
                <a:avLst>
                  <a:gd name="adj" fmla="val 7198"/>
                </a:avLst>
              </a:prstGeom>
              <a:solidFill>
                <a:schemeClr val="bg1">
                  <a:alpha val="96000"/>
                </a:schemeClr>
              </a:solidFill>
              <a:ln w="50800">
                <a:solidFill>
                  <a:schemeClr val="accent1"/>
                </a:solidFill>
              </a:ln>
              <a:effectLst>
                <a:outerShdw blurRad="965200" dist="127000" dir="2700000" sx="98000" sy="98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9ADFEFAB-0D62-1F39-D616-371F26922756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337019" y="3047306"/>
                <a:ext cx="2026464" cy="1446433"/>
              </a:xfrm>
              <a:custGeom>
                <a:avLst/>
                <a:gdLst>
                  <a:gd name="connsiteX0" fmla="*/ 148842 w 2067820"/>
                  <a:gd name="connsiteY0" fmla="*/ 0 h 1475954"/>
                  <a:gd name="connsiteX1" fmla="*/ 1918978 w 2067820"/>
                  <a:gd name="connsiteY1" fmla="*/ 0 h 1475954"/>
                  <a:gd name="connsiteX2" fmla="*/ 2067820 w 2067820"/>
                  <a:gd name="connsiteY2" fmla="*/ 148842 h 1475954"/>
                  <a:gd name="connsiteX3" fmla="*/ 2067820 w 2067820"/>
                  <a:gd name="connsiteY3" fmla="*/ 1475954 h 1475954"/>
                  <a:gd name="connsiteX4" fmla="*/ 0 w 2067820"/>
                  <a:gd name="connsiteY4" fmla="*/ 1475954 h 1475954"/>
                  <a:gd name="connsiteX5" fmla="*/ 0 w 2067820"/>
                  <a:gd name="connsiteY5" fmla="*/ 148842 h 1475954"/>
                  <a:gd name="connsiteX6" fmla="*/ 148842 w 2067820"/>
                  <a:gd name="connsiteY6" fmla="*/ 0 h 147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7820" h="1475954">
                    <a:moveTo>
                      <a:pt x="148842" y="0"/>
                    </a:moveTo>
                    <a:lnTo>
                      <a:pt x="1918978" y="0"/>
                    </a:lnTo>
                    <a:cubicBezTo>
                      <a:pt x="2001181" y="0"/>
                      <a:pt x="2067820" y="66639"/>
                      <a:pt x="2067820" y="148842"/>
                    </a:cubicBezTo>
                    <a:lnTo>
                      <a:pt x="2067820" y="1475954"/>
                    </a:lnTo>
                    <a:lnTo>
                      <a:pt x="0" y="1475954"/>
                    </a:lnTo>
                    <a:lnTo>
                      <a:pt x="0" y="148842"/>
                    </a:lnTo>
                    <a:cubicBezTo>
                      <a:pt x="0" y="66639"/>
                      <a:pt x="66639" y="0"/>
                      <a:pt x="148842" y="0"/>
                    </a:cubicBezTo>
                    <a:close/>
                  </a:path>
                </a:pathLst>
              </a:custGeom>
              <a:blipFill>
                <a:blip r:embed="rId8"/>
                <a:srcRect/>
                <a:stretch>
                  <a:fillRect l="-3491" r="-3491"/>
                </a:stretch>
              </a:blipFill>
              <a:ln w="50800">
                <a:noFill/>
              </a:ln>
              <a:effectLst>
                <a:outerShdw blurRad="945896" dist="124460" dir="2699994" sx="98000" sy="98000" algn="tl" rotWithShape="0">
                  <a:schemeClr val="accent1">
                    <a:lumMod val="75000"/>
                    <a:alpha val="17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89611" tIns="44806" rIns="89611" bIns="44806" rtlCol="0" anchor="ctr">
                <a:noAutofit/>
              </a:bodyPr>
              <a:lstStyle/>
              <a:p>
                <a:pPr algn="ctr"/>
                <a:endParaRPr lang="zh-CN" altLang="en-US" sz="1764"/>
              </a:p>
            </p:txBody>
          </p:sp>
        </p:grp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93995FE1-8A1D-29C3-C7FB-FDC1E2797F87}"/>
                </a:ext>
              </a:extLst>
            </p:cNvPr>
            <p:cNvSpPr txBox="1"/>
            <p:nvPr/>
          </p:nvSpPr>
          <p:spPr>
            <a:xfrm>
              <a:off x="1315720" y="4197106"/>
              <a:ext cx="1422401" cy="1441933"/>
            </a:xfrm>
            <a:prstGeom prst="rect">
              <a:avLst/>
            </a:prstGeom>
            <a:noFill/>
            <a:effectLst/>
          </p:spPr>
          <p:txBody>
            <a:bodyPr wrap="square" lIns="86868" tIns="43434" rIns="86868" bIns="43434" rtlCol="0">
              <a:noAutofit/>
            </a:bodyPr>
            <a:lstStyle/>
            <a:p>
              <a:r>
                <a:rPr lang="en-US" altLang="zh-CN" sz="8800" dirty="0">
                  <a:ln w="1206">
                    <a:solidFill>
                      <a:schemeClr val="accent1"/>
                    </a:solidFill>
                  </a:ln>
                  <a:noFill/>
                </a:rPr>
                <a:t>02</a:t>
              </a:r>
              <a:endParaRPr lang="zh-CN" altLang="en-US" sz="8800" dirty="0">
                <a:ln w="1206">
                  <a:solidFill>
                    <a:schemeClr val="accent1"/>
                  </a:solidFill>
                </a:ln>
                <a:noFill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761818D8-701A-38F2-3C33-D6325BFE6FB0}"/>
                </a:ext>
              </a:extLst>
            </p:cNvPr>
            <p:cNvSpPr txBox="1"/>
            <p:nvPr/>
          </p:nvSpPr>
          <p:spPr>
            <a:xfrm>
              <a:off x="648970" y="4228547"/>
              <a:ext cx="1101344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dirty="0">
                  <a:solidFill>
                    <a:schemeClr val="accent1"/>
                  </a:solidFill>
                  <a:latin typeface="+mj-ea"/>
                  <a:ea typeface="+mj-ea"/>
                </a:rPr>
                <a:t>IP</a:t>
              </a:r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设计</a:t>
              </a: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FD37B38A-D90F-5F23-E518-4EDA16D3A41E}"/>
                </a:ext>
              </a:extLst>
            </p:cNvPr>
            <p:cNvSpPr txBox="1"/>
            <p:nvPr/>
          </p:nvSpPr>
          <p:spPr>
            <a:xfrm>
              <a:off x="671700" y="4621349"/>
              <a:ext cx="898145" cy="5539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000" dirty="0"/>
                <a:t>形象设定</a:t>
              </a:r>
            </a:p>
            <a:p>
              <a:r>
                <a:rPr lang="zh-CN" altLang="en-US" sz="1000" dirty="0"/>
                <a:t>延展创意</a:t>
              </a:r>
            </a:p>
            <a:p>
              <a:r>
                <a:rPr lang="zh-CN" altLang="en-US" sz="1000" dirty="0"/>
                <a:t>品牌融入</a:t>
              </a:r>
              <a:endParaRPr lang="zh-CN" altLang="en-US" sz="1100" dirty="0"/>
            </a:p>
          </p:txBody>
        </p:sp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3C645396-DAA0-49E8-9AB1-D699A537F64C}"/>
                </a:ext>
              </a:extLst>
            </p:cNvPr>
            <p:cNvSpPr/>
            <p:nvPr/>
          </p:nvSpPr>
          <p:spPr>
            <a:xfrm>
              <a:off x="766763" y="5255690"/>
              <a:ext cx="289560" cy="84455"/>
            </a:xfrm>
            <a:prstGeom prst="roundRect">
              <a:avLst/>
            </a:prstGeom>
            <a:noFill/>
            <a:ln w="127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77F1BB30-11A6-579B-76FE-29FDA4FE8B7F}"/>
              </a:ext>
            </a:extLst>
          </p:cNvPr>
          <p:cNvGrpSpPr/>
          <p:nvPr/>
        </p:nvGrpSpPr>
        <p:grpSpPr>
          <a:xfrm>
            <a:off x="6488006" y="2406269"/>
            <a:ext cx="2089151" cy="3040086"/>
            <a:chOff x="648970" y="2598953"/>
            <a:chExt cx="2089151" cy="3040086"/>
          </a:xfrm>
        </p:grpSpPr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F4068920-E596-F837-40B8-728D40636F07}"/>
                </a:ext>
              </a:extLst>
            </p:cNvPr>
            <p:cNvGrpSpPr/>
            <p:nvPr/>
          </p:nvGrpSpPr>
          <p:grpSpPr>
            <a:xfrm>
              <a:off x="668802" y="2598953"/>
              <a:ext cx="2067820" cy="2905991"/>
              <a:chOff x="1316341" y="3032546"/>
              <a:chExt cx="2067820" cy="2905991"/>
            </a:xfrm>
          </p:grpSpPr>
          <p:sp>
            <p:nvSpPr>
              <p:cNvPr id="59" name="矩形: 圆角 58">
                <a:extLst>
                  <a:ext uri="{FF2B5EF4-FFF2-40B4-BE49-F238E27FC236}">
                    <a16:creationId xmlns:a16="http://schemas.microsoft.com/office/drawing/2014/main" id="{A2254290-4EA5-27ED-9B77-FF7955D17B6C}"/>
                  </a:ext>
                </a:extLst>
              </p:cNvPr>
              <p:cNvSpPr/>
              <p:nvPr/>
            </p:nvSpPr>
            <p:spPr>
              <a:xfrm>
                <a:off x="1316341" y="3032546"/>
                <a:ext cx="2067820" cy="2905991"/>
              </a:xfrm>
              <a:prstGeom prst="roundRect">
                <a:avLst>
                  <a:gd name="adj" fmla="val 7198"/>
                </a:avLst>
              </a:prstGeom>
              <a:solidFill>
                <a:schemeClr val="bg1">
                  <a:alpha val="96000"/>
                </a:schemeClr>
              </a:solidFill>
              <a:ln w="50800">
                <a:solidFill>
                  <a:schemeClr val="accent1"/>
                </a:solidFill>
              </a:ln>
              <a:effectLst>
                <a:outerShdw blurRad="965200" dist="127000" dir="2700000" sx="98000" sy="98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8096D972-6C24-53EE-3509-973CFB1FADE3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1337019" y="3047306"/>
                <a:ext cx="2026464" cy="1446433"/>
              </a:xfrm>
              <a:custGeom>
                <a:avLst/>
                <a:gdLst>
                  <a:gd name="connsiteX0" fmla="*/ 148842 w 2067820"/>
                  <a:gd name="connsiteY0" fmla="*/ 0 h 1475954"/>
                  <a:gd name="connsiteX1" fmla="*/ 1918978 w 2067820"/>
                  <a:gd name="connsiteY1" fmla="*/ 0 h 1475954"/>
                  <a:gd name="connsiteX2" fmla="*/ 2067820 w 2067820"/>
                  <a:gd name="connsiteY2" fmla="*/ 148842 h 1475954"/>
                  <a:gd name="connsiteX3" fmla="*/ 2067820 w 2067820"/>
                  <a:gd name="connsiteY3" fmla="*/ 1475954 h 1475954"/>
                  <a:gd name="connsiteX4" fmla="*/ 0 w 2067820"/>
                  <a:gd name="connsiteY4" fmla="*/ 1475954 h 1475954"/>
                  <a:gd name="connsiteX5" fmla="*/ 0 w 2067820"/>
                  <a:gd name="connsiteY5" fmla="*/ 148842 h 1475954"/>
                  <a:gd name="connsiteX6" fmla="*/ 148842 w 2067820"/>
                  <a:gd name="connsiteY6" fmla="*/ 0 h 147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7820" h="1475954">
                    <a:moveTo>
                      <a:pt x="148842" y="0"/>
                    </a:moveTo>
                    <a:lnTo>
                      <a:pt x="1918978" y="0"/>
                    </a:lnTo>
                    <a:cubicBezTo>
                      <a:pt x="2001181" y="0"/>
                      <a:pt x="2067820" y="66639"/>
                      <a:pt x="2067820" y="148842"/>
                    </a:cubicBezTo>
                    <a:lnTo>
                      <a:pt x="2067820" y="1475954"/>
                    </a:lnTo>
                    <a:lnTo>
                      <a:pt x="0" y="1475954"/>
                    </a:lnTo>
                    <a:lnTo>
                      <a:pt x="0" y="148842"/>
                    </a:lnTo>
                    <a:cubicBezTo>
                      <a:pt x="0" y="66639"/>
                      <a:pt x="66639" y="0"/>
                      <a:pt x="148842" y="0"/>
                    </a:cubicBezTo>
                    <a:close/>
                  </a:path>
                </a:pathLst>
              </a:custGeom>
              <a:blipFill>
                <a:blip r:embed="rId8"/>
                <a:srcRect/>
                <a:stretch>
                  <a:fillRect l="-3491" r="-3491"/>
                </a:stretch>
              </a:blipFill>
              <a:ln w="50800">
                <a:noFill/>
              </a:ln>
              <a:effectLst>
                <a:outerShdw blurRad="945896" dist="124460" dir="2699994" sx="98000" sy="98000" algn="tl" rotWithShape="0">
                  <a:schemeClr val="accent1">
                    <a:lumMod val="75000"/>
                    <a:alpha val="17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89611" tIns="44806" rIns="89611" bIns="44806" rtlCol="0" anchor="ctr">
                <a:noAutofit/>
              </a:bodyPr>
              <a:lstStyle/>
              <a:p>
                <a:pPr algn="ctr"/>
                <a:endParaRPr lang="zh-CN" altLang="en-US" sz="1764"/>
              </a:p>
            </p:txBody>
          </p:sp>
        </p:grp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05A132D9-1E8E-F35E-1452-3122ECCA72AF}"/>
                </a:ext>
              </a:extLst>
            </p:cNvPr>
            <p:cNvSpPr txBox="1"/>
            <p:nvPr/>
          </p:nvSpPr>
          <p:spPr>
            <a:xfrm>
              <a:off x="1315720" y="4197106"/>
              <a:ext cx="1422401" cy="1441933"/>
            </a:xfrm>
            <a:prstGeom prst="rect">
              <a:avLst/>
            </a:prstGeom>
            <a:noFill/>
            <a:effectLst/>
          </p:spPr>
          <p:txBody>
            <a:bodyPr wrap="square" lIns="86868" tIns="43434" rIns="86868" bIns="43434" rtlCol="0">
              <a:noAutofit/>
            </a:bodyPr>
            <a:lstStyle/>
            <a:p>
              <a:r>
                <a:rPr lang="en-US" altLang="zh-CN" sz="8800" dirty="0">
                  <a:ln w="1206">
                    <a:solidFill>
                      <a:schemeClr val="accent1"/>
                    </a:solidFill>
                  </a:ln>
                  <a:noFill/>
                </a:rPr>
                <a:t>03</a:t>
              </a:r>
              <a:endParaRPr lang="zh-CN" altLang="en-US" sz="8800" dirty="0">
                <a:ln w="1206">
                  <a:solidFill>
                    <a:schemeClr val="accent1"/>
                  </a:solidFill>
                </a:ln>
                <a:noFill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D8F9FEB3-201E-B901-8EC8-6228DC37B37C}"/>
                </a:ext>
              </a:extLst>
            </p:cNvPr>
            <p:cNvSpPr txBox="1"/>
            <p:nvPr/>
          </p:nvSpPr>
          <p:spPr>
            <a:xfrm>
              <a:off x="648970" y="4228547"/>
              <a:ext cx="1101344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运营设计</a:t>
              </a: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CAD1BE3B-C849-C81F-04DE-936EC4F5D7E8}"/>
                </a:ext>
              </a:extLst>
            </p:cNvPr>
            <p:cNvSpPr txBox="1"/>
            <p:nvPr/>
          </p:nvSpPr>
          <p:spPr>
            <a:xfrm>
              <a:off x="671700" y="4621349"/>
              <a:ext cx="898145" cy="5539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00" dirty="0"/>
                <a:t>H5</a:t>
              </a:r>
              <a:r>
                <a:rPr lang="zh-CN" altLang="en-US" sz="1000" dirty="0"/>
                <a:t>专题</a:t>
              </a:r>
            </a:p>
            <a:p>
              <a:r>
                <a:rPr lang="zh-CN" altLang="en-US" sz="1000" dirty="0"/>
                <a:t>插画</a:t>
              </a:r>
              <a:r>
                <a:rPr lang="en-US" altLang="zh-CN" sz="1000" dirty="0"/>
                <a:t>banner</a:t>
              </a:r>
            </a:p>
            <a:p>
              <a:r>
                <a:rPr lang="zh-CN" altLang="en-US" sz="1000" dirty="0"/>
                <a:t>标题设计</a:t>
              </a:r>
              <a:endParaRPr lang="zh-CN" altLang="en-US" sz="1100" dirty="0"/>
            </a:p>
          </p:txBody>
        </p:sp>
        <p:sp>
          <p:nvSpPr>
            <p:cNvPr id="58" name="矩形: 圆角 57">
              <a:extLst>
                <a:ext uri="{FF2B5EF4-FFF2-40B4-BE49-F238E27FC236}">
                  <a16:creationId xmlns:a16="http://schemas.microsoft.com/office/drawing/2014/main" id="{27E6079D-3E62-2155-D4E9-3650ED157CED}"/>
                </a:ext>
              </a:extLst>
            </p:cNvPr>
            <p:cNvSpPr/>
            <p:nvPr/>
          </p:nvSpPr>
          <p:spPr>
            <a:xfrm>
              <a:off x="766763" y="5255690"/>
              <a:ext cx="289560" cy="84455"/>
            </a:xfrm>
            <a:prstGeom prst="roundRect">
              <a:avLst/>
            </a:prstGeom>
            <a:noFill/>
            <a:ln w="127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CA24DC1-B0D7-6689-A341-975478DE9FF5}"/>
              </a:ext>
            </a:extLst>
          </p:cNvPr>
          <p:cNvGrpSpPr/>
          <p:nvPr/>
        </p:nvGrpSpPr>
        <p:grpSpPr>
          <a:xfrm>
            <a:off x="9401809" y="2406269"/>
            <a:ext cx="2089151" cy="3040086"/>
            <a:chOff x="648970" y="2598953"/>
            <a:chExt cx="2089151" cy="3040086"/>
          </a:xfrm>
        </p:grpSpPr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55742FB1-FDD4-73E4-CF06-58FE4AE04B16}"/>
                </a:ext>
              </a:extLst>
            </p:cNvPr>
            <p:cNvGrpSpPr/>
            <p:nvPr/>
          </p:nvGrpSpPr>
          <p:grpSpPr>
            <a:xfrm>
              <a:off x="668802" y="2598953"/>
              <a:ext cx="2067820" cy="2905991"/>
              <a:chOff x="1316341" y="3032546"/>
              <a:chExt cx="2067820" cy="2905991"/>
            </a:xfrm>
          </p:grpSpPr>
          <p:sp>
            <p:nvSpPr>
              <p:cNvPr id="67" name="矩形: 圆角 66">
                <a:extLst>
                  <a:ext uri="{FF2B5EF4-FFF2-40B4-BE49-F238E27FC236}">
                    <a16:creationId xmlns:a16="http://schemas.microsoft.com/office/drawing/2014/main" id="{9C5051AC-21A9-7329-FC9F-195028685F09}"/>
                  </a:ext>
                </a:extLst>
              </p:cNvPr>
              <p:cNvSpPr/>
              <p:nvPr/>
            </p:nvSpPr>
            <p:spPr>
              <a:xfrm>
                <a:off x="1316341" y="3032546"/>
                <a:ext cx="2067820" cy="2905991"/>
              </a:xfrm>
              <a:prstGeom prst="roundRect">
                <a:avLst>
                  <a:gd name="adj" fmla="val 7198"/>
                </a:avLst>
              </a:prstGeom>
              <a:solidFill>
                <a:schemeClr val="bg1">
                  <a:alpha val="96000"/>
                </a:schemeClr>
              </a:solidFill>
              <a:ln w="50800">
                <a:solidFill>
                  <a:schemeClr val="accent1"/>
                </a:solidFill>
              </a:ln>
              <a:effectLst>
                <a:outerShdw blurRad="965200" dist="127000" dir="2700000" sx="98000" sy="98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0CDAE2E8-5D01-AC74-FD95-B73536B4AAE9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1337019" y="3047306"/>
                <a:ext cx="2026464" cy="1446433"/>
              </a:xfrm>
              <a:custGeom>
                <a:avLst/>
                <a:gdLst>
                  <a:gd name="connsiteX0" fmla="*/ 148842 w 2067820"/>
                  <a:gd name="connsiteY0" fmla="*/ 0 h 1475954"/>
                  <a:gd name="connsiteX1" fmla="*/ 1918978 w 2067820"/>
                  <a:gd name="connsiteY1" fmla="*/ 0 h 1475954"/>
                  <a:gd name="connsiteX2" fmla="*/ 2067820 w 2067820"/>
                  <a:gd name="connsiteY2" fmla="*/ 148842 h 1475954"/>
                  <a:gd name="connsiteX3" fmla="*/ 2067820 w 2067820"/>
                  <a:gd name="connsiteY3" fmla="*/ 1475954 h 1475954"/>
                  <a:gd name="connsiteX4" fmla="*/ 0 w 2067820"/>
                  <a:gd name="connsiteY4" fmla="*/ 1475954 h 1475954"/>
                  <a:gd name="connsiteX5" fmla="*/ 0 w 2067820"/>
                  <a:gd name="connsiteY5" fmla="*/ 148842 h 1475954"/>
                  <a:gd name="connsiteX6" fmla="*/ 148842 w 2067820"/>
                  <a:gd name="connsiteY6" fmla="*/ 0 h 147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7820" h="1475954">
                    <a:moveTo>
                      <a:pt x="148842" y="0"/>
                    </a:moveTo>
                    <a:lnTo>
                      <a:pt x="1918978" y="0"/>
                    </a:lnTo>
                    <a:cubicBezTo>
                      <a:pt x="2001181" y="0"/>
                      <a:pt x="2067820" y="66639"/>
                      <a:pt x="2067820" y="148842"/>
                    </a:cubicBezTo>
                    <a:lnTo>
                      <a:pt x="2067820" y="1475954"/>
                    </a:lnTo>
                    <a:lnTo>
                      <a:pt x="0" y="1475954"/>
                    </a:lnTo>
                    <a:lnTo>
                      <a:pt x="0" y="148842"/>
                    </a:lnTo>
                    <a:cubicBezTo>
                      <a:pt x="0" y="66639"/>
                      <a:pt x="66639" y="0"/>
                      <a:pt x="148842" y="0"/>
                    </a:cubicBezTo>
                    <a:close/>
                  </a:path>
                </a:pathLst>
              </a:custGeom>
              <a:blipFill>
                <a:blip r:embed="rId8"/>
                <a:srcRect/>
                <a:stretch>
                  <a:fillRect l="-3491" r="-3491"/>
                </a:stretch>
              </a:blipFill>
              <a:ln w="50800">
                <a:noFill/>
              </a:ln>
              <a:effectLst>
                <a:outerShdw blurRad="945896" dist="124460" dir="2699994" sx="98000" sy="98000" algn="tl" rotWithShape="0">
                  <a:schemeClr val="accent1">
                    <a:lumMod val="75000"/>
                    <a:alpha val="17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89611" tIns="44806" rIns="89611" bIns="44806" rtlCol="0" anchor="ctr">
                <a:noAutofit/>
              </a:bodyPr>
              <a:lstStyle/>
              <a:p>
                <a:pPr algn="ctr"/>
                <a:endParaRPr lang="zh-CN" altLang="en-US" sz="1764"/>
              </a:p>
            </p:txBody>
          </p:sp>
        </p:grp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7852A41A-D317-8EE0-5761-465ED8BEBA39}"/>
                </a:ext>
              </a:extLst>
            </p:cNvPr>
            <p:cNvSpPr txBox="1"/>
            <p:nvPr/>
          </p:nvSpPr>
          <p:spPr>
            <a:xfrm>
              <a:off x="1315720" y="4197106"/>
              <a:ext cx="1422401" cy="1441933"/>
            </a:xfrm>
            <a:prstGeom prst="rect">
              <a:avLst/>
            </a:prstGeom>
            <a:noFill/>
            <a:effectLst/>
          </p:spPr>
          <p:txBody>
            <a:bodyPr wrap="square" lIns="86868" tIns="43434" rIns="86868" bIns="43434" rtlCol="0">
              <a:noAutofit/>
            </a:bodyPr>
            <a:lstStyle/>
            <a:p>
              <a:r>
                <a:rPr lang="en-US" altLang="zh-CN" sz="8800" dirty="0">
                  <a:ln w="1206">
                    <a:solidFill>
                      <a:schemeClr val="accent1"/>
                    </a:solidFill>
                  </a:ln>
                  <a:noFill/>
                </a:rPr>
                <a:t>04</a:t>
              </a:r>
              <a:endParaRPr lang="zh-CN" altLang="en-US" sz="8800" dirty="0">
                <a:ln w="1206">
                  <a:solidFill>
                    <a:schemeClr val="accent1"/>
                  </a:solidFill>
                </a:ln>
                <a:noFill/>
              </a:endParaRP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A6C666F3-A028-C33A-D35B-F03D641BCF46}"/>
                </a:ext>
              </a:extLst>
            </p:cNvPr>
            <p:cNvSpPr txBox="1"/>
            <p:nvPr/>
          </p:nvSpPr>
          <p:spPr>
            <a:xfrm>
              <a:off x="648970" y="4228547"/>
              <a:ext cx="1101344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其他设计</a:t>
              </a: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015F12E3-5741-E781-7A8F-E672525027F5}"/>
                </a:ext>
              </a:extLst>
            </p:cNvPr>
            <p:cNvSpPr txBox="1"/>
            <p:nvPr/>
          </p:nvSpPr>
          <p:spPr>
            <a:xfrm>
              <a:off x="671700" y="4621349"/>
              <a:ext cx="898145" cy="5539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000" dirty="0"/>
                <a:t>平面设计</a:t>
              </a:r>
            </a:p>
            <a:p>
              <a:r>
                <a:rPr lang="zh-CN" altLang="en-US" sz="1000" dirty="0"/>
                <a:t>网页设计</a:t>
              </a:r>
            </a:p>
            <a:p>
              <a:r>
                <a:rPr lang="zh-CN" altLang="en-US" sz="1000" dirty="0"/>
                <a:t>技法练习</a:t>
              </a:r>
              <a:endParaRPr lang="zh-CN" altLang="en-US" sz="1100" dirty="0"/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18EA366A-787D-F2AE-13CC-987107C3230A}"/>
                </a:ext>
              </a:extLst>
            </p:cNvPr>
            <p:cNvSpPr/>
            <p:nvPr/>
          </p:nvSpPr>
          <p:spPr>
            <a:xfrm>
              <a:off x="766763" y="5255690"/>
              <a:ext cx="289560" cy="84455"/>
            </a:xfrm>
            <a:prstGeom prst="roundRect">
              <a:avLst/>
            </a:prstGeom>
            <a:noFill/>
            <a:ln w="127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2EDE7C46-4031-25A0-161C-E3A481209222}"/>
              </a:ext>
            </a:extLst>
          </p:cNvPr>
          <p:cNvSpPr/>
          <p:nvPr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37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3"/>
            <a:extLst>
              <a:ext uri="{FF2B5EF4-FFF2-40B4-BE49-F238E27FC236}">
                <a16:creationId xmlns:a16="http://schemas.microsoft.com/office/drawing/2014/main" id="{A6A2CA06-E68F-EC7F-784D-3892488340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6C59C6B-8553-2C74-B143-F233F246F1BE}"/>
              </a:ext>
            </a:extLst>
          </p:cNvPr>
          <p:cNvSpPr/>
          <p:nvPr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976FB2A-C53C-4CF4-1A4B-6E85A5350519}"/>
              </a:ext>
            </a:extLst>
          </p:cNvPr>
          <p:cNvSpPr/>
          <p:nvPr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F7F264-D5D5-1793-1CA0-6B91CE075556}"/>
              </a:ext>
            </a:extLst>
          </p:cNvPr>
          <p:cNvSpPr/>
          <p:nvPr/>
        </p:nvSpPr>
        <p:spPr>
          <a:xfrm>
            <a:off x="0" y="6659691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223" name="任意多边形: 形状 222">
            <a:extLst>
              <a:ext uri="{FF2B5EF4-FFF2-40B4-BE49-F238E27FC236}">
                <a16:creationId xmlns:a16="http://schemas.microsoft.com/office/drawing/2014/main" id="{7BACD6E1-36E3-5B1E-0C14-DB1B3F803E7E}"/>
              </a:ext>
            </a:extLst>
          </p:cNvPr>
          <p:cNvSpPr/>
          <p:nvPr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5673937-C5E3-269A-13EA-D5E61F879866}"/>
              </a:ext>
            </a:extLst>
          </p:cNvPr>
          <p:cNvGrpSpPr/>
          <p:nvPr/>
        </p:nvGrpSpPr>
        <p:grpSpPr>
          <a:xfrm>
            <a:off x="517905" y="123360"/>
            <a:ext cx="2471929" cy="1334829"/>
            <a:chOff x="517905" y="123360"/>
            <a:chExt cx="2471929" cy="1334829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8EEED4AF-2447-7E22-3FB1-63D6AB0DD44A}"/>
                </a:ext>
              </a:extLst>
            </p:cNvPr>
            <p:cNvGrpSpPr/>
            <p:nvPr/>
          </p:nvGrpSpPr>
          <p:grpSpPr>
            <a:xfrm>
              <a:off x="517905" y="123360"/>
              <a:ext cx="2471929" cy="1334829"/>
              <a:chOff x="-171070" y="354882"/>
              <a:chExt cx="2471929" cy="1334829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1EFAD66-4966-9211-265C-73C9FA4E760A}"/>
                  </a:ext>
                </a:extLst>
              </p:cNvPr>
              <p:cNvSpPr txBox="1"/>
              <p:nvPr/>
            </p:nvSpPr>
            <p:spPr>
              <a:xfrm>
                <a:off x="-171070" y="354882"/>
                <a:ext cx="1417320" cy="1107996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>
                  <a:defRPr/>
                </a:pPr>
                <a:r>
                  <a:rPr kumimoji="0" lang="en-US" altLang="zh-CN" sz="648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58000">
                          <a:schemeClr val="accent2"/>
                        </a:gs>
                        <a:gs pos="64000">
                          <a:schemeClr val="accent2">
                            <a:alpha val="0"/>
                          </a:schemeClr>
                        </a:gs>
                        <a:gs pos="0">
                          <a:schemeClr val="accent2"/>
                        </a:gs>
                        <a:gs pos="100000">
                          <a:schemeClr val="accent2">
                            <a:alpha val="0"/>
                          </a:schemeClr>
                        </a:gs>
                      </a:gsLst>
                      <a:lin ang="5400000" scaled="0"/>
                      <a:tileRect/>
                    </a:gradFill>
                    <a:effectLst/>
                    <a:uLnTx/>
                    <a:uFillTx/>
                    <a:latin typeface="Arial"/>
                    <a:ea typeface="OPPOSans B"/>
                    <a:cs typeface="+mn-cs"/>
                  </a:rPr>
                  <a:t>02</a:t>
                </a:r>
                <a:endParaRPr kumimoji="0" lang="zh-CN" altLang="en-US" sz="648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58000">
                        <a:schemeClr val="accent2"/>
                      </a:gs>
                      <a:gs pos="64000">
                        <a:schemeClr val="accent2">
                          <a:alpha val="0"/>
                        </a:schemeClr>
                      </a:gs>
                      <a:gs pos="0">
                        <a:schemeClr val="accent2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effectLst/>
                  <a:uLnTx/>
                  <a:uFillTx/>
                  <a:latin typeface="Arial"/>
                  <a:ea typeface="OPPOSans B"/>
                  <a:cs typeface="+mn-cs"/>
                </a:endParaRPr>
              </a:p>
              <a:p>
                <a:pPr>
                  <a:spcAft>
                    <a:spcPts val="0"/>
                  </a:spcAft>
                  <a:defRPr/>
                </a:pPr>
                <a:endParaRPr lang="zh-CN" altLang="en-US" sz="6480" dirty="0">
                  <a:gradFill flip="none" rotWithShape="1">
                    <a:gsLst>
                      <a:gs pos="58000">
                        <a:srgbClr val="FF901B"/>
                      </a:gs>
                      <a:gs pos="64000">
                        <a:schemeClr val="accent2">
                          <a:alpha val="0"/>
                        </a:schemeClr>
                      </a:gs>
                      <a:gs pos="0">
                        <a:schemeClr val="accent2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Arial"/>
                  <a:ea typeface="OPPOSans B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A9641E1-97A3-7B32-8AF5-02666E33CFBE}"/>
                  </a:ext>
                </a:extLst>
              </p:cNvPr>
              <p:cNvSpPr txBox="1"/>
              <p:nvPr/>
            </p:nvSpPr>
            <p:spPr>
              <a:xfrm>
                <a:off x="-171069" y="1357312"/>
                <a:ext cx="2050522" cy="332399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OPPOSans R"/>
                    <a:cs typeface="+mn-cs"/>
                  </a:rPr>
                  <a:t>THIS IS THE TITLE</a:t>
                </a:r>
                <a:endParaRPr kumimoji="0" lang="zh-CN" alt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POSans R"/>
                  <a:cs typeface="+mn-cs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6E770BE-E4E4-09A3-4A32-43B3F5D287CC}"/>
                  </a:ext>
                </a:extLst>
              </p:cNvPr>
              <p:cNvSpPr txBox="1"/>
              <p:nvPr/>
            </p:nvSpPr>
            <p:spPr>
              <a:xfrm>
                <a:off x="-155829" y="939179"/>
                <a:ext cx="2456688" cy="553998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B"/>
                    <a:ea typeface="OPPOSans B"/>
                    <a:cs typeface="+mn-cs"/>
                  </a:rPr>
                  <a:t>专业技能</a:t>
                </a:r>
              </a:p>
            </p:txBody>
          </p:sp>
        </p:grp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id="{7448CDB5-C097-A531-E148-398980C1596B}"/>
                </a:ext>
              </a:extLst>
            </p:cNvPr>
            <p:cNvSpPr/>
            <p:nvPr/>
          </p:nvSpPr>
          <p:spPr>
            <a:xfrm>
              <a:off x="2152131" y="800100"/>
              <a:ext cx="129156" cy="129156"/>
            </a:xfrm>
            <a:prstGeom prst="don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POSans R"/>
                <a:cs typeface="+mn-cs"/>
              </a:endParaRPr>
            </a:p>
          </p:txBody>
        </p:sp>
      </p:grp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55B8CFF-E1BB-13F9-D7BC-AF2E90D6AEEE}"/>
              </a:ext>
            </a:extLst>
          </p:cNvPr>
          <p:cNvSpPr/>
          <p:nvPr/>
        </p:nvSpPr>
        <p:spPr>
          <a:xfrm>
            <a:off x="1067283" y="4214346"/>
            <a:ext cx="3145898" cy="2007063"/>
          </a:xfrm>
          <a:prstGeom prst="roundRect">
            <a:avLst>
              <a:gd name="adj" fmla="val 4242"/>
            </a:avLst>
          </a:prstGeom>
          <a:solidFill>
            <a:schemeClr val="bg1"/>
          </a:solid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C83CB859-D7E1-8CB0-A8ED-4845852377EA}"/>
              </a:ext>
            </a:extLst>
          </p:cNvPr>
          <p:cNvSpPr/>
          <p:nvPr/>
        </p:nvSpPr>
        <p:spPr>
          <a:xfrm>
            <a:off x="4534697" y="4224506"/>
            <a:ext cx="3145898" cy="2007063"/>
          </a:xfrm>
          <a:prstGeom prst="roundRect">
            <a:avLst>
              <a:gd name="adj" fmla="val 4242"/>
            </a:avLst>
          </a:prstGeom>
          <a:solidFill>
            <a:schemeClr val="bg1"/>
          </a:solid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1A4AF702-C6CC-4B41-871C-B5ED8B46276A}"/>
              </a:ext>
            </a:extLst>
          </p:cNvPr>
          <p:cNvSpPr/>
          <p:nvPr/>
        </p:nvSpPr>
        <p:spPr>
          <a:xfrm>
            <a:off x="4512016" y="1402970"/>
            <a:ext cx="3199091" cy="2090409"/>
          </a:xfrm>
          <a:prstGeom prst="roundRect">
            <a:avLst>
              <a:gd name="adj" fmla="val 4242"/>
            </a:avLst>
          </a:prstGeom>
          <a:solidFill>
            <a:schemeClr val="accent1"/>
          </a:solid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CB0DC2CD-D596-FAE8-476A-34694F8C1ABF}"/>
              </a:ext>
            </a:extLst>
          </p:cNvPr>
          <p:cNvSpPr/>
          <p:nvPr/>
        </p:nvSpPr>
        <p:spPr>
          <a:xfrm>
            <a:off x="8002113" y="1451926"/>
            <a:ext cx="3145898" cy="2007063"/>
          </a:xfrm>
          <a:prstGeom prst="roundRect">
            <a:avLst>
              <a:gd name="adj" fmla="val 4242"/>
            </a:avLst>
          </a:prstGeom>
          <a:solidFill>
            <a:schemeClr val="bg1"/>
          </a:solid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CA89CE9-44BC-E564-EA88-BF84BA955B9B}"/>
              </a:ext>
            </a:extLst>
          </p:cNvPr>
          <p:cNvSpPr/>
          <p:nvPr/>
        </p:nvSpPr>
        <p:spPr>
          <a:xfrm>
            <a:off x="8002113" y="4214346"/>
            <a:ext cx="3145898" cy="2007063"/>
          </a:xfrm>
          <a:prstGeom prst="roundRect">
            <a:avLst>
              <a:gd name="adj" fmla="val 4242"/>
            </a:avLst>
          </a:prstGeom>
          <a:solidFill>
            <a:schemeClr val="bg1"/>
          </a:solid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6B4C702-2EC9-093E-89B0-60E6CBBBC2A8}"/>
              </a:ext>
            </a:extLst>
          </p:cNvPr>
          <p:cNvSpPr txBox="1"/>
          <p:nvPr/>
        </p:nvSpPr>
        <p:spPr>
          <a:xfrm>
            <a:off x="1119000" y="1803400"/>
            <a:ext cx="258046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5CF2"/>
                </a:solidFill>
                <a:effectLst/>
                <a:uLnTx/>
                <a:uFillTx/>
                <a:latin typeface="+mn-ea"/>
                <a:cs typeface="阿里巴巴普惠体 B" panose="00020600040101010101" pitchFamily="18" charset="-122"/>
              </a:rPr>
              <a:t>技能学习和经验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B78576A-7674-1B83-AD67-4C7AFE314EA0}"/>
              </a:ext>
            </a:extLst>
          </p:cNvPr>
          <p:cNvSpPr txBox="1"/>
          <p:nvPr/>
        </p:nvSpPr>
        <p:spPr>
          <a:xfrm>
            <a:off x="1119000" y="2276536"/>
            <a:ext cx="2572631" cy="394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>
                    <a:lumMod val="95000"/>
                    <a:lumOff val="5000"/>
                  </a:srgbClr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五个基本专业技能</a:t>
            </a: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A29343D5-53DD-14F4-CE4A-05AFB1308BC9}"/>
              </a:ext>
            </a:extLst>
          </p:cNvPr>
          <p:cNvCxnSpPr>
            <a:cxnSpLocks/>
          </p:cNvCxnSpPr>
          <p:nvPr/>
        </p:nvCxnSpPr>
        <p:spPr>
          <a:xfrm>
            <a:off x="1077777" y="1895009"/>
            <a:ext cx="0" cy="250655"/>
          </a:xfrm>
          <a:prstGeom prst="line">
            <a:avLst/>
          </a:prstGeom>
          <a:ln w="3492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C3BB7BF6-9C35-F4A6-FF09-074CFA6F2479}"/>
              </a:ext>
            </a:extLst>
          </p:cNvPr>
          <p:cNvSpPr txBox="1"/>
          <p:nvPr/>
        </p:nvSpPr>
        <p:spPr>
          <a:xfrm>
            <a:off x="4791133" y="1621378"/>
            <a:ext cx="208938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8FBFF"/>
                </a:solidFill>
                <a:effectLst/>
                <a:uLnTx/>
                <a:uFillTx/>
                <a:latin typeface="+mn-ea"/>
                <a:cs typeface="阿里巴巴普惠体 B" panose="00020600040101010101" pitchFamily="18" charset="-122"/>
              </a:rPr>
              <a:t>电脑端软件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8FBFF"/>
                </a:solidFill>
                <a:effectLst/>
                <a:uLnTx/>
                <a:uFillTx/>
                <a:latin typeface="+mn-ea"/>
                <a:cs typeface="阿里巴巴普惠体 B" panose="00020600040101010101" pitchFamily="18" charset="-122"/>
              </a:rPr>
              <a:t>UI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8FBFF"/>
                </a:solidFill>
                <a:effectLst/>
                <a:uLnTx/>
                <a:uFillTx/>
                <a:latin typeface="+mn-ea"/>
                <a:cs typeface="阿里巴巴普惠体 B" panose="00020600040101010101" pitchFamily="18" charset="-122"/>
              </a:rPr>
              <a:t>设计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E0A523A-0BB5-DEAB-9A0B-071B8FC8D6F1}"/>
              </a:ext>
            </a:extLst>
          </p:cNvPr>
          <p:cNvSpPr txBox="1"/>
          <p:nvPr/>
        </p:nvSpPr>
        <p:spPr>
          <a:xfrm>
            <a:off x="4791133" y="2088024"/>
            <a:ext cx="2759139" cy="1204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8FBFF"/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8FBFF"/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qq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8FBFF"/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8FBFF"/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360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8FBFF"/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安全卫士、音视频播放器、各类管理软件都属于此类，目前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8FBFF"/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pc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8FBFF"/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端软件开发对于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8FBFF"/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UI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8FBFF"/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设计师需求巨大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EEB165F-775A-D7C2-3087-E48DC77859A6}"/>
              </a:ext>
            </a:extLst>
          </p:cNvPr>
          <p:cNvSpPr txBox="1"/>
          <p:nvPr/>
        </p:nvSpPr>
        <p:spPr>
          <a:xfrm>
            <a:off x="8257135" y="1621378"/>
            <a:ext cx="282647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5CF2"/>
                </a:solidFill>
                <a:effectLst/>
                <a:uLnTx/>
                <a:uFillTx/>
                <a:latin typeface="+mn-ea"/>
                <a:cs typeface="阿里巴巴普惠体 B" panose="00020600040101010101" pitchFamily="18" charset="-122"/>
              </a:rPr>
              <a:t>移动端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1B5CF2"/>
                </a:solidFill>
                <a:effectLst/>
                <a:uLnTx/>
                <a:uFillTx/>
                <a:latin typeface="+mn-ea"/>
                <a:cs typeface="阿里巴巴普惠体 B" panose="00020600040101010101" pitchFamily="18" charset="-122"/>
              </a:rPr>
              <a:t>UI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5CF2"/>
                </a:solidFill>
                <a:effectLst/>
                <a:uLnTx/>
                <a:uFillTx/>
                <a:latin typeface="+mn-ea"/>
                <a:cs typeface="阿里巴巴普惠体 B" panose="00020600040101010101" pitchFamily="18" charset="-122"/>
              </a:rPr>
              <a:t>设计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748809F-5BC7-21C7-20B3-E02B64FF29B3}"/>
              </a:ext>
            </a:extLst>
          </p:cNvPr>
          <p:cNvSpPr txBox="1"/>
          <p:nvPr/>
        </p:nvSpPr>
        <p:spPr>
          <a:xfrm>
            <a:off x="8257135" y="2088024"/>
            <a:ext cx="2659269" cy="1204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创业型公司也更看好从移动端起步，目前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app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的开发势头强劲，对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ui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设计师的需求后劲十足。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62617EE-8CDF-A7C5-6CFA-EA84803C9A88}"/>
              </a:ext>
            </a:extLst>
          </p:cNvPr>
          <p:cNvSpPr txBox="1"/>
          <p:nvPr/>
        </p:nvSpPr>
        <p:spPr>
          <a:xfrm>
            <a:off x="8262327" y="4345300"/>
            <a:ext cx="235200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5CF2"/>
                </a:solidFill>
                <a:effectLst/>
                <a:uLnTx/>
                <a:uFillTx/>
                <a:latin typeface="+mn-ea"/>
                <a:cs typeface="阿里巴巴普惠体 B" panose="00020600040101010101" pitchFamily="18" charset="-122"/>
              </a:rPr>
              <a:t>交互设计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F1678CB-361B-4814-7C84-A627EE3A0ABA}"/>
              </a:ext>
            </a:extLst>
          </p:cNvPr>
          <p:cNvSpPr txBox="1"/>
          <p:nvPr/>
        </p:nvSpPr>
        <p:spPr>
          <a:xfrm>
            <a:off x="8257135" y="4811946"/>
            <a:ext cx="2747530" cy="1204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涉及产品的用户体验和易用性设计，会不会做交互设计，已成为美工和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ui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设计师的分水岭。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88BECAF-6FAF-4277-ECDA-963AFEC842C9}"/>
              </a:ext>
            </a:extLst>
          </p:cNvPr>
          <p:cNvSpPr txBox="1"/>
          <p:nvPr/>
        </p:nvSpPr>
        <p:spPr>
          <a:xfrm>
            <a:off x="4782507" y="4345300"/>
            <a:ext cx="168281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1B5CF2"/>
                </a:solidFill>
                <a:effectLst/>
                <a:uLnTx/>
                <a:uFillTx/>
                <a:latin typeface="+mj-lt"/>
                <a:cs typeface="阿里巴巴普惠体 B" panose="00020600040101010101" pitchFamily="18" charset="-122"/>
              </a:rPr>
              <a:t>H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1B5CF2"/>
                </a:solidFill>
                <a:effectLst/>
                <a:uLnTx/>
                <a:uFillTx/>
                <a:latin typeface="+mn-ea"/>
                <a:cs typeface="阿里巴巴普惠体 B" panose="00020600040101010101" pitchFamily="18" charset="-122"/>
              </a:rPr>
              <a:t>5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5CF2"/>
                </a:solidFill>
                <a:effectLst/>
                <a:uLnTx/>
                <a:uFillTx/>
                <a:latin typeface="+mn-ea"/>
                <a:cs typeface="阿里巴巴普惠体 B" panose="00020600040101010101" pitchFamily="18" charset="-122"/>
              </a:rPr>
              <a:t>前端开发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05CD67CF-7E44-E56D-4973-797E8E30C72B}"/>
              </a:ext>
            </a:extLst>
          </p:cNvPr>
          <p:cNvSpPr txBox="1"/>
          <p:nvPr/>
        </p:nvSpPr>
        <p:spPr>
          <a:xfrm>
            <a:off x="4777315" y="4811946"/>
            <a:ext cx="2659269" cy="1202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设计可用性和降低开发成本的考虑，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ui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设计师同时具备前端开发能力已成为用人单位招聘要求的共识。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7CB1113B-41AC-AE97-7972-C49C02688D34}"/>
              </a:ext>
            </a:extLst>
          </p:cNvPr>
          <p:cNvSpPr txBox="1"/>
          <p:nvPr/>
        </p:nvSpPr>
        <p:spPr>
          <a:xfrm>
            <a:off x="1362219" y="4345300"/>
            <a:ext cx="168281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5CF2"/>
                </a:solidFill>
                <a:effectLst/>
                <a:uLnTx/>
                <a:uFillTx/>
                <a:latin typeface="+mn-ea"/>
                <a:cs typeface="阿里巴巴普惠体 B" panose="00020600040101010101" pitchFamily="18" charset="-122"/>
              </a:rPr>
              <a:t>数网页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1B5CF2"/>
                </a:solidFill>
                <a:effectLst/>
                <a:uLnTx/>
                <a:uFillTx/>
                <a:latin typeface="+mn-ea"/>
                <a:cs typeface="阿里巴巴普惠体 B" panose="00020600040101010101" pitchFamily="18" charset="-122"/>
              </a:rPr>
              <a:t>UI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5CF2"/>
                </a:solidFill>
                <a:effectLst/>
                <a:uLnTx/>
                <a:uFillTx/>
                <a:latin typeface="+mn-ea"/>
                <a:cs typeface="阿里巴巴普惠体 B" panose="00020600040101010101" pitchFamily="18" charset="-122"/>
              </a:rPr>
              <a:t>设计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E3A5EDE-CEE9-6F89-A579-1A7BF24E56C6}"/>
              </a:ext>
            </a:extLst>
          </p:cNvPr>
          <p:cNvSpPr txBox="1"/>
          <p:nvPr/>
        </p:nvSpPr>
        <p:spPr>
          <a:xfrm>
            <a:off x="1357027" y="4811946"/>
            <a:ext cx="2659269" cy="1204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电商的火爆，加上微博、云空间、相册等更多互联网衍生产品的出现，网页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UI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+mn-ea"/>
                <a:cs typeface="阿里巴巴普惠体 R" panose="00020600040101010101" pitchFamily="18" charset="-122"/>
              </a:rPr>
              <a:t>设计的社会需求依然强势。</a:t>
            </a: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AD057954-A29B-D8A0-2B2D-A0CF2C1C8714}"/>
              </a:ext>
            </a:extLst>
          </p:cNvPr>
          <p:cNvCxnSpPr>
            <a:cxnSpLocks/>
          </p:cNvCxnSpPr>
          <p:nvPr/>
        </p:nvCxnSpPr>
        <p:spPr>
          <a:xfrm>
            <a:off x="8379871" y="2034838"/>
            <a:ext cx="281554" cy="0"/>
          </a:xfrm>
          <a:prstGeom prst="line">
            <a:avLst/>
          </a:prstGeom>
          <a:ln w="3492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0921E8CC-CE5A-D2DB-471B-B928A960152F}"/>
              </a:ext>
            </a:extLst>
          </p:cNvPr>
          <p:cNvCxnSpPr>
            <a:cxnSpLocks/>
          </p:cNvCxnSpPr>
          <p:nvPr/>
        </p:nvCxnSpPr>
        <p:spPr>
          <a:xfrm>
            <a:off x="8379871" y="4759474"/>
            <a:ext cx="281554" cy="0"/>
          </a:xfrm>
          <a:prstGeom prst="line">
            <a:avLst/>
          </a:prstGeom>
          <a:ln w="3492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612044AB-5B8B-6BB5-6C88-133A5868D8B6}"/>
              </a:ext>
            </a:extLst>
          </p:cNvPr>
          <p:cNvCxnSpPr>
            <a:cxnSpLocks/>
          </p:cNvCxnSpPr>
          <p:nvPr/>
        </p:nvCxnSpPr>
        <p:spPr>
          <a:xfrm>
            <a:off x="4904660" y="4759474"/>
            <a:ext cx="281554" cy="0"/>
          </a:xfrm>
          <a:prstGeom prst="line">
            <a:avLst/>
          </a:prstGeom>
          <a:ln w="3492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250D6AA5-76BD-5BF2-E52E-C83F75375025}"/>
              </a:ext>
            </a:extLst>
          </p:cNvPr>
          <p:cNvCxnSpPr>
            <a:cxnSpLocks/>
          </p:cNvCxnSpPr>
          <p:nvPr/>
        </p:nvCxnSpPr>
        <p:spPr>
          <a:xfrm>
            <a:off x="1470868" y="4759474"/>
            <a:ext cx="281554" cy="0"/>
          </a:xfrm>
          <a:prstGeom prst="line">
            <a:avLst/>
          </a:prstGeom>
          <a:ln w="3492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47F1B1D2-CBE0-FF39-E43E-FAE1D9D73BB2}"/>
              </a:ext>
            </a:extLst>
          </p:cNvPr>
          <p:cNvCxnSpPr>
            <a:cxnSpLocks/>
          </p:cNvCxnSpPr>
          <p:nvPr/>
        </p:nvCxnSpPr>
        <p:spPr>
          <a:xfrm>
            <a:off x="4904660" y="2034838"/>
            <a:ext cx="281554" cy="0"/>
          </a:xfrm>
          <a:prstGeom prst="line">
            <a:avLst/>
          </a:prstGeom>
          <a:ln w="349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ight-arrow-in-filled-circular-button_60632">
            <a:extLst>
              <a:ext uri="{FF2B5EF4-FFF2-40B4-BE49-F238E27FC236}">
                <a16:creationId xmlns:a16="http://schemas.microsoft.com/office/drawing/2014/main" id="{E50D248B-2E14-2244-2FDE-5FEE3D1F4603}"/>
              </a:ext>
            </a:extLst>
          </p:cNvPr>
          <p:cNvSpPr/>
          <p:nvPr/>
        </p:nvSpPr>
        <p:spPr>
          <a:xfrm>
            <a:off x="3045038" y="3142098"/>
            <a:ext cx="301720" cy="301295"/>
          </a:xfrm>
          <a:custGeom>
            <a:avLst/>
            <a:gdLst>
              <a:gd name="T0" fmla="*/ 1655 w 3311"/>
              <a:gd name="T1" fmla="*/ 3311 h 3311"/>
              <a:gd name="T2" fmla="*/ 3311 w 3311"/>
              <a:gd name="T3" fmla="*/ 1655 h 3311"/>
              <a:gd name="T4" fmla="*/ 1655 w 3311"/>
              <a:gd name="T5" fmla="*/ 0 h 3311"/>
              <a:gd name="T6" fmla="*/ 0 w 3311"/>
              <a:gd name="T7" fmla="*/ 1655 h 3311"/>
              <a:gd name="T8" fmla="*/ 1655 w 3311"/>
              <a:gd name="T9" fmla="*/ 3311 h 3311"/>
              <a:gd name="T10" fmla="*/ 355 w 3311"/>
              <a:gd name="T11" fmla="*/ 1413 h 3311"/>
              <a:gd name="T12" fmla="*/ 2017 w 3311"/>
              <a:gd name="T13" fmla="*/ 1413 h 3311"/>
              <a:gd name="T14" fmla="*/ 1307 w 3311"/>
              <a:gd name="T15" fmla="*/ 703 h 3311"/>
              <a:gd name="T16" fmla="*/ 1684 w 3311"/>
              <a:gd name="T17" fmla="*/ 326 h 3311"/>
              <a:gd name="T18" fmla="*/ 3013 w 3311"/>
              <a:gd name="T19" fmla="*/ 1655 h 3311"/>
              <a:gd name="T20" fmla="*/ 1684 w 3311"/>
              <a:gd name="T21" fmla="*/ 2985 h 3311"/>
              <a:gd name="T22" fmla="*/ 1307 w 3311"/>
              <a:gd name="T23" fmla="*/ 2608 h 3311"/>
              <a:gd name="T24" fmla="*/ 2017 w 3311"/>
              <a:gd name="T25" fmla="*/ 1898 h 3311"/>
              <a:gd name="T26" fmla="*/ 355 w 3311"/>
              <a:gd name="T27" fmla="*/ 1898 h 3311"/>
              <a:gd name="T28" fmla="*/ 355 w 3311"/>
              <a:gd name="T29" fmla="*/ 1413 h 3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311" h="3311">
                <a:moveTo>
                  <a:pt x="1655" y="3311"/>
                </a:moveTo>
                <a:cubicBezTo>
                  <a:pt x="2570" y="3311"/>
                  <a:pt x="3311" y="2570"/>
                  <a:pt x="3311" y="1655"/>
                </a:cubicBezTo>
                <a:cubicBezTo>
                  <a:pt x="3311" y="741"/>
                  <a:pt x="2570" y="0"/>
                  <a:pt x="1655" y="0"/>
                </a:cubicBezTo>
                <a:cubicBezTo>
                  <a:pt x="741" y="0"/>
                  <a:pt x="0" y="741"/>
                  <a:pt x="0" y="1655"/>
                </a:cubicBezTo>
                <a:cubicBezTo>
                  <a:pt x="0" y="2570"/>
                  <a:pt x="741" y="3311"/>
                  <a:pt x="1655" y="3311"/>
                </a:cubicBezTo>
                <a:close/>
                <a:moveTo>
                  <a:pt x="355" y="1413"/>
                </a:moveTo>
                <a:lnTo>
                  <a:pt x="2017" y="1413"/>
                </a:lnTo>
                <a:lnTo>
                  <a:pt x="1307" y="703"/>
                </a:lnTo>
                <a:lnTo>
                  <a:pt x="1684" y="326"/>
                </a:lnTo>
                <a:lnTo>
                  <a:pt x="3013" y="1655"/>
                </a:lnTo>
                <a:lnTo>
                  <a:pt x="1684" y="2985"/>
                </a:lnTo>
                <a:lnTo>
                  <a:pt x="1307" y="2608"/>
                </a:lnTo>
                <a:lnTo>
                  <a:pt x="2017" y="1898"/>
                </a:lnTo>
                <a:lnTo>
                  <a:pt x="355" y="1898"/>
                </a:lnTo>
                <a:lnTo>
                  <a:pt x="355" y="14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3C2A12A-5FE2-F92A-7B29-C8808E5DE4EF}"/>
              </a:ext>
            </a:extLst>
          </p:cNvPr>
          <p:cNvSpPr txBox="1"/>
          <p:nvPr/>
        </p:nvSpPr>
        <p:spPr>
          <a:xfrm>
            <a:off x="6975127" y="2973461"/>
            <a:ext cx="59744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n>
                  <a:solidFill>
                    <a:schemeClr val="bg1"/>
                  </a:solidFill>
                </a:ln>
                <a:noFill/>
              </a:rPr>
              <a:t>01</a:t>
            </a:r>
            <a:endParaRPr lang="zh-CN" altLang="en-US" sz="2800" dirty="0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D7395D6A-BF78-05B0-A179-BAE76978B355}"/>
              </a:ext>
            </a:extLst>
          </p:cNvPr>
          <p:cNvSpPr txBox="1"/>
          <p:nvPr/>
        </p:nvSpPr>
        <p:spPr>
          <a:xfrm>
            <a:off x="10550564" y="2973461"/>
            <a:ext cx="59744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n>
                  <a:solidFill>
                    <a:schemeClr val="accent1"/>
                  </a:solidFill>
                </a:ln>
                <a:noFill/>
              </a:rPr>
              <a:t>02</a:t>
            </a:r>
            <a:endParaRPr lang="zh-CN" altLang="en-US" sz="2800" dirty="0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920108F8-7C58-76DA-6FC2-8E5291AA58B5}"/>
              </a:ext>
            </a:extLst>
          </p:cNvPr>
          <p:cNvSpPr txBox="1"/>
          <p:nvPr/>
        </p:nvSpPr>
        <p:spPr>
          <a:xfrm>
            <a:off x="3579607" y="5760171"/>
            <a:ext cx="59744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n>
                  <a:solidFill>
                    <a:schemeClr val="accent1"/>
                  </a:solidFill>
                </a:ln>
                <a:noFill/>
              </a:rPr>
              <a:t>03</a:t>
            </a:r>
            <a:endParaRPr lang="zh-CN" altLang="en-US" sz="2800" dirty="0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D6699E32-C05D-09E1-F127-4559FDF839A8}"/>
              </a:ext>
            </a:extLst>
          </p:cNvPr>
          <p:cNvSpPr txBox="1"/>
          <p:nvPr/>
        </p:nvSpPr>
        <p:spPr>
          <a:xfrm>
            <a:off x="6975127" y="5760171"/>
            <a:ext cx="59744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n>
                  <a:solidFill>
                    <a:schemeClr val="accent1"/>
                  </a:solidFill>
                </a:ln>
                <a:noFill/>
              </a:rPr>
              <a:t>04</a:t>
            </a:r>
            <a:endParaRPr lang="zh-CN" altLang="en-US" sz="2800" dirty="0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A91D09C8-4A1E-A8A7-1DD9-77780C572739}"/>
              </a:ext>
            </a:extLst>
          </p:cNvPr>
          <p:cNvSpPr txBox="1"/>
          <p:nvPr/>
        </p:nvSpPr>
        <p:spPr>
          <a:xfrm>
            <a:off x="10550564" y="5760171"/>
            <a:ext cx="59744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n>
                  <a:solidFill>
                    <a:schemeClr val="accent1"/>
                  </a:solidFill>
                </a:ln>
                <a:noFill/>
              </a:rPr>
              <a:t>05</a:t>
            </a:r>
            <a:endParaRPr lang="zh-CN" altLang="en-US" sz="2800" dirty="0">
              <a:ln>
                <a:solidFill>
                  <a:schemeClr val="accent1"/>
                </a:solidFill>
              </a:ln>
              <a:noFill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59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3"/>
            <a:extLst>
              <a:ext uri="{FF2B5EF4-FFF2-40B4-BE49-F238E27FC236}">
                <a16:creationId xmlns:a16="http://schemas.microsoft.com/office/drawing/2014/main" id="{A6A2CA06-E68F-EC7F-784D-3892488340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6C59C6B-8553-2C74-B143-F233F246F1BE}"/>
              </a:ext>
            </a:extLst>
          </p:cNvPr>
          <p:cNvSpPr/>
          <p:nvPr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976FB2A-C53C-4CF4-1A4B-6E85A5350519}"/>
              </a:ext>
            </a:extLst>
          </p:cNvPr>
          <p:cNvSpPr/>
          <p:nvPr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F7F264-D5D5-1793-1CA0-6B91CE075556}"/>
              </a:ext>
            </a:extLst>
          </p:cNvPr>
          <p:cNvSpPr/>
          <p:nvPr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223" name="任意多边形: 形状 222">
            <a:extLst>
              <a:ext uri="{FF2B5EF4-FFF2-40B4-BE49-F238E27FC236}">
                <a16:creationId xmlns:a16="http://schemas.microsoft.com/office/drawing/2014/main" id="{7BACD6E1-36E3-5B1E-0C14-DB1B3F803E7E}"/>
              </a:ext>
            </a:extLst>
          </p:cNvPr>
          <p:cNvSpPr/>
          <p:nvPr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5673937-C5E3-269A-13EA-D5E61F879866}"/>
              </a:ext>
            </a:extLst>
          </p:cNvPr>
          <p:cNvGrpSpPr/>
          <p:nvPr/>
        </p:nvGrpSpPr>
        <p:grpSpPr>
          <a:xfrm>
            <a:off x="517905" y="123360"/>
            <a:ext cx="2471929" cy="1334829"/>
            <a:chOff x="517905" y="123360"/>
            <a:chExt cx="2471929" cy="1334829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8EEED4AF-2447-7E22-3FB1-63D6AB0DD44A}"/>
                </a:ext>
              </a:extLst>
            </p:cNvPr>
            <p:cNvGrpSpPr/>
            <p:nvPr/>
          </p:nvGrpSpPr>
          <p:grpSpPr>
            <a:xfrm>
              <a:off x="517905" y="123360"/>
              <a:ext cx="2471929" cy="1334829"/>
              <a:chOff x="-171070" y="354882"/>
              <a:chExt cx="2471929" cy="1334829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1EFAD66-4966-9211-265C-73C9FA4E760A}"/>
                  </a:ext>
                </a:extLst>
              </p:cNvPr>
              <p:cNvSpPr txBox="1"/>
              <p:nvPr/>
            </p:nvSpPr>
            <p:spPr>
              <a:xfrm>
                <a:off x="-171070" y="354882"/>
                <a:ext cx="1417320" cy="1107996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>
                  <a:defRPr/>
                </a:pPr>
                <a:r>
                  <a:rPr kumimoji="0" lang="en-US" altLang="zh-CN" sz="648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58000">
                          <a:schemeClr val="accent2"/>
                        </a:gs>
                        <a:gs pos="64000">
                          <a:schemeClr val="accent2">
                            <a:alpha val="0"/>
                          </a:schemeClr>
                        </a:gs>
                        <a:gs pos="0">
                          <a:schemeClr val="accent2"/>
                        </a:gs>
                        <a:gs pos="100000">
                          <a:schemeClr val="accent2">
                            <a:alpha val="0"/>
                          </a:schemeClr>
                        </a:gs>
                      </a:gsLst>
                      <a:lin ang="5400000" scaled="0"/>
                      <a:tileRect/>
                    </a:gradFill>
                    <a:effectLst/>
                    <a:uLnTx/>
                    <a:uFillTx/>
                    <a:latin typeface="Arial"/>
                    <a:ea typeface="OPPOSans B"/>
                    <a:cs typeface="+mn-cs"/>
                  </a:rPr>
                  <a:t>02</a:t>
                </a:r>
                <a:endParaRPr kumimoji="0" lang="zh-CN" altLang="en-US" sz="648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58000">
                        <a:schemeClr val="accent2"/>
                      </a:gs>
                      <a:gs pos="64000">
                        <a:schemeClr val="accent2">
                          <a:alpha val="0"/>
                        </a:schemeClr>
                      </a:gs>
                      <a:gs pos="0">
                        <a:schemeClr val="accent2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effectLst/>
                  <a:uLnTx/>
                  <a:uFillTx/>
                  <a:latin typeface="Arial"/>
                  <a:ea typeface="OPPOSans B"/>
                  <a:cs typeface="+mn-cs"/>
                </a:endParaRPr>
              </a:p>
              <a:p>
                <a:pPr>
                  <a:spcAft>
                    <a:spcPts val="0"/>
                  </a:spcAft>
                  <a:defRPr/>
                </a:pPr>
                <a:endParaRPr lang="zh-CN" altLang="en-US" sz="6480" dirty="0">
                  <a:gradFill flip="none" rotWithShape="1">
                    <a:gsLst>
                      <a:gs pos="58000">
                        <a:srgbClr val="FF901B"/>
                      </a:gs>
                      <a:gs pos="64000">
                        <a:schemeClr val="accent2">
                          <a:alpha val="0"/>
                        </a:schemeClr>
                      </a:gs>
                      <a:gs pos="0">
                        <a:schemeClr val="accent2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Arial"/>
                  <a:ea typeface="OPPOSans B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A9641E1-97A3-7B32-8AF5-02666E33CFBE}"/>
                  </a:ext>
                </a:extLst>
              </p:cNvPr>
              <p:cNvSpPr txBox="1"/>
              <p:nvPr/>
            </p:nvSpPr>
            <p:spPr>
              <a:xfrm>
                <a:off x="-171069" y="1357312"/>
                <a:ext cx="2050522" cy="332399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OPPOSans R"/>
                    <a:cs typeface="+mn-cs"/>
                  </a:rPr>
                  <a:t>THIS IS THE TITLE</a:t>
                </a:r>
                <a:endParaRPr kumimoji="0" lang="zh-CN" alt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POSans R"/>
                  <a:cs typeface="+mn-cs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6E770BE-E4E4-09A3-4A32-43B3F5D287CC}"/>
                  </a:ext>
                </a:extLst>
              </p:cNvPr>
              <p:cNvSpPr txBox="1"/>
              <p:nvPr/>
            </p:nvSpPr>
            <p:spPr>
              <a:xfrm>
                <a:off x="-155829" y="939179"/>
                <a:ext cx="2456688" cy="553998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B"/>
                    <a:ea typeface="OPPOSans B"/>
                    <a:cs typeface="+mn-cs"/>
                  </a:rPr>
                  <a:t>岗位性质</a:t>
                </a:r>
              </a:p>
            </p:txBody>
          </p:sp>
        </p:grp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id="{7448CDB5-C097-A531-E148-398980C1596B}"/>
                </a:ext>
              </a:extLst>
            </p:cNvPr>
            <p:cNvSpPr/>
            <p:nvPr/>
          </p:nvSpPr>
          <p:spPr>
            <a:xfrm>
              <a:off x="2152131" y="800100"/>
              <a:ext cx="129156" cy="129156"/>
            </a:xfrm>
            <a:prstGeom prst="don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POSans R"/>
                <a:cs typeface="+mn-cs"/>
              </a:endParaRPr>
            </a:p>
          </p:txBody>
        </p:sp>
      </p:grp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2C91A6CC-228B-E2F5-A61F-8E152F1E06E3}"/>
              </a:ext>
            </a:extLst>
          </p:cNvPr>
          <p:cNvCxnSpPr>
            <a:cxnSpLocks/>
          </p:cNvCxnSpPr>
          <p:nvPr/>
        </p:nvCxnSpPr>
        <p:spPr>
          <a:xfrm>
            <a:off x="4085059" y="2324924"/>
            <a:ext cx="2355273" cy="0"/>
          </a:xfrm>
          <a:prstGeom prst="line">
            <a:avLst/>
          </a:prstGeom>
          <a:ln w="25400" cap="rnd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B4D59F5-49F4-946D-7A8B-BDF54410DC36}"/>
              </a:ext>
            </a:extLst>
          </p:cNvPr>
          <p:cNvCxnSpPr>
            <a:cxnSpLocks/>
          </p:cNvCxnSpPr>
          <p:nvPr/>
        </p:nvCxnSpPr>
        <p:spPr>
          <a:xfrm>
            <a:off x="4080614" y="3914385"/>
            <a:ext cx="2355273" cy="0"/>
          </a:xfrm>
          <a:prstGeom prst="line">
            <a:avLst/>
          </a:prstGeom>
          <a:ln w="25400" cap="rnd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70AC472B-AD1D-8AA3-8A3D-E11F2612E7B8}"/>
              </a:ext>
            </a:extLst>
          </p:cNvPr>
          <p:cNvGrpSpPr/>
          <p:nvPr/>
        </p:nvGrpSpPr>
        <p:grpSpPr>
          <a:xfrm>
            <a:off x="720135" y="3169760"/>
            <a:ext cx="2843129" cy="1489250"/>
            <a:chOff x="671194" y="3308553"/>
            <a:chExt cx="2843129" cy="1489250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6DD0062A-972B-33D7-1648-0BF5A964EFD7}"/>
                </a:ext>
              </a:extLst>
            </p:cNvPr>
            <p:cNvSpPr/>
            <p:nvPr/>
          </p:nvSpPr>
          <p:spPr>
            <a:xfrm>
              <a:off x="671194" y="3308553"/>
              <a:ext cx="2748973" cy="1417208"/>
            </a:xfrm>
            <a:prstGeom prst="roundRect">
              <a:avLst>
                <a:gd name="adj" fmla="val 11495"/>
              </a:avLst>
            </a:prstGeom>
            <a:solidFill>
              <a:schemeClr val="accent1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2CED8601-9590-A091-ABB7-B68F1159572A}"/>
                </a:ext>
              </a:extLst>
            </p:cNvPr>
            <p:cNvSpPr/>
            <p:nvPr/>
          </p:nvSpPr>
          <p:spPr>
            <a:xfrm>
              <a:off x="765350" y="3380595"/>
              <a:ext cx="2748973" cy="1417208"/>
            </a:xfrm>
            <a:prstGeom prst="roundRect">
              <a:avLst>
                <a:gd name="adj" fmla="val 11495"/>
              </a:avLst>
            </a:prstGeom>
            <a:blipFill>
              <a:blip r:embed="rId5"/>
              <a:stretch>
                <a:fillRect t="-14657" b="-14657"/>
              </a:stretch>
            </a:blip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2D47E6DC-5486-698C-A3D8-BB70ABFAF7FD}"/>
              </a:ext>
            </a:extLst>
          </p:cNvPr>
          <p:cNvGrpSpPr/>
          <p:nvPr/>
        </p:nvGrpSpPr>
        <p:grpSpPr>
          <a:xfrm>
            <a:off x="720135" y="4753615"/>
            <a:ext cx="2843129" cy="1478039"/>
            <a:chOff x="671194" y="4869292"/>
            <a:chExt cx="2843129" cy="1478039"/>
          </a:xfrm>
        </p:grpSpPr>
        <p:sp>
          <p:nvSpPr>
            <p:cNvPr id="56" name="矩形: 圆角 55">
              <a:extLst>
                <a:ext uri="{FF2B5EF4-FFF2-40B4-BE49-F238E27FC236}">
                  <a16:creationId xmlns:a16="http://schemas.microsoft.com/office/drawing/2014/main" id="{C238A5DE-A35F-379C-1773-8052923CE8DB}"/>
                </a:ext>
              </a:extLst>
            </p:cNvPr>
            <p:cNvSpPr/>
            <p:nvPr/>
          </p:nvSpPr>
          <p:spPr>
            <a:xfrm>
              <a:off x="671194" y="4869292"/>
              <a:ext cx="2748973" cy="1417208"/>
            </a:xfrm>
            <a:prstGeom prst="roundRect">
              <a:avLst>
                <a:gd name="adj" fmla="val 11495"/>
              </a:avLst>
            </a:prstGeom>
            <a:solidFill>
              <a:schemeClr val="accent1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D649A974-96EB-9821-FF0E-C57A322D8007}"/>
                </a:ext>
              </a:extLst>
            </p:cNvPr>
            <p:cNvSpPr/>
            <p:nvPr/>
          </p:nvSpPr>
          <p:spPr>
            <a:xfrm>
              <a:off x="765350" y="4930123"/>
              <a:ext cx="2748973" cy="1417208"/>
            </a:xfrm>
            <a:prstGeom prst="roundRect">
              <a:avLst>
                <a:gd name="adj" fmla="val 11495"/>
              </a:avLst>
            </a:prstGeom>
            <a:blipFill>
              <a:blip r:embed="rId5"/>
              <a:stretch>
                <a:fillRect t="-14657" b="-14657"/>
              </a:stretch>
            </a:blip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A17B35D4-0A6F-F844-0510-1BC1A2CE381A}"/>
              </a:ext>
            </a:extLst>
          </p:cNvPr>
          <p:cNvCxnSpPr>
            <a:cxnSpLocks/>
          </p:cNvCxnSpPr>
          <p:nvPr/>
        </p:nvCxnSpPr>
        <p:spPr>
          <a:xfrm>
            <a:off x="4089504" y="5492634"/>
            <a:ext cx="2355273" cy="0"/>
          </a:xfrm>
          <a:prstGeom prst="line">
            <a:avLst/>
          </a:prstGeom>
          <a:ln w="25400" cap="rnd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F820FE6-A9BF-8539-06FB-CC2587628EFD}"/>
              </a:ext>
            </a:extLst>
          </p:cNvPr>
          <p:cNvSpPr/>
          <p:nvPr/>
        </p:nvSpPr>
        <p:spPr>
          <a:xfrm>
            <a:off x="6892023" y="4784030"/>
            <a:ext cx="3195343" cy="1417208"/>
          </a:xfrm>
          <a:prstGeom prst="roundRect">
            <a:avLst>
              <a:gd name="adj" fmla="val 11495"/>
            </a:avLst>
          </a:prstGeom>
          <a:solidFill>
            <a:schemeClr val="bg1"/>
          </a:solid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AEB0DAA5-40BF-300D-2593-8EC365D3A089}"/>
              </a:ext>
            </a:extLst>
          </p:cNvPr>
          <p:cNvSpPr/>
          <p:nvPr/>
        </p:nvSpPr>
        <p:spPr>
          <a:xfrm flipH="1">
            <a:off x="11280775" y="2283298"/>
            <a:ext cx="931180" cy="2970543"/>
          </a:xfrm>
          <a:custGeom>
            <a:avLst/>
            <a:gdLst>
              <a:gd name="connsiteX0" fmla="*/ 0 w 931180"/>
              <a:gd name="connsiteY0" fmla="*/ 0 h 2970543"/>
              <a:gd name="connsiteX1" fmla="*/ 66150 w 931180"/>
              <a:gd name="connsiteY1" fmla="*/ 31865 h 2970543"/>
              <a:gd name="connsiteX2" fmla="*/ 931180 w 931180"/>
              <a:gd name="connsiteY2" fmla="*/ 1485271 h 2970543"/>
              <a:gd name="connsiteX3" fmla="*/ 66150 w 931180"/>
              <a:gd name="connsiteY3" fmla="*/ 2938677 h 2970543"/>
              <a:gd name="connsiteX4" fmla="*/ 0 w 931180"/>
              <a:gd name="connsiteY4" fmla="*/ 2970543 h 2970543"/>
              <a:gd name="connsiteX5" fmla="*/ 0 w 931180"/>
              <a:gd name="connsiteY5" fmla="*/ 2375971 h 2970543"/>
              <a:gd name="connsiteX6" fmla="*/ 7738 w 931180"/>
              <a:gd name="connsiteY6" fmla="*/ 2370185 h 2970543"/>
              <a:gd name="connsiteX7" fmla="*/ 425060 w 931180"/>
              <a:gd name="connsiteY7" fmla="*/ 1485271 h 2970543"/>
              <a:gd name="connsiteX8" fmla="*/ 7738 w 931180"/>
              <a:gd name="connsiteY8" fmla="*/ 600358 h 2970543"/>
              <a:gd name="connsiteX9" fmla="*/ 0 w 931180"/>
              <a:gd name="connsiteY9" fmla="*/ 594572 h 297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1180" h="2970543">
                <a:moveTo>
                  <a:pt x="0" y="0"/>
                </a:moveTo>
                <a:lnTo>
                  <a:pt x="66150" y="31865"/>
                </a:lnTo>
                <a:cubicBezTo>
                  <a:pt x="581401" y="311767"/>
                  <a:pt x="931180" y="857671"/>
                  <a:pt x="931180" y="1485271"/>
                </a:cubicBezTo>
                <a:cubicBezTo>
                  <a:pt x="931180" y="2112871"/>
                  <a:pt x="581401" y="2658776"/>
                  <a:pt x="66150" y="2938677"/>
                </a:cubicBezTo>
                <a:lnTo>
                  <a:pt x="0" y="2970543"/>
                </a:lnTo>
                <a:lnTo>
                  <a:pt x="0" y="2375971"/>
                </a:lnTo>
                <a:lnTo>
                  <a:pt x="7738" y="2370185"/>
                </a:lnTo>
                <a:cubicBezTo>
                  <a:pt x="262607" y="2159848"/>
                  <a:pt x="425060" y="1841531"/>
                  <a:pt x="425060" y="1485271"/>
                </a:cubicBezTo>
                <a:cubicBezTo>
                  <a:pt x="425060" y="1129011"/>
                  <a:pt x="262607" y="810694"/>
                  <a:pt x="7738" y="600358"/>
                </a:cubicBezTo>
                <a:lnTo>
                  <a:pt x="0" y="59457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C81ED64-0F01-A1CF-5243-E5620CD9B1BC}"/>
              </a:ext>
            </a:extLst>
          </p:cNvPr>
          <p:cNvSpPr txBox="1"/>
          <p:nvPr/>
        </p:nvSpPr>
        <p:spPr>
          <a:xfrm>
            <a:off x="7047593" y="4918700"/>
            <a:ext cx="142928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b="1" dirty="0">
                <a:solidFill>
                  <a:schemeClr val="accent1"/>
                </a:solidFill>
              </a:rPr>
              <a:t>03</a:t>
            </a:r>
            <a:r>
              <a:rPr lang="en-US" altLang="zh-CN" dirty="0">
                <a:solidFill>
                  <a:schemeClr val="accent1"/>
                </a:solidFill>
              </a:rPr>
              <a:t>:</a:t>
            </a:r>
            <a:r>
              <a:rPr lang="zh-CN" altLang="en-US" b="0" i="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用户测试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10B9D4A-AA2B-B553-3865-DD5A77C2244C}"/>
              </a:ext>
            </a:extLst>
          </p:cNvPr>
          <p:cNvSpPr txBox="1"/>
          <p:nvPr/>
        </p:nvSpPr>
        <p:spPr>
          <a:xfrm>
            <a:off x="7047593" y="5354707"/>
            <a:ext cx="29718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通过以目标用户问卷的形式衡量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UI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设计的合理性</a:t>
            </a:r>
            <a:endParaRPr lang="zh-CN" altLang="en-US" dirty="0"/>
          </a:p>
        </p:txBody>
      </p:sp>
      <p:sp>
        <p:nvSpPr>
          <p:cNvPr id="49" name="圆: 空心 48">
            <a:extLst>
              <a:ext uri="{FF2B5EF4-FFF2-40B4-BE49-F238E27FC236}">
                <a16:creationId xmlns:a16="http://schemas.microsoft.com/office/drawing/2014/main" id="{340E31DD-AD82-7664-2849-DAC09AA88F6E}"/>
              </a:ext>
            </a:extLst>
          </p:cNvPr>
          <p:cNvSpPr/>
          <p:nvPr/>
        </p:nvSpPr>
        <p:spPr>
          <a:xfrm>
            <a:off x="9634460" y="4962985"/>
            <a:ext cx="280763" cy="280763"/>
          </a:xfrm>
          <a:prstGeom prst="don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F0D74AA3-2DBD-EE8D-EEC8-517318EE4739}"/>
              </a:ext>
            </a:extLst>
          </p:cNvPr>
          <p:cNvGrpSpPr/>
          <p:nvPr/>
        </p:nvGrpSpPr>
        <p:grpSpPr>
          <a:xfrm>
            <a:off x="720135" y="1574694"/>
            <a:ext cx="2843129" cy="1500461"/>
            <a:chOff x="671194" y="1747813"/>
            <a:chExt cx="2843129" cy="1500461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AF8FEFD9-A123-BEF5-C921-32DE4E5DF6EC}"/>
                </a:ext>
              </a:extLst>
            </p:cNvPr>
            <p:cNvSpPr/>
            <p:nvPr/>
          </p:nvSpPr>
          <p:spPr>
            <a:xfrm>
              <a:off x="671194" y="1747813"/>
              <a:ext cx="2748973" cy="1417208"/>
            </a:xfrm>
            <a:prstGeom prst="roundRect">
              <a:avLst>
                <a:gd name="adj" fmla="val 11495"/>
              </a:avLst>
            </a:prstGeom>
            <a:solidFill>
              <a:schemeClr val="accent1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F2596FEC-7ADB-2D7D-8375-7D297CB517BB}"/>
                </a:ext>
              </a:extLst>
            </p:cNvPr>
            <p:cNvSpPr/>
            <p:nvPr/>
          </p:nvSpPr>
          <p:spPr>
            <a:xfrm>
              <a:off x="765350" y="1831066"/>
              <a:ext cx="2748973" cy="1417208"/>
            </a:xfrm>
            <a:prstGeom prst="roundRect">
              <a:avLst>
                <a:gd name="adj" fmla="val 11495"/>
              </a:avLst>
            </a:prstGeom>
            <a:blipFill>
              <a:blip r:embed="rId5"/>
              <a:stretch>
                <a:fillRect t="-14657" b="-14657"/>
              </a:stretch>
            </a:blip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5A47592A-1633-7B80-C213-77681FB09B7B}"/>
              </a:ext>
            </a:extLst>
          </p:cNvPr>
          <p:cNvSpPr/>
          <p:nvPr/>
        </p:nvSpPr>
        <p:spPr>
          <a:xfrm>
            <a:off x="6881228" y="1616320"/>
            <a:ext cx="3195343" cy="1417208"/>
          </a:xfrm>
          <a:prstGeom prst="roundRect">
            <a:avLst>
              <a:gd name="adj" fmla="val 11495"/>
            </a:avLst>
          </a:prstGeom>
          <a:solidFill>
            <a:schemeClr val="bg1"/>
          </a:solid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A97A786-1DCE-22C0-A460-6EE74D1A24B0}"/>
              </a:ext>
            </a:extLst>
          </p:cNvPr>
          <p:cNvSpPr txBox="1"/>
          <p:nvPr/>
        </p:nvSpPr>
        <p:spPr>
          <a:xfrm>
            <a:off x="7047593" y="1761914"/>
            <a:ext cx="142928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b="1">
                <a:solidFill>
                  <a:schemeClr val="accent1"/>
                </a:solidFill>
              </a:rPr>
              <a:t>01</a:t>
            </a:r>
            <a:r>
              <a:rPr lang="en-US" altLang="zh-CN">
                <a:solidFill>
                  <a:schemeClr val="accent1"/>
                </a:solidFill>
              </a:rPr>
              <a:t>:</a:t>
            </a:r>
            <a:r>
              <a:rPr lang="zh-CN" altLang="en-US" b="0" i="0">
                <a:solidFill>
                  <a:schemeClr val="accent1"/>
                </a:solidFill>
                <a:effectLst/>
                <a:latin typeface="+mj-ea"/>
                <a:ea typeface="+mj-ea"/>
              </a:rPr>
              <a:t>图形</a:t>
            </a:r>
            <a:r>
              <a:rPr lang="zh-CN" altLang="en-US" b="0" i="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设计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2147CD8-10CD-CF77-06A2-ADE0E82684A7}"/>
              </a:ext>
            </a:extLst>
          </p:cNvPr>
          <p:cNvSpPr txBox="1"/>
          <p:nvPr/>
        </p:nvSpPr>
        <p:spPr>
          <a:xfrm>
            <a:off x="7047593" y="2173923"/>
            <a:ext cx="29718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软件产品的产品“外形”设计用于呈现客户直观表现</a:t>
            </a:r>
            <a:endParaRPr lang="zh-CN" altLang="en-US" dirty="0"/>
          </a:p>
        </p:txBody>
      </p:sp>
      <p:sp>
        <p:nvSpPr>
          <p:cNvPr id="44" name="圆: 空心 43">
            <a:extLst>
              <a:ext uri="{FF2B5EF4-FFF2-40B4-BE49-F238E27FC236}">
                <a16:creationId xmlns:a16="http://schemas.microsoft.com/office/drawing/2014/main" id="{F15C4834-A298-7396-64DE-29622315C191}"/>
              </a:ext>
            </a:extLst>
          </p:cNvPr>
          <p:cNvSpPr/>
          <p:nvPr/>
        </p:nvSpPr>
        <p:spPr>
          <a:xfrm>
            <a:off x="9634460" y="1806199"/>
            <a:ext cx="280763" cy="280763"/>
          </a:xfrm>
          <a:prstGeom prst="don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84650D0F-3816-D892-5455-34E944C58770}"/>
              </a:ext>
            </a:extLst>
          </p:cNvPr>
          <p:cNvSpPr/>
          <p:nvPr/>
        </p:nvSpPr>
        <p:spPr>
          <a:xfrm>
            <a:off x="6891839" y="1837113"/>
            <a:ext cx="103137" cy="2189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DFEC45D8-9941-121A-DD16-7F3F22E68C31}"/>
              </a:ext>
            </a:extLst>
          </p:cNvPr>
          <p:cNvSpPr/>
          <p:nvPr/>
        </p:nvSpPr>
        <p:spPr>
          <a:xfrm>
            <a:off x="6870433" y="3205781"/>
            <a:ext cx="3195343" cy="1417208"/>
          </a:xfrm>
          <a:prstGeom prst="roundRect">
            <a:avLst>
              <a:gd name="adj" fmla="val 11495"/>
            </a:avLst>
          </a:prstGeom>
          <a:solidFill>
            <a:schemeClr val="bg1"/>
          </a:solid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13FC46D-DA6A-74AA-819A-431C8292B303}"/>
              </a:ext>
            </a:extLst>
          </p:cNvPr>
          <p:cNvSpPr txBox="1"/>
          <p:nvPr/>
        </p:nvSpPr>
        <p:spPr>
          <a:xfrm>
            <a:off x="7047593" y="3353438"/>
            <a:ext cx="142928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b="1" dirty="0">
                <a:solidFill>
                  <a:schemeClr val="accent1"/>
                </a:solidFill>
              </a:rPr>
              <a:t>02</a:t>
            </a:r>
            <a:r>
              <a:rPr lang="en-US" altLang="zh-CN" dirty="0">
                <a:solidFill>
                  <a:schemeClr val="accent1"/>
                </a:solidFill>
              </a:rPr>
              <a:t>:</a:t>
            </a:r>
            <a:r>
              <a:rPr lang="zh-CN" altLang="en-US" b="0" i="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交互设计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D117DDD5-2FC1-9E87-E633-57118F4EAF8A}"/>
              </a:ext>
            </a:extLst>
          </p:cNvPr>
          <p:cNvSpPr txBox="1"/>
          <p:nvPr/>
        </p:nvSpPr>
        <p:spPr>
          <a:xfrm>
            <a:off x="7047593" y="3722770"/>
            <a:ext cx="29718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主要在于设计软件的操作流程、树状结构、操作规范等</a:t>
            </a:r>
            <a:endParaRPr lang="zh-CN" altLang="en-US" dirty="0"/>
          </a:p>
        </p:txBody>
      </p:sp>
      <p:sp>
        <p:nvSpPr>
          <p:cNvPr id="46" name="圆: 空心 45">
            <a:extLst>
              <a:ext uri="{FF2B5EF4-FFF2-40B4-BE49-F238E27FC236}">
                <a16:creationId xmlns:a16="http://schemas.microsoft.com/office/drawing/2014/main" id="{A7A48BF3-11E6-C113-93B2-F3EBE484D931}"/>
              </a:ext>
            </a:extLst>
          </p:cNvPr>
          <p:cNvSpPr/>
          <p:nvPr/>
        </p:nvSpPr>
        <p:spPr>
          <a:xfrm>
            <a:off x="9634460" y="3397723"/>
            <a:ext cx="280763" cy="280763"/>
          </a:xfrm>
          <a:prstGeom prst="don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77A58A12-9246-9C4D-AF7A-C1E47EFF2BED}"/>
              </a:ext>
            </a:extLst>
          </p:cNvPr>
          <p:cNvSpPr/>
          <p:nvPr/>
        </p:nvSpPr>
        <p:spPr>
          <a:xfrm>
            <a:off x="6881863" y="3428637"/>
            <a:ext cx="103137" cy="2189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F7F68865-9E74-8B5B-8C25-E66C11972929}"/>
              </a:ext>
            </a:extLst>
          </p:cNvPr>
          <p:cNvSpPr/>
          <p:nvPr/>
        </p:nvSpPr>
        <p:spPr>
          <a:xfrm>
            <a:off x="6900877" y="4993899"/>
            <a:ext cx="103137" cy="2189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9712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3"/>
            <a:extLst>
              <a:ext uri="{FF2B5EF4-FFF2-40B4-BE49-F238E27FC236}">
                <a16:creationId xmlns:a16="http://schemas.microsoft.com/office/drawing/2014/main" id="{A6A2CA06-E68F-EC7F-784D-3892488340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6C59C6B-8553-2C74-B143-F233F246F1BE}"/>
              </a:ext>
            </a:extLst>
          </p:cNvPr>
          <p:cNvSpPr/>
          <p:nvPr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976FB2A-C53C-4CF4-1A4B-6E85A5350519}"/>
              </a:ext>
            </a:extLst>
          </p:cNvPr>
          <p:cNvSpPr/>
          <p:nvPr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F7F264-D5D5-1793-1CA0-6B91CE075556}"/>
              </a:ext>
            </a:extLst>
          </p:cNvPr>
          <p:cNvSpPr/>
          <p:nvPr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223" name="任意多边形: 形状 222">
            <a:extLst>
              <a:ext uri="{FF2B5EF4-FFF2-40B4-BE49-F238E27FC236}">
                <a16:creationId xmlns:a16="http://schemas.microsoft.com/office/drawing/2014/main" id="{7BACD6E1-36E3-5B1E-0C14-DB1B3F803E7E}"/>
              </a:ext>
            </a:extLst>
          </p:cNvPr>
          <p:cNvSpPr/>
          <p:nvPr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5673937-C5E3-269A-13EA-D5E61F879866}"/>
              </a:ext>
            </a:extLst>
          </p:cNvPr>
          <p:cNvGrpSpPr/>
          <p:nvPr/>
        </p:nvGrpSpPr>
        <p:grpSpPr>
          <a:xfrm>
            <a:off x="517905" y="123360"/>
            <a:ext cx="2471929" cy="1334829"/>
            <a:chOff x="517905" y="123360"/>
            <a:chExt cx="2471929" cy="1334829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8EEED4AF-2447-7E22-3FB1-63D6AB0DD44A}"/>
                </a:ext>
              </a:extLst>
            </p:cNvPr>
            <p:cNvGrpSpPr/>
            <p:nvPr/>
          </p:nvGrpSpPr>
          <p:grpSpPr>
            <a:xfrm>
              <a:off x="517905" y="123360"/>
              <a:ext cx="2471929" cy="1334829"/>
              <a:chOff x="-171070" y="354882"/>
              <a:chExt cx="2471929" cy="1334829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1EFAD66-4966-9211-265C-73C9FA4E760A}"/>
                  </a:ext>
                </a:extLst>
              </p:cNvPr>
              <p:cNvSpPr txBox="1"/>
              <p:nvPr/>
            </p:nvSpPr>
            <p:spPr>
              <a:xfrm>
                <a:off x="-171070" y="354882"/>
                <a:ext cx="1417320" cy="1107996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>
                  <a:defRPr/>
                </a:pPr>
                <a:r>
                  <a:rPr kumimoji="0" lang="en-US" altLang="zh-CN" sz="648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58000">
                          <a:schemeClr val="accent2"/>
                        </a:gs>
                        <a:gs pos="64000">
                          <a:schemeClr val="accent2">
                            <a:alpha val="0"/>
                          </a:schemeClr>
                        </a:gs>
                        <a:gs pos="0">
                          <a:schemeClr val="accent2"/>
                        </a:gs>
                        <a:gs pos="100000">
                          <a:schemeClr val="accent2">
                            <a:alpha val="0"/>
                          </a:schemeClr>
                        </a:gs>
                      </a:gsLst>
                      <a:lin ang="5400000" scaled="0"/>
                      <a:tileRect/>
                    </a:gradFill>
                    <a:effectLst/>
                    <a:uLnTx/>
                    <a:uFillTx/>
                    <a:latin typeface="Arial"/>
                    <a:ea typeface="OPPOSans B"/>
                    <a:cs typeface="+mn-cs"/>
                  </a:rPr>
                  <a:t>02</a:t>
                </a:r>
                <a:endParaRPr kumimoji="0" lang="zh-CN" altLang="en-US" sz="648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58000">
                        <a:schemeClr val="accent2"/>
                      </a:gs>
                      <a:gs pos="64000">
                        <a:schemeClr val="accent2">
                          <a:alpha val="0"/>
                        </a:schemeClr>
                      </a:gs>
                      <a:gs pos="0">
                        <a:schemeClr val="accent2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effectLst/>
                  <a:uLnTx/>
                  <a:uFillTx/>
                  <a:latin typeface="Arial"/>
                  <a:ea typeface="OPPOSans B"/>
                  <a:cs typeface="+mn-cs"/>
                </a:endParaRPr>
              </a:p>
              <a:p>
                <a:pPr>
                  <a:spcAft>
                    <a:spcPts val="0"/>
                  </a:spcAft>
                  <a:defRPr/>
                </a:pPr>
                <a:endParaRPr lang="zh-CN" altLang="en-US" sz="6480" dirty="0">
                  <a:gradFill flip="none" rotWithShape="1">
                    <a:gsLst>
                      <a:gs pos="58000">
                        <a:srgbClr val="FF901B"/>
                      </a:gs>
                      <a:gs pos="64000">
                        <a:schemeClr val="accent2">
                          <a:alpha val="0"/>
                        </a:schemeClr>
                      </a:gs>
                      <a:gs pos="0">
                        <a:schemeClr val="accent2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Arial"/>
                  <a:ea typeface="OPPOSans B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A9641E1-97A3-7B32-8AF5-02666E33CFBE}"/>
                  </a:ext>
                </a:extLst>
              </p:cNvPr>
              <p:cNvSpPr txBox="1"/>
              <p:nvPr/>
            </p:nvSpPr>
            <p:spPr>
              <a:xfrm>
                <a:off x="-171069" y="1357312"/>
                <a:ext cx="2050522" cy="332399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OPPOSans R"/>
                    <a:cs typeface="+mn-cs"/>
                  </a:rPr>
                  <a:t>THIS IS THE TITLE</a:t>
                </a:r>
                <a:endParaRPr kumimoji="0" lang="zh-CN" alt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POSans R"/>
                  <a:cs typeface="+mn-cs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6E770BE-E4E4-09A3-4A32-43B3F5D287CC}"/>
                  </a:ext>
                </a:extLst>
              </p:cNvPr>
              <p:cNvSpPr txBox="1"/>
              <p:nvPr/>
            </p:nvSpPr>
            <p:spPr>
              <a:xfrm>
                <a:off x="-155829" y="939179"/>
                <a:ext cx="2456688" cy="553998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B"/>
                    <a:ea typeface="OPPOSans B"/>
                    <a:cs typeface="+mn-cs"/>
                  </a:rPr>
                  <a:t>岗位认知</a:t>
                </a:r>
              </a:p>
            </p:txBody>
          </p:sp>
        </p:grp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id="{7448CDB5-C097-A531-E148-398980C1596B}"/>
                </a:ext>
              </a:extLst>
            </p:cNvPr>
            <p:cNvSpPr/>
            <p:nvPr/>
          </p:nvSpPr>
          <p:spPr>
            <a:xfrm>
              <a:off x="2152131" y="800100"/>
              <a:ext cx="129156" cy="129156"/>
            </a:xfrm>
            <a:prstGeom prst="don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POSans R"/>
                <a:cs typeface="+mn-cs"/>
              </a:endParaRPr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A559F0B6-752E-1371-DB2A-577EA4CCAA29}"/>
              </a:ext>
            </a:extLst>
          </p:cNvPr>
          <p:cNvSpPr/>
          <p:nvPr/>
        </p:nvSpPr>
        <p:spPr>
          <a:xfrm>
            <a:off x="1285762" y="1914063"/>
            <a:ext cx="2367280" cy="2367280"/>
          </a:xfrm>
          <a:prstGeom prst="ellipse">
            <a:avLst/>
          </a:prstGeom>
          <a:blipFill>
            <a:blip r:embed="rId5"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A02D5270-0E6A-455D-39C3-CCDBC5AC3667}"/>
              </a:ext>
            </a:extLst>
          </p:cNvPr>
          <p:cNvSpPr/>
          <p:nvPr/>
        </p:nvSpPr>
        <p:spPr>
          <a:xfrm>
            <a:off x="4812942" y="1675398"/>
            <a:ext cx="2959683" cy="2959683"/>
          </a:xfrm>
          <a:prstGeom prst="ellipse">
            <a:avLst/>
          </a:prstGeom>
          <a:blipFill>
            <a:blip r:embed="rId5"/>
            <a:srcRect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0959D8A8-8239-3ACE-B09A-1F297E3AC40E}"/>
              </a:ext>
            </a:extLst>
          </p:cNvPr>
          <p:cNvSpPr/>
          <p:nvPr/>
        </p:nvSpPr>
        <p:spPr>
          <a:xfrm>
            <a:off x="8932525" y="1971599"/>
            <a:ext cx="2367280" cy="2367280"/>
          </a:xfrm>
          <a:prstGeom prst="ellipse">
            <a:avLst/>
          </a:prstGeom>
          <a:blipFill>
            <a:blip r:embed="rId5"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FC31AAFA-C1AB-FA33-C693-E352EE6DAD50}"/>
              </a:ext>
            </a:extLst>
          </p:cNvPr>
          <p:cNvSpPr/>
          <p:nvPr/>
        </p:nvSpPr>
        <p:spPr>
          <a:xfrm>
            <a:off x="5128771" y="1991227"/>
            <a:ext cx="2328024" cy="2328024"/>
          </a:xfrm>
          <a:prstGeom prst="ellipse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8ECADB-C98C-9201-1F8B-AE43E2E5D16E}"/>
              </a:ext>
            </a:extLst>
          </p:cNvPr>
          <p:cNvSpPr txBox="1"/>
          <p:nvPr/>
        </p:nvSpPr>
        <p:spPr>
          <a:xfrm>
            <a:off x="5478685" y="2909018"/>
            <a:ext cx="1628197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逻辑思维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71783F42-CA55-77C3-2988-AFB95D072651}"/>
              </a:ext>
            </a:extLst>
          </p:cNvPr>
          <p:cNvSpPr/>
          <p:nvPr/>
        </p:nvSpPr>
        <p:spPr>
          <a:xfrm>
            <a:off x="1562495" y="2190796"/>
            <a:ext cx="1813815" cy="1813815"/>
          </a:xfrm>
          <a:prstGeom prst="ellipse">
            <a:avLst/>
          </a:prstGeom>
          <a:solidFill>
            <a:schemeClr val="accent2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3C00808-4FF2-A3E2-020E-25E34D2B63C5}"/>
              </a:ext>
            </a:extLst>
          </p:cNvPr>
          <p:cNvSpPr txBox="1"/>
          <p:nvPr/>
        </p:nvSpPr>
        <p:spPr>
          <a:xfrm>
            <a:off x="1704752" y="2851482"/>
            <a:ext cx="1529301" cy="4924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600" dirty="0">
                <a:solidFill>
                  <a:schemeClr val="bg1"/>
                </a:solidFill>
                <a:latin typeface="+mj-ea"/>
                <a:ea typeface="+mj-ea"/>
              </a:rPr>
              <a:t>用户体验</a:t>
            </a: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2E0615CE-DA33-E89E-258B-CDAEDA7E9234}"/>
              </a:ext>
            </a:extLst>
          </p:cNvPr>
          <p:cNvSpPr/>
          <p:nvPr/>
        </p:nvSpPr>
        <p:spPr>
          <a:xfrm>
            <a:off x="9209258" y="2248332"/>
            <a:ext cx="1813815" cy="1813815"/>
          </a:xfrm>
          <a:prstGeom prst="ellipse">
            <a:avLst/>
          </a:prstGeom>
          <a:solidFill>
            <a:schemeClr val="accent4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1014B07-3BD7-4CE2-8ABD-C123D999EABF}"/>
              </a:ext>
            </a:extLst>
          </p:cNvPr>
          <p:cNvSpPr txBox="1"/>
          <p:nvPr/>
        </p:nvSpPr>
        <p:spPr>
          <a:xfrm>
            <a:off x="9351515" y="2909018"/>
            <a:ext cx="1529301" cy="4924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600" dirty="0">
                <a:solidFill>
                  <a:schemeClr val="bg1"/>
                </a:solidFill>
                <a:latin typeface="+mj-ea"/>
                <a:ea typeface="+mj-ea"/>
              </a:rPr>
              <a:t>团队协作</a:t>
            </a:r>
          </a:p>
        </p:txBody>
      </p:sp>
      <p:grpSp>
        <p:nvGrpSpPr>
          <p:cNvPr id="199" name="组合 198">
            <a:extLst>
              <a:ext uri="{FF2B5EF4-FFF2-40B4-BE49-F238E27FC236}">
                <a16:creationId xmlns:a16="http://schemas.microsoft.com/office/drawing/2014/main" id="{B348B50B-2E1B-F765-95FA-9BB7A79EF453}"/>
              </a:ext>
            </a:extLst>
          </p:cNvPr>
          <p:cNvGrpSpPr/>
          <p:nvPr/>
        </p:nvGrpSpPr>
        <p:grpSpPr>
          <a:xfrm>
            <a:off x="1018545" y="4615612"/>
            <a:ext cx="10216989" cy="1566000"/>
            <a:chOff x="1018545" y="4615612"/>
            <a:chExt cx="10216989" cy="1566000"/>
          </a:xfrm>
        </p:grpSpPr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DBD95978-F395-482E-7076-85FDDAFF71D0}"/>
                </a:ext>
              </a:extLst>
            </p:cNvPr>
            <p:cNvSpPr/>
            <p:nvPr/>
          </p:nvSpPr>
          <p:spPr>
            <a:xfrm rot="5400000">
              <a:off x="9399534" y="4345612"/>
              <a:ext cx="1566000" cy="2106000"/>
            </a:xfrm>
            <a:custGeom>
              <a:avLst/>
              <a:gdLst>
                <a:gd name="connsiteX0" fmla="*/ 1539000 w 1566000"/>
                <a:gd name="connsiteY0" fmla="*/ 2052000 h 2106000"/>
                <a:gd name="connsiteX1" fmla="*/ 1566000 w 1566000"/>
                <a:gd name="connsiteY1" fmla="*/ 2079000 h 2106000"/>
                <a:gd name="connsiteX2" fmla="*/ 1539000 w 1566000"/>
                <a:gd name="connsiteY2" fmla="*/ 2106000 h 2106000"/>
                <a:gd name="connsiteX3" fmla="*/ 1512000 w 1566000"/>
                <a:gd name="connsiteY3" fmla="*/ 2079000 h 2106000"/>
                <a:gd name="connsiteX4" fmla="*/ 1539000 w 1566000"/>
                <a:gd name="connsiteY4" fmla="*/ 2052000 h 2106000"/>
                <a:gd name="connsiteX5" fmla="*/ 1431000 w 1566000"/>
                <a:gd name="connsiteY5" fmla="*/ 2052000 h 2106000"/>
                <a:gd name="connsiteX6" fmla="*/ 1458000 w 1566000"/>
                <a:gd name="connsiteY6" fmla="*/ 2079000 h 2106000"/>
                <a:gd name="connsiteX7" fmla="*/ 1431000 w 1566000"/>
                <a:gd name="connsiteY7" fmla="*/ 2106000 h 2106000"/>
                <a:gd name="connsiteX8" fmla="*/ 1404000 w 1566000"/>
                <a:gd name="connsiteY8" fmla="*/ 2079000 h 2106000"/>
                <a:gd name="connsiteX9" fmla="*/ 1431000 w 1566000"/>
                <a:gd name="connsiteY9" fmla="*/ 2052000 h 2106000"/>
                <a:gd name="connsiteX10" fmla="*/ 1323000 w 1566000"/>
                <a:gd name="connsiteY10" fmla="*/ 2052000 h 2106000"/>
                <a:gd name="connsiteX11" fmla="*/ 1350000 w 1566000"/>
                <a:gd name="connsiteY11" fmla="*/ 2079000 h 2106000"/>
                <a:gd name="connsiteX12" fmla="*/ 1323000 w 1566000"/>
                <a:gd name="connsiteY12" fmla="*/ 2106000 h 2106000"/>
                <a:gd name="connsiteX13" fmla="*/ 1296000 w 1566000"/>
                <a:gd name="connsiteY13" fmla="*/ 2079000 h 2106000"/>
                <a:gd name="connsiteX14" fmla="*/ 1323000 w 1566000"/>
                <a:gd name="connsiteY14" fmla="*/ 2052000 h 2106000"/>
                <a:gd name="connsiteX15" fmla="*/ 1215000 w 1566000"/>
                <a:gd name="connsiteY15" fmla="*/ 2052000 h 2106000"/>
                <a:gd name="connsiteX16" fmla="*/ 1242000 w 1566000"/>
                <a:gd name="connsiteY16" fmla="*/ 2079000 h 2106000"/>
                <a:gd name="connsiteX17" fmla="*/ 1215000 w 1566000"/>
                <a:gd name="connsiteY17" fmla="*/ 2106000 h 2106000"/>
                <a:gd name="connsiteX18" fmla="*/ 1188000 w 1566000"/>
                <a:gd name="connsiteY18" fmla="*/ 2079000 h 2106000"/>
                <a:gd name="connsiteX19" fmla="*/ 1215000 w 1566000"/>
                <a:gd name="connsiteY19" fmla="*/ 2052000 h 2106000"/>
                <a:gd name="connsiteX20" fmla="*/ 1107000 w 1566000"/>
                <a:gd name="connsiteY20" fmla="*/ 2052000 h 2106000"/>
                <a:gd name="connsiteX21" fmla="*/ 1134000 w 1566000"/>
                <a:gd name="connsiteY21" fmla="*/ 2079000 h 2106000"/>
                <a:gd name="connsiteX22" fmla="*/ 1107000 w 1566000"/>
                <a:gd name="connsiteY22" fmla="*/ 2106000 h 2106000"/>
                <a:gd name="connsiteX23" fmla="*/ 1080000 w 1566000"/>
                <a:gd name="connsiteY23" fmla="*/ 2079000 h 2106000"/>
                <a:gd name="connsiteX24" fmla="*/ 1107000 w 1566000"/>
                <a:gd name="connsiteY24" fmla="*/ 2052000 h 2106000"/>
                <a:gd name="connsiteX25" fmla="*/ 999000 w 1566000"/>
                <a:gd name="connsiteY25" fmla="*/ 2052000 h 2106000"/>
                <a:gd name="connsiteX26" fmla="*/ 1026000 w 1566000"/>
                <a:gd name="connsiteY26" fmla="*/ 2079000 h 2106000"/>
                <a:gd name="connsiteX27" fmla="*/ 999000 w 1566000"/>
                <a:gd name="connsiteY27" fmla="*/ 2106000 h 2106000"/>
                <a:gd name="connsiteX28" fmla="*/ 972000 w 1566000"/>
                <a:gd name="connsiteY28" fmla="*/ 2079000 h 2106000"/>
                <a:gd name="connsiteX29" fmla="*/ 999000 w 1566000"/>
                <a:gd name="connsiteY29" fmla="*/ 2052000 h 2106000"/>
                <a:gd name="connsiteX30" fmla="*/ 891000 w 1566000"/>
                <a:gd name="connsiteY30" fmla="*/ 2052000 h 2106000"/>
                <a:gd name="connsiteX31" fmla="*/ 918000 w 1566000"/>
                <a:gd name="connsiteY31" fmla="*/ 2079000 h 2106000"/>
                <a:gd name="connsiteX32" fmla="*/ 891000 w 1566000"/>
                <a:gd name="connsiteY32" fmla="*/ 2106000 h 2106000"/>
                <a:gd name="connsiteX33" fmla="*/ 864000 w 1566000"/>
                <a:gd name="connsiteY33" fmla="*/ 2079000 h 2106000"/>
                <a:gd name="connsiteX34" fmla="*/ 891000 w 1566000"/>
                <a:gd name="connsiteY34" fmla="*/ 2052000 h 2106000"/>
                <a:gd name="connsiteX35" fmla="*/ 783000 w 1566000"/>
                <a:gd name="connsiteY35" fmla="*/ 2052000 h 2106000"/>
                <a:gd name="connsiteX36" fmla="*/ 810000 w 1566000"/>
                <a:gd name="connsiteY36" fmla="*/ 2079000 h 2106000"/>
                <a:gd name="connsiteX37" fmla="*/ 783000 w 1566000"/>
                <a:gd name="connsiteY37" fmla="*/ 2106000 h 2106000"/>
                <a:gd name="connsiteX38" fmla="*/ 756000 w 1566000"/>
                <a:gd name="connsiteY38" fmla="*/ 2079000 h 2106000"/>
                <a:gd name="connsiteX39" fmla="*/ 783000 w 1566000"/>
                <a:gd name="connsiteY39" fmla="*/ 2052000 h 2106000"/>
                <a:gd name="connsiteX40" fmla="*/ 675000 w 1566000"/>
                <a:gd name="connsiteY40" fmla="*/ 2052000 h 2106000"/>
                <a:gd name="connsiteX41" fmla="*/ 702000 w 1566000"/>
                <a:gd name="connsiteY41" fmla="*/ 2079000 h 2106000"/>
                <a:gd name="connsiteX42" fmla="*/ 675000 w 1566000"/>
                <a:gd name="connsiteY42" fmla="*/ 2106000 h 2106000"/>
                <a:gd name="connsiteX43" fmla="*/ 648000 w 1566000"/>
                <a:gd name="connsiteY43" fmla="*/ 2079000 h 2106000"/>
                <a:gd name="connsiteX44" fmla="*/ 675000 w 1566000"/>
                <a:gd name="connsiteY44" fmla="*/ 2052000 h 2106000"/>
                <a:gd name="connsiteX45" fmla="*/ 567000 w 1566000"/>
                <a:gd name="connsiteY45" fmla="*/ 2052000 h 2106000"/>
                <a:gd name="connsiteX46" fmla="*/ 594000 w 1566000"/>
                <a:gd name="connsiteY46" fmla="*/ 2079000 h 2106000"/>
                <a:gd name="connsiteX47" fmla="*/ 567000 w 1566000"/>
                <a:gd name="connsiteY47" fmla="*/ 2106000 h 2106000"/>
                <a:gd name="connsiteX48" fmla="*/ 540000 w 1566000"/>
                <a:gd name="connsiteY48" fmla="*/ 2079000 h 2106000"/>
                <a:gd name="connsiteX49" fmla="*/ 567000 w 1566000"/>
                <a:gd name="connsiteY49" fmla="*/ 2052000 h 2106000"/>
                <a:gd name="connsiteX50" fmla="*/ 459000 w 1566000"/>
                <a:gd name="connsiteY50" fmla="*/ 2052000 h 2106000"/>
                <a:gd name="connsiteX51" fmla="*/ 486000 w 1566000"/>
                <a:gd name="connsiteY51" fmla="*/ 2079000 h 2106000"/>
                <a:gd name="connsiteX52" fmla="*/ 459000 w 1566000"/>
                <a:gd name="connsiteY52" fmla="*/ 2106000 h 2106000"/>
                <a:gd name="connsiteX53" fmla="*/ 432000 w 1566000"/>
                <a:gd name="connsiteY53" fmla="*/ 2079000 h 2106000"/>
                <a:gd name="connsiteX54" fmla="*/ 459000 w 1566000"/>
                <a:gd name="connsiteY54" fmla="*/ 2052000 h 2106000"/>
                <a:gd name="connsiteX55" fmla="*/ 351000 w 1566000"/>
                <a:gd name="connsiteY55" fmla="*/ 2052000 h 2106000"/>
                <a:gd name="connsiteX56" fmla="*/ 378000 w 1566000"/>
                <a:gd name="connsiteY56" fmla="*/ 2079000 h 2106000"/>
                <a:gd name="connsiteX57" fmla="*/ 351000 w 1566000"/>
                <a:gd name="connsiteY57" fmla="*/ 2106000 h 2106000"/>
                <a:gd name="connsiteX58" fmla="*/ 324000 w 1566000"/>
                <a:gd name="connsiteY58" fmla="*/ 2079000 h 2106000"/>
                <a:gd name="connsiteX59" fmla="*/ 351000 w 1566000"/>
                <a:gd name="connsiteY59" fmla="*/ 2052000 h 2106000"/>
                <a:gd name="connsiteX60" fmla="*/ 243000 w 1566000"/>
                <a:gd name="connsiteY60" fmla="*/ 2052000 h 2106000"/>
                <a:gd name="connsiteX61" fmla="*/ 270000 w 1566000"/>
                <a:gd name="connsiteY61" fmla="*/ 2079000 h 2106000"/>
                <a:gd name="connsiteX62" fmla="*/ 243000 w 1566000"/>
                <a:gd name="connsiteY62" fmla="*/ 2106000 h 2106000"/>
                <a:gd name="connsiteX63" fmla="*/ 216000 w 1566000"/>
                <a:gd name="connsiteY63" fmla="*/ 2079000 h 2106000"/>
                <a:gd name="connsiteX64" fmla="*/ 243000 w 1566000"/>
                <a:gd name="connsiteY64" fmla="*/ 2052000 h 2106000"/>
                <a:gd name="connsiteX65" fmla="*/ 135000 w 1566000"/>
                <a:gd name="connsiteY65" fmla="*/ 2052000 h 2106000"/>
                <a:gd name="connsiteX66" fmla="*/ 162000 w 1566000"/>
                <a:gd name="connsiteY66" fmla="*/ 2079000 h 2106000"/>
                <a:gd name="connsiteX67" fmla="*/ 135000 w 1566000"/>
                <a:gd name="connsiteY67" fmla="*/ 2106000 h 2106000"/>
                <a:gd name="connsiteX68" fmla="*/ 108000 w 1566000"/>
                <a:gd name="connsiteY68" fmla="*/ 2079000 h 2106000"/>
                <a:gd name="connsiteX69" fmla="*/ 135000 w 1566000"/>
                <a:gd name="connsiteY69" fmla="*/ 2052000 h 2106000"/>
                <a:gd name="connsiteX70" fmla="*/ 27000 w 1566000"/>
                <a:gd name="connsiteY70" fmla="*/ 2052000 h 2106000"/>
                <a:gd name="connsiteX71" fmla="*/ 54000 w 1566000"/>
                <a:gd name="connsiteY71" fmla="*/ 2079000 h 2106000"/>
                <a:gd name="connsiteX72" fmla="*/ 27000 w 1566000"/>
                <a:gd name="connsiteY72" fmla="*/ 2106000 h 2106000"/>
                <a:gd name="connsiteX73" fmla="*/ 0 w 1566000"/>
                <a:gd name="connsiteY73" fmla="*/ 2079000 h 2106000"/>
                <a:gd name="connsiteX74" fmla="*/ 27000 w 1566000"/>
                <a:gd name="connsiteY74" fmla="*/ 2052000 h 2106000"/>
                <a:gd name="connsiteX75" fmla="*/ 1539000 w 1566000"/>
                <a:gd name="connsiteY75" fmla="*/ 1944000 h 2106000"/>
                <a:gd name="connsiteX76" fmla="*/ 1566000 w 1566000"/>
                <a:gd name="connsiteY76" fmla="*/ 1971000 h 2106000"/>
                <a:gd name="connsiteX77" fmla="*/ 1539000 w 1566000"/>
                <a:gd name="connsiteY77" fmla="*/ 1998000 h 2106000"/>
                <a:gd name="connsiteX78" fmla="*/ 1512000 w 1566000"/>
                <a:gd name="connsiteY78" fmla="*/ 1971000 h 2106000"/>
                <a:gd name="connsiteX79" fmla="*/ 1539000 w 1566000"/>
                <a:gd name="connsiteY79" fmla="*/ 1944000 h 2106000"/>
                <a:gd name="connsiteX80" fmla="*/ 1431000 w 1566000"/>
                <a:gd name="connsiteY80" fmla="*/ 1944000 h 2106000"/>
                <a:gd name="connsiteX81" fmla="*/ 1458000 w 1566000"/>
                <a:gd name="connsiteY81" fmla="*/ 1971000 h 2106000"/>
                <a:gd name="connsiteX82" fmla="*/ 1431000 w 1566000"/>
                <a:gd name="connsiteY82" fmla="*/ 1998000 h 2106000"/>
                <a:gd name="connsiteX83" fmla="*/ 1404000 w 1566000"/>
                <a:gd name="connsiteY83" fmla="*/ 1971000 h 2106000"/>
                <a:gd name="connsiteX84" fmla="*/ 1431000 w 1566000"/>
                <a:gd name="connsiteY84" fmla="*/ 1944000 h 2106000"/>
                <a:gd name="connsiteX85" fmla="*/ 1323000 w 1566000"/>
                <a:gd name="connsiteY85" fmla="*/ 1944000 h 2106000"/>
                <a:gd name="connsiteX86" fmla="*/ 1350000 w 1566000"/>
                <a:gd name="connsiteY86" fmla="*/ 1971000 h 2106000"/>
                <a:gd name="connsiteX87" fmla="*/ 1323000 w 1566000"/>
                <a:gd name="connsiteY87" fmla="*/ 1998000 h 2106000"/>
                <a:gd name="connsiteX88" fmla="*/ 1296000 w 1566000"/>
                <a:gd name="connsiteY88" fmla="*/ 1971000 h 2106000"/>
                <a:gd name="connsiteX89" fmla="*/ 1323000 w 1566000"/>
                <a:gd name="connsiteY89" fmla="*/ 1944000 h 2106000"/>
                <a:gd name="connsiteX90" fmla="*/ 1215000 w 1566000"/>
                <a:gd name="connsiteY90" fmla="*/ 1944000 h 2106000"/>
                <a:gd name="connsiteX91" fmla="*/ 1242000 w 1566000"/>
                <a:gd name="connsiteY91" fmla="*/ 1971000 h 2106000"/>
                <a:gd name="connsiteX92" fmla="*/ 1215000 w 1566000"/>
                <a:gd name="connsiteY92" fmla="*/ 1998000 h 2106000"/>
                <a:gd name="connsiteX93" fmla="*/ 1188000 w 1566000"/>
                <a:gd name="connsiteY93" fmla="*/ 1971000 h 2106000"/>
                <a:gd name="connsiteX94" fmla="*/ 1215000 w 1566000"/>
                <a:gd name="connsiteY94" fmla="*/ 1944000 h 2106000"/>
                <a:gd name="connsiteX95" fmla="*/ 1107000 w 1566000"/>
                <a:gd name="connsiteY95" fmla="*/ 1944000 h 2106000"/>
                <a:gd name="connsiteX96" fmla="*/ 1134000 w 1566000"/>
                <a:gd name="connsiteY96" fmla="*/ 1971000 h 2106000"/>
                <a:gd name="connsiteX97" fmla="*/ 1107000 w 1566000"/>
                <a:gd name="connsiteY97" fmla="*/ 1998000 h 2106000"/>
                <a:gd name="connsiteX98" fmla="*/ 1080000 w 1566000"/>
                <a:gd name="connsiteY98" fmla="*/ 1971000 h 2106000"/>
                <a:gd name="connsiteX99" fmla="*/ 1107000 w 1566000"/>
                <a:gd name="connsiteY99" fmla="*/ 1944000 h 2106000"/>
                <a:gd name="connsiteX100" fmla="*/ 999000 w 1566000"/>
                <a:gd name="connsiteY100" fmla="*/ 1944000 h 2106000"/>
                <a:gd name="connsiteX101" fmla="*/ 1026000 w 1566000"/>
                <a:gd name="connsiteY101" fmla="*/ 1971000 h 2106000"/>
                <a:gd name="connsiteX102" fmla="*/ 999000 w 1566000"/>
                <a:gd name="connsiteY102" fmla="*/ 1998000 h 2106000"/>
                <a:gd name="connsiteX103" fmla="*/ 972000 w 1566000"/>
                <a:gd name="connsiteY103" fmla="*/ 1971000 h 2106000"/>
                <a:gd name="connsiteX104" fmla="*/ 999000 w 1566000"/>
                <a:gd name="connsiteY104" fmla="*/ 1944000 h 2106000"/>
                <a:gd name="connsiteX105" fmla="*/ 891000 w 1566000"/>
                <a:gd name="connsiteY105" fmla="*/ 1944000 h 2106000"/>
                <a:gd name="connsiteX106" fmla="*/ 918000 w 1566000"/>
                <a:gd name="connsiteY106" fmla="*/ 1971000 h 2106000"/>
                <a:gd name="connsiteX107" fmla="*/ 891000 w 1566000"/>
                <a:gd name="connsiteY107" fmla="*/ 1998000 h 2106000"/>
                <a:gd name="connsiteX108" fmla="*/ 864000 w 1566000"/>
                <a:gd name="connsiteY108" fmla="*/ 1971000 h 2106000"/>
                <a:gd name="connsiteX109" fmla="*/ 891000 w 1566000"/>
                <a:gd name="connsiteY109" fmla="*/ 1944000 h 2106000"/>
                <a:gd name="connsiteX110" fmla="*/ 783000 w 1566000"/>
                <a:gd name="connsiteY110" fmla="*/ 1944000 h 2106000"/>
                <a:gd name="connsiteX111" fmla="*/ 810000 w 1566000"/>
                <a:gd name="connsiteY111" fmla="*/ 1971000 h 2106000"/>
                <a:gd name="connsiteX112" fmla="*/ 783000 w 1566000"/>
                <a:gd name="connsiteY112" fmla="*/ 1998000 h 2106000"/>
                <a:gd name="connsiteX113" fmla="*/ 756000 w 1566000"/>
                <a:gd name="connsiteY113" fmla="*/ 1971000 h 2106000"/>
                <a:gd name="connsiteX114" fmla="*/ 783000 w 1566000"/>
                <a:gd name="connsiteY114" fmla="*/ 1944000 h 2106000"/>
                <a:gd name="connsiteX115" fmla="*/ 675000 w 1566000"/>
                <a:gd name="connsiteY115" fmla="*/ 1944000 h 2106000"/>
                <a:gd name="connsiteX116" fmla="*/ 702000 w 1566000"/>
                <a:gd name="connsiteY116" fmla="*/ 1971000 h 2106000"/>
                <a:gd name="connsiteX117" fmla="*/ 675000 w 1566000"/>
                <a:gd name="connsiteY117" fmla="*/ 1998000 h 2106000"/>
                <a:gd name="connsiteX118" fmla="*/ 648000 w 1566000"/>
                <a:gd name="connsiteY118" fmla="*/ 1971000 h 2106000"/>
                <a:gd name="connsiteX119" fmla="*/ 675000 w 1566000"/>
                <a:gd name="connsiteY119" fmla="*/ 1944000 h 2106000"/>
                <a:gd name="connsiteX120" fmla="*/ 567000 w 1566000"/>
                <a:gd name="connsiteY120" fmla="*/ 1944000 h 2106000"/>
                <a:gd name="connsiteX121" fmla="*/ 594000 w 1566000"/>
                <a:gd name="connsiteY121" fmla="*/ 1971000 h 2106000"/>
                <a:gd name="connsiteX122" fmla="*/ 567000 w 1566000"/>
                <a:gd name="connsiteY122" fmla="*/ 1998000 h 2106000"/>
                <a:gd name="connsiteX123" fmla="*/ 540000 w 1566000"/>
                <a:gd name="connsiteY123" fmla="*/ 1971000 h 2106000"/>
                <a:gd name="connsiteX124" fmla="*/ 567000 w 1566000"/>
                <a:gd name="connsiteY124" fmla="*/ 1944000 h 2106000"/>
                <a:gd name="connsiteX125" fmla="*/ 459000 w 1566000"/>
                <a:gd name="connsiteY125" fmla="*/ 1944000 h 2106000"/>
                <a:gd name="connsiteX126" fmla="*/ 486000 w 1566000"/>
                <a:gd name="connsiteY126" fmla="*/ 1971000 h 2106000"/>
                <a:gd name="connsiteX127" fmla="*/ 459000 w 1566000"/>
                <a:gd name="connsiteY127" fmla="*/ 1998000 h 2106000"/>
                <a:gd name="connsiteX128" fmla="*/ 432000 w 1566000"/>
                <a:gd name="connsiteY128" fmla="*/ 1971000 h 2106000"/>
                <a:gd name="connsiteX129" fmla="*/ 459000 w 1566000"/>
                <a:gd name="connsiteY129" fmla="*/ 1944000 h 2106000"/>
                <a:gd name="connsiteX130" fmla="*/ 351000 w 1566000"/>
                <a:gd name="connsiteY130" fmla="*/ 1944000 h 2106000"/>
                <a:gd name="connsiteX131" fmla="*/ 378000 w 1566000"/>
                <a:gd name="connsiteY131" fmla="*/ 1971000 h 2106000"/>
                <a:gd name="connsiteX132" fmla="*/ 351000 w 1566000"/>
                <a:gd name="connsiteY132" fmla="*/ 1998000 h 2106000"/>
                <a:gd name="connsiteX133" fmla="*/ 324000 w 1566000"/>
                <a:gd name="connsiteY133" fmla="*/ 1971000 h 2106000"/>
                <a:gd name="connsiteX134" fmla="*/ 351000 w 1566000"/>
                <a:gd name="connsiteY134" fmla="*/ 1944000 h 2106000"/>
                <a:gd name="connsiteX135" fmla="*/ 243000 w 1566000"/>
                <a:gd name="connsiteY135" fmla="*/ 1944000 h 2106000"/>
                <a:gd name="connsiteX136" fmla="*/ 270000 w 1566000"/>
                <a:gd name="connsiteY136" fmla="*/ 1971000 h 2106000"/>
                <a:gd name="connsiteX137" fmla="*/ 243000 w 1566000"/>
                <a:gd name="connsiteY137" fmla="*/ 1998000 h 2106000"/>
                <a:gd name="connsiteX138" fmla="*/ 216000 w 1566000"/>
                <a:gd name="connsiteY138" fmla="*/ 1971000 h 2106000"/>
                <a:gd name="connsiteX139" fmla="*/ 243000 w 1566000"/>
                <a:gd name="connsiteY139" fmla="*/ 1944000 h 2106000"/>
                <a:gd name="connsiteX140" fmla="*/ 135000 w 1566000"/>
                <a:gd name="connsiteY140" fmla="*/ 1944000 h 2106000"/>
                <a:gd name="connsiteX141" fmla="*/ 162000 w 1566000"/>
                <a:gd name="connsiteY141" fmla="*/ 1971000 h 2106000"/>
                <a:gd name="connsiteX142" fmla="*/ 135000 w 1566000"/>
                <a:gd name="connsiteY142" fmla="*/ 1998000 h 2106000"/>
                <a:gd name="connsiteX143" fmla="*/ 108000 w 1566000"/>
                <a:gd name="connsiteY143" fmla="*/ 1971000 h 2106000"/>
                <a:gd name="connsiteX144" fmla="*/ 135000 w 1566000"/>
                <a:gd name="connsiteY144" fmla="*/ 1944000 h 2106000"/>
                <a:gd name="connsiteX145" fmla="*/ 27000 w 1566000"/>
                <a:gd name="connsiteY145" fmla="*/ 1944000 h 2106000"/>
                <a:gd name="connsiteX146" fmla="*/ 54000 w 1566000"/>
                <a:gd name="connsiteY146" fmla="*/ 1971000 h 2106000"/>
                <a:gd name="connsiteX147" fmla="*/ 27000 w 1566000"/>
                <a:gd name="connsiteY147" fmla="*/ 1998000 h 2106000"/>
                <a:gd name="connsiteX148" fmla="*/ 0 w 1566000"/>
                <a:gd name="connsiteY148" fmla="*/ 1971000 h 2106000"/>
                <a:gd name="connsiteX149" fmla="*/ 27000 w 1566000"/>
                <a:gd name="connsiteY149" fmla="*/ 1944000 h 2106000"/>
                <a:gd name="connsiteX150" fmla="*/ 1539000 w 1566000"/>
                <a:gd name="connsiteY150" fmla="*/ 1836000 h 2106000"/>
                <a:gd name="connsiteX151" fmla="*/ 1566000 w 1566000"/>
                <a:gd name="connsiteY151" fmla="*/ 1863000 h 2106000"/>
                <a:gd name="connsiteX152" fmla="*/ 1539000 w 1566000"/>
                <a:gd name="connsiteY152" fmla="*/ 1890000 h 2106000"/>
                <a:gd name="connsiteX153" fmla="*/ 1512000 w 1566000"/>
                <a:gd name="connsiteY153" fmla="*/ 1863000 h 2106000"/>
                <a:gd name="connsiteX154" fmla="*/ 1539000 w 1566000"/>
                <a:gd name="connsiteY154" fmla="*/ 1836000 h 2106000"/>
                <a:gd name="connsiteX155" fmla="*/ 1431000 w 1566000"/>
                <a:gd name="connsiteY155" fmla="*/ 1836000 h 2106000"/>
                <a:gd name="connsiteX156" fmla="*/ 1458000 w 1566000"/>
                <a:gd name="connsiteY156" fmla="*/ 1863000 h 2106000"/>
                <a:gd name="connsiteX157" fmla="*/ 1431000 w 1566000"/>
                <a:gd name="connsiteY157" fmla="*/ 1890000 h 2106000"/>
                <a:gd name="connsiteX158" fmla="*/ 1404000 w 1566000"/>
                <a:gd name="connsiteY158" fmla="*/ 1863000 h 2106000"/>
                <a:gd name="connsiteX159" fmla="*/ 1431000 w 1566000"/>
                <a:gd name="connsiteY159" fmla="*/ 1836000 h 2106000"/>
                <a:gd name="connsiteX160" fmla="*/ 1323000 w 1566000"/>
                <a:gd name="connsiteY160" fmla="*/ 1836000 h 2106000"/>
                <a:gd name="connsiteX161" fmla="*/ 1350000 w 1566000"/>
                <a:gd name="connsiteY161" fmla="*/ 1863000 h 2106000"/>
                <a:gd name="connsiteX162" fmla="*/ 1323000 w 1566000"/>
                <a:gd name="connsiteY162" fmla="*/ 1890000 h 2106000"/>
                <a:gd name="connsiteX163" fmla="*/ 1296000 w 1566000"/>
                <a:gd name="connsiteY163" fmla="*/ 1863000 h 2106000"/>
                <a:gd name="connsiteX164" fmla="*/ 1323000 w 1566000"/>
                <a:gd name="connsiteY164" fmla="*/ 1836000 h 2106000"/>
                <a:gd name="connsiteX165" fmla="*/ 1215000 w 1566000"/>
                <a:gd name="connsiteY165" fmla="*/ 1836000 h 2106000"/>
                <a:gd name="connsiteX166" fmla="*/ 1242000 w 1566000"/>
                <a:gd name="connsiteY166" fmla="*/ 1863000 h 2106000"/>
                <a:gd name="connsiteX167" fmla="*/ 1215000 w 1566000"/>
                <a:gd name="connsiteY167" fmla="*/ 1890000 h 2106000"/>
                <a:gd name="connsiteX168" fmla="*/ 1188000 w 1566000"/>
                <a:gd name="connsiteY168" fmla="*/ 1863000 h 2106000"/>
                <a:gd name="connsiteX169" fmla="*/ 1215000 w 1566000"/>
                <a:gd name="connsiteY169" fmla="*/ 1836000 h 2106000"/>
                <a:gd name="connsiteX170" fmla="*/ 1107000 w 1566000"/>
                <a:gd name="connsiteY170" fmla="*/ 1836000 h 2106000"/>
                <a:gd name="connsiteX171" fmla="*/ 1134000 w 1566000"/>
                <a:gd name="connsiteY171" fmla="*/ 1863000 h 2106000"/>
                <a:gd name="connsiteX172" fmla="*/ 1107000 w 1566000"/>
                <a:gd name="connsiteY172" fmla="*/ 1890000 h 2106000"/>
                <a:gd name="connsiteX173" fmla="*/ 1080000 w 1566000"/>
                <a:gd name="connsiteY173" fmla="*/ 1863000 h 2106000"/>
                <a:gd name="connsiteX174" fmla="*/ 1107000 w 1566000"/>
                <a:gd name="connsiteY174" fmla="*/ 1836000 h 2106000"/>
                <a:gd name="connsiteX175" fmla="*/ 999000 w 1566000"/>
                <a:gd name="connsiteY175" fmla="*/ 1836000 h 2106000"/>
                <a:gd name="connsiteX176" fmla="*/ 1026000 w 1566000"/>
                <a:gd name="connsiteY176" fmla="*/ 1863000 h 2106000"/>
                <a:gd name="connsiteX177" fmla="*/ 999000 w 1566000"/>
                <a:gd name="connsiteY177" fmla="*/ 1890000 h 2106000"/>
                <a:gd name="connsiteX178" fmla="*/ 972000 w 1566000"/>
                <a:gd name="connsiteY178" fmla="*/ 1863000 h 2106000"/>
                <a:gd name="connsiteX179" fmla="*/ 999000 w 1566000"/>
                <a:gd name="connsiteY179" fmla="*/ 1836000 h 2106000"/>
                <a:gd name="connsiteX180" fmla="*/ 891000 w 1566000"/>
                <a:gd name="connsiteY180" fmla="*/ 1836000 h 2106000"/>
                <a:gd name="connsiteX181" fmla="*/ 918000 w 1566000"/>
                <a:gd name="connsiteY181" fmla="*/ 1863000 h 2106000"/>
                <a:gd name="connsiteX182" fmla="*/ 891000 w 1566000"/>
                <a:gd name="connsiteY182" fmla="*/ 1890000 h 2106000"/>
                <a:gd name="connsiteX183" fmla="*/ 864000 w 1566000"/>
                <a:gd name="connsiteY183" fmla="*/ 1863000 h 2106000"/>
                <a:gd name="connsiteX184" fmla="*/ 891000 w 1566000"/>
                <a:gd name="connsiteY184" fmla="*/ 1836000 h 2106000"/>
                <a:gd name="connsiteX185" fmla="*/ 783000 w 1566000"/>
                <a:gd name="connsiteY185" fmla="*/ 1836000 h 2106000"/>
                <a:gd name="connsiteX186" fmla="*/ 810000 w 1566000"/>
                <a:gd name="connsiteY186" fmla="*/ 1863000 h 2106000"/>
                <a:gd name="connsiteX187" fmla="*/ 783000 w 1566000"/>
                <a:gd name="connsiteY187" fmla="*/ 1890000 h 2106000"/>
                <a:gd name="connsiteX188" fmla="*/ 756000 w 1566000"/>
                <a:gd name="connsiteY188" fmla="*/ 1863000 h 2106000"/>
                <a:gd name="connsiteX189" fmla="*/ 783000 w 1566000"/>
                <a:gd name="connsiteY189" fmla="*/ 1836000 h 2106000"/>
                <a:gd name="connsiteX190" fmla="*/ 675000 w 1566000"/>
                <a:gd name="connsiteY190" fmla="*/ 1836000 h 2106000"/>
                <a:gd name="connsiteX191" fmla="*/ 702000 w 1566000"/>
                <a:gd name="connsiteY191" fmla="*/ 1863000 h 2106000"/>
                <a:gd name="connsiteX192" fmla="*/ 675000 w 1566000"/>
                <a:gd name="connsiteY192" fmla="*/ 1890000 h 2106000"/>
                <a:gd name="connsiteX193" fmla="*/ 648000 w 1566000"/>
                <a:gd name="connsiteY193" fmla="*/ 1863000 h 2106000"/>
                <a:gd name="connsiteX194" fmla="*/ 675000 w 1566000"/>
                <a:gd name="connsiteY194" fmla="*/ 1836000 h 2106000"/>
                <a:gd name="connsiteX195" fmla="*/ 567000 w 1566000"/>
                <a:gd name="connsiteY195" fmla="*/ 1836000 h 2106000"/>
                <a:gd name="connsiteX196" fmla="*/ 594000 w 1566000"/>
                <a:gd name="connsiteY196" fmla="*/ 1863000 h 2106000"/>
                <a:gd name="connsiteX197" fmla="*/ 567000 w 1566000"/>
                <a:gd name="connsiteY197" fmla="*/ 1890000 h 2106000"/>
                <a:gd name="connsiteX198" fmla="*/ 540000 w 1566000"/>
                <a:gd name="connsiteY198" fmla="*/ 1863000 h 2106000"/>
                <a:gd name="connsiteX199" fmla="*/ 567000 w 1566000"/>
                <a:gd name="connsiteY199" fmla="*/ 1836000 h 2106000"/>
                <a:gd name="connsiteX200" fmla="*/ 459000 w 1566000"/>
                <a:gd name="connsiteY200" fmla="*/ 1836000 h 2106000"/>
                <a:gd name="connsiteX201" fmla="*/ 486000 w 1566000"/>
                <a:gd name="connsiteY201" fmla="*/ 1863000 h 2106000"/>
                <a:gd name="connsiteX202" fmla="*/ 459000 w 1566000"/>
                <a:gd name="connsiteY202" fmla="*/ 1890000 h 2106000"/>
                <a:gd name="connsiteX203" fmla="*/ 432000 w 1566000"/>
                <a:gd name="connsiteY203" fmla="*/ 1863000 h 2106000"/>
                <a:gd name="connsiteX204" fmla="*/ 459000 w 1566000"/>
                <a:gd name="connsiteY204" fmla="*/ 1836000 h 2106000"/>
                <a:gd name="connsiteX205" fmla="*/ 351000 w 1566000"/>
                <a:gd name="connsiteY205" fmla="*/ 1836000 h 2106000"/>
                <a:gd name="connsiteX206" fmla="*/ 378000 w 1566000"/>
                <a:gd name="connsiteY206" fmla="*/ 1863000 h 2106000"/>
                <a:gd name="connsiteX207" fmla="*/ 351000 w 1566000"/>
                <a:gd name="connsiteY207" fmla="*/ 1890000 h 2106000"/>
                <a:gd name="connsiteX208" fmla="*/ 324000 w 1566000"/>
                <a:gd name="connsiteY208" fmla="*/ 1863000 h 2106000"/>
                <a:gd name="connsiteX209" fmla="*/ 351000 w 1566000"/>
                <a:gd name="connsiteY209" fmla="*/ 1836000 h 2106000"/>
                <a:gd name="connsiteX210" fmla="*/ 243000 w 1566000"/>
                <a:gd name="connsiteY210" fmla="*/ 1836000 h 2106000"/>
                <a:gd name="connsiteX211" fmla="*/ 270000 w 1566000"/>
                <a:gd name="connsiteY211" fmla="*/ 1863000 h 2106000"/>
                <a:gd name="connsiteX212" fmla="*/ 243000 w 1566000"/>
                <a:gd name="connsiteY212" fmla="*/ 1890000 h 2106000"/>
                <a:gd name="connsiteX213" fmla="*/ 216000 w 1566000"/>
                <a:gd name="connsiteY213" fmla="*/ 1863000 h 2106000"/>
                <a:gd name="connsiteX214" fmla="*/ 243000 w 1566000"/>
                <a:gd name="connsiteY214" fmla="*/ 1836000 h 2106000"/>
                <a:gd name="connsiteX215" fmla="*/ 135000 w 1566000"/>
                <a:gd name="connsiteY215" fmla="*/ 1836000 h 2106000"/>
                <a:gd name="connsiteX216" fmla="*/ 162000 w 1566000"/>
                <a:gd name="connsiteY216" fmla="*/ 1863000 h 2106000"/>
                <a:gd name="connsiteX217" fmla="*/ 135000 w 1566000"/>
                <a:gd name="connsiteY217" fmla="*/ 1890000 h 2106000"/>
                <a:gd name="connsiteX218" fmla="*/ 108000 w 1566000"/>
                <a:gd name="connsiteY218" fmla="*/ 1863000 h 2106000"/>
                <a:gd name="connsiteX219" fmla="*/ 135000 w 1566000"/>
                <a:gd name="connsiteY219" fmla="*/ 1836000 h 2106000"/>
                <a:gd name="connsiteX220" fmla="*/ 27000 w 1566000"/>
                <a:gd name="connsiteY220" fmla="*/ 1836000 h 2106000"/>
                <a:gd name="connsiteX221" fmla="*/ 54000 w 1566000"/>
                <a:gd name="connsiteY221" fmla="*/ 1863000 h 2106000"/>
                <a:gd name="connsiteX222" fmla="*/ 27000 w 1566000"/>
                <a:gd name="connsiteY222" fmla="*/ 1890000 h 2106000"/>
                <a:gd name="connsiteX223" fmla="*/ 0 w 1566000"/>
                <a:gd name="connsiteY223" fmla="*/ 1863000 h 2106000"/>
                <a:gd name="connsiteX224" fmla="*/ 27000 w 1566000"/>
                <a:gd name="connsiteY224" fmla="*/ 1836000 h 2106000"/>
                <a:gd name="connsiteX225" fmla="*/ 1539000 w 1566000"/>
                <a:gd name="connsiteY225" fmla="*/ 1728000 h 2106000"/>
                <a:gd name="connsiteX226" fmla="*/ 1566000 w 1566000"/>
                <a:gd name="connsiteY226" fmla="*/ 1755000 h 2106000"/>
                <a:gd name="connsiteX227" fmla="*/ 1539000 w 1566000"/>
                <a:gd name="connsiteY227" fmla="*/ 1782000 h 2106000"/>
                <a:gd name="connsiteX228" fmla="*/ 1512000 w 1566000"/>
                <a:gd name="connsiteY228" fmla="*/ 1755000 h 2106000"/>
                <a:gd name="connsiteX229" fmla="*/ 1539000 w 1566000"/>
                <a:gd name="connsiteY229" fmla="*/ 1728000 h 2106000"/>
                <a:gd name="connsiteX230" fmla="*/ 1431000 w 1566000"/>
                <a:gd name="connsiteY230" fmla="*/ 1728000 h 2106000"/>
                <a:gd name="connsiteX231" fmla="*/ 1458000 w 1566000"/>
                <a:gd name="connsiteY231" fmla="*/ 1755000 h 2106000"/>
                <a:gd name="connsiteX232" fmla="*/ 1431000 w 1566000"/>
                <a:gd name="connsiteY232" fmla="*/ 1782000 h 2106000"/>
                <a:gd name="connsiteX233" fmla="*/ 1404000 w 1566000"/>
                <a:gd name="connsiteY233" fmla="*/ 1755000 h 2106000"/>
                <a:gd name="connsiteX234" fmla="*/ 1431000 w 1566000"/>
                <a:gd name="connsiteY234" fmla="*/ 1728000 h 2106000"/>
                <a:gd name="connsiteX235" fmla="*/ 1323000 w 1566000"/>
                <a:gd name="connsiteY235" fmla="*/ 1728000 h 2106000"/>
                <a:gd name="connsiteX236" fmla="*/ 1350000 w 1566000"/>
                <a:gd name="connsiteY236" fmla="*/ 1755000 h 2106000"/>
                <a:gd name="connsiteX237" fmla="*/ 1323000 w 1566000"/>
                <a:gd name="connsiteY237" fmla="*/ 1782000 h 2106000"/>
                <a:gd name="connsiteX238" fmla="*/ 1296000 w 1566000"/>
                <a:gd name="connsiteY238" fmla="*/ 1755000 h 2106000"/>
                <a:gd name="connsiteX239" fmla="*/ 1323000 w 1566000"/>
                <a:gd name="connsiteY239" fmla="*/ 1728000 h 2106000"/>
                <a:gd name="connsiteX240" fmla="*/ 1215000 w 1566000"/>
                <a:gd name="connsiteY240" fmla="*/ 1728000 h 2106000"/>
                <a:gd name="connsiteX241" fmla="*/ 1242000 w 1566000"/>
                <a:gd name="connsiteY241" fmla="*/ 1755000 h 2106000"/>
                <a:gd name="connsiteX242" fmla="*/ 1215000 w 1566000"/>
                <a:gd name="connsiteY242" fmla="*/ 1782000 h 2106000"/>
                <a:gd name="connsiteX243" fmla="*/ 1188000 w 1566000"/>
                <a:gd name="connsiteY243" fmla="*/ 1755000 h 2106000"/>
                <a:gd name="connsiteX244" fmla="*/ 1215000 w 1566000"/>
                <a:gd name="connsiteY244" fmla="*/ 1728000 h 2106000"/>
                <a:gd name="connsiteX245" fmla="*/ 1107000 w 1566000"/>
                <a:gd name="connsiteY245" fmla="*/ 1728000 h 2106000"/>
                <a:gd name="connsiteX246" fmla="*/ 1134000 w 1566000"/>
                <a:gd name="connsiteY246" fmla="*/ 1755000 h 2106000"/>
                <a:gd name="connsiteX247" fmla="*/ 1107000 w 1566000"/>
                <a:gd name="connsiteY247" fmla="*/ 1782000 h 2106000"/>
                <a:gd name="connsiteX248" fmla="*/ 1080000 w 1566000"/>
                <a:gd name="connsiteY248" fmla="*/ 1755000 h 2106000"/>
                <a:gd name="connsiteX249" fmla="*/ 1107000 w 1566000"/>
                <a:gd name="connsiteY249" fmla="*/ 1728000 h 2106000"/>
                <a:gd name="connsiteX250" fmla="*/ 999000 w 1566000"/>
                <a:gd name="connsiteY250" fmla="*/ 1728000 h 2106000"/>
                <a:gd name="connsiteX251" fmla="*/ 1026000 w 1566000"/>
                <a:gd name="connsiteY251" fmla="*/ 1755000 h 2106000"/>
                <a:gd name="connsiteX252" fmla="*/ 999000 w 1566000"/>
                <a:gd name="connsiteY252" fmla="*/ 1782000 h 2106000"/>
                <a:gd name="connsiteX253" fmla="*/ 972000 w 1566000"/>
                <a:gd name="connsiteY253" fmla="*/ 1755000 h 2106000"/>
                <a:gd name="connsiteX254" fmla="*/ 999000 w 1566000"/>
                <a:gd name="connsiteY254" fmla="*/ 1728000 h 2106000"/>
                <a:gd name="connsiteX255" fmla="*/ 891000 w 1566000"/>
                <a:gd name="connsiteY255" fmla="*/ 1728000 h 2106000"/>
                <a:gd name="connsiteX256" fmla="*/ 918000 w 1566000"/>
                <a:gd name="connsiteY256" fmla="*/ 1755000 h 2106000"/>
                <a:gd name="connsiteX257" fmla="*/ 891000 w 1566000"/>
                <a:gd name="connsiteY257" fmla="*/ 1782000 h 2106000"/>
                <a:gd name="connsiteX258" fmla="*/ 864000 w 1566000"/>
                <a:gd name="connsiteY258" fmla="*/ 1755000 h 2106000"/>
                <a:gd name="connsiteX259" fmla="*/ 891000 w 1566000"/>
                <a:gd name="connsiteY259" fmla="*/ 1728000 h 2106000"/>
                <a:gd name="connsiteX260" fmla="*/ 783000 w 1566000"/>
                <a:gd name="connsiteY260" fmla="*/ 1728000 h 2106000"/>
                <a:gd name="connsiteX261" fmla="*/ 810000 w 1566000"/>
                <a:gd name="connsiteY261" fmla="*/ 1755000 h 2106000"/>
                <a:gd name="connsiteX262" fmla="*/ 783000 w 1566000"/>
                <a:gd name="connsiteY262" fmla="*/ 1782000 h 2106000"/>
                <a:gd name="connsiteX263" fmla="*/ 756000 w 1566000"/>
                <a:gd name="connsiteY263" fmla="*/ 1755000 h 2106000"/>
                <a:gd name="connsiteX264" fmla="*/ 783000 w 1566000"/>
                <a:gd name="connsiteY264" fmla="*/ 1728000 h 2106000"/>
                <a:gd name="connsiteX265" fmla="*/ 675000 w 1566000"/>
                <a:gd name="connsiteY265" fmla="*/ 1728000 h 2106000"/>
                <a:gd name="connsiteX266" fmla="*/ 702000 w 1566000"/>
                <a:gd name="connsiteY266" fmla="*/ 1755000 h 2106000"/>
                <a:gd name="connsiteX267" fmla="*/ 675000 w 1566000"/>
                <a:gd name="connsiteY267" fmla="*/ 1782000 h 2106000"/>
                <a:gd name="connsiteX268" fmla="*/ 648000 w 1566000"/>
                <a:gd name="connsiteY268" fmla="*/ 1755000 h 2106000"/>
                <a:gd name="connsiteX269" fmla="*/ 675000 w 1566000"/>
                <a:gd name="connsiteY269" fmla="*/ 1728000 h 2106000"/>
                <a:gd name="connsiteX270" fmla="*/ 567000 w 1566000"/>
                <a:gd name="connsiteY270" fmla="*/ 1728000 h 2106000"/>
                <a:gd name="connsiteX271" fmla="*/ 594000 w 1566000"/>
                <a:gd name="connsiteY271" fmla="*/ 1755000 h 2106000"/>
                <a:gd name="connsiteX272" fmla="*/ 567000 w 1566000"/>
                <a:gd name="connsiteY272" fmla="*/ 1782000 h 2106000"/>
                <a:gd name="connsiteX273" fmla="*/ 540000 w 1566000"/>
                <a:gd name="connsiteY273" fmla="*/ 1755000 h 2106000"/>
                <a:gd name="connsiteX274" fmla="*/ 567000 w 1566000"/>
                <a:gd name="connsiteY274" fmla="*/ 1728000 h 2106000"/>
                <a:gd name="connsiteX275" fmla="*/ 459000 w 1566000"/>
                <a:gd name="connsiteY275" fmla="*/ 1728000 h 2106000"/>
                <a:gd name="connsiteX276" fmla="*/ 486000 w 1566000"/>
                <a:gd name="connsiteY276" fmla="*/ 1755000 h 2106000"/>
                <a:gd name="connsiteX277" fmla="*/ 459000 w 1566000"/>
                <a:gd name="connsiteY277" fmla="*/ 1782000 h 2106000"/>
                <a:gd name="connsiteX278" fmla="*/ 432000 w 1566000"/>
                <a:gd name="connsiteY278" fmla="*/ 1755000 h 2106000"/>
                <a:gd name="connsiteX279" fmla="*/ 459000 w 1566000"/>
                <a:gd name="connsiteY279" fmla="*/ 1728000 h 2106000"/>
                <a:gd name="connsiteX280" fmla="*/ 351000 w 1566000"/>
                <a:gd name="connsiteY280" fmla="*/ 1728000 h 2106000"/>
                <a:gd name="connsiteX281" fmla="*/ 378000 w 1566000"/>
                <a:gd name="connsiteY281" fmla="*/ 1755000 h 2106000"/>
                <a:gd name="connsiteX282" fmla="*/ 351000 w 1566000"/>
                <a:gd name="connsiteY282" fmla="*/ 1782000 h 2106000"/>
                <a:gd name="connsiteX283" fmla="*/ 324000 w 1566000"/>
                <a:gd name="connsiteY283" fmla="*/ 1755000 h 2106000"/>
                <a:gd name="connsiteX284" fmla="*/ 351000 w 1566000"/>
                <a:gd name="connsiteY284" fmla="*/ 1728000 h 2106000"/>
                <a:gd name="connsiteX285" fmla="*/ 243000 w 1566000"/>
                <a:gd name="connsiteY285" fmla="*/ 1728000 h 2106000"/>
                <a:gd name="connsiteX286" fmla="*/ 270000 w 1566000"/>
                <a:gd name="connsiteY286" fmla="*/ 1755000 h 2106000"/>
                <a:gd name="connsiteX287" fmla="*/ 243000 w 1566000"/>
                <a:gd name="connsiteY287" fmla="*/ 1782000 h 2106000"/>
                <a:gd name="connsiteX288" fmla="*/ 216000 w 1566000"/>
                <a:gd name="connsiteY288" fmla="*/ 1755000 h 2106000"/>
                <a:gd name="connsiteX289" fmla="*/ 243000 w 1566000"/>
                <a:gd name="connsiteY289" fmla="*/ 1728000 h 2106000"/>
                <a:gd name="connsiteX290" fmla="*/ 135000 w 1566000"/>
                <a:gd name="connsiteY290" fmla="*/ 1728000 h 2106000"/>
                <a:gd name="connsiteX291" fmla="*/ 162000 w 1566000"/>
                <a:gd name="connsiteY291" fmla="*/ 1755000 h 2106000"/>
                <a:gd name="connsiteX292" fmla="*/ 135000 w 1566000"/>
                <a:gd name="connsiteY292" fmla="*/ 1782000 h 2106000"/>
                <a:gd name="connsiteX293" fmla="*/ 108000 w 1566000"/>
                <a:gd name="connsiteY293" fmla="*/ 1755000 h 2106000"/>
                <a:gd name="connsiteX294" fmla="*/ 135000 w 1566000"/>
                <a:gd name="connsiteY294" fmla="*/ 1728000 h 2106000"/>
                <a:gd name="connsiteX295" fmla="*/ 27000 w 1566000"/>
                <a:gd name="connsiteY295" fmla="*/ 1728000 h 2106000"/>
                <a:gd name="connsiteX296" fmla="*/ 54000 w 1566000"/>
                <a:gd name="connsiteY296" fmla="*/ 1755000 h 2106000"/>
                <a:gd name="connsiteX297" fmla="*/ 27000 w 1566000"/>
                <a:gd name="connsiteY297" fmla="*/ 1782000 h 2106000"/>
                <a:gd name="connsiteX298" fmla="*/ 0 w 1566000"/>
                <a:gd name="connsiteY298" fmla="*/ 1755000 h 2106000"/>
                <a:gd name="connsiteX299" fmla="*/ 27000 w 1566000"/>
                <a:gd name="connsiteY299" fmla="*/ 1728000 h 2106000"/>
                <a:gd name="connsiteX300" fmla="*/ 1539000 w 1566000"/>
                <a:gd name="connsiteY300" fmla="*/ 1620000 h 2106000"/>
                <a:gd name="connsiteX301" fmla="*/ 1566000 w 1566000"/>
                <a:gd name="connsiteY301" fmla="*/ 1647000 h 2106000"/>
                <a:gd name="connsiteX302" fmla="*/ 1539000 w 1566000"/>
                <a:gd name="connsiteY302" fmla="*/ 1674000 h 2106000"/>
                <a:gd name="connsiteX303" fmla="*/ 1512000 w 1566000"/>
                <a:gd name="connsiteY303" fmla="*/ 1647000 h 2106000"/>
                <a:gd name="connsiteX304" fmla="*/ 1539000 w 1566000"/>
                <a:gd name="connsiteY304" fmla="*/ 1620000 h 2106000"/>
                <a:gd name="connsiteX305" fmla="*/ 1431000 w 1566000"/>
                <a:gd name="connsiteY305" fmla="*/ 1620000 h 2106000"/>
                <a:gd name="connsiteX306" fmla="*/ 1458000 w 1566000"/>
                <a:gd name="connsiteY306" fmla="*/ 1647000 h 2106000"/>
                <a:gd name="connsiteX307" fmla="*/ 1431000 w 1566000"/>
                <a:gd name="connsiteY307" fmla="*/ 1674000 h 2106000"/>
                <a:gd name="connsiteX308" fmla="*/ 1404000 w 1566000"/>
                <a:gd name="connsiteY308" fmla="*/ 1647000 h 2106000"/>
                <a:gd name="connsiteX309" fmla="*/ 1431000 w 1566000"/>
                <a:gd name="connsiteY309" fmla="*/ 1620000 h 2106000"/>
                <a:gd name="connsiteX310" fmla="*/ 1323000 w 1566000"/>
                <a:gd name="connsiteY310" fmla="*/ 1620000 h 2106000"/>
                <a:gd name="connsiteX311" fmla="*/ 1350000 w 1566000"/>
                <a:gd name="connsiteY311" fmla="*/ 1647000 h 2106000"/>
                <a:gd name="connsiteX312" fmla="*/ 1323000 w 1566000"/>
                <a:gd name="connsiteY312" fmla="*/ 1674000 h 2106000"/>
                <a:gd name="connsiteX313" fmla="*/ 1296000 w 1566000"/>
                <a:gd name="connsiteY313" fmla="*/ 1647000 h 2106000"/>
                <a:gd name="connsiteX314" fmla="*/ 1323000 w 1566000"/>
                <a:gd name="connsiteY314" fmla="*/ 1620000 h 2106000"/>
                <a:gd name="connsiteX315" fmla="*/ 1215000 w 1566000"/>
                <a:gd name="connsiteY315" fmla="*/ 1620000 h 2106000"/>
                <a:gd name="connsiteX316" fmla="*/ 1242000 w 1566000"/>
                <a:gd name="connsiteY316" fmla="*/ 1647000 h 2106000"/>
                <a:gd name="connsiteX317" fmla="*/ 1215000 w 1566000"/>
                <a:gd name="connsiteY317" fmla="*/ 1674000 h 2106000"/>
                <a:gd name="connsiteX318" fmla="*/ 1188000 w 1566000"/>
                <a:gd name="connsiteY318" fmla="*/ 1647000 h 2106000"/>
                <a:gd name="connsiteX319" fmla="*/ 1215000 w 1566000"/>
                <a:gd name="connsiteY319" fmla="*/ 1620000 h 2106000"/>
                <a:gd name="connsiteX320" fmla="*/ 1107000 w 1566000"/>
                <a:gd name="connsiteY320" fmla="*/ 1620000 h 2106000"/>
                <a:gd name="connsiteX321" fmla="*/ 1134000 w 1566000"/>
                <a:gd name="connsiteY321" fmla="*/ 1647000 h 2106000"/>
                <a:gd name="connsiteX322" fmla="*/ 1107000 w 1566000"/>
                <a:gd name="connsiteY322" fmla="*/ 1674000 h 2106000"/>
                <a:gd name="connsiteX323" fmla="*/ 1080000 w 1566000"/>
                <a:gd name="connsiteY323" fmla="*/ 1647000 h 2106000"/>
                <a:gd name="connsiteX324" fmla="*/ 1107000 w 1566000"/>
                <a:gd name="connsiteY324" fmla="*/ 1620000 h 2106000"/>
                <a:gd name="connsiteX325" fmla="*/ 999000 w 1566000"/>
                <a:gd name="connsiteY325" fmla="*/ 1620000 h 2106000"/>
                <a:gd name="connsiteX326" fmla="*/ 1026000 w 1566000"/>
                <a:gd name="connsiteY326" fmla="*/ 1647000 h 2106000"/>
                <a:gd name="connsiteX327" fmla="*/ 999000 w 1566000"/>
                <a:gd name="connsiteY327" fmla="*/ 1674000 h 2106000"/>
                <a:gd name="connsiteX328" fmla="*/ 972000 w 1566000"/>
                <a:gd name="connsiteY328" fmla="*/ 1647000 h 2106000"/>
                <a:gd name="connsiteX329" fmla="*/ 999000 w 1566000"/>
                <a:gd name="connsiteY329" fmla="*/ 1620000 h 2106000"/>
                <a:gd name="connsiteX330" fmla="*/ 891000 w 1566000"/>
                <a:gd name="connsiteY330" fmla="*/ 1620000 h 2106000"/>
                <a:gd name="connsiteX331" fmla="*/ 918000 w 1566000"/>
                <a:gd name="connsiteY331" fmla="*/ 1647000 h 2106000"/>
                <a:gd name="connsiteX332" fmla="*/ 891000 w 1566000"/>
                <a:gd name="connsiteY332" fmla="*/ 1674000 h 2106000"/>
                <a:gd name="connsiteX333" fmla="*/ 864000 w 1566000"/>
                <a:gd name="connsiteY333" fmla="*/ 1647000 h 2106000"/>
                <a:gd name="connsiteX334" fmla="*/ 891000 w 1566000"/>
                <a:gd name="connsiteY334" fmla="*/ 1620000 h 2106000"/>
                <a:gd name="connsiteX335" fmla="*/ 783000 w 1566000"/>
                <a:gd name="connsiteY335" fmla="*/ 1620000 h 2106000"/>
                <a:gd name="connsiteX336" fmla="*/ 810000 w 1566000"/>
                <a:gd name="connsiteY336" fmla="*/ 1647000 h 2106000"/>
                <a:gd name="connsiteX337" fmla="*/ 783000 w 1566000"/>
                <a:gd name="connsiteY337" fmla="*/ 1674000 h 2106000"/>
                <a:gd name="connsiteX338" fmla="*/ 756000 w 1566000"/>
                <a:gd name="connsiteY338" fmla="*/ 1647000 h 2106000"/>
                <a:gd name="connsiteX339" fmla="*/ 783000 w 1566000"/>
                <a:gd name="connsiteY339" fmla="*/ 1620000 h 2106000"/>
                <a:gd name="connsiteX340" fmla="*/ 675000 w 1566000"/>
                <a:gd name="connsiteY340" fmla="*/ 1620000 h 2106000"/>
                <a:gd name="connsiteX341" fmla="*/ 702000 w 1566000"/>
                <a:gd name="connsiteY341" fmla="*/ 1647000 h 2106000"/>
                <a:gd name="connsiteX342" fmla="*/ 675000 w 1566000"/>
                <a:gd name="connsiteY342" fmla="*/ 1674000 h 2106000"/>
                <a:gd name="connsiteX343" fmla="*/ 648000 w 1566000"/>
                <a:gd name="connsiteY343" fmla="*/ 1647000 h 2106000"/>
                <a:gd name="connsiteX344" fmla="*/ 675000 w 1566000"/>
                <a:gd name="connsiteY344" fmla="*/ 1620000 h 2106000"/>
                <a:gd name="connsiteX345" fmla="*/ 567000 w 1566000"/>
                <a:gd name="connsiteY345" fmla="*/ 1620000 h 2106000"/>
                <a:gd name="connsiteX346" fmla="*/ 594000 w 1566000"/>
                <a:gd name="connsiteY346" fmla="*/ 1647000 h 2106000"/>
                <a:gd name="connsiteX347" fmla="*/ 567000 w 1566000"/>
                <a:gd name="connsiteY347" fmla="*/ 1674000 h 2106000"/>
                <a:gd name="connsiteX348" fmla="*/ 540000 w 1566000"/>
                <a:gd name="connsiteY348" fmla="*/ 1647000 h 2106000"/>
                <a:gd name="connsiteX349" fmla="*/ 567000 w 1566000"/>
                <a:gd name="connsiteY349" fmla="*/ 1620000 h 2106000"/>
                <a:gd name="connsiteX350" fmla="*/ 459000 w 1566000"/>
                <a:gd name="connsiteY350" fmla="*/ 1620000 h 2106000"/>
                <a:gd name="connsiteX351" fmla="*/ 486000 w 1566000"/>
                <a:gd name="connsiteY351" fmla="*/ 1647000 h 2106000"/>
                <a:gd name="connsiteX352" fmla="*/ 459000 w 1566000"/>
                <a:gd name="connsiteY352" fmla="*/ 1674000 h 2106000"/>
                <a:gd name="connsiteX353" fmla="*/ 432000 w 1566000"/>
                <a:gd name="connsiteY353" fmla="*/ 1647000 h 2106000"/>
                <a:gd name="connsiteX354" fmla="*/ 459000 w 1566000"/>
                <a:gd name="connsiteY354" fmla="*/ 1620000 h 2106000"/>
                <a:gd name="connsiteX355" fmla="*/ 351000 w 1566000"/>
                <a:gd name="connsiteY355" fmla="*/ 1620000 h 2106000"/>
                <a:gd name="connsiteX356" fmla="*/ 378000 w 1566000"/>
                <a:gd name="connsiteY356" fmla="*/ 1647000 h 2106000"/>
                <a:gd name="connsiteX357" fmla="*/ 351000 w 1566000"/>
                <a:gd name="connsiteY357" fmla="*/ 1674000 h 2106000"/>
                <a:gd name="connsiteX358" fmla="*/ 324000 w 1566000"/>
                <a:gd name="connsiteY358" fmla="*/ 1647000 h 2106000"/>
                <a:gd name="connsiteX359" fmla="*/ 351000 w 1566000"/>
                <a:gd name="connsiteY359" fmla="*/ 1620000 h 2106000"/>
                <a:gd name="connsiteX360" fmla="*/ 243000 w 1566000"/>
                <a:gd name="connsiteY360" fmla="*/ 1620000 h 2106000"/>
                <a:gd name="connsiteX361" fmla="*/ 270000 w 1566000"/>
                <a:gd name="connsiteY361" fmla="*/ 1647000 h 2106000"/>
                <a:gd name="connsiteX362" fmla="*/ 243000 w 1566000"/>
                <a:gd name="connsiteY362" fmla="*/ 1674000 h 2106000"/>
                <a:gd name="connsiteX363" fmla="*/ 216000 w 1566000"/>
                <a:gd name="connsiteY363" fmla="*/ 1647000 h 2106000"/>
                <a:gd name="connsiteX364" fmla="*/ 243000 w 1566000"/>
                <a:gd name="connsiteY364" fmla="*/ 1620000 h 2106000"/>
                <a:gd name="connsiteX365" fmla="*/ 135000 w 1566000"/>
                <a:gd name="connsiteY365" fmla="*/ 1620000 h 2106000"/>
                <a:gd name="connsiteX366" fmla="*/ 162000 w 1566000"/>
                <a:gd name="connsiteY366" fmla="*/ 1647000 h 2106000"/>
                <a:gd name="connsiteX367" fmla="*/ 135000 w 1566000"/>
                <a:gd name="connsiteY367" fmla="*/ 1674000 h 2106000"/>
                <a:gd name="connsiteX368" fmla="*/ 108000 w 1566000"/>
                <a:gd name="connsiteY368" fmla="*/ 1647000 h 2106000"/>
                <a:gd name="connsiteX369" fmla="*/ 135000 w 1566000"/>
                <a:gd name="connsiteY369" fmla="*/ 1620000 h 2106000"/>
                <a:gd name="connsiteX370" fmla="*/ 27000 w 1566000"/>
                <a:gd name="connsiteY370" fmla="*/ 1620000 h 2106000"/>
                <a:gd name="connsiteX371" fmla="*/ 54000 w 1566000"/>
                <a:gd name="connsiteY371" fmla="*/ 1647000 h 2106000"/>
                <a:gd name="connsiteX372" fmla="*/ 27000 w 1566000"/>
                <a:gd name="connsiteY372" fmla="*/ 1674000 h 2106000"/>
                <a:gd name="connsiteX373" fmla="*/ 0 w 1566000"/>
                <a:gd name="connsiteY373" fmla="*/ 1647000 h 2106000"/>
                <a:gd name="connsiteX374" fmla="*/ 27000 w 1566000"/>
                <a:gd name="connsiteY374" fmla="*/ 1620000 h 2106000"/>
                <a:gd name="connsiteX375" fmla="*/ 1539000 w 1566000"/>
                <a:gd name="connsiteY375" fmla="*/ 1512000 h 2106000"/>
                <a:gd name="connsiteX376" fmla="*/ 1566000 w 1566000"/>
                <a:gd name="connsiteY376" fmla="*/ 1539000 h 2106000"/>
                <a:gd name="connsiteX377" fmla="*/ 1539000 w 1566000"/>
                <a:gd name="connsiteY377" fmla="*/ 1566000 h 2106000"/>
                <a:gd name="connsiteX378" fmla="*/ 1512000 w 1566000"/>
                <a:gd name="connsiteY378" fmla="*/ 1539000 h 2106000"/>
                <a:gd name="connsiteX379" fmla="*/ 1539000 w 1566000"/>
                <a:gd name="connsiteY379" fmla="*/ 1512000 h 2106000"/>
                <a:gd name="connsiteX380" fmla="*/ 1431000 w 1566000"/>
                <a:gd name="connsiteY380" fmla="*/ 1512000 h 2106000"/>
                <a:gd name="connsiteX381" fmla="*/ 1458000 w 1566000"/>
                <a:gd name="connsiteY381" fmla="*/ 1539000 h 2106000"/>
                <a:gd name="connsiteX382" fmla="*/ 1431000 w 1566000"/>
                <a:gd name="connsiteY382" fmla="*/ 1566000 h 2106000"/>
                <a:gd name="connsiteX383" fmla="*/ 1404000 w 1566000"/>
                <a:gd name="connsiteY383" fmla="*/ 1539000 h 2106000"/>
                <a:gd name="connsiteX384" fmla="*/ 1431000 w 1566000"/>
                <a:gd name="connsiteY384" fmla="*/ 1512000 h 2106000"/>
                <a:gd name="connsiteX385" fmla="*/ 1323000 w 1566000"/>
                <a:gd name="connsiteY385" fmla="*/ 1512000 h 2106000"/>
                <a:gd name="connsiteX386" fmla="*/ 1350000 w 1566000"/>
                <a:gd name="connsiteY386" fmla="*/ 1539000 h 2106000"/>
                <a:gd name="connsiteX387" fmla="*/ 1323000 w 1566000"/>
                <a:gd name="connsiteY387" fmla="*/ 1566000 h 2106000"/>
                <a:gd name="connsiteX388" fmla="*/ 1296000 w 1566000"/>
                <a:gd name="connsiteY388" fmla="*/ 1539000 h 2106000"/>
                <a:gd name="connsiteX389" fmla="*/ 1323000 w 1566000"/>
                <a:gd name="connsiteY389" fmla="*/ 1512000 h 2106000"/>
                <a:gd name="connsiteX390" fmla="*/ 1215000 w 1566000"/>
                <a:gd name="connsiteY390" fmla="*/ 1512000 h 2106000"/>
                <a:gd name="connsiteX391" fmla="*/ 1242000 w 1566000"/>
                <a:gd name="connsiteY391" fmla="*/ 1539000 h 2106000"/>
                <a:gd name="connsiteX392" fmla="*/ 1215000 w 1566000"/>
                <a:gd name="connsiteY392" fmla="*/ 1566000 h 2106000"/>
                <a:gd name="connsiteX393" fmla="*/ 1188000 w 1566000"/>
                <a:gd name="connsiteY393" fmla="*/ 1539000 h 2106000"/>
                <a:gd name="connsiteX394" fmla="*/ 1215000 w 1566000"/>
                <a:gd name="connsiteY394" fmla="*/ 1512000 h 2106000"/>
                <a:gd name="connsiteX395" fmla="*/ 1107000 w 1566000"/>
                <a:gd name="connsiteY395" fmla="*/ 1512000 h 2106000"/>
                <a:gd name="connsiteX396" fmla="*/ 1134000 w 1566000"/>
                <a:gd name="connsiteY396" fmla="*/ 1539000 h 2106000"/>
                <a:gd name="connsiteX397" fmla="*/ 1107000 w 1566000"/>
                <a:gd name="connsiteY397" fmla="*/ 1566000 h 2106000"/>
                <a:gd name="connsiteX398" fmla="*/ 1080000 w 1566000"/>
                <a:gd name="connsiteY398" fmla="*/ 1539000 h 2106000"/>
                <a:gd name="connsiteX399" fmla="*/ 1107000 w 1566000"/>
                <a:gd name="connsiteY399" fmla="*/ 1512000 h 2106000"/>
                <a:gd name="connsiteX400" fmla="*/ 999000 w 1566000"/>
                <a:gd name="connsiteY400" fmla="*/ 1512000 h 2106000"/>
                <a:gd name="connsiteX401" fmla="*/ 1026000 w 1566000"/>
                <a:gd name="connsiteY401" fmla="*/ 1539000 h 2106000"/>
                <a:gd name="connsiteX402" fmla="*/ 999000 w 1566000"/>
                <a:gd name="connsiteY402" fmla="*/ 1566000 h 2106000"/>
                <a:gd name="connsiteX403" fmla="*/ 972000 w 1566000"/>
                <a:gd name="connsiteY403" fmla="*/ 1539000 h 2106000"/>
                <a:gd name="connsiteX404" fmla="*/ 999000 w 1566000"/>
                <a:gd name="connsiteY404" fmla="*/ 1512000 h 2106000"/>
                <a:gd name="connsiteX405" fmla="*/ 891000 w 1566000"/>
                <a:gd name="connsiteY405" fmla="*/ 1512000 h 2106000"/>
                <a:gd name="connsiteX406" fmla="*/ 918000 w 1566000"/>
                <a:gd name="connsiteY406" fmla="*/ 1539000 h 2106000"/>
                <a:gd name="connsiteX407" fmla="*/ 891000 w 1566000"/>
                <a:gd name="connsiteY407" fmla="*/ 1566000 h 2106000"/>
                <a:gd name="connsiteX408" fmla="*/ 864000 w 1566000"/>
                <a:gd name="connsiteY408" fmla="*/ 1539000 h 2106000"/>
                <a:gd name="connsiteX409" fmla="*/ 891000 w 1566000"/>
                <a:gd name="connsiteY409" fmla="*/ 1512000 h 2106000"/>
                <a:gd name="connsiteX410" fmla="*/ 783000 w 1566000"/>
                <a:gd name="connsiteY410" fmla="*/ 1512000 h 2106000"/>
                <a:gd name="connsiteX411" fmla="*/ 810000 w 1566000"/>
                <a:gd name="connsiteY411" fmla="*/ 1539000 h 2106000"/>
                <a:gd name="connsiteX412" fmla="*/ 783000 w 1566000"/>
                <a:gd name="connsiteY412" fmla="*/ 1566000 h 2106000"/>
                <a:gd name="connsiteX413" fmla="*/ 756000 w 1566000"/>
                <a:gd name="connsiteY413" fmla="*/ 1539000 h 2106000"/>
                <a:gd name="connsiteX414" fmla="*/ 783000 w 1566000"/>
                <a:gd name="connsiteY414" fmla="*/ 1512000 h 2106000"/>
                <a:gd name="connsiteX415" fmla="*/ 675000 w 1566000"/>
                <a:gd name="connsiteY415" fmla="*/ 1512000 h 2106000"/>
                <a:gd name="connsiteX416" fmla="*/ 702000 w 1566000"/>
                <a:gd name="connsiteY416" fmla="*/ 1539000 h 2106000"/>
                <a:gd name="connsiteX417" fmla="*/ 675000 w 1566000"/>
                <a:gd name="connsiteY417" fmla="*/ 1566000 h 2106000"/>
                <a:gd name="connsiteX418" fmla="*/ 648000 w 1566000"/>
                <a:gd name="connsiteY418" fmla="*/ 1539000 h 2106000"/>
                <a:gd name="connsiteX419" fmla="*/ 675000 w 1566000"/>
                <a:gd name="connsiteY419" fmla="*/ 1512000 h 2106000"/>
                <a:gd name="connsiteX420" fmla="*/ 567000 w 1566000"/>
                <a:gd name="connsiteY420" fmla="*/ 1512000 h 2106000"/>
                <a:gd name="connsiteX421" fmla="*/ 594000 w 1566000"/>
                <a:gd name="connsiteY421" fmla="*/ 1539000 h 2106000"/>
                <a:gd name="connsiteX422" fmla="*/ 567000 w 1566000"/>
                <a:gd name="connsiteY422" fmla="*/ 1566000 h 2106000"/>
                <a:gd name="connsiteX423" fmla="*/ 540000 w 1566000"/>
                <a:gd name="connsiteY423" fmla="*/ 1539000 h 2106000"/>
                <a:gd name="connsiteX424" fmla="*/ 567000 w 1566000"/>
                <a:gd name="connsiteY424" fmla="*/ 1512000 h 2106000"/>
                <a:gd name="connsiteX425" fmla="*/ 459000 w 1566000"/>
                <a:gd name="connsiteY425" fmla="*/ 1512000 h 2106000"/>
                <a:gd name="connsiteX426" fmla="*/ 486000 w 1566000"/>
                <a:gd name="connsiteY426" fmla="*/ 1539000 h 2106000"/>
                <a:gd name="connsiteX427" fmla="*/ 459000 w 1566000"/>
                <a:gd name="connsiteY427" fmla="*/ 1566000 h 2106000"/>
                <a:gd name="connsiteX428" fmla="*/ 432000 w 1566000"/>
                <a:gd name="connsiteY428" fmla="*/ 1539000 h 2106000"/>
                <a:gd name="connsiteX429" fmla="*/ 459000 w 1566000"/>
                <a:gd name="connsiteY429" fmla="*/ 1512000 h 2106000"/>
                <a:gd name="connsiteX430" fmla="*/ 351000 w 1566000"/>
                <a:gd name="connsiteY430" fmla="*/ 1512000 h 2106000"/>
                <a:gd name="connsiteX431" fmla="*/ 378000 w 1566000"/>
                <a:gd name="connsiteY431" fmla="*/ 1539000 h 2106000"/>
                <a:gd name="connsiteX432" fmla="*/ 351000 w 1566000"/>
                <a:gd name="connsiteY432" fmla="*/ 1566000 h 2106000"/>
                <a:gd name="connsiteX433" fmla="*/ 324000 w 1566000"/>
                <a:gd name="connsiteY433" fmla="*/ 1539000 h 2106000"/>
                <a:gd name="connsiteX434" fmla="*/ 351000 w 1566000"/>
                <a:gd name="connsiteY434" fmla="*/ 1512000 h 2106000"/>
                <a:gd name="connsiteX435" fmla="*/ 243000 w 1566000"/>
                <a:gd name="connsiteY435" fmla="*/ 1512000 h 2106000"/>
                <a:gd name="connsiteX436" fmla="*/ 270000 w 1566000"/>
                <a:gd name="connsiteY436" fmla="*/ 1539000 h 2106000"/>
                <a:gd name="connsiteX437" fmla="*/ 243000 w 1566000"/>
                <a:gd name="connsiteY437" fmla="*/ 1566000 h 2106000"/>
                <a:gd name="connsiteX438" fmla="*/ 216000 w 1566000"/>
                <a:gd name="connsiteY438" fmla="*/ 1539000 h 2106000"/>
                <a:gd name="connsiteX439" fmla="*/ 243000 w 1566000"/>
                <a:gd name="connsiteY439" fmla="*/ 1512000 h 2106000"/>
                <a:gd name="connsiteX440" fmla="*/ 135000 w 1566000"/>
                <a:gd name="connsiteY440" fmla="*/ 1512000 h 2106000"/>
                <a:gd name="connsiteX441" fmla="*/ 162000 w 1566000"/>
                <a:gd name="connsiteY441" fmla="*/ 1539000 h 2106000"/>
                <a:gd name="connsiteX442" fmla="*/ 135000 w 1566000"/>
                <a:gd name="connsiteY442" fmla="*/ 1566000 h 2106000"/>
                <a:gd name="connsiteX443" fmla="*/ 108000 w 1566000"/>
                <a:gd name="connsiteY443" fmla="*/ 1539000 h 2106000"/>
                <a:gd name="connsiteX444" fmla="*/ 135000 w 1566000"/>
                <a:gd name="connsiteY444" fmla="*/ 1512000 h 2106000"/>
                <a:gd name="connsiteX445" fmla="*/ 27000 w 1566000"/>
                <a:gd name="connsiteY445" fmla="*/ 1512000 h 2106000"/>
                <a:gd name="connsiteX446" fmla="*/ 54000 w 1566000"/>
                <a:gd name="connsiteY446" fmla="*/ 1539000 h 2106000"/>
                <a:gd name="connsiteX447" fmla="*/ 27000 w 1566000"/>
                <a:gd name="connsiteY447" fmla="*/ 1566000 h 2106000"/>
                <a:gd name="connsiteX448" fmla="*/ 0 w 1566000"/>
                <a:gd name="connsiteY448" fmla="*/ 1539000 h 2106000"/>
                <a:gd name="connsiteX449" fmla="*/ 27000 w 1566000"/>
                <a:gd name="connsiteY449" fmla="*/ 1512000 h 2106000"/>
                <a:gd name="connsiteX450" fmla="*/ 1539000 w 1566000"/>
                <a:gd name="connsiteY450" fmla="*/ 1404000 h 2106000"/>
                <a:gd name="connsiteX451" fmla="*/ 1566000 w 1566000"/>
                <a:gd name="connsiteY451" fmla="*/ 1431000 h 2106000"/>
                <a:gd name="connsiteX452" fmla="*/ 1539000 w 1566000"/>
                <a:gd name="connsiteY452" fmla="*/ 1458000 h 2106000"/>
                <a:gd name="connsiteX453" fmla="*/ 1512000 w 1566000"/>
                <a:gd name="connsiteY453" fmla="*/ 1431000 h 2106000"/>
                <a:gd name="connsiteX454" fmla="*/ 1539000 w 1566000"/>
                <a:gd name="connsiteY454" fmla="*/ 1404000 h 2106000"/>
                <a:gd name="connsiteX455" fmla="*/ 1431000 w 1566000"/>
                <a:gd name="connsiteY455" fmla="*/ 1404000 h 2106000"/>
                <a:gd name="connsiteX456" fmla="*/ 1458000 w 1566000"/>
                <a:gd name="connsiteY456" fmla="*/ 1431000 h 2106000"/>
                <a:gd name="connsiteX457" fmla="*/ 1431000 w 1566000"/>
                <a:gd name="connsiteY457" fmla="*/ 1458000 h 2106000"/>
                <a:gd name="connsiteX458" fmla="*/ 1404000 w 1566000"/>
                <a:gd name="connsiteY458" fmla="*/ 1431000 h 2106000"/>
                <a:gd name="connsiteX459" fmla="*/ 1431000 w 1566000"/>
                <a:gd name="connsiteY459" fmla="*/ 1404000 h 2106000"/>
                <a:gd name="connsiteX460" fmla="*/ 1323000 w 1566000"/>
                <a:gd name="connsiteY460" fmla="*/ 1404000 h 2106000"/>
                <a:gd name="connsiteX461" fmla="*/ 1350000 w 1566000"/>
                <a:gd name="connsiteY461" fmla="*/ 1431000 h 2106000"/>
                <a:gd name="connsiteX462" fmla="*/ 1323000 w 1566000"/>
                <a:gd name="connsiteY462" fmla="*/ 1458000 h 2106000"/>
                <a:gd name="connsiteX463" fmla="*/ 1296000 w 1566000"/>
                <a:gd name="connsiteY463" fmla="*/ 1431000 h 2106000"/>
                <a:gd name="connsiteX464" fmla="*/ 1323000 w 1566000"/>
                <a:gd name="connsiteY464" fmla="*/ 1404000 h 2106000"/>
                <a:gd name="connsiteX465" fmla="*/ 1215000 w 1566000"/>
                <a:gd name="connsiteY465" fmla="*/ 1404000 h 2106000"/>
                <a:gd name="connsiteX466" fmla="*/ 1242000 w 1566000"/>
                <a:gd name="connsiteY466" fmla="*/ 1431000 h 2106000"/>
                <a:gd name="connsiteX467" fmla="*/ 1215000 w 1566000"/>
                <a:gd name="connsiteY467" fmla="*/ 1458000 h 2106000"/>
                <a:gd name="connsiteX468" fmla="*/ 1188000 w 1566000"/>
                <a:gd name="connsiteY468" fmla="*/ 1431000 h 2106000"/>
                <a:gd name="connsiteX469" fmla="*/ 1215000 w 1566000"/>
                <a:gd name="connsiteY469" fmla="*/ 1404000 h 2106000"/>
                <a:gd name="connsiteX470" fmla="*/ 1107000 w 1566000"/>
                <a:gd name="connsiteY470" fmla="*/ 1404000 h 2106000"/>
                <a:gd name="connsiteX471" fmla="*/ 1134000 w 1566000"/>
                <a:gd name="connsiteY471" fmla="*/ 1431000 h 2106000"/>
                <a:gd name="connsiteX472" fmla="*/ 1107000 w 1566000"/>
                <a:gd name="connsiteY472" fmla="*/ 1458000 h 2106000"/>
                <a:gd name="connsiteX473" fmla="*/ 1080000 w 1566000"/>
                <a:gd name="connsiteY473" fmla="*/ 1431000 h 2106000"/>
                <a:gd name="connsiteX474" fmla="*/ 1107000 w 1566000"/>
                <a:gd name="connsiteY474" fmla="*/ 1404000 h 2106000"/>
                <a:gd name="connsiteX475" fmla="*/ 999000 w 1566000"/>
                <a:gd name="connsiteY475" fmla="*/ 1404000 h 2106000"/>
                <a:gd name="connsiteX476" fmla="*/ 1026000 w 1566000"/>
                <a:gd name="connsiteY476" fmla="*/ 1431000 h 2106000"/>
                <a:gd name="connsiteX477" fmla="*/ 999000 w 1566000"/>
                <a:gd name="connsiteY477" fmla="*/ 1458000 h 2106000"/>
                <a:gd name="connsiteX478" fmla="*/ 972000 w 1566000"/>
                <a:gd name="connsiteY478" fmla="*/ 1431000 h 2106000"/>
                <a:gd name="connsiteX479" fmla="*/ 999000 w 1566000"/>
                <a:gd name="connsiteY479" fmla="*/ 1404000 h 2106000"/>
                <a:gd name="connsiteX480" fmla="*/ 891000 w 1566000"/>
                <a:gd name="connsiteY480" fmla="*/ 1404000 h 2106000"/>
                <a:gd name="connsiteX481" fmla="*/ 918000 w 1566000"/>
                <a:gd name="connsiteY481" fmla="*/ 1431000 h 2106000"/>
                <a:gd name="connsiteX482" fmla="*/ 891000 w 1566000"/>
                <a:gd name="connsiteY482" fmla="*/ 1458000 h 2106000"/>
                <a:gd name="connsiteX483" fmla="*/ 864000 w 1566000"/>
                <a:gd name="connsiteY483" fmla="*/ 1431000 h 2106000"/>
                <a:gd name="connsiteX484" fmla="*/ 891000 w 1566000"/>
                <a:gd name="connsiteY484" fmla="*/ 1404000 h 2106000"/>
                <a:gd name="connsiteX485" fmla="*/ 783000 w 1566000"/>
                <a:gd name="connsiteY485" fmla="*/ 1404000 h 2106000"/>
                <a:gd name="connsiteX486" fmla="*/ 810000 w 1566000"/>
                <a:gd name="connsiteY486" fmla="*/ 1431000 h 2106000"/>
                <a:gd name="connsiteX487" fmla="*/ 783000 w 1566000"/>
                <a:gd name="connsiteY487" fmla="*/ 1458000 h 2106000"/>
                <a:gd name="connsiteX488" fmla="*/ 756000 w 1566000"/>
                <a:gd name="connsiteY488" fmla="*/ 1431000 h 2106000"/>
                <a:gd name="connsiteX489" fmla="*/ 783000 w 1566000"/>
                <a:gd name="connsiteY489" fmla="*/ 1404000 h 2106000"/>
                <a:gd name="connsiteX490" fmla="*/ 675000 w 1566000"/>
                <a:gd name="connsiteY490" fmla="*/ 1404000 h 2106000"/>
                <a:gd name="connsiteX491" fmla="*/ 702000 w 1566000"/>
                <a:gd name="connsiteY491" fmla="*/ 1431000 h 2106000"/>
                <a:gd name="connsiteX492" fmla="*/ 675000 w 1566000"/>
                <a:gd name="connsiteY492" fmla="*/ 1458000 h 2106000"/>
                <a:gd name="connsiteX493" fmla="*/ 648000 w 1566000"/>
                <a:gd name="connsiteY493" fmla="*/ 1431000 h 2106000"/>
                <a:gd name="connsiteX494" fmla="*/ 675000 w 1566000"/>
                <a:gd name="connsiteY494" fmla="*/ 1404000 h 2106000"/>
                <a:gd name="connsiteX495" fmla="*/ 567000 w 1566000"/>
                <a:gd name="connsiteY495" fmla="*/ 1404000 h 2106000"/>
                <a:gd name="connsiteX496" fmla="*/ 594000 w 1566000"/>
                <a:gd name="connsiteY496" fmla="*/ 1431000 h 2106000"/>
                <a:gd name="connsiteX497" fmla="*/ 567000 w 1566000"/>
                <a:gd name="connsiteY497" fmla="*/ 1458000 h 2106000"/>
                <a:gd name="connsiteX498" fmla="*/ 540000 w 1566000"/>
                <a:gd name="connsiteY498" fmla="*/ 1431000 h 2106000"/>
                <a:gd name="connsiteX499" fmla="*/ 567000 w 1566000"/>
                <a:gd name="connsiteY499" fmla="*/ 1404000 h 2106000"/>
                <a:gd name="connsiteX500" fmla="*/ 459000 w 1566000"/>
                <a:gd name="connsiteY500" fmla="*/ 1404000 h 2106000"/>
                <a:gd name="connsiteX501" fmla="*/ 486000 w 1566000"/>
                <a:gd name="connsiteY501" fmla="*/ 1431000 h 2106000"/>
                <a:gd name="connsiteX502" fmla="*/ 459000 w 1566000"/>
                <a:gd name="connsiteY502" fmla="*/ 1458000 h 2106000"/>
                <a:gd name="connsiteX503" fmla="*/ 432000 w 1566000"/>
                <a:gd name="connsiteY503" fmla="*/ 1431000 h 2106000"/>
                <a:gd name="connsiteX504" fmla="*/ 459000 w 1566000"/>
                <a:gd name="connsiteY504" fmla="*/ 1404000 h 2106000"/>
                <a:gd name="connsiteX505" fmla="*/ 351000 w 1566000"/>
                <a:gd name="connsiteY505" fmla="*/ 1404000 h 2106000"/>
                <a:gd name="connsiteX506" fmla="*/ 378000 w 1566000"/>
                <a:gd name="connsiteY506" fmla="*/ 1431000 h 2106000"/>
                <a:gd name="connsiteX507" fmla="*/ 351000 w 1566000"/>
                <a:gd name="connsiteY507" fmla="*/ 1458000 h 2106000"/>
                <a:gd name="connsiteX508" fmla="*/ 324000 w 1566000"/>
                <a:gd name="connsiteY508" fmla="*/ 1431000 h 2106000"/>
                <a:gd name="connsiteX509" fmla="*/ 351000 w 1566000"/>
                <a:gd name="connsiteY509" fmla="*/ 1404000 h 2106000"/>
                <a:gd name="connsiteX510" fmla="*/ 243000 w 1566000"/>
                <a:gd name="connsiteY510" fmla="*/ 1404000 h 2106000"/>
                <a:gd name="connsiteX511" fmla="*/ 270000 w 1566000"/>
                <a:gd name="connsiteY511" fmla="*/ 1431000 h 2106000"/>
                <a:gd name="connsiteX512" fmla="*/ 243000 w 1566000"/>
                <a:gd name="connsiteY512" fmla="*/ 1458000 h 2106000"/>
                <a:gd name="connsiteX513" fmla="*/ 216000 w 1566000"/>
                <a:gd name="connsiteY513" fmla="*/ 1431000 h 2106000"/>
                <a:gd name="connsiteX514" fmla="*/ 243000 w 1566000"/>
                <a:gd name="connsiteY514" fmla="*/ 1404000 h 2106000"/>
                <a:gd name="connsiteX515" fmla="*/ 135000 w 1566000"/>
                <a:gd name="connsiteY515" fmla="*/ 1404000 h 2106000"/>
                <a:gd name="connsiteX516" fmla="*/ 162000 w 1566000"/>
                <a:gd name="connsiteY516" fmla="*/ 1431000 h 2106000"/>
                <a:gd name="connsiteX517" fmla="*/ 135000 w 1566000"/>
                <a:gd name="connsiteY517" fmla="*/ 1458000 h 2106000"/>
                <a:gd name="connsiteX518" fmla="*/ 108000 w 1566000"/>
                <a:gd name="connsiteY518" fmla="*/ 1431000 h 2106000"/>
                <a:gd name="connsiteX519" fmla="*/ 135000 w 1566000"/>
                <a:gd name="connsiteY519" fmla="*/ 1404000 h 2106000"/>
                <a:gd name="connsiteX520" fmla="*/ 27000 w 1566000"/>
                <a:gd name="connsiteY520" fmla="*/ 1404000 h 2106000"/>
                <a:gd name="connsiteX521" fmla="*/ 54000 w 1566000"/>
                <a:gd name="connsiteY521" fmla="*/ 1431000 h 2106000"/>
                <a:gd name="connsiteX522" fmla="*/ 27000 w 1566000"/>
                <a:gd name="connsiteY522" fmla="*/ 1458000 h 2106000"/>
                <a:gd name="connsiteX523" fmla="*/ 0 w 1566000"/>
                <a:gd name="connsiteY523" fmla="*/ 1431000 h 2106000"/>
                <a:gd name="connsiteX524" fmla="*/ 27000 w 1566000"/>
                <a:gd name="connsiteY524" fmla="*/ 1404000 h 2106000"/>
                <a:gd name="connsiteX525" fmla="*/ 1539000 w 1566000"/>
                <a:gd name="connsiteY525" fmla="*/ 1296000 h 2106000"/>
                <a:gd name="connsiteX526" fmla="*/ 1566000 w 1566000"/>
                <a:gd name="connsiteY526" fmla="*/ 1323000 h 2106000"/>
                <a:gd name="connsiteX527" fmla="*/ 1539000 w 1566000"/>
                <a:gd name="connsiteY527" fmla="*/ 1350000 h 2106000"/>
                <a:gd name="connsiteX528" fmla="*/ 1512000 w 1566000"/>
                <a:gd name="connsiteY528" fmla="*/ 1323000 h 2106000"/>
                <a:gd name="connsiteX529" fmla="*/ 1539000 w 1566000"/>
                <a:gd name="connsiteY529" fmla="*/ 1296000 h 2106000"/>
                <a:gd name="connsiteX530" fmla="*/ 1431000 w 1566000"/>
                <a:gd name="connsiteY530" fmla="*/ 1296000 h 2106000"/>
                <a:gd name="connsiteX531" fmla="*/ 1458000 w 1566000"/>
                <a:gd name="connsiteY531" fmla="*/ 1323000 h 2106000"/>
                <a:gd name="connsiteX532" fmla="*/ 1431000 w 1566000"/>
                <a:gd name="connsiteY532" fmla="*/ 1350000 h 2106000"/>
                <a:gd name="connsiteX533" fmla="*/ 1404000 w 1566000"/>
                <a:gd name="connsiteY533" fmla="*/ 1323000 h 2106000"/>
                <a:gd name="connsiteX534" fmla="*/ 1431000 w 1566000"/>
                <a:gd name="connsiteY534" fmla="*/ 1296000 h 2106000"/>
                <a:gd name="connsiteX535" fmla="*/ 1323000 w 1566000"/>
                <a:gd name="connsiteY535" fmla="*/ 1296000 h 2106000"/>
                <a:gd name="connsiteX536" fmla="*/ 1350000 w 1566000"/>
                <a:gd name="connsiteY536" fmla="*/ 1323000 h 2106000"/>
                <a:gd name="connsiteX537" fmla="*/ 1323000 w 1566000"/>
                <a:gd name="connsiteY537" fmla="*/ 1350000 h 2106000"/>
                <a:gd name="connsiteX538" fmla="*/ 1296000 w 1566000"/>
                <a:gd name="connsiteY538" fmla="*/ 1323000 h 2106000"/>
                <a:gd name="connsiteX539" fmla="*/ 1323000 w 1566000"/>
                <a:gd name="connsiteY539" fmla="*/ 1296000 h 2106000"/>
                <a:gd name="connsiteX540" fmla="*/ 1215000 w 1566000"/>
                <a:gd name="connsiteY540" fmla="*/ 1296000 h 2106000"/>
                <a:gd name="connsiteX541" fmla="*/ 1242000 w 1566000"/>
                <a:gd name="connsiteY541" fmla="*/ 1323000 h 2106000"/>
                <a:gd name="connsiteX542" fmla="*/ 1215000 w 1566000"/>
                <a:gd name="connsiteY542" fmla="*/ 1350000 h 2106000"/>
                <a:gd name="connsiteX543" fmla="*/ 1188000 w 1566000"/>
                <a:gd name="connsiteY543" fmla="*/ 1323000 h 2106000"/>
                <a:gd name="connsiteX544" fmla="*/ 1215000 w 1566000"/>
                <a:gd name="connsiteY544" fmla="*/ 1296000 h 2106000"/>
                <a:gd name="connsiteX545" fmla="*/ 1107000 w 1566000"/>
                <a:gd name="connsiteY545" fmla="*/ 1296000 h 2106000"/>
                <a:gd name="connsiteX546" fmla="*/ 1134000 w 1566000"/>
                <a:gd name="connsiteY546" fmla="*/ 1323000 h 2106000"/>
                <a:gd name="connsiteX547" fmla="*/ 1107000 w 1566000"/>
                <a:gd name="connsiteY547" fmla="*/ 1350000 h 2106000"/>
                <a:gd name="connsiteX548" fmla="*/ 1080000 w 1566000"/>
                <a:gd name="connsiteY548" fmla="*/ 1323000 h 2106000"/>
                <a:gd name="connsiteX549" fmla="*/ 1107000 w 1566000"/>
                <a:gd name="connsiteY549" fmla="*/ 1296000 h 2106000"/>
                <a:gd name="connsiteX550" fmla="*/ 999000 w 1566000"/>
                <a:gd name="connsiteY550" fmla="*/ 1296000 h 2106000"/>
                <a:gd name="connsiteX551" fmla="*/ 1026000 w 1566000"/>
                <a:gd name="connsiteY551" fmla="*/ 1323000 h 2106000"/>
                <a:gd name="connsiteX552" fmla="*/ 999000 w 1566000"/>
                <a:gd name="connsiteY552" fmla="*/ 1350000 h 2106000"/>
                <a:gd name="connsiteX553" fmla="*/ 972000 w 1566000"/>
                <a:gd name="connsiteY553" fmla="*/ 1323000 h 2106000"/>
                <a:gd name="connsiteX554" fmla="*/ 999000 w 1566000"/>
                <a:gd name="connsiteY554" fmla="*/ 1296000 h 2106000"/>
                <a:gd name="connsiteX555" fmla="*/ 891000 w 1566000"/>
                <a:gd name="connsiteY555" fmla="*/ 1296000 h 2106000"/>
                <a:gd name="connsiteX556" fmla="*/ 918000 w 1566000"/>
                <a:gd name="connsiteY556" fmla="*/ 1323000 h 2106000"/>
                <a:gd name="connsiteX557" fmla="*/ 891000 w 1566000"/>
                <a:gd name="connsiteY557" fmla="*/ 1350000 h 2106000"/>
                <a:gd name="connsiteX558" fmla="*/ 864000 w 1566000"/>
                <a:gd name="connsiteY558" fmla="*/ 1323000 h 2106000"/>
                <a:gd name="connsiteX559" fmla="*/ 891000 w 1566000"/>
                <a:gd name="connsiteY559" fmla="*/ 1296000 h 2106000"/>
                <a:gd name="connsiteX560" fmla="*/ 783000 w 1566000"/>
                <a:gd name="connsiteY560" fmla="*/ 1296000 h 2106000"/>
                <a:gd name="connsiteX561" fmla="*/ 810000 w 1566000"/>
                <a:gd name="connsiteY561" fmla="*/ 1323000 h 2106000"/>
                <a:gd name="connsiteX562" fmla="*/ 783000 w 1566000"/>
                <a:gd name="connsiteY562" fmla="*/ 1350000 h 2106000"/>
                <a:gd name="connsiteX563" fmla="*/ 756000 w 1566000"/>
                <a:gd name="connsiteY563" fmla="*/ 1323000 h 2106000"/>
                <a:gd name="connsiteX564" fmla="*/ 783000 w 1566000"/>
                <a:gd name="connsiteY564" fmla="*/ 1296000 h 2106000"/>
                <a:gd name="connsiteX565" fmla="*/ 675000 w 1566000"/>
                <a:gd name="connsiteY565" fmla="*/ 1296000 h 2106000"/>
                <a:gd name="connsiteX566" fmla="*/ 702000 w 1566000"/>
                <a:gd name="connsiteY566" fmla="*/ 1323000 h 2106000"/>
                <a:gd name="connsiteX567" fmla="*/ 675000 w 1566000"/>
                <a:gd name="connsiteY567" fmla="*/ 1350000 h 2106000"/>
                <a:gd name="connsiteX568" fmla="*/ 648000 w 1566000"/>
                <a:gd name="connsiteY568" fmla="*/ 1323000 h 2106000"/>
                <a:gd name="connsiteX569" fmla="*/ 675000 w 1566000"/>
                <a:gd name="connsiteY569" fmla="*/ 1296000 h 2106000"/>
                <a:gd name="connsiteX570" fmla="*/ 567000 w 1566000"/>
                <a:gd name="connsiteY570" fmla="*/ 1296000 h 2106000"/>
                <a:gd name="connsiteX571" fmla="*/ 594000 w 1566000"/>
                <a:gd name="connsiteY571" fmla="*/ 1323000 h 2106000"/>
                <a:gd name="connsiteX572" fmla="*/ 567000 w 1566000"/>
                <a:gd name="connsiteY572" fmla="*/ 1350000 h 2106000"/>
                <a:gd name="connsiteX573" fmla="*/ 540000 w 1566000"/>
                <a:gd name="connsiteY573" fmla="*/ 1323000 h 2106000"/>
                <a:gd name="connsiteX574" fmla="*/ 567000 w 1566000"/>
                <a:gd name="connsiteY574" fmla="*/ 1296000 h 2106000"/>
                <a:gd name="connsiteX575" fmla="*/ 459000 w 1566000"/>
                <a:gd name="connsiteY575" fmla="*/ 1296000 h 2106000"/>
                <a:gd name="connsiteX576" fmla="*/ 486000 w 1566000"/>
                <a:gd name="connsiteY576" fmla="*/ 1323000 h 2106000"/>
                <a:gd name="connsiteX577" fmla="*/ 459000 w 1566000"/>
                <a:gd name="connsiteY577" fmla="*/ 1350000 h 2106000"/>
                <a:gd name="connsiteX578" fmla="*/ 432000 w 1566000"/>
                <a:gd name="connsiteY578" fmla="*/ 1323000 h 2106000"/>
                <a:gd name="connsiteX579" fmla="*/ 459000 w 1566000"/>
                <a:gd name="connsiteY579" fmla="*/ 1296000 h 2106000"/>
                <a:gd name="connsiteX580" fmla="*/ 351000 w 1566000"/>
                <a:gd name="connsiteY580" fmla="*/ 1296000 h 2106000"/>
                <a:gd name="connsiteX581" fmla="*/ 378000 w 1566000"/>
                <a:gd name="connsiteY581" fmla="*/ 1323000 h 2106000"/>
                <a:gd name="connsiteX582" fmla="*/ 351000 w 1566000"/>
                <a:gd name="connsiteY582" fmla="*/ 1350000 h 2106000"/>
                <a:gd name="connsiteX583" fmla="*/ 324000 w 1566000"/>
                <a:gd name="connsiteY583" fmla="*/ 1323000 h 2106000"/>
                <a:gd name="connsiteX584" fmla="*/ 351000 w 1566000"/>
                <a:gd name="connsiteY584" fmla="*/ 1296000 h 2106000"/>
                <a:gd name="connsiteX585" fmla="*/ 243000 w 1566000"/>
                <a:gd name="connsiteY585" fmla="*/ 1296000 h 2106000"/>
                <a:gd name="connsiteX586" fmla="*/ 270000 w 1566000"/>
                <a:gd name="connsiteY586" fmla="*/ 1323000 h 2106000"/>
                <a:gd name="connsiteX587" fmla="*/ 243000 w 1566000"/>
                <a:gd name="connsiteY587" fmla="*/ 1350000 h 2106000"/>
                <a:gd name="connsiteX588" fmla="*/ 216000 w 1566000"/>
                <a:gd name="connsiteY588" fmla="*/ 1323000 h 2106000"/>
                <a:gd name="connsiteX589" fmla="*/ 243000 w 1566000"/>
                <a:gd name="connsiteY589" fmla="*/ 1296000 h 2106000"/>
                <a:gd name="connsiteX590" fmla="*/ 135000 w 1566000"/>
                <a:gd name="connsiteY590" fmla="*/ 1296000 h 2106000"/>
                <a:gd name="connsiteX591" fmla="*/ 162000 w 1566000"/>
                <a:gd name="connsiteY591" fmla="*/ 1323000 h 2106000"/>
                <a:gd name="connsiteX592" fmla="*/ 135000 w 1566000"/>
                <a:gd name="connsiteY592" fmla="*/ 1350000 h 2106000"/>
                <a:gd name="connsiteX593" fmla="*/ 108000 w 1566000"/>
                <a:gd name="connsiteY593" fmla="*/ 1323000 h 2106000"/>
                <a:gd name="connsiteX594" fmla="*/ 135000 w 1566000"/>
                <a:gd name="connsiteY594" fmla="*/ 1296000 h 2106000"/>
                <a:gd name="connsiteX595" fmla="*/ 27000 w 1566000"/>
                <a:gd name="connsiteY595" fmla="*/ 1296000 h 2106000"/>
                <a:gd name="connsiteX596" fmla="*/ 54000 w 1566000"/>
                <a:gd name="connsiteY596" fmla="*/ 1323000 h 2106000"/>
                <a:gd name="connsiteX597" fmla="*/ 27000 w 1566000"/>
                <a:gd name="connsiteY597" fmla="*/ 1350000 h 2106000"/>
                <a:gd name="connsiteX598" fmla="*/ 0 w 1566000"/>
                <a:gd name="connsiteY598" fmla="*/ 1323000 h 2106000"/>
                <a:gd name="connsiteX599" fmla="*/ 27000 w 1566000"/>
                <a:gd name="connsiteY599" fmla="*/ 1296000 h 2106000"/>
                <a:gd name="connsiteX600" fmla="*/ 1539000 w 1566000"/>
                <a:gd name="connsiteY600" fmla="*/ 1188000 h 2106000"/>
                <a:gd name="connsiteX601" fmla="*/ 1566000 w 1566000"/>
                <a:gd name="connsiteY601" fmla="*/ 1215000 h 2106000"/>
                <a:gd name="connsiteX602" fmla="*/ 1539000 w 1566000"/>
                <a:gd name="connsiteY602" fmla="*/ 1242000 h 2106000"/>
                <a:gd name="connsiteX603" fmla="*/ 1512000 w 1566000"/>
                <a:gd name="connsiteY603" fmla="*/ 1215000 h 2106000"/>
                <a:gd name="connsiteX604" fmla="*/ 1539000 w 1566000"/>
                <a:gd name="connsiteY604" fmla="*/ 1188000 h 2106000"/>
                <a:gd name="connsiteX605" fmla="*/ 1431000 w 1566000"/>
                <a:gd name="connsiteY605" fmla="*/ 1188000 h 2106000"/>
                <a:gd name="connsiteX606" fmla="*/ 1458000 w 1566000"/>
                <a:gd name="connsiteY606" fmla="*/ 1215000 h 2106000"/>
                <a:gd name="connsiteX607" fmla="*/ 1431000 w 1566000"/>
                <a:gd name="connsiteY607" fmla="*/ 1242000 h 2106000"/>
                <a:gd name="connsiteX608" fmla="*/ 1404000 w 1566000"/>
                <a:gd name="connsiteY608" fmla="*/ 1215000 h 2106000"/>
                <a:gd name="connsiteX609" fmla="*/ 1431000 w 1566000"/>
                <a:gd name="connsiteY609" fmla="*/ 1188000 h 2106000"/>
                <a:gd name="connsiteX610" fmla="*/ 1323000 w 1566000"/>
                <a:gd name="connsiteY610" fmla="*/ 1188000 h 2106000"/>
                <a:gd name="connsiteX611" fmla="*/ 1350000 w 1566000"/>
                <a:gd name="connsiteY611" fmla="*/ 1215000 h 2106000"/>
                <a:gd name="connsiteX612" fmla="*/ 1323000 w 1566000"/>
                <a:gd name="connsiteY612" fmla="*/ 1242000 h 2106000"/>
                <a:gd name="connsiteX613" fmla="*/ 1296000 w 1566000"/>
                <a:gd name="connsiteY613" fmla="*/ 1215000 h 2106000"/>
                <a:gd name="connsiteX614" fmla="*/ 1323000 w 1566000"/>
                <a:gd name="connsiteY614" fmla="*/ 1188000 h 2106000"/>
                <a:gd name="connsiteX615" fmla="*/ 1215000 w 1566000"/>
                <a:gd name="connsiteY615" fmla="*/ 1188000 h 2106000"/>
                <a:gd name="connsiteX616" fmla="*/ 1242000 w 1566000"/>
                <a:gd name="connsiteY616" fmla="*/ 1215000 h 2106000"/>
                <a:gd name="connsiteX617" fmla="*/ 1215000 w 1566000"/>
                <a:gd name="connsiteY617" fmla="*/ 1242000 h 2106000"/>
                <a:gd name="connsiteX618" fmla="*/ 1188000 w 1566000"/>
                <a:gd name="connsiteY618" fmla="*/ 1215000 h 2106000"/>
                <a:gd name="connsiteX619" fmla="*/ 1215000 w 1566000"/>
                <a:gd name="connsiteY619" fmla="*/ 1188000 h 2106000"/>
                <a:gd name="connsiteX620" fmla="*/ 1107000 w 1566000"/>
                <a:gd name="connsiteY620" fmla="*/ 1188000 h 2106000"/>
                <a:gd name="connsiteX621" fmla="*/ 1134000 w 1566000"/>
                <a:gd name="connsiteY621" fmla="*/ 1215000 h 2106000"/>
                <a:gd name="connsiteX622" fmla="*/ 1107000 w 1566000"/>
                <a:gd name="connsiteY622" fmla="*/ 1242000 h 2106000"/>
                <a:gd name="connsiteX623" fmla="*/ 1080000 w 1566000"/>
                <a:gd name="connsiteY623" fmla="*/ 1215000 h 2106000"/>
                <a:gd name="connsiteX624" fmla="*/ 1107000 w 1566000"/>
                <a:gd name="connsiteY624" fmla="*/ 1188000 h 2106000"/>
                <a:gd name="connsiteX625" fmla="*/ 999000 w 1566000"/>
                <a:gd name="connsiteY625" fmla="*/ 1188000 h 2106000"/>
                <a:gd name="connsiteX626" fmla="*/ 1026000 w 1566000"/>
                <a:gd name="connsiteY626" fmla="*/ 1215000 h 2106000"/>
                <a:gd name="connsiteX627" fmla="*/ 999000 w 1566000"/>
                <a:gd name="connsiteY627" fmla="*/ 1242000 h 2106000"/>
                <a:gd name="connsiteX628" fmla="*/ 972000 w 1566000"/>
                <a:gd name="connsiteY628" fmla="*/ 1215000 h 2106000"/>
                <a:gd name="connsiteX629" fmla="*/ 999000 w 1566000"/>
                <a:gd name="connsiteY629" fmla="*/ 1188000 h 2106000"/>
                <a:gd name="connsiteX630" fmla="*/ 891000 w 1566000"/>
                <a:gd name="connsiteY630" fmla="*/ 1188000 h 2106000"/>
                <a:gd name="connsiteX631" fmla="*/ 918000 w 1566000"/>
                <a:gd name="connsiteY631" fmla="*/ 1215000 h 2106000"/>
                <a:gd name="connsiteX632" fmla="*/ 891000 w 1566000"/>
                <a:gd name="connsiteY632" fmla="*/ 1242000 h 2106000"/>
                <a:gd name="connsiteX633" fmla="*/ 864000 w 1566000"/>
                <a:gd name="connsiteY633" fmla="*/ 1215000 h 2106000"/>
                <a:gd name="connsiteX634" fmla="*/ 891000 w 1566000"/>
                <a:gd name="connsiteY634" fmla="*/ 1188000 h 2106000"/>
                <a:gd name="connsiteX635" fmla="*/ 783000 w 1566000"/>
                <a:gd name="connsiteY635" fmla="*/ 1188000 h 2106000"/>
                <a:gd name="connsiteX636" fmla="*/ 810000 w 1566000"/>
                <a:gd name="connsiteY636" fmla="*/ 1215000 h 2106000"/>
                <a:gd name="connsiteX637" fmla="*/ 783000 w 1566000"/>
                <a:gd name="connsiteY637" fmla="*/ 1242000 h 2106000"/>
                <a:gd name="connsiteX638" fmla="*/ 756000 w 1566000"/>
                <a:gd name="connsiteY638" fmla="*/ 1215000 h 2106000"/>
                <a:gd name="connsiteX639" fmla="*/ 783000 w 1566000"/>
                <a:gd name="connsiteY639" fmla="*/ 1188000 h 2106000"/>
                <a:gd name="connsiteX640" fmla="*/ 675000 w 1566000"/>
                <a:gd name="connsiteY640" fmla="*/ 1188000 h 2106000"/>
                <a:gd name="connsiteX641" fmla="*/ 702000 w 1566000"/>
                <a:gd name="connsiteY641" fmla="*/ 1215000 h 2106000"/>
                <a:gd name="connsiteX642" fmla="*/ 675000 w 1566000"/>
                <a:gd name="connsiteY642" fmla="*/ 1242000 h 2106000"/>
                <a:gd name="connsiteX643" fmla="*/ 648000 w 1566000"/>
                <a:gd name="connsiteY643" fmla="*/ 1215000 h 2106000"/>
                <a:gd name="connsiteX644" fmla="*/ 675000 w 1566000"/>
                <a:gd name="connsiteY644" fmla="*/ 1188000 h 2106000"/>
                <a:gd name="connsiteX645" fmla="*/ 567000 w 1566000"/>
                <a:gd name="connsiteY645" fmla="*/ 1188000 h 2106000"/>
                <a:gd name="connsiteX646" fmla="*/ 594000 w 1566000"/>
                <a:gd name="connsiteY646" fmla="*/ 1215000 h 2106000"/>
                <a:gd name="connsiteX647" fmla="*/ 567000 w 1566000"/>
                <a:gd name="connsiteY647" fmla="*/ 1242000 h 2106000"/>
                <a:gd name="connsiteX648" fmla="*/ 540000 w 1566000"/>
                <a:gd name="connsiteY648" fmla="*/ 1215000 h 2106000"/>
                <a:gd name="connsiteX649" fmla="*/ 567000 w 1566000"/>
                <a:gd name="connsiteY649" fmla="*/ 1188000 h 2106000"/>
                <a:gd name="connsiteX650" fmla="*/ 459000 w 1566000"/>
                <a:gd name="connsiteY650" fmla="*/ 1188000 h 2106000"/>
                <a:gd name="connsiteX651" fmla="*/ 486000 w 1566000"/>
                <a:gd name="connsiteY651" fmla="*/ 1215000 h 2106000"/>
                <a:gd name="connsiteX652" fmla="*/ 459000 w 1566000"/>
                <a:gd name="connsiteY652" fmla="*/ 1242000 h 2106000"/>
                <a:gd name="connsiteX653" fmla="*/ 432000 w 1566000"/>
                <a:gd name="connsiteY653" fmla="*/ 1215000 h 2106000"/>
                <a:gd name="connsiteX654" fmla="*/ 459000 w 1566000"/>
                <a:gd name="connsiteY654" fmla="*/ 1188000 h 2106000"/>
                <a:gd name="connsiteX655" fmla="*/ 351000 w 1566000"/>
                <a:gd name="connsiteY655" fmla="*/ 1188000 h 2106000"/>
                <a:gd name="connsiteX656" fmla="*/ 378000 w 1566000"/>
                <a:gd name="connsiteY656" fmla="*/ 1215000 h 2106000"/>
                <a:gd name="connsiteX657" fmla="*/ 351000 w 1566000"/>
                <a:gd name="connsiteY657" fmla="*/ 1242000 h 2106000"/>
                <a:gd name="connsiteX658" fmla="*/ 324000 w 1566000"/>
                <a:gd name="connsiteY658" fmla="*/ 1215000 h 2106000"/>
                <a:gd name="connsiteX659" fmla="*/ 351000 w 1566000"/>
                <a:gd name="connsiteY659" fmla="*/ 1188000 h 2106000"/>
                <a:gd name="connsiteX660" fmla="*/ 243000 w 1566000"/>
                <a:gd name="connsiteY660" fmla="*/ 1188000 h 2106000"/>
                <a:gd name="connsiteX661" fmla="*/ 270000 w 1566000"/>
                <a:gd name="connsiteY661" fmla="*/ 1215000 h 2106000"/>
                <a:gd name="connsiteX662" fmla="*/ 243000 w 1566000"/>
                <a:gd name="connsiteY662" fmla="*/ 1242000 h 2106000"/>
                <a:gd name="connsiteX663" fmla="*/ 216000 w 1566000"/>
                <a:gd name="connsiteY663" fmla="*/ 1215000 h 2106000"/>
                <a:gd name="connsiteX664" fmla="*/ 243000 w 1566000"/>
                <a:gd name="connsiteY664" fmla="*/ 1188000 h 2106000"/>
                <a:gd name="connsiteX665" fmla="*/ 135000 w 1566000"/>
                <a:gd name="connsiteY665" fmla="*/ 1188000 h 2106000"/>
                <a:gd name="connsiteX666" fmla="*/ 162000 w 1566000"/>
                <a:gd name="connsiteY666" fmla="*/ 1215000 h 2106000"/>
                <a:gd name="connsiteX667" fmla="*/ 135000 w 1566000"/>
                <a:gd name="connsiteY667" fmla="*/ 1242000 h 2106000"/>
                <a:gd name="connsiteX668" fmla="*/ 108000 w 1566000"/>
                <a:gd name="connsiteY668" fmla="*/ 1215000 h 2106000"/>
                <a:gd name="connsiteX669" fmla="*/ 135000 w 1566000"/>
                <a:gd name="connsiteY669" fmla="*/ 1188000 h 2106000"/>
                <a:gd name="connsiteX670" fmla="*/ 27000 w 1566000"/>
                <a:gd name="connsiteY670" fmla="*/ 1188000 h 2106000"/>
                <a:gd name="connsiteX671" fmla="*/ 54000 w 1566000"/>
                <a:gd name="connsiteY671" fmla="*/ 1215000 h 2106000"/>
                <a:gd name="connsiteX672" fmla="*/ 27000 w 1566000"/>
                <a:gd name="connsiteY672" fmla="*/ 1242000 h 2106000"/>
                <a:gd name="connsiteX673" fmla="*/ 0 w 1566000"/>
                <a:gd name="connsiteY673" fmla="*/ 1215000 h 2106000"/>
                <a:gd name="connsiteX674" fmla="*/ 27000 w 1566000"/>
                <a:gd name="connsiteY674" fmla="*/ 1188000 h 2106000"/>
                <a:gd name="connsiteX675" fmla="*/ 1539000 w 1566000"/>
                <a:gd name="connsiteY675" fmla="*/ 1080000 h 2106000"/>
                <a:gd name="connsiteX676" fmla="*/ 1566000 w 1566000"/>
                <a:gd name="connsiteY676" fmla="*/ 1107000 h 2106000"/>
                <a:gd name="connsiteX677" fmla="*/ 1539000 w 1566000"/>
                <a:gd name="connsiteY677" fmla="*/ 1134000 h 2106000"/>
                <a:gd name="connsiteX678" fmla="*/ 1512000 w 1566000"/>
                <a:gd name="connsiteY678" fmla="*/ 1107000 h 2106000"/>
                <a:gd name="connsiteX679" fmla="*/ 1539000 w 1566000"/>
                <a:gd name="connsiteY679" fmla="*/ 1080000 h 2106000"/>
                <a:gd name="connsiteX680" fmla="*/ 1431000 w 1566000"/>
                <a:gd name="connsiteY680" fmla="*/ 1080000 h 2106000"/>
                <a:gd name="connsiteX681" fmla="*/ 1458000 w 1566000"/>
                <a:gd name="connsiteY681" fmla="*/ 1107000 h 2106000"/>
                <a:gd name="connsiteX682" fmla="*/ 1431000 w 1566000"/>
                <a:gd name="connsiteY682" fmla="*/ 1134000 h 2106000"/>
                <a:gd name="connsiteX683" fmla="*/ 1404000 w 1566000"/>
                <a:gd name="connsiteY683" fmla="*/ 1107000 h 2106000"/>
                <a:gd name="connsiteX684" fmla="*/ 1431000 w 1566000"/>
                <a:gd name="connsiteY684" fmla="*/ 1080000 h 2106000"/>
                <a:gd name="connsiteX685" fmla="*/ 1323000 w 1566000"/>
                <a:gd name="connsiteY685" fmla="*/ 1080000 h 2106000"/>
                <a:gd name="connsiteX686" fmla="*/ 1350000 w 1566000"/>
                <a:gd name="connsiteY686" fmla="*/ 1107000 h 2106000"/>
                <a:gd name="connsiteX687" fmla="*/ 1323000 w 1566000"/>
                <a:gd name="connsiteY687" fmla="*/ 1134000 h 2106000"/>
                <a:gd name="connsiteX688" fmla="*/ 1296000 w 1566000"/>
                <a:gd name="connsiteY688" fmla="*/ 1107000 h 2106000"/>
                <a:gd name="connsiteX689" fmla="*/ 1323000 w 1566000"/>
                <a:gd name="connsiteY689" fmla="*/ 1080000 h 2106000"/>
                <a:gd name="connsiteX690" fmla="*/ 1215000 w 1566000"/>
                <a:gd name="connsiteY690" fmla="*/ 1080000 h 2106000"/>
                <a:gd name="connsiteX691" fmla="*/ 1242000 w 1566000"/>
                <a:gd name="connsiteY691" fmla="*/ 1107000 h 2106000"/>
                <a:gd name="connsiteX692" fmla="*/ 1215000 w 1566000"/>
                <a:gd name="connsiteY692" fmla="*/ 1134000 h 2106000"/>
                <a:gd name="connsiteX693" fmla="*/ 1188000 w 1566000"/>
                <a:gd name="connsiteY693" fmla="*/ 1107000 h 2106000"/>
                <a:gd name="connsiteX694" fmla="*/ 1215000 w 1566000"/>
                <a:gd name="connsiteY694" fmla="*/ 1080000 h 2106000"/>
                <a:gd name="connsiteX695" fmla="*/ 1107000 w 1566000"/>
                <a:gd name="connsiteY695" fmla="*/ 1080000 h 2106000"/>
                <a:gd name="connsiteX696" fmla="*/ 1134000 w 1566000"/>
                <a:gd name="connsiteY696" fmla="*/ 1107000 h 2106000"/>
                <a:gd name="connsiteX697" fmla="*/ 1107000 w 1566000"/>
                <a:gd name="connsiteY697" fmla="*/ 1134000 h 2106000"/>
                <a:gd name="connsiteX698" fmla="*/ 1080000 w 1566000"/>
                <a:gd name="connsiteY698" fmla="*/ 1107000 h 2106000"/>
                <a:gd name="connsiteX699" fmla="*/ 1107000 w 1566000"/>
                <a:gd name="connsiteY699" fmla="*/ 1080000 h 2106000"/>
                <a:gd name="connsiteX700" fmla="*/ 999000 w 1566000"/>
                <a:gd name="connsiteY700" fmla="*/ 1080000 h 2106000"/>
                <a:gd name="connsiteX701" fmla="*/ 1026000 w 1566000"/>
                <a:gd name="connsiteY701" fmla="*/ 1107000 h 2106000"/>
                <a:gd name="connsiteX702" fmla="*/ 999000 w 1566000"/>
                <a:gd name="connsiteY702" fmla="*/ 1134000 h 2106000"/>
                <a:gd name="connsiteX703" fmla="*/ 972000 w 1566000"/>
                <a:gd name="connsiteY703" fmla="*/ 1107000 h 2106000"/>
                <a:gd name="connsiteX704" fmla="*/ 999000 w 1566000"/>
                <a:gd name="connsiteY704" fmla="*/ 1080000 h 2106000"/>
                <a:gd name="connsiteX705" fmla="*/ 891000 w 1566000"/>
                <a:gd name="connsiteY705" fmla="*/ 1080000 h 2106000"/>
                <a:gd name="connsiteX706" fmla="*/ 918000 w 1566000"/>
                <a:gd name="connsiteY706" fmla="*/ 1107000 h 2106000"/>
                <a:gd name="connsiteX707" fmla="*/ 891000 w 1566000"/>
                <a:gd name="connsiteY707" fmla="*/ 1134000 h 2106000"/>
                <a:gd name="connsiteX708" fmla="*/ 864000 w 1566000"/>
                <a:gd name="connsiteY708" fmla="*/ 1107000 h 2106000"/>
                <a:gd name="connsiteX709" fmla="*/ 891000 w 1566000"/>
                <a:gd name="connsiteY709" fmla="*/ 1080000 h 2106000"/>
                <a:gd name="connsiteX710" fmla="*/ 783000 w 1566000"/>
                <a:gd name="connsiteY710" fmla="*/ 1080000 h 2106000"/>
                <a:gd name="connsiteX711" fmla="*/ 810000 w 1566000"/>
                <a:gd name="connsiteY711" fmla="*/ 1107000 h 2106000"/>
                <a:gd name="connsiteX712" fmla="*/ 783000 w 1566000"/>
                <a:gd name="connsiteY712" fmla="*/ 1134000 h 2106000"/>
                <a:gd name="connsiteX713" fmla="*/ 756000 w 1566000"/>
                <a:gd name="connsiteY713" fmla="*/ 1107000 h 2106000"/>
                <a:gd name="connsiteX714" fmla="*/ 783000 w 1566000"/>
                <a:gd name="connsiteY714" fmla="*/ 1080000 h 2106000"/>
                <a:gd name="connsiteX715" fmla="*/ 675000 w 1566000"/>
                <a:gd name="connsiteY715" fmla="*/ 1080000 h 2106000"/>
                <a:gd name="connsiteX716" fmla="*/ 702000 w 1566000"/>
                <a:gd name="connsiteY716" fmla="*/ 1107000 h 2106000"/>
                <a:gd name="connsiteX717" fmla="*/ 675000 w 1566000"/>
                <a:gd name="connsiteY717" fmla="*/ 1134000 h 2106000"/>
                <a:gd name="connsiteX718" fmla="*/ 648000 w 1566000"/>
                <a:gd name="connsiteY718" fmla="*/ 1107000 h 2106000"/>
                <a:gd name="connsiteX719" fmla="*/ 675000 w 1566000"/>
                <a:gd name="connsiteY719" fmla="*/ 1080000 h 2106000"/>
                <a:gd name="connsiteX720" fmla="*/ 567000 w 1566000"/>
                <a:gd name="connsiteY720" fmla="*/ 1080000 h 2106000"/>
                <a:gd name="connsiteX721" fmla="*/ 594000 w 1566000"/>
                <a:gd name="connsiteY721" fmla="*/ 1107000 h 2106000"/>
                <a:gd name="connsiteX722" fmla="*/ 567000 w 1566000"/>
                <a:gd name="connsiteY722" fmla="*/ 1134000 h 2106000"/>
                <a:gd name="connsiteX723" fmla="*/ 540000 w 1566000"/>
                <a:gd name="connsiteY723" fmla="*/ 1107000 h 2106000"/>
                <a:gd name="connsiteX724" fmla="*/ 567000 w 1566000"/>
                <a:gd name="connsiteY724" fmla="*/ 1080000 h 2106000"/>
                <a:gd name="connsiteX725" fmla="*/ 459000 w 1566000"/>
                <a:gd name="connsiteY725" fmla="*/ 1080000 h 2106000"/>
                <a:gd name="connsiteX726" fmla="*/ 486000 w 1566000"/>
                <a:gd name="connsiteY726" fmla="*/ 1107000 h 2106000"/>
                <a:gd name="connsiteX727" fmla="*/ 459000 w 1566000"/>
                <a:gd name="connsiteY727" fmla="*/ 1134000 h 2106000"/>
                <a:gd name="connsiteX728" fmla="*/ 432000 w 1566000"/>
                <a:gd name="connsiteY728" fmla="*/ 1107000 h 2106000"/>
                <a:gd name="connsiteX729" fmla="*/ 459000 w 1566000"/>
                <a:gd name="connsiteY729" fmla="*/ 1080000 h 2106000"/>
                <a:gd name="connsiteX730" fmla="*/ 351000 w 1566000"/>
                <a:gd name="connsiteY730" fmla="*/ 1080000 h 2106000"/>
                <a:gd name="connsiteX731" fmla="*/ 378000 w 1566000"/>
                <a:gd name="connsiteY731" fmla="*/ 1107000 h 2106000"/>
                <a:gd name="connsiteX732" fmla="*/ 351000 w 1566000"/>
                <a:gd name="connsiteY732" fmla="*/ 1134000 h 2106000"/>
                <a:gd name="connsiteX733" fmla="*/ 324000 w 1566000"/>
                <a:gd name="connsiteY733" fmla="*/ 1107000 h 2106000"/>
                <a:gd name="connsiteX734" fmla="*/ 351000 w 1566000"/>
                <a:gd name="connsiteY734" fmla="*/ 1080000 h 2106000"/>
                <a:gd name="connsiteX735" fmla="*/ 243000 w 1566000"/>
                <a:gd name="connsiteY735" fmla="*/ 1080000 h 2106000"/>
                <a:gd name="connsiteX736" fmla="*/ 270000 w 1566000"/>
                <a:gd name="connsiteY736" fmla="*/ 1107000 h 2106000"/>
                <a:gd name="connsiteX737" fmla="*/ 243000 w 1566000"/>
                <a:gd name="connsiteY737" fmla="*/ 1134000 h 2106000"/>
                <a:gd name="connsiteX738" fmla="*/ 216000 w 1566000"/>
                <a:gd name="connsiteY738" fmla="*/ 1107000 h 2106000"/>
                <a:gd name="connsiteX739" fmla="*/ 243000 w 1566000"/>
                <a:gd name="connsiteY739" fmla="*/ 1080000 h 2106000"/>
                <a:gd name="connsiteX740" fmla="*/ 135000 w 1566000"/>
                <a:gd name="connsiteY740" fmla="*/ 1080000 h 2106000"/>
                <a:gd name="connsiteX741" fmla="*/ 162000 w 1566000"/>
                <a:gd name="connsiteY741" fmla="*/ 1107000 h 2106000"/>
                <a:gd name="connsiteX742" fmla="*/ 135000 w 1566000"/>
                <a:gd name="connsiteY742" fmla="*/ 1134000 h 2106000"/>
                <a:gd name="connsiteX743" fmla="*/ 108000 w 1566000"/>
                <a:gd name="connsiteY743" fmla="*/ 1107000 h 2106000"/>
                <a:gd name="connsiteX744" fmla="*/ 135000 w 1566000"/>
                <a:gd name="connsiteY744" fmla="*/ 1080000 h 2106000"/>
                <a:gd name="connsiteX745" fmla="*/ 27000 w 1566000"/>
                <a:gd name="connsiteY745" fmla="*/ 1080000 h 2106000"/>
                <a:gd name="connsiteX746" fmla="*/ 54000 w 1566000"/>
                <a:gd name="connsiteY746" fmla="*/ 1107000 h 2106000"/>
                <a:gd name="connsiteX747" fmla="*/ 27000 w 1566000"/>
                <a:gd name="connsiteY747" fmla="*/ 1134000 h 2106000"/>
                <a:gd name="connsiteX748" fmla="*/ 0 w 1566000"/>
                <a:gd name="connsiteY748" fmla="*/ 1107000 h 2106000"/>
                <a:gd name="connsiteX749" fmla="*/ 27000 w 1566000"/>
                <a:gd name="connsiteY749" fmla="*/ 1080000 h 2106000"/>
                <a:gd name="connsiteX750" fmla="*/ 1539000 w 1566000"/>
                <a:gd name="connsiteY750" fmla="*/ 972000 h 2106000"/>
                <a:gd name="connsiteX751" fmla="*/ 1566000 w 1566000"/>
                <a:gd name="connsiteY751" fmla="*/ 999000 h 2106000"/>
                <a:gd name="connsiteX752" fmla="*/ 1539000 w 1566000"/>
                <a:gd name="connsiteY752" fmla="*/ 1026000 h 2106000"/>
                <a:gd name="connsiteX753" fmla="*/ 1512000 w 1566000"/>
                <a:gd name="connsiteY753" fmla="*/ 999000 h 2106000"/>
                <a:gd name="connsiteX754" fmla="*/ 1539000 w 1566000"/>
                <a:gd name="connsiteY754" fmla="*/ 972000 h 2106000"/>
                <a:gd name="connsiteX755" fmla="*/ 1431000 w 1566000"/>
                <a:gd name="connsiteY755" fmla="*/ 972000 h 2106000"/>
                <a:gd name="connsiteX756" fmla="*/ 1458000 w 1566000"/>
                <a:gd name="connsiteY756" fmla="*/ 999000 h 2106000"/>
                <a:gd name="connsiteX757" fmla="*/ 1431000 w 1566000"/>
                <a:gd name="connsiteY757" fmla="*/ 1026000 h 2106000"/>
                <a:gd name="connsiteX758" fmla="*/ 1404000 w 1566000"/>
                <a:gd name="connsiteY758" fmla="*/ 999000 h 2106000"/>
                <a:gd name="connsiteX759" fmla="*/ 1431000 w 1566000"/>
                <a:gd name="connsiteY759" fmla="*/ 972000 h 2106000"/>
                <a:gd name="connsiteX760" fmla="*/ 1323000 w 1566000"/>
                <a:gd name="connsiteY760" fmla="*/ 972000 h 2106000"/>
                <a:gd name="connsiteX761" fmla="*/ 1350000 w 1566000"/>
                <a:gd name="connsiteY761" fmla="*/ 999000 h 2106000"/>
                <a:gd name="connsiteX762" fmla="*/ 1323000 w 1566000"/>
                <a:gd name="connsiteY762" fmla="*/ 1026000 h 2106000"/>
                <a:gd name="connsiteX763" fmla="*/ 1296000 w 1566000"/>
                <a:gd name="connsiteY763" fmla="*/ 999000 h 2106000"/>
                <a:gd name="connsiteX764" fmla="*/ 1323000 w 1566000"/>
                <a:gd name="connsiteY764" fmla="*/ 972000 h 2106000"/>
                <a:gd name="connsiteX765" fmla="*/ 1215000 w 1566000"/>
                <a:gd name="connsiteY765" fmla="*/ 972000 h 2106000"/>
                <a:gd name="connsiteX766" fmla="*/ 1242000 w 1566000"/>
                <a:gd name="connsiteY766" fmla="*/ 999000 h 2106000"/>
                <a:gd name="connsiteX767" fmla="*/ 1215000 w 1566000"/>
                <a:gd name="connsiteY767" fmla="*/ 1026000 h 2106000"/>
                <a:gd name="connsiteX768" fmla="*/ 1188000 w 1566000"/>
                <a:gd name="connsiteY768" fmla="*/ 999000 h 2106000"/>
                <a:gd name="connsiteX769" fmla="*/ 1215000 w 1566000"/>
                <a:gd name="connsiteY769" fmla="*/ 972000 h 2106000"/>
                <a:gd name="connsiteX770" fmla="*/ 1107000 w 1566000"/>
                <a:gd name="connsiteY770" fmla="*/ 972000 h 2106000"/>
                <a:gd name="connsiteX771" fmla="*/ 1134000 w 1566000"/>
                <a:gd name="connsiteY771" fmla="*/ 999000 h 2106000"/>
                <a:gd name="connsiteX772" fmla="*/ 1107000 w 1566000"/>
                <a:gd name="connsiteY772" fmla="*/ 1026000 h 2106000"/>
                <a:gd name="connsiteX773" fmla="*/ 1080000 w 1566000"/>
                <a:gd name="connsiteY773" fmla="*/ 999000 h 2106000"/>
                <a:gd name="connsiteX774" fmla="*/ 1107000 w 1566000"/>
                <a:gd name="connsiteY774" fmla="*/ 972000 h 2106000"/>
                <a:gd name="connsiteX775" fmla="*/ 999000 w 1566000"/>
                <a:gd name="connsiteY775" fmla="*/ 972000 h 2106000"/>
                <a:gd name="connsiteX776" fmla="*/ 1026000 w 1566000"/>
                <a:gd name="connsiteY776" fmla="*/ 999000 h 2106000"/>
                <a:gd name="connsiteX777" fmla="*/ 999000 w 1566000"/>
                <a:gd name="connsiteY777" fmla="*/ 1026000 h 2106000"/>
                <a:gd name="connsiteX778" fmla="*/ 972000 w 1566000"/>
                <a:gd name="connsiteY778" fmla="*/ 999000 h 2106000"/>
                <a:gd name="connsiteX779" fmla="*/ 999000 w 1566000"/>
                <a:gd name="connsiteY779" fmla="*/ 972000 h 2106000"/>
                <a:gd name="connsiteX780" fmla="*/ 891000 w 1566000"/>
                <a:gd name="connsiteY780" fmla="*/ 972000 h 2106000"/>
                <a:gd name="connsiteX781" fmla="*/ 918000 w 1566000"/>
                <a:gd name="connsiteY781" fmla="*/ 999000 h 2106000"/>
                <a:gd name="connsiteX782" fmla="*/ 891000 w 1566000"/>
                <a:gd name="connsiteY782" fmla="*/ 1026000 h 2106000"/>
                <a:gd name="connsiteX783" fmla="*/ 864000 w 1566000"/>
                <a:gd name="connsiteY783" fmla="*/ 999000 h 2106000"/>
                <a:gd name="connsiteX784" fmla="*/ 891000 w 1566000"/>
                <a:gd name="connsiteY784" fmla="*/ 972000 h 2106000"/>
                <a:gd name="connsiteX785" fmla="*/ 783000 w 1566000"/>
                <a:gd name="connsiteY785" fmla="*/ 972000 h 2106000"/>
                <a:gd name="connsiteX786" fmla="*/ 810000 w 1566000"/>
                <a:gd name="connsiteY786" fmla="*/ 999000 h 2106000"/>
                <a:gd name="connsiteX787" fmla="*/ 783000 w 1566000"/>
                <a:gd name="connsiteY787" fmla="*/ 1026000 h 2106000"/>
                <a:gd name="connsiteX788" fmla="*/ 756000 w 1566000"/>
                <a:gd name="connsiteY788" fmla="*/ 999000 h 2106000"/>
                <a:gd name="connsiteX789" fmla="*/ 783000 w 1566000"/>
                <a:gd name="connsiteY789" fmla="*/ 972000 h 2106000"/>
                <a:gd name="connsiteX790" fmla="*/ 675000 w 1566000"/>
                <a:gd name="connsiteY790" fmla="*/ 972000 h 2106000"/>
                <a:gd name="connsiteX791" fmla="*/ 702000 w 1566000"/>
                <a:gd name="connsiteY791" fmla="*/ 999000 h 2106000"/>
                <a:gd name="connsiteX792" fmla="*/ 675000 w 1566000"/>
                <a:gd name="connsiteY792" fmla="*/ 1026000 h 2106000"/>
                <a:gd name="connsiteX793" fmla="*/ 648000 w 1566000"/>
                <a:gd name="connsiteY793" fmla="*/ 999000 h 2106000"/>
                <a:gd name="connsiteX794" fmla="*/ 675000 w 1566000"/>
                <a:gd name="connsiteY794" fmla="*/ 972000 h 2106000"/>
                <a:gd name="connsiteX795" fmla="*/ 567000 w 1566000"/>
                <a:gd name="connsiteY795" fmla="*/ 972000 h 2106000"/>
                <a:gd name="connsiteX796" fmla="*/ 594000 w 1566000"/>
                <a:gd name="connsiteY796" fmla="*/ 999000 h 2106000"/>
                <a:gd name="connsiteX797" fmla="*/ 567000 w 1566000"/>
                <a:gd name="connsiteY797" fmla="*/ 1026000 h 2106000"/>
                <a:gd name="connsiteX798" fmla="*/ 540000 w 1566000"/>
                <a:gd name="connsiteY798" fmla="*/ 999000 h 2106000"/>
                <a:gd name="connsiteX799" fmla="*/ 567000 w 1566000"/>
                <a:gd name="connsiteY799" fmla="*/ 972000 h 2106000"/>
                <a:gd name="connsiteX800" fmla="*/ 459000 w 1566000"/>
                <a:gd name="connsiteY800" fmla="*/ 972000 h 2106000"/>
                <a:gd name="connsiteX801" fmla="*/ 486000 w 1566000"/>
                <a:gd name="connsiteY801" fmla="*/ 999000 h 2106000"/>
                <a:gd name="connsiteX802" fmla="*/ 459000 w 1566000"/>
                <a:gd name="connsiteY802" fmla="*/ 1026000 h 2106000"/>
                <a:gd name="connsiteX803" fmla="*/ 432000 w 1566000"/>
                <a:gd name="connsiteY803" fmla="*/ 999000 h 2106000"/>
                <a:gd name="connsiteX804" fmla="*/ 459000 w 1566000"/>
                <a:gd name="connsiteY804" fmla="*/ 972000 h 2106000"/>
                <a:gd name="connsiteX805" fmla="*/ 351000 w 1566000"/>
                <a:gd name="connsiteY805" fmla="*/ 972000 h 2106000"/>
                <a:gd name="connsiteX806" fmla="*/ 378000 w 1566000"/>
                <a:gd name="connsiteY806" fmla="*/ 999000 h 2106000"/>
                <a:gd name="connsiteX807" fmla="*/ 351000 w 1566000"/>
                <a:gd name="connsiteY807" fmla="*/ 1026000 h 2106000"/>
                <a:gd name="connsiteX808" fmla="*/ 324000 w 1566000"/>
                <a:gd name="connsiteY808" fmla="*/ 999000 h 2106000"/>
                <a:gd name="connsiteX809" fmla="*/ 351000 w 1566000"/>
                <a:gd name="connsiteY809" fmla="*/ 972000 h 2106000"/>
                <a:gd name="connsiteX810" fmla="*/ 243000 w 1566000"/>
                <a:gd name="connsiteY810" fmla="*/ 972000 h 2106000"/>
                <a:gd name="connsiteX811" fmla="*/ 270000 w 1566000"/>
                <a:gd name="connsiteY811" fmla="*/ 999000 h 2106000"/>
                <a:gd name="connsiteX812" fmla="*/ 243000 w 1566000"/>
                <a:gd name="connsiteY812" fmla="*/ 1026000 h 2106000"/>
                <a:gd name="connsiteX813" fmla="*/ 216000 w 1566000"/>
                <a:gd name="connsiteY813" fmla="*/ 999000 h 2106000"/>
                <a:gd name="connsiteX814" fmla="*/ 243000 w 1566000"/>
                <a:gd name="connsiteY814" fmla="*/ 972000 h 2106000"/>
                <a:gd name="connsiteX815" fmla="*/ 135000 w 1566000"/>
                <a:gd name="connsiteY815" fmla="*/ 972000 h 2106000"/>
                <a:gd name="connsiteX816" fmla="*/ 162000 w 1566000"/>
                <a:gd name="connsiteY816" fmla="*/ 999000 h 2106000"/>
                <a:gd name="connsiteX817" fmla="*/ 135000 w 1566000"/>
                <a:gd name="connsiteY817" fmla="*/ 1026000 h 2106000"/>
                <a:gd name="connsiteX818" fmla="*/ 108000 w 1566000"/>
                <a:gd name="connsiteY818" fmla="*/ 999000 h 2106000"/>
                <a:gd name="connsiteX819" fmla="*/ 135000 w 1566000"/>
                <a:gd name="connsiteY819" fmla="*/ 972000 h 2106000"/>
                <a:gd name="connsiteX820" fmla="*/ 27000 w 1566000"/>
                <a:gd name="connsiteY820" fmla="*/ 972000 h 2106000"/>
                <a:gd name="connsiteX821" fmla="*/ 54000 w 1566000"/>
                <a:gd name="connsiteY821" fmla="*/ 999000 h 2106000"/>
                <a:gd name="connsiteX822" fmla="*/ 27000 w 1566000"/>
                <a:gd name="connsiteY822" fmla="*/ 1026000 h 2106000"/>
                <a:gd name="connsiteX823" fmla="*/ 0 w 1566000"/>
                <a:gd name="connsiteY823" fmla="*/ 999000 h 2106000"/>
                <a:gd name="connsiteX824" fmla="*/ 27000 w 1566000"/>
                <a:gd name="connsiteY824" fmla="*/ 972000 h 2106000"/>
                <a:gd name="connsiteX825" fmla="*/ 1539000 w 1566000"/>
                <a:gd name="connsiteY825" fmla="*/ 864000 h 2106000"/>
                <a:gd name="connsiteX826" fmla="*/ 1566000 w 1566000"/>
                <a:gd name="connsiteY826" fmla="*/ 891000 h 2106000"/>
                <a:gd name="connsiteX827" fmla="*/ 1539000 w 1566000"/>
                <a:gd name="connsiteY827" fmla="*/ 918000 h 2106000"/>
                <a:gd name="connsiteX828" fmla="*/ 1512000 w 1566000"/>
                <a:gd name="connsiteY828" fmla="*/ 891000 h 2106000"/>
                <a:gd name="connsiteX829" fmla="*/ 1539000 w 1566000"/>
                <a:gd name="connsiteY829" fmla="*/ 864000 h 2106000"/>
                <a:gd name="connsiteX830" fmla="*/ 1431000 w 1566000"/>
                <a:gd name="connsiteY830" fmla="*/ 864000 h 2106000"/>
                <a:gd name="connsiteX831" fmla="*/ 1458000 w 1566000"/>
                <a:gd name="connsiteY831" fmla="*/ 891000 h 2106000"/>
                <a:gd name="connsiteX832" fmla="*/ 1431000 w 1566000"/>
                <a:gd name="connsiteY832" fmla="*/ 918000 h 2106000"/>
                <a:gd name="connsiteX833" fmla="*/ 1404000 w 1566000"/>
                <a:gd name="connsiteY833" fmla="*/ 891000 h 2106000"/>
                <a:gd name="connsiteX834" fmla="*/ 1431000 w 1566000"/>
                <a:gd name="connsiteY834" fmla="*/ 864000 h 2106000"/>
                <a:gd name="connsiteX835" fmla="*/ 1323000 w 1566000"/>
                <a:gd name="connsiteY835" fmla="*/ 864000 h 2106000"/>
                <a:gd name="connsiteX836" fmla="*/ 1350000 w 1566000"/>
                <a:gd name="connsiteY836" fmla="*/ 891000 h 2106000"/>
                <a:gd name="connsiteX837" fmla="*/ 1323000 w 1566000"/>
                <a:gd name="connsiteY837" fmla="*/ 918000 h 2106000"/>
                <a:gd name="connsiteX838" fmla="*/ 1296000 w 1566000"/>
                <a:gd name="connsiteY838" fmla="*/ 891000 h 2106000"/>
                <a:gd name="connsiteX839" fmla="*/ 1323000 w 1566000"/>
                <a:gd name="connsiteY839" fmla="*/ 864000 h 2106000"/>
                <a:gd name="connsiteX840" fmla="*/ 1215000 w 1566000"/>
                <a:gd name="connsiteY840" fmla="*/ 864000 h 2106000"/>
                <a:gd name="connsiteX841" fmla="*/ 1242000 w 1566000"/>
                <a:gd name="connsiteY841" fmla="*/ 891000 h 2106000"/>
                <a:gd name="connsiteX842" fmla="*/ 1215000 w 1566000"/>
                <a:gd name="connsiteY842" fmla="*/ 918000 h 2106000"/>
                <a:gd name="connsiteX843" fmla="*/ 1188000 w 1566000"/>
                <a:gd name="connsiteY843" fmla="*/ 891000 h 2106000"/>
                <a:gd name="connsiteX844" fmla="*/ 1215000 w 1566000"/>
                <a:gd name="connsiteY844" fmla="*/ 864000 h 2106000"/>
                <a:gd name="connsiteX845" fmla="*/ 1107000 w 1566000"/>
                <a:gd name="connsiteY845" fmla="*/ 864000 h 2106000"/>
                <a:gd name="connsiteX846" fmla="*/ 1134000 w 1566000"/>
                <a:gd name="connsiteY846" fmla="*/ 891000 h 2106000"/>
                <a:gd name="connsiteX847" fmla="*/ 1107000 w 1566000"/>
                <a:gd name="connsiteY847" fmla="*/ 918000 h 2106000"/>
                <a:gd name="connsiteX848" fmla="*/ 1080000 w 1566000"/>
                <a:gd name="connsiteY848" fmla="*/ 891000 h 2106000"/>
                <a:gd name="connsiteX849" fmla="*/ 1107000 w 1566000"/>
                <a:gd name="connsiteY849" fmla="*/ 864000 h 2106000"/>
                <a:gd name="connsiteX850" fmla="*/ 999000 w 1566000"/>
                <a:gd name="connsiteY850" fmla="*/ 864000 h 2106000"/>
                <a:gd name="connsiteX851" fmla="*/ 1026000 w 1566000"/>
                <a:gd name="connsiteY851" fmla="*/ 891000 h 2106000"/>
                <a:gd name="connsiteX852" fmla="*/ 999000 w 1566000"/>
                <a:gd name="connsiteY852" fmla="*/ 918000 h 2106000"/>
                <a:gd name="connsiteX853" fmla="*/ 972000 w 1566000"/>
                <a:gd name="connsiteY853" fmla="*/ 891000 h 2106000"/>
                <a:gd name="connsiteX854" fmla="*/ 999000 w 1566000"/>
                <a:gd name="connsiteY854" fmla="*/ 864000 h 2106000"/>
                <a:gd name="connsiteX855" fmla="*/ 891000 w 1566000"/>
                <a:gd name="connsiteY855" fmla="*/ 864000 h 2106000"/>
                <a:gd name="connsiteX856" fmla="*/ 918000 w 1566000"/>
                <a:gd name="connsiteY856" fmla="*/ 891000 h 2106000"/>
                <a:gd name="connsiteX857" fmla="*/ 891000 w 1566000"/>
                <a:gd name="connsiteY857" fmla="*/ 918000 h 2106000"/>
                <a:gd name="connsiteX858" fmla="*/ 864000 w 1566000"/>
                <a:gd name="connsiteY858" fmla="*/ 891000 h 2106000"/>
                <a:gd name="connsiteX859" fmla="*/ 891000 w 1566000"/>
                <a:gd name="connsiteY859" fmla="*/ 864000 h 2106000"/>
                <a:gd name="connsiteX860" fmla="*/ 783000 w 1566000"/>
                <a:gd name="connsiteY860" fmla="*/ 864000 h 2106000"/>
                <a:gd name="connsiteX861" fmla="*/ 810000 w 1566000"/>
                <a:gd name="connsiteY861" fmla="*/ 891000 h 2106000"/>
                <a:gd name="connsiteX862" fmla="*/ 783000 w 1566000"/>
                <a:gd name="connsiteY862" fmla="*/ 918000 h 2106000"/>
                <a:gd name="connsiteX863" fmla="*/ 756000 w 1566000"/>
                <a:gd name="connsiteY863" fmla="*/ 891000 h 2106000"/>
                <a:gd name="connsiteX864" fmla="*/ 783000 w 1566000"/>
                <a:gd name="connsiteY864" fmla="*/ 864000 h 2106000"/>
                <a:gd name="connsiteX865" fmla="*/ 675000 w 1566000"/>
                <a:gd name="connsiteY865" fmla="*/ 864000 h 2106000"/>
                <a:gd name="connsiteX866" fmla="*/ 702000 w 1566000"/>
                <a:gd name="connsiteY866" fmla="*/ 891000 h 2106000"/>
                <a:gd name="connsiteX867" fmla="*/ 675000 w 1566000"/>
                <a:gd name="connsiteY867" fmla="*/ 918000 h 2106000"/>
                <a:gd name="connsiteX868" fmla="*/ 648000 w 1566000"/>
                <a:gd name="connsiteY868" fmla="*/ 891000 h 2106000"/>
                <a:gd name="connsiteX869" fmla="*/ 675000 w 1566000"/>
                <a:gd name="connsiteY869" fmla="*/ 864000 h 2106000"/>
                <a:gd name="connsiteX870" fmla="*/ 567000 w 1566000"/>
                <a:gd name="connsiteY870" fmla="*/ 864000 h 2106000"/>
                <a:gd name="connsiteX871" fmla="*/ 594000 w 1566000"/>
                <a:gd name="connsiteY871" fmla="*/ 891000 h 2106000"/>
                <a:gd name="connsiteX872" fmla="*/ 567000 w 1566000"/>
                <a:gd name="connsiteY872" fmla="*/ 918000 h 2106000"/>
                <a:gd name="connsiteX873" fmla="*/ 540000 w 1566000"/>
                <a:gd name="connsiteY873" fmla="*/ 891000 h 2106000"/>
                <a:gd name="connsiteX874" fmla="*/ 567000 w 1566000"/>
                <a:gd name="connsiteY874" fmla="*/ 864000 h 2106000"/>
                <a:gd name="connsiteX875" fmla="*/ 459000 w 1566000"/>
                <a:gd name="connsiteY875" fmla="*/ 864000 h 2106000"/>
                <a:gd name="connsiteX876" fmla="*/ 486000 w 1566000"/>
                <a:gd name="connsiteY876" fmla="*/ 891000 h 2106000"/>
                <a:gd name="connsiteX877" fmla="*/ 459000 w 1566000"/>
                <a:gd name="connsiteY877" fmla="*/ 918000 h 2106000"/>
                <a:gd name="connsiteX878" fmla="*/ 432000 w 1566000"/>
                <a:gd name="connsiteY878" fmla="*/ 891000 h 2106000"/>
                <a:gd name="connsiteX879" fmla="*/ 459000 w 1566000"/>
                <a:gd name="connsiteY879" fmla="*/ 864000 h 2106000"/>
                <a:gd name="connsiteX880" fmla="*/ 351000 w 1566000"/>
                <a:gd name="connsiteY880" fmla="*/ 864000 h 2106000"/>
                <a:gd name="connsiteX881" fmla="*/ 378000 w 1566000"/>
                <a:gd name="connsiteY881" fmla="*/ 891000 h 2106000"/>
                <a:gd name="connsiteX882" fmla="*/ 351000 w 1566000"/>
                <a:gd name="connsiteY882" fmla="*/ 918000 h 2106000"/>
                <a:gd name="connsiteX883" fmla="*/ 324000 w 1566000"/>
                <a:gd name="connsiteY883" fmla="*/ 891000 h 2106000"/>
                <a:gd name="connsiteX884" fmla="*/ 351000 w 1566000"/>
                <a:gd name="connsiteY884" fmla="*/ 864000 h 2106000"/>
                <a:gd name="connsiteX885" fmla="*/ 243000 w 1566000"/>
                <a:gd name="connsiteY885" fmla="*/ 864000 h 2106000"/>
                <a:gd name="connsiteX886" fmla="*/ 270000 w 1566000"/>
                <a:gd name="connsiteY886" fmla="*/ 891000 h 2106000"/>
                <a:gd name="connsiteX887" fmla="*/ 243000 w 1566000"/>
                <a:gd name="connsiteY887" fmla="*/ 918000 h 2106000"/>
                <a:gd name="connsiteX888" fmla="*/ 216000 w 1566000"/>
                <a:gd name="connsiteY888" fmla="*/ 891000 h 2106000"/>
                <a:gd name="connsiteX889" fmla="*/ 243000 w 1566000"/>
                <a:gd name="connsiteY889" fmla="*/ 864000 h 2106000"/>
                <a:gd name="connsiteX890" fmla="*/ 135000 w 1566000"/>
                <a:gd name="connsiteY890" fmla="*/ 864000 h 2106000"/>
                <a:gd name="connsiteX891" fmla="*/ 162000 w 1566000"/>
                <a:gd name="connsiteY891" fmla="*/ 891000 h 2106000"/>
                <a:gd name="connsiteX892" fmla="*/ 135000 w 1566000"/>
                <a:gd name="connsiteY892" fmla="*/ 918000 h 2106000"/>
                <a:gd name="connsiteX893" fmla="*/ 108000 w 1566000"/>
                <a:gd name="connsiteY893" fmla="*/ 891000 h 2106000"/>
                <a:gd name="connsiteX894" fmla="*/ 135000 w 1566000"/>
                <a:gd name="connsiteY894" fmla="*/ 864000 h 2106000"/>
                <a:gd name="connsiteX895" fmla="*/ 27000 w 1566000"/>
                <a:gd name="connsiteY895" fmla="*/ 864000 h 2106000"/>
                <a:gd name="connsiteX896" fmla="*/ 54000 w 1566000"/>
                <a:gd name="connsiteY896" fmla="*/ 891000 h 2106000"/>
                <a:gd name="connsiteX897" fmla="*/ 27000 w 1566000"/>
                <a:gd name="connsiteY897" fmla="*/ 918000 h 2106000"/>
                <a:gd name="connsiteX898" fmla="*/ 0 w 1566000"/>
                <a:gd name="connsiteY898" fmla="*/ 891000 h 2106000"/>
                <a:gd name="connsiteX899" fmla="*/ 27000 w 1566000"/>
                <a:gd name="connsiteY899" fmla="*/ 864000 h 2106000"/>
                <a:gd name="connsiteX900" fmla="*/ 1539000 w 1566000"/>
                <a:gd name="connsiteY900" fmla="*/ 756000 h 2106000"/>
                <a:gd name="connsiteX901" fmla="*/ 1566000 w 1566000"/>
                <a:gd name="connsiteY901" fmla="*/ 783000 h 2106000"/>
                <a:gd name="connsiteX902" fmla="*/ 1539000 w 1566000"/>
                <a:gd name="connsiteY902" fmla="*/ 810000 h 2106000"/>
                <a:gd name="connsiteX903" fmla="*/ 1512000 w 1566000"/>
                <a:gd name="connsiteY903" fmla="*/ 783000 h 2106000"/>
                <a:gd name="connsiteX904" fmla="*/ 1539000 w 1566000"/>
                <a:gd name="connsiteY904" fmla="*/ 756000 h 2106000"/>
                <a:gd name="connsiteX905" fmla="*/ 1431000 w 1566000"/>
                <a:gd name="connsiteY905" fmla="*/ 756000 h 2106000"/>
                <a:gd name="connsiteX906" fmla="*/ 1458000 w 1566000"/>
                <a:gd name="connsiteY906" fmla="*/ 783000 h 2106000"/>
                <a:gd name="connsiteX907" fmla="*/ 1431000 w 1566000"/>
                <a:gd name="connsiteY907" fmla="*/ 810000 h 2106000"/>
                <a:gd name="connsiteX908" fmla="*/ 1404000 w 1566000"/>
                <a:gd name="connsiteY908" fmla="*/ 783000 h 2106000"/>
                <a:gd name="connsiteX909" fmla="*/ 1431000 w 1566000"/>
                <a:gd name="connsiteY909" fmla="*/ 756000 h 2106000"/>
                <a:gd name="connsiteX910" fmla="*/ 1323000 w 1566000"/>
                <a:gd name="connsiteY910" fmla="*/ 756000 h 2106000"/>
                <a:gd name="connsiteX911" fmla="*/ 1350000 w 1566000"/>
                <a:gd name="connsiteY911" fmla="*/ 783000 h 2106000"/>
                <a:gd name="connsiteX912" fmla="*/ 1323000 w 1566000"/>
                <a:gd name="connsiteY912" fmla="*/ 810000 h 2106000"/>
                <a:gd name="connsiteX913" fmla="*/ 1296000 w 1566000"/>
                <a:gd name="connsiteY913" fmla="*/ 783000 h 2106000"/>
                <a:gd name="connsiteX914" fmla="*/ 1323000 w 1566000"/>
                <a:gd name="connsiteY914" fmla="*/ 756000 h 2106000"/>
                <a:gd name="connsiteX915" fmla="*/ 1215000 w 1566000"/>
                <a:gd name="connsiteY915" fmla="*/ 756000 h 2106000"/>
                <a:gd name="connsiteX916" fmla="*/ 1242000 w 1566000"/>
                <a:gd name="connsiteY916" fmla="*/ 783000 h 2106000"/>
                <a:gd name="connsiteX917" fmla="*/ 1215000 w 1566000"/>
                <a:gd name="connsiteY917" fmla="*/ 810000 h 2106000"/>
                <a:gd name="connsiteX918" fmla="*/ 1188000 w 1566000"/>
                <a:gd name="connsiteY918" fmla="*/ 783000 h 2106000"/>
                <a:gd name="connsiteX919" fmla="*/ 1215000 w 1566000"/>
                <a:gd name="connsiteY919" fmla="*/ 756000 h 2106000"/>
                <a:gd name="connsiteX920" fmla="*/ 1107000 w 1566000"/>
                <a:gd name="connsiteY920" fmla="*/ 756000 h 2106000"/>
                <a:gd name="connsiteX921" fmla="*/ 1134000 w 1566000"/>
                <a:gd name="connsiteY921" fmla="*/ 783000 h 2106000"/>
                <a:gd name="connsiteX922" fmla="*/ 1107000 w 1566000"/>
                <a:gd name="connsiteY922" fmla="*/ 810000 h 2106000"/>
                <a:gd name="connsiteX923" fmla="*/ 1080000 w 1566000"/>
                <a:gd name="connsiteY923" fmla="*/ 783000 h 2106000"/>
                <a:gd name="connsiteX924" fmla="*/ 1107000 w 1566000"/>
                <a:gd name="connsiteY924" fmla="*/ 756000 h 2106000"/>
                <a:gd name="connsiteX925" fmla="*/ 999000 w 1566000"/>
                <a:gd name="connsiteY925" fmla="*/ 756000 h 2106000"/>
                <a:gd name="connsiteX926" fmla="*/ 1026000 w 1566000"/>
                <a:gd name="connsiteY926" fmla="*/ 783000 h 2106000"/>
                <a:gd name="connsiteX927" fmla="*/ 999000 w 1566000"/>
                <a:gd name="connsiteY927" fmla="*/ 810000 h 2106000"/>
                <a:gd name="connsiteX928" fmla="*/ 972000 w 1566000"/>
                <a:gd name="connsiteY928" fmla="*/ 783000 h 2106000"/>
                <a:gd name="connsiteX929" fmla="*/ 999000 w 1566000"/>
                <a:gd name="connsiteY929" fmla="*/ 756000 h 2106000"/>
                <a:gd name="connsiteX930" fmla="*/ 891000 w 1566000"/>
                <a:gd name="connsiteY930" fmla="*/ 756000 h 2106000"/>
                <a:gd name="connsiteX931" fmla="*/ 918000 w 1566000"/>
                <a:gd name="connsiteY931" fmla="*/ 783000 h 2106000"/>
                <a:gd name="connsiteX932" fmla="*/ 891000 w 1566000"/>
                <a:gd name="connsiteY932" fmla="*/ 810000 h 2106000"/>
                <a:gd name="connsiteX933" fmla="*/ 864000 w 1566000"/>
                <a:gd name="connsiteY933" fmla="*/ 783000 h 2106000"/>
                <a:gd name="connsiteX934" fmla="*/ 891000 w 1566000"/>
                <a:gd name="connsiteY934" fmla="*/ 756000 h 2106000"/>
                <a:gd name="connsiteX935" fmla="*/ 783000 w 1566000"/>
                <a:gd name="connsiteY935" fmla="*/ 756000 h 2106000"/>
                <a:gd name="connsiteX936" fmla="*/ 810000 w 1566000"/>
                <a:gd name="connsiteY936" fmla="*/ 783000 h 2106000"/>
                <a:gd name="connsiteX937" fmla="*/ 783000 w 1566000"/>
                <a:gd name="connsiteY937" fmla="*/ 810000 h 2106000"/>
                <a:gd name="connsiteX938" fmla="*/ 756000 w 1566000"/>
                <a:gd name="connsiteY938" fmla="*/ 783000 h 2106000"/>
                <a:gd name="connsiteX939" fmla="*/ 783000 w 1566000"/>
                <a:gd name="connsiteY939" fmla="*/ 756000 h 2106000"/>
                <a:gd name="connsiteX940" fmla="*/ 675000 w 1566000"/>
                <a:gd name="connsiteY940" fmla="*/ 756000 h 2106000"/>
                <a:gd name="connsiteX941" fmla="*/ 702000 w 1566000"/>
                <a:gd name="connsiteY941" fmla="*/ 783000 h 2106000"/>
                <a:gd name="connsiteX942" fmla="*/ 675000 w 1566000"/>
                <a:gd name="connsiteY942" fmla="*/ 810000 h 2106000"/>
                <a:gd name="connsiteX943" fmla="*/ 648000 w 1566000"/>
                <a:gd name="connsiteY943" fmla="*/ 783000 h 2106000"/>
                <a:gd name="connsiteX944" fmla="*/ 675000 w 1566000"/>
                <a:gd name="connsiteY944" fmla="*/ 756000 h 2106000"/>
                <a:gd name="connsiteX945" fmla="*/ 567000 w 1566000"/>
                <a:gd name="connsiteY945" fmla="*/ 756000 h 2106000"/>
                <a:gd name="connsiteX946" fmla="*/ 594000 w 1566000"/>
                <a:gd name="connsiteY946" fmla="*/ 783000 h 2106000"/>
                <a:gd name="connsiteX947" fmla="*/ 567000 w 1566000"/>
                <a:gd name="connsiteY947" fmla="*/ 810000 h 2106000"/>
                <a:gd name="connsiteX948" fmla="*/ 540000 w 1566000"/>
                <a:gd name="connsiteY948" fmla="*/ 783000 h 2106000"/>
                <a:gd name="connsiteX949" fmla="*/ 567000 w 1566000"/>
                <a:gd name="connsiteY949" fmla="*/ 756000 h 2106000"/>
                <a:gd name="connsiteX950" fmla="*/ 459000 w 1566000"/>
                <a:gd name="connsiteY950" fmla="*/ 756000 h 2106000"/>
                <a:gd name="connsiteX951" fmla="*/ 486000 w 1566000"/>
                <a:gd name="connsiteY951" fmla="*/ 783000 h 2106000"/>
                <a:gd name="connsiteX952" fmla="*/ 459000 w 1566000"/>
                <a:gd name="connsiteY952" fmla="*/ 810000 h 2106000"/>
                <a:gd name="connsiteX953" fmla="*/ 432000 w 1566000"/>
                <a:gd name="connsiteY953" fmla="*/ 783000 h 2106000"/>
                <a:gd name="connsiteX954" fmla="*/ 459000 w 1566000"/>
                <a:gd name="connsiteY954" fmla="*/ 756000 h 2106000"/>
                <a:gd name="connsiteX955" fmla="*/ 351000 w 1566000"/>
                <a:gd name="connsiteY955" fmla="*/ 756000 h 2106000"/>
                <a:gd name="connsiteX956" fmla="*/ 378000 w 1566000"/>
                <a:gd name="connsiteY956" fmla="*/ 783000 h 2106000"/>
                <a:gd name="connsiteX957" fmla="*/ 351000 w 1566000"/>
                <a:gd name="connsiteY957" fmla="*/ 810000 h 2106000"/>
                <a:gd name="connsiteX958" fmla="*/ 324000 w 1566000"/>
                <a:gd name="connsiteY958" fmla="*/ 783000 h 2106000"/>
                <a:gd name="connsiteX959" fmla="*/ 351000 w 1566000"/>
                <a:gd name="connsiteY959" fmla="*/ 756000 h 2106000"/>
                <a:gd name="connsiteX960" fmla="*/ 243000 w 1566000"/>
                <a:gd name="connsiteY960" fmla="*/ 756000 h 2106000"/>
                <a:gd name="connsiteX961" fmla="*/ 270000 w 1566000"/>
                <a:gd name="connsiteY961" fmla="*/ 783000 h 2106000"/>
                <a:gd name="connsiteX962" fmla="*/ 243000 w 1566000"/>
                <a:gd name="connsiteY962" fmla="*/ 810000 h 2106000"/>
                <a:gd name="connsiteX963" fmla="*/ 216000 w 1566000"/>
                <a:gd name="connsiteY963" fmla="*/ 783000 h 2106000"/>
                <a:gd name="connsiteX964" fmla="*/ 243000 w 1566000"/>
                <a:gd name="connsiteY964" fmla="*/ 756000 h 2106000"/>
                <a:gd name="connsiteX965" fmla="*/ 135000 w 1566000"/>
                <a:gd name="connsiteY965" fmla="*/ 756000 h 2106000"/>
                <a:gd name="connsiteX966" fmla="*/ 162000 w 1566000"/>
                <a:gd name="connsiteY966" fmla="*/ 783000 h 2106000"/>
                <a:gd name="connsiteX967" fmla="*/ 135000 w 1566000"/>
                <a:gd name="connsiteY967" fmla="*/ 810000 h 2106000"/>
                <a:gd name="connsiteX968" fmla="*/ 108000 w 1566000"/>
                <a:gd name="connsiteY968" fmla="*/ 783000 h 2106000"/>
                <a:gd name="connsiteX969" fmla="*/ 135000 w 1566000"/>
                <a:gd name="connsiteY969" fmla="*/ 756000 h 2106000"/>
                <a:gd name="connsiteX970" fmla="*/ 27000 w 1566000"/>
                <a:gd name="connsiteY970" fmla="*/ 756000 h 2106000"/>
                <a:gd name="connsiteX971" fmla="*/ 54000 w 1566000"/>
                <a:gd name="connsiteY971" fmla="*/ 783000 h 2106000"/>
                <a:gd name="connsiteX972" fmla="*/ 27000 w 1566000"/>
                <a:gd name="connsiteY972" fmla="*/ 810000 h 2106000"/>
                <a:gd name="connsiteX973" fmla="*/ 0 w 1566000"/>
                <a:gd name="connsiteY973" fmla="*/ 783000 h 2106000"/>
                <a:gd name="connsiteX974" fmla="*/ 27000 w 1566000"/>
                <a:gd name="connsiteY974" fmla="*/ 756000 h 2106000"/>
                <a:gd name="connsiteX975" fmla="*/ 1539000 w 1566000"/>
                <a:gd name="connsiteY975" fmla="*/ 648000 h 2106000"/>
                <a:gd name="connsiteX976" fmla="*/ 1566000 w 1566000"/>
                <a:gd name="connsiteY976" fmla="*/ 675000 h 2106000"/>
                <a:gd name="connsiteX977" fmla="*/ 1539000 w 1566000"/>
                <a:gd name="connsiteY977" fmla="*/ 702000 h 2106000"/>
                <a:gd name="connsiteX978" fmla="*/ 1512000 w 1566000"/>
                <a:gd name="connsiteY978" fmla="*/ 675000 h 2106000"/>
                <a:gd name="connsiteX979" fmla="*/ 1539000 w 1566000"/>
                <a:gd name="connsiteY979" fmla="*/ 648000 h 2106000"/>
                <a:gd name="connsiteX980" fmla="*/ 1431000 w 1566000"/>
                <a:gd name="connsiteY980" fmla="*/ 648000 h 2106000"/>
                <a:gd name="connsiteX981" fmla="*/ 1458000 w 1566000"/>
                <a:gd name="connsiteY981" fmla="*/ 675000 h 2106000"/>
                <a:gd name="connsiteX982" fmla="*/ 1431000 w 1566000"/>
                <a:gd name="connsiteY982" fmla="*/ 702000 h 2106000"/>
                <a:gd name="connsiteX983" fmla="*/ 1404000 w 1566000"/>
                <a:gd name="connsiteY983" fmla="*/ 675000 h 2106000"/>
                <a:gd name="connsiteX984" fmla="*/ 1431000 w 1566000"/>
                <a:gd name="connsiteY984" fmla="*/ 648000 h 2106000"/>
                <a:gd name="connsiteX985" fmla="*/ 1323000 w 1566000"/>
                <a:gd name="connsiteY985" fmla="*/ 648000 h 2106000"/>
                <a:gd name="connsiteX986" fmla="*/ 1350000 w 1566000"/>
                <a:gd name="connsiteY986" fmla="*/ 675000 h 2106000"/>
                <a:gd name="connsiteX987" fmla="*/ 1323000 w 1566000"/>
                <a:gd name="connsiteY987" fmla="*/ 702000 h 2106000"/>
                <a:gd name="connsiteX988" fmla="*/ 1296000 w 1566000"/>
                <a:gd name="connsiteY988" fmla="*/ 675000 h 2106000"/>
                <a:gd name="connsiteX989" fmla="*/ 1323000 w 1566000"/>
                <a:gd name="connsiteY989" fmla="*/ 648000 h 2106000"/>
                <a:gd name="connsiteX990" fmla="*/ 1215000 w 1566000"/>
                <a:gd name="connsiteY990" fmla="*/ 648000 h 2106000"/>
                <a:gd name="connsiteX991" fmla="*/ 1242000 w 1566000"/>
                <a:gd name="connsiteY991" fmla="*/ 675000 h 2106000"/>
                <a:gd name="connsiteX992" fmla="*/ 1215000 w 1566000"/>
                <a:gd name="connsiteY992" fmla="*/ 702000 h 2106000"/>
                <a:gd name="connsiteX993" fmla="*/ 1188000 w 1566000"/>
                <a:gd name="connsiteY993" fmla="*/ 675000 h 2106000"/>
                <a:gd name="connsiteX994" fmla="*/ 1215000 w 1566000"/>
                <a:gd name="connsiteY994" fmla="*/ 648000 h 2106000"/>
                <a:gd name="connsiteX995" fmla="*/ 1107000 w 1566000"/>
                <a:gd name="connsiteY995" fmla="*/ 648000 h 2106000"/>
                <a:gd name="connsiteX996" fmla="*/ 1134000 w 1566000"/>
                <a:gd name="connsiteY996" fmla="*/ 675000 h 2106000"/>
                <a:gd name="connsiteX997" fmla="*/ 1107000 w 1566000"/>
                <a:gd name="connsiteY997" fmla="*/ 702000 h 2106000"/>
                <a:gd name="connsiteX998" fmla="*/ 1080000 w 1566000"/>
                <a:gd name="connsiteY998" fmla="*/ 675000 h 2106000"/>
                <a:gd name="connsiteX999" fmla="*/ 1107000 w 1566000"/>
                <a:gd name="connsiteY999" fmla="*/ 648000 h 2106000"/>
                <a:gd name="connsiteX1000" fmla="*/ 999000 w 1566000"/>
                <a:gd name="connsiteY1000" fmla="*/ 648000 h 2106000"/>
                <a:gd name="connsiteX1001" fmla="*/ 1026000 w 1566000"/>
                <a:gd name="connsiteY1001" fmla="*/ 675000 h 2106000"/>
                <a:gd name="connsiteX1002" fmla="*/ 999000 w 1566000"/>
                <a:gd name="connsiteY1002" fmla="*/ 702000 h 2106000"/>
                <a:gd name="connsiteX1003" fmla="*/ 972000 w 1566000"/>
                <a:gd name="connsiteY1003" fmla="*/ 675000 h 2106000"/>
                <a:gd name="connsiteX1004" fmla="*/ 999000 w 1566000"/>
                <a:gd name="connsiteY1004" fmla="*/ 648000 h 2106000"/>
                <a:gd name="connsiteX1005" fmla="*/ 891000 w 1566000"/>
                <a:gd name="connsiteY1005" fmla="*/ 648000 h 2106000"/>
                <a:gd name="connsiteX1006" fmla="*/ 918000 w 1566000"/>
                <a:gd name="connsiteY1006" fmla="*/ 675000 h 2106000"/>
                <a:gd name="connsiteX1007" fmla="*/ 891000 w 1566000"/>
                <a:gd name="connsiteY1007" fmla="*/ 702000 h 2106000"/>
                <a:gd name="connsiteX1008" fmla="*/ 864000 w 1566000"/>
                <a:gd name="connsiteY1008" fmla="*/ 675000 h 2106000"/>
                <a:gd name="connsiteX1009" fmla="*/ 891000 w 1566000"/>
                <a:gd name="connsiteY1009" fmla="*/ 648000 h 2106000"/>
                <a:gd name="connsiteX1010" fmla="*/ 783000 w 1566000"/>
                <a:gd name="connsiteY1010" fmla="*/ 648000 h 2106000"/>
                <a:gd name="connsiteX1011" fmla="*/ 810000 w 1566000"/>
                <a:gd name="connsiteY1011" fmla="*/ 675000 h 2106000"/>
                <a:gd name="connsiteX1012" fmla="*/ 783000 w 1566000"/>
                <a:gd name="connsiteY1012" fmla="*/ 702000 h 2106000"/>
                <a:gd name="connsiteX1013" fmla="*/ 756000 w 1566000"/>
                <a:gd name="connsiteY1013" fmla="*/ 675000 h 2106000"/>
                <a:gd name="connsiteX1014" fmla="*/ 783000 w 1566000"/>
                <a:gd name="connsiteY1014" fmla="*/ 648000 h 2106000"/>
                <a:gd name="connsiteX1015" fmla="*/ 675000 w 1566000"/>
                <a:gd name="connsiteY1015" fmla="*/ 648000 h 2106000"/>
                <a:gd name="connsiteX1016" fmla="*/ 702000 w 1566000"/>
                <a:gd name="connsiteY1016" fmla="*/ 675000 h 2106000"/>
                <a:gd name="connsiteX1017" fmla="*/ 675000 w 1566000"/>
                <a:gd name="connsiteY1017" fmla="*/ 702000 h 2106000"/>
                <a:gd name="connsiteX1018" fmla="*/ 648000 w 1566000"/>
                <a:gd name="connsiteY1018" fmla="*/ 675000 h 2106000"/>
                <a:gd name="connsiteX1019" fmla="*/ 675000 w 1566000"/>
                <a:gd name="connsiteY1019" fmla="*/ 648000 h 2106000"/>
                <a:gd name="connsiteX1020" fmla="*/ 567000 w 1566000"/>
                <a:gd name="connsiteY1020" fmla="*/ 648000 h 2106000"/>
                <a:gd name="connsiteX1021" fmla="*/ 594000 w 1566000"/>
                <a:gd name="connsiteY1021" fmla="*/ 675000 h 2106000"/>
                <a:gd name="connsiteX1022" fmla="*/ 567000 w 1566000"/>
                <a:gd name="connsiteY1022" fmla="*/ 702000 h 2106000"/>
                <a:gd name="connsiteX1023" fmla="*/ 540000 w 1566000"/>
                <a:gd name="connsiteY1023" fmla="*/ 675000 h 2106000"/>
                <a:gd name="connsiteX1024" fmla="*/ 567000 w 1566000"/>
                <a:gd name="connsiteY1024" fmla="*/ 648000 h 2106000"/>
                <a:gd name="connsiteX1025" fmla="*/ 459000 w 1566000"/>
                <a:gd name="connsiteY1025" fmla="*/ 648000 h 2106000"/>
                <a:gd name="connsiteX1026" fmla="*/ 486000 w 1566000"/>
                <a:gd name="connsiteY1026" fmla="*/ 675000 h 2106000"/>
                <a:gd name="connsiteX1027" fmla="*/ 459000 w 1566000"/>
                <a:gd name="connsiteY1027" fmla="*/ 702000 h 2106000"/>
                <a:gd name="connsiteX1028" fmla="*/ 432000 w 1566000"/>
                <a:gd name="connsiteY1028" fmla="*/ 675000 h 2106000"/>
                <a:gd name="connsiteX1029" fmla="*/ 459000 w 1566000"/>
                <a:gd name="connsiteY1029" fmla="*/ 648000 h 2106000"/>
                <a:gd name="connsiteX1030" fmla="*/ 351000 w 1566000"/>
                <a:gd name="connsiteY1030" fmla="*/ 648000 h 2106000"/>
                <a:gd name="connsiteX1031" fmla="*/ 378000 w 1566000"/>
                <a:gd name="connsiteY1031" fmla="*/ 675000 h 2106000"/>
                <a:gd name="connsiteX1032" fmla="*/ 351000 w 1566000"/>
                <a:gd name="connsiteY1032" fmla="*/ 702000 h 2106000"/>
                <a:gd name="connsiteX1033" fmla="*/ 324000 w 1566000"/>
                <a:gd name="connsiteY1033" fmla="*/ 675000 h 2106000"/>
                <a:gd name="connsiteX1034" fmla="*/ 351000 w 1566000"/>
                <a:gd name="connsiteY1034" fmla="*/ 648000 h 2106000"/>
                <a:gd name="connsiteX1035" fmla="*/ 243000 w 1566000"/>
                <a:gd name="connsiteY1035" fmla="*/ 648000 h 2106000"/>
                <a:gd name="connsiteX1036" fmla="*/ 270000 w 1566000"/>
                <a:gd name="connsiteY1036" fmla="*/ 675000 h 2106000"/>
                <a:gd name="connsiteX1037" fmla="*/ 243000 w 1566000"/>
                <a:gd name="connsiteY1037" fmla="*/ 702000 h 2106000"/>
                <a:gd name="connsiteX1038" fmla="*/ 216000 w 1566000"/>
                <a:gd name="connsiteY1038" fmla="*/ 675000 h 2106000"/>
                <a:gd name="connsiteX1039" fmla="*/ 243000 w 1566000"/>
                <a:gd name="connsiteY1039" fmla="*/ 648000 h 2106000"/>
                <a:gd name="connsiteX1040" fmla="*/ 135000 w 1566000"/>
                <a:gd name="connsiteY1040" fmla="*/ 648000 h 2106000"/>
                <a:gd name="connsiteX1041" fmla="*/ 162000 w 1566000"/>
                <a:gd name="connsiteY1041" fmla="*/ 675000 h 2106000"/>
                <a:gd name="connsiteX1042" fmla="*/ 135000 w 1566000"/>
                <a:gd name="connsiteY1042" fmla="*/ 702000 h 2106000"/>
                <a:gd name="connsiteX1043" fmla="*/ 108000 w 1566000"/>
                <a:gd name="connsiteY1043" fmla="*/ 675000 h 2106000"/>
                <a:gd name="connsiteX1044" fmla="*/ 135000 w 1566000"/>
                <a:gd name="connsiteY1044" fmla="*/ 648000 h 2106000"/>
                <a:gd name="connsiteX1045" fmla="*/ 27000 w 1566000"/>
                <a:gd name="connsiteY1045" fmla="*/ 648000 h 2106000"/>
                <a:gd name="connsiteX1046" fmla="*/ 54000 w 1566000"/>
                <a:gd name="connsiteY1046" fmla="*/ 675000 h 2106000"/>
                <a:gd name="connsiteX1047" fmla="*/ 27000 w 1566000"/>
                <a:gd name="connsiteY1047" fmla="*/ 702000 h 2106000"/>
                <a:gd name="connsiteX1048" fmla="*/ 0 w 1566000"/>
                <a:gd name="connsiteY1048" fmla="*/ 675000 h 2106000"/>
                <a:gd name="connsiteX1049" fmla="*/ 27000 w 1566000"/>
                <a:gd name="connsiteY1049" fmla="*/ 648000 h 2106000"/>
                <a:gd name="connsiteX1050" fmla="*/ 1539000 w 1566000"/>
                <a:gd name="connsiteY1050" fmla="*/ 540000 h 2106000"/>
                <a:gd name="connsiteX1051" fmla="*/ 1566000 w 1566000"/>
                <a:gd name="connsiteY1051" fmla="*/ 567000 h 2106000"/>
                <a:gd name="connsiteX1052" fmla="*/ 1539000 w 1566000"/>
                <a:gd name="connsiteY1052" fmla="*/ 594000 h 2106000"/>
                <a:gd name="connsiteX1053" fmla="*/ 1512000 w 1566000"/>
                <a:gd name="connsiteY1053" fmla="*/ 567000 h 2106000"/>
                <a:gd name="connsiteX1054" fmla="*/ 1539000 w 1566000"/>
                <a:gd name="connsiteY1054" fmla="*/ 540000 h 2106000"/>
                <a:gd name="connsiteX1055" fmla="*/ 1431000 w 1566000"/>
                <a:gd name="connsiteY1055" fmla="*/ 540000 h 2106000"/>
                <a:gd name="connsiteX1056" fmla="*/ 1458000 w 1566000"/>
                <a:gd name="connsiteY1056" fmla="*/ 567000 h 2106000"/>
                <a:gd name="connsiteX1057" fmla="*/ 1431000 w 1566000"/>
                <a:gd name="connsiteY1057" fmla="*/ 594000 h 2106000"/>
                <a:gd name="connsiteX1058" fmla="*/ 1404000 w 1566000"/>
                <a:gd name="connsiteY1058" fmla="*/ 567000 h 2106000"/>
                <a:gd name="connsiteX1059" fmla="*/ 1431000 w 1566000"/>
                <a:gd name="connsiteY1059" fmla="*/ 540000 h 2106000"/>
                <a:gd name="connsiteX1060" fmla="*/ 1323000 w 1566000"/>
                <a:gd name="connsiteY1060" fmla="*/ 540000 h 2106000"/>
                <a:gd name="connsiteX1061" fmla="*/ 1350000 w 1566000"/>
                <a:gd name="connsiteY1061" fmla="*/ 567000 h 2106000"/>
                <a:gd name="connsiteX1062" fmla="*/ 1323000 w 1566000"/>
                <a:gd name="connsiteY1062" fmla="*/ 594000 h 2106000"/>
                <a:gd name="connsiteX1063" fmla="*/ 1296000 w 1566000"/>
                <a:gd name="connsiteY1063" fmla="*/ 567000 h 2106000"/>
                <a:gd name="connsiteX1064" fmla="*/ 1323000 w 1566000"/>
                <a:gd name="connsiteY1064" fmla="*/ 540000 h 2106000"/>
                <a:gd name="connsiteX1065" fmla="*/ 1215000 w 1566000"/>
                <a:gd name="connsiteY1065" fmla="*/ 540000 h 2106000"/>
                <a:gd name="connsiteX1066" fmla="*/ 1242000 w 1566000"/>
                <a:gd name="connsiteY1066" fmla="*/ 567000 h 2106000"/>
                <a:gd name="connsiteX1067" fmla="*/ 1215000 w 1566000"/>
                <a:gd name="connsiteY1067" fmla="*/ 594000 h 2106000"/>
                <a:gd name="connsiteX1068" fmla="*/ 1188000 w 1566000"/>
                <a:gd name="connsiteY1068" fmla="*/ 567000 h 2106000"/>
                <a:gd name="connsiteX1069" fmla="*/ 1215000 w 1566000"/>
                <a:gd name="connsiteY1069" fmla="*/ 540000 h 2106000"/>
                <a:gd name="connsiteX1070" fmla="*/ 1107000 w 1566000"/>
                <a:gd name="connsiteY1070" fmla="*/ 540000 h 2106000"/>
                <a:gd name="connsiteX1071" fmla="*/ 1134000 w 1566000"/>
                <a:gd name="connsiteY1071" fmla="*/ 567000 h 2106000"/>
                <a:gd name="connsiteX1072" fmla="*/ 1107000 w 1566000"/>
                <a:gd name="connsiteY1072" fmla="*/ 594000 h 2106000"/>
                <a:gd name="connsiteX1073" fmla="*/ 1080000 w 1566000"/>
                <a:gd name="connsiteY1073" fmla="*/ 567000 h 2106000"/>
                <a:gd name="connsiteX1074" fmla="*/ 1107000 w 1566000"/>
                <a:gd name="connsiteY1074" fmla="*/ 540000 h 2106000"/>
                <a:gd name="connsiteX1075" fmla="*/ 999000 w 1566000"/>
                <a:gd name="connsiteY1075" fmla="*/ 540000 h 2106000"/>
                <a:gd name="connsiteX1076" fmla="*/ 1026000 w 1566000"/>
                <a:gd name="connsiteY1076" fmla="*/ 567000 h 2106000"/>
                <a:gd name="connsiteX1077" fmla="*/ 999000 w 1566000"/>
                <a:gd name="connsiteY1077" fmla="*/ 594000 h 2106000"/>
                <a:gd name="connsiteX1078" fmla="*/ 972000 w 1566000"/>
                <a:gd name="connsiteY1078" fmla="*/ 567000 h 2106000"/>
                <a:gd name="connsiteX1079" fmla="*/ 999000 w 1566000"/>
                <a:gd name="connsiteY1079" fmla="*/ 540000 h 2106000"/>
                <a:gd name="connsiteX1080" fmla="*/ 891000 w 1566000"/>
                <a:gd name="connsiteY1080" fmla="*/ 540000 h 2106000"/>
                <a:gd name="connsiteX1081" fmla="*/ 918000 w 1566000"/>
                <a:gd name="connsiteY1081" fmla="*/ 567000 h 2106000"/>
                <a:gd name="connsiteX1082" fmla="*/ 891000 w 1566000"/>
                <a:gd name="connsiteY1082" fmla="*/ 594000 h 2106000"/>
                <a:gd name="connsiteX1083" fmla="*/ 864000 w 1566000"/>
                <a:gd name="connsiteY1083" fmla="*/ 567000 h 2106000"/>
                <a:gd name="connsiteX1084" fmla="*/ 891000 w 1566000"/>
                <a:gd name="connsiteY1084" fmla="*/ 540000 h 2106000"/>
                <a:gd name="connsiteX1085" fmla="*/ 783000 w 1566000"/>
                <a:gd name="connsiteY1085" fmla="*/ 540000 h 2106000"/>
                <a:gd name="connsiteX1086" fmla="*/ 810000 w 1566000"/>
                <a:gd name="connsiteY1086" fmla="*/ 567000 h 2106000"/>
                <a:gd name="connsiteX1087" fmla="*/ 783000 w 1566000"/>
                <a:gd name="connsiteY1087" fmla="*/ 594000 h 2106000"/>
                <a:gd name="connsiteX1088" fmla="*/ 756000 w 1566000"/>
                <a:gd name="connsiteY1088" fmla="*/ 567000 h 2106000"/>
                <a:gd name="connsiteX1089" fmla="*/ 783000 w 1566000"/>
                <a:gd name="connsiteY1089" fmla="*/ 540000 h 2106000"/>
                <a:gd name="connsiteX1090" fmla="*/ 675000 w 1566000"/>
                <a:gd name="connsiteY1090" fmla="*/ 540000 h 2106000"/>
                <a:gd name="connsiteX1091" fmla="*/ 702000 w 1566000"/>
                <a:gd name="connsiteY1091" fmla="*/ 567000 h 2106000"/>
                <a:gd name="connsiteX1092" fmla="*/ 675000 w 1566000"/>
                <a:gd name="connsiteY1092" fmla="*/ 594000 h 2106000"/>
                <a:gd name="connsiteX1093" fmla="*/ 648000 w 1566000"/>
                <a:gd name="connsiteY1093" fmla="*/ 567000 h 2106000"/>
                <a:gd name="connsiteX1094" fmla="*/ 675000 w 1566000"/>
                <a:gd name="connsiteY1094" fmla="*/ 540000 h 2106000"/>
                <a:gd name="connsiteX1095" fmla="*/ 567000 w 1566000"/>
                <a:gd name="connsiteY1095" fmla="*/ 540000 h 2106000"/>
                <a:gd name="connsiteX1096" fmla="*/ 594000 w 1566000"/>
                <a:gd name="connsiteY1096" fmla="*/ 567000 h 2106000"/>
                <a:gd name="connsiteX1097" fmla="*/ 567000 w 1566000"/>
                <a:gd name="connsiteY1097" fmla="*/ 594000 h 2106000"/>
                <a:gd name="connsiteX1098" fmla="*/ 540000 w 1566000"/>
                <a:gd name="connsiteY1098" fmla="*/ 567000 h 2106000"/>
                <a:gd name="connsiteX1099" fmla="*/ 567000 w 1566000"/>
                <a:gd name="connsiteY1099" fmla="*/ 540000 h 2106000"/>
                <a:gd name="connsiteX1100" fmla="*/ 459000 w 1566000"/>
                <a:gd name="connsiteY1100" fmla="*/ 540000 h 2106000"/>
                <a:gd name="connsiteX1101" fmla="*/ 486000 w 1566000"/>
                <a:gd name="connsiteY1101" fmla="*/ 567000 h 2106000"/>
                <a:gd name="connsiteX1102" fmla="*/ 459000 w 1566000"/>
                <a:gd name="connsiteY1102" fmla="*/ 594000 h 2106000"/>
                <a:gd name="connsiteX1103" fmla="*/ 432000 w 1566000"/>
                <a:gd name="connsiteY1103" fmla="*/ 567000 h 2106000"/>
                <a:gd name="connsiteX1104" fmla="*/ 459000 w 1566000"/>
                <a:gd name="connsiteY1104" fmla="*/ 540000 h 2106000"/>
                <a:gd name="connsiteX1105" fmla="*/ 351000 w 1566000"/>
                <a:gd name="connsiteY1105" fmla="*/ 540000 h 2106000"/>
                <a:gd name="connsiteX1106" fmla="*/ 378000 w 1566000"/>
                <a:gd name="connsiteY1106" fmla="*/ 567000 h 2106000"/>
                <a:gd name="connsiteX1107" fmla="*/ 351000 w 1566000"/>
                <a:gd name="connsiteY1107" fmla="*/ 594000 h 2106000"/>
                <a:gd name="connsiteX1108" fmla="*/ 324000 w 1566000"/>
                <a:gd name="connsiteY1108" fmla="*/ 567000 h 2106000"/>
                <a:gd name="connsiteX1109" fmla="*/ 351000 w 1566000"/>
                <a:gd name="connsiteY1109" fmla="*/ 540000 h 2106000"/>
                <a:gd name="connsiteX1110" fmla="*/ 243000 w 1566000"/>
                <a:gd name="connsiteY1110" fmla="*/ 540000 h 2106000"/>
                <a:gd name="connsiteX1111" fmla="*/ 270000 w 1566000"/>
                <a:gd name="connsiteY1111" fmla="*/ 567000 h 2106000"/>
                <a:gd name="connsiteX1112" fmla="*/ 243000 w 1566000"/>
                <a:gd name="connsiteY1112" fmla="*/ 594000 h 2106000"/>
                <a:gd name="connsiteX1113" fmla="*/ 216000 w 1566000"/>
                <a:gd name="connsiteY1113" fmla="*/ 567000 h 2106000"/>
                <a:gd name="connsiteX1114" fmla="*/ 243000 w 1566000"/>
                <a:gd name="connsiteY1114" fmla="*/ 540000 h 2106000"/>
                <a:gd name="connsiteX1115" fmla="*/ 135000 w 1566000"/>
                <a:gd name="connsiteY1115" fmla="*/ 540000 h 2106000"/>
                <a:gd name="connsiteX1116" fmla="*/ 162000 w 1566000"/>
                <a:gd name="connsiteY1116" fmla="*/ 567000 h 2106000"/>
                <a:gd name="connsiteX1117" fmla="*/ 135000 w 1566000"/>
                <a:gd name="connsiteY1117" fmla="*/ 594000 h 2106000"/>
                <a:gd name="connsiteX1118" fmla="*/ 108000 w 1566000"/>
                <a:gd name="connsiteY1118" fmla="*/ 567000 h 2106000"/>
                <a:gd name="connsiteX1119" fmla="*/ 135000 w 1566000"/>
                <a:gd name="connsiteY1119" fmla="*/ 540000 h 2106000"/>
                <a:gd name="connsiteX1120" fmla="*/ 27000 w 1566000"/>
                <a:gd name="connsiteY1120" fmla="*/ 540000 h 2106000"/>
                <a:gd name="connsiteX1121" fmla="*/ 54000 w 1566000"/>
                <a:gd name="connsiteY1121" fmla="*/ 567000 h 2106000"/>
                <a:gd name="connsiteX1122" fmla="*/ 27000 w 1566000"/>
                <a:gd name="connsiteY1122" fmla="*/ 594000 h 2106000"/>
                <a:gd name="connsiteX1123" fmla="*/ 0 w 1566000"/>
                <a:gd name="connsiteY1123" fmla="*/ 567000 h 2106000"/>
                <a:gd name="connsiteX1124" fmla="*/ 27000 w 1566000"/>
                <a:gd name="connsiteY1124" fmla="*/ 540000 h 2106000"/>
                <a:gd name="connsiteX1125" fmla="*/ 1539000 w 1566000"/>
                <a:gd name="connsiteY1125" fmla="*/ 432001 h 2106000"/>
                <a:gd name="connsiteX1126" fmla="*/ 1566000 w 1566000"/>
                <a:gd name="connsiteY1126" fmla="*/ 459001 h 2106000"/>
                <a:gd name="connsiteX1127" fmla="*/ 1539000 w 1566000"/>
                <a:gd name="connsiteY1127" fmla="*/ 486000 h 2106000"/>
                <a:gd name="connsiteX1128" fmla="*/ 1512000 w 1566000"/>
                <a:gd name="connsiteY1128" fmla="*/ 459001 h 2106000"/>
                <a:gd name="connsiteX1129" fmla="*/ 1539000 w 1566000"/>
                <a:gd name="connsiteY1129" fmla="*/ 432001 h 2106000"/>
                <a:gd name="connsiteX1130" fmla="*/ 1431000 w 1566000"/>
                <a:gd name="connsiteY1130" fmla="*/ 432001 h 2106000"/>
                <a:gd name="connsiteX1131" fmla="*/ 1458000 w 1566000"/>
                <a:gd name="connsiteY1131" fmla="*/ 459001 h 2106000"/>
                <a:gd name="connsiteX1132" fmla="*/ 1431000 w 1566000"/>
                <a:gd name="connsiteY1132" fmla="*/ 486000 h 2106000"/>
                <a:gd name="connsiteX1133" fmla="*/ 1404000 w 1566000"/>
                <a:gd name="connsiteY1133" fmla="*/ 459001 h 2106000"/>
                <a:gd name="connsiteX1134" fmla="*/ 1431000 w 1566000"/>
                <a:gd name="connsiteY1134" fmla="*/ 432001 h 2106000"/>
                <a:gd name="connsiteX1135" fmla="*/ 1323000 w 1566000"/>
                <a:gd name="connsiteY1135" fmla="*/ 432001 h 2106000"/>
                <a:gd name="connsiteX1136" fmla="*/ 1350000 w 1566000"/>
                <a:gd name="connsiteY1136" fmla="*/ 459001 h 2106000"/>
                <a:gd name="connsiteX1137" fmla="*/ 1323000 w 1566000"/>
                <a:gd name="connsiteY1137" fmla="*/ 486000 h 2106000"/>
                <a:gd name="connsiteX1138" fmla="*/ 1296000 w 1566000"/>
                <a:gd name="connsiteY1138" fmla="*/ 459001 h 2106000"/>
                <a:gd name="connsiteX1139" fmla="*/ 1323000 w 1566000"/>
                <a:gd name="connsiteY1139" fmla="*/ 432001 h 2106000"/>
                <a:gd name="connsiteX1140" fmla="*/ 1215000 w 1566000"/>
                <a:gd name="connsiteY1140" fmla="*/ 432001 h 2106000"/>
                <a:gd name="connsiteX1141" fmla="*/ 1242000 w 1566000"/>
                <a:gd name="connsiteY1141" fmla="*/ 459001 h 2106000"/>
                <a:gd name="connsiteX1142" fmla="*/ 1215000 w 1566000"/>
                <a:gd name="connsiteY1142" fmla="*/ 486000 h 2106000"/>
                <a:gd name="connsiteX1143" fmla="*/ 1188000 w 1566000"/>
                <a:gd name="connsiteY1143" fmla="*/ 459001 h 2106000"/>
                <a:gd name="connsiteX1144" fmla="*/ 1215000 w 1566000"/>
                <a:gd name="connsiteY1144" fmla="*/ 432001 h 2106000"/>
                <a:gd name="connsiteX1145" fmla="*/ 1107000 w 1566000"/>
                <a:gd name="connsiteY1145" fmla="*/ 432001 h 2106000"/>
                <a:gd name="connsiteX1146" fmla="*/ 1134000 w 1566000"/>
                <a:gd name="connsiteY1146" fmla="*/ 459001 h 2106000"/>
                <a:gd name="connsiteX1147" fmla="*/ 1107000 w 1566000"/>
                <a:gd name="connsiteY1147" fmla="*/ 486000 h 2106000"/>
                <a:gd name="connsiteX1148" fmla="*/ 1080000 w 1566000"/>
                <a:gd name="connsiteY1148" fmla="*/ 459001 h 2106000"/>
                <a:gd name="connsiteX1149" fmla="*/ 1107000 w 1566000"/>
                <a:gd name="connsiteY1149" fmla="*/ 432001 h 2106000"/>
                <a:gd name="connsiteX1150" fmla="*/ 999000 w 1566000"/>
                <a:gd name="connsiteY1150" fmla="*/ 432001 h 2106000"/>
                <a:gd name="connsiteX1151" fmla="*/ 1026000 w 1566000"/>
                <a:gd name="connsiteY1151" fmla="*/ 459001 h 2106000"/>
                <a:gd name="connsiteX1152" fmla="*/ 999000 w 1566000"/>
                <a:gd name="connsiteY1152" fmla="*/ 486000 h 2106000"/>
                <a:gd name="connsiteX1153" fmla="*/ 972000 w 1566000"/>
                <a:gd name="connsiteY1153" fmla="*/ 459001 h 2106000"/>
                <a:gd name="connsiteX1154" fmla="*/ 999000 w 1566000"/>
                <a:gd name="connsiteY1154" fmla="*/ 432001 h 2106000"/>
                <a:gd name="connsiteX1155" fmla="*/ 891000 w 1566000"/>
                <a:gd name="connsiteY1155" fmla="*/ 432001 h 2106000"/>
                <a:gd name="connsiteX1156" fmla="*/ 918000 w 1566000"/>
                <a:gd name="connsiteY1156" fmla="*/ 459001 h 2106000"/>
                <a:gd name="connsiteX1157" fmla="*/ 891000 w 1566000"/>
                <a:gd name="connsiteY1157" fmla="*/ 486000 h 2106000"/>
                <a:gd name="connsiteX1158" fmla="*/ 864000 w 1566000"/>
                <a:gd name="connsiteY1158" fmla="*/ 459001 h 2106000"/>
                <a:gd name="connsiteX1159" fmla="*/ 891000 w 1566000"/>
                <a:gd name="connsiteY1159" fmla="*/ 432001 h 2106000"/>
                <a:gd name="connsiteX1160" fmla="*/ 783000 w 1566000"/>
                <a:gd name="connsiteY1160" fmla="*/ 432001 h 2106000"/>
                <a:gd name="connsiteX1161" fmla="*/ 810000 w 1566000"/>
                <a:gd name="connsiteY1161" fmla="*/ 459001 h 2106000"/>
                <a:gd name="connsiteX1162" fmla="*/ 783000 w 1566000"/>
                <a:gd name="connsiteY1162" fmla="*/ 486000 h 2106000"/>
                <a:gd name="connsiteX1163" fmla="*/ 756000 w 1566000"/>
                <a:gd name="connsiteY1163" fmla="*/ 459001 h 2106000"/>
                <a:gd name="connsiteX1164" fmla="*/ 783000 w 1566000"/>
                <a:gd name="connsiteY1164" fmla="*/ 432001 h 2106000"/>
                <a:gd name="connsiteX1165" fmla="*/ 675000 w 1566000"/>
                <a:gd name="connsiteY1165" fmla="*/ 432001 h 2106000"/>
                <a:gd name="connsiteX1166" fmla="*/ 702000 w 1566000"/>
                <a:gd name="connsiteY1166" fmla="*/ 459001 h 2106000"/>
                <a:gd name="connsiteX1167" fmla="*/ 675000 w 1566000"/>
                <a:gd name="connsiteY1167" fmla="*/ 486000 h 2106000"/>
                <a:gd name="connsiteX1168" fmla="*/ 648000 w 1566000"/>
                <a:gd name="connsiteY1168" fmla="*/ 459001 h 2106000"/>
                <a:gd name="connsiteX1169" fmla="*/ 675000 w 1566000"/>
                <a:gd name="connsiteY1169" fmla="*/ 432001 h 2106000"/>
                <a:gd name="connsiteX1170" fmla="*/ 567000 w 1566000"/>
                <a:gd name="connsiteY1170" fmla="*/ 432001 h 2106000"/>
                <a:gd name="connsiteX1171" fmla="*/ 594000 w 1566000"/>
                <a:gd name="connsiteY1171" fmla="*/ 459001 h 2106000"/>
                <a:gd name="connsiteX1172" fmla="*/ 567000 w 1566000"/>
                <a:gd name="connsiteY1172" fmla="*/ 486000 h 2106000"/>
                <a:gd name="connsiteX1173" fmla="*/ 540000 w 1566000"/>
                <a:gd name="connsiteY1173" fmla="*/ 459001 h 2106000"/>
                <a:gd name="connsiteX1174" fmla="*/ 567000 w 1566000"/>
                <a:gd name="connsiteY1174" fmla="*/ 432001 h 2106000"/>
                <a:gd name="connsiteX1175" fmla="*/ 459000 w 1566000"/>
                <a:gd name="connsiteY1175" fmla="*/ 432001 h 2106000"/>
                <a:gd name="connsiteX1176" fmla="*/ 486000 w 1566000"/>
                <a:gd name="connsiteY1176" fmla="*/ 459001 h 2106000"/>
                <a:gd name="connsiteX1177" fmla="*/ 459000 w 1566000"/>
                <a:gd name="connsiteY1177" fmla="*/ 486000 h 2106000"/>
                <a:gd name="connsiteX1178" fmla="*/ 432000 w 1566000"/>
                <a:gd name="connsiteY1178" fmla="*/ 459001 h 2106000"/>
                <a:gd name="connsiteX1179" fmla="*/ 459000 w 1566000"/>
                <a:gd name="connsiteY1179" fmla="*/ 432001 h 2106000"/>
                <a:gd name="connsiteX1180" fmla="*/ 351000 w 1566000"/>
                <a:gd name="connsiteY1180" fmla="*/ 432001 h 2106000"/>
                <a:gd name="connsiteX1181" fmla="*/ 378000 w 1566000"/>
                <a:gd name="connsiteY1181" fmla="*/ 459001 h 2106000"/>
                <a:gd name="connsiteX1182" fmla="*/ 351000 w 1566000"/>
                <a:gd name="connsiteY1182" fmla="*/ 486000 h 2106000"/>
                <a:gd name="connsiteX1183" fmla="*/ 324000 w 1566000"/>
                <a:gd name="connsiteY1183" fmla="*/ 459001 h 2106000"/>
                <a:gd name="connsiteX1184" fmla="*/ 351000 w 1566000"/>
                <a:gd name="connsiteY1184" fmla="*/ 432001 h 2106000"/>
                <a:gd name="connsiteX1185" fmla="*/ 243000 w 1566000"/>
                <a:gd name="connsiteY1185" fmla="*/ 432001 h 2106000"/>
                <a:gd name="connsiteX1186" fmla="*/ 270000 w 1566000"/>
                <a:gd name="connsiteY1186" fmla="*/ 459001 h 2106000"/>
                <a:gd name="connsiteX1187" fmla="*/ 243000 w 1566000"/>
                <a:gd name="connsiteY1187" fmla="*/ 486000 h 2106000"/>
                <a:gd name="connsiteX1188" fmla="*/ 216000 w 1566000"/>
                <a:gd name="connsiteY1188" fmla="*/ 459001 h 2106000"/>
                <a:gd name="connsiteX1189" fmla="*/ 243000 w 1566000"/>
                <a:gd name="connsiteY1189" fmla="*/ 432001 h 2106000"/>
                <a:gd name="connsiteX1190" fmla="*/ 135000 w 1566000"/>
                <a:gd name="connsiteY1190" fmla="*/ 432001 h 2106000"/>
                <a:gd name="connsiteX1191" fmla="*/ 162000 w 1566000"/>
                <a:gd name="connsiteY1191" fmla="*/ 459001 h 2106000"/>
                <a:gd name="connsiteX1192" fmla="*/ 135000 w 1566000"/>
                <a:gd name="connsiteY1192" fmla="*/ 486000 h 2106000"/>
                <a:gd name="connsiteX1193" fmla="*/ 108000 w 1566000"/>
                <a:gd name="connsiteY1193" fmla="*/ 459001 h 2106000"/>
                <a:gd name="connsiteX1194" fmla="*/ 135000 w 1566000"/>
                <a:gd name="connsiteY1194" fmla="*/ 432001 h 2106000"/>
                <a:gd name="connsiteX1195" fmla="*/ 27000 w 1566000"/>
                <a:gd name="connsiteY1195" fmla="*/ 432001 h 2106000"/>
                <a:gd name="connsiteX1196" fmla="*/ 54000 w 1566000"/>
                <a:gd name="connsiteY1196" fmla="*/ 459001 h 2106000"/>
                <a:gd name="connsiteX1197" fmla="*/ 27000 w 1566000"/>
                <a:gd name="connsiteY1197" fmla="*/ 486000 h 2106000"/>
                <a:gd name="connsiteX1198" fmla="*/ 0 w 1566000"/>
                <a:gd name="connsiteY1198" fmla="*/ 459001 h 2106000"/>
                <a:gd name="connsiteX1199" fmla="*/ 27000 w 1566000"/>
                <a:gd name="connsiteY1199" fmla="*/ 432001 h 2106000"/>
                <a:gd name="connsiteX1200" fmla="*/ 1539000 w 1566000"/>
                <a:gd name="connsiteY1200" fmla="*/ 324000 h 2106000"/>
                <a:gd name="connsiteX1201" fmla="*/ 1566000 w 1566000"/>
                <a:gd name="connsiteY1201" fmla="*/ 351000 h 2106000"/>
                <a:gd name="connsiteX1202" fmla="*/ 1539000 w 1566000"/>
                <a:gd name="connsiteY1202" fmla="*/ 378000 h 2106000"/>
                <a:gd name="connsiteX1203" fmla="*/ 1512000 w 1566000"/>
                <a:gd name="connsiteY1203" fmla="*/ 351000 h 2106000"/>
                <a:gd name="connsiteX1204" fmla="*/ 1539000 w 1566000"/>
                <a:gd name="connsiteY1204" fmla="*/ 324000 h 2106000"/>
                <a:gd name="connsiteX1205" fmla="*/ 1431000 w 1566000"/>
                <a:gd name="connsiteY1205" fmla="*/ 324000 h 2106000"/>
                <a:gd name="connsiteX1206" fmla="*/ 1458000 w 1566000"/>
                <a:gd name="connsiteY1206" fmla="*/ 351000 h 2106000"/>
                <a:gd name="connsiteX1207" fmla="*/ 1431000 w 1566000"/>
                <a:gd name="connsiteY1207" fmla="*/ 378000 h 2106000"/>
                <a:gd name="connsiteX1208" fmla="*/ 1404000 w 1566000"/>
                <a:gd name="connsiteY1208" fmla="*/ 351000 h 2106000"/>
                <a:gd name="connsiteX1209" fmla="*/ 1431000 w 1566000"/>
                <a:gd name="connsiteY1209" fmla="*/ 324000 h 2106000"/>
                <a:gd name="connsiteX1210" fmla="*/ 1323000 w 1566000"/>
                <a:gd name="connsiteY1210" fmla="*/ 324000 h 2106000"/>
                <a:gd name="connsiteX1211" fmla="*/ 1350000 w 1566000"/>
                <a:gd name="connsiteY1211" fmla="*/ 351000 h 2106000"/>
                <a:gd name="connsiteX1212" fmla="*/ 1323000 w 1566000"/>
                <a:gd name="connsiteY1212" fmla="*/ 378000 h 2106000"/>
                <a:gd name="connsiteX1213" fmla="*/ 1296000 w 1566000"/>
                <a:gd name="connsiteY1213" fmla="*/ 351000 h 2106000"/>
                <a:gd name="connsiteX1214" fmla="*/ 1323000 w 1566000"/>
                <a:gd name="connsiteY1214" fmla="*/ 324000 h 2106000"/>
                <a:gd name="connsiteX1215" fmla="*/ 1215000 w 1566000"/>
                <a:gd name="connsiteY1215" fmla="*/ 324000 h 2106000"/>
                <a:gd name="connsiteX1216" fmla="*/ 1242000 w 1566000"/>
                <a:gd name="connsiteY1216" fmla="*/ 351000 h 2106000"/>
                <a:gd name="connsiteX1217" fmla="*/ 1215000 w 1566000"/>
                <a:gd name="connsiteY1217" fmla="*/ 378000 h 2106000"/>
                <a:gd name="connsiteX1218" fmla="*/ 1188000 w 1566000"/>
                <a:gd name="connsiteY1218" fmla="*/ 351000 h 2106000"/>
                <a:gd name="connsiteX1219" fmla="*/ 1215000 w 1566000"/>
                <a:gd name="connsiteY1219" fmla="*/ 324000 h 2106000"/>
                <a:gd name="connsiteX1220" fmla="*/ 1107000 w 1566000"/>
                <a:gd name="connsiteY1220" fmla="*/ 324000 h 2106000"/>
                <a:gd name="connsiteX1221" fmla="*/ 1134000 w 1566000"/>
                <a:gd name="connsiteY1221" fmla="*/ 351000 h 2106000"/>
                <a:gd name="connsiteX1222" fmla="*/ 1107000 w 1566000"/>
                <a:gd name="connsiteY1222" fmla="*/ 378000 h 2106000"/>
                <a:gd name="connsiteX1223" fmla="*/ 1080000 w 1566000"/>
                <a:gd name="connsiteY1223" fmla="*/ 351000 h 2106000"/>
                <a:gd name="connsiteX1224" fmla="*/ 1107000 w 1566000"/>
                <a:gd name="connsiteY1224" fmla="*/ 324000 h 2106000"/>
                <a:gd name="connsiteX1225" fmla="*/ 999000 w 1566000"/>
                <a:gd name="connsiteY1225" fmla="*/ 324000 h 2106000"/>
                <a:gd name="connsiteX1226" fmla="*/ 1026000 w 1566000"/>
                <a:gd name="connsiteY1226" fmla="*/ 351000 h 2106000"/>
                <a:gd name="connsiteX1227" fmla="*/ 999000 w 1566000"/>
                <a:gd name="connsiteY1227" fmla="*/ 378000 h 2106000"/>
                <a:gd name="connsiteX1228" fmla="*/ 972000 w 1566000"/>
                <a:gd name="connsiteY1228" fmla="*/ 351000 h 2106000"/>
                <a:gd name="connsiteX1229" fmla="*/ 999000 w 1566000"/>
                <a:gd name="connsiteY1229" fmla="*/ 324000 h 2106000"/>
                <a:gd name="connsiteX1230" fmla="*/ 891000 w 1566000"/>
                <a:gd name="connsiteY1230" fmla="*/ 324000 h 2106000"/>
                <a:gd name="connsiteX1231" fmla="*/ 918000 w 1566000"/>
                <a:gd name="connsiteY1231" fmla="*/ 351000 h 2106000"/>
                <a:gd name="connsiteX1232" fmla="*/ 891000 w 1566000"/>
                <a:gd name="connsiteY1232" fmla="*/ 378000 h 2106000"/>
                <a:gd name="connsiteX1233" fmla="*/ 864000 w 1566000"/>
                <a:gd name="connsiteY1233" fmla="*/ 351000 h 2106000"/>
                <a:gd name="connsiteX1234" fmla="*/ 891000 w 1566000"/>
                <a:gd name="connsiteY1234" fmla="*/ 324000 h 2106000"/>
                <a:gd name="connsiteX1235" fmla="*/ 783000 w 1566000"/>
                <a:gd name="connsiteY1235" fmla="*/ 324000 h 2106000"/>
                <a:gd name="connsiteX1236" fmla="*/ 810000 w 1566000"/>
                <a:gd name="connsiteY1236" fmla="*/ 351000 h 2106000"/>
                <a:gd name="connsiteX1237" fmla="*/ 783000 w 1566000"/>
                <a:gd name="connsiteY1237" fmla="*/ 378000 h 2106000"/>
                <a:gd name="connsiteX1238" fmla="*/ 756000 w 1566000"/>
                <a:gd name="connsiteY1238" fmla="*/ 351000 h 2106000"/>
                <a:gd name="connsiteX1239" fmla="*/ 783000 w 1566000"/>
                <a:gd name="connsiteY1239" fmla="*/ 324000 h 2106000"/>
                <a:gd name="connsiteX1240" fmla="*/ 675000 w 1566000"/>
                <a:gd name="connsiteY1240" fmla="*/ 324000 h 2106000"/>
                <a:gd name="connsiteX1241" fmla="*/ 702000 w 1566000"/>
                <a:gd name="connsiteY1241" fmla="*/ 351000 h 2106000"/>
                <a:gd name="connsiteX1242" fmla="*/ 675000 w 1566000"/>
                <a:gd name="connsiteY1242" fmla="*/ 378000 h 2106000"/>
                <a:gd name="connsiteX1243" fmla="*/ 648000 w 1566000"/>
                <a:gd name="connsiteY1243" fmla="*/ 351000 h 2106000"/>
                <a:gd name="connsiteX1244" fmla="*/ 675000 w 1566000"/>
                <a:gd name="connsiteY1244" fmla="*/ 324000 h 2106000"/>
                <a:gd name="connsiteX1245" fmla="*/ 567000 w 1566000"/>
                <a:gd name="connsiteY1245" fmla="*/ 324000 h 2106000"/>
                <a:gd name="connsiteX1246" fmla="*/ 594000 w 1566000"/>
                <a:gd name="connsiteY1246" fmla="*/ 351000 h 2106000"/>
                <a:gd name="connsiteX1247" fmla="*/ 567000 w 1566000"/>
                <a:gd name="connsiteY1247" fmla="*/ 378000 h 2106000"/>
                <a:gd name="connsiteX1248" fmla="*/ 540000 w 1566000"/>
                <a:gd name="connsiteY1248" fmla="*/ 351000 h 2106000"/>
                <a:gd name="connsiteX1249" fmla="*/ 567000 w 1566000"/>
                <a:gd name="connsiteY1249" fmla="*/ 324000 h 2106000"/>
                <a:gd name="connsiteX1250" fmla="*/ 459000 w 1566000"/>
                <a:gd name="connsiteY1250" fmla="*/ 324000 h 2106000"/>
                <a:gd name="connsiteX1251" fmla="*/ 486000 w 1566000"/>
                <a:gd name="connsiteY1251" fmla="*/ 351000 h 2106000"/>
                <a:gd name="connsiteX1252" fmla="*/ 459000 w 1566000"/>
                <a:gd name="connsiteY1252" fmla="*/ 378000 h 2106000"/>
                <a:gd name="connsiteX1253" fmla="*/ 432000 w 1566000"/>
                <a:gd name="connsiteY1253" fmla="*/ 351000 h 2106000"/>
                <a:gd name="connsiteX1254" fmla="*/ 459000 w 1566000"/>
                <a:gd name="connsiteY1254" fmla="*/ 324000 h 2106000"/>
                <a:gd name="connsiteX1255" fmla="*/ 351000 w 1566000"/>
                <a:gd name="connsiteY1255" fmla="*/ 324000 h 2106000"/>
                <a:gd name="connsiteX1256" fmla="*/ 378000 w 1566000"/>
                <a:gd name="connsiteY1256" fmla="*/ 351000 h 2106000"/>
                <a:gd name="connsiteX1257" fmla="*/ 351000 w 1566000"/>
                <a:gd name="connsiteY1257" fmla="*/ 378000 h 2106000"/>
                <a:gd name="connsiteX1258" fmla="*/ 324000 w 1566000"/>
                <a:gd name="connsiteY1258" fmla="*/ 351000 h 2106000"/>
                <a:gd name="connsiteX1259" fmla="*/ 351000 w 1566000"/>
                <a:gd name="connsiteY1259" fmla="*/ 324000 h 2106000"/>
                <a:gd name="connsiteX1260" fmla="*/ 243000 w 1566000"/>
                <a:gd name="connsiteY1260" fmla="*/ 324000 h 2106000"/>
                <a:gd name="connsiteX1261" fmla="*/ 270000 w 1566000"/>
                <a:gd name="connsiteY1261" fmla="*/ 351000 h 2106000"/>
                <a:gd name="connsiteX1262" fmla="*/ 243000 w 1566000"/>
                <a:gd name="connsiteY1262" fmla="*/ 378000 h 2106000"/>
                <a:gd name="connsiteX1263" fmla="*/ 216000 w 1566000"/>
                <a:gd name="connsiteY1263" fmla="*/ 351000 h 2106000"/>
                <a:gd name="connsiteX1264" fmla="*/ 243000 w 1566000"/>
                <a:gd name="connsiteY1264" fmla="*/ 324000 h 2106000"/>
                <a:gd name="connsiteX1265" fmla="*/ 135000 w 1566000"/>
                <a:gd name="connsiteY1265" fmla="*/ 324000 h 2106000"/>
                <a:gd name="connsiteX1266" fmla="*/ 162000 w 1566000"/>
                <a:gd name="connsiteY1266" fmla="*/ 351000 h 2106000"/>
                <a:gd name="connsiteX1267" fmla="*/ 135000 w 1566000"/>
                <a:gd name="connsiteY1267" fmla="*/ 378000 h 2106000"/>
                <a:gd name="connsiteX1268" fmla="*/ 108000 w 1566000"/>
                <a:gd name="connsiteY1268" fmla="*/ 351000 h 2106000"/>
                <a:gd name="connsiteX1269" fmla="*/ 135000 w 1566000"/>
                <a:gd name="connsiteY1269" fmla="*/ 324000 h 2106000"/>
                <a:gd name="connsiteX1270" fmla="*/ 27000 w 1566000"/>
                <a:gd name="connsiteY1270" fmla="*/ 324000 h 2106000"/>
                <a:gd name="connsiteX1271" fmla="*/ 54000 w 1566000"/>
                <a:gd name="connsiteY1271" fmla="*/ 351000 h 2106000"/>
                <a:gd name="connsiteX1272" fmla="*/ 27000 w 1566000"/>
                <a:gd name="connsiteY1272" fmla="*/ 378000 h 2106000"/>
                <a:gd name="connsiteX1273" fmla="*/ 0 w 1566000"/>
                <a:gd name="connsiteY1273" fmla="*/ 351000 h 2106000"/>
                <a:gd name="connsiteX1274" fmla="*/ 27000 w 1566000"/>
                <a:gd name="connsiteY1274" fmla="*/ 324000 h 2106000"/>
                <a:gd name="connsiteX1275" fmla="*/ 1539000 w 1566000"/>
                <a:gd name="connsiteY1275" fmla="*/ 216001 h 2106000"/>
                <a:gd name="connsiteX1276" fmla="*/ 1566000 w 1566000"/>
                <a:gd name="connsiteY1276" fmla="*/ 243001 h 2106000"/>
                <a:gd name="connsiteX1277" fmla="*/ 1539000 w 1566000"/>
                <a:gd name="connsiteY1277" fmla="*/ 270001 h 2106000"/>
                <a:gd name="connsiteX1278" fmla="*/ 1512000 w 1566000"/>
                <a:gd name="connsiteY1278" fmla="*/ 243001 h 2106000"/>
                <a:gd name="connsiteX1279" fmla="*/ 1539000 w 1566000"/>
                <a:gd name="connsiteY1279" fmla="*/ 216001 h 2106000"/>
                <a:gd name="connsiteX1280" fmla="*/ 1431000 w 1566000"/>
                <a:gd name="connsiteY1280" fmla="*/ 216001 h 2106000"/>
                <a:gd name="connsiteX1281" fmla="*/ 1458000 w 1566000"/>
                <a:gd name="connsiteY1281" fmla="*/ 243001 h 2106000"/>
                <a:gd name="connsiteX1282" fmla="*/ 1431000 w 1566000"/>
                <a:gd name="connsiteY1282" fmla="*/ 270001 h 2106000"/>
                <a:gd name="connsiteX1283" fmla="*/ 1404000 w 1566000"/>
                <a:gd name="connsiteY1283" fmla="*/ 243001 h 2106000"/>
                <a:gd name="connsiteX1284" fmla="*/ 1431000 w 1566000"/>
                <a:gd name="connsiteY1284" fmla="*/ 216001 h 2106000"/>
                <a:gd name="connsiteX1285" fmla="*/ 1323000 w 1566000"/>
                <a:gd name="connsiteY1285" fmla="*/ 216001 h 2106000"/>
                <a:gd name="connsiteX1286" fmla="*/ 1350000 w 1566000"/>
                <a:gd name="connsiteY1286" fmla="*/ 243001 h 2106000"/>
                <a:gd name="connsiteX1287" fmla="*/ 1323000 w 1566000"/>
                <a:gd name="connsiteY1287" fmla="*/ 270001 h 2106000"/>
                <a:gd name="connsiteX1288" fmla="*/ 1296000 w 1566000"/>
                <a:gd name="connsiteY1288" fmla="*/ 243001 h 2106000"/>
                <a:gd name="connsiteX1289" fmla="*/ 1323000 w 1566000"/>
                <a:gd name="connsiteY1289" fmla="*/ 216001 h 2106000"/>
                <a:gd name="connsiteX1290" fmla="*/ 1215000 w 1566000"/>
                <a:gd name="connsiteY1290" fmla="*/ 216001 h 2106000"/>
                <a:gd name="connsiteX1291" fmla="*/ 1242000 w 1566000"/>
                <a:gd name="connsiteY1291" fmla="*/ 243001 h 2106000"/>
                <a:gd name="connsiteX1292" fmla="*/ 1215000 w 1566000"/>
                <a:gd name="connsiteY1292" fmla="*/ 270001 h 2106000"/>
                <a:gd name="connsiteX1293" fmla="*/ 1188000 w 1566000"/>
                <a:gd name="connsiteY1293" fmla="*/ 243001 h 2106000"/>
                <a:gd name="connsiteX1294" fmla="*/ 1215000 w 1566000"/>
                <a:gd name="connsiteY1294" fmla="*/ 216001 h 2106000"/>
                <a:gd name="connsiteX1295" fmla="*/ 1107000 w 1566000"/>
                <a:gd name="connsiteY1295" fmla="*/ 216001 h 2106000"/>
                <a:gd name="connsiteX1296" fmla="*/ 1134000 w 1566000"/>
                <a:gd name="connsiteY1296" fmla="*/ 243001 h 2106000"/>
                <a:gd name="connsiteX1297" fmla="*/ 1107000 w 1566000"/>
                <a:gd name="connsiteY1297" fmla="*/ 270001 h 2106000"/>
                <a:gd name="connsiteX1298" fmla="*/ 1080000 w 1566000"/>
                <a:gd name="connsiteY1298" fmla="*/ 243001 h 2106000"/>
                <a:gd name="connsiteX1299" fmla="*/ 1107000 w 1566000"/>
                <a:gd name="connsiteY1299" fmla="*/ 216001 h 2106000"/>
                <a:gd name="connsiteX1300" fmla="*/ 999000 w 1566000"/>
                <a:gd name="connsiteY1300" fmla="*/ 216001 h 2106000"/>
                <a:gd name="connsiteX1301" fmla="*/ 1026000 w 1566000"/>
                <a:gd name="connsiteY1301" fmla="*/ 243001 h 2106000"/>
                <a:gd name="connsiteX1302" fmla="*/ 999000 w 1566000"/>
                <a:gd name="connsiteY1302" fmla="*/ 270001 h 2106000"/>
                <a:gd name="connsiteX1303" fmla="*/ 972000 w 1566000"/>
                <a:gd name="connsiteY1303" fmla="*/ 243001 h 2106000"/>
                <a:gd name="connsiteX1304" fmla="*/ 999000 w 1566000"/>
                <a:gd name="connsiteY1304" fmla="*/ 216001 h 2106000"/>
                <a:gd name="connsiteX1305" fmla="*/ 891000 w 1566000"/>
                <a:gd name="connsiteY1305" fmla="*/ 216001 h 2106000"/>
                <a:gd name="connsiteX1306" fmla="*/ 918000 w 1566000"/>
                <a:gd name="connsiteY1306" fmla="*/ 243001 h 2106000"/>
                <a:gd name="connsiteX1307" fmla="*/ 891000 w 1566000"/>
                <a:gd name="connsiteY1307" fmla="*/ 270001 h 2106000"/>
                <a:gd name="connsiteX1308" fmla="*/ 864000 w 1566000"/>
                <a:gd name="connsiteY1308" fmla="*/ 243001 h 2106000"/>
                <a:gd name="connsiteX1309" fmla="*/ 891000 w 1566000"/>
                <a:gd name="connsiteY1309" fmla="*/ 216001 h 2106000"/>
                <a:gd name="connsiteX1310" fmla="*/ 783000 w 1566000"/>
                <a:gd name="connsiteY1310" fmla="*/ 216001 h 2106000"/>
                <a:gd name="connsiteX1311" fmla="*/ 810000 w 1566000"/>
                <a:gd name="connsiteY1311" fmla="*/ 243001 h 2106000"/>
                <a:gd name="connsiteX1312" fmla="*/ 783000 w 1566000"/>
                <a:gd name="connsiteY1312" fmla="*/ 270001 h 2106000"/>
                <a:gd name="connsiteX1313" fmla="*/ 756000 w 1566000"/>
                <a:gd name="connsiteY1313" fmla="*/ 243001 h 2106000"/>
                <a:gd name="connsiteX1314" fmla="*/ 783000 w 1566000"/>
                <a:gd name="connsiteY1314" fmla="*/ 216001 h 2106000"/>
                <a:gd name="connsiteX1315" fmla="*/ 675000 w 1566000"/>
                <a:gd name="connsiteY1315" fmla="*/ 216001 h 2106000"/>
                <a:gd name="connsiteX1316" fmla="*/ 702000 w 1566000"/>
                <a:gd name="connsiteY1316" fmla="*/ 243001 h 2106000"/>
                <a:gd name="connsiteX1317" fmla="*/ 675000 w 1566000"/>
                <a:gd name="connsiteY1317" fmla="*/ 270001 h 2106000"/>
                <a:gd name="connsiteX1318" fmla="*/ 648000 w 1566000"/>
                <a:gd name="connsiteY1318" fmla="*/ 243001 h 2106000"/>
                <a:gd name="connsiteX1319" fmla="*/ 675000 w 1566000"/>
                <a:gd name="connsiteY1319" fmla="*/ 216001 h 2106000"/>
                <a:gd name="connsiteX1320" fmla="*/ 567000 w 1566000"/>
                <a:gd name="connsiteY1320" fmla="*/ 216001 h 2106000"/>
                <a:gd name="connsiteX1321" fmla="*/ 594000 w 1566000"/>
                <a:gd name="connsiteY1321" fmla="*/ 243001 h 2106000"/>
                <a:gd name="connsiteX1322" fmla="*/ 567000 w 1566000"/>
                <a:gd name="connsiteY1322" fmla="*/ 270001 h 2106000"/>
                <a:gd name="connsiteX1323" fmla="*/ 540000 w 1566000"/>
                <a:gd name="connsiteY1323" fmla="*/ 243001 h 2106000"/>
                <a:gd name="connsiteX1324" fmla="*/ 567000 w 1566000"/>
                <a:gd name="connsiteY1324" fmla="*/ 216001 h 2106000"/>
                <a:gd name="connsiteX1325" fmla="*/ 459000 w 1566000"/>
                <a:gd name="connsiteY1325" fmla="*/ 216001 h 2106000"/>
                <a:gd name="connsiteX1326" fmla="*/ 486000 w 1566000"/>
                <a:gd name="connsiteY1326" fmla="*/ 243001 h 2106000"/>
                <a:gd name="connsiteX1327" fmla="*/ 459000 w 1566000"/>
                <a:gd name="connsiteY1327" fmla="*/ 270001 h 2106000"/>
                <a:gd name="connsiteX1328" fmla="*/ 432000 w 1566000"/>
                <a:gd name="connsiteY1328" fmla="*/ 243001 h 2106000"/>
                <a:gd name="connsiteX1329" fmla="*/ 459000 w 1566000"/>
                <a:gd name="connsiteY1329" fmla="*/ 216001 h 2106000"/>
                <a:gd name="connsiteX1330" fmla="*/ 351000 w 1566000"/>
                <a:gd name="connsiteY1330" fmla="*/ 216001 h 2106000"/>
                <a:gd name="connsiteX1331" fmla="*/ 378000 w 1566000"/>
                <a:gd name="connsiteY1331" fmla="*/ 243001 h 2106000"/>
                <a:gd name="connsiteX1332" fmla="*/ 351000 w 1566000"/>
                <a:gd name="connsiteY1332" fmla="*/ 270001 h 2106000"/>
                <a:gd name="connsiteX1333" fmla="*/ 324000 w 1566000"/>
                <a:gd name="connsiteY1333" fmla="*/ 243001 h 2106000"/>
                <a:gd name="connsiteX1334" fmla="*/ 351000 w 1566000"/>
                <a:gd name="connsiteY1334" fmla="*/ 216001 h 2106000"/>
                <a:gd name="connsiteX1335" fmla="*/ 243000 w 1566000"/>
                <a:gd name="connsiteY1335" fmla="*/ 216001 h 2106000"/>
                <a:gd name="connsiteX1336" fmla="*/ 270000 w 1566000"/>
                <a:gd name="connsiteY1336" fmla="*/ 243001 h 2106000"/>
                <a:gd name="connsiteX1337" fmla="*/ 243000 w 1566000"/>
                <a:gd name="connsiteY1337" fmla="*/ 270001 h 2106000"/>
                <a:gd name="connsiteX1338" fmla="*/ 216000 w 1566000"/>
                <a:gd name="connsiteY1338" fmla="*/ 243001 h 2106000"/>
                <a:gd name="connsiteX1339" fmla="*/ 243000 w 1566000"/>
                <a:gd name="connsiteY1339" fmla="*/ 216001 h 2106000"/>
                <a:gd name="connsiteX1340" fmla="*/ 135000 w 1566000"/>
                <a:gd name="connsiteY1340" fmla="*/ 216001 h 2106000"/>
                <a:gd name="connsiteX1341" fmla="*/ 162000 w 1566000"/>
                <a:gd name="connsiteY1341" fmla="*/ 243001 h 2106000"/>
                <a:gd name="connsiteX1342" fmla="*/ 135000 w 1566000"/>
                <a:gd name="connsiteY1342" fmla="*/ 270001 h 2106000"/>
                <a:gd name="connsiteX1343" fmla="*/ 108000 w 1566000"/>
                <a:gd name="connsiteY1343" fmla="*/ 243001 h 2106000"/>
                <a:gd name="connsiteX1344" fmla="*/ 135000 w 1566000"/>
                <a:gd name="connsiteY1344" fmla="*/ 216001 h 2106000"/>
                <a:gd name="connsiteX1345" fmla="*/ 27000 w 1566000"/>
                <a:gd name="connsiteY1345" fmla="*/ 216001 h 2106000"/>
                <a:gd name="connsiteX1346" fmla="*/ 54000 w 1566000"/>
                <a:gd name="connsiteY1346" fmla="*/ 243001 h 2106000"/>
                <a:gd name="connsiteX1347" fmla="*/ 27000 w 1566000"/>
                <a:gd name="connsiteY1347" fmla="*/ 270001 h 2106000"/>
                <a:gd name="connsiteX1348" fmla="*/ 0 w 1566000"/>
                <a:gd name="connsiteY1348" fmla="*/ 243001 h 2106000"/>
                <a:gd name="connsiteX1349" fmla="*/ 27000 w 1566000"/>
                <a:gd name="connsiteY1349" fmla="*/ 216001 h 2106000"/>
                <a:gd name="connsiteX1350" fmla="*/ 1539000 w 1566000"/>
                <a:gd name="connsiteY1350" fmla="*/ 108001 h 2106000"/>
                <a:gd name="connsiteX1351" fmla="*/ 1566000 w 1566000"/>
                <a:gd name="connsiteY1351" fmla="*/ 135000 h 2106000"/>
                <a:gd name="connsiteX1352" fmla="*/ 1539000 w 1566000"/>
                <a:gd name="connsiteY1352" fmla="*/ 162000 h 2106000"/>
                <a:gd name="connsiteX1353" fmla="*/ 1512000 w 1566000"/>
                <a:gd name="connsiteY1353" fmla="*/ 135000 h 2106000"/>
                <a:gd name="connsiteX1354" fmla="*/ 1539000 w 1566000"/>
                <a:gd name="connsiteY1354" fmla="*/ 108001 h 2106000"/>
                <a:gd name="connsiteX1355" fmla="*/ 1431000 w 1566000"/>
                <a:gd name="connsiteY1355" fmla="*/ 108001 h 2106000"/>
                <a:gd name="connsiteX1356" fmla="*/ 1458000 w 1566000"/>
                <a:gd name="connsiteY1356" fmla="*/ 135000 h 2106000"/>
                <a:gd name="connsiteX1357" fmla="*/ 1431000 w 1566000"/>
                <a:gd name="connsiteY1357" fmla="*/ 162000 h 2106000"/>
                <a:gd name="connsiteX1358" fmla="*/ 1404000 w 1566000"/>
                <a:gd name="connsiteY1358" fmla="*/ 135000 h 2106000"/>
                <a:gd name="connsiteX1359" fmla="*/ 1431000 w 1566000"/>
                <a:gd name="connsiteY1359" fmla="*/ 108001 h 2106000"/>
                <a:gd name="connsiteX1360" fmla="*/ 1323000 w 1566000"/>
                <a:gd name="connsiteY1360" fmla="*/ 108001 h 2106000"/>
                <a:gd name="connsiteX1361" fmla="*/ 1350000 w 1566000"/>
                <a:gd name="connsiteY1361" fmla="*/ 135000 h 2106000"/>
                <a:gd name="connsiteX1362" fmla="*/ 1323000 w 1566000"/>
                <a:gd name="connsiteY1362" fmla="*/ 162000 h 2106000"/>
                <a:gd name="connsiteX1363" fmla="*/ 1296000 w 1566000"/>
                <a:gd name="connsiteY1363" fmla="*/ 135000 h 2106000"/>
                <a:gd name="connsiteX1364" fmla="*/ 1323000 w 1566000"/>
                <a:gd name="connsiteY1364" fmla="*/ 108001 h 2106000"/>
                <a:gd name="connsiteX1365" fmla="*/ 1215000 w 1566000"/>
                <a:gd name="connsiteY1365" fmla="*/ 108001 h 2106000"/>
                <a:gd name="connsiteX1366" fmla="*/ 1242000 w 1566000"/>
                <a:gd name="connsiteY1366" fmla="*/ 135000 h 2106000"/>
                <a:gd name="connsiteX1367" fmla="*/ 1215000 w 1566000"/>
                <a:gd name="connsiteY1367" fmla="*/ 162000 h 2106000"/>
                <a:gd name="connsiteX1368" fmla="*/ 1188000 w 1566000"/>
                <a:gd name="connsiteY1368" fmla="*/ 135000 h 2106000"/>
                <a:gd name="connsiteX1369" fmla="*/ 1215000 w 1566000"/>
                <a:gd name="connsiteY1369" fmla="*/ 108001 h 2106000"/>
                <a:gd name="connsiteX1370" fmla="*/ 1107000 w 1566000"/>
                <a:gd name="connsiteY1370" fmla="*/ 108001 h 2106000"/>
                <a:gd name="connsiteX1371" fmla="*/ 1134000 w 1566000"/>
                <a:gd name="connsiteY1371" fmla="*/ 135000 h 2106000"/>
                <a:gd name="connsiteX1372" fmla="*/ 1107000 w 1566000"/>
                <a:gd name="connsiteY1372" fmla="*/ 162000 h 2106000"/>
                <a:gd name="connsiteX1373" fmla="*/ 1080000 w 1566000"/>
                <a:gd name="connsiteY1373" fmla="*/ 135000 h 2106000"/>
                <a:gd name="connsiteX1374" fmla="*/ 1107000 w 1566000"/>
                <a:gd name="connsiteY1374" fmla="*/ 108001 h 2106000"/>
                <a:gd name="connsiteX1375" fmla="*/ 999000 w 1566000"/>
                <a:gd name="connsiteY1375" fmla="*/ 108001 h 2106000"/>
                <a:gd name="connsiteX1376" fmla="*/ 1026000 w 1566000"/>
                <a:gd name="connsiteY1376" fmla="*/ 135000 h 2106000"/>
                <a:gd name="connsiteX1377" fmla="*/ 999000 w 1566000"/>
                <a:gd name="connsiteY1377" fmla="*/ 162000 h 2106000"/>
                <a:gd name="connsiteX1378" fmla="*/ 972000 w 1566000"/>
                <a:gd name="connsiteY1378" fmla="*/ 135000 h 2106000"/>
                <a:gd name="connsiteX1379" fmla="*/ 999000 w 1566000"/>
                <a:gd name="connsiteY1379" fmla="*/ 108001 h 2106000"/>
                <a:gd name="connsiteX1380" fmla="*/ 891000 w 1566000"/>
                <a:gd name="connsiteY1380" fmla="*/ 108001 h 2106000"/>
                <a:gd name="connsiteX1381" fmla="*/ 918000 w 1566000"/>
                <a:gd name="connsiteY1381" fmla="*/ 135000 h 2106000"/>
                <a:gd name="connsiteX1382" fmla="*/ 891000 w 1566000"/>
                <a:gd name="connsiteY1382" fmla="*/ 162000 h 2106000"/>
                <a:gd name="connsiteX1383" fmla="*/ 864000 w 1566000"/>
                <a:gd name="connsiteY1383" fmla="*/ 135000 h 2106000"/>
                <a:gd name="connsiteX1384" fmla="*/ 891000 w 1566000"/>
                <a:gd name="connsiteY1384" fmla="*/ 108001 h 2106000"/>
                <a:gd name="connsiteX1385" fmla="*/ 783000 w 1566000"/>
                <a:gd name="connsiteY1385" fmla="*/ 108001 h 2106000"/>
                <a:gd name="connsiteX1386" fmla="*/ 810000 w 1566000"/>
                <a:gd name="connsiteY1386" fmla="*/ 135000 h 2106000"/>
                <a:gd name="connsiteX1387" fmla="*/ 783000 w 1566000"/>
                <a:gd name="connsiteY1387" fmla="*/ 162000 h 2106000"/>
                <a:gd name="connsiteX1388" fmla="*/ 756000 w 1566000"/>
                <a:gd name="connsiteY1388" fmla="*/ 135000 h 2106000"/>
                <a:gd name="connsiteX1389" fmla="*/ 783000 w 1566000"/>
                <a:gd name="connsiteY1389" fmla="*/ 108001 h 2106000"/>
                <a:gd name="connsiteX1390" fmla="*/ 675000 w 1566000"/>
                <a:gd name="connsiteY1390" fmla="*/ 108001 h 2106000"/>
                <a:gd name="connsiteX1391" fmla="*/ 702000 w 1566000"/>
                <a:gd name="connsiteY1391" fmla="*/ 135000 h 2106000"/>
                <a:gd name="connsiteX1392" fmla="*/ 675000 w 1566000"/>
                <a:gd name="connsiteY1392" fmla="*/ 162000 h 2106000"/>
                <a:gd name="connsiteX1393" fmla="*/ 648000 w 1566000"/>
                <a:gd name="connsiteY1393" fmla="*/ 135000 h 2106000"/>
                <a:gd name="connsiteX1394" fmla="*/ 675000 w 1566000"/>
                <a:gd name="connsiteY1394" fmla="*/ 108001 h 2106000"/>
                <a:gd name="connsiteX1395" fmla="*/ 567000 w 1566000"/>
                <a:gd name="connsiteY1395" fmla="*/ 108001 h 2106000"/>
                <a:gd name="connsiteX1396" fmla="*/ 594000 w 1566000"/>
                <a:gd name="connsiteY1396" fmla="*/ 135000 h 2106000"/>
                <a:gd name="connsiteX1397" fmla="*/ 567000 w 1566000"/>
                <a:gd name="connsiteY1397" fmla="*/ 162000 h 2106000"/>
                <a:gd name="connsiteX1398" fmla="*/ 540000 w 1566000"/>
                <a:gd name="connsiteY1398" fmla="*/ 135000 h 2106000"/>
                <a:gd name="connsiteX1399" fmla="*/ 567000 w 1566000"/>
                <a:gd name="connsiteY1399" fmla="*/ 108001 h 2106000"/>
                <a:gd name="connsiteX1400" fmla="*/ 459000 w 1566000"/>
                <a:gd name="connsiteY1400" fmla="*/ 108001 h 2106000"/>
                <a:gd name="connsiteX1401" fmla="*/ 486000 w 1566000"/>
                <a:gd name="connsiteY1401" fmla="*/ 135000 h 2106000"/>
                <a:gd name="connsiteX1402" fmla="*/ 459000 w 1566000"/>
                <a:gd name="connsiteY1402" fmla="*/ 162000 h 2106000"/>
                <a:gd name="connsiteX1403" fmla="*/ 432000 w 1566000"/>
                <a:gd name="connsiteY1403" fmla="*/ 135000 h 2106000"/>
                <a:gd name="connsiteX1404" fmla="*/ 459000 w 1566000"/>
                <a:gd name="connsiteY1404" fmla="*/ 108001 h 2106000"/>
                <a:gd name="connsiteX1405" fmla="*/ 351000 w 1566000"/>
                <a:gd name="connsiteY1405" fmla="*/ 108001 h 2106000"/>
                <a:gd name="connsiteX1406" fmla="*/ 378000 w 1566000"/>
                <a:gd name="connsiteY1406" fmla="*/ 135000 h 2106000"/>
                <a:gd name="connsiteX1407" fmla="*/ 351000 w 1566000"/>
                <a:gd name="connsiteY1407" fmla="*/ 162000 h 2106000"/>
                <a:gd name="connsiteX1408" fmla="*/ 324000 w 1566000"/>
                <a:gd name="connsiteY1408" fmla="*/ 135000 h 2106000"/>
                <a:gd name="connsiteX1409" fmla="*/ 351000 w 1566000"/>
                <a:gd name="connsiteY1409" fmla="*/ 108001 h 2106000"/>
                <a:gd name="connsiteX1410" fmla="*/ 243000 w 1566000"/>
                <a:gd name="connsiteY1410" fmla="*/ 108001 h 2106000"/>
                <a:gd name="connsiteX1411" fmla="*/ 270000 w 1566000"/>
                <a:gd name="connsiteY1411" fmla="*/ 135000 h 2106000"/>
                <a:gd name="connsiteX1412" fmla="*/ 243000 w 1566000"/>
                <a:gd name="connsiteY1412" fmla="*/ 162000 h 2106000"/>
                <a:gd name="connsiteX1413" fmla="*/ 216000 w 1566000"/>
                <a:gd name="connsiteY1413" fmla="*/ 135000 h 2106000"/>
                <a:gd name="connsiteX1414" fmla="*/ 243000 w 1566000"/>
                <a:gd name="connsiteY1414" fmla="*/ 108001 h 2106000"/>
                <a:gd name="connsiteX1415" fmla="*/ 135000 w 1566000"/>
                <a:gd name="connsiteY1415" fmla="*/ 108001 h 2106000"/>
                <a:gd name="connsiteX1416" fmla="*/ 162000 w 1566000"/>
                <a:gd name="connsiteY1416" fmla="*/ 135000 h 2106000"/>
                <a:gd name="connsiteX1417" fmla="*/ 135000 w 1566000"/>
                <a:gd name="connsiteY1417" fmla="*/ 162000 h 2106000"/>
                <a:gd name="connsiteX1418" fmla="*/ 108000 w 1566000"/>
                <a:gd name="connsiteY1418" fmla="*/ 135000 h 2106000"/>
                <a:gd name="connsiteX1419" fmla="*/ 135000 w 1566000"/>
                <a:gd name="connsiteY1419" fmla="*/ 108001 h 2106000"/>
                <a:gd name="connsiteX1420" fmla="*/ 27000 w 1566000"/>
                <a:gd name="connsiteY1420" fmla="*/ 108001 h 2106000"/>
                <a:gd name="connsiteX1421" fmla="*/ 54000 w 1566000"/>
                <a:gd name="connsiteY1421" fmla="*/ 135000 h 2106000"/>
                <a:gd name="connsiteX1422" fmla="*/ 27000 w 1566000"/>
                <a:gd name="connsiteY1422" fmla="*/ 162000 h 2106000"/>
                <a:gd name="connsiteX1423" fmla="*/ 0 w 1566000"/>
                <a:gd name="connsiteY1423" fmla="*/ 135000 h 2106000"/>
                <a:gd name="connsiteX1424" fmla="*/ 27000 w 1566000"/>
                <a:gd name="connsiteY1424" fmla="*/ 108001 h 2106000"/>
                <a:gd name="connsiteX1425" fmla="*/ 1539000 w 1566000"/>
                <a:gd name="connsiteY1425" fmla="*/ 0 h 2106000"/>
                <a:gd name="connsiteX1426" fmla="*/ 1566000 w 1566000"/>
                <a:gd name="connsiteY1426" fmla="*/ 27000 h 2106000"/>
                <a:gd name="connsiteX1427" fmla="*/ 1539000 w 1566000"/>
                <a:gd name="connsiteY1427" fmla="*/ 54001 h 2106000"/>
                <a:gd name="connsiteX1428" fmla="*/ 1512000 w 1566000"/>
                <a:gd name="connsiteY1428" fmla="*/ 27000 h 2106000"/>
                <a:gd name="connsiteX1429" fmla="*/ 1539000 w 1566000"/>
                <a:gd name="connsiteY1429" fmla="*/ 0 h 2106000"/>
                <a:gd name="connsiteX1430" fmla="*/ 1431000 w 1566000"/>
                <a:gd name="connsiteY1430" fmla="*/ 0 h 2106000"/>
                <a:gd name="connsiteX1431" fmla="*/ 1458000 w 1566000"/>
                <a:gd name="connsiteY1431" fmla="*/ 27000 h 2106000"/>
                <a:gd name="connsiteX1432" fmla="*/ 1431000 w 1566000"/>
                <a:gd name="connsiteY1432" fmla="*/ 54001 h 2106000"/>
                <a:gd name="connsiteX1433" fmla="*/ 1404000 w 1566000"/>
                <a:gd name="connsiteY1433" fmla="*/ 27000 h 2106000"/>
                <a:gd name="connsiteX1434" fmla="*/ 1431000 w 1566000"/>
                <a:gd name="connsiteY1434" fmla="*/ 0 h 2106000"/>
                <a:gd name="connsiteX1435" fmla="*/ 1323000 w 1566000"/>
                <a:gd name="connsiteY1435" fmla="*/ 0 h 2106000"/>
                <a:gd name="connsiteX1436" fmla="*/ 1350000 w 1566000"/>
                <a:gd name="connsiteY1436" fmla="*/ 27000 h 2106000"/>
                <a:gd name="connsiteX1437" fmla="*/ 1323000 w 1566000"/>
                <a:gd name="connsiteY1437" fmla="*/ 54001 h 2106000"/>
                <a:gd name="connsiteX1438" fmla="*/ 1296000 w 1566000"/>
                <a:gd name="connsiteY1438" fmla="*/ 27000 h 2106000"/>
                <a:gd name="connsiteX1439" fmla="*/ 1323000 w 1566000"/>
                <a:gd name="connsiteY1439" fmla="*/ 0 h 2106000"/>
                <a:gd name="connsiteX1440" fmla="*/ 1215000 w 1566000"/>
                <a:gd name="connsiteY1440" fmla="*/ 0 h 2106000"/>
                <a:gd name="connsiteX1441" fmla="*/ 1242000 w 1566000"/>
                <a:gd name="connsiteY1441" fmla="*/ 27000 h 2106000"/>
                <a:gd name="connsiteX1442" fmla="*/ 1215000 w 1566000"/>
                <a:gd name="connsiteY1442" fmla="*/ 54001 h 2106000"/>
                <a:gd name="connsiteX1443" fmla="*/ 1188000 w 1566000"/>
                <a:gd name="connsiteY1443" fmla="*/ 27000 h 2106000"/>
                <a:gd name="connsiteX1444" fmla="*/ 1215000 w 1566000"/>
                <a:gd name="connsiteY1444" fmla="*/ 0 h 2106000"/>
                <a:gd name="connsiteX1445" fmla="*/ 1107000 w 1566000"/>
                <a:gd name="connsiteY1445" fmla="*/ 0 h 2106000"/>
                <a:gd name="connsiteX1446" fmla="*/ 1134000 w 1566000"/>
                <a:gd name="connsiteY1446" fmla="*/ 27000 h 2106000"/>
                <a:gd name="connsiteX1447" fmla="*/ 1107000 w 1566000"/>
                <a:gd name="connsiteY1447" fmla="*/ 54001 h 2106000"/>
                <a:gd name="connsiteX1448" fmla="*/ 1080000 w 1566000"/>
                <a:gd name="connsiteY1448" fmla="*/ 27000 h 2106000"/>
                <a:gd name="connsiteX1449" fmla="*/ 1107000 w 1566000"/>
                <a:gd name="connsiteY1449" fmla="*/ 0 h 2106000"/>
                <a:gd name="connsiteX1450" fmla="*/ 999000 w 1566000"/>
                <a:gd name="connsiteY1450" fmla="*/ 0 h 2106000"/>
                <a:gd name="connsiteX1451" fmla="*/ 1026000 w 1566000"/>
                <a:gd name="connsiteY1451" fmla="*/ 27000 h 2106000"/>
                <a:gd name="connsiteX1452" fmla="*/ 999000 w 1566000"/>
                <a:gd name="connsiteY1452" fmla="*/ 54001 h 2106000"/>
                <a:gd name="connsiteX1453" fmla="*/ 972000 w 1566000"/>
                <a:gd name="connsiteY1453" fmla="*/ 27000 h 2106000"/>
                <a:gd name="connsiteX1454" fmla="*/ 999000 w 1566000"/>
                <a:gd name="connsiteY1454" fmla="*/ 0 h 2106000"/>
                <a:gd name="connsiteX1455" fmla="*/ 891000 w 1566000"/>
                <a:gd name="connsiteY1455" fmla="*/ 0 h 2106000"/>
                <a:gd name="connsiteX1456" fmla="*/ 918000 w 1566000"/>
                <a:gd name="connsiteY1456" fmla="*/ 27000 h 2106000"/>
                <a:gd name="connsiteX1457" fmla="*/ 891000 w 1566000"/>
                <a:gd name="connsiteY1457" fmla="*/ 54001 h 2106000"/>
                <a:gd name="connsiteX1458" fmla="*/ 864000 w 1566000"/>
                <a:gd name="connsiteY1458" fmla="*/ 27000 h 2106000"/>
                <a:gd name="connsiteX1459" fmla="*/ 891000 w 1566000"/>
                <a:gd name="connsiteY1459" fmla="*/ 0 h 2106000"/>
                <a:gd name="connsiteX1460" fmla="*/ 783000 w 1566000"/>
                <a:gd name="connsiteY1460" fmla="*/ 0 h 2106000"/>
                <a:gd name="connsiteX1461" fmla="*/ 810000 w 1566000"/>
                <a:gd name="connsiteY1461" fmla="*/ 27000 h 2106000"/>
                <a:gd name="connsiteX1462" fmla="*/ 783000 w 1566000"/>
                <a:gd name="connsiteY1462" fmla="*/ 54001 h 2106000"/>
                <a:gd name="connsiteX1463" fmla="*/ 756000 w 1566000"/>
                <a:gd name="connsiteY1463" fmla="*/ 27000 h 2106000"/>
                <a:gd name="connsiteX1464" fmla="*/ 783000 w 1566000"/>
                <a:gd name="connsiteY1464" fmla="*/ 0 h 2106000"/>
                <a:gd name="connsiteX1465" fmla="*/ 675000 w 1566000"/>
                <a:gd name="connsiteY1465" fmla="*/ 0 h 2106000"/>
                <a:gd name="connsiteX1466" fmla="*/ 702000 w 1566000"/>
                <a:gd name="connsiteY1466" fmla="*/ 27000 h 2106000"/>
                <a:gd name="connsiteX1467" fmla="*/ 675000 w 1566000"/>
                <a:gd name="connsiteY1467" fmla="*/ 54001 h 2106000"/>
                <a:gd name="connsiteX1468" fmla="*/ 648000 w 1566000"/>
                <a:gd name="connsiteY1468" fmla="*/ 27000 h 2106000"/>
                <a:gd name="connsiteX1469" fmla="*/ 675000 w 1566000"/>
                <a:gd name="connsiteY1469" fmla="*/ 0 h 2106000"/>
                <a:gd name="connsiteX1470" fmla="*/ 567000 w 1566000"/>
                <a:gd name="connsiteY1470" fmla="*/ 0 h 2106000"/>
                <a:gd name="connsiteX1471" fmla="*/ 594000 w 1566000"/>
                <a:gd name="connsiteY1471" fmla="*/ 27000 h 2106000"/>
                <a:gd name="connsiteX1472" fmla="*/ 567000 w 1566000"/>
                <a:gd name="connsiteY1472" fmla="*/ 54001 h 2106000"/>
                <a:gd name="connsiteX1473" fmla="*/ 540000 w 1566000"/>
                <a:gd name="connsiteY1473" fmla="*/ 27000 h 2106000"/>
                <a:gd name="connsiteX1474" fmla="*/ 567000 w 1566000"/>
                <a:gd name="connsiteY1474" fmla="*/ 0 h 2106000"/>
                <a:gd name="connsiteX1475" fmla="*/ 459000 w 1566000"/>
                <a:gd name="connsiteY1475" fmla="*/ 0 h 2106000"/>
                <a:gd name="connsiteX1476" fmla="*/ 486000 w 1566000"/>
                <a:gd name="connsiteY1476" fmla="*/ 27000 h 2106000"/>
                <a:gd name="connsiteX1477" fmla="*/ 459000 w 1566000"/>
                <a:gd name="connsiteY1477" fmla="*/ 54001 h 2106000"/>
                <a:gd name="connsiteX1478" fmla="*/ 432000 w 1566000"/>
                <a:gd name="connsiteY1478" fmla="*/ 27000 h 2106000"/>
                <a:gd name="connsiteX1479" fmla="*/ 459000 w 1566000"/>
                <a:gd name="connsiteY1479" fmla="*/ 0 h 2106000"/>
                <a:gd name="connsiteX1480" fmla="*/ 351000 w 1566000"/>
                <a:gd name="connsiteY1480" fmla="*/ 0 h 2106000"/>
                <a:gd name="connsiteX1481" fmla="*/ 378000 w 1566000"/>
                <a:gd name="connsiteY1481" fmla="*/ 27000 h 2106000"/>
                <a:gd name="connsiteX1482" fmla="*/ 351000 w 1566000"/>
                <a:gd name="connsiteY1482" fmla="*/ 54001 h 2106000"/>
                <a:gd name="connsiteX1483" fmla="*/ 324000 w 1566000"/>
                <a:gd name="connsiteY1483" fmla="*/ 27000 h 2106000"/>
                <a:gd name="connsiteX1484" fmla="*/ 351000 w 1566000"/>
                <a:gd name="connsiteY1484" fmla="*/ 0 h 2106000"/>
                <a:gd name="connsiteX1485" fmla="*/ 243000 w 1566000"/>
                <a:gd name="connsiteY1485" fmla="*/ 0 h 2106000"/>
                <a:gd name="connsiteX1486" fmla="*/ 270000 w 1566000"/>
                <a:gd name="connsiteY1486" fmla="*/ 27000 h 2106000"/>
                <a:gd name="connsiteX1487" fmla="*/ 243000 w 1566000"/>
                <a:gd name="connsiteY1487" fmla="*/ 54001 h 2106000"/>
                <a:gd name="connsiteX1488" fmla="*/ 216000 w 1566000"/>
                <a:gd name="connsiteY1488" fmla="*/ 27000 h 2106000"/>
                <a:gd name="connsiteX1489" fmla="*/ 243000 w 1566000"/>
                <a:gd name="connsiteY1489" fmla="*/ 0 h 2106000"/>
                <a:gd name="connsiteX1490" fmla="*/ 135000 w 1566000"/>
                <a:gd name="connsiteY1490" fmla="*/ 0 h 2106000"/>
                <a:gd name="connsiteX1491" fmla="*/ 162000 w 1566000"/>
                <a:gd name="connsiteY1491" fmla="*/ 27000 h 2106000"/>
                <a:gd name="connsiteX1492" fmla="*/ 135000 w 1566000"/>
                <a:gd name="connsiteY1492" fmla="*/ 54001 h 2106000"/>
                <a:gd name="connsiteX1493" fmla="*/ 108000 w 1566000"/>
                <a:gd name="connsiteY1493" fmla="*/ 27000 h 2106000"/>
                <a:gd name="connsiteX1494" fmla="*/ 135000 w 1566000"/>
                <a:gd name="connsiteY1494" fmla="*/ 0 h 2106000"/>
                <a:gd name="connsiteX1495" fmla="*/ 27000 w 1566000"/>
                <a:gd name="connsiteY1495" fmla="*/ 0 h 2106000"/>
                <a:gd name="connsiteX1496" fmla="*/ 54000 w 1566000"/>
                <a:gd name="connsiteY1496" fmla="*/ 27000 h 2106000"/>
                <a:gd name="connsiteX1497" fmla="*/ 27000 w 1566000"/>
                <a:gd name="connsiteY1497" fmla="*/ 54001 h 2106000"/>
                <a:gd name="connsiteX1498" fmla="*/ 0 w 1566000"/>
                <a:gd name="connsiteY1498" fmla="*/ 27000 h 2106000"/>
                <a:gd name="connsiteX1499" fmla="*/ 27000 w 1566000"/>
                <a:gd name="connsiteY1499" fmla="*/ 0 h 210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</a:cxnLst>
              <a:rect l="l" t="t" r="r" b="b"/>
              <a:pathLst>
                <a:path w="1566000" h="2106000">
                  <a:moveTo>
                    <a:pt x="1539000" y="2052000"/>
                  </a:moveTo>
                  <a:cubicBezTo>
                    <a:pt x="1553912" y="2052000"/>
                    <a:pt x="1566000" y="2064088"/>
                    <a:pt x="1566000" y="2079000"/>
                  </a:cubicBezTo>
                  <a:cubicBezTo>
                    <a:pt x="1566000" y="2093912"/>
                    <a:pt x="1553912" y="2106000"/>
                    <a:pt x="1539000" y="2106000"/>
                  </a:cubicBezTo>
                  <a:cubicBezTo>
                    <a:pt x="1524088" y="2106000"/>
                    <a:pt x="1512000" y="2093912"/>
                    <a:pt x="1512000" y="2079000"/>
                  </a:cubicBezTo>
                  <a:cubicBezTo>
                    <a:pt x="1512000" y="2064088"/>
                    <a:pt x="1524088" y="2052000"/>
                    <a:pt x="1539000" y="2052000"/>
                  </a:cubicBezTo>
                  <a:close/>
                  <a:moveTo>
                    <a:pt x="1431000" y="2052000"/>
                  </a:moveTo>
                  <a:cubicBezTo>
                    <a:pt x="1445912" y="2052000"/>
                    <a:pt x="1458000" y="2064088"/>
                    <a:pt x="1458000" y="2079000"/>
                  </a:cubicBezTo>
                  <a:cubicBezTo>
                    <a:pt x="1458000" y="2093912"/>
                    <a:pt x="1445912" y="2106000"/>
                    <a:pt x="1431000" y="2106000"/>
                  </a:cubicBezTo>
                  <a:cubicBezTo>
                    <a:pt x="1416088" y="2106000"/>
                    <a:pt x="1404000" y="2093912"/>
                    <a:pt x="1404000" y="2079000"/>
                  </a:cubicBezTo>
                  <a:cubicBezTo>
                    <a:pt x="1404000" y="2064088"/>
                    <a:pt x="1416088" y="2052000"/>
                    <a:pt x="1431000" y="2052000"/>
                  </a:cubicBezTo>
                  <a:close/>
                  <a:moveTo>
                    <a:pt x="1323000" y="2052000"/>
                  </a:moveTo>
                  <a:cubicBezTo>
                    <a:pt x="1337912" y="2052000"/>
                    <a:pt x="1350000" y="2064088"/>
                    <a:pt x="1350000" y="2079000"/>
                  </a:cubicBezTo>
                  <a:cubicBezTo>
                    <a:pt x="1350000" y="2093912"/>
                    <a:pt x="1337912" y="2106000"/>
                    <a:pt x="1323000" y="2106000"/>
                  </a:cubicBezTo>
                  <a:cubicBezTo>
                    <a:pt x="1308088" y="2106000"/>
                    <a:pt x="1296000" y="2093912"/>
                    <a:pt x="1296000" y="2079000"/>
                  </a:cubicBezTo>
                  <a:cubicBezTo>
                    <a:pt x="1296000" y="2064088"/>
                    <a:pt x="1308088" y="2052000"/>
                    <a:pt x="1323000" y="2052000"/>
                  </a:cubicBezTo>
                  <a:close/>
                  <a:moveTo>
                    <a:pt x="1215000" y="2052000"/>
                  </a:moveTo>
                  <a:cubicBezTo>
                    <a:pt x="1229912" y="2052000"/>
                    <a:pt x="1242000" y="2064088"/>
                    <a:pt x="1242000" y="2079000"/>
                  </a:cubicBezTo>
                  <a:cubicBezTo>
                    <a:pt x="1242000" y="2093912"/>
                    <a:pt x="1229912" y="2106000"/>
                    <a:pt x="1215000" y="2106000"/>
                  </a:cubicBezTo>
                  <a:cubicBezTo>
                    <a:pt x="1200088" y="2106000"/>
                    <a:pt x="1188000" y="2093912"/>
                    <a:pt x="1188000" y="2079000"/>
                  </a:cubicBezTo>
                  <a:cubicBezTo>
                    <a:pt x="1188000" y="2064088"/>
                    <a:pt x="1200088" y="2052000"/>
                    <a:pt x="1215000" y="2052000"/>
                  </a:cubicBezTo>
                  <a:close/>
                  <a:moveTo>
                    <a:pt x="1107000" y="2052000"/>
                  </a:moveTo>
                  <a:cubicBezTo>
                    <a:pt x="1121912" y="2052000"/>
                    <a:pt x="1134000" y="2064088"/>
                    <a:pt x="1134000" y="2079000"/>
                  </a:cubicBezTo>
                  <a:cubicBezTo>
                    <a:pt x="1134000" y="2093912"/>
                    <a:pt x="1121912" y="2106000"/>
                    <a:pt x="1107000" y="2106000"/>
                  </a:cubicBezTo>
                  <a:cubicBezTo>
                    <a:pt x="1092088" y="2106000"/>
                    <a:pt x="1080000" y="2093912"/>
                    <a:pt x="1080000" y="2079000"/>
                  </a:cubicBezTo>
                  <a:cubicBezTo>
                    <a:pt x="1080000" y="2064088"/>
                    <a:pt x="1092088" y="2052000"/>
                    <a:pt x="1107000" y="2052000"/>
                  </a:cubicBezTo>
                  <a:close/>
                  <a:moveTo>
                    <a:pt x="999000" y="2052000"/>
                  </a:moveTo>
                  <a:cubicBezTo>
                    <a:pt x="1013912" y="2052000"/>
                    <a:pt x="1026000" y="2064088"/>
                    <a:pt x="1026000" y="2079000"/>
                  </a:cubicBezTo>
                  <a:cubicBezTo>
                    <a:pt x="1026000" y="2093912"/>
                    <a:pt x="1013912" y="2106000"/>
                    <a:pt x="999000" y="2106000"/>
                  </a:cubicBezTo>
                  <a:cubicBezTo>
                    <a:pt x="984088" y="2106000"/>
                    <a:pt x="972000" y="2093912"/>
                    <a:pt x="972000" y="2079000"/>
                  </a:cubicBezTo>
                  <a:cubicBezTo>
                    <a:pt x="972000" y="2064088"/>
                    <a:pt x="984088" y="2052000"/>
                    <a:pt x="999000" y="2052000"/>
                  </a:cubicBezTo>
                  <a:close/>
                  <a:moveTo>
                    <a:pt x="891000" y="2052000"/>
                  </a:moveTo>
                  <a:cubicBezTo>
                    <a:pt x="905912" y="2052000"/>
                    <a:pt x="918000" y="2064088"/>
                    <a:pt x="918000" y="2079000"/>
                  </a:cubicBezTo>
                  <a:cubicBezTo>
                    <a:pt x="918000" y="2093912"/>
                    <a:pt x="905912" y="2106000"/>
                    <a:pt x="891000" y="2106000"/>
                  </a:cubicBezTo>
                  <a:cubicBezTo>
                    <a:pt x="876088" y="2106000"/>
                    <a:pt x="864000" y="2093912"/>
                    <a:pt x="864000" y="2079000"/>
                  </a:cubicBezTo>
                  <a:cubicBezTo>
                    <a:pt x="864000" y="2064088"/>
                    <a:pt x="876088" y="2052000"/>
                    <a:pt x="891000" y="2052000"/>
                  </a:cubicBezTo>
                  <a:close/>
                  <a:moveTo>
                    <a:pt x="783000" y="2052000"/>
                  </a:moveTo>
                  <a:cubicBezTo>
                    <a:pt x="797912" y="2052000"/>
                    <a:pt x="810000" y="2064088"/>
                    <a:pt x="810000" y="2079000"/>
                  </a:cubicBezTo>
                  <a:cubicBezTo>
                    <a:pt x="810000" y="2093912"/>
                    <a:pt x="797912" y="2106000"/>
                    <a:pt x="783000" y="2106000"/>
                  </a:cubicBezTo>
                  <a:cubicBezTo>
                    <a:pt x="768088" y="2106000"/>
                    <a:pt x="756000" y="2093912"/>
                    <a:pt x="756000" y="2079000"/>
                  </a:cubicBezTo>
                  <a:cubicBezTo>
                    <a:pt x="756000" y="2064088"/>
                    <a:pt x="768088" y="2052000"/>
                    <a:pt x="783000" y="2052000"/>
                  </a:cubicBezTo>
                  <a:close/>
                  <a:moveTo>
                    <a:pt x="675000" y="2052000"/>
                  </a:moveTo>
                  <a:cubicBezTo>
                    <a:pt x="689912" y="2052000"/>
                    <a:pt x="702000" y="2064088"/>
                    <a:pt x="702000" y="2079000"/>
                  </a:cubicBezTo>
                  <a:cubicBezTo>
                    <a:pt x="702000" y="2093912"/>
                    <a:pt x="689912" y="2106000"/>
                    <a:pt x="675000" y="2106000"/>
                  </a:cubicBezTo>
                  <a:cubicBezTo>
                    <a:pt x="660088" y="2106000"/>
                    <a:pt x="648000" y="2093912"/>
                    <a:pt x="648000" y="2079000"/>
                  </a:cubicBezTo>
                  <a:cubicBezTo>
                    <a:pt x="648000" y="2064088"/>
                    <a:pt x="660088" y="2052000"/>
                    <a:pt x="675000" y="2052000"/>
                  </a:cubicBezTo>
                  <a:close/>
                  <a:moveTo>
                    <a:pt x="567000" y="2052000"/>
                  </a:moveTo>
                  <a:cubicBezTo>
                    <a:pt x="581912" y="2052000"/>
                    <a:pt x="594000" y="2064088"/>
                    <a:pt x="594000" y="2079000"/>
                  </a:cubicBezTo>
                  <a:cubicBezTo>
                    <a:pt x="594000" y="2093912"/>
                    <a:pt x="581912" y="2106000"/>
                    <a:pt x="567000" y="2106000"/>
                  </a:cubicBezTo>
                  <a:cubicBezTo>
                    <a:pt x="552088" y="2106000"/>
                    <a:pt x="540000" y="2093912"/>
                    <a:pt x="540000" y="2079000"/>
                  </a:cubicBezTo>
                  <a:cubicBezTo>
                    <a:pt x="540000" y="2064088"/>
                    <a:pt x="552088" y="2052000"/>
                    <a:pt x="567000" y="2052000"/>
                  </a:cubicBezTo>
                  <a:close/>
                  <a:moveTo>
                    <a:pt x="459000" y="2052000"/>
                  </a:moveTo>
                  <a:cubicBezTo>
                    <a:pt x="473912" y="2052000"/>
                    <a:pt x="486000" y="2064088"/>
                    <a:pt x="486000" y="2079000"/>
                  </a:cubicBezTo>
                  <a:cubicBezTo>
                    <a:pt x="486000" y="2093912"/>
                    <a:pt x="473912" y="2106000"/>
                    <a:pt x="459000" y="2106000"/>
                  </a:cubicBezTo>
                  <a:cubicBezTo>
                    <a:pt x="444088" y="2106000"/>
                    <a:pt x="432000" y="2093912"/>
                    <a:pt x="432000" y="2079000"/>
                  </a:cubicBezTo>
                  <a:cubicBezTo>
                    <a:pt x="432000" y="2064088"/>
                    <a:pt x="444088" y="2052000"/>
                    <a:pt x="459000" y="2052000"/>
                  </a:cubicBezTo>
                  <a:close/>
                  <a:moveTo>
                    <a:pt x="351000" y="2052000"/>
                  </a:moveTo>
                  <a:cubicBezTo>
                    <a:pt x="365912" y="2052000"/>
                    <a:pt x="378000" y="2064088"/>
                    <a:pt x="378000" y="2079000"/>
                  </a:cubicBezTo>
                  <a:cubicBezTo>
                    <a:pt x="378000" y="2093912"/>
                    <a:pt x="365912" y="2106000"/>
                    <a:pt x="351000" y="2106000"/>
                  </a:cubicBezTo>
                  <a:cubicBezTo>
                    <a:pt x="336088" y="2106000"/>
                    <a:pt x="324000" y="2093912"/>
                    <a:pt x="324000" y="2079000"/>
                  </a:cubicBezTo>
                  <a:cubicBezTo>
                    <a:pt x="324000" y="2064088"/>
                    <a:pt x="336088" y="2052000"/>
                    <a:pt x="351000" y="2052000"/>
                  </a:cubicBezTo>
                  <a:close/>
                  <a:moveTo>
                    <a:pt x="243000" y="2052000"/>
                  </a:moveTo>
                  <a:cubicBezTo>
                    <a:pt x="257912" y="2052000"/>
                    <a:pt x="270000" y="2064088"/>
                    <a:pt x="270000" y="2079000"/>
                  </a:cubicBezTo>
                  <a:cubicBezTo>
                    <a:pt x="270000" y="2093912"/>
                    <a:pt x="257912" y="2106000"/>
                    <a:pt x="243000" y="2106000"/>
                  </a:cubicBezTo>
                  <a:cubicBezTo>
                    <a:pt x="228088" y="2106000"/>
                    <a:pt x="216000" y="2093912"/>
                    <a:pt x="216000" y="2079000"/>
                  </a:cubicBezTo>
                  <a:cubicBezTo>
                    <a:pt x="216000" y="2064088"/>
                    <a:pt x="228088" y="2052000"/>
                    <a:pt x="243000" y="2052000"/>
                  </a:cubicBezTo>
                  <a:close/>
                  <a:moveTo>
                    <a:pt x="135000" y="2052000"/>
                  </a:moveTo>
                  <a:cubicBezTo>
                    <a:pt x="149912" y="2052000"/>
                    <a:pt x="162000" y="2064088"/>
                    <a:pt x="162000" y="2079000"/>
                  </a:cubicBezTo>
                  <a:cubicBezTo>
                    <a:pt x="162000" y="2093912"/>
                    <a:pt x="149912" y="2106000"/>
                    <a:pt x="135000" y="2106000"/>
                  </a:cubicBezTo>
                  <a:cubicBezTo>
                    <a:pt x="120088" y="2106000"/>
                    <a:pt x="108000" y="2093912"/>
                    <a:pt x="108000" y="2079000"/>
                  </a:cubicBezTo>
                  <a:cubicBezTo>
                    <a:pt x="108000" y="2064088"/>
                    <a:pt x="120088" y="2052000"/>
                    <a:pt x="135000" y="2052000"/>
                  </a:cubicBezTo>
                  <a:close/>
                  <a:moveTo>
                    <a:pt x="27000" y="2052000"/>
                  </a:moveTo>
                  <a:cubicBezTo>
                    <a:pt x="41912" y="2052000"/>
                    <a:pt x="54000" y="2064088"/>
                    <a:pt x="54000" y="2079000"/>
                  </a:cubicBezTo>
                  <a:cubicBezTo>
                    <a:pt x="54000" y="2093912"/>
                    <a:pt x="41912" y="2106000"/>
                    <a:pt x="27000" y="2106000"/>
                  </a:cubicBezTo>
                  <a:cubicBezTo>
                    <a:pt x="12088" y="2106000"/>
                    <a:pt x="0" y="2093912"/>
                    <a:pt x="0" y="2079000"/>
                  </a:cubicBezTo>
                  <a:cubicBezTo>
                    <a:pt x="0" y="2064088"/>
                    <a:pt x="12088" y="2052000"/>
                    <a:pt x="27000" y="2052000"/>
                  </a:cubicBezTo>
                  <a:close/>
                  <a:moveTo>
                    <a:pt x="1539000" y="1944000"/>
                  </a:moveTo>
                  <a:cubicBezTo>
                    <a:pt x="1553912" y="1944000"/>
                    <a:pt x="1566000" y="1956088"/>
                    <a:pt x="1566000" y="1971000"/>
                  </a:cubicBezTo>
                  <a:cubicBezTo>
                    <a:pt x="1566000" y="1985912"/>
                    <a:pt x="1553912" y="1998000"/>
                    <a:pt x="1539000" y="1998000"/>
                  </a:cubicBezTo>
                  <a:cubicBezTo>
                    <a:pt x="1524088" y="1998000"/>
                    <a:pt x="1512000" y="1985912"/>
                    <a:pt x="1512000" y="1971000"/>
                  </a:cubicBezTo>
                  <a:cubicBezTo>
                    <a:pt x="1512000" y="1956088"/>
                    <a:pt x="1524088" y="1944000"/>
                    <a:pt x="1539000" y="1944000"/>
                  </a:cubicBezTo>
                  <a:close/>
                  <a:moveTo>
                    <a:pt x="1431000" y="1944000"/>
                  </a:moveTo>
                  <a:cubicBezTo>
                    <a:pt x="1445912" y="1944000"/>
                    <a:pt x="1458000" y="1956088"/>
                    <a:pt x="1458000" y="1971000"/>
                  </a:cubicBezTo>
                  <a:cubicBezTo>
                    <a:pt x="1458000" y="1985912"/>
                    <a:pt x="1445912" y="1998000"/>
                    <a:pt x="1431000" y="1998000"/>
                  </a:cubicBezTo>
                  <a:cubicBezTo>
                    <a:pt x="1416088" y="1998000"/>
                    <a:pt x="1404000" y="1985912"/>
                    <a:pt x="1404000" y="1971000"/>
                  </a:cubicBezTo>
                  <a:cubicBezTo>
                    <a:pt x="1404000" y="1956088"/>
                    <a:pt x="1416088" y="1944000"/>
                    <a:pt x="1431000" y="1944000"/>
                  </a:cubicBezTo>
                  <a:close/>
                  <a:moveTo>
                    <a:pt x="1323000" y="1944000"/>
                  </a:moveTo>
                  <a:cubicBezTo>
                    <a:pt x="1337912" y="1944000"/>
                    <a:pt x="1350000" y="1956088"/>
                    <a:pt x="1350000" y="1971000"/>
                  </a:cubicBezTo>
                  <a:cubicBezTo>
                    <a:pt x="1350000" y="1985912"/>
                    <a:pt x="1337912" y="1998000"/>
                    <a:pt x="1323000" y="1998000"/>
                  </a:cubicBezTo>
                  <a:cubicBezTo>
                    <a:pt x="1308088" y="1998000"/>
                    <a:pt x="1296000" y="1985912"/>
                    <a:pt x="1296000" y="1971000"/>
                  </a:cubicBezTo>
                  <a:cubicBezTo>
                    <a:pt x="1296000" y="1956088"/>
                    <a:pt x="1308088" y="1944000"/>
                    <a:pt x="1323000" y="1944000"/>
                  </a:cubicBezTo>
                  <a:close/>
                  <a:moveTo>
                    <a:pt x="1215000" y="1944000"/>
                  </a:moveTo>
                  <a:cubicBezTo>
                    <a:pt x="1229912" y="1944000"/>
                    <a:pt x="1242000" y="1956088"/>
                    <a:pt x="1242000" y="1971000"/>
                  </a:cubicBezTo>
                  <a:cubicBezTo>
                    <a:pt x="1242000" y="1985912"/>
                    <a:pt x="1229912" y="1998000"/>
                    <a:pt x="1215000" y="1998000"/>
                  </a:cubicBezTo>
                  <a:cubicBezTo>
                    <a:pt x="1200088" y="1998000"/>
                    <a:pt x="1188000" y="1985912"/>
                    <a:pt x="1188000" y="1971000"/>
                  </a:cubicBezTo>
                  <a:cubicBezTo>
                    <a:pt x="1188000" y="1956088"/>
                    <a:pt x="1200088" y="1944000"/>
                    <a:pt x="1215000" y="1944000"/>
                  </a:cubicBezTo>
                  <a:close/>
                  <a:moveTo>
                    <a:pt x="1107000" y="1944000"/>
                  </a:moveTo>
                  <a:cubicBezTo>
                    <a:pt x="1121912" y="1944000"/>
                    <a:pt x="1134000" y="1956088"/>
                    <a:pt x="1134000" y="1971000"/>
                  </a:cubicBezTo>
                  <a:cubicBezTo>
                    <a:pt x="1134000" y="1985912"/>
                    <a:pt x="1121912" y="1998000"/>
                    <a:pt x="1107000" y="1998000"/>
                  </a:cubicBezTo>
                  <a:cubicBezTo>
                    <a:pt x="1092088" y="1998000"/>
                    <a:pt x="1080000" y="1985912"/>
                    <a:pt x="1080000" y="1971000"/>
                  </a:cubicBezTo>
                  <a:cubicBezTo>
                    <a:pt x="1080000" y="1956088"/>
                    <a:pt x="1092088" y="1944000"/>
                    <a:pt x="1107000" y="1944000"/>
                  </a:cubicBezTo>
                  <a:close/>
                  <a:moveTo>
                    <a:pt x="999000" y="1944000"/>
                  </a:moveTo>
                  <a:cubicBezTo>
                    <a:pt x="1013912" y="1944000"/>
                    <a:pt x="1026000" y="1956088"/>
                    <a:pt x="1026000" y="1971000"/>
                  </a:cubicBezTo>
                  <a:cubicBezTo>
                    <a:pt x="1026000" y="1985912"/>
                    <a:pt x="1013912" y="1998000"/>
                    <a:pt x="999000" y="1998000"/>
                  </a:cubicBezTo>
                  <a:cubicBezTo>
                    <a:pt x="984088" y="1998000"/>
                    <a:pt x="972000" y="1985912"/>
                    <a:pt x="972000" y="1971000"/>
                  </a:cubicBezTo>
                  <a:cubicBezTo>
                    <a:pt x="972000" y="1956088"/>
                    <a:pt x="984088" y="1944000"/>
                    <a:pt x="999000" y="1944000"/>
                  </a:cubicBezTo>
                  <a:close/>
                  <a:moveTo>
                    <a:pt x="891000" y="1944000"/>
                  </a:moveTo>
                  <a:cubicBezTo>
                    <a:pt x="905912" y="1944000"/>
                    <a:pt x="918000" y="1956088"/>
                    <a:pt x="918000" y="1971000"/>
                  </a:cubicBezTo>
                  <a:cubicBezTo>
                    <a:pt x="918000" y="1985912"/>
                    <a:pt x="905912" y="1998000"/>
                    <a:pt x="891000" y="1998000"/>
                  </a:cubicBezTo>
                  <a:cubicBezTo>
                    <a:pt x="876088" y="1998000"/>
                    <a:pt x="864000" y="1985912"/>
                    <a:pt x="864000" y="1971000"/>
                  </a:cubicBezTo>
                  <a:cubicBezTo>
                    <a:pt x="864000" y="1956088"/>
                    <a:pt x="876088" y="1944000"/>
                    <a:pt x="891000" y="1944000"/>
                  </a:cubicBezTo>
                  <a:close/>
                  <a:moveTo>
                    <a:pt x="783000" y="1944000"/>
                  </a:moveTo>
                  <a:cubicBezTo>
                    <a:pt x="797912" y="1944000"/>
                    <a:pt x="810000" y="1956088"/>
                    <a:pt x="810000" y="1971000"/>
                  </a:cubicBezTo>
                  <a:cubicBezTo>
                    <a:pt x="810000" y="1985912"/>
                    <a:pt x="797912" y="1998000"/>
                    <a:pt x="783000" y="1998000"/>
                  </a:cubicBezTo>
                  <a:cubicBezTo>
                    <a:pt x="768088" y="1998000"/>
                    <a:pt x="756000" y="1985912"/>
                    <a:pt x="756000" y="1971000"/>
                  </a:cubicBezTo>
                  <a:cubicBezTo>
                    <a:pt x="756000" y="1956088"/>
                    <a:pt x="768088" y="1944000"/>
                    <a:pt x="783000" y="1944000"/>
                  </a:cubicBezTo>
                  <a:close/>
                  <a:moveTo>
                    <a:pt x="675000" y="1944000"/>
                  </a:moveTo>
                  <a:cubicBezTo>
                    <a:pt x="689912" y="1944000"/>
                    <a:pt x="702000" y="1956088"/>
                    <a:pt x="702000" y="1971000"/>
                  </a:cubicBezTo>
                  <a:cubicBezTo>
                    <a:pt x="702000" y="1985912"/>
                    <a:pt x="689912" y="1998000"/>
                    <a:pt x="675000" y="1998000"/>
                  </a:cubicBezTo>
                  <a:cubicBezTo>
                    <a:pt x="660088" y="1998000"/>
                    <a:pt x="648000" y="1985912"/>
                    <a:pt x="648000" y="1971000"/>
                  </a:cubicBezTo>
                  <a:cubicBezTo>
                    <a:pt x="648000" y="1956088"/>
                    <a:pt x="660088" y="1944000"/>
                    <a:pt x="675000" y="1944000"/>
                  </a:cubicBezTo>
                  <a:close/>
                  <a:moveTo>
                    <a:pt x="567000" y="1944000"/>
                  </a:moveTo>
                  <a:cubicBezTo>
                    <a:pt x="581912" y="1944000"/>
                    <a:pt x="594000" y="1956088"/>
                    <a:pt x="594000" y="1971000"/>
                  </a:cubicBezTo>
                  <a:cubicBezTo>
                    <a:pt x="594000" y="1985912"/>
                    <a:pt x="581912" y="1998000"/>
                    <a:pt x="567000" y="1998000"/>
                  </a:cubicBezTo>
                  <a:cubicBezTo>
                    <a:pt x="552088" y="1998000"/>
                    <a:pt x="540000" y="1985912"/>
                    <a:pt x="540000" y="1971000"/>
                  </a:cubicBezTo>
                  <a:cubicBezTo>
                    <a:pt x="540000" y="1956088"/>
                    <a:pt x="552088" y="1944000"/>
                    <a:pt x="567000" y="1944000"/>
                  </a:cubicBezTo>
                  <a:close/>
                  <a:moveTo>
                    <a:pt x="459000" y="1944000"/>
                  </a:moveTo>
                  <a:cubicBezTo>
                    <a:pt x="473912" y="1944000"/>
                    <a:pt x="486000" y="1956088"/>
                    <a:pt x="486000" y="1971000"/>
                  </a:cubicBezTo>
                  <a:cubicBezTo>
                    <a:pt x="486000" y="1985912"/>
                    <a:pt x="473912" y="1998000"/>
                    <a:pt x="459000" y="1998000"/>
                  </a:cubicBezTo>
                  <a:cubicBezTo>
                    <a:pt x="444088" y="1998000"/>
                    <a:pt x="432000" y="1985912"/>
                    <a:pt x="432000" y="1971000"/>
                  </a:cubicBezTo>
                  <a:cubicBezTo>
                    <a:pt x="432000" y="1956088"/>
                    <a:pt x="444088" y="1944000"/>
                    <a:pt x="459000" y="1944000"/>
                  </a:cubicBezTo>
                  <a:close/>
                  <a:moveTo>
                    <a:pt x="351000" y="1944000"/>
                  </a:moveTo>
                  <a:cubicBezTo>
                    <a:pt x="365912" y="1944000"/>
                    <a:pt x="378000" y="1956088"/>
                    <a:pt x="378000" y="1971000"/>
                  </a:cubicBezTo>
                  <a:cubicBezTo>
                    <a:pt x="378000" y="1985912"/>
                    <a:pt x="365912" y="1998000"/>
                    <a:pt x="351000" y="1998000"/>
                  </a:cubicBezTo>
                  <a:cubicBezTo>
                    <a:pt x="336088" y="1998000"/>
                    <a:pt x="324000" y="1985912"/>
                    <a:pt x="324000" y="1971000"/>
                  </a:cubicBezTo>
                  <a:cubicBezTo>
                    <a:pt x="324000" y="1956088"/>
                    <a:pt x="336088" y="1944000"/>
                    <a:pt x="351000" y="1944000"/>
                  </a:cubicBezTo>
                  <a:close/>
                  <a:moveTo>
                    <a:pt x="243000" y="1944000"/>
                  </a:moveTo>
                  <a:cubicBezTo>
                    <a:pt x="257912" y="1944000"/>
                    <a:pt x="270000" y="1956088"/>
                    <a:pt x="270000" y="1971000"/>
                  </a:cubicBezTo>
                  <a:cubicBezTo>
                    <a:pt x="270000" y="1985912"/>
                    <a:pt x="257912" y="1998000"/>
                    <a:pt x="243000" y="1998000"/>
                  </a:cubicBezTo>
                  <a:cubicBezTo>
                    <a:pt x="228088" y="1998000"/>
                    <a:pt x="216000" y="1985912"/>
                    <a:pt x="216000" y="1971000"/>
                  </a:cubicBezTo>
                  <a:cubicBezTo>
                    <a:pt x="216000" y="1956088"/>
                    <a:pt x="228088" y="1944000"/>
                    <a:pt x="243000" y="1944000"/>
                  </a:cubicBezTo>
                  <a:close/>
                  <a:moveTo>
                    <a:pt x="135000" y="1944000"/>
                  </a:moveTo>
                  <a:cubicBezTo>
                    <a:pt x="149912" y="1944000"/>
                    <a:pt x="162000" y="1956088"/>
                    <a:pt x="162000" y="1971000"/>
                  </a:cubicBezTo>
                  <a:cubicBezTo>
                    <a:pt x="162000" y="1985912"/>
                    <a:pt x="149912" y="1998000"/>
                    <a:pt x="135000" y="1998000"/>
                  </a:cubicBezTo>
                  <a:cubicBezTo>
                    <a:pt x="120088" y="1998000"/>
                    <a:pt x="108000" y="1985912"/>
                    <a:pt x="108000" y="1971000"/>
                  </a:cubicBezTo>
                  <a:cubicBezTo>
                    <a:pt x="108000" y="1956088"/>
                    <a:pt x="120088" y="1944000"/>
                    <a:pt x="135000" y="1944000"/>
                  </a:cubicBezTo>
                  <a:close/>
                  <a:moveTo>
                    <a:pt x="27000" y="1944000"/>
                  </a:moveTo>
                  <a:cubicBezTo>
                    <a:pt x="41912" y="1944000"/>
                    <a:pt x="54000" y="1956088"/>
                    <a:pt x="54000" y="1971000"/>
                  </a:cubicBezTo>
                  <a:cubicBezTo>
                    <a:pt x="54000" y="1985912"/>
                    <a:pt x="41912" y="1998000"/>
                    <a:pt x="27000" y="1998000"/>
                  </a:cubicBezTo>
                  <a:cubicBezTo>
                    <a:pt x="12088" y="1998000"/>
                    <a:pt x="0" y="1985912"/>
                    <a:pt x="0" y="1971000"/>
                  </a:cubicBezTo>
                  <a:cubicBezTo>
                    <a:pt x="0" y="1956088"/>
                    <a:pt x="12088" y="1944000"/>
                    <a:pt x="27000" y="1944000"/>
                  </a:cubicBezTo>
                  <a:close/>
                  <a:moveTo>
                    <a:pt x="1539000" y="1836000"/>
                  </a:moveTo>
                  <a:cubicBezTo>
                    <a:pt x="1553912" y="1836000"/>
                    <a:pt x="1566000" y="1848088"/>
                    <a:pt x="1566000" y="1863000"/>
                  </a:cubicBezTo>
                  <a:cubicBezTo>
                    <a:pt x="1566000" y="1877912"/>
                    <a:pt x="1553912" y="1890000"/>
                    <a:pt x="1539000" y="1890000"/>
                  </a:cubicBezTo>
                  <a:cubicBezTo>
                    <a:pt x="1524088" y="1890000"/>
                    <a:pt x="1512000" y="1877912"/>
                    <a:pt x="1512000" y="1863000"/>
                  </a:cubicBezTo>
                  <a:cubicBezTo>
                    <a:pt x="1512000" y="1848088"/>
                    <a:pt x="1524088" y="1836000"/>
                    <a:pt x="1539000" y="1836000"/>
                  </a:cubicBezTo>
                  <a:close/>
                  <a:moveTo>
                    <a:pt x="1431000" y="1836000"/>
                  </a:moveTo>
                  <a:cubicBezTo>
                    <a:pt x="1445912" y="1836000"/>
                    <a:pt x="1458000" y="1848088"/>
                    <a:pt x="1458000" y="1863000"/>
                  </a:cubicBezTo>
                  <a:cubicBezTo>
                    <a:pt x="1458000" y="1877912"/>
                    <a:pt x="1445912" y="1890000"/>
                    <a:pt x="1431000" y="1890000"/>
                  </a:cubicBezTo>
                  <a:cubicBezTo>
                    <a:pt x="1416088" y="1890000"/>
                    <a:pt x="1404000" y="1877912"/>
                    <a:pt x="1404000" y="1863000"/>
                  </a:cubicBezTo>
                  <a:cubicBezTo>
                    <a:pt x="1404000" y="1848088"/>
                    <a:pt x="1416088" y="1836000"/>
                    <a:pt x="1431000" y="1836000"/>
                  </a:cubicBezTo>
                  <a:close/>
                  <a:moveTo>
                    <a:pt x="1323000" y="1836000"/>
                  </a:moveTo>
                  <a:cubicBezTo>
                    <a:pt x="1337912" y="1836000"/>
                    <a:pt x="1350000" y="1848088"/>
                    <a:pt x="1350000" y="1863000"/>
                  </a:cubicBezTo>
                  <a:cubicBezTo>
                    <a:pt x="1350000" y="1877912"/>
                    <a:pt x="1337912" y="1890000"/>
                    <a:pt x="1323000" y="1890000"/>
                  </a:cubicBezTo>
                  <a:cubicBezTo>
                    <a:pt x="1308088" y="1890000"/>
                    <a:pt x="1296000" y="1877912"/>
                    <a:pt x="1296000" y="1863000"/>
                  </a:cubicBezTo>
                  <a:cubicBezTo>
                    <a:pt x="1296000" y="1848088"/>
                    <a:pt x="1308088" y="1836000"/>
                    <a:pt x="1323000" y="1836000"/>
                  </a:cubicBezTo>
                  <a:close/>
                  <a:moveTo>
                    <a:pt x="1215000" y="1836000"/>
                  </a:moveTo>
                  <a:cubicBezTo>
                    <a:pt x="1229912" y="1836000"/>
                    <a:pt x="1242000" y="1848088"/>
                    <a:pt x="1242000" y="1863000"/>
                  </a:cubicBezTo>
                  <a:cubicBezTo>
                    <a:pt x="1242000" y="1877912"/>
                    <a:pt x="1229912" y="1890000"/>
                    <a:pt x="1215000" y="1890000"/>
                  </a:cubicBezTo>
                  <a:cubicBezTo>
                    <a:pt x="1200088" y="1890000"/>
                    <a:pt x="1188000" y="1877912"/>
                    <a:pt x="1188000" y="1863000"/>
                  </a:cubicBezTo>
                  <a:cubicBezTo>
                    <a:pt x="1188000" y="1848088"/>
                    <a:pt x="1200088" y="1836000"/>
                    <a:pt x="1215000" y="1836000"/>
                  </a:cubicBezTo>
                  <a:close/>
                  <a:moveTo>
                    <a:pt x="1107000" y="1836000"/>
                  </a:moveTo>
                  <a:cubicBezTo>
                    <a:pt x="1121912" y="1836000"/>
                    <a:pt x="1134000" y="1848088"/>
                    <a:pt x="1134000" y="1863000"/>
                  </a:cubicBezTo>
                  <a:cubicBezTo>
                    <a:pt x="1134000" y="1877912"/>
                    <a:pt x="1121912" y="1890000"/>
                    <a:pt x="1107000" y="1890000"/>
                  </a:cubicBezTo>
                  <a:cubicBezTo>
                    <a:pt x="1092088" y="1890000"/>
                    <a:pt x="1080000" y="1877912"/>
                    <a:pt x="1080000" y="1863000"/>
                  </a:cubicBezTo>
                  <a:cubicBezTo>
                    <a:pt x="1080000" y="1848088"/>
                    <a:pt x="1092088" y="1836000"/>
                    <a:pt x="1107000" y="1836000"/>
                  </a:cubicBezTo>
                  <a:close/>
                  <a:moveTo>
                    <a:pt x="999000" y="1836000"/>
                  </a:moveTo>
                  <a:cubicBezTo>
                    <a:pt x="1013912" y="1836000"/>
                    <a:pt x="1026000" y="1848088"/>
                    <a:pt x="1026000" y="1863000"/>
                  </a:cubicBezTo>
                  <a:cubicBezTo>
                    <a:pt x="1026000" y="1877912"/>
                    <a:pt x="1013912" y="1890000"/>
                    <a:pt x="999000" y="1890000"/>
                  </a:cubicBezTo>
                  <a:cubicBezTo>
                    <a:pt x="984088" y="1890000"/>
                    <a:pt x="972000" y="1877912"/>
                    <a:pt x="972000" y="1863000"/>
                  </a:cubicBezTo>
                  <a:cubicBezTo>
                    <a:pt x="972000" y="1848088"/>
                    <a:pt x="984088" y="1836000"/>
                    <a:pt x="999000" y="1836000"/>
                  </a:cubicBezTo>
                  <a:close/>
                  <a:moveTo>
                    <a:pt x="891000" y="1836000"/>
                  </a:moveTo>
                  <a:cubicBezTo>
                    <a:pt x="905912" y="1836000"/>
                    <a:pt x="918000" y="1848088"/>
                    <a:pt x="918000" y="1863000"/>
                  </a:cubicBezTo>
                  <a:cubicBezTo>
                    <a:pt x="918000" y="1877912"/>
                    <a:pt x="905912" y="1890000"/>
                    <a:pt x="891000" y="1890000"/>
                  </a:cubicBezTo>
                  <a:cubicBezTo>
                    <a:pt x="876088" y="1890000"/>
                    <a:pt x="864000" y="1877912"/>
                    <a:pt x="864000" y="1863000"/>
                  </a:cubicBezTo>
                  <a:cubicBezTo>
                    <a:pt x="864000" y="1848088"/>
                    <a:pt x="876088" y="1836000"/>
                    <a:pt x="891000" y="1836000"/>
                  </a:cubicBezTo>
                  <a:close/>
                  <a:moveTo>
                    <a:pt x="783000" y="1836000"/>
                  </a:moveTo>
                  <a:cubicBezTo>
                    <a:pt x="797912" y="1836000"/>
                    <a:pt x="810000" y="1848088"/>
                    <a:pt x="810000" y="1863000"/>
                  </a:cubicBezTo>
                  <a:cubicBezTo>
                    <a:pt x="810000" y="1877912"/>
                    <a:pt x="797912" y="1890000"/>
                    <a:pt x="783000" y="1890000"/>
                  </a:cubicBezTo>
                  <a:cubicBezTo>
                    <a:pt x="768088" y="1890000"/>
                    <a:pt x="756000" y="1877912"/>
                    <a:pt x="756000" y="1863000"/>
                  </a:cubicBezTo>
                  <a:cubicBezTo>
                    <a:pt x="756000" y="1848088"/>
                    <a:pt x="768088" y="1836000"/>
                    <a:pt x="783000" y="1836000"/>
                  </a:cubicBezTo>
                  <a:close/>
                  <a:moveTo>
                    <a:pt x="675000" y="1836000"/>
                  </a:moveTo>
                  <a:cubicBezTo>
                    <a:pt x="689912" y="1836000"/>
                    <a:pt x="702000" y="1848088"/>
                    <a:pt x="702000" y="1863000"/>
                  </a:cubicBezTo>
                  <a:cubicBezTo>
                    <a:pt x="702000" y="1877912"/>
                    <a:pt x="689912" y="1890000"/>
                    <a:pt x="675000" y="1890000"/>
                  </a:cubicBezTo>
                  <a:cubicBezTo>
                    <a:pt x="660088" y="1890000"/>
                    <a:pt x="648000" y="1877912"/>
                    <a:pt x="648000" y="1863000"/>
                  </a:cubicBezTo>
                  <a:cubicBezTo>
                    <a:pt x="648000" y="1848088"/>
                    <a:pt x="660088" y="1836000"/>
                    <a:pt x="675000" y="1836000"/>
                  </a:cubicBezTo>
                  <a:close/>
                  <a:moveTo>
                    <a:pt x="567000" y="1836000"/>
                  </a:moveTo>
                  <a:cubicBezTo>
                    <a:pt x="581912" y="1836000"/>
                    <a:pt x="594000" y="1848088"/>
                    <a:pt x="594000" y="1863000"/>
                  </a:cubicBezTo>
                  <a:cubicBezTo>
                    <a:pt x="594000" y="1877912"/>
                    <a:pt x="581912" y="1890000"/>
                    <a:pt x="567000" y="1890000"/>
                  </a:cubicBezTo>
                  <a:cubicBezTo>
                    <a:pt x="552088" y="1890000"/>
                    <a:pt x="540000" y="1877912"/>
                    <a:pt x="540000" y="1863000"/>
                  </a:cubicBezTo>
                  <a:cubicBezTo>
                    <a:pt x="540000" y="1848088"/>
                    <a:pt x="552088" y="1836000"/>
                    <a:pt x="567000" y="1836000"/>
                  </a:cubicBezTo>
                  <a:close/>
                  <a:moveTo>
                    <a:pt x="459000" y="1836000"/>
                  </a:moveTo>
                  <a:cubicBezTo>
                    <a:pt x="473912" y="1836000"/>
                    <a:pt x="486000" y="1848088"/>
                    <a:pt x="486000" y="1863000"/>
                  </a:cubicBezTo>
                  <a:cubicBezTo>
                    <a:pt x="486000" y="1877912"/>
                    <a:pt x="473912" y="1890000"/>
                    <a:pt x="459000" y="1890000"/>
                  </a:cubicBezTo>
                  <a:cubicBezTo>
                    <a:pt x="444088" y="1890000"/>
                    <a:pt x="432000" y="1877912"/>
                    <a:pt x="432000" y="1863000"/>
                  </a:cubicBezTo>
                  <a:cubicBezTo>
                    <a:pt x="432000" y="1848088"/>
                    <a:pt x="444088" y="1836000"/>
                    <a:pt x="459000" y="1836000"/>
                  </a:cubicBezTo>
                  <a:close/>
                  <a:moveTo>
                    <a:pt x="351000" y="1836000"/>
                  </a:moveTo>
                  <a:cubicBezTo>
                    <a:pt x="365912" y="1836000"/>
                    <a:pt x="378000" y="1848088"/>
                    <a:pt x="378000" y="1863000"/>
                  </a:cubicBezTo>
                  <a:cubicBezTo>
                    <a:pt x="378000" y="1877912"/>
                    <a:pt x="365912" y="1890000"/>
                    <a:pt x="351000" y="1890000"/>
                  </a:cubicBezTo>
                  <a:cubicBezTo>
                    <a:pt x="336088" y="1890000"/>
                    <a:pt x="324000" y="1877912"/>
                    <a:pt x="324000" y="1863000"/>
                  </a:cubicBezTo>
                  <a:cubicBezTo>
                    <a:pt x="324000" y="1848088"/>
                    <a:pt x="336088" y="1836000"/>
                    <a:pt x="351000" y="1836000"/>
                  </a:cubicBezTo>
                  <a:close/>
                  <a:moveTo>
                    <a:pt x="243000" y="1836000"/>
                  </a:moveTo>
                  <a:cubicBezTo>
                    <a:pt x="257912" y="1836000"/>
                    <a:pt x="270000" y="1848088"/>
                    <a:pt x="270000" y="1863000"/>
                  </a:cubicBezTo>
                  <a:cubicBezTo>
                    <a:pt x="270000" y="1877912"/>
                    <a:pt x="257912" y="1890000"/>
                    <a:pt x="243000" y="1890000"/>
                  </a:cubicBezTo>
                  <a:cubicBezTo>
                    <a:pt x="228088" y="1890000"/>
                    <a:pt x="216000" y="1877912"/>
                    <a:pt x="216000" y="1863000"/>
                  </a:cubicBezTo>
                  <a:cubicBezTo>
                    <a:pt x="216000" y="1848088"/>
                    <a:pt x="228088" y="1836000"/>
                    <a:pt x="243000" y="1836000"/>
                  </a:cubicBezTo>
                  <a:close/>
                  <a:moveTo>
                    <a:pt x="135000" y="1836000"/>
                  </a:moveTo>
                  <a:cubicBezTo>
                    <a:pt x="149912" y="1836000"/>
                    <a:pt x="162000" y="1848088"/>
                    <a:pt x="162000" y="1863000"/>
                  </a:cubicBezTo>
                  <a:cubicBezTo>
                    <a:pt x="162000" y="1877912"/>
                    <a:pt x="149912" y="1890000"/>
                    <a:pt x="135000" y="1890000"/>
                  </a:cubicBezTo>
                  <a:cubicBezTo>
                    <a:pt x="120088" y="1890000"/>
                    <a:pt x="108000" y="1877912"/>
                    <a:pt x="108000" y="1863000"/>
                  </a:cubicBezTo>
                  <a:cubicBezTo>
                    <a:pt x="108000" y="1848088"/>
                    <a:pt x="120088" y="1836000"/>
                    <a:pt x="135000" y="1836000"/>
                  </a:cubicBezTo>
                  <a:close/>
                  <a:moveTo>
                    <a:pt x="27000" y="1836000"/>
                  </a:moveTo>
                  <a:cubicBezTo>
                    <a:pt x="41912" y="1836000"/>
                    <a:pt x="54000" y="1848088"/>
                    <a:pt x="54000" y="1863000"/>
                  </a:cubicBezTo>
                  <a:cubicBezTo>
                    <a:pt x="54000" y="1877912"/>
                    <a:pt x="41912" y="1890000"/>
                    <a:pt x="27000" y="1890000"/>
                  </a:cubicBezTo>
                  <a:cubicBezTo>
                    <a:pt x="12088" y="1890000"/>
                    <a:pt x="0" y="1877912"/>
                    <a:pt x="0" y="1863000"/>
                  </a:cubicBezTo>
                  <a:cubicBezTo>
                    <a:pt x="0" y="1848088"/>
                    <a:pt x="12088" y="1836000"/>
                    <a:pt x="27000" y="1836000"/>
                  </a:cubicBezTo>
                  <a:close/>
                  <a:moveTo>
                    <a:pt x="1539000" y="1728000"/>
                  </a:moveTo>
                  <a:cubicBezTo>
                    <a:pt x="1553912" y="1728000"/>
                    <a:pt x="1566000" y="1740088"/>
                    <a:pt x="1566000" y="1755000"/>
                  </a:cubicBezTo>
                  <a:cubicBezTo>
                    <a:pt x="1566000" y="1769912"/>
                    <a:pt x="1553912" y="1782000"/>
                    <a:pt x="1539000" y="1782000"/>
                  </a:cubicBezTo>
                  <a:cubicBezTo>
                    <a:pt x="1524088" y="1782000"/>
                    <a:pt x="1512000" y="1769912"/>
                    <a:pt x="1512000" y="1755000"/>
                  </a:cubicBezTo>
                  <a:cubicBezTo>
                    <a:pt x="1512000" y="1740088"/>
                    <a:pt x="1524088" y="1728000"/>
                    <a:pt x="1539000" y="1728000"/>
                  </a:cubicBezTo>
                  <a:close/>
                  <a:moveTo>
                    <a:pt x="1431000" y="1728000"/>
                  </a:moveTo>
                  <a:cubicBezTo>
                    <a:pt x="1445912" y="1728000"/>
                    <a:pt x="1458000" y="1740088"/>
                    <a:pt x="1458000" y="1755000"/>
                  </a:cubicBezTo>
                  <a:cubicBezTo>
                    <a:pt x="1458000" y="1769912"/>
                    <a:pt x="1445912" y="1782000"/>
                    <a:pt x="1431000" y="1782000"/>
                  </a:cubicBezTo>
                  <a:cubicBezTo>
                    <a:pt x="1416088" y="1782000"/>
                    <a:pt x="1404000" y="1769912"/>
                    <a:pt x="1404000" y="1755000"/>
                  </a:cubicBezTo>
                  <a:cubicBezTo>
                    <a:pt x="1404000" y="1740088"/>
                    <a:pt x="1416088" y="1728000"/>
                    <a:pt x="1431000" y="1728000"/>
                  </a:cubicBezTo>
                  <a:close/>
                  <a:moveTo>
                    <a:pt x="1323000" y="1728000"/>
                  </a:moveTo>
                  <a:cubicBezTo>
                    <a:pt x="1337912" y="1728000"/>
                    <a:pt x="1350000" y="1740088"/>
                    <a:pt x="1350000" y="1755000"/>
                  </a:cubicBezTo>
                  <a:cubicBezTo>
                    <a:pt x="1350000" y="1769912"/>
                    <a:pt x="1337912" y="1782000"/>
                    <a:pt x="1323000" y="1782000"/>
                  </a:cubicBezTo>
                  <a:cubicBezTo>
                    <a:pt x="1308088" y="1782000"/>
                    <a:pt x="1296000" y="1769912"/>
                    <a:pt x="1296000" y="1755000"/>
                  </a:cubicBezTo>
                  <a:cubicBezTo>
                    <a:pt x="1296000" y="1740088"/>
                    <a:pt x="1308088" y="1728000"/>
                    <a:pt x="1323000" y="1728000"/>
                  </a:cubicBezTo>
                  <a:close/>
                  <a:moveTo>
                    <a:pt x="1215000" y="1728000"/>
                  </a:moveTo>
                  <a:cubicBezTo>
                    <a:pt x="1229912" y="1728000"/>
                    <a:pt x="1242000" y="1740088"/>
                    <a:pt x="1242000" y="1755000"/>
                  </a:cubicBezTo>
                  <a:cubicBezTo>
                    <a:pt x="1242000" y="1769912"/>
                    <a:pt x="1229912" y="1782000"/>
                    <a:pt x="1215000" y="1782000"/>
                  </a:cubicBezTo>
                  <a:cubicBezTo>
                    <a:pt x="1200088" y="1782000"/>
                    <a:pt x="1188000" y="1769912"/>
                    <a:pt x="1188000" y="1755000"/>
                  </a:cubicBezTo>
                  <a:cubicBezTo>
                    <a:pt x="1188000" y="1740088"/>
                    <a:pt x="1200088" y="1728000"/>
                    <a:pt x="1215000" y="1728000"/>
                  </a:cubicBezTo>
                  <a:close/>
                  <a:moveTo>
                    <a:pt x="1107000" y="1728000"/>
                  </a:moveTo>
                  <a:cubicBezTo>
                    <a:pt x="1121912" y="1728000"/>
                    <a:pt x="1134000" y="1740088"/>
                    <a:pt x="1134000" y="1755000"/>
                  </a:cubicBezTo>
                  <a:cubicBezTo>
                    <a:pt x="1134000" y="1769912"/>
                    <a:pt x="1121912" y="1782000"/>
                    <a:pt x="1107000" y="1782000"/>
                  </a:cubicBezTo>
                  <a:cubicBezTo>
                    <a:pt x="1092088" y="1782000"/>
                    <a:pt x="1080000" y="1769912"/>
                    <a:pt x="1080000" y="1755000"/>
                  </a:cubicBezTo>
                  <a:cubicBezTo>
                    <a:pt x="1080000" y="1740088"/>
                    <a:pt x="1092088" y="1728000"/>
                    <a:pt x="1107000" y="1728000"/>
                  </a:cubicBezTo>
                  <a:close/>
                  <a:moveTo>
                    <a:pt x="999000" y="1728000"/>
                  </a:moveTo>
                  <a:cubicBezTo>
                    <a:pt x="1013912" y="1728000"/>
                    <a:pt x="1026000" y="1740088"/>
                    <a:pt x="1026000" y="1755000"/>
                  </a:cubicBezTo>
                  <a:cubicBezTo>
                    <a:pt x="1026000" y="1769912"/>
                    <a:pt x="1013912" y="1782000"/>
                    <a:pt x="999000" y="1782000"/>
                  </a:cubicBezTo>
                  <a:cubicBezTo>
                    <a:pt x="984088" y="1782000"/>
                    <a:pt x="972000" y="1769912"/>
                    <a:pt x="972000" y="1755000"/>
                  </a:cubicBezTo>
                  <a:cubicBezTo>
                    <a:pt x="972000" y="1740088"/>
                    <a:pt x="984088" y="1728000"/>
                    <a:pt x="999000" y="1728000"/>
                  </a:cubicBezTo>
                  <a:close/>
                  <a:moveTo>
                    <a:pt x="891000" y="1728000"/>
                  </a:moveTo>
                  <a:cubicBezTo>
                    <a:pt x="905912" y="1728000"/>
                    <a:pt x="918000" y="1740088"/>
                    <a:pt x="918000" y="1755000"/>
                  </a:cubicBezTo>
                  <a:cubicBezTo>
                    <a:pt x="918000" y="1769912"/>
                    <a:pt x="905912" y="1782000"/>
                    <a:pt x="891000" y="1782000"/>
                  </a:cubicBezTo>
                  <a:cubicBezTo>
                    <a:pt x="876088" y="1782000"/>
                    <a:pt x="864000" y="1769912"/>
                    <a:pt x="864000" y="1755000"/>
                  </a:cubicBezTo>
                  <a:cubicBezTo>
                    <a:pt x="864000" y="1740088"/>
                    <a:pt x="876088" y="1728000"/>
                    <a:pt x="891000" y="1728000"/>
                  </a:cubicBezTo>
                  <a:close/>
                  <a:moveTo>
                    <a:pt x="783000" y="1728000"/>
                  </a:moveTo>
                  <a:cubicBezTo>
                    <a:pt x="797912" y="1728000"/>
                    <a:pt x="810000" y="1740088"/>
                    <a:pt x="810000" y="1755000"/>
                  </a:cubicBezTo>
                  <a:cubicBezTo>
                    <a:pt x="810000" y="1769912"/>
                    <a:pt x="797912" y="1782000"/>
                    <a:pt x="783000" y="1782000"/>
                  </a:cubicBezTo>
                  <a:cubicBezTo>
                    <a:pt x="768088" y="1782000"/>
                    <a:pt x="756000" y="1769912"/>
                    <a:pt x="756000" y="1755000"/>
                  </a:cubicBezTo>
                  <a:cubicBezTo>
                    <a:pt x="756000" y="1740088"/>
                    <a:pt x="768088" y="1728000"/>
                    <a:pt x="783000" y="1728000"/>
                  </a:cubicBezTo>
                  <a:close/>
                  <a:moveTo>
                    <a:pt x="675000" y="1728000"/>
                  </a:moveTo>
                  <a:cubicBezTo>
                    <a:pt x="689912" y="1728000"/>
                    <a:pt x="702000" y="1740088"/>
                    <a:pt x="702000" y="1755000"/>
                  </a:cubicBezTo>
                  <a:cubicBezTo>
                    <a:pt x="702000" y="1769912"/>
                    <a:pt x="689912" y="1782000"/>
                    <a:pt x="675000" y="1782000"/>
                  </a:cubicBezTo>
                  <a:cubicBezTo>
                    <a:pt x="660088" y="1782000"/>
                    <a:pt x="648000" y="1769912"/>
                    <a:pt x="648000" y="1755000"/>
                  </a:cubicBezTo>
                  <a:cubicBezTo>
                    <a:pt x="648000" y="1740088"/>
                    <a:pt x="660088" y="1728000"/>
                    <a:pt x="675000" y="1728000"/>
                  </a:cubicBezTo>
                  <a:close/>
                  <a:moveTo>
                    <a:pt x="567000" y="1728000"/>
                  </a:moveTo>
                  <a:cubicBezTo>
                    <a:pt x="581912" y="1728000"/>
                    <a:pt x="594000" y="1740088"/>
                    <a:pt x="594000" y="1755000"/>
                  </a:cubicBezTo>
                  <a:cubicBezTo>
                    <a:pt x="594000" y="1769912"/>
                    <a:pt x="581912" y="1782000"/>
                    <a:pt x="567000" y="1782000"/>
                  </a:cubicBezTo>
                  <a:cubicBezTo>
                    <a:pt x="552088" y="1782000"/>
                    <a:pt x="540000" y="1769912"/>
                    <a:pt x="540000" y="1755000"/>
                  </a:cubicBezTo>
                  <a:cubicBezTo>
                    <a:pt x="540000" y="1740088"/>
                    <a:pt x="552088" y="1728000"/>
                    <a:pt x="567000" y="1728000"/>
                  </a:cubicBezTo>
                  <a:close/>
                  <a:moveTo>
                    <a:pt x="459000" y="1728000"/>
                  </a:moveTo>
                  <a:cubicBezTo>
                    <a:pt x="473912" y="1728000"/>
                    <a:pt x="486000" y="1740088"/>
                    <a:pt x="486000" y="1755000"/>
                  </a:cubicBezTo>
                  <a:cubicBezTo>
                    <a:pt x="486000" y="1769912"/>
                    <a:pt x="473912" y="1782000"/>
                    <a:pt x="459000" y="1782000"/>
                  </a:cubicBezTo>
                  <a:cubicBezTo>
                    <a:pt x="444088" y="1782000"/>
                    <a:pt x="432000" y="1769912"/>
                    <a:pt x="432000" y="1755000"/>
                  </a:cubicBezTo>
                  <a:cubicBezTo>
                    <a:pt x="432000" y="1740088"/>
                    <a:pt x="444088" y="1728000"/>
                    <a:pt x="459000" y="1728000"/>
                  </a:cubicBezTo>
                  <a:close/>
                  <a:moveTo>
                    <a:pt x="351000" y="1728000"/>
                  </a:moveTo>
                  <a:cubicBezTo>
                    <a:pt x="365912" y="1728000"/>
                    <a:pt x="378000" y="1740088"/>
                    <a:pt x="378000" y="1755000"/>
                  </a:cubicBezTo>
                  <a:cubicBezTo>
                    <a:pt x="378000" y="1769912"/>
                    <a:pt x="365912" y="1782000"/>
                    <a:pt x="351000" y="1782000"/>
                  </a:cubicBezTo>
                  <a:cubicBezTo>
                    <a:pt x="336088" y="1782000"/>
                    <a:pt x="324000" y="1769912"/>
                    <a:pt x="324000" y="1755000"/>
                  </a:cubicBezTo>
                  <a:cubicBezTo>
                    <a:pt x="324000" y="1740088"/>
                    <a:pt x="336088" y="1728000"/>
                    <a:pt x="351000" y="1728000"/>
                  </a:cubicBezTo>
                  <a:close/>
                  <a:moveTo>
                    <a:pt x="243000" y="1728000"/>
                  </a:moveTo>
                  <a:cubicBezTo>
                    <a:pt x="257912" y="1728000"/>
                    <a:pt x="270000" y="1740088"/>
                    <a:pt x="270000" y="1755000"/>
                  </a:cubicBezTo>
                  <a:cubicBezTo>
                    <a:pt x="270000" y="1769912"/>
                    <a:pt x="257912" y="1782000"/>
                    <a:pt x="243000" y="1782000"/>
                  </a:cubicBezTo>
                  <a:cubicBezTo>
                    <a:pt x="228088" y="1782000"/>
                    <a:pt x="216000" y="1769912"/>
                    <a:pt x="216000" y="1755000"/>
                  </a:cubicBezTo>
                  <a:cubicBezTo>
                    <a:pt x="216000" y="1740088"/>
                    <a:pt x="228088" y="1728000"/>
                    <a:pt x="243000" y="1728000"/>
                  </a:cubicBezTo>
                  <a:close/>
                  <a:moveTo>
                    <a:pt x="135000" y="1728000"/>
                  </a:moveTo>
                  <a:cubicBezTo>
                    <a:pt x="149912" y="1728000"/>
                    <a:pt x="162000" y="1740088"/>
                    <a:pt x="162000" y="1755000"/>
                  </a:cubicBezTo>
                  <a:cubicBezTo>
                    <a:pt x="162000" y="1769912"/>
                    <a:pt x="149912" y="1782000"/>
                    <a:pt x="135000" y="1782000"/>
                  </a:cubicBezTo>
                  <a:cubicBezTo>
                    <a:pt x="120088" y="1782000"/>
                    <a:pt x="108000" y="1769912"/>
                    <a:pt x="108000" y="1755000"/>
                  </a:cubicBezTo>
                  <a:cubicBezTo>
                    <a:pt x="108000" y="1740088"/>
                    <a:pt x="120088" y="1728000"/>
                    <a:pt x="135000" y="1728000"/>
                  </a:cubicBezTo>
                  <a:close/>
                  <a:moveTo>
                    <a:pt x="27000" y="1728000"/>
                  </a:moveTo>
                  <a:cubicBezTo>
                    <a:pt x="41912" y="1728000"/>
                    <a:pt x="54000" y="1740088"/>
                    <a:pt x="54000" y="1755000"/>
                  </a:cubicBezTo>
                  <a:cubicBezTo>
                    <a:pt x="54000" y="1769912"/>
                    <a:pt x="41912" y="1782000"/>
                    <a:pt x="27000" y="1782000"/>
                  </a:cubicBezTo>
                  <a:cubicBezTo>
                    <a:pt x="12088" y="1782000"/>
                    <a:pt x="0" y="1769912"/>
                    <a:pt x="0" y="1755000"/>
                  </a:cubicBezTo>
                  <a:cubicBezTo>
                    <a:pt x="0" y="1740088"/>
                    <a:pt x="12088" y="1728000"/>
                    <a:pt x="27000" y="1728000"/>
                  </a:cubicBezTo>
                  <a:close/>
                  <a:moveTo>
                    <a:pt x="1539000" y="1620000"/>
                  </a:moveTo>
                  <a:cubicBezTo>
                    <a:pt x="1553912" y="1620000"/>
                    <a:pt x="1566000" y="1632088"/>
                    <a:pt x="1566000" y="1647000"/>
                  </a:cubicBezTo>
                  <a:cubicBezTo>
                    <a:pt x="1566000" y="1661912"/>
                    <a:pt x="1553912" y="1674000"/>
                    <a:pt x="1539000" y="1674000"/>
                  </a:cubicBezTo>
                  <a:cubicBezTo>
                    <a:pt x="1524088" y="1674000"/>
                    <a:pt x="1512000" y="1661912"/>
                    <a:pt x="1512000" y="1647000"/>
                  </a:cubicBezTo>
                  <a:cubicBezTo>
                    <a:pt x="1512000" y="1632088"/>
                    <a:pt x="1524088" y="1620000"/>
                    <a:pt x="1539000" y="1620000"/>
                  </a:cubicBezTo>
                  <a:close/>
                  <a:moveTo>
                    <a:pt x="1431000" y="1620000"/>
                  </a:moveTo>
                  <a:cubicBezTo>
                    <a:pt x="1445912" y="1620000"/>
                    <a:pt x="1458000" y="1632088"/>
                    <a:pt x="1458000" y="1647000"/>
                  </a:cubicBezTo>
                  <a:cubicBezTo>
                    <a:pt x="1458000" y="1661912"/>
                    <a:pt x="1445912" y="1674000"/>
                    <a:pt x="1431000" y="1674000"/>
                  </a:cubicBezTo>
                  <a:cubicBezTo>
                    <a:pt x="1416088" y="1674000"/>
                    <a:pt x="1404000" y="1661912"/>
                    <a:pt x="1404000" y="1647000"/>
                  </a:cubicBezTo>
                  <a:cubicBezTo>
                    <a:pt x="1404000" y="1632088"/>
                    <a:pt x="1416088" y="1620000"/>
                    <a:pt x="1431000" y="1620000"/>
                  </a:cubicBezTo>
                  <a:close/>
                  <a:moveTo>
                    <a:pt x="1323000" y="1620000"/>
                  </a:moveTo>
                  <a:cubicBezTo>
                    <a:pt x="1337912" y="1620000"/>
                    <a:pt x="1350000" y="1632088"/>
                    <a:pt x="1350000" y="1647000"/>
                  </a:cubicBezTo>
                  <a:cubicBezTo>
                    <a:pt x="1350000" y="1661912"/>
                    <a:pt x="1337912" y="1674000"/>
                    <a:pt x="1323000" y="1674000"/>
                  </a:cubicBezTo>
                  <a:cubicBezTo>
                    <a:pt x="1308088" y="1674000"/>
                    <a:pt x="1296000" y="1661912"/>
                    <a:pt x="1296000" y="1647000"/>
                  </a:cubicBezTo>
                  <a:cubicBezTo>
                    <a:pt x="1296000" y="1632088"/>
                    <a:pt x="1308088" y="1620000"/>
                    <a:pt x="1323000" y="1620000"/>
                  </a:cubicBezTo>
                  <a:close/>
                  <a:moveTo>
                    <a:pt x="1215000" y="1620000"/>
                  </a:moveTo>
                  <a:cubicBezTo>
                    <a:pt x="1229912" y="1620000"/>
                    <a:pt x="1242000" y="1632088"/>
                    <a:pt x="1242000" y="1647000"/>
                  </a:cubicBezTo>
                  <a:cubicBezTo>
                    <a:pt x="1242000" y="1661912"/>
                    <a:pt x="1229912" y="1674000"/>
                    <a:pt x="1215000" y="1674000"/>
                  </a:cubicBezTo>
                  <a:cubicBezTo>
                    <a:pt x="1200088" y="1674000"/>
                    <a:pt x="1188000" y="1661912"/>
                    <a:pt x="1188000" y="1647000"/>
                  </a:cubicBezTo>
                  <a:cubicBezTo>
                    <a:pt x="1188000" y="1632088"/>
                    <a:pt x="1200088" y="1620000"/>
                    <a:pt x="1215000" y="1620000"/>
                  </a:cubicBezTo>
                  <a:close/>
                  <a:moveTo>
                    <a:pt x="1107000" y="1620000"/>
                  </a:moveTo>
                  <a:cubicBezTo>
                    <a:pt x="1121912" y="1620000"/>
                    <a:pt x="1134000" y="1632088"/>
                    <a:pt x="1134000" y="1647000"/>
                  </a:cubicBezTo>
                  <a:cubicBezTo>
                    <a:pt x="1134000" y="1661912"/>
                    <a:pt x="1121912" y="1674000"/>
                    <a:pt x="1107000" y="1674000"/>
                  </a:cubicBezTo>
                  <a:cubicBezTo>
                    <a:pt x="1092088" y="1674000"/>
                    <a:pt x="1080000" y="1661912"/>
                    <a:pt x="1080000" y="1647000"/>
                  </a:cubicBezTo>
                  <a:cubicBezTo>
                    <a:pt x="1080000" y="1632088"/>
                    <a:pt x="1092088" y="1620000"/>
                    <a:pt x="1107000" y="1620000"/>
                  </a:cubicBezTo>
                  <a:close/>
                  <a:moveTo>
                    <a:pt x="999000" y="1620000"/>
                  </a:moveTo>
                  <a:cubicBezTo>
                    <a:pt x="1013912" y="1620000"/>
                    <a:pt x="1026000" y="1632088"/>
                    <a:pt x="1026000" y="1647000"/>
                  </a:cubicBezTo>
                  <a:cubicBezTo>
                    <a:pt x="1026000" y="1661912"/>
                    <a:pt x="1013912" y="1674000"/>
                    <a:pt x="999000" y="1674000"/>
                  </a:cubicBezTo>
                  <a:cubicBezTo>
                    <a:pt x="984088" y="1674000"/>
                    <a:pt x="972000" y="1661912"/>
                    <a:pt x="972000" y="1647000"/>
                  </a:cubicBezTo>
                  <a:cubicBezTo>
                    <a:pt x="972000" y="1632088"/>
                    <a:pt x="984088" y="1620000"/>
                    <a:pt x="999000" y="1620000"/>
                  </a:cubicBezTo>
                  <a:close/>
                  <a:moveTo>
                    <a:pt x="891000" y="1620000"/>
                  </a:moveTo>
                  <a:cubicBezTo>
                    <a:pt x="905912" y="1620000"/>
                    <a:pt x="918000" y="1632088"/>
                    <a:pt x="918000" y="1647000"/>
                  </a:cubicBezTo>
                  <a:cubicBezTo>
                    <a:pt x="918000" y="1661912"/>
                    <a:pt x="905912" y="1674000"/>
                    <a:pt x="891000" y="1674000"/>
                  </a:cubicBezTo>
                  <a:cubicBezTo>
                    <a:pt x="876088" y="1674000"/>
                    <a:pt x="864000" y="1661912"/>
                    <a:pt x="864000" y="1647000"/>
                  </a:cubicBezTo>
                  <a:cubicBezTo>
                    <a:pt x="864000" y="1632088"/>
                    <a:pt x="876088" y="1620000"/>
                    <a:pt x="891000" y="1620000"/>
                  </a:cubicBezTo>
                  <a:close/>
                  <a:moveTo>
                    <a:pt x="783000" y="1620000"/>
                  </a:moveTo>
                  <a:cubicBezTo>
                    <a:pt x="797912" y="1620000"/>
                    <a:pt x="810000" y="1632088"/>
                    <a:pt x="810000" y="1647000"/>
                  </a:cubicBezTo>
                  <a:cubicBezTo>
                    <a:pt x="810000" y="1661912"/>
                    <a:pt x="797912" y="1674000"/>
                    <a:pt x="783000" y="1674000"/>
                  </a:cubicBezTo>
                  <a:cubicBezTo>
                    <a:pt x="768088" y="1674000"/>
                    <a:pt x="756000" y="1661912"/>
                    <a:pt x="756000" y="1647000"/>
                  </a:cubicBezTo>
                  <a:cubicBezTo>
                    <a:pt x="756000" y="1632088"/>
                    <a:pt x="768088" y="1620000"/>
                    <a:pt x="783000" y="1620000"/>
                  </a:cubicBezTo>
                  <a:close/>
                  <a:moveTo>
                    <a:pt x="675000" y="1620000"/>
                  </a:moveTo>
                  <a:cubicBezTo>
                    <a:pt x="689912" y="1620000"/>
                    <a:pt x="702000" y="1632088"/>
                    <a:pt x="702000" y="1647000"/>
                  </a:cubicBezTo>
                  <a:cubicBezTo>
                    <a:pt x="702000" y="1661912"/>
                    <a:pt x="689912" y="1674000"/>
                    <a:pt x="675000" y="1674000"/>
                  </a:cubicBezTo>
                  <a:cubicBezTo>
                    <a:pt x="660088" y="1674000"/>
                    <a:pt x="648000" y="1661912"/>
                    <a:pt x="648000" y="1647000"/>
                  </a:cubicBezTo>
                  <a:cubicBezTo>
                    <a:pt x="648000" y="1632088"/>
                    <a:pt x="660088" y="1620000"/>
                    <a:pt x="675000" y="1620000"/>
                  </a:cubicBezTo>
                  <a:close/>
                  <a:moveTo>
                    <a:pt x="567000" y="1620000"/>
                  </a:moveTo>
                  <a:cubicBezTo>
                    <a:pt x="581912" y="1620000"/>
                    <a:pt x="594000" y="1632088"/>
                    <a:pt x="594000" y="1647000"/>
                  </a:cubicBezTo>
                  <a:cubicBezTo>
                    <a:pt x="594000" y="1661912"/>
                    <a:pt x="581912" y="1674000"/>
                    <a:pt x="567000" y="1674000"/>
                  </a:cubicBezTo>
                  <a:cubicBezTo>
                    <a:pt x="552088" y="1674000"/>
                    <a:pt x="540000" y="1661912"/>
                    <a:pt x="540000" y="1647000"/>
                  </a:cubicBezTo>
                  <a:cubicBezTo>
                    <a:pt x="540000" y="1632088"/>
                    <a:pt x="552088" y="1620000"/>
                    <a:pt x="567000" y="1620000"/>
                  </a:cubicBezTo>
                  <a:close/>
                  <a:moveTo>
                    <a:pt x="459000" y="1620000"/>
                  </a:moveTo>
                  <a:cubicBezTo>
                    <a:pt x="473912" y="1620000"/>
                    <a:pt x="486000" y="1632088"/>
                    <a:pt x="486000" y="1647000"/>
                  </a:cubicBezTo>
                  <a:cubicBezTo>
                    <a:pt x="486000" y="1661912"/>
                    <a:pt x="473912" y="1674000"/>
                    <a:pt x="459000" y="1674000"/>
                  </a:cubicBezTo>
                  <a:cubicBezTo>
                    <a:pt x="444088" y="1674000"/>
                    <a:pt x="432000" y="1661912"/>
                    <a:pt x="432000" y="1647000"/>
                  </a:cubicBezTo>
                  <a:cubicBezTo>
                    <a:pt x="432000" y="1632088"/>
                    <a:pt x="444088" y="1620000"/>
                    <a:pt x="459000" y="1620000"/>
                  </a:cubicBezTo>
                  <a:close/>
                  <a:moveTo>
                    <a:pt x="351000" y="1620000"/>
                  </a:moveTo>
                  <a:cubicBezTo>
                    <a:pt x="365912" y="1620000"/>
                    <a:pt x="378000" y="1632088"/>
                    <a:pt x="378000" y="1647000"/>
                  </a:cubicBezTo>
                  <a:cubicBezTo>
                    <a:pt x="378000" y="1661912"/>
                    <a:pt x="365912" y="1674000"/>
                    <a:pt x="351000" y="1674000"/>
                  </a:cubicBezTo>
                  <a:cubicBezTo>
                    <a:pt x="336088" y="1674000"/>
                    <a:pt x="324000" y="1661912"/>
                    <a:pt x="324000" y="1647000"/>
                  </a:cubicBezTo>
                  <a:cubicBezTo>
                    <a:pt x="324000" y="1632088"/>
                    <a:pt x="336088" y="1620000"/>
                    <a:pt x="351000" y="1620000"/>
                  </a:cubicBezTo>
                  <a:close/>
                  <a:moveTo>
                    <a:pt x="243000" y="1620000"/>
                  </a:moveTo>
                  <a:cubicBezTo>
                    <a:pt x="257912" y="1620000"/>
                    <a:pt x="270000" y="1632088"/>
                    <a:pt x="270000" y="1647000"/>
                  </a:cubicBezTo>
                  <a:cubicBezTo>
                    <a:pt x="270000" y="1661912"/>
                    <a:pt x="257912" y="1674000"/>
                    <a:pt x="243000" y="1674000"/>
                  </a:cubicBezTo>
                  <a:cubicBezTo>
                    <a:pt x="228088" y="1674000"/>
                    <a:pt x="216000" y="1661912"/>
                    <a:pt x="216000" y="1647000"/>
                  </a:cubicBezTo>
                  <a:cubicBezTo>
                    <a:pt x="216000" y="1632088"/>
                    <a:pt x="228088" y="1620000"/>
                    <a:pt x="243000" y="1620000"/>
                  </a:cubicBezTo>
                  <a:close/>
                  <a:moveTo>
                    <a:pt x="135000" y="1620000"/>
                  </a:moveTo>
                  <a:cubicBezTo>
                    <a:pt x="149912" y="1620000"/>
                    <a:pt x="162000" y="1632088"/>
                    <a:pt x="162000" y="1647000"/>
                  </a:cubicBezTo>
                  <a:cubicBezTo>
                    <a:pt x="162000" y="1661912"/>
                    <a:pt x="149912" y="1674000"/>
                    <a:pt x="135000" y="1674000"/>
                  </a:cubicBezTo>
                  <a:cubicBezTo>
                    <a:pt x="120088" y="1674000"/>
                    <a:pt x="108000" y="1661912"/>
                    <a:pt x="108000" y="1647000"/>
                  </a:cubicBezTo>
                  <a:cubicBezTo>
                    <a:pt x="108000" y="1632088"/>
                    <a:pt x="120088" y="1620000"/>
                    <a:pt x="135000" y="1620000"/>
                  </a:cubicBezTo>
                  <a:close/>
                  <a:moveTo>
                    <a:pt x="27000" y="1620000"/>
                  </a:moveTo>
                  <a:cubicBezTo>
                    <a:pt x="41912" y="1620000"/>
                    <a:pt x="54000" y="1632088"/>
                    <a:pt x="54000" y="1647000"/>
                  </a:cubicBezTo>
                  <a:cubicBezTo>
                    <a:pt x="54000" y="1661912"/>
                    <a:pt x="41912" y="1674000"/>
                    <a:pt x="27000" y="1674000"/>
                  </a:cubicBezTo>
                  <a:cubicBezTo>
                    <a:pt x="12088" y="1674000"/>
                    <a:pt x="0" y="1661912"/>
                    <a:pt x="0" y="1647000"/>
                  </a:cubicBezTo>
                  <a:cubicBezTo>
                    <a:pt x="0" y="1632088"/>
                    <a:pt x="12088" y="1620000"/>
                    <a:pt x="27000" y="1620000"/>
                  </a:cubicBezTo>
                  <a:close/>
                  <a:moveTo>
                    <a:pt x="1539000" y="1512000"/>
                  </a:moveTo>
                  <a:cubicBezTo>
                    <a:pt x="1553912" y="1512000"/>
                    <a:pt x="1566000" y="1524088"/>
                    <a:pt x="1566000" y="1539000"/>
                  </a:cubicBezTo>
                  <a:cubicBezTo>
                    <a:pt x="1566000" y="1553912"/>
                    <a:pt x="1553912" y="1566000"/>
                    <a:pt x="1539000" y="1566000"/>
                  </a:cubicBezTo>
                  <a:cubicBezTo>
                    <a:pt x="1524088" y="1566000"/>
                    <a:pt x="1512000" y="1553912"/>
                    <a:pt x="1512000" y="1539000"/>
                  </a:cubicBezTo>
                  <a:cubicBezTo>
                    <a:pt x="1512000" y="1524088"/>
                    <a:pt x="1524088" y="1512000"/>
                    <a:pt x="1539000" y="1512000"/>
                  </a:cubicBezTo>
                  <a:close/>
                  <a:moveTo>
                    <a:pt x="1431000" y="1512000"/>
                  </a:moveTo>
                  <a:cubicBezTo>
                    <a:pt x="1445912" y="1512000"/>
                    <a:pt x="1458000" y="1524088"/>
                    <a:pt x="1458000" y="1539000"/>
                  </a:cubicBezTo>
                  <a:cubicBezTo>
                    <a:pt x="1458000" y="1553912"/>
                    <a:pt x="1445912" y="1566000"/>
                    <a:pt x="1431000" y="1566000"/>
                  </a:cubicBezTo>
                  <a:cubicBezTo>
                    <a:pt x="1416088" y="1566000"/>
                    <a:pt x="1404000" y="1553912"/>
                    <a:pt x="1404000" y="1539000"/>
                  </a:cubicBezTo>
                  <a:cubicBezTo>
                    <a:pt x="1404000" y="1524088"/>
                    <a:pt x="1416088" y="1512000"/>
                    <a:pt x="1431000" y="1512000"/>
                  </a:cubicBezTo>
                  <a:close/>
                  <a:moveTo>
                    <a:pt x="1323000" y="1512000"/>
                  </a:moveTo>
                  <a:cubicBezTo>
                    <a:pt x="1337912" y="1512000"/>
                    <a:pt x="1350000" y="1524088"/>
                    <a:pt x="1350000" y="1539000"/>
                  </a:cubicBezTo>
                  <a:cubicBezTo>
                    <a:pt x="1350000" y="1553912"/>
                    <a:pt x="1337912" y="1566000"/>
                    <a:pt x="1323000" y="1566000"/>
                  </a:cubicBezTo>
                  <a:cubicBezTo>
                    <a:pt x="1308088" y="1566000"/>
                    <a:pt x="1296000" y="1553912"/>
                    <a:pt x="1296000" y="1539000"/>
                  </a:cubicBezTo>
                  <a:cubicBezTo>
                    <a:pt x="1296000" y="1524088"/>
                    <a:pt x="1308088" y="1512000"/>
                    <a:pt x="1323000" y="1512000"/>
                  </a:cubicBezTo>
                  <a:close/>
                  <a:moveTo>
                    <a:pt x="1215000" y="1512000"/>
                  </a:moveTo>
                  <a:cubicBezTo>
                    <a:pt x="1229912" y="1512000"/>
                    <a:pt x="1242000" y="1524088"/>
                    <a:pt x="1242000" y="1539000"/>
                  </a:cubicBezTo>
                  <a:cubicBezTo>
                    <a:pt x="1242000" y="1553912"/>
                    <a:pt x="1229912" y="1566000"/>
                    <a:pt x="1215000" y="1566000"/>
                  </a:cubicBezTo>
                  <a:cubicBezTo>
                    <a:pt x="1200088" y="1566000"/>
                    <a:pt x="1188000" y="1553912"/>
                    <a:pt x="1188000" y="1539000"/>
                  </a:cubicBezTo>
                  <a:cubicBezTo>
                    <a:pt x="1188000" y="1524088"/>
                    <a:pt x="1200088" y="1512000"/>
                    <a:pt x="1215000" y="1512000"/>
                  </a:cubicBezTo>
                  <a:close/>
                  <a:moveTo>
                    <a:pt x="1107000" y="1512000"/>
                  </a:moveTo>
                  <a:cubicBezTo>
                    <a:pt x="1121912" y="1512000"/>
                    <a:pt x="1134000" y="1524088"/>
                    <a:pt x="1134000" y="1539000"/>
                  </a:cubicBezTo>
                  <a:cubicBezTo>
                    <a:pt x="1134000" y="1553912"/>
                    <a:pt x="1121912" y="1566000"/>
                    <a:pt x="1107000" y="1566000"/>
                  </a:cubicBezTo>
                  <a:cubicBezTo>
                    <a:pt x="1092088" y="1566000"/>
                    <a:pt x="1080000" y="1553912"/>
                    <a:pt x="1080000" y="1539000"/>
                  </a:cubicBezTo>
                  <a:cubicBezTo>
                    <a:pt x="1080000" y="1524088"/>
                    <a:pt x="1092088" y="1512000"/>
                    <a:pt x="1107000" y="1512000"/>
                  </a:cubicBezTo>
                  <a:close/>
                  <a:moveTo>
                    <a:pt x="999000" y="1512000"/>
                  </a:moveTo>
                  <a:cubicBezTo>
                    <a:pt x="1013912" y="1512000"/>
                    <a:pt x="1026000" y="1524088"/>
                    <a:pt x="1026000" y="1539000"/>
                  </a:cubicBezTo>
                  <a:cubicBezTo>
                    <a:pt x="1026000" y="1553912"/>
                    <a:pt x="1013912" y="1566000"/>
                    <a:pt x="999000" y="1566000"/>
                  </a:cubicBezTo>
                  <a:cubicBezTo>
                    <a:pt x="984088" y="1566000"/>
                    <a:pt x="972000" y="1553912"/>
                    <a:pt x="972000" y="1539000"/>
                  </a:cubicBezTo>
                  <a:cubicBezTo>
                    <a:pt x="972000" y="1524088"/>
                    <a:pt x="984088" y="1512000"/>
                    <a:pt x="999000" y="1512000"/>
                  </a:cubicBezTo>
                  <a:close/>
                  <a:moveTo>
                    <a:pt x="891000" y="1512000"/>
                  </a:moveTo>
                  <a:cubicBezTo>
                    <a:pt x="905912" y="1512000"/>
                    <a:pt x="918000" y="1524088"/>
                    <a:pt x="918000" y="1539000"/>
                  </a:cubicBezTo>
                  <a:cubicBezTo>
                    <a:pt x="918000" y="1553912"/>
                    <a:pt x="905912" y="1566000"/>
                    <a:pt x="891000" y="1566000"/>
                  </a:cubicBezTo>
                  <a:cubicBezTo>
                    <a:pt x="876088" y="1566000"/>
                    <a:pt x="864000" y="1553912"/>
                    <a:pt x="864000" y="1539000"/>
                  </a:cubicBezTo>
                  <a:cubicBezTo>
                    <a:pt x="864000" y="1524088"/>
                    <a:pt x="876088" y="1512000"/>
                    <a:pt x="891000" y="1512000"/>
                  </a:cubicBezTo>
                  <a:close/>
                  <a:moveTo>
                    <a:pt x="783000" y="1512000"/>
                  </a:moveTo>
                  <a:cubicBezTo>
                    <a:pt x="797912" y="1512000"/>
                    <a:pt x="810000" y="1524088"/>
                    <a:pt x="810000" y="1539000"/>
                  </a:cubicBezTo>
                  <a:cubicBezTo>
                    <a:pt x="810000" y="1553912"/>
                    <a:pt x="797912" y="1566000"/>
                    <a:pt x="783000" y="1566000"/>
                  </a:cubicBezTo>
                  <a:cubicBezTo>
                    <a:pt x="768088" y="1566000"/>
                    <a:pt x="756000" y="1553912"/>
                    <a:pt x="756000" y="1539000"/>
                  </a:cubicBezTo>
                  <a:cubicBezTo>
                    <a:pt x="756000" y="1524088"/>
                    <a:pt x="768088" y="1512000"/>
                    <a:pt x="783000" y="1512000"/>
                  </a:cubicBezTo>
                  <a:close/>
                  <a:moveTo>
                    <a:pt x="675000" y="1512000"/>
                  </a:moveTo>
                  <a:cubicBezTo>
                    <a:pt x="689912" y="1512000"/>
                    <a:pt x="702000" y="1524088"/>
                    <a:pt x="702000" y="1539000"/>
                  </a:cubicBezTo>
                  <a:cubicBezTo>
                    <a:pt x="702000" y="1553912"/>
                    <a:pt x="689912" y="1566000"/>
                    <a:pt x="675000" y="1566000"/>
                  </a:cubicBezTo>
                  <a:cubicBezTo>
                    <a:pt x="660088" y="1566000"/>
                    <a:pt x="648000" y="1553912"/>
                    <a:pt x="648000" y="1539000"/>
                  </a:cubicBezTo>
                  <a:cubicBezTo>
                    <a:pt x="648000" y="1524088"/>
                    <a:pt x="660088" y="1512000"/>
                    <a:pt x="675000" y="1512000"/>
                  </a:cubicBezTo>
                  <a:close/>
                  <a:moveTo>
                    <a:pt x="567000" y="1512000"/>
                  </a:moveTo>
                  <a:cubicBezTo>
                    <a:pt x="581912" y="1512000"/>
                    <a:pt x="594000" y="1524088"/>
                    <a:pt x="594000" y="1539000"/>
                  </a:cubicBezTo>
                  <a:cubicBezTo>
                    <a:pt x="594000" y="1553912"/>
                    <a:pt x="581912" y="1566000"/>
                    <a:pt x="567000" y="1566000"/>
                  </a:cubicBezTo>
                  <a:cubicBezTo>
                    <a:pt x="552088" y="1566000"/>
                    <a:pt x="540000" y="1553912"/>
                    <a:pt x="540000" y="1539000"/>
                  </a:cubicBezTo>
                  <a:cubicBezTo>
                    <a:pt x="540000" y="1524088"/>
                    <a:pt x="552088" y="1512000"/>
                    <a:pt x="567000" y="1512000"/>
                  </a:cubicBezTo>
                  <a:close/>
                  <a:moveTo>
                    <a:pt x="459000" y="1512000"/>
                  </a:moveTo>
                  <a:cubicBezTo>
                    <a:pt x="473912" y="1512000"/>
                    <a:pt x="486000" y="1524088"/>
                    <a:pt x="486000" y="1539000"/>
                  </a:cubicBezTo>
                  <a:cubicBezTo>
                    <a:pt x="486000" y="1553912"/>
                    <a:pt x="473912" y="1566000"/>
                    <a:pt x="459000" y="1566000"/>
                  </a:cubicBezTo>
                  <a:cubicBezTo>
                    <a:pt x="444088" y="1566000"/>
                    <a:pt x="432000" y="1553912"/>
                    <a:pt x="432000" y="1539000"/>
                  </a:cubicBezTo>
                  <a:cubicBezTo>
                    <a:pt x="432000" y="1524088"/>
                    <a:pt x="444088" y="1512000"/>
                    <a:pt x="459000" y="1512000"/>
                  </a:cubicBezTo>
                  <a:close/>
                  <a:moveTo>
                    <a:pt x="351000" y="1512000"/>
                  </a:moveTo>
                  <a:cubicBezTo>
                    <a:pt x="365912" y="1512000"/>
                    <a:pt x="378000" y="1524088"/>
                    <a:pt x="378000" y="1539000"/>
                  </a:cubicBezTo>
                  <a:cubicBezTo>
                    <a:pt x="378000" y="1553912"/>
                    <a:pt x="365912" y="1566000"/>
                    <a:pt x="351000" y="1566000"/>
                  </a:cubicBezTo>
                  <a:cubicBezTo>
                    <a:pt x="336088" y="1566000"/>
                    <a:pt x="324000" y="1553912"/>
                    <a:pt x="324000" y="1539000"/>
                  </a:cubicBezTo>
                  <a:cubicBezTo>
                    <a:pt x="324000" y="1524088"/>
                    <a:pt x="336088" y="1512000"/>
                    <a:pt x="351000" y="1512000"/>
                  </a:cubicBezTo>
                  <a:close/>
                  <a:moveTo>
                    <a:pt x="243000" y="1512000"/>
                  </a:moveTo>
                  <a:cubicBezTo>
                    <a:pt x="257912" y="1512000"/>
                    <a:pt x="270000" y="1524088"/>
                    <a:pt x="270000" y="1539000"/>
                  </a:cubicBezTo>
                  <a:cubicBezTo>
                    <a:pt x="270000" y="1553912"/>
                    <a:pt x="257912" y="1566000"/>
                    <a:pt x="243000" y="1566000"/>
                  </a:cubicBezTo>
                  <a:cubicBezTo>
                    <a:pt x="228088" y="1566000"/>
                    <a:pt x="216000" y="1553912"/>
                    <a:pt x="216000" y="1539000"/>
                  </a:cubicBezTo>
                  <a:cubicBezTo>
                    <a:pt x="216000" y="1524088"/>
                    <a:pt x="228088" y="1512000"/>
                    <a:pt x="243000" y="1512000"/>
                  </a:cubicBezTo>
                  <a:close/>
                  <a:moveTo>
                    <a:pt x="135000" y="1512000"/>
                  </a:moveTo>
                  <a:cubicBezTo>
                    <a:pt x="149912" y="1512000"/>
                    <a:pt x="162000" y="1524088"/>
                    <a:pt x="162000" y="1539000"/>
                  </a:cubicBezTo>
                  <a:cubicBezTo>
                    <a:pt x="162000" y="1553912"/>
                    <a:pt x="149912" y="1566000"/>
                    <a:pt x="135000" y="1566000"/>
                  </a:cubicBezTo>
                  <a:cubicBezTo>
                    <a:pt x="120088" y="1566000"/>
                    <a:pt x="108000" y="1553912"/>
                    <a:pt x="108000" y="1539000"/>
                  </a:cubicBezTo>
                  <a:cubicBezTo>
                    <a:pt x="108000" y="1524088"/>
                    <a:pt x="120088" y="1512000"/>
                    <a:pt x="135000" y="1512000"/>
                  </a:cubicBezTo>
                  <a:close/>
                  <a:moveTo>
                    <a:pt x="27000" y="1512000"/>
                  </a:moveTo>
                  <a:cubicBezTo>
                    <a:pt x="41912" y="1512000"/>
                    <a:pt x="54000" y="1524088"/>
                    <a:pt x="54000" y="1539000"/>
                  </a:cubicBezTo>
                  <a:cubicBezTo>
                    <a:pt x="54000" y="1553912"/>
                    <a:pt x="41912" y="1566000"/>
                    <a:pt x="27000" y="1566000"/>
                  </a:cubicBezTo>
                  <a:cubicBezTo>
                    <a:pt x="12088" y="1566000"/>
                    <a:pt x="0" y="1553912"/>
                    <a:pt x="0" y="1539000"/>
                  </a:cubicBezTo>
                  <a:cubicBezTo>
                    <a:pt x="0" y="1524088"/>
                    <a:pt x="12088" y="1512000"/>
                    <a:pt x="27000" y="1512000"/>
                  </a:cubicBezTo>
                  <a:close/>
                  <a:moveTo>
                    <a:pt x="1539000" y="1404000"/>
                  </a:moveTo>
                  <a:cubicBezTo>
                    <a:pt x="1553912" y="1404000"/>
                    <a:pt x="1566000" y="1416088"/>
                    <a:pt x="1566000" y="1431000"/>
                  </a:cubicBezTo>
                  <a:cubicBezTo>
                    <a:pt x="1566000" y="1445912"/>
                    <a:pt x="1553912" y="1458000"/>
                    <a:pt x="1539000" y="1458000"/>
                  </a:cubicBezTo>
                  <a:cubicBezTo>
                    <a:pt x="1524088" y="1458000"/>
                    <a:pt x="1512000" y="1445912"/>
                    <a:pt x="1512000" y="1431000"/>
                  </a:cubicBezTo>
                  <a:cubicBezTo>
                    <a:pt x="1512000" y="1416088"/>
                    <a:pt x="1524088" y="1404000"/>
                    <a:pt x="1539000" y="1404000"/>
                  </a:cubicBezTo>
                  <a:close/>
                  <a:moveTo>
                    <a:pt x="1431000" y="1404000"/>
                  </a:moveTo>
                  <a:cubicBezTo>
                    <a:pt x="1445912" y="1404000"/>
                    <a:pt x="1458000" y="1416088"/>
                    <a:pt x="1458000" y="1431000"/>
                  </a:cubicBezTo>
                  <a:cubicBezTo>
                    <a:pt x="1458000" y="1445912"/>
                    <a:pt x="1445912" y="1458000"/>
                    <a:pt x="1431000" y="1458000"/>
                  </a:cubicBezTo>
                  <a:cubicBezTo>
                    <a:pt x="1416088" y="1458000"/>
                    <a:pt x="1404000" y="1445912"/>
                    <a:pt x="1404000" y="1431000"/>
                  </a:cubicBezTo>
                  <a:cubicBezTo>
                    <a:pt x="1404000" y="1416088"/>
                    <a:pt x="1416088" y="1404000"/>
                    <a:pt x="1431000" y="1404000"/>
                  </a:cubicBezTo>
                  <a:close/>
                  <a:moveTo>
                    <a:pt x="1323000" y="1404000"/>
                  </a:moveTo>
                  <a:cubicBezTo>
                    <a:pt x="1337912" y="1404000"/>
                    <a:pt x="1350000" y="1416088"/>
                    <a:pt x="1350000" y="1431000"/>
                  </a:cubicBezTo>
                  <a:cubicBezTo>
                    <a:pt x="1350000" y="1445912"/>
                    <a:pt x="1337912" y="1458000"/>
                    <a:pt x="1323000" y="1458000"/>
                  </a:cubicBezTo>
                  <a:cubicBezTo>
                    <a:pt x="1308088" y="1458000"/>
                    <a:pt x="1296000" y="1445912"/>
                    <a:pt x="1296000" y="1431000"/>
                  </a:cubicBezTo>
                  <a:cubicBezTo>
                    <a:pt x="1296000" y="1416088"/>
                    <a:pt x="1308088" y="1404000"/>
                    <a:pt x="1323000" y="1404000"/>
                  </a:cubicBezTo>
                  <a:close/>
                  <a:moveTo>
                    <a:pt x="1215000" y="1404000"/>
                  </a:moveTo>
                  <a:cubicBezTo>
                    <a:pt x="1229912" y="1404000"/>
                    <a:pt x="1242000" y="1416088"/>
                    <a:pt x="1242000" y="1431000"/>
                  </a:cubicBezTo>
                  <a:cubicBezTo>
                    <a:pt x="1242000" y="1445912"/>
                    <a:pt x="1229912" y="1458000"/>
                    <a:pt x="1215000" y="1458000"/>
                  </a:cubicBezTo>
                  <a:cubicBezTo>
                    <a:pt x="1200088" y="1458000"/>
                    <a:pt x="1188000" y="1445912"/>
                    <a:pt x="1188000" y="1431000"/>
                  </a:cubicBezTo>
                  <a:cubicBezTo>
                    <a:pt x="1188000" y="1416088"/>
                    <a:pt x="1200088" y="1404000"/>
                    <a:pt x="1215000" y="1404000"/>
                  </a:cubicBezTo>
                  <a:close/>
                  <a:moveTo>
                    <a:pt x="1107000" y="1404000"/>
                  </a:moveTo>
                  <a:cubicBezTo>
                    <a:pt x="1121912" y="1404000"/>
                    <a:pt x="1134000" y="1416088"/>
                    <a:pt x="1134000" y="1431000"/>
                  </a:cubicBezTo>
                  <a:cubicBezTo>
                    <a:pt x="1134000" y="1445912"/>
                    <a:pt x="1121912" y="1458000"/>
                    <a:pt x="1107000" y="1458000"/>
                  </a:cubicBezTo>
                  <a:cubicBezTo>
                    <a:pt x="1092088" y="1458000"/>
                    <a:pt x="1080000" y="1445912"/>
                    <a:pt x="1080000" y="1431000"/>
                  </a:cubicBezTo>
                  <a:cubicBezTo>
                    <a:pt x="1080000" y="1416088"/>
                    <a:pt x="1092088" y="1404000"/>
                    <a:pt x="1107000" y="1404000"/>
                  </a:cubicBezTo>
                  <a:close/>
                  <a:moveTo>
                    <a:pt x="999000" y="1404000"/>
                  </a:moveTo>
                  <a:cubicBezTo>
                    <a:pt x="1013912" y="1404000"/>
                    <a:pt x="1026000" y="1416088"/>
                    <a:pt x="1026000" y="1431000"/>
                  </a:cubicBezTo>
                  <a:cubicBezTo>
                    <a:pt x="1026000" y="1445912"/>
                    <a:pt x="1013912" y="1458000"/>
                    <a:pt x="999000" y="1458000"/>
                  </a:cubicBezTo>
                  <a:cubicBezTo>
                    <a:pt x="984088" y="1458000"/>
                    <a:pt x="972000" y="1445912"/>
                    <a:pt x="972000" y="1431000"/>
                  </a:cubicBezTo>
                  <a:cubicBezTo>
                    <a:pt x="972000" y="1416088"/>
                    <a:pt x="984088" y="1404000"/>
                    <a:pt x="999000" y="1404000"/>
                  </a:cubicBezTo>
                  <a:close/>
                  <a:moveTo>
                    <a:pt x="891000" y="1404000"/>
                  </a:moveTo>
                  <a:cubicBezTo>
                    <a:pt x="905912" y="1404000"/>
                    <a:pt x="918000" y="1416088"/>
                    <a:pt x="918000" y="1431000"/>
                  </a:cubicBezTo>
                  <a:cubicBezTo>
                    <a:pt x="918000" y="1445912"/>
                    <a:pt x="905912" y="1458000"/>
                    <a:pt x="891000" y="1458000"/>
                  </a:cubicBezTo>
                  <a:cubicBezTo>
                    <a:pt x="876088" y="1458000"/>
                    <a:pt x="864000" y="1445912"/>
                    <a:pt x="864000" y="1431000"/>
                  </a:cubicBezTo>
                  <a:cubicBezTo>
                    <a:pt x="864000" y="1416088"/>
                    <a:pt x="876088" y="1404000"/>
                    <a:pt x="891000" y="1404000"/>
                  </a:cubicBezTo>
                  <a:close/>
                  <a:moveTo>
                    <a:pt x="783000" y="1404000"/>
                  </a:moveTo>
                  <a:cubicBezTo>
                    <a:pt x="797912" y="1404000"/>
                    <a:pt x="810000" y="1416088"/>
                    <a:pt x="810000" y="1431000"/>
                  </a:cubicBezTo>
                  <a:cubicBezTo>
                    <a:pt x="810000" y="1445912"/>
                    <a:pt x="797912" y="1458000"/>
                    <a:pt x="783000" y="1458000"/>
                  </a:cubicBezTo>
                  <a:cubicBezTo>
                    <a:pt x="768088" y="1458000"/>
                    <a:pt x="756000" y="1445912"/>
                    <a:pt x="756000" y="1431000"/>
                  </a:cubicBezTo>
                  <a:cubicBezTo>
                    <a:pt x="756000" y="1416088"/>
                    <a:pt x="768088" y="1404000"/>
                    <a:pt x="783000" y="1404000"/>
                  </a:cubicBezTo>
                  <a:close/>
                  <a:moveTo>
                    <a:pt x="675000" y="1404000"/>
                  </a:moveTo>
                  <a:cubicBezTo>
                    <a:pt x="689912" y="1404000"/>
                    <a:pt x="702000" y="1416088"/>
                    <a:pt x="702000" y="1431000"/>
                  </a:cubicBezTo>
                  <a:cubicBezTo>
                    <a:pt x="702000" y="1445912"/>
                    <a:pt x="689912" y="1458000"/>
                    <a:pt x="675000" y="1458000"/>
                  </a:cubicBezTo>
                  <a:cubicBezTo>
                    <a:pt x="660088" y="1458000"/>
                    <a:pt x="648000" y="1445912"/>
                    <a:pt x="648000" y="1431000"/>
                  </a:cubicBezTo>
                  <a:cubicBezTo>
                    <a:pt x="648000" y="1416088"/>
                    <a:pt x="660088" y="1404000"/>
                    <a:pt x="675000" y="1404000"/>
                  </a:cubicBezTo>
                  <a:close/>
                  <a:moveTo>
                    <a:pt x="567000" y="1404000"/>
                  </a:moveTo>
                  <a:cubicBezTo>
                    <a:pt x="581912" y="1404000"/>
                    <a:pt x="594000" y="1416088"/>
                    <a:pt x="594000" y="1431000"/>
                  </a:cubicBezTo>
                  <a:cubicBezTo>
                    <a:pt x="594000" y="1445912"/>
                    <a:pt x="581912" y="1458000"/>
                    <a:pt x="567000" y="1458000"/>
                  </a:cubicBezTo>
                  <a:cubicBezTo>
                    <a:pt x="552088" y="1458000"/>
                    <a:pt x="540000" y="1445912"/>
                    <a:pt x="540000" y="1431000"/>
                  </a:cubicBezTo>
                  <a:cubicBezTo>
                    <a:pt x="540000" y="1416088"/>
                    <a:pt x="552088" y="1404000"/>
                    <a:pt x="567000" y="1404000"/>
                  </a:cubicBezTo>
                  <a:close/>
                  <a:moveTo>
                    <a:pt x="459000" y="1404000"/>
                  </a:moveTo>
                  <a:cubicBezTo>
                    <a:pt x="473912" y="1404000"/>
                    <a:pt x="486000" y="1416088"/>
                    <a:pt x="486000" y="1431000"/>
                  </a:cubicBezTo>
                  <a:cubicBezTo>
                    <a:pt x="486000" y="1445912"/>
                    <a:pt x="473912" y="1458000"/>
                    <a:pt x="459000" y="1458000"/>
                  </a:cubicBezTo>
                  <a:cubicBezTo>
                    <a:pt x="444088" y="1458000"/>
                    <a:pt x="432000" y="1445912"/>
                    <a:pt x="432000" y="1431000"/>
                  </a:cubicBezTo>
                  <a:cubicBezTo>
                    <a:pt x="432000" y="1416088"/>
                    <a:pt x="444088" y="1404000"/>
                    <a:pt x="459000" y="1404000"/>
                  </a:cubicBezTo>
                  <a:close/>
                  <a:moveTo>
                    <a:pt x="351000" y="1404000"/>
                  </a:moveTo>
                  <a:cubicBezTo>
                    <a:pt x="365912" y="1404000"/>
                    <a:pt x="378000" y="1416088"/>
                    <a:pt x="378000" y="1431000"/>
                  </a:cubicBezTo>
                  <a:cubicBezTo>
                    <a:pt x="378000" y="1445912"/>
                    <a:pt x="365912" y="1458000"/>
                    <a:pt x="351000" y="1458000"/>
                  </a:cubicBezTo>
                  <a:cubicBezTo>
                    <a:pt x="336088" y="1458000"/>
                    <a:pt x="324000" y="1445912"/>
                    <a:pt x="324000" y="1431000"/>
                  </a:cubicBezTo>
                  <a:cubicBezTo>
                    <a:pt x="324000" y="1416088"/>
                    <a:pt x="336088" y="1404000"/>
                    <a:pt x="351000" y="1404000"/>
                  </a:cubicBezTo>
                  <a:close/>
                  <a:moveTo>
                    <a:pt x="243000" y="1404000"/>
                  </a:moveTo>
                  <a:cubicBezTo>
                    <a:pt x="257912" y="1404000"/>
                    <a:pt x="270000" y="1416088"/>
                    <a:pt x="270000" y="1431000"/>
                  </a:cubicBezTo>
                  <a:cubicBezTo>
                    <a:pt x="270000" y="1445912"/>
                    <a:pt x="257912" y="1458000"/>
                    <a:pt x="243000" y="1458000"/>
                  </a:cubicBezTo>
                  <a:cubicBezTo>
                    <a:pt x="228088" y="1458000"/>
                    <a:pt x="216000" y="1445912"/>
                    <a:pt x="216000" y="1431000"/>
                  </a:cubicBezTo>
                  <a:cubicBezTo>
                    <a:pt x="216000" y="1416088"/>
                    <a:pt x="228088" y="1404000"/>
                    <a:pt x="243000" y="1404000"/>
                  </a:cubicBezTo>
                  <a:close/>
                  <a:moveTo>
                    <a:pt x="135000" y="1404000"/>
                  </a:moveTo>
                  <a:cubicBezTo>
                    <a:pt x="149912" y="1404000"/>
                    <a:pt x="162000" y="1416088"/>
                    <a:pt x="162000" y="1431000"/>
                  </a:cubicBezTo>
                  <a:cubicBezTo>
                    <a:pt x="162000" y="1445912"/>
                    <a:pt x="149912" y="1458000"/>
                    <a:pt x="135000" y="1458000"/>
                  </a:cubicBezTo>
                  <a:cubicBezTo>
                    <a:pt x="120088" y="1458000"/>
                    <a:pt x="108000" y="1445912"/>
                    <a:pt x="108000" y="1431000"/>
                  </a:cubicBezTo>
                  <a:cubicBezTo>
                    <a:pt x="108000" y="1416088"/>
                    <a:pt x="120088" y="1404000"/>
                    <a:pt x="135000" y="1404000"/>
                  </a:cubicBezTo>
                  <a:close/>
                  <a:moveTo>
                    <a:pt x="27000" y="1404000"/>
                  </a:moveTo>
                  <a:cubicBezTo>
                    <a:pt x="41912" y="1404000"/>
                    <a:pt x="54000" y="1416088"/>
                    <a:pt x="54000" y="1431000"/>
                  </a:cubicBezTo>
                  <a:cubicBezTo>
                    <a:pt x="54000" y="1445912"/>
                    <a:pt x="41912" y="1458000"/>
                    <a:pt x="27000" y="1458000"/>
                  </a:cubicBezTo>
                  <a:cubicBezTo>
                    <a:pt x="12088" y="1458000"/>
                    <a:pt x="0" y="1445912"/>
                    <a:pt x="0" y="1431000"/>
                  </a:cubicBezTo>
                  <a:cubicBezTo>
                    <a:pt x="0" y="1416088"/>
                    <a:pt x="12088" y="1404000"/>
                    <a:pt x="27000" y="1404000"/>
                  </a:cubicBezTo>
                  <a:close/>
                  <a:moveTo>
                    <a:pt x="1539000" y="1296000"/>
                  </a:moveTo>
                  <a:cubicBezTo>
                    <a:pt x="1553912" y="1296000"/>
                    <a:pt x="1566000" y="1308088"/>
                    <a:pt x="1566000" y="1323000"/>
                  </a:cubicBezTo>
                  <a:cubicBezTo>
                    <a:pt x="1566000" y="1337912"/>
                    <a:pt x="1553912" y="1350000"/>
                    <a:pt x="1539000" y="1350000"/>
                  </a:cubicBezTo>
                  <a:cubicBezTo>
                    <a:pt x="1524088" y="1350000"/>
                    <a:pt x="1512000" y="1337912"/>
                    <a:pt x="1512000" y="1323000"/>
                  </a:cubicBezTo>
                  <a:cubicBezTo>
                    <a:pt x="1512000" y="1308088"/>
                    <a:pt x="1524088" y="1296000"/>
                    <a:pt x="1539000" y="1296000"/>
                  </a:cubicBezTo>
                  <a:close/>
                  <a:moveTo>
                    <a:pt x="1431000" y="1296000"/>
                  </a:moveTo>
                  <a:cubicBezTo>
                    <a:pt x="1445912" y="1296000"/>
                    <a:pt x="1458000" y="1308088"/>
                    <a:pt x="1458000" y="1323000"/>
                  </a:cubicBezTo>
                  <a:cubicBezTo>
                    <a:pt x="1458000" y="1337912"/>
                    <a:pt x="1445912" y="1350000"/>
                    <a:pt x="1431000" y="1350000"/>
                  </a:cubicBezTo>
                  <a:cubicBezTo>
                    <a:pt x="1416088" y="1350000"/>
                    <a:pt x="1404000" y="1337912"/>
                    <a:pt x="1404000" y="1323000"/>
                  </a:cubicBezTo>
                  <a:cubicBezTo>
                    <a:pt x="1404000" y="1308088"/>
                    <a:pt x="1416088" y="1296000"/>
                    <a:pt x="1431000" y="1296000"/>
                  </a:cubicBezTo>
                  <a:close/>
                  <a:moveTo>
                    <a:pt x="1323000" y="1296000"/>
                  </a:moveTo>
                  <a:cubicBezTo>
                    <a:pt x="1337912" y="1296000"/>
                    <a:pt x="1350000" y="1308088"/>
                    <a:pt x="1350000" y="1323000"/>
                  </a:cubicBezTo>
                  <a:cubicBezTo>
                    <a:pt x="1350000" y="1337912"/>
                    <a:pt x="1337912" y="1350000"/>
                    <a:pt x="1323000" y="1350000"/>
                  </a:cubicBezTo>
                  <a:cubicBezTo>
                    <a:pt x="1308088" y="1350000"/>
                    <a:pt x="1296000" y="1337912"/>
                    <a:pt x="1296000" y="1323000"/>
                  </a:cubicBezTo>
                  <a:cubicBezTo>
                    <a:pt x="1296000" y="1308088"/>
                    <a:pt x="1308088" y="1296000"/>
                    <a:pt x="1323000" y="1296000"/>
                  </a:cubicBezTo>
                  <a:close/>
                  <a:moveTo>
                    <a:pt x="1215000" y="1296000"/>
                  </a:moveTo>
                  <a:cubicBezTo>
                    <a:pt x="1229912" y="1296000"/>
                    <a:pt x="1242000" y="1308088"/>
                    <a:pt x="1242000" y="1323000"/>
                  </a:cubicBezTo>
                  <a:cubicBezTo>
                    <a:pt x="1242000" y="1337912"/>
                    <a:pt x="1229912" y="1350000"/>
                    <a:pt x="1215000" y="1350000"/>
                  </a:cubicBezTo>
                  <a:cubicBezTo>
                    <a:pt x="1200088" y="1350000"/>
                    <a:pt x="1188000" y="1337912"/>
                    <a:pt x="1188000" y="1323000"/>
                  </a:cubicBezTo>
                  <a:cubicBezTo>
                    <a:pt x="1188000" y="1308088"/>
                    <a:pt x="1200088" y="1296000"/>
                    <a:pt x="1215000" y="1296000"/>
                  </a:cubicBezTo>
                  <a:close/>
                  <a:moveTo>
                    <a:pt x="1107000" y="1296000"/>
                  </a:moveTo>
                  <a:cubicBezTo>
                    <a:pt x="1121912" y="1296000"/>
                    <a:pt x="1134000" y="1308088"/>
                    <a:pt x="1134000" y="1323000"/>
                  </a:cubicBezTo>
                  <a:cubicBezTo>
                    <a:pt x="1134000" y="1337912"/>
                    <a:pt x="1121912" y="1350000"/>
                    <a:pt x="1107000" y="1350000"/>
                  </a:cubicBezTo>
                  <a:cubicBezTo>
                    <a:pt x="1092088" y="1350000"/>
                    <a:pt x="1080000" y="1337912"/>
                    <a:pt x="1080000" y="1323000"/>
                  </a:cubicBezTo>
                  <a:cubicBezTo>
                    <a:pt x="1080000" y="1308088"/>
                    <a:pt x="1092088" y="1296000"/>
                    <a:pt x="1107000" y="1296000"/>
                  </a:cubicBezTo>
                  <a:close/>
                  <a:moveTo>
                    <a:pt x="999000" y="1296000"/>
                  </a:moveTo>
                  <a:cubicBezTo>
                    <a:pt x="1013912" y="1296000"/>
                    <a:pt x="1026000" y="1308088"/>
                    <a:pt x="1026000" y="1323000"/>
                  </a:cubicBezTo>
                  <a:cubicBezTo>
                    <a:pt x="1026000" y="1337912"/>
                    <a:pt x="1013912" y="1350000"/>
                    <a:pt x="999000" y="1350000"/>
                  </a:cubicBezTo>
                  <a:cubicBezTo>
                    <a:pt x="984088" y="1350000"/>
                    <a:pt x="972000" y="1337912"/>
                    <a:pt x="972000" y="1323000"/>
                  </a:cubicBezTo>
                  <a:cubicBezTo>
                    <a:pt x="972000" y="1308088"/>
                    <a:pt x="984088" y="1296000"/>
                    <a:pt x="999000" y="1296000"/>
                  </a:cubicBezTo>
                  <a:close/>
                  <a:moveTo>
                    <a:pt x="891000" y="1296000"/>
                  </a:moveTo>
                  <a:cubicBezTo>
                    <a:pt x="905912" y="1296000"/>
                    <a:pt x="918000" y="1308088"/>
                    <a:pt x="918000" y="1323000"/>
                  </a:cubicBezTo>
                  <a:cubicBezTo>
                    <a:pt x="918000" y="1337912"/>
                    <a:pt x="905912" y="1350000"/>
                    <a:pt x="891000" y="1350000"/>
                  </a:cubicBezTo>
                  <a:cubicBezTo>
                    <a:pt x="876088" y="1350000"/>
                    <a:pt x="864000" y="1337912"/>
                    <a:pt x="864000" y="1323000"/>
                  </a:cubicBezTo>
                  <a:cubicBezTo>
                    <a:pt x="864000" y="1308088"/>
                    <a:pt x="876088" y="1296000"/>
                    <a:pt x="891000" y="1296000"/>
                  </a:cubicBezTo>
                  <a:close/>
                  <a:moveTo>
                    <a:pt x="783000" y="1296000"/>
                  </a:moveTo>
                  <a:cubicBezTo>
                    <a:pt x="797912" y="1296000"/>
                    <a:pt x="810000" y="1308088"/>
                    <a:pt x="810000" y="1323000"/>
                  </a:cubicBezTo>
                  <a:cubicBezTo>
                    <a:pt x="810000" y="1337912"/>
                    <a:pt x="797912" y="1350000"/>
                    <a:pt x="783000" y="1350000"/>
                  </a:cubicBezTo>
                  <a:cubicBezTo>
                    <a:pt x="768088" y="1350000"/>
                    <a:pt x="756000" y="1337912"/>
                    <a:pt x="756000" y="1323000"/>
                  </a:cubicBezTo>
                  <a:cubicBezTo>
                    <a:pt x="756000" y="1308088"/>
                    <a:pt x="768088" y="1296000"/>
                    <a:pt x="783000" y="1296000"/>
                  </a:cubicBezTo>
                  <a:close/>
                  <a:moveTo>
                    <a:pt x="675000" y="1296000"/>
                  </a:moveTo>
                  <a:cubicBezTo>
                    <a:pt x="689912" y="1296000"/>
                    <a:pt x="702000" y="1308088"/>
                    <a:pt x="702000" y="1323000"/>
                  </a:cubicBezTo>
                  <a:cubicBezTo>
                    <a:pt x="702000" y="1337912"/>
                    <a:pt x="689912" y="1350000"/>
                    <a:pt x="675000" y="1350000"/>
                  </a:cubicBezTo>
                  <a:cubicBezTo>
                    <a:pt x="660088" y="1350000"/>
                    <a:pt x="648000" y="1337912"/>
                    <a:pt x="648000" y="1323000"/>
                  </a:cubicBezTo>
                  <a:cubicBezTo>
                    <a:pt x="648000" y="1308088"/>
                    <a:pt x="660088" y="1296000"/>
                    <a:pt x="675000" y="1296000"/>
                  </a:cubicBezTo>
                  <a:close/>
                  <a:moveTo>
                    <a:pt x="567000" y="1296000"/>
                  </a:moveTo>
                  <a:cubicBezTo>
                    <a:pt x="581912" y="1296000"/>
                    <a:pt x="594000" y="1308088"/>
                    <a:pt x="594000" y="1323000"/>
                  </a:cubicBezTo>
                  <a:cubicBezTo>
                    <a:pt x="594000" y="1337912"/>
                    <a:pt x="581912" y="1350000"/>
                    <a:pt x="567000" y="1350000"/>
                  </a:cubicBezTo>
                  <a:cubicBezTo>
                    <a:pt x="552088" y="1350000"/>
                    <a:pt x="540000" y="1337912"/>
                    <a:pt x="540000" y="1323000"/>
                  </a:cubicBezTo>
                  <a:cubicBezTo>
                    <a:pt x="540000" y="1308088"/>
                    <a:pt x="552088" y="1296000"/>
                    <a:pt x="567000" y="1296000"/>
                  </a:cubicBezTo>
                  <a:close/>
                  <a:moveTo>
                    <a:pt x="459000" y="1296000"/>
                  </a:moveTo>
                  <a:cubicBezTo>
                    <a:pt x="473912" y="1296000"/>
                    <a:pt x="486000" y="1308088"/>
                    <a:pt x="486000" y="1323000"/>
                  </a:cubicBezTo>
                  <a:cubicBezTo>
                    <a:pt x="486000" y="1337912"/>
                    <a:pt x="473912" y="1350000"/>
                    <a:pt x="459000" y="1350000"/>
                  </a:cubicBezTo>
                  <a:cubicBezTo>
                    <a:pt x="444088" y="1350000"/>
                    <a:pt x="432000" y="1337912"/>
                    <a:pt x="432000" y="1323000"/>
                  </a:cubicBezTo>
                  <a:cubicBezTo>
                    <a:pt x="432000" y="1308088"/>
                    <a:pt x="444088" y="1296000"/>
                    <a:pt x="459000" y="1296000"/>
                  </a:cubicBezTo>
                  <a:close/>
                  <a:moveTo>
                    <a:pt x="351000" y="1296000"/>
                  </a:moveTo>
                  <a:cubicBezTo>
                    <a:pt x="365912" y="1296000"/>
                    <a:pt x="378000" y="1308088"/>
                    <a:pt x="378000" y="1323000"/>
                  </a:cubicBezTo>
                  <a:cubicBezTo>
                    <a:pt x="378000" y="1337912"/>
                    <a:pt x="365912" y="1350000"/>
                    <a:pt x="351000" y="1350000"/>
                  </a:cubicBezTo>
                  <a:cubicBezTo>
                    <a:pt x="336088" y="1350000"/>
                    <a:pt x="324000" y="1337912"/>
                    <a:pt x="324000" y="1323000"/>
                  </a:cubicBezTo>
                  <a:cubicBezTo>
                    <a:pt x="324000" y="1308088"/>
                    <a:pt x="336088" y="1296000"/>
                    <a:pt x="351000" y="1296000"/>
                  </a:cubicBezTo>
                  <a:close/>
                  <a:moveTo>
                    <a:pt x="243000" y="1296000"/>
                  </a:moveTo>
                  <a:cubicBezTo>
                    <a:pt x="257912" y="1296000"/>
                    <a:pt x="270000" y="1308088"/>
                    <a:pt x="270000" y="1323000"/>
                  </a:cubicBezTo>
                  <a:cubicBezTo>
                    <a:pt x="270000" y="1337912"/>
                    <a:pt x="257912" y="1350000"/>
                    <a:pt x="243000" y="1350000"/>
                  </a:cubicBezTo>
                  <a:cubicBezTo>
                    <a:pt x="228088" y="1350000"/>
                    <a:pt x="216000" y="1337912"/>
                    <a:pt x="216000" y="1323000"/>
                  </a:cubicBezTo>
                  <a:cubicBezTo>
                    <a:pt x="216000" y="1308088"/>
                    <a:pt x="228088" y="1296000"/>
                    <a:pt x="243000" y="1296000"/>
                  </a:cubicBezTo>
                  <a:close/>
                  <a:moveTo>
                    <a:pt x="135000" y="1296000"/>
                  </a:moveTo>
                  <a:cubicBezTo>
                    <a:pt x="149912" y="1296000"/>
                    <a:pt x="162000" y="1308088"/>
                    <a:pt x="162000" y="1323000"/>
                  </a:cubicBezTo>
                  <a:cubicBezTo>
                    <a:pt x="162000" y="1337912"/>
                    <a:pt x="149912" y="1350000"/>
                    <a:pt x="135000" y="1350000"/>
                  </a:cubicBezTo>
                  <a:cubicBezTo>
                    <a:pt x="120088" y="1350000"/>
                    <a:pt x="108000" y="1337912"/>
                    <a:pt x="108000" y="1323000"/>
                  </a:cubicBezTo>
                  <a:cubicBezTo>
                    <a:pt x="108000" y="1308088"/>
                    <a:pt x="120088" y="1296000"/>
                    <a:pt x="135000" y="1296000"/>
                  </a:cubicBezTo>
                  <a:close/>
                  <a:moveTo>
                    <a:pt x="27000" y="1296000"/>
                  </a:moveTo>
                  <a:cubicBezTo>
                    <a:pt x="41912" y="1296000"/>
                    <a:pt x="54000" y="1308088"/>
                    <a:pt x="54000" y="1323000"/>
                  </a:cubicBezTo>
                  <a:cubicBezTo>
                    <a:pt x="54000" y="1337912"/>
                    <a:pt x="41912" y="1350000"/>
                    <a:pt x="27000" y="1350000"/>
                  </a:cubicBezTo>
                  <a:cubicBezTo>
                    <a:pt x="12088" y="1350000"/>
                    <a:pt x="0" y="1337912"/>
                    <a:pt x="0" y="1323000"/>
                  </a:cubicBezTo>
                  <a:cubicBezTo>
                    <a:pt x="0" y="1308088"/>
                    <a:pt x="12088" y="1296000"/>
                    <a:pt x="27000" y="1296000"/>
                  </a:cubicBezTo>
                  <a:close/>
                  <a:moveTo>
                    <a:pt x="1539000" y="1188000"/>
                  </a:moveTo>
                  <a:cubicBezTo>
                    <a:pt x="1553912" y="1188000"/>
                    <a:pt x="1566000" y="1200088"/>
                    <a:pt x="1566000" y="1215000"/>
                  </a:cubicBezTo>
                  <a:cubicBezTo>
                    <a:pt x="1566000" y="1229912"/>
                    <a:pt x="1553912" y="1242000"/>
                    <a:pt x="1539000" y="1242000"/>
                  </a:cubicBezTo>
                  <a:cubicBezTo>
                    <a:pt x="1524088" y="1242000"/>
                    <a:pt x="1512000" y="1229912"/>
                    <a:pt x="1512000" y="1215000"/>
                  </a:cubicBezTo>
                  <a:cubicBezTo>
                    <a:pt x="1512000" y="1200088"/>
                    <a:pt x="1524088" y="1188000"/>
                    <a:pt x="1539000" y="1188000"/>
                  </a:cubicBezTo>
                  <a:close/>
                  <a:moveTo>
                    <a:pt x="1431000" y="1188000"/>
                  </a:moveTo>
                  <a:cubicBezTo>
                    <a:pt x="1445912" y="1188000"/>
                    <a:pt x="1458000" y="1200088"/>
                    <a:pt x="1458000" y="1215000"/>
                  </a:cubicBezTo>
                  <a:cubicBezTo>
                    <a:pt x="1458000" y="1229912"/>
                    <a:pt x="1445912" y="1242000"/>
                    <a:pt x="1431000" y="1242000"/>
                  </a:cubicBezTo>
                  <a:cubicBezTo>
                    <a:pt x="1416088" y="1242000"/>
                    <a:pt x="1404000" y="1229912"/>
                    <a:pt x="1404000" y="1215000"/>
                  </a:cubicBezTo>
                  <a:cubicBezTo>
                    <a:pt x="1404000" y="1200088"/>
                    <a:pt x="1416088" y="1188000"/>
                    <a:pt x="1431000" y="1188000"/>
                  </a:cubicBezTo>
                  <a:close/>
                  <a:moveTo>
                    <a:pt x="1323000" y="1188000"/>
                  </a:moveTo>
                  <a:cubicBezTo>
                    <a:pt x="1337912" y="1188000"/>
                    <a:pt x="1350000" y="1200088"/>
                    <a:pt x="1350000" y="1215000"/>
                  </a:cubicBezTo>
                  <a:cubicBezTo>
                    <a:pt x="1350000" y="1229912"/>
                    <a:pt x="1337912" y="1242000"/>
                    <a:pt x="1323000" y="1242000"/>
                  </a:cubicBezTo>
                  <a:cubicBezTo>
                    <a:pt x="1308088" y="1242000"/>
                    <a:pt x="1296000" y="1229912"/>
                    <a:pt x="1296000" y="1215000"/>
                  </a:cubicBezTo>
                  <a:cubicBezTo>
                    <a:pt x="1296000" y="1200088"/>
                    <a:pt x="1308088" y="1188000"/>
                    <a:pt x="1323000" y="1188000"/>
                  </a:cubicBezTo>
                  <a:close/>
                  <a:moveTo>
                    <a:pt x="1215000" y="1188000"/>
                  </a:moveTo>
                  <a:cubicBezTo>
                    <a:pt x="1229912" y="1188000"/>
                    <a:pt x="1242000" y="1200088"/>
                    <a:pt x="1242000" y="1215000"/>
                  </a:cubicBezTo>
                  <a:cubicBezTo>
                    <a:pt x="1242000" y="1229912"/>
                    <a:pt x="1229912" y="1242000"/>
                    <a:pt x="1215000" y="1242000"/>
                  </a:cubicBezTo>
                  <a:cubicBezTo>
                    <a:pt x="1200088" y="1242000"/>
                    <a:pt x="1188000" y="1229912"/>
                    <a:pt x="1188000" y="1215000"/>
                  </a:cubicBezTo>
                  <a:cubicBezTo>
                    <a:pt x="1188000" y="1200088"/>
                    <a:pt x="1200088" y="1188000"/>
                    <a:pt x="1215000" y="1188000"/>
                  </a:cubicBezTo>
                  <a:close/>
                  <a:moveTo>
                    <a:pt x="1107000" y="1188000"/>
                  </a:moveTo>
                  <a:cubicBezTo>
                    <a:pt x="1121912" y="1188000"/>
                    <a:pt x="1134000" y="1200088"/>
                    <a:pt x="1134000" y="1215000"/>
                  </a:cubicBezTo>
                  <a:cubicBezTo>
                    <a:pt x="1134000" y="1229912"/>
                    <a:pt x="1121912" y="1242000"/>
                    <a:pt x="1107000" y="1242000"/>
                  </a:cubicBezTo>
                  <a:cubicBezTo>
                    <a:pt x="1092088" y="1242000"/>
                    <a:pt x="1080000" y="1229912"/>
                    <a:pt x="1080000" y="1215000"/>
                  </a:cubicBezTo>
                  <a:cubicBezTo>
                    <a:pt x="1080000" y="1200088"/>
                    <a:pt x="1092088" y="1188000"/>
                    <a:pt x="1107000" y="1188000"/>
                  </a:cubicBezTo>
                  <a:close/>
                  <a:moveTo>
                    <a:pt x="999000" y="1188000"/>
                  </a:moveTo>
                  <a:cubicBezTo>
                    <a:pt x="1013912" y="1188000"/>
                    <a:pt x="1026000" y="1200088"/>
                    <a:pt x="1026000" y="1215000"/>
                  </a:cubicBezTo>
                  <a:cubicBezTo>
                    <a:pt x="1026000" y="1229912"/>
                    <a:pt x="1013912" y="1242000"/>
                    <a:pt x="999000" y="1242000"/>
                  </a:cubicBezTo>
                  <a:cubicBezTo>
                    <a:pt x="984088" y="1242000"/>
                    <a:pt x="972000" y="1229912"/>
                    <a:pt x="972000" y="1215000"/>
                  </a:cubicBezTo>
                  <a:cubicBezTo>
                    <a:pt x="972000" y="1200088"/>
                    <a:pt x="984088" y="1188000"/>
                    <a:pt x="999000" y="1188000"/>
                  </a:cubicBezTo>
                  <a:close/>
                  <a:moveTo>
                    <a:pt x="891000" y="1188000"/>
                  </a:moveTo>
                  <a:cubicBezTo>
                    <a:pt x="905912" y="1188000"/>
                    <a:pt x="918000" y="1200088"/>
                    <a:pt x="918000" y="1215000"/>
                  </a:cubicBezTo>
                  <a:cubicBezTo>
                    <a:pt x="918000" y="1229912"/>
                    <a:pt x="905912" y="1242000"/>
                    <a:pt x="891000" y="1242000"/>
                  </a:cubicBezTo>
                  <a:cubicBezTo>
                    <a:pt x="876088" y="1242000"/>
                    <a:pt x="864000" y="1229912"/>
                    <a:pt x="864000" y="1215000"/>
                  </a:cubicBezTo>
                  <a:cubicBezTo>
                    <a:pt x="864000" y="1200088"/>
                    <a:pt x="876088" y="1188000"/>
                    <a:pt x="891000" y="1188000"/>
                  </a:cubicBezTo>
                  <a:close/>
                  <a:moveTo>
                    <a:pt x="783000" y="1188000"/>
                  </a:moveTo>
                  <a:cubicBezTo>
                    <a:pt x="797912" y="1188000"/>
                    <a:pt x="810000" y="1200088"/>
                    <a:pt x="810000" y="1215000"/>
                  </a:cubicBezTo>
                  <a:cubicBezTo>
                    <a:pt x="810000" y="1229912"/>
                    <a:pt x="797912" y="1242000"/>
                    <a:pt x="783000" y="1242000"/>
                  </a:cubicBezTo>
                  <a:cubicBezTo>
                    <a:pt x="768088" y="1242000"/>
                    <a:pt x="756000" y="1229912"/>
                    <a:pt x="756000" y="1215000"/>
                  </a:cubicBezTo>
                  <a:cubicBezTo>
                    <a:pt x="756000" y="1200088"/>
                    <a:pt x="768088" y="1188000"/>
                    <a:pt x="783000" y="1188000"/>
                  </a:cubicBezTo>
                  <a:close/>
                  <a:moveTo>
                    <a:pt x="675000" y="1188000"/>
                  </a:moveTo>
                  <a:cubicBezTo>
                    <a:pt x="689912" y="1188000"/>
                    <a:pt x="702000" y="1200088"/>
                    <a:pt x="702000" y="1215000"/>
                  </a:cubicBezTo>
                  <a:cubicBezTo>
                    <a:pt x="702000" y="1229912"/>
                    <a:pt x="689912" y="1242000"/>
                    <a:pt x="675000" y="1242000"/>
                  </a:cubicBezTo>
                  <a:cubicBezTo>
                    <a:pt x="660088" y="1242000"/>
                    <a:pt x="648000" y="1229912"/>
                    <a:pt x="648000" y="1215000"/>
                  </a:cubicBezTo>
                  <a:cubicBezTo>
                    <a:pt x="648000" y="1200088"/>
                    <a:pt x="660088" y="1188000"/>
                    <a:pt x="675000" y="1188000"/>
                  </a:cubicBezTo>
                  <a:close/>
                  <a:moveTo>
                    <a:pt x="567000" y="1188000"/>
                  </a:moveTo>
                  <a:cubicBezTo>
                    <a:pt x="581912" y="1188000"/>
                    <a:pt x="594000" y="1200088"/>
                    <a:pt x="594000" y="1215000"/>
                  </a:cubicBezTo>
                  <a:cubicBezTo>
                    <a:pt x="594000" y="1229912"/>
                    <a:pt x="581912" y="1242000"/>
                    <a:pt x="567000" y="1242000"/>
                  </a:cubicBezTo>
                  <a:cubicBezTo>
                    <a:pt x="552088" y="1242000"/>
                    <a:pt x="540000" y="1229912"/>
                    <a:pt x="540000" y="1215000"/>
                  </a:cubicBezTo>
                  <a:cubicBezTo>
                    <a:pt x="540000" y="1200088"/>
                    <a:pt x="552088" y="1188000"/>
                    <a:pt x="567000" y="1188000"/>
                  </a:cubicBezTo>
                  <a:close/>
                  <a:moveTo>
                    <a:pt x="459000" y="1188000"/>
                  </a:moveTo>
                  <a:cubicBezTo>
                    <a:pt x="473912" y="1188000"/>
                    <a:pt x="486000" y="1200088"/>
                    <a:pt x="486000" y="1215000"/>
                  </a:cubicBezTo>
                  <a:cubicBezTo>
                    <a:pt x="486000" y="1229912"/>
                    <a:pt x="473912" y="1242000"/>
                    <a:pt x="459000" y="1242000"/>
                  </a:cubicBezTo>
                  <a:cubicBezTo>
                    <a:pt x="444088" y="1242000"/>
                    <a:pt x="432000" y="1229912"/>
                    <a:pt x="432000" y="1215000"/>
                  </a:cubicBezTo>
                  <a:cubicBezTo>
                    <a:pt x="432000" y="1200088"/>
                    <a:pt x="444088" y="1188000"/>
                    <a:pt x="459000" y="1188000"/>
                  </a:cubicBezTo>
                  <a:close/>
                  <a:moveTo>
                    <a:pt x="351000" y="1188000"/>
                  </a:moveTo>
                  <a:cubicBezTo>
                    <a:pt x="365912" y="1188000"/>
                    <a:pt x="378000" y="1200088"/>
                    <a:pt x="378000" y="1215000"/>
                  </a:cubicBezTo>
                  <a:cubicBezTo>
                    <a:pt x="378000" y="1229912"/>
                    <a:pt x="365912" y="1242000"/>
                    <a:pt x="351000" y="1242000"/>
                  </a:cubicBezTo>
                  <a:cubicBezTo>
                    <a:pt x="336088" y="1242000"/>
                    <a:pt x="324000" y="1229912"/>
                    <a:pt x="324000" y="1215000"/>
                  </a:cubicBezTo>
                  <a:cubicBezTo>
                    <a:pt x="324000" y="1200088"/>
                    <a:pt x="336088" y="1188000"/>
                    <a:pt x="351000" y="1188000"/>
                  </a:cubicBezTo>
                  <a:close/>
                  <a:moveTo>
                    <a:pt x="243000" y="1188000"/>
                  </a:moveTo>
                  <a:cubicBezTo>
                    <a:pt x="257912" y="1188000"/>
                    <a:pt x="270000" y="1200088"/>
                    <a:pt x="270000" y="1215000"/>
                  </a:cubicBezTo>
                  <a:cubicBezTo>
                    <a:pt x="270000" y="1229912"/>
                    <a:pt x="257912" y="1242000"/>
                    <a:pt x="243000" y="1242000"/>
                  </a:cubicBezTo>
                  <a:cubicBezTo>
                    <a:pt x="228088" y="1242000"/>
                    <a:pt x="216000" y="1229912"/>
                    <a:pt x="216000" y="1215000"/>
                  </a:cubicBezTo>
                  <a:cubicBezTo>
                    <a:pt x="216000" y="1200088"/>
                    <a:pt x="228088" y="1188000"/>
                    <a:pt x="243000" y="1188000"/>
                  </a:cubicBezTo>
                  <a:close/>
                  <a:moveTo>
                    <a:pt x="135000" y="1188000"/>
                  </a:moveTo>
                  <a:cubicBezTo>
                    <a:pt x="149912" y="1188000"/>
                    <a:pt x="162000" y="1200088"/>
                    <a:pt x="162000" y="1215000"/>
                  </a:cubicBezTo>
                  <a:cubicBezTo>
                    <a:pt x="162000" y="1229912"/>
                    <a:pt x="149912" y="1242000"/>
                    <a:pt x="135000" y="1242000"/>
                  </a:cubicBezTo>
                  <a:cubicBezTo>
                    <a:pt x="120088" y="1242000"/>
                    <a:pt x="108000" y="1229912"/>
                    <a:pt x="108000" y="1215000"/>
                  </a:cubicBezTo>
                  <a:cubicBezTo>
                    <a:pt x="108000" y="1200088"/>
                    <a:pt x="120088" y="1188000"/>
                    <a:pt x="135000" y="1188000"/>
                  </a:cubicBezTo>
                  <a:close/>
                  <a:moveTo>
                    <a:pt x="27000" y="1188000"/>
                  </a:moveTo>
                  <a:cubicBezTo>
                    <a:pt x="41912" y="1188000"/>
                    <a:pt x="54000" y="1200088"/>
                    <a:pt x="54000" y="1215000"/>
                  </a:cubicBezTo>
                  <a:cubicBezTo>
                    <a:pt x="54000" y="1229912"/>
                    <a:pt x="41912" y="1242000"/>
                    <a:pt x="27000" y="1242000"/>
                  </a:cubicBezTo>
                  <a:cubicBezTo>
                    <a:pt x="12088" y="1242000"/>
                    <a:pt x="0" y="1229912"/>
                    <a:pt x="0" y="1215000"/>
                  </a:cubicBezTo>
                  <a:cubicBezTo>
                    <a:pt x="0" y="1200088"/>
                    <a:pt x="12088" y="1188000"/>
                    <a:pt x="27000" y="1188000"/>
                  </a:cubicBezTo>
                  <a:close/>
                  <a:moveTo>
                    <a:pt x="1539000" y="1080000"/>
                  </a:moveTo>
                  <a:cubicBezTo>
                    <a:pt x="1553912" y="1080000"/>
                    <a:pt x="1566000" y="1092088"/>
                    <a:pt x="1566000" y="1107000"/>
                  </a:cubicBezTo>
                  <a:cubicBezTo>
                    <a:pt x="1566000" y="1121912"/>
                    <a:pt x="1553912" y="1134000"/>
                    <a:pt x="1539000" y="1134000"/>
                  </a:cubicBezTo>
                  <a:cubicBezTo>
                    <a:pt x="1524088" y="1134000"/>
                    <a:pt x="1512000" y="1121912"/>
                    <a:pt x="1512000" y="1107000"/>
                  </a:cubicBezTo>
                  <a:cubicBezTo>
                    <a:pt x="1512000" y="1092088"/>
                    <a:pt x="1524088" y="1080000"/>
                    <a:pt x="1539000" y="1080000"/>
                  </a:cubicBezTo>
                  <a:close/>
                  <a:moveTo>
                    <a:pt x="1431000" y="1080000"/>
                  </a:moveTo>
                  <a:cubicBezTo>
                    <a:pt x="1445912" y="1080000"/>
                    <a:pt x="1458000" y="1092088"/>
                    <a:pt x="1458000" y="1107000"/>
                  </a:cubicBezTo>
                  <a:cubicBezTo>
                    <a:pt x="1458000" y="1121912"/>
                    <a:pt x="1445912" y="1134000"/>
                    <a:pt x="1431000" y="1134000"/>
                  </a:cubicBezTo>
                  <a:cubicBezTo>
                    <a:pt x="1416088" y="1134000"/>
                    <a:pt x="1404000" y="1121912"/>
                    <a:pt x="1404000" y="1107000"/>
                  </a:cubicBezTo>
                  <a:cubicBezTo>
                    <a:pt x="1404000" y="1092088"/>
                    <a:pt x="1416088" y="1080000"/>
                    <a:pt x="1431000" y="1080000"/>
                  </a:cubicBezTo>
                  <a:close/>
                  <a:moveTo>
                    <a:pt x="1323000" y="1080000"/>
                  </a:moveTo>
                  <a:cubicBezTo>
                    <a:pt x="1337912" y="1080000"/>
                    <a:pt x="1350000" y="1092088"/>
                    <a:pt x="1350000" y="1107000"/>
                  </a:cubicBezTo>
                  <a:cubicBezTo>
                    <a:pt x="1350000" y="1121912"/>
                    <a:pt x="1337912" y="1134000"/>
                    <a:pt x="1323000" y="1134000"/>
                  </a:cubicBezTo>
                  <a:cubicBezTo>
                    <a:pt x="1308088" y="1134000"/>
                    <a:pt x="1296000" y="1121912"/>
                    <a:pt x="1296000" y="1107000"/>
                  </a:cubicBezTo>
                  <a:cubicBezTo>
                    <a:pt x="1296000" y="1092088"/>
                    <a:pt x="1308088" y="1080000"/>
                    <a:pt x="1323000" y="1080000"/>
                  </a:cubicBezTo>
                  <a:close/>
                  <a:moveTo>
                    <a:pt x="1215000" y="1080000"/>
                  </a:moveTo>
                  <a:cubicBezTo>
                    <a:pt x="1229912" y="1080000"/>
                    <a:pt x="1242000" y="1092088"/>
                    <a:pt x="1242000" y="1107000"/>
                  </a:cubicBezTo>
                  <a:cubicBezTo>
                    <a:pt x="1242000" y="1121912"/>
                    <a:pt x="1229912" y="1134000"/>
                    <a:pt x="1215000" y="1134000"/>
                  </a:cubicBezTo>
                  <a:cubicBezTo>
                    <a:pt x="1200088" y="1134000"/>
                    <a:pt x="1188000" y="1121912"/>
                    <a:pt x="1188000" y="1107000"/>
                  </a:cubicBezTo>
                  <a:cubicBezTo>
                    <a:pt x="1188000" y="1092088"/>
                    <a:pt x="1200088" y="1080000"/>
                    <a:pt x="1215000" y="1080000"/>
                  </a:cubicBezTo>
                  <a:close/>
                  <a:moveTo>
                    <a:pt x="1107000" y="1080000"/>
                  </a:moveTo>
                  <a:cubicBezTo>
                    <a:pt x="1121912" y="1080000"/>
                    <a:pt x="1134000" y="1092088"/>
                    <a:pt x="1134000" y="1107000"/>
                  </a:cubicBezTo>
                  <a:cubicBezTo>
                    <a:pt x="1134000" y="1121912"/>
                    <a:pt x="1121912" y="1134000"/>
                    <a:pt x="1107000" y="1134000"/>
                  </a:cubicBezTo>
                  <a:cubicBezTo>
                    <a:pt x="1092088" y="1134000"/>
                    <a:pt x="1080000" y="1121912"/>
                    <a:pt x="1080000" y="1107000"/>
                  </a:cubicBezTo>
                  <a:cubicBezTo>
                    <a:pt x="1080000" y="1092088"/>
                    <a:pt x="1092088" y="1080000"/>
                    <a:pt x="1107000" y="1080000"/>
                  </a:cubicBezTo>
                  <a:close/>
                  <a:moveTo>
                    <a:pt x="999000" y="1080000"/>
                  </a:moveTo>
                  <a:cubicBezTo>
                    <a:pt x="1013912" y="1080000"/>
                    <a:pt x="1026000" y="1092088"/>
                    <a:pt x="1026000" y="1107000"/>
                  </a:cubicBezTo>
                  <a:cubicBezTo>
                    <a:pt x="1026000" y="1121912"/>
                    <a:pt x="1013912" y="1134000"/>
                    <a:pt x="999000" y="1134000"/>
                  </a:cubicBezTo>
                  <a:cubicBezTo>
                    <a:pt x="984088" y="1134000"/>
                    <a:pt x="972000" y="1121912"/>
                    <a:pt x="972000" y="1107000"/>
                  </a:cubicBezTo>
                  <a:cubicBezTo>
                    <a:pt x="972000" y="1092088"/>
                    <a:pt x="984088" y="1080000"/>
                    <a:pt x="999000" y="1080000"/>
                  </a:cubicBezTo>
                  <a:close/>
                  <a:moveTo>
                    <a:pt x="891000" y="1080000"/>
                  </a:moveTo>
                  <a:cubicBezTo>
                    <a:pt x="905912" y="1080000"/>
                    <a:pt x="918000" y="1092088"/>
                    <a:pt x="918000" y="1107000"/>
                  </a:cubicBezTo>
                  <a:cubicBezTo>
                    <a:pt x="918000" y="1121912"/>
                    <a:pt x="905912" y="1134000"/>
                    <a:pt x="891000" y="1134000"/>
                  </a:cubicBezTo>
                  <a:cubicBezTo>
                    <a:pt x="876088" y="1134000"/>
                    <a:pt x="864000" y="1121912"/>
                    <a:pt x="864000" y="1107000"/>
                  </a:cubicBezTo>
                  <a:cubicBezTo>
                    <a:pt x="864000" y="1092088"/>
                    <a:pt x="876088" y="1080000"/>
                    <a:pt x="891000" y="1080000"/>
                  </a:cubicBezTo>
                  <a:close/>
                  <a:moveTo>
                    <a:pt x="783000" y="1080000"/>
                  </a:moveTo>
                  <a:cubicBezTo>
                    <a:pt x="797912" y="1080000"/>
                    <a:pt x="810000" y="1092088"/>
                    <a:pt x="810000" y="1107000"/>
                  </a:cubicBezTo>
                  <a:cubicBezTo>
                    <a:pt x="810000" y="1121912"/>
                    <a:pt x="797912" y="1134000"/>
                    <a:pt x="783000" y="1134000"/>
                  </a:cubicBezTo>
                  <a:cubicBezTo>
                    <a:pt x="768088" y="1134000"/>
                    <a:pt x="756000" y="1121912"/>
                    <a:pt x="756000" y="1107000"/>
                  </a:cubicBezTo>
                  <a:cubicBezTo>
                    <a:pt x="756000" y="1092088"/>
                    <a:pt x="768088" y="1080000"/>
                    <a:pt x="783000" y="1080000"/>
                  </a:cubicBezTo>
                  <a:close/>
                  <a:moveTo>
                    <a:pt x="675000" y="1080000"/>
                  </a:moveTo>
                  <a:cubicBezTo>
                    <a:pt x="689912" y="1080000"/>
                    <a:pt x="702000" y="1092088"/>
                    <a:pt x="702000" y="1107000"/>
                  </a:cubicBezTo>
                  <a:cubicBezTo>
                    <a:pt x="702000" y="1121912"/>
                    <a:pt x="689912" y="1134000"/>
                    <a:pt x="675000" y="1134000"/>
                  </a:cubicBezTo>
                  <a:cubicBezTo>
                    <a:pt x="660088" y="1134000"/>
                    <a:pt x="648000" y="1121912"/>
                    <a:pt x="648000" y="1107000"/>
                  </a:cubicBezTo>
                  <a:cubicBezTo>
                    <a:pt x="648000" y="1092088"/>
                    <a:pt x="660088" y="1080000"/>
                    <a:pt x="675000" y="1080000"/>
                  </a:cubicBezTo>
                  <a:close/>
                  <a:moveTo>
                    <a:pt x="567000" y="1080000"/>
                  </a:moveTo>
                  <a:cubicBezTo>
                    <a:pt x="581912" y="1080000"/>
                    <a:pt x="594000" y="1092088"/>
                    <a:pt x="594000" y="1107000"/>
                  </a:cubicBezTo>
                  <a:cubicBezTo>
                    <a:pt x="594000" y="1121912"/>
                    <a:pt x="581912" y="1134000"/>
                    <a:pt x="567000" y="1134000"/>
                  </a:cubicBezTo>
                  <a:cubicBezTo>
                    <a:pt x="552088" y="1134000"/>
                    <a:pt x="540000" y="1121912"/>
                    <a:pt x="540000" y="1107000"/>
                  </a:cubicBezTo>
                  <a:cubicBezTo>
                    <a:pt x="540000" y="1092088"/>
                    <a:pt x="552088" y="1080000"/>
                    <a:pt x="567000" y="1080000"/>
                  </a:cubicBezTo>
                  <a:close/>
                  <a:moveTo>
                    <a:pt x="459000" y="1080000"/>
                  </a:moveTo>
                  <a:cubicBezTo>
                    <a:pt x="473912" y="1080000"/>
                    <a:pt x="486000" y="1092088"/>
                    <a:pt x="486000" y="1107000"/>
                  </a:cubicBezTo>
                  <a:cubicBezTo>
                    <a:pt x="486000" y="1121912"/>
                    <a:pt x="473912" y="1134000"/>
                    <a:pt x="459000" y="1134000"/>
                  </a:cubicBezTo>
                  <a:cubicBezTo>
                    <a:pt x="444088" y="1134000"/>
                    <a:pt x="432000" y="1121912"/>
                    <a:pt x="432000" y="1107000"/>
                  </a:cubicBezTo>
                  <a:cubicBezTo>
                    <a:pt x="432000" y="1092088"/>
                    <a:pt x="444088" y="1080000"/>
                    <a:pt x="459000" y="1080000"/>
                  </a:cubicBezTo>
                  <a:close/>
                  <a:moveTo>
                    <a:pt x="351000" y="1080000"/>
                  </a:moveTo>
                  <a:cubicBezTo>
                    <a:pt x="365912" y="1080000"/>
                    <a:pt x="378000" y="1092088"/>
                    <a:pt x="378000" y="1107000"/>
                  </a:cubicBezTo>
                  <a:cubicBezTo>
                    <a:pt x="378000" y="1121912"/>
                    <a:pt x="365912" y="1134000"/>
                    <a:pt x="351000" y="1134000"/>
                  </a:cubicBezTo>
                  <a:cubicBezTo>
                    <a:pt x="336088" y="1134000"/>
                    <a:pt x="324000" y="1121912"/>
                    <a:pt x="324000" y="1107000"/>
                  </a:cubicBezTo>
                  <a:cubicBezTo>
                    <a:pt x="324000" y="1092088"/>
                    <a:pt x="336088" y="1080000"/>
                    <a:pt x="351000" y="1080000"/>
                  </a:cubicBezTo>
                  <a:close/>
                  <a:moveTo>
                    <a:pt x="243000" y="1080000"/>
                  </a:moveTo>
                  <a:cubicBezTo>
                    <a:pt x="257912" y="1080000"/>
                    <a:pt x="270000" y="1092088"/>
                    <a:pt x="270000" y="1107000"/>
                  </a:cubicBezTo>
                  <a:cubicBezTo>
                    <a:pt x="270000" y="1121912"/>
                    <a:pt x="257912" y="1134000"/>
                    <a:pt x="243000" y="1134000"/>
                  </a:cubicBezTo>
                  <a:cubicBezTo>
                    <a:pt x="228088" y="1134000"/>
                    <a:pt x="216000" y="1121912"/>
                    <a:pt x="216000" y="1107000"/>
                  </a:cubicBezTo>
                  <a:cubicBezTo>
                    <a:pt x="216000" y="1092088"/>
                    <a:pt x="228088" y="1080000"/>
                    <a:pt x="243000" y="1080000"/>
                  </a:cubicBezTo>
                  <a:close/>
                  <a:moveTo>
                    <a:pt x="135000" y="1080000"/>
                  </a:moveTo>
                  <a:cubicBezTo>
                    <a:pt x="149912" y="1080000"/>
                    <a:pt x="162000" y="1092088"/>
                    <a:pt x="162000" y="1107000"/>
                  </a:cubicBezTo>
                  <a:cubicBezTo>
                    <a:pt x="162000" y="1121912"/>
                    <a:pt x="149912" y="1134000"/>
                    <a:pt x="135000" y="1134000"/>
                  </a:cubicBezTo>
                  <a:cubicBezTo>
                    <a:pt x="120088" y="1134000"/>
                    <a:pt x="108000" y="1121912"/>
                    <a:pt x="108000" y="1107000"/>
                  </a:cubicBezTo>
                  <a:cubicBezTo>
                    <a:pt x="108000" y="1092088"/>
                    <a:pt x="120088" y="1080000"/>
                    <a:pt x="135000" y="1080000"/>
                  </a:cubicBezTo>
                  <a:close/>
                  <a:moveTo>
                    <a:pt x="27000" y="1080000"/>
                  </a:moveTo>
                  <a:cubicBezTo>
                    <a:pt x="41912" y="1080000"/>
                    <a:pt x="54000" y="1092088"/>
                    <a:pt x="54000" y="1107000"/>
                  </a:cubicBezTo>
                  <a:cubicBezTo>
                    <a:pt x="54000" y="1121912"/>
                    <a:pt x="41912" y="1134000"/>
                    <a:pt x="27000" y="1134000"/>
                  </a:cubicBezTo>
                  <a:cubicBezTo>
                    <a:pt x="12088" y="1134000"/>
                    <a:pt x="0" y="1121912"/>
                    <a:pt x="0" y="1107000"/>
                  </a:cubicBezTo>
                  <a:cubicBezTo>
                    <a:pt x="0" y="1092088"/>
                    <a:pt x="12088" y="1080000"/>
                    <a:pt x="27000" y="1080000"/>
                  </a:cubicBezTo>
                  <a:close/>
                  <a:moveTo>
                    <a:pt x="1539000" y="972000"/>
                  </a:moveTo>
                  <a:cubicBezTo>
                    <a:pt x="1553912" y="972000"/>
                    <a:pt x="1566000" y="984088"/>
                    <a:pt x="1566000" y="999000"/>
                  </a:cubicBezTo>
                  <a:cubicBezTo>
                    <a:pt x="1566000" y="1013912"/>
                    <a:pt x="1553912" y="1026000"/>
                    <a:pt x="1539000" y="1026000"/>
                  </a:cubicBezTo>
                  <a:cubicBezTo>
                    <a:pt x="1524088" y="1026000"/>
                    <a:pt x="1512000" y="1013912"/>
                    <a:pt x="1512000" y="999000"/>
                  </a:cubicBezTo>
                  <a:cubicBezTo>
                    <a:pt x="1512000" y="984088"/>
                    <a:pt x="1524088" y="972000"/>
                    <a:pt x="1539000" y="972000"/>
                  </a:cubicBezTo>
                  <a:close/>
                  <a:moveTo>
                    <a:pt x="1431000" y="972000"/>
                  </a:moveTo>
                  <a:cubicBezTo>
                    <a:pt x="1445912" y="972000"/>
                    <a:pt x="1458000" y="984088"/>
                    <a:pt x="1458000" y="999000"/>
                  </a:cubicBezTo>
                  <a:cubicBezTo>
                    <a:pt x="1458000" y="1013912"/>
                    <a:pt x="1445912" y="1026000"/>
                    <a:pt x="1431000" y="1026000"/>
                  </a:cubicBezTo>
                  <a:cubicBezTo>
                    <a:pt x="1416088" y="1026000"/>
                    <a:pt x="1404000" y="1013912"/>
                    <a:pt x="1404000" y="999000"/>
                  </a:cubicBezTo>
                  <a:cubicBezTo>
                    <a:pt x="1404000" y="984088"/>
                    <a:pt x="1416088" y="972000"/>
                    <a:pt x="1431000" y="972000"/>
                  </a:cubicBezTo>
                  <a:close/>
                  <a:moveTo>
                    <a:pt x="1323000" y="972000"/>
                  </a:moveTo>
                  <a:cubicBezTo>
                    <a:pt x="1337912" y="972000"/>
                    <a:pt x="1350000" y="984088"/>
                    <a:pt x="1350000" y="999000"/>
                  </a:cubicBezTo>
                  <a:cubicBezTo>
                    <a:pt x="1350000" y="1013912"/>
                    <a:pt x="1337912" y="1026000"/>
                    <a:pt x="1323000" y="1026000"/>
                  </a:cubicBezTo>
                  <a:cubicBezTo>
                    <a:pt x="1308088" y="1026000"/>
                    <a:pt x="1296000" y="1013912"/>
                    <a:pt x="1296000" y="999000"/>
                  </a:cubicBezTo>
                  <a:cubicBezTo>
                    <a:pt x="1296000" y="984088"/>
                    <a:pt x="1308088" y="972000"/>
                    <a:pt x="1323000" y="972000"/>
                  </a:cubicBezTo>
                  <a:close/>
                  <a:moveTo>
                    <a:pt x="1215000" y="972000"/>
                  </a:moveTo>
                  <a:cubicBezTo>
                    <a:pt x="1229912" y="972000"/>
                    <a:pt x="1242000" y="984088"/>
                    <a:pt x="1242000" y="999000"/>
                  </a:cubicBezTo>
                  <a:cubicBezTo>
                    <a:pt x="1242000" y="1013912"/>
                    <a:pt x="1229912" y="1026000"/>
                    <a:pt x="1215000" y="1026000"/>
                  </a:cubicBezTo>
                  <a:cubicBezTo>
                    <a:pt x="1200088" y="1026000"/>
                    <a:pt x="1188000" y="1013912"/>
                    <a:pt x="1188000" y="999000"/>
                  </a:cubicBezTo>
                  <a:cubicBezTo>
                    <a:pt x="1188000" y="984088"/>
                    <a:pt x="1200088" y="972000"/>
                    <a:pt x="1215000" y="972000"/>
                  </a:cubicBezTo>
                  <a:close/>
                  <a:moveTo>
                    <a:pt x="1107000" y="972000"/>
                  </a:moveTo>
                  <a:cubicBezTo>
                    <a:pt x="1121912" y="972000"/>
                    <a:pt x="1134000" y="984088"/>
                    <a:pt x="1134000" y="999000"/>
                  </a:cubicBezTo>
                  <a:cubicBezTo>
                    <a:pt x="1134000" y="1013912"/>
                    <a:pt x="1121912" y="1026000"/>
                    <a:pt x="1107000" y="1026000"/>
                  </a:cubicBezTo>
                  <a:cubicBezTo>
                    <a:pt x="1092088" y="1026000"/>
                    <a:pt x="1080000" y="1013912"/>
                    <a:pt x="1080000" y="999000"/>
                  </a:cubicBezTo>
                  <a:cubicBezTo>
                    <a:pt x="1080000" y="984088"/>
                    <a:pt x="1092088" y="972000"/>
                    <a:pt x="1107000" y="972000"/>
                  </a:cubicBezTo>
                  <a:close/>
                  <a:moveTo>
                    <a:pt x="999000" y="972000"/>
                  </a:moveTo>
                  <a:cubicBezTo>
                    <a:pt x="1013912" y="972000"/>
                    <a:pt x="1026000" y="984088"/>
                    <a:pt x="1026000" y="999000"/>
                  </a:cubicBezTo>
                  <a:cubicBezTo>
                    <a:pt x="1026000" y="1013912"/>
                    <a:pt x="1013912" y="1026000"/>
                    <a:pt x="999000" y="1026000"/>
                  </a:cubicBezTo>
                  <a:cubicBezTo>
                    <a:pt x="984088" y="1026000"/>
                    <a:pt x="972000" y="1013912"/>
                    <a:pt x="972000" y="999000"/>
                  </a:cubicBezTo>
                  <a:cubicBezTo>
                    <a:pt x="972000" y="984088"/>
                    <a:pt x="984088" y="972000"/>
                    <a:pt x="999000" y="972000"/>
                  </a:cubicBezTo>
                  <a:close/>
                  <a:moveTo>
                    <a:pt x="891000" y="972000"/>
                  </a:moveTo>
                  <a:cubicBezTo>
                    <a:pt x="905912" y="972000"/>
                    <a:pt x="918000" y="984088"/>
                    <a:pt x="918000" y="999000"/>
                  </a:cubicBezTo>
                  <a:cubicBezTo>
                    <a:pt x="918000" y="1013912"/>
                    <a:pt x="905912" y="1026000"/>
                    <a:pt x="891000" y="1026000"/>
                  </a:cubicBezTo>
                  <a:cubicBezTo>
                    <a:pt x="876088" y="1026000"/>
                    <a:pt x="864000" y="1013912"/>
                    <a:pt x="864000" y="999000"/>
                  </a:cubicBezTo>
                  <a:cubicBezTo>
                    <a:pt x="864000" y="984088"/>
                    <a:pt x="876088" y="972000"/>
                    <a:pt x="891000" y="972000"/>
                  </a:cubicBezTo>
                  <a:close/>
                  <a:moveTo>
                    <a:pt x="783000" y="972000"/>
                  </a:moveTo>
                  <a:cubicBezTo>
                    <a:pt x="797912" y="972000"/>
                    <a:pt x="810000" y="984088"/>
                    <a:pt x="810000" y="999000"/>
                  </a:cubicBezTo>
                  <a:cubicBezTo>
                    <a:pt x="810000" y="1013912"/>
                    <a:pt x="797912" y="1026000"/>
                    <a:pt x="783000" y="1026000"/>
                  </a:cubicBezTo>
                  <a:cubicBezTo>
                    <a:pt x="768088" y="1026000"/>
                    <a:pt x="756000" y="1013912"/>
                    <a:pt x="756000" y="999000"/>
                  </a:cubicBezTo>
                  <a:cubicBezTo>
                    <a:pt x="756000" y="984088"/>
                    <a:pt x="768088" y="972000"/>
                    <a:pt x="783000" y="972000"/>
                  </a:cubicBezTo>
                  <a:close/>
                  <a:moveTo>
                    <a:pt x="675000" y="972000"/>
                  </a:moveTo>
                  <a:cubicBezTo>
                    <a:pt x="689912" y="972000"/>
                    <a:pt x="702000" y="984088"/>
                    <a:pt x="702000" y="999000"/>
                  </a:cubicBezTo>
                  <a:cubicBezTo>
                    <a:pt x="702000" y="1013912"/>
                    <a:pt x="689912" y="1026000"/>
                    <a:pt x="675000" y="1026000"/>
                  </a:cubicBezTo>
                  <a:cubicBezTo>
                    <a:pt x="660088" y="1026000"/>
                    <a:pt x="648000" y="1013912"/>
                    <a:pt x="648000" y="999000"/>
                  </a:cubicBezTo>
                  <a:cubicBezTo>
                    <a:pt x="648000" y="984088"/>
                    <a:pt x="660088" y="972000"/>
                    <a:pt x="675000" y="972000"/>
                  </a:cubicBezTo>
                  <a:close/>
                  <a:moveTo>
                    <a:pt x="567000" y="972000"/>
                  </a:moveTo>
                  <a:cubicBezTo>
                    <a:pt x="581912" y="972000"/>
                    <a:pt x="594000" y="984088"/>
                    <a:pt x="594000" y="999000"/>
                  </a:cubicBezTo>
                  <a:cubicBezTo>
                    <a:pt x="594000" y="1013912"/>
                    <a:pt x="581912" y="1026000"/>
                    <a:pt x="567000" y="1026000"/>
                  </a:cubicBezTo>
                  <a:cubicBezTo>
                    <a:pt x="552088" y="1026000"/>
                    <a:pt x="540000" y="1013912"/>
                    <a:pt x="540000" y="999000"/>
                  </a:cubicBezTo>
                  <a:cubicBezTo>
                    <a:pt x="540000" y="984088"/>
                    <a:pt x="552088" y="972000"/>
                    <a:pt x="567000" y="972000"/>
                  </a:cubicBezTo>
                  <a:close/>
                  <a:moveTo>
                    <a:pt x="459000" y="972000"/>
                  </a:moveTo>
                  <a:cubicBezTo>
                    <a:pt x="473912" y="972000"/>
                    <a:pt x="486000" y="984088"/>
                    <a:pt x="486000" y="999000"/>
                  </a:cubicBezTo>
                  <a:cubicBezTo>
                    <a:pt x="486000" y="1013912"/>
                    <a:pt x="473912" y="1026000"/>
                    <a:pt x="459000" y="1026000"/>
                  </a:cubicBezTo>
                  <a:cubicBezTo>
                    <a:pt x="444088" y="1026000"/>
                    <a:pt x="432000" y="1013912"/>
                    <a:pt x="432000" y="999000"/>
                  </a:cubicBezTo>
                  <a:cubicBezTo>
                    <a:pt x="432000" y="984088"/>
                    <a:pt x="444088" y="972000"/>
                    <a:pt x="459000" y="972000"/>
                  </a:cubicBezTo>
                  <a:close/>
                  <a:moveTo>
                    <a:pt x="351000" y="972000"/>
                  </a:moveTo>
                  <a:cubicBezTo>
                    <a:pt x="365912" y="972000"/>
                    <a:pt x="378000" y="984088"/>
                    <a:pt x="378000" y="999000"/>
                  </a:cubicBezTo>
                  <a:cubicBezTo>
                    <a:pt x="378000" y="1013912"/>
                    <a:pt x="365912" y="1026000"/>
                    <a:pt x="351000" y="1026000"/>
                  </a:cubicBezTo>
                  <a:cubicBezTo>
                    <a:pt x="336088" y="1026000"/>
                    <a:pt x="324000" y="1013912"/>
                    <a:pt x="324000" y="999000"/>
                  </a:cubicBezTo>
                  <a:cubicBezTo>
                    <a:pt x="324000" y="984088"/>
                    <a:pt x="336088" y="972000"/>
                    <a:pt x="351000" y="972000"/>
                  </a:cubicBezTo>
                  <a:close/>
                  <a:moveTo>
                    <a:pt x="243000" y="972000"/>
                  </a:moveTo>
                  <a:cubicBezTo>
                    <a:pt x="257912" y="972000"/>
                    <a:pt x="270000" y="984088"/>
                    <a:pt x="270000" y="999000"/>
                  </a:cubicBezTo>
                  <a:cubicBezTo>
                    <a:pt x="270000" y="1013912"/>
                    <a:pt x="257912" y="1026000"/>
                    <a:pt x="243000" y="1026000"/>
                  </a:cubicBezTo>
                  <a:cubicBezTo>
                    <a:pt x="228088" y="1026000"/>
                    <a:pt x="216000" y="1013912"/>
                    <a:pt x="216000" y="999000"/>
                  </a:cubicBezTo>
                  <a:cubicBezTo>
                    <a:pt x="216000" y="984088"/>
                    <a:pt x="228088" y="972000"/>
                    <a:pt x="243000" y="972000"/>
                  </a:cubicBezTo>
                  <a:close/>
                  <a:moveTo>
                    <a:pt x="135000" y="972000"/>
                  </a:moveTo>
                  <a:cubicBezTo>
                    <a:pt x="149912" y="972000"/>
                    <a:pt x="162000" y="984088"/>
                    <a:pt x="162000" y="999000"/>
                  </a:cubicBezTo>
                  <a:cubicBezTo>
                    <a:pt x="162000" y="1013912"/>
                    <a:pt x="149912" y="1026000"/>
                    <a:pt x="135000" y="1026000"/>
                  </a:cubicBezTo>
                  <a:cubicBezTo>
                    <a:pt x="120088" y="1026000"/>
                    <a:pt x="108000" y="1013912"/>
                    <a:pt x="108000" y="999000"/>
                  </a:cubicBezTo>
                  <a:cubicBezTo>
                    <a:pt x="108000" y="984088"/>
                    <a:pt x="120088" y="972000"/>
                    <a:pt x="135000" y="972000"/>
                  </a:cubicBezTo>
                  <a:close/>
                  <a:moveTo>
                    <a:pt x="27000" y="972000"/>
                  </a:moveTo>
                  <a:cubicBezTo>
                    <a:pt x="41912" y="972000"/>
                    <a:pt x="54000" y="984088"/>
                    <a:pt x="54000" y="999000"/>
                  </a:cubicBezTo>
                  <a:cubicBezTo>
                    <a:pt x="54000" y="1013912"/>
                    <a:pt x="41912" y="1026000"/>
                    <a:pt x="27000" y="1026000"/>
                  </a:cubicBezTo>
                  <a:cubicBezTo>
                    <a:pt x="12088" y="1026000"/>
                    <a:pt x="0" y="1013912"/>
                    <a:pt x="0" y="999000"/>
                  </a:cubicBezTo>
                  <a:cubicBezTo>
                    <a:pt x="0" y="984088"/>
                    <a:pt x="12088" y="972000"/>
                    <a:pt x="27000" y="972000"/>
                  </a:cubicBezTo>
                  <a:close/>
                  <a:moveTo>
                    <a:pt x="1539000" y="864000"/>
                  </a:moveTo>
                  <a:cubicBezTo>
                    <a:pt x="1553912" y="864000"/>
                    <a:pt x="1566000" y="876088"/>
                    <a:pt x="1566000" y="891000"/>
                  </a:cubicBezTo>
                  <a:cubicBezTo>
                    <a:pt x="1566000" y="905912"/>
                    <a:pt x="1553912" y="918000"/>
                    <a:pt x="1539000" y="918000"/>
                  </a:cubicBezTo>
                  <a:cubicBezTo>
                    <a:pt x="1524088" y="918000"/>
                    <a:pt x="1512000" y="905912"/>
                    <a:pt x="1512000" y="891000"/>
                  </a:cubicBezTo>
                  <a:cubicBezTo>
                    <a:pt x="1512000" y="876088"/>
                    <a:pt x="1524088" y="864000"/>
                    <a:pt x="1539000" y="864000"/>
                  </a:cubicBezTo>
                  <a:close/>
                  <a:moveTo>
                    <a:pt x="1431000" y="864000"/>
                  </a:moveTo>
                  <a:cubicBezTo>
                    <a:pt x="1445912" y="864000"/>
                    <a:pt x="1458000" y="876088"/>
                    <a:pt x="1458000" y="891000"/>
                  </a:cubicBezTo>
                  <a:cubicBezTo>
                    <a:pt x="1458000" y="905912"/>
                    <a:pt x="1445912" y="918000"/>
                    <a:pt x="1431000" y="918000"/>
                  </a:cubicBezTo>
                  <a:cubicBezTo>
                    <a:pt x="1416088" y="918000"/>
                    <a:pt x="1404000" y="905912"/>
                    <a:pt x="1404000" y="891000"/>
                  </a:cubicBezTo>
                  <a:cubicBezTo>
                    <a:pt x="1404000" y="876088"/>
                    <a:pt x="1416088" y="864000"/>
                    <a:pt x="1431000" y="864000"/>
                  </a:cubicBezTo>
                  <a:close/>
                  <a:moveTo>
                    <a:pt x="1323000" y="864000"/>
                  </a:moveTo>
                  <a:cubicBezTo>
                    <a:pt x="1337912" y="864000"/>
                    <a:pt x="1350000" y="876088"/>
                    <a:pt x="1350000" y="891000"/>
                  </a:cubicBezTo>
                  <a:cubicBezTo>
                    <a:pt x="1350000" y="905912"/>
                    <a:pt x="1337912" y="918000"/>
                    <a:pt x="1323000" y="918000"/>
                  </a:cubicBezTo>
                  <a:cubicBezTo>
                    <a:pt x="1308088" y="918000"/>
                    <a:pt x="1296000" y="905912"/>
                    <a:pt x="1296000" y="891000"/>
                  </a:cubicBezTo>
                  <a:cubicBezTo>
                    <a:pt x="1296000" y="876088"/>
                    <a:pt x="1308088" y="864000"/>
                    <a:pt x="1323000" y="864000"/>
                  </a:cubicBezTo>
                  <a:close/>
                  <a:moveTo>
                    <a:pt x="1215000" y="864000"/>
                  </a:moveTo>
                  <a:cubicBezTo>
                    <a:pt x="1229912" y="864000"/>
                    <a:pt x="1242000" y="876088"/>
                    <a:pt x="1242000" y="891000"/>
                  </a:cubicBezTo>
                  <a:cubicBezTo>
                    <a:pt x="1242000" y="905912"/>
                    <a:pt x="1229912" y="918000"/>
                    <a:pt x="1215000" y="918000"/>
                  </a:cubicBezTo>
                  <a:cubicBezTo>
                    <a:pt x="1200088" y="918000"/>
                    <a:pt x="1188000" y="905912"/>
                    <a:pt x="1188000" y="891000"/>
                  </a:cubicBezTo>
                  <a:cubicBezTo>
                    <a:pt x="1188000" y="876088"/>
                    <a:pt x="1200088" y="864000"/>
                    <a:pt x="1215000" y="864000"/>
                  </a:cubicBezTo>
                  <a:close/>
                  <a:moveTo>
                    <a:pt x="1107000" y="864000"/>
                  </a:moveTo>
                  <a:cubicBezTo>
                    <a:pt x="1121912" y="864000"/>
                    <a:pt x="1134000" y="876088"/>
                    <a:pt x="1134000" y="891000"/>
                  </a:cubicBezTo>
                  <a:cubicBezTo>
                    <a:pt x="1134000" y="905912"/>
                    <a:pt x="1121912" y="918000"/>
                    <a:pt x="1107000" y="918000"/>
                  </a:cubicBezTo>
                  <a:cubicBezTo>
                    <a:pt x="1092088" y="918000"/>
                    <a:pt x="1080000" y="905912"/>
                    <a:pt x="1080000" y="891000"/>
                  </a:cubicBezTo>
                  <a:cubicBezTo>
                    <a:pt x="1080000" y="876088"/>
                    <a:pt x="1092088" y="864000"/>
                    <a:pt x="1107000" y="864000"/>
                  </a:cubicBezTo>
                  <a:close/>
                  <a:moveTo>
                    <a:pt x="999000" y="864000"/>
                  </a:moveTo>
                  <a:cubicBezTo>
                    <a:pt x="1013912" y="864000"/>
                    <a:pt x="1026000" y="876088"/>
                    <a:pt x="1026000" y="891000"/>
                  </a:cubicBezTo>
                  <a:cubicBezTo>
                    <a:pt x="1026000" y="905912"/>
                    <a:pt x="1013912" y="918000"/>
                    <a:pt x="999000" y="918000"/>
                  </a:cubicBezTo>
                  <a:cubicBezTo>
                    <a:pt x="984088" y="918000"/>
                    <a:pt x="972000" y="905912"/>
                    <a:pt x="972000" y="891000"/>
                  </a:cubicBezTo>
                  <a:cubicBezTo>
                    <a:pt x="972000" y="876088"/>
                    <a:pt x="984088" y="864000"/>
                    <a:pt x="999000" y="864000"/>
                  </a:cubicBezTo>
                  <a:close/>
                  <a:moveTo>
                    <a:pt x="891000" y="864000"/>
                  </a:moveTo>
                  <a:cubicBezTo>
                    <a:pt x="905912" y="864000"/>
                    <a:pt x="918000" y="876088"/>
                    <a:pt x="918000" y="891000"/>
                  </a:cubicBezTo>
                  <a:cubicBezTo>
                    <a:pt x="918000" y="905912"/>
                    <a:pt x="905912" y="918000"/>
                    <a:pt x="891000" y="918000"/>
                  </a:cubicBezTo>
                  <a:cubicBezTo>
                    <a:pt x="876088" y="918000"/>
                    <a:pt x="864000" y="905912"/>
                    <a:pt x="864000" y="891000"/>
                  </a:cubicBezTo>
                  <a:cubicBezTo>
                    <a:pt x="864000" y="876088"/>
                    <a:pt x="876088" y="864000"/>
                    <a:pt x="891000" y="864000"/>
                  </a:cubicBezTo>
                  <a:close/>
                  <a:moveTo>
                    <a:pt x="783000" y="864000"/>
                  </a:moveTo>
                  <a:cubicBezTo>
                    <a:pt x="797912" y="864000"/>
                    <a:pt x="810000" y="876088"/>
                    <a:pt x="810000" y="891000"/>
                  </a:cubicBezTo>
                  <a:cubicBezTo>
                    <a:pt x="810000" y="905912"/>
                    <a:pt x="797912" y="918000"/>
                    <a:pt x="783000" y="918000"/>
                  </a:cubicBezTo>
                  <a:cubicBezTo>
                    <a:pt x="768088" y="918000"/>
                    <a:pt x="756000" y="905912"/>
                    <a:pt x="756000" y="891000"/>
                  </a:cubicBezTo>
                  <a:cubicBezTo>
                    <a:pt x="756000" y="876088"/>
                    <a:pt x="768088" y="864000"/>
                    <a:pt x="783000" y="864000"/>
                  </a:cubicBezTo>
                  <a:close/>
                  <a:moveTo>
                    <a:pt x="675000" y="864000"/>
                  </a:moveTo>
                  <a:cubicBezTo>
                    <a:pt x="689912" y="864000"/>
                    <a:pt x="702000" y="876088"/>
                    <a:pt x="702000" y="891000"/>
                  </a:cubicBezTo>
                  <a:cubicBezTo>
                    <a:pt x="702000" y="905912"/>
                    <a:pt x="689912" y="918000"/>
                    <a:pt x="675000" y="918000"/>
                  </a:cubicBezTo>
                  <a:cubicBezTo>
                    <a:pt x="660088" y="918000"/>
                    <a:pt x="648000" y="905912"/>
                    <a:pt x="648000" y="891000"/>
                  </a:cubicBezTo>
                  <a:cubicBezTo>
                    <a:pt x="648000" y="876088"/>
                    <a:pt x="660088" y="864000"/>
                    <a:pt x="675000" y="864000"/>
                  </a:cubicBezTo>
                  <a:close/>
                  <a:moveTo>
                    <a:pt x="567000" y="864000"/>
                  </a:moveTo>
                  <a:cubicBezTo>
                    <a:pt x="581912" y="864000"/>
                    <a:pt x="594000" y="876088"/>
                    <a:pt x="594000" y="891000"/>
                  </a:cubicBezTo>
                  <a:cubicBezTo>
                    <a:pt x="594000" y="905912"/>
                    <a:pt x="581912" y="918000"/>
                    <a:pt x="567000" y="918000"/>
                  </a:cubicBezTo>
                  <a:cubicBezTo>
                    <a:pt x="552088" y="918000"/>
                    <a:pt x="540000" y="905912"/>
                    <a:pt x="540000" y="891000"/>
                  </a:cubicBezTo>
                  <a:cubicBezTo>
                    <a:pt x="540000" y="876088"/>
                    <a:pt x="552088" y="864000"/>
                    <a:pt x="567000" y="864000"/>
                  </a:cubicBezTo>
                  <a:close/>
                  <a:moveTo>
                    <a:pt x="459000" y="864000"/>
                  </a:moveTo>
                  <a:cubicBezTo>
                    <a:pt x="473912" y="864000"/>
                    <a:pt x="486000" y="876088"/>
                    <a:pt x="486000" y="891000"/>
                  </a:cubicBezTo>
                  <a:cubicBezTo>
                    <a:pt x="486000" y="905912"/>
                    <a:pt x="473912" y="918000"/>
                    <a:pt x="459000" y="918000"/>
                  </a:cubicBezTo>
                  <a:cubicBezTo>
                    <a:pt x="444088" y="918000"/>
                    <a:pt x="432000" y="905912"/>
                    <a:pt x="432000" y="891000"/>
                  </a:cubicBezTo>
                  <a:cubicBezTo>
                    <a:pt x="432000" y="876088"/>
                    <a:pt x="444088" y="864000"/>
                    <a:pt x="459000" y="864000"/>
                  </a:cubicBezTo>
                  <a:close/>
                  <a:moveTo>
                    <a:pt x="351000" y="864000"/>
                  </a:moveTo>
                  <a:cubicBezTo>
                    <a:pt x="365912" y="864000"/>
                    <a:pt x="378000" y="876088"/>
                    <a:pt x="378000" y="891000"/>
                  </a:cubicBezTo>
                  <a:cubicBezTo>
                    <a:pt x="378000" y="905912"/>
                    <a:pt x="365912" y="918000"/>
                    <a:pt x="351000" y="918000"/>
                  </a:cubicBezTo>
                  <a:cubicBezTo>
                    <a:pt x="336088" y="918000"/>
                    <a:pt x="324000" y="905912"/>
                    <a:pt x="324000" y="891000"/>
                  </a:cubicBezTo>
                  <a:cubicBezTo>
                    <a:pt x="324000" y="876088"/>
                    <a:pt x="336088" y="864000"/>
                    <a:pt x="351000" y="864000"/>
                  </a:cubicBezTo>
                  <a:close/>
                  <a:moveTo>
                    <a:pt x="243000" y="864000"/>
                  </a:moveTo>
                  <a:cubicBezTo>
                    <a:pt x="257912" y="864000"/>
                    <a:pt x="270000" y="876088"/>
                    <a:pt x="270000" y="891000"/>
                  </a:cubicBezTo>
                  <a:cubicBezTo>
                    <a:pt x="270000" y="905912"/>
                    <a:pt x="257912" y="918000"/>
                    <a:pt x="243000" y="918000"/>
                  </a:cubicBezTo>
                  <a:cubicBezTo>
                    <a:pt x="228088" y="918000"/>
                    <a:pt x="216000" y="905912"/>
                    <a:pt x="216000" y="891000"/>
                  </a:cubicBezTo>
                  <a:cubicBezTo>
                    <a:pt x="216000" y="876088"/>
                    <a:pt x="228088" y="864000"/>
                    <a:pt x="243000" y="864000"/>
                  </a:cubicBezTo>
                  <a:close/>
                  <a:moveTo>
                    <a:pt x="135000" y="864000"/>
                  </a:moveTo>
                  <a:cubicBezTo>
                    <a:pt x="149912" y="864000"/>
                    <a:pt x="162000" y="876088"/>
                    <a:pt x="162000" y="891000"/>
                  </a:cubicBezTo>
                  <a:cubicBezTo>
                    <a:pt x="162000" y="905912"/>
                    <a:pt x="149912" y="918000"/>
                    <a:pt x="135000" y="918000"/>
                  </a:cubicBezTo>
                  <a:cubicBezTo>
                    <a:pt x="120088" y="918000"/>
                    <a:pt x="108000" y="905912"/>
                    <a:pt x="108000" y="891000"/>
                  </a:cubicBezTo>
                  <a:cubicBezTo>
                    <a:pt x="108000" y="876088"/>
                    <a:pt x="120088" y="864000"/>
                    <a:pt x="135000" y="864000"/>
                  </a:cubicBezTo>
                  <a:close/>
                  <a:moveTo>
                    <a:pt x="27000" y="864000"/>
                  </a:moveTo>
                  <a:cubicBezTo>
                    <a:pt x="41912" y="864000"/>
                    <a:pt x="54000" y="876088"/>
                    <a:pt x="54000" y="891000"/>
                  </a:cubicBezTo>
                  <a:cubicBezTo>
                    <a:pt x="54000" y="905912"/>
                    <a:pt x="41912" y="918000"/>
                    <a:pt x="27000" y="918000"/>
                  </a:cubicBezTo>
                  <a:cubicBezTo>
                    <a:pt x="12088" y="918000"/>
                    <a:pt x="0" y="905912"/>
                    <a:pt x="0" y="891000"/>
                  </a:cubicBezTo>
                  <a:cubicBezTo>
                    <a:pt x="0" y="876088"/>
                    <a:pt x="12088" y="864000"/>
                    <a:pt x="27000" y="864000"/>
                  </a:cubicBezTo>
                  <a:close/>
                  <a:moveTo>
                    <a:pt x="1539000" y="756000"/>
                  </a:moveTo>
                  <a:cubicBezTo>
                    <a:pt x="1553912" y="756000"/>
                    <a:pt x="1566000" y="768088"/>
                    <a:pt x="1566000" y="783000"/>
                  </a:cubicBezTo>
                  <a:cubicBezTo>
                    <a:pt x="1566000" y="797912"/>
                    <a:pt x="1553912" y="810000"/>
                    <a:pt x="1539000" y="810000"/>
                  </a:cubicBezTo>
                  <a:cubicBezTo>
                    <a:pt x="1524088" y="810000"/>
                    <a:pt x="1512000" y="797912"/>
                    <a:pt x="1512000" y="783000"/>
                  </a:cubicBezTo>
                  <a:cubicBezTo>
                    <a:pt x="1512000" y="768088"/>
                    <a:pt x="1524088" y="756000"/>
                    <a:pt x="1539000" y="756000"/>
                  </a:cubicBezTo>
                  <a:close/>
                  <a:moveTo>
                    <a:pt x="1431000" y="756000"/>
                  </a:moveTo>
                  <a:cubicBezTo>
                    <a:pt x="1445912" y="756000"/>
                    <a:pt x="1458000" y="768088"/>
                    <a:pt x="1458000" y="783000"/>
                  </a:cubicBezTo>
                  <a:cubicBezTo>
                    <a:pt x="1458000" y="797912"/>
                    <a:pt x="1445912" y="810000"/>
                    <a:pt x="1431000" y="810000"/>
                  </a:cubicBezTo>
                  <a:cubicBezTo>
                    <a:pt x="1416088" y="810000"/>
                    <a:pt x="1404000" y="797912"/>
                    <a:pt x="1404000" y="783000"/>
                  </a:cubicBezTo>
                  <a:cubicBezTo>
                    <a:pt x="1404000" y="768088"/>
                    <a:pt x="1416088" y="756000"/>
                    <a:pt x="1431000" y="756000"/>
                  </a:cubicBezTo>
                  <a:close/>
                  <a:moveTo>
                    <a:pt x="1323000" y="756000"/>
                  </a:moveTo>
                  <a:cubicBezTo>
                    <a:pt x="1337912" y="756000"/>
                    <a:pt x="1350000" y="768088"/>
                    <a:pt x="1350000" y="783000"/>
                  </a:cubicBezTo>
                  <a:cubicBezTo>
                    <a:pt x="1350000" y="797912"/>
                    <a:pt x="1337912" y="810000"/>
                    <a:pt x="1323000" y="810000"/>
                  </a:cubicBezTo>
                  <a:cubicBezTo>
                    <a:pt x="1308088" y="810000"/>
                    <a:pt x="1296000" y="797912"/>
                    <a:pt x="1296000" y="783000"/>
                  </a:cubicBezTo>
                  <a:cubicBezTo>
                    <a:pt x="1296000" y="768088"/>
                    <a:pt x="1308088" y="756000"/>
                    <a:pt x="1323000" y="756000"/>
                  </a:cubicBezTo>
                  <a:close/>
                  <a:moveTo>
                    <a:pt x="1215000" y="756000"/>
                  </a:moveTo>
                  <a:cubicBezTo>
                    <a:pt x="1229912" y="756000"/>
                    <a:pt x="1242000" y="768088"/>
                    <a:pt x="1242000" y="783000"/>
                  </a:cubicBezTo>
                  <a:cubicBezTo>
                    <a:pt x="1242000" y="797912"/>
                    <a:pt x="1229912" y="810000"/>
                    <a:pt x="1215000" y="810000"/>
                  </a:cubicBezTo>
                  <a:cubicBezTo>
                    <a:pt x="1200088" y="810000"/>
                    <a:pt x="1188000" y="797912"/>
                    <a:pt x="1188000" y="783000"/>
                  </a:cubicBezTo>
                  <a:cubicBezTo>
                    <a:pt x="1188000" y="768088"/>
                    <a:pt x="1200088" y="756000"/>
                    <a:pt x="1215000" y="756000"/>
                  </a:cubicBezTo>
                  <a:close/>
                  <a:moveTo>
                    <a:pt x="1107000" y="756000"/>
                  </a:moveTo>
                  <a:cubicBezTo>
                    <a:pt x="1121912" y="756000"/>
                    <a:pt x="1134000" y="768088"/>
                    <a:pt x="1134000" y="783000"/>
                  </a:cubicBezTo>
                  <a:cubicBezTo>
                    <a:pt x="1134000" y="797912"/>
                    <a:pt x="1121912" y="810000"/>
                    <a:pt x="1107000" y="810000"/>
                  </a:cubicBezTo>
                  <a:cubicBezTo>
                    <a:pt x="1092088" y="810000"/>
                    <a:pt x="1080000" y="797912"/>
                    <a:pt x="1080000" y="783000"/>
                  </a:cubicBezTo>
                  <a:cubicBezTo>
                    <a:pt x="1080000" y="768088"/>
                    <a:pt x="1092088" y="756000"/>
                    <a:pt x="1107000" y="756000"/>
                  </a:cubicBezTo>
                  <a:close/>
                  <a:moveTo>
                    <a:pt x="999000" y="756000"/>
                  </a:moveTo>
                  <a:cubicBezTo>
                    <a:pt x="1013912" y="756000"/>
                    <a:pt x="1026000" y="768088"/>
                    <a:pt x="1026000" y="783000"/>
                  </a:cubicBezTo>
                  <a:cubicBezTo>
                    <a:pt x="1026000" y="797912"/>
                    <a:pt x="1013912" y="810000"/>
                    <a:pt x="999000" y="810000"/>
                  </a:cubicBezTo>
                  <a:cubicBezTo>
                    <a:pt x="984088" y="810000"/>
                    <a:pt x="972000" y="797912"/>
                    <a:pt x="972000" y="783000"/>
                  </a:cubicBezTo>
                  <a:cubicBezTo>
                    <a:pt x="972000" y="768088"/>
                    <a:pt x="984088" y="756000"/>
                    <a:pt x="999000" y="756000"/>
                  </a:cubicBezTo>
                  <a:close/>
                  <a:moveTo>
                    <a:pt x="891000" y="756000"/>
                  </a:moveTo>
                  <a:cubicBezTo>
                    <a:pt x="905912" y="756000"/>
                    <a:pt x="918000" y="768088"/>
                    <a:pt x="918000" y="783000"/>
                  </a:cubicBezTo>
                  <a:cubicBezTo>
                    <a:pt x="918000" y="797912"/>
                    <a:pt x="905912" y="810000"/>
                    <a:pt x="891000" y="810000"/>
                  </a:cubicBezTo>
                  <a:cubicBezTo>
                    <a:pt x="876088" y="810000"/>
                    <a:pt x="864000" y="797912"/>
                    <a:pt x="864000" y="783000"/>
                  </a:cubicBezTo>
                  <a:cubicBezTo>
                    <a:pt x="864000" y="768088"/>
                    <a:pt x="876088" y="756000"/>
                    <a:pt x="891000" y="756000"/>
                  </a:cubicBezTo>
                  <a:close/>
                  <a:moveTo>
                    <a:pt x="783000" y="756000"/>
                  </a:moveTo>
                  <a:cubicBezTo>
                    <a:pt x="797912" y="756000"/>
                    <a:pt x="810000" y="768088"/>
                    <a:pt x="810000" y="783000"/>
                  </a:cubicBezTo>
                  <a:cubicBezTo>
                    <a:pt x="810000" y="797912"/>
                    <a:pt x="797912" y="810000"/>
                    <a:pt x="783000" y="810000"/>
                  </a:cubicBezTo>
                  <a:cubicBezTo>
                    <a:pt x="768088" y="810000"/>
                    <a:pt x="756000" y="797912"/>
                    <a:pt x="756000" y="783000"/>
                  </a:cubicBezTo>
                  <a:cubicBezTo>
                    <a:pt x="756000" y="768088"/>
                    <a:pt x="768088" y="756000"/>
                    <a:pt x="783000" y="756000"/>
                  </a:cubicBezTo>
                  <a:close/>
                  <a:moveTo>
                    <a:pt x="675000" y="756000"/>
                  </a:moveTo>
                  <a:cubicBezTo>
                    <a:pt x="689912" y="756000"/>
                    <a:pt x="702000" y="768088"/>
                    <a:pt x="702000" y="783000"/>
                  </a:cubicBezTo>
                  <a:cubicBezTo>
                    <a:pt x="702000" y="797912"/>
                    <a:pt x="689912" y="810000"/>
                    <a:pt x="675000" y="810000"/>
                  </a:cubicBezTo>
                  <a:cubicBezTo>
                    <a:pt x="660088" y="810000"/>
                    <a:pt x="648000" y="797912"/>
                    <a:pt x="648000" y="783000"/>
                  </a:cubicBezTo>
                  <a:cubicBezTo>
                    <a:pt x="648000" y="768088"/>
                    <a:pt x="660088" y="756000"/>
                    <a:pt x="675000" y="756000"/>
                  </a:cubicBezTo>
                  <a:close/>
                  <a:moveTo>
                    <a:pt x="567000" y="756000"/>
                  </a:moveTo>
                  <a:cubicBezTo>
                    <a:pt x="581912" y="756000"/>
                    <a:pt x="594000" y="768088"/>
                    <a:pt x="594000" y="783000"/>
                  </a:cubicBezTo>
                  <a:cubicBezTo>
                    <a:pt x="594000" y="797912"/>
                    <a:pt x="581912" y="810000"/>
                    <a:pt x="567000" y="810000"/>
                  </a:cubicBezTo>
                  <a:cubicBezTo>
                    <a:pt x="552088" y="810000"/>
                    <a:pt x="540000" y="797912"/>
                    <a:pt x="540000" y="783000"/>
                  </a:cubicBezTo>
                  <a:cubicBezTo>
                    <a:pt x="540000" y="768088"/>
                    <a:pt x="552088" y="756000"/>
                    <a:pt x="567000" y="756000"/>
                  </a:cubicBezTo>
                  <a:close/>
                  <a:moveTo>
                    <a:pt x="459000" y="756000"/>
                  </a:moveTo>
                  <a:cubicBezTo>
                    <a:pt x="473912" y="756000"/>
                    <a:pt x="486000" y="768088"/>
                    <a:pt x="486000" y="783000"/>
                  </a:cubicBezTo>
                  <a:cubicBezTo>
                    <a:pt x="486000" y="797912"/>
                    <a:pt x="473912" y="810000"/>
                    <a:pt x="459000" y="810000"/>
                  </a:cubicBezTo>
                  <a:cubicBezTo>
                    <a:pt x="444088" y="810000"/>
                    <a:pt x="432000" y="797912"/>
                    <a:pt x="432000" y="783000"/>
                  </a:cubicBezTo>
                  <a:cubicBezTo>
                    <a:pt x="432000" y="768088"/>
                    <a:pt x="444088" y="756000"/>
                    <a:pt x="459000" y="756000"/>
                  </a:cubicBezTo>
                  <a:close/>
                  <a:moveTo>
                    <a:pt x="351000" y="756000"/>
                  </a:moveTo>
                  <a:cubicBezTo>
                    <a:pt x="365912" y="756000"/>
                    <a:pt x="378000" y="768088"/>
                    <a:pt x="378000" y="783000"/>
                  </a:cubicBezTo>
                  <a:cubicBezTo>
                    <a:pt x="378000" y="797912"/>
                    <a:pt x="365912" y="810000"/>
                    <a:pt x="351000" y="810000"/>
                  </a:cubicBezTo>
                  <a:cubicBezTo>
                    <a:pt x="336088" y="810000"/>
                    <a:pt x="324000" y="797912"/>
                    <a:pt x="324000" y="783000"/>
                  </a:cubicBezTo>
                  <a:cubicBezTo>
                    <a:pt x="324000" y="768088"/>
                    <a:pt x="336088" y="756000"/>
                    <a:pt x="351000" y="756000"/>
                  </a:cubicBezTo>
                  <a:close/>
                  <a:moveTo>
                    <a:pt x="243000" y="756000"/>
                  </a:moveTo>
                  <a:cubicBezTo>
                    <a:pt x="257912" y="756000"/>
                    <a:pt x="270000" y="768088"/>
                    <a:pt x="270000" y="783000"/>
                  </a:cubicBezTo>
                  <a:cubicBezTo>
                    <a:pt x="270000" y="797912"/>
                    <a:pt x="257912" y="810000"/>
                    <a:pt x="243000" y="810000"/>
                  </a:cubicBezTo>
                  <a:cubicBezTo>
                    <a:pt x="228088" y="810000"/>
                    <a:pt x="216000" y="797912"/>
                    <a:pt x="216000" y="783000"/>
                  </a:cubicBezTo>
                  <a:cubicBezTo>
                    <a:pt x="216000" y="768088"/>
                    <a:pt x="228088" y="756000"/>
                    <a:pt x="243000" y="756000"/>
                  </a:cubicBezTo>
                  <a:close/>
                  <a:moveTo>
                    <a:pt x="135000" y="756000"/>
                  </a:moveTo>
                  <a:cubicBezTo>
                    <a:pt x="149912" y="756000"/>
                    <a:pt x="162000" y="768088"/>
                    <a:pt x="162000" y="783000"/>
                  </a:cubicBezTo>
                  <a:cubicBezTo>
                    <a:pt x="162000" y="797912"/>
                    <a:pt x="149912" y="810000"/>
                    <a:pt x="135000" y="810000"/>
                  </a:cubicBezTo>
                  <a:cubicBezTo>
                    <a:pt x="120088" y="810000"/>
                    <a:pt x="108000" y="797912"/>
                    <a:pt x="108000" y="783000"/>
                  </a:cubicBezTo>
                  <a:cubicBezTo>
                    <a:pt x="108000" y="768088"/>
                    <a:pt x="120088" y="756000"/>
                    <a:pt x="135000" y="756000"/>
                  </a:cubicBezTo>
                  <a:close/>
                  <a:moveTo>
                    <a:pt x="27000" y="756000"/>
                  </a:moveTo>
                  <a:cubicBezTo>
                    <a:pt x="41912" y="756000"/>
                    <a:pt x="54000" y="768088"/>
                    <a:pt x="54000" y="783000"/>
                  </a:cubicBezTo>
                  <a:cubicBezTo>
                    <a:pt x="54000" y="797912"/>
                    <a:pt x="41912" y="810000"/>
                    <a:pt x="27000" y="810000"/>
                  </a:cubicBezTo>
                  <a:cubicBezTo>
                    <a:pt x="12088" y="810000"/>
                    <a:pt x="0" y="797912"/>
                    <a:pt x="0" y="783000"/>
                  </a:cubicBezTo>
                  <a:cubicBezTo>
                    <a:pt x="0" y="768088"/>
                    <a:pt x="12088" y="756000"/>
                    <a:pt x="27000" y="756000"/>
                  </a:cubicBezTo>
                  <a:close/>
                  <a:moveTo>
                    <a:pt x="1539000" y="648000"/>
                  </a:moveTo>
                  <a:cubicBezTo>
                    <a:pt x="1553912" y="648000"/>
                    <a:pt x="1566000" y="660088"/>
                    <a:pt x="1566000" y="675000"/>
                  </a:cubicBezTo>
                  <a:cubicBezTo>
                    <a:pt x="1566000" y="689912"/>
                    <a:pt x="1553912" y="702000"/>
                    <a:pt x="1539000" y="702000"/>
                  </a:cubicBezTo>
                  <a:cubicBezTo>
                    <a:pt x="1524088" y="702000"/>
                    <a:pt x="1512000" y="689912"/>
                    <a:pt x="1512000" y="675000"/>
                  </a:cubicBezTo>
                  <a:cubicBezTo>
                    <a:pt x="1512000" y="660088"/>
                    <a:pt x="1524088" y="648000"/>
                    <a:pt x="1539000" y="648000"/>
                  </a:cubicBezTo>
                  <a:close/>
                  <a:moveTo>
                    <a:pt x="1431000" y="648000"/>
                  </a:moveTo>
                  <a:cubicBezTo>
                    <a:pt x="1445912" y="648000"/>
                    <a:pt x="1458000" y="660088"/>
                    <a:pt x="1458000" y="675000"/>
                  </a:cubicBezTo>
                  <a:cubicBezTo>
                    <a:pt x="1458000" y="689912"/>
                    <a:pt x="1445912" y="702000"/>
                    <a:pt x="1431000" y="702000"/>
                  </a:cubicBezTo>
                  <a:cubicBezTo>
                    <a:pt x="1416088" y="702000"/>
                    <a:pt x="1404000" y="689912"/>
                    <a:pt x="1404000" y="675000"/>
                  </a:cubicBezTo>
                  <a:cubicBezTo>
                    <a:pt x="1404000" y="660088"/>
                    <a:pt x="1416088" y="648000"/>
                    <a:pt x="1431000" y="648000"/>
                  </a:cubicBezTo>
                  <a:close/>
                  <a:moveTo>
                    <a:pt x="1323000" y="648000"/>
                  </a:moveTo>
                  <a:cubicBezTo>
                    <a:pt x="1337912" y="648000"/>
                    <a:pt x="1350000" y="660088"/>
                    <a:pt x="1350000" y="675000"/>
                  </a:cubicBezTo>
                  <a:cubicBezTo>
                    <a:pt x="1350000" y="689912"/>
                    <a:pt x="1337912" y="702000"/>
                    <a:pt x="1323000" y="702000"/>
                  </a:cubicBezTo>
                  <a:cubicBezTo>
                    <a:pt x="1308088" y="702000"/>
                    <a:pt x="1296000" y="689912"/>
                    <a:pt x="1296000" y="675000"/>
                  </a:cubicBezTo>
                  <a:cubicBezTo>
                    <a:pt x="1296000" y="660088"/>
                    <a:pt x="1308088" y="648000"/>
                    <a:pt x="1323000" y="648000"/>
                  </a:cubicBezTo>
                  <a:close/>
                  <a:moveTo>
                    <a:pt x="1215000" y="648000"/>
                  </a:moveTo>
                  <a:cubicBezTo>
                    <a:pt x="1229912" y="648000"/>
                    <a:pt x="1242000" y="660088"/>
                    <a:pt x="1242000" y="675000"/>
                  </a:cubicBezTo>
                  <a:cubicBezTo>
                    <a:pt x="1242000" y="689912"/>
                    <a:pt x="1229912" y="702000"/>
                    <a:pt x="1215000" y="702000"/>
                  </a:cubicBezTo>
                  <a:cubicBezTo>
                    <a:pt x="1200088" y="702000"/>
                    <a:pt x="1188000" y="689912"/>
                    <a:pt x="1188000" y="675000"/>
                  </a:cubicBezTo>
                  <a:cubicBezTo>
                    <a:pt x="1188000" y="660088"/>
                    <a:pt x="1200088" y="648000"/>
                    <a:pt x="1215000" y="648000"/>
                  </a:cubicBezTo>
                  <a:close/>
                  <a:moveTo>
                    <a:pt x="1107000" y="648000"/>
                  </a:moveTo>
                  <a:cubicBezTo>
                    <a:pt x="1121912" y="648000"/>
                    <a:pt x="1134000" y="660088"/>
                    <a:pt x="1134000" y="675000"/>
                  </a:cubicBezTo>
                  <a:cubicBezTo>
                    <a:pt x="1134000" y="689912"/>
                    <a:pt x="1121912" y="702000"/>
                    <a:pt x="1107000" y="702000"/>
                  </a:cubicBezTo>
                  <a:cubicBezTo>
                    <a:pt x="1092088" y="702000"/>
                    <a:pt x="1080000" y="689912"/>
                    <a:pt x="1080000" y="675000"/>
                  </a:cubicBezTo>
                  <a:cubicBezTo>
                    <a:pt x="1080000" y="660088"/>
                    <a:pt x="1092088" y="648000"/>
                    <a:pt x="1107000" y="648000"/>
                  </a:cubicBezTo>
                  <a:close/>
                  <a:moveTo>
                    <a:pt x="999000" y="648000"/>
                  </a:moveTo>
                  <a:cubicBezTo>
                    <a:pt x="1013912" y="648000"/>
                    <a:pt x="1026000" y="660088"/>
                    <a:pt x="1026000" y="675000"/>
                  </a:cubicBezTo>
                  <a:cubicBezTo>
                    <a:pt x="1026000" y="689912"/>
                    <a:pt x="1013912" y="702000"/>
                    <a:pt x="999000" y="702000"/>
                  </a:cubicBezTo>
                  <a:cubicBezTo>
                    <a:pt x="984088" y="702000"/>
                    <a:pt x="972000" y="689912"/>
                    <a:pt x="972000" y="675000"/>
                  </a:cubicBezTo>
                  <a:cubicBezTo>
                    <a:pt x="972000" y="660088"/>
                    <a:pt x="984088" y="648000"/>
                    <a:pt x="999000" y="648000"/>
                  </a:cubicBezTo>
                  <a:close/>
                  <a:moveTo>
                    <a:pt x="891000" y="648000"/>
                  </a:moveTo>
                  <a:cubicBezTo>
                    <a:pt x="905912" y="648000"/>
                    <a:pt x="918000" y="660088"/>
                    <a:pt x="918000" y="675000"/>
                  </a:cubicBezTo>
                  <a:cubicBezTo>
                    <a:pt x="918000" y="689912"/>
                    <a:pt x="905912" y="702000"/>
                    <a:pt x="891000" y="702000"/>
                  </a:cubicBezTo>
                  <a:cubicBezTo>
                    <a:pt x="876088" y="702000"/>
                    <a:pt x="864000" y="689912"/>
                    <a:pt x="864000" y="675000"/>
                  </a:cubicBezTo>
                  <a:cubicBezTo>
                    <a:pt x="864000" y="660088"/>
                    <a:pt x="876088" y="648000"/>
                    <a:pt x="891000" y="648000"/>
                  </a:cubicBezTo>
                  <a:close/>
                  <a:moveTo>
                    <a:pt x="783000" y="648000"/>
                  </a:moveTo>
                  <a:cubicBezTo>
                    <a:pt x="797912" y="648000"/>
                    <a:pt x="810000" y="660088"/>
                    <a:pt x="810000" y="675000"/>
                  </a:cubicBezTo>
                  <a:cubicBezTo>
                    <a:pt x="810000" y="689912"/>
                    <a:pt x="797912" y="702000"/>
                    <a:pt x="783000" y="702000"/>
                  </a:cubicBezTo>
                  <a:cubicBezTo>
                    <a:pt x="768088" y="702000"/>
                    <a:pt x="756000" y="689912"/>
                    <a:pt x="756000" y="675000"/>
                  </a:cubicBezTo>
                  <a:cubicBezTo>
                    <a:pt x="756000" y="660088"/>
                    <a:pt x="768088" y="648000"/>
                    <a:pt x="783000" y="648000"/>
                  </a:cubicBezTo>
                  <a:close/>
                  <a:moveTo>
                    <a:pt x="675000" y="648000"/>
                  </a:moveTo>
                  <a:cubicBezTo>
                    <a:pt x="689912" y="648000"/>
                    <a:pt x="702000" y="660088"/>
                    <a:pt x="702000" y="675000"/>
                  </a:cubicBezTo>
                  <a:cubicBezTo>
                    <a:pt x="702000" y="689912"/>
                    <a:pt x="689912" y="702000"/>
                    <a:pt x="675000" y="702000"/>
                  </a:cubicBezTo>
                  <a:cubicBezTo>
                    <a:pt x="660088" y="702000"/>
                    <a:pt x="648000" y="689912"/>
                    <a:pt x="648000" y="675000"/>
                  </a:cubicBezTo>
                  <a:cubicBezTo>
                    <a:pt x="648000" y="660088"/>
                    <a:pt x="660088" y="648000"/>
                    <a:pt x="675000" y="648000"/>
                  </a:cubicBezTo>
                  <a:close/>
                  <a:moveTo>
                    <a:pt x="567000" y="648000"/>
                  </a:moveTo>
                  <a:cubicBezTo>
                    <a:pt x="581912" y="648000"/>
                    <a:pt x="594000" y="660088"/>
                    <a:pt x="594000" y="675000"/>
                  </a:cubicBezTo>
                  <a:cubicBezTo>
                    <a:pt x="594000" y="689912"/>
                    <a:pt x="581912" y="702000"/>
                    <a:pt x="567000" y="702000"/>
                  </a:cubicBezTo>
                  <a:cubicBezTo>
                    <a:pt x="552088" y="702000"/>
                    <a:pt x="540000" y="689912"/>
                    <a:pt x="540000" y="675000"/>
                  </a:cubicBezTo>
                  <a:cubicBezTo>
                    <a:pt x="540000" y="660088"/>
                    <a:pt x="552088" y="648000"/>
                    <a:pt x="567000" y="648000"/>
                  </a:cubicBezTo>
                  <a:close/>
                  <a:moveTo>
                    <a:pt x="459000" y="648000"/>
                  </a:moveTo>
                  <a:cubicBezTo>
                    <a:pt x="473912" y="648000"/>
                    <a:pt x="486000" y="660088"/>
                    <a:pt x="486000" y="675000"/>
                  </a:cubicBezTo>
                  <a:cubicBezTo>
                    <a:pt x="486000" y="689912"/>
                    <a:pt x="473912" y="702000"/>
                    <a:pt x="459000" y="702000"/>
                  </a:cubicBezTo>
                  <a:cubicBezTo>
                    <a:pt x="444088" y="702000"/>
                    <a:pt x="432000" y="689912"/>
                    <a:pt x="432000" y="675000"/>
                  </a:cubicBezTo>
                  <a:cubicBezTo>
                    <a:pt x="432000" y="660088"/>
                    <a:pt x="444088" y="648000"/>
                    <a:pt x="459000" y="648000"/>
                  </a:cubicBezTo>
                  <a:close/>
                  <a:moveTo>
                    <a:pt x="351000" y="648000"/>
                  </a:moveTo>
                  <a:cubicBezTo>
                    <a:pt x="365912" y="648000"/>
                    <a:pt x="378000" y="660088"/>
                    <a:pt x="378000" y="675000"/>
                  </a:cubicBezTo>
                  <a:cubicBezTo>
                    <a:pt x="378000" y="689912"/>
                    <a:pt x="365912" y="702000"/>
                    <a:pt x="351000" y="702000"/>
                  </a:cubicBezTo>
                  <a:cubicBezTo>
                    <a:pt x="336088" y="702000"/>
                    <a:pt x="324000" y="689912"/>
                    <a:pt x="324000" y="675000"/>
                  </a:cubicBezTo>
                  <a:cubicBezTo>
                    <a:pt x="324000" y="660088"/>
                    <a:pt x="336088" y="648000"/>
                    <a:pt x="351000" y="648000"/>
                  </a:cubicBezTo>
                  <a:close/>
                  <a:moveTo>
                    <a:pt x="243000" y="648000"/>
                  </a:moveTo>
                  <a:cubicBezTo>
                    <a:pt x="257912" y="648000"/>
                    <a:pt x="270000" y="660088"/>
                    <a:pt x="270000" y="675000"/>
                  </a:cubicBezTo>
                  <a:cubicBezTo>
                    <a:pt x="270000" y="689912"/>
                    <a:pt x="257912" y="702000"/>
                    <a:pt x="243000" y="702000"/>
                  </a:cubicBezTo>
                  <a:cubicBezTo>
                    <a:pt x="228088" y="702000"/>
                    <a:pt x="216000" y="689912"/>
                    <a:pt x="216000" y="675000"/>
                  </a:cubicBezTo>
                  <a:cubicBezTo>
                    <a:pt x="216000" y="660088"/>
                    <a:pt x="228088" y="648000"/>
                    <a:pt x="243000" y="648000"/>
                  </a:cubicBezTo>
                  <a:close/>
                  <a:moveTo>
                    <a:pt x="135000" y="648000"/>
                  </a:moveTo>
                  <a:cubicBezTo>
                    <a:pt x="149912" y="648000"/>
                    <a:pt x="162000" y="660088"/>
                    <a:pt x="162000" y="675000"/>
                  </a:cubicBezTo>
                  <a:cubicBezTo>
                    <a:pt x="162000" y="689912"/>
                    <a:pt x="149912" y="702000"/>
                    <a:pt x="135000" y="702000"/>
                  </a:cubicBezTo>
                  <a:cubicBezTo>
                    <a:pt x="120088" y="702000"/>
                    <a:pt x="108000" y="689912"/>
                    <a:pt x="108000" y="675000"/>
                  </a:cubicBezTo>
                  <a:cubicBezTo>
                    <a:pt x="108000" y="660088"/>
                    <a:pt x="120088" y="648000"/>
                    <a:pt x="135000" y="648000"/>
                  </a:cubicBezTo>
                  <a:close/>
                  <a:moveTo>
                    <a:pt x="27000" y="648000"/>
                  </a:moveTo>
                  <a:cubicBezTo>
                    <a:pt x="41912" y="648000"/>
                    <a:pt x="54000" y="660088"/>
                    <a:pt x="54000" y="675000"/>
                  </a:cubicBezTo>
                  <a:cubicBezTo>
                    <a:pt x="54000" y="689912"/>
                    <a:pt x="41912" y="702000"/>
                    <a:pt x="27000" y="702000"/>
                  </a:cubicBezTo>
                  <a:cubicBezTo>
                    <a:pt x="12088" y="702000"/>
                    <a:pt x="0" y="689912"/>
                    <a:pt x="0" y="675000"/>
                  </a:cubicBezTo>
                  <a:cubicBezTo>
                    <a:pt x="0" y="660088"/>
                    <a:pt x="12088" y="648000"/>
                    <a:pt x="27000" y="648000"/>
                  </a:cubicBezTo>
                  <a:close/>
                  <a:moveTo>
                    <a:pt x="1539000" y="540000"/>
                  </a:moveTo>
                  <a:cubicBezTo>
                    <a:pt x="1553912" y="540000"/>
                    <a:pt x="1566000" y="552088"/>
                    <a:pt x="1566000" y="567000"/>
                  </a:cubicBezTo>
                  <a:cubicBezTo>
                    <a:pt x="1566000" y="581912"/>
                    <a:pt x="1553912" y="594000"/>
                    <a:pt x="1539000" y="594000"/>
                  </a:cubicBezTo>
                  <a:cubicBezTo>
                    <a:pt x="1524088" y="594000"/>
                    <a:pt x="1512000" y="581912"/>
                    <a:pt x="1512000" y="567000"/>
                  </a:cubicBezTo>
                  <a:cubicBezTo>
                    <a:pt x="1512000" y="552088"/>
                    <a:pt x="1524088" y="540000"/>
                    <a:pt x="1539000" y="540000"/>
                  </a:cubicBezTo>
                  <a:close/>
                  <a:moveTo>
                    <a:pt x="1431000" y="540000"/>
                  </a:moveTo>
                  <a:cubicBezTo>
                    <a:pt x="1445912" y="540000"/>
                    <a:pt x="1458000" y="552088"/>
                    <a:pt x="1458000" y="567000"/>
                  </a:cubicBezTo>
                  <a:cubicBezTo>
                    <a:pt x="1458000" y="581912"/>
                    <a:pt x="1445912" y="594000"/>
                    <a:pt x="1431000" y="594000"/>
                  </a:cubicBezTo>
                  <a:cubicBezTo>
                    <a:pt x="1416088" y="594000"/>
                    <a:pt x="1404000" y="581912"/>
                    <a:pt x="1404000" y="567000"/>
                  </a:cubicBezTo>
                  <a:cubicBezTo>
                    <a:pt x="1404000" y="552088"/>
                    <a:pt x="1416088" y="540000"/>
                    <a:pt x="1431000" y="540000"/>
                  </a:cubicBezTo>
                  <a:close/>
                  <a:moveTo>
                    <a:pt x="1323000" y="540000"/>
                  </a:moveTo>
                  <a:cubicBezTo>
                    <a:pt x="1337912" y="540000"/>
                    <a:pt x="1350000" y="552088"/>
                    <a:pt x="1350000" y="567000"/>
                  </a:cubicBezTo>
                  <a:cubicBezTo>
                    <a:pt x="1350000" y="581912"/>
                    <a:pt x="1337912" y="594000"/>
                    <a:pt x="1323000" y="594000"/>
                  </a:cubicBezTo>
                  <a:cubicBezTo>
                    <a:pt x="1308088" y="594000"/>
                    <a:pt x="1296000" y="581912"/>
                    <a:pt x="1296000" y="567000"/>
                  </a:cubicBezTo>
                  <a:cubicBezTo>
                    <a:pt x="1296000" y="552088"/>
                    <a:pt x="1308088" y="540000"/>
                    <a:pt x="1323000" y="540000"/>
                  </a:cubicBezTo>
                  <a:close/>
                  <a:moveTo>
                    <a:pt x="1215000" y="540000"/>
                  </a:moveTo>
                  <a:cubicBezTo>
                    <a:pt x="1229912" y="540000"/>
                    <a:pt x="1242000" y="552088"/>
                    <a:pt x="1242000" y="567000"/>
                  </a:cubicBezTo>
                  <a:cubicBezTo>
                    <a:pt x="1242000" y="581912"/>
                    <a:pt x="1229912" y="594000"/>
                    <a:pt x="1215000" y="594000"/>
                  </a:cubicBezTo>
                  <a:cubicBezTo>
                    <a:pt x="1200088" y="594000"/>
                    <a:pt x="1188000" y="581912"/>
                    <a:pt x="1188000" y="567000"/>
                  </a:cubicBezTo>
                  <a:cubicBezTo>
                    <a:pt x="1188000" y="552088"/>
                    <a:pt x="1200088" y="540000"/>
                    <a:pt x="1215000" y="540000"/>
                  </a:cubicBezTo>
                  <a:close/>
                  <a:moveTo>
                    <a:pt x="1107000" y="540000"/>
                  </a:moveTo>
                  <a:cubicBezTo>
                    <a:pt x="1121912" y="540000"/>
                    <a:pt x="1134000" y="552088"/>
                    <a:pt x="1134000" y="567000"/>
                  </a:cubicBezTo>
                  <a:cubicBezTo>
                    <a:pt x="1134000" y="581912"/>
                    <a:pt x="1121912" y="594000"/>
                    <a:pt x="1107000" y="594000"/>
                  </a:cubicBezTo>
                  <a:cubicBezTo>
                    <a:pt x="1092088" y="594000"/>
                    <a:pt x="1080000" y="581912"/>
                    <a:pt x="1080000" y="567000"/>
                  </a:cubicBezTo>
                  <a:cubicBezTo>
                    <a:pt x="1080000" y="552088"/>
                    <a:pt x="1092088" y="540000"/>
                    <a:pt x="1107000" y="540000"/>
                  </a:cubicBezTo>
                  <a:close/>
                  <a:moveTo>
                    <a:pt x="999000" y="540000"/>
                  </a:moveTo>
                  <a:cubicBezTo>
                    <a:pt x="1013912" y="540000"/>
                    <a:pt x="1026000" y="552088"/>
                    <a:pt x="1026000" y="567000"/>
                  </a:cubicBezTo>
                  <a:cubicBezTo>
                    <a:pt x="1026000" y="581912"/>
                    <a:pt x="1013912" y="594000"/>
                    <a:pt x="999000" y="594000"/>
                  </a:cubicBezTo>
                  <a:cubicBezTo>
                    <a:pt x="984088" y="594000"/>
                    <a:pt x="972000" y="581912"/>
                    <a:pt x="972000" y="567000"/>
                  </a:cubicBezTo>
                  <a:cubicBezTo>
                    <a:pt x="972000" y="552088"/>
                    <a:pt x="984088" y="540000"/>
                    <a:pt x="999000" y="540000"/>
                  </a:cubicBezTo>
                  <a:close/>
                  <a:moveTo>
                    <a:pt x="891000" y="540000"/>
                  </a:moveTo>
                  <a:cubicBezTo>
                    <a:pt x="905912" y="540000"/>
                    <a:pt x="918000" y="552088"/>
                    <a:pt x="918000" y="567000"/>
                  </a:cubicBezTo>
                  <a:cubicBezTo>
                    <a:pt x="918000" y="581912"/>
                    <a:pt x="905912" y="594000"/>
                    <a:pt x="891000" y="594000"/>
                  </a:cubicBezTo>
                  <a:cubicBezTo>
                    <a:pt x="876088" y="594000"/>
                    <a:pt x="864000" y="581912"/>
                    <a:pt x="864000" y="567000"/>
                  </a:cubicBezTo>
                  <a:cubicBezTo>
                    <a:pt x="864000" y="552088"/>
                    <a:pt x="876088" y="540000"/>
                    <a:pt x="891000" y="540000"/>
                  </a:cubicBezTo>
                  <a:close/>
                  <a:moveTo>
                    <a:pt x="783000" y="540000"/>
                  </a:moveTo>
                  <a:cubicBezTo>
                    <a:pt x="797912" y="540000"/>
                    <a:pt x="810000" y="552088"/>
                    <a:pt x="810000" y="567000"/>
                  </a:cubicBezTo>
                  <a:cubicBezTo>
                    <a:pt x="810000" y="581912"/>
                    <a:pt x="797912" y="594000"/>
                    <a:pt x="783000" y="594000"/>
                  </a:cubicBezTo>
                  <a:cubicBezTo>
                    <a:pt x="768088" y="594000"/>
                    <a:pt x="756000" y="581912"/>
                    <a:pt x="756000" y="567000"/>
                  </a:cubicBezTo>
                  <a:cubicBezTo>
                    <a:pt x="756000" y="552088"/>
                    <a:pt x="768088" y="540000"/>
                    <a:pt x="783000" y="540000"/>
                  </a:cubicBezTo>
                  <a:close/>
                  <a:moveTo>
                    <a:pt x="675000" y="540000"/>
                  </a:moveTo>
                  <a:cubicBezTo>
                    <a:pt x="689912" y="540000"/>
                    <a:pt x="702000" y="552088"/>
                    <a:pt x="702000" y="567000"/>
                  </a:cubicBezTo>
                  <a:cubicBezTo>
                    <a:pt x="702000" y="581912"/>
                    <a:pt x="689912" y="594000"/>
                    <a:pt x="675000" y="594000"/>
                  </a:cubicBezTo>
                  <a:cubicBezTo>
                    <a:pt x="660088" y="594000"/>
                    <a:pt x="648000" y="581912"/>
                    <a:pt x="648000" y="567000"/>
                  </a:cubicBezTo>
                  <a:cubicBezTo>
                    <a:pt x="648000" y="552088"/>
                    <a:pt x="660088" y="540000"/>
                    <a:pt x="675000" y="540000"/>
                  </a:cubicBezTo>
                  <a:close/>
                  <a:moveTo>
                    <a:pt x="567000" y="540000"/>
                  </a:moveTo>
                  <a:cubicBezTo>
                    <a:pt x="581912" y="540000"/>
                    <a:pt x="594000" y="552088"/>
                    <a:pt x="594000" y="567000"/>
                  </a:cubicBezTo>
                  <a:cubicBezTo>
                    <a:pt x="594000" y="581912"/>
                    <a:pt x="581912" y="594000"/>
                    <a:pt x="567000" y="594000"/>
                  </a:cubicBezTo>
                  <a:cubicBezTo>
                    <a:pt x="552088" y="594000"/>
                    <a:pt x="540000" y="581912"/>
                    <a:pt x="540000" y="567000"/>
                  </a:cubicBezTo>
                  <a:cubicBezTo>
                    <a:pt x="540000" y="552088"/>
                    <a:pt x="552088" y="540000"/>
                    <a:pt x="567000" y="540000"/>
                  </a:cubicBezTo>
                  <a:close/>
                  <a:moveTo>
                    <a:pt x="459000" y="540000"/>
                  </a:moveTo>
                  <a:cubicBezTo>
                    <a:pt x="473912" y="540000"/>
                    <a:pt x="486000" y="552088"/>
                    <a:pt x="486000" y="567000"/>
                  </a:cubicBezTo>
                  <a:cubicBezTo>
                    <a:pt x="486000" y="581912"/>
                    <a:pt x="473912" y="594000"/>
                    <a:pt x="459000" y="594000"/>
                  </a:cubicBezTo>
                  <a:cubicBezTo>
                    <a:pt x="444088" y="594000"/>
                    <a:pt x="432000" y="581912"/>
                    <a:pt x="432000" y="567000"/>
                  </a:cubicBezTo>
                  <a:cubicBezTo>
                    <a:pt x="432000" y="552088"/>
                    <a:pt x="444088" y="540000"/>
                    <a:pt x="459000" y="540000"/>
                  </a:cubicBezTo>
                  <a:close/>
                  <a:moveTo>
                    <a:pt x="351000" y="540000"/>
                  </a:moveTo>
                  <a:cubicBezTo>
                    <a:pt x="365912" y="540000"/>
                    <a:pt x="378000" y="552088"/>
                    <a:pt x="378000" y="567000"/>
                  </a:cubicBezTo>
                  <a:cubicBezTo>
                    <a:pt x="378000" y="581912"/>
                    <a:pt x="365912" y="594000"/>
                    <a:pt x="351000" y="594000"/>
                  </a:cubicBezTo>
                  <a:cubicBezTo>
                    <a:pt x="336088" y="594000"/>
                    <a:pt x="324000" y="581912"/>
                    <a:pt x="324000" y="567000"/>
                  </a:cubicBezTo>
                  <a:cubicBezTo>
                    <a:pt x="324000" y="552088"/>
                    <a:pt x="336088" y="540000"/>
                    <a:pt x="351000" y="540000"/>
                  </a:cubicBezTo>
                  <a:close/>
                  <a:moveTo>
                    <a:pt x="243000" y="540000"/>
                  </a:moveTo>
                  <a:cubicBezTo>
                    <a:pt x="257912" y="540000"/>
                    <a:pt x="270000" y="552088"/>
                    <a:pt x="270000" y="567000"/>
                  </a:cubicBezTo>
                  <a:cubicBezTo>
                    <a:pt x="270000" y="581912"/>
                    <a:pt x="257912" y="594000"/>
                    <a:pt x="243000" y="594000"/>
                  </a:cubicBezTo>
                  <a:cubicBezTo>
                    <a:pt x="228088" y="594000"/>
                    <a:pt x="216000" y="581912"/>
                    <a:pt x="216000" y="567000"/>
                  </a:cubicBezTo>
                  <a:cubicBezTo>
                    <a:pt x="216000" y="552088"/>
                    <a:pt x="228088" y="540000"/>
                    <a:pt x="243000" y="540000"/>
                  </a:cubicBezTo>
                  <a:close/>
                  <a:moveTo>
                    <a:pt x="135000" y="540000"/>
                  </a:moveTo>
                  <a:cubicBezTo>
                    <a:pt x="149912" y="540000"/>
                    <a:pt x="162000" y="552088"/>
                    <a:pt x="162000" y="567000"/>
                  </a:cubicBezTo>
                  <a:cubicBezTo>
                    <a:pt x="162000" y="581912"/>
                    <a:pt x="149912" y="594000"/>
                    <a:pt x="135000" y="594000"/>
                  </a:cubicBezTo>
                  <a:cubicBezTo>
                    <a:pt x="120088" y="594000"/>
                    <a:pt x="108000" y="581912"/>
                    <a:pt x="108000" y="567000"/>
                  </a:cubicBezTo>
                  <a:cubicBezTo>
                    <a:pt x="108000" y="552088"/>
                    <a:pt x="120088" y="540000"/>
                    <a:pt x="135000" y="540000"/>
                  </a:cubicBezTo>
                  <a:close/>
                  <a:moveTo>
                    <a:pt x="27000" y="540000"/>
                  </a:moveTo>
                  <a:cubicBezTo>
                    <a:pt x="41912" y="540000"/>
                    <a:pt x="54000" y="552088"/>
                    <a:pt x="54000" y="567000"/>
                  </a:cubicBezTo>
                  <a:cubicBezTo>
                    <a:pt x="54000" y="581912"/>
                    <a:pt x="41912" y="594000"/>
                    <a:pt x="27000" y="594000"/>
                  </a:cubicBezTo>
                  <a:cubicBezTo>
                    <a:pt x="12088" y="594000"/>
                    <a:pt x="0" y="581912"/>
                    <a:pt x="0" y="567000"/>
                  </a:cubicBezTo>
                  <a:cubicBezTo>
                    <a:pt x="0" y="552088"/>
                    <a:pt x="12088" y="540000"/>
                    <a:pt x="27000" y="540000"/>
                  </a:cubicBezTo>
                  <a:close/>
                  <a:moveTo>
                    <a:pt x="1539000" y="432001"/>
                  </a:moveTo>
                  <a:cubicBezTo>
                    <a:pt x="1553912" y="432001"/>
                    <a:pt x="1566000" y="444089"/>
                    <a:pt x="1566000" y="459001"/>
                  </a:cubicBezTo>
                  <a:cubicBezTo>
                    <a:pt x="1566000" y="473912"/>
                    <a:pt x="1553912" y="486000"/>
                    <a:pt x="1539000" y="486000"/>
                  </a:cubicBezTo>
                  <a:cubicBezTo>
                    <a:pt x="1524088" y="486000"/>
                    <a:pt x="1512000" y="473912"/>
                    <a:pt x="1512000" y="459001"/>
                  </a:cubicBezTo>
                  <a:cubicBezTo>
                    <a:pt x="1512000" y="444089"/>
                    <a:pt x="1524088" y="432001"/>
                    <a:pt x="1539000" y="432001"/>
                  </a:cubicBezTo>
                  <a:close/>
                  <a:moveTo>
                    <a:pt x="1431000" y="432001"/>
                  </a:moveTo>
                  <a:cubicBezTo>
                    <a:pt x="1445912" y="432001"/>
                    <a:pt x="1458000" y="444089"/>
                    <a:pt x="1458000" y="459001"/>
                  </a:cubicBezTo>
                  <a:cubicBezTo>
                    <a:pt x="1458000" y="473912"/>
                    <a:pt x="1445912" y="486000"/>
                    <a:pt x="1431000" y="486000"/>
                  </a:cubicBezTo>
                  <a:cubicBezTo>
                    <a:pt x="1416088" y="486000"/>
                    <a:pt x="1404000" y="473912"/>
                    <a:pt x="1404000" y="459001"/>
                  </a:cubicBezTo>
                  <a:cubicBezTo>
                    <a:pt x="1404000" y="444089"/>
                    <a:pt x="1416088" y="432001"/>
                    <a:pt x="1431000" y="432001"/>
                  </a:cubicBezTo>
                  <a:close/>
                  <a:moveTo>
                    <a:pt x="1323000" y="432001"/>
                  </a:moveTo>
                  <a:cubicBezTo>
                    <a:pt x="1337912" y="432001"/>
                    <a:pt x="1350000" y="444089"/>
                    <a:pt x="1350000" y="459001"/>
                  </a:cubicBezTo>
                  <a:cubicBezTo>
                    <a:pt x="1350000" y="473912"/>
                    <a:pt x="1337912" y="486000"/>
                    <a:pt x="1323000" y="486000"/>
                  </a:cubicBezTo>
                  <a:cubicBezTo>
                    <a:pt x="1308088" y="486000"/>
                    <a:pt x="1296000" y="473912"/>
                    <a:pt x="1296000" y="459001"/>
                  </a:cubicBezTo>
                  <a:cubicBezTo>
                    <a:pt x="1296000" y="444089"/>
                    <a:pt x="1308088" y="432001"/>
                    <a:pt x="1323000" y="432001"/>
                  </a:cubicBezTo>
                  <a:close/>
                  <a:moveTo>
                    <a:pt x="1215000" y="432001"/>
                  </a:moveTo>
                  <a:cubicBezTo>
                    <a:pt x="1229912" y="432001"/>
                    <a:pt x="1242000" y="444089"/>
                    <a:pt x="1242000" y="459001"/>
                  </a:cubicBezTo>
                  <a:cubicBezTo>
                    <a:pt x="1242000" y="473912"/>
                    <a:pt x="1229912" y="486000"/>
                    <a:pt x="1215000" y="486000"/>
                  </a:cubicBezTo>
                  <a:cubicBezTo>
                    <a:pt x="1200088" y="486000"/>
                    <a:pt x="1188000" y="473912"/>
                    <a:pt x="1188000" y="459001"/>
                  </a:cubicBezTo>
                  <a:cubicBezTo>
                    <a:pt x="1188000" y="444089"/>
                    <a:pt x="1200088" y="432001"/>
                    <a:pt x="1215000" y="432001"/>
                  </a:cubicBezTo>
                  <a:close/>
                  <a:moveTo>
                    <a:pt x="1107000" y="432001"/>
                  </a:moveTo>
                  <a:cubicBezTo>
                    <a:pt x="1121912" y="432001"/>
                    <a:pt x="1134000" y="444089"/>
                    <a:pt x="1134000" y="459001"/>
                  </a:cubicBezTo>
                  <a:cubicBezTo>
                    <a:pt x="1134000" y="473912"/>
                    <a:pt x="1121912" y="486000"/>
                    <a:pt x="1107000" y="486000"/>
                  </a:cubicBezTo>
                  <a:cubicBezTo>
                    <a:pt x="1092088" y="486000"/>
                    <a:pt x="1080000" y="473912"/>
                    <a:pt x="1080000" y="459001"/>
                  </a:cubicBezTo>
                  <a:cubicBezTo>
                    <a:pt x="1080000" y="444089"/>
                    <a:pt x="1092088" y="432001"/>
                    <a:pt x="1107000" y="432001"/>
                  </a:cubicBezTo>
                  <a:close/>
                  <a:moveTo>
                    <a:pt x="999000" y="432001"/>
                  </a:moveTo>
                  <a:cubicBezTo>
                    <a:pt x="1013912" y="432001"/>
                    <a:pt x="1026000" y="444089"/>
                    <a:pt x="1026000" y="459001"/>
                  </a:cubicBezTo>
                  <a:cubicBezTo>
                    <a:pt x="1026000" y="473912"/>
                    <a:pt x="1013912" y="486000"/>
                    <a:pt x="999000" y="486000"/>
                  </a:cubicBezTo>
                  <a:cubicBezTo>
                    <a:pt x="984088" y="486000"/>
                    <a:pt x="972000" y="473912"/>
                    <a:pt x="972000" y="459001"/>
                  </a:cubicBezTo>
                  <a:cubicBezTo>
                    <a:pt x="972000" y="444089"/>
                    <a:pt x="984088" y="432001"/>
                    <a:pt x="999000" y="432001"/>
                  </a:cubicBezTo>
                  <a:close/>
                  <a:moveTo>
                    <a:pt x="891000" y="432001"/>
                  </a:moveTo>
                  <a:cubicBezTo>
                    <a:pt x="905912" y="432001"/>
                    <a:pt x="918000" y="444089"/>
                    <a:pt x="918000" y="459001"/>
                  </a:cubicBezTo>
                  <a:cubicBezTo>
                    <a:pt x="918000" y="473912"/>
                    <a:pt x="905912" y="486000"/>
                    <a:pt x="891000" y="486000"/>
                  </a:cubicBezTo>
                  <a:cubicBezTo>
                    <a:pt x="876088" y="486000"/>
                    <a:pt x="864000" y="473912"/>
                    <a:pt x="864000" y="459001"/>
                  </a:cubicBezTo>
                  <a:cubicBezTo>
                    <a:pt x="864000" y="444089"/>
                    <a:pt x="876088" y="432001"/>
                    <a:pt x="891000" y="432001"/>
                  </a:cubicBezTo>
                  <a:close/>
                  <a:moveTo>
                    <a:pt x="783000" y="432001"/>
                  </a:moveTo>
                  <a:cubicBezTo>
                    <a:pt x="797912" y="432001"/>
                    <a:pt x="810000" y="444089"/>
                    <a:pt x="810000" y="459001"/>
                  </a:cubicBezTo>
                  <a:cubicBezTo>
                    <a:pt x="810000" y="473912"/>
                    <a:pt x="797912" y="486000"/>
                    <a:pt x="783000" y="486000"/>
                  </a:cubicBezTo>
                  <a:cubicBezTo>
                    <a:pt x="768088" y="486000"/>
                    <a:pt x="756000" y="473912"/>
                    <a:pt x="756000" y="459001"/>
                  </a:cubicBezTo>
                  <a:cubicBezTo>
                    <a:pt x="756000" y="444089"/>
                    <a:pt x="768088" y="432001"/>
                    <a:pt x="783000" y="432001"/>
                  </a:cubicBezTo>
                  <a:close/>
                  <a:moveTo>
                    <a:pt x="675000" y="432001"/>
                  </a:moveTo>
                  <a:cubicBezTo>
                    <a:pt x="689912" y="432001"/>
                    <a:pt x="702000" y="444089"/>
                    <a:pt x="702000" y="459001"/>
                  </a:cubicBezTo>
                  <a:cubicBezTo>
                    <a:pt x="702000" y="473912"/>
                    <a:pt x="689912" y="486000"/>
                    <a:pt x="675000" y="486000"/>
                  </a:cubicBezTo>
                  <a:cubicBezTo>
                    <a:pt x="660088" y="486000"/>
                    <a:pt x="648000" y="473912"/>
                    <a:pt x="648000" y="459001"/>
                  </a:cubicBezTo>
                  <a:cubicBezTo>
                    <a:pt x="648000" y="444089"/>
                    <a:pt x="660088" y="432001"/>
                    <a:pt x="675000" y="432001"/>
                  </a:cubicBezTo>
                  <a:close/>
                  <a:moveTo>
                    <a:pt x="567000" y="432001"/>
                  </a:moveTo>
                  <a:cubicBezTo>
                    <a:pt x="581912" y="432001"/>
                    <a:pt x="594000" y="444089"/>
                    <a:pt x="594000" y="459001"/>
                  </a:cubicBezTo>
                  <a:cubicBezTo>
                    <a:pt x="594000" y="473912"/>
                    <a:pt x="581912" y="486000"/>
                    <a:pt x="567000" y="486000"/>
                  </a:cubicBezTo>
                  <a:cubicBezTo>
                    <a:pt x="552088" y="486000"/>
                    <a:pt x="540000" y="473912"/>
                    <a:pt x="540000" y="459001"/>
                  </a:cubicBezTo>
                  <a:cubicBezTo>
                    <a:pt x="540000" y="444089"/>
                    <a:pt x="552088" y="432001"/>
                    <a:pt x="567000" y="432001"/>
                  </a:cubicBezTo>
                  <a:close/>
                  <a:moveTo>
                    <a:pt x="459000" y="432001"/>
                  </a:moveTo>
                  <a:cubicBezTo>
                    <a:pt x="473912" y="432001"/>
                    <a:pt x="486000" y="444089"/>
                    <a:pt x="486000" y="459001"/>
                  </a:cubicBezTo>
                  <a:cubicBezTo>
                    <a:pt x="486000" y="473912"/>
                    <a:pt x="473912" y="486000"/>
                    <a:pt x="459000" y="486000"/>
                  </a:cubicBezTo>
                  <a:cubicBezTo>
                    <a:pt x="444088" y="486000"/>
                    <a:pt x="432000" y="473912"/>
                    <a:pt x="432000" y="459001"/>
                  </a:cubicBezTo>
                  <a:cubicBezTo>
                    <a:pt x="432000" y="444089"/>
                    <a:pt x="444088" y="432001"/>
                    <a:pt x="459000" y="432001"/>
                  </a:cubicBezTo>
                  <a:close/>
                  <a:moveTo>
                    <a:pt x="351000" y="432001"/>
                  </a:moveTo>
                  <a:cubicBezTo>
                    <a:pt x="365912" y="432001"/>
                    <a:pt x="378000" y="444089"/>
                    <a:pt x="378000" y="459001"/>
                  </a:cubicBezTo>
                  <a:cubicBezTo>
                    <a:pt x="378000" y="473912"/>
                    <a:pt x="365912" y="486000"/>
                    <a:pt x="351000" y="486000"/>
                  </a:cubicBezTo>
                  <a:cubicBezTo>
                    <a:pt x="336088" y="486000"/>
                    <a:pt x="324000" y="473912"/>
                    <a:pt x="324000" y="459001"/>
                  </a:cubicBezTo>
                  <a:cubicBezTo>
                    <a:pt x="324000" y="444089"/>
                    <a:pt x="336088" y="432001"/>
                    <a:pt x="351000" y="432001"/>
                  </a:cubicBezTo>
                  <a:close/>
                  <a:moveTo>
                    <a:pt x="243000" y="432001"/>
                  </a:moveTo>
                  <a:cubicBezTo>
                    <a:pt x="257912" y="432001"/>
                    <a:pt x="270000" y="444089"/>
                    <a:pt x="270000" y="459001"/>
                  </a:cubicBezTo>
                  <a:cubicBezTo>
                    <a:pt x="270000" y="473912"/>
                    <a:pt x="257912" y="486000"/>
                    <a:pt x="243000" y="486000"/>
                  </a:cubicBezTo>
                  <a:cubicBezTo>
                    <a:pt x="228088" y="486000"/>
                    <a:pt x="216000" y="473912"/>
                    <a:pt x="216000" y="459001"/>
                  </a:cubicBezTo>
                  <a:cubicBezTo>
                    <a:pt x="216000" y="444089"/>
                    <a:pt x="228088" y="432001"/>
                    <a:pt x="243000" y="432001"/>
                  </a:cubicBezTo>
                  <a:close/>
                  <a:moveTo>
                    <a:pt x="135000" y="432001"/>
                  </a:moveTo>
                  <a:cubicBezTo>
                    <a:pt x="149912" y="432001"/>
                    <a:pt x="162000" y="444089"/>
                    <a:pt x="162000" y="459001"/>
                  </a:cubicBezTo>
                  <a:cubicBezTo>
                    <a:pt x="162000" y="473912"/>
                    <a:pt x="149912" y="486000"/>
                    <a:pt x="135000" y="486000"/>
                  </a:cubicBezTo>
                  <a:cubicBezTo>
                    <a:pt x="120088" y="486000"/>
                    <a:pt x="108000" y="473912"/>
                    <a:pt x="108000" y="459001"/>
                  </a:cubicBezTo>
                  <a:cubicBezTo>
                    <a:pt x="108000" y="444089"/>
                    <a:pt x="120088" y="432001"/>
                    <a:pt x="135000" y="432001"/>
                  </a:cubicBezTo>
                  <a:close/>
                  <a:moveTo>
                    <a:pt x="27000" y="432001"/>
                  </a:moveTo>
                  <a:cubicBezTo>
                    <a:pt x="41912" y="432001"/>
                    <a:pt x="54000" y="444089"/>
                    <a:pt x="54000" y="459001"/>
                  </a:cubicBezTo>
                  <a:cubicBezTo>
                    <a:pt x="54000" y="473912"/>
                    <a:pt x="41912" y="486000"/>
                    <a:pt x="27000" y="486000"/>
                  </a:cubicBezTo>
                  <a:cubicBezTo>
                    <a:pt x="12088" y="486000"/>
                    <a:pt x="0" y="473912"/>
                    <a:pt x="0" y="459001"/>
                  </a:cubicBezTo>
                  <a:cubicBezTo>
                    <a:pt x="0" y="444089"/>
                    <a:pt x="12088" y="432001"/>
                    <a:pt x="27000" y="432001"/>
                  </a:cubicBezTo>
                  <a:close/>
                  <a:moveTo>
                    <a:pt x="1539000" y="324000"/>
                  </a:moveTo>
                  <a:cubicBezTo>
                    <a:pt x="1553912" y="324000"/>
                    <a:pt x="1566000" y="336088"/>
                    <a:pt x="1566000" y="351000"/>
                  </a:cubicBezTo>
                  <a:cubicBezTo>
                    <a:pt x="1566000" y="365913"/>
                    <a:pt x="1553912" y="378000"/>
                    <a:pt x="1539000" y="378000"/>
                  </a:cubicBezTo>
                  <a:cubicBezTo>
                    <a:pt x="1524088" y="378000"/>
                    <a:pt x="1512000" y="365913"/>
                    <a:pt x="1512000" y="351000"/>
                  </a:cubicBezTo>
                  <a:cubicBezTo>
                    <a:pt x="1512000" y="336088"/>
                    <a:pt x="1524088" y="324000"/>
                    <a:pt x="1539000" y="324000"/>
                  </a:cubicBezTo>
                  <a:close/>
                  <a:moveTo>
                    <a:pt x="1431000" y="324000"/>
                  </a:moveTo>
                  <a:cubicBezTo>
                    <a:pt x="1445912" y="324000"/>
                    <a:pt x="1458000" y="336088"/>
                    <a:pt x="1458000" y="351000"/>
                  </a:cubicBezTo>
                  <a:cubicBezTo>
                    <a:pt x="1458000" y="365913"/>
                    <a:pt x="1445912" y="378000"/>
                    <a:pt x="1431000" y="378000"/>
                  </a:cubicBezTo>
                  <a:cubicBezTo>
                    <a:pt x="1416088" y="378000"/>
                    <a:pt x="1404000" y="365913"/>
                    <a:pt x="1404000" y="351000"/>
                  </a:cubicBezTo>
                  <a:cubicBezTo>
                    <a:pt x="1404000" y="336088"/>
                    <a:pt x="1416088" y="324000"/>
                    <a:pt x="1431000" y="324000"/>
                  </a:cubicBezTo>
                  <a:close/>
                  <a:moveTo>
                    <a:pt x="1323000" y="324000"/>
                  </a:moveTo>
                  <a:cubicBezTo>
                    <a:pt x="1337912" y="324000"/>
                    <a:pt x="1350000" y="336088"/>
                    <a:pt x="1350000" y="351000"/>
                  </a:cubicBezTo>
                  <a:cubicBezTo>
                    <a:pt x="1350000" y="365913"/>
                    <a:pt x="1337912" y="378000"/>
                    <a:pt x="1323000" y="378000"/>
                  </a:cubicBezTo>
                  <a:cubicBezTo>
                    <a:pt x="1308088" y="378000"/>
                    <a:pt x="1296000" y="365913"/>
                    <a:pt x="1296000" y="351000"/>
                  </a:cubicBezTo>
                  <a:cubicBezTo>
                    <a:pt x="1296000" y="336088"/>
                    <a:pt x="1308088" y="324000"/>
                    <a:pt x="1323000" y="324000"/>
                  </a:cubicBezTo>
                  <a:close/>
                  <a:moveTo>
                    <a:pt x="1215000" y="324000"/>
                  </a:moveTo>
                  <a:cubicBezTo>
                    <a:pt x="1229912" y="324000"/>
                    <a:pt x="1242000" y="336088"/>
                    <a:pt x="1242000" y="351000"/>
                  </a:cubicBezTo>
                  <a:cubicBezTo>
                    <a:pt x="1242000" y="365913"/>
                    <a:pt x="1229912" y="378000"/>
                    <a:pt x="1215000" y="378000"/>
                  </a:cubicBezTo>
                  <a:cubicBezTo>
                    <a:pt x="1200088" y="378000"/>
                    <a:pt x="1188000" y="365913"/>
                    <a:pt x="1188000" y="351000"/>
                  </a:cubicBezTo>
                  <a:cubicBezTo>
                    <a:pt x="1188000" y="336088"/>
                    <a:pt x="1200088" y="324000"/>
                    <a:pt x="1215000" y="324000"/>
                  </a:cubicBezTo>
                  <a:close/>
                  <a:moveTo>
                    <a:pt x="1107000" y="324000"/>
                  </a:moveTo>
                  <a:cubicBezTo>
                    <a:pt x="1121912" y="324000"/>
                    <a:pt x="1134000" y="336088"/>
                    <a:pt x="1134000" y="351000"/>
                  </a:cubicBezTo>
                  <a:cubicBezTo>
                    <a:pt x="1134000" y="365913"/>
                    <a:pt x="1121912" y="378000"/>
                    <a:pt x="1107000" y="378000"/>
                  </a:cubicBezTo>
                  <a:cubicBezTo>
                    <a:pt x="1092088" y="378000"/>
                    <a:pt x="1080000" y="365913"/>
                    <a:pt x="1080000" y="351000"/>
                  </a:cubicBezTo>
                  <a:cubicBezTo>
                    <a:pt x="1080000" y="336088"/>
                    <a:pt x="1092088" y="324000"/>
                    <a:pt x="1107000" y="324000"/>
                  </a:cubicBezTo>
                  <a:close/>
                  <a:moveTo>
                    <a:pt x="999000" y="324000"/>
                  </a:moveTo>
                  <a:cubicBezTo>
                    <a:pt x="1013912" y="324000"/>
                    <a:pt x="1026000" y="336088"/>
                    <a:pt x="1026000" y="351000"/>
                  </a:cubicBezTo>
                  <a:cubicBezTo>
                    <a:pt x="1026000" y="365913"/>
                    <a:pt x="1013912" y="378000"/>
                    <a:pt x="999000" y="378000"/>
                  </a:cubicBezTo>
                  <a:cubicBezTo>
                    <a:pt x="984088" y="378000"/>
                    <a:pt x="972000" y="365913"/>
                    <a:pt x="972000" y="351000"/>
                  </a:cubicBezTo>
                  <a:cubicBezTo>
                    <a:pt x="972000" y="336088"/>
                    <a:pt x="984088" y="324000"/>
                    <a:pt x="999000" y="324000"/>
                  </a:cubicBezTo>
                  <a:close/>
                  <a:moveTo>
                    <a:pt x="891000" y="324000"/>
                  </a:moveTo>
                  <a:cubicBezTo>
                    <a:pt x="905912" y="324000"/>
                    <a:pt x="918000" y="336088"/>
                    <a:pt x="918000" y="351000"/>
                  </a:cubicBezTo>
                  <a:cubicBezTo>
                    <a:pt x="918000" y="365913"/>
                    <a:pt x="905912" y="378000"/>
                    <a:pt x="891000" y="378000"/>
                  </a:cubicBezTo>
                  <a:cubicBezTo>
                    <a:pt x="876088" y="378000"/>
                    <a:pt x="864000" y="365913"/>
                    <a:pt x="864000" y="351000"/>
                  </a:cubicBezTo>
                  <a:cubicBezTo>
                    <a:pt x="864000" y="336088"/>
                    <a:pt x="876088" y="324000"/>
                    <a:pt x="891000" y="324000"/>
                  </a:cubicBezTo>
                  <a:close/>
                  <a:moveTo>
                    <a:pt x="783000" y="324000"/>
                  </a:moveTo>
                  <a:cubicBezTo>
                    <a:pt x="797912" y="324000"/>
                    <a:pt x="810000" y="336088"/>
                    <a:pt x="810000" y="351000"/>
                  </a:cubicBezTo>
                  <a:cubicBezTo>
                    <a:pt x="810000" y="365913"/>
                    <a:pt x="797912" y="378000"/>
                    <a:pt x="783000" y="378000"/>
                  </a:cubicBezTo>
                  <a:cubicBezTo>
                    <a:pt x="768088" y="378000"/>
                    <a:pt x="756000" y="365913"/>
                    <a:pt x="756000" y="351000"/>
                  </a:cubicBezTo>
                  <a:cubicBezTo>
                    <a:pt x="756000" y="336088"/>
                    <a:pt x="768088" y="324000"/>
                    <a:pt x="783000" y="324000"/>
                  </a:cubicBezTo>
                  <a:close/>
                  <a:moveTo>
                    <a:pt x="675000" y="324000"/>
                  </a:moveTo>
                  <a:cubicBezTo>
                    <a:pt x="689912" y="324000"/>
                    <a:pt x="702000" y="336088"/>
                    <a:pt x="702000" y="351000"/>
                  </a:cubicBezTo>
                  <a:cubicBezTo>
                    <a:pt x="702000" y="365913"/>
                    <a:pt x="689912" y="378000"/>
                    <a:pt x="675000" y="378000"/>
                  </a:cubicBezTo>
                  <a:cubicBezTo>
                    <a:pt x="660088" y="378000"/>
                    <a:pt x="648000" y="365913"/>
                    <a:pt x="648000" y="351000"/>
                  </a:cubicBezTo>
                  <a:cubicBezTo>
                    <a:pt x="648000" y="336088"/>
                    <a:pt x="660088" y="324000"/>
                    <a:pt x="675000" y="324000"/>
                  </a:cubicBezTo>
                  <a:close/>
                  <a:moveTo>
                    <a:pt x="567000" y="324000"/>
                  </a:moveTo>
                  <a:cubicBezTo>
                    <a:pt x="581912" y="324000"/>
                    <a:pt x="594000" y="336088"/>
                    <a:pt x="594000" y="351000"/>
                  </a:cubicBezTo>
                  <a:cubicBezTo>
                    <a:pt x="594000" y="365913"/>
                    <a:pt x="581912" y="378000"/>
                    <a:pt x="567000" y="378000"/>
                  </a:cubicBezTo>
                  <a:cubicBezTo>
                    <a:pt x="552088" y="378000"/>
                    <a:pt x="540000" y="365913"/>
                    <a:pt x="540000" y="351000"/>
                  </a:cubicBezTo>
                  <a:cubicBezTo>
                    <a:pt x="540000" y="336088"/>
                    <a:pt x="552088" y="324000"/>
                    <a:pt x="567000" y="324000"/>
                  </a:cubicBezTo>
                  <a:close/>
                  <a:moveTo>
                    <a:pt x="459000" y="324000"/>
                  </a:moveTo>
                  <a:cubicBezTo>
                    <a:pt x="473912" y="324000"/>
                    <a:pt x="486000" y="336088"/>
                    <a:pt x="486000" y="351000"/>
                  </a:cubicBezTo>
                  <a:cubicBezTo>
                    <a:pt x="486000" y="365913"/>
                    <a:pt x="473912" y="378000"/>
                    <a:pt x="459000" y="378000"/>
                  </a:cubicBezTo>
                  <a:cubicBezTo>
                    <a:pt x="444088" y="378000"/>
                    <a:pt x="432000" y="365913"/>
                    <a:pt x="432000" y="351000"/>
                  </a:cubicBezTo>
                  <a:cubicBezTo>
                    <a:pt x="432000" y="336088"/>
                    <a:pt x="444088" y="324000"/>
                    <a:pt x="459000" y="324000"/>
                  </a:cubicBezTo>
                  <a:close/>
                  <a:moveTo>
                    <a:pt x="351000" y="324000"/>
                  </a:moveTo>
                  <a:cubicBezTo>
                    <a:pt x="365912" y="324000"/>
                    <a:pt x="378000" y="336088"/>
                    <a:pt x="378000" y="351000"/>
                  </a:cubicBezTo>
                  <a:cubicBezTo>
                    <a:pt x="378000" y="365913"/>
                    <a:pt x="365912" y="378000"/>
                    <a:pt x="351000" y="378000"/>
                  </a:cubicBezTo>
                  <a:cubicBezTo>
                    <a:pt x="336088" y="378000"/>
                    <a:pt x="324000" y="365913"/>
                    <a:pt x="324000" y="351000"/>
                  </a:cubicBezTo>
                  <a:cubicBezTo>
                    <a:pt x="324000" y="336088"/>
                    <a:pt x="336088" y="324000"/>
                    <a:pt x="351000" y="324000"/>
                  </a:cubicBezTo>
                  <a:close/>
                  <a:moveTo>
                    <a:pt x="243000" y="324000"/>
                  </a:moveTo>
                  <a:cubicBezTo>
                    <a:pt x="257912" y="324000"/>
                    <a:pt x="270000" y="336088"/>
                    <a:pt x="270000" y="351000"/>
                  </a:cubicBezTo>
                  <a:cubicBezTo>
                    <a:pt x="270000" y="365913"/>
                    <a:pt x="257912" y="378000"/>
                    <a:pt x="243000" y="378000"/>
                  </a:cubicBezTo>
                  <a:cubicBezTo>
                    <a:pt x="228088" y="378000"/>
                    <a:pt x="216000" y="365913"/>
                    <a:pt x="216000" y="351000"/>
                  </a:cubicBezTo>
                  <a:cubicBezTo>
                    <a:pt x="216000" y="336088"/>
                    <a:pt x="228088" y="324000"/>
                    <a:pt x="243000" y="324000"/>
                  </a:cubicBezTo>
                  <a:close/>
                  <a:moveTo>
                    <a:pt x="135000" y="324000"/>
                  </a:moveTo>
                  <a:cubicBezTo>
                    <a:pt x="149912" y="324000"/>
                    <a:pt x="162000" y="336088"/>
                    <a:pt x="162000" y="351000"/>
                  </a:cubicBezTo>
                  <a:cubicBezTo>
                    <a:pt x="162000" y="365913"/>
                    <a:pt x="149912" y="378000"/>
                    <a:pt x="135000" y="378000"/>
                  </a:cubicBezTo>
                  <a:cubicBezTo>
                    <a:pt x="120088" y="378000"/>
                    <a:pt x="108000" y="365913"/>
                    <a:pt x="108000" y="351000"/>
                  </a:cubicBezTo>
                  <a:cubicBezTo>
                    <a:pt x="108000" y="336088"/>
                    <a:pt x="120088" y="324000"/>
                    <a:pt x="135000" y="324000"/>
                  </a:cubicBezTo>
                  <a:close/>
                  <a:moveTo>
                    <a:pt x="27000" y="324000"/>
                  </a:moveTo>
                  <a:cubicBezTo>
                    <a:pt x="41912" y="324000"/>
                    <a:pt x="54000" y="336088"/>
                    <a:pt x="54000" y="351000"/>
                  </a:cubicBezTo>
                  <a:cubicBezTo>
                    <a:pt x="54000" y="365913"/>
                    <a:pt x="41912" y="378000"/>
                    <a:pt x="27000" y="378000"/>
                  </a:cubicBezTo>
                  <a:cubicBezTo>
                    <a:pt x="12088" y="378000"/>
                    <a:pt x="0" y="365913"/>
                    <a:pt x="0" y="351000"/>
                  </a:cubicBezTo>
                  <a:cubicBezTo>
                    <a:pt x="0" y="336088"/>
                    <a:pt x="12088" y="324000"/>
                    <a:pt x="27000" y="324000"/>
                  </a:cubicBezTo>
                  <a:close/>
                  <a:moveTo>
                    <a:pt x="1539000" y="216001"/>
                  </a:moveTo>
                  <a:cubicBezTo>
                    <a:pt x="1553912" y="216001"/>
                    <a:pt x="1566000" y="228088"/>
                    <a:pt x="1566000" y="243001"/>
                  </a:cubicBezTo>
                  <a:cubicBezTo>
                    <a:pt x="1566000" y="257913"/>
                    <a:pt x="1553912" y="270001"/>
                    <a:pt x="1539000" y="270001"/>
                  </a:cubicBezTo>
                  <a:cubicBezTo>
                    <a:pt x="1524088" y="270001"/>
                    <a:pt x="1512000" y="257913"/>
                    <a:pt x="1512000" y="243001"/>
                  </a:cubicBezTo>
                  <a:cubicBezTo>
                    <a:pt x="1512000" y="228088"/>
                    <a:pt x="1524088" y="216001"/>
                    <a:pt x="1539000" y="216001"/>
                  </a:cubicBezTo>
                  <a:close/>
                  <a:moveTo>
                    <a:pt x="1431000" y="216001"/>
                  </a:moveTo>
                  <a:cubicBezTo>
                    <a:pt x="1445912" y="216001"/>
                    <a:pt x="1458000" y="228088"/>
                    <a:pt x="1458000" y="243001"/>
                  </a:cubicBezTo>
                  <a:cubicBezTo>
                    <a:pt x="1458000" y="257913"/>
                    <a:pt x="1445912" y="270001"/>
                    <a:pt x="1431000" y="270001"/>
                  </a:cubicBezTo>
                  <a:cubicBezTo>
                    <a:pt x="1416088" y="270001"/>
                    <a:pt x="1404000" y="257913"/>
                    <a:pt x="1404000" y="243001"/>
                  </a:cubicBezTo>
                  <a:cubicBezTo>
                    <a:pt x="1404000" y="228088"/>
                    <a:pt x="1416088" y="216001"/>
                    <a:pt x="1431000" y="216001"/>
                  </a:cubicBezTo>
                  <a:close/>
                  <a:moveTo>
                    <a:pt x="1323000" y="216001"/>
                  </a:moveTo>
                  <a:cubicBezTo>
                    <a:pt x="1337912" y="216001"/>
                    <a:pt x="1350000" y="228088"/>
                    <a:pt x="1350000" y="243001"/>
                  </a:cubicBezTo>
                  <a:cubicBezTo>
                    <a:pt x="1350000" y="257913"/>
                    <a:pt x="1337912" y="270001"/>
                    <a:pt x="1323000" y="270001"/>
                  </a:cubicBezTo>
                  <a:cubicBezTo>
                    <a:pt x="1308088" y="270001"/>
                    <a:pt x="1296000" y="257913"/>
                    <a:pt x="1296000" y="243001"/>
                  </a:cubicBezTo>
                  <a:cubicBezTo>
                    <a:pt x="1296000" y="228088"/>
                    <a:pt x="1308088" y="216001"/>
                    <a:pt x="1323000" y="216001"/>
                  </a:cubicBezTo>
                  <a:close/>
                  <a:moveTo>
                    <a:pt x="1215000" y="216001"/>
                  </a:moveTo>
                  <a:cubicBezTo>
                    <a:pt x="1229912" y="216001"/>
                    <a:pt x="1242000" y="228088"/>
                    <a:pt x="1242000" y="243001"/>
                  </a:cubicBezTo>
                  <a:cubicBezTo>
                    <a:pt x="1242000" y="257913"/>
                    <a:pt x="1229912" y="270001"/>
                    <a:pt x="1215000" y="270001"/>
                  </a:cubicBezTo>
                  <a:cubicBezTo>
                    <a:pt x="1200088" y="270001"/>
                    <a:pt x="1188000" y="257913"/>
                    <a:pt x="1188000" y="243001"/>
                  </a:cubicBezTo>
                  <a:cubicBezTo>
                    <a:pt x="1188000" y="228088"/>
                    <a:pt x="1200088" y="216001"/>
                    <a:pt x="1215000" y="216001"/>
                  </a:cubicBezTo>
                  <a:close/>
                  <a:moveTo>
                    <a:pt x="1107000" y="216001"/>
                  </a:moveTo>
                  <a:cubicBezTo>
                    <a:pt x="1121912" y="216001"/>
                    <a:pt x="1134000" y="228088"/>
                    <a:pt x="1134000" y="243001"/>
                  </a:cubicBezTo>
                  <a:cubicBezTo>
                    <a:pt x="1134000" y="257913"/>
                    <a:pt x="1121912" y="270001"/>
                    <a:pt x="1107000" y="270001"/>
                  </a:cubicBezTo>
                  <a:cubicBezTo>
                    <a:pt x="1092088" y="270001"/>
                    <a:pt x="1080000" y="257913"/>
                    <a:pt x="1080000" y="243001"/>
                  </a:cubicBezTo>
                  <a:cubicBezTo>
                    <a:pt x="1080000" y="228088"/>
                    <a:pt x="1092088" y="216001"/>
                    <a:pt x="1107000" y="216001"/>
                  </a:cubicBezTo>
                  <a:close/>
                  <a:moveTo>
                    <a:pt x="999000" y="216001"/>
                  </a:moveTo>
                  <a:cubicBezTo>
                    <a:pt x="1013912" y="216001"/>
                    <a:pt x="1026000" y="228088"/>
                    <a:pt x="1026000" y="243001"/>
                  </a:cubicBezTo>
                  <a:cubicBezTo>
                    <a:pt x="1026000" y="257913"/>
                    <a:pt x="1013912" y="270001"/>
                    <a:pt x="999000" y="270001"/>
                  </a:cubicBezTo>
                  <a:cubicBezTo>
                    <a:pt x="984088" y="270001"/>
                    <a:pt x="972000" y="257913"/>
                    <a:pt x="972000" y="243001"/>
                  </a:cubicBezTo>
                  <a:cubicBezTo>
                    <a:pt x="972000" y="228088"/>
                    <a:pt x="984088" y="216001"/>
                    <a:pt x="999000" y="216001"/>
                  </a:cubicBezTo>
                  <a:close/>
                  <a:moveTo>
                    <a:pt x="891000" y="216001"/>
                  </a:moveTo>
                  <a:cubicBezTo>
                    <a:pt x="905912" y="216001"/>
                    <a:pt x="918000" y="228088"/>
                    <a:pt x="918000" y="243001"/>
                  </a:cubicBezTo>
                  <a:cubicBezTo>
                    <a:pt x="918000" y="257913"/>
                    <a:pt x="905912" y="270001"/>
                    <a:pt x="891000" y="270001"/>
                  </a:cubicBezTo>
                  <a:cubicBezTo>
                    <a:pt x="876088" y="270001"/>
                    <a:pt x="864000" y="257913"/>
                    <a:pt x="864000" y="243001"/>
                  </a:cubicBezTo>
                  <a:cubicBezTo>
                    <a:pt x="864000" y="228088"/>
                    <a:pt x="876088" y="216001"/>
                    <a:pt x="891000" y="216001"/>
                  </a:cubicBezTo>
                  <a:close/>
                  <a:moveTo>
                    <a:pt x="783000" y="216001"/>
                  </a:moveTo>
                  <a:cubicBezTo>
                    <a:pt x="797912" y="216001"/>
                    <a:pt x="810000" y="228088"/>
                    <a:pt x="810000" y="243001"/>
                  </a:cubicBezTo>
                  <a:cubicBezTo>
                    <a:pt x="810000" y="257913"/>
                    <a:pt x="797912" y="270001"/>
                    <a:pt x="783000" y="270001"/>
                  </a:cubicBezTo>
                  <a:cubicBezTo>
                    <a:pt x="768088" y="270001"/>
                    <a:pt x="756000" y="257913"/>
                    <a:pt x="756000" y="243001"/>
                  </a:cubicBezTo>
                  <a:cubicBezTo>
                    <a:pt x="756000" y="228088"/>
                    <a:pt x="768088" y="216001"/>
                    <a:pt x="783000" y="216001"/>
                  </a:cubicBezTo>
                  <a:close/>
                  <a:moveTo>
                    <a:pt x="675000" y="216001"/>
                  </a:moveTo>
                  <a:cubicBezTo>
                    <a:pt x="689912" y="216001"/>
                    <a:pt x="702000" y="228088"/>
                    <a:pt x="702000" y="243001"/>
                  </a:cubicBezTo>
                  <a:cubicBezTo>
                    <a:pt x="702000" y="257913"/>
                    <a:pt x="689912" y="270001"/>
                    <a:pt x="675000" y="270001"/>
                  </a:cubicBezTo>
                  <a:cubicBezTo>
                    <a:pt x="660088" y="270001"/>
                    <a:pt x="648000" y="257913"/>
                    <a:pt x="648000" y="243001"/>
                  </a:cubicBezTo>
                  <a:cubicBezTo>
                    <a:pt x="648000" y="228088"/>
                    <a:pt x="660088" y="216001"/>
                    <a:pt x="675000" y="216001"/>
                  </a:cubicBezTo>
                  <a:close/>
                  <a:moveTo>
                    <a:pt x="567000" y="216001"/>
                  </a:moveTo>
                  <a:cubicBezTo>
                    <a:pt x="581912" y="216001"/>
                    <a:pt x="594000" y="228088"/>
                    <a:pt x="594000" y="243001"/>
                  </a:cubicBezTo>
                  <a:cubicBezTo>
                    <a:pt x="594000" y="257913"/>
                    <a:pt x="581912" y="270001"/>
                    <a:pt x="567000" y="270001"/>
                  </a:cubicBezTo>
                  <a:cubicBezTo>
                    <a:pt x="552088" y="270001"/>
                    <a:pt x="540000" y="257913"/>
                    <a:pt x="540000" y="243001"/>
                  </a:cubicBezTo>
                  <a:cubicBezTo>
                    <a:pt x="540000" y="228088"/>
                    <a:pt x="552088" y="216001"/>
                    <a:pt x="567000" y="216001"/>
                  </a:cubicBezTo>
                  <a:close/>
                  <a:moveTo>
                    <a:pt x="459000" y="216001"/>
                  </a:moveTo>
                  <a:cubicBezTo>
                    <a:pt x="473912" y="216001"/>
                    <a:pt x="486000" y="228088"/>
                    <a:pt x="486000" y="243001"/>
                  </a:cubicBezTo>
                  <a:cubicBezTo>
                    <a:pt x="486000" y="257913"/>
                    <a:pt x="473912" y="270001"/>
                    <a:pt x="459000" y="270001"/>
                  </a:cubicBezTo>
                  <a:cubicBezTo>
                    <a:pt x="444088" y="270001"/>
                    <a:pt x="432000" y="257913"/>
                    <a:pt x="432000" y="243001"/>
                  </a:cubicBezTo>
                  <a:cubicBezTo>
                    <a:pt x="432000" y="228088"/>
                    <a:pt x="444088" y="216001"/>
                    <a:pt x="459000" y="216001"/>
                  </a:cubicBezTo>
                  <a:close/>
                  <a:moveTo>
                    <a:pt x="351000" y="216001"/>
                  </a:moveTo>
                  <a:cubicBezTo>
                    <a:pt x="365912" y="216001"/>
                    <a:pt x="378000" y="228088"/>
                    <a:pt x="378000" y="243001"/>
                  </a:cubicBezTo>
                  <a:cubicBezTo>
                    <a:pt x="378000" y="257913"/>
                    <a:pt x="365912" y="270001"/>
                    <a:pt x="351000" y="270001"/>
                  </a:cubicBezTo>
                  <a:cubicBezTo>
                    <a:pt x="336088" y="270001"/>
                    <a:pt x="324000" y="257913"/>
                    <a:pt x="324000" y="243001"/>
                  </a:cubicBezTo>
                  <a:cubicBezTo>
                    <a:pt x="324000" y="228088"/>
                    <a:pt x="336088" y="216001"/>
                    <a:pt x="351000" y="216001"/>
                  </a:cubicBezTo>
                  <a:close/>
                  <a:moveTo>
                    <a:pt x="243000" y="216001"/>
                  </a:moveTo>
                  <a:cubicBezTo>
                    <a:pt x="257912" y="216001"/>
                    <a:pt x="270000" y="228088"/>
                    <a:pt x="270000" y="243001"/>
                  </a:cubicBezTo>
                  <a:cubicBezTo>
                    <a:pt x="270000" y="257913"/>
                    <a:pt x="257912" y="270001"/>
                    <a:pt x="243000" y="270001"/>
                  </a:cubicBezTo>
                  <a:cubicBezTo>
                    <a:pt x="228088" y="270001"/>
                    <a:pt x="216000" y="257913"/>
                    <a:pt x="216000" y="243001"/>
                  </a:cubicBezTo>
                  <a:cubicBezTo>
                    <a:pt x="216000" y="228088"/>
                    <a:pt x="228088" y="216001"/>
                    <a:pt x="243000" y="216001"/>
                  </a:cubicBezTo>
                  <a:close/>
                  <a:moveTo>
                    <a:pt x="135000" y="216001"/>
                  </a:moveTo>
                  <a:cubicBezTo>
                    <a:pt x="149912" y="216001"/>
                    <a:pt x="162000" y="228088"/>
                    <a:pt x="162000" y="243001"/>
                  </a:cubicBezTo>
                  <a:cubicBezTo>
                    <a:pt x="162000" y="257913"/>
                    <a:pt x="149912" y="270001"/>
                    <a:pt x="135000" y="270001"/>
                  </a:cubicBezTo>
                  <a:cubicBezTo>
                    <a:pt x="120088" y="270001"/>
                    <a:pt x="108000" y="257913"/>
                    <a:pt x="108000" y="243001"/>
                  </a:cubicBezTo>
                  <a:cubicBezTo>
                    <a:pt x="108000" y="228088"/>
                    <a:pt x="120088" y="216001"/>
                    <a:pt x="135000" y="216001"/>
                  </a:cubicBezTo>
                  <a:close/>
                  <a:moveTo>
                    <a:pt x="27000" y="216001"/>
                  </a:moveTo>
                  <a:cubicBezTo>
                    <a:pt x="41912" y="216001"/>
                    <a:pt x="54000" y="228088"/>
                    <a:pt x="54000" y="243001"/>
                  </a:cubicBezTo>
                  <a:cubicBezTo>
                    <a:pt x="54000" y="257913"/>
                    <a:pt x="41912" y="270001"/>
                    <a:pt x="27000" y="270001"/>
                  </a:cubicBezTo>
                  <a:cubicBezTo>
                    <a:pt x="12088" y="270001"/>
                    <a:pt x="0" y="257913"/>
                    <a:pt x="0" y="243001"/>
                  </a:cubicBezTo>
                  <a:cubicBezTo>
                    <a:pt x="0" y="228088"/>
                    <a:pt x="12088" y="216001"/>
                    <a:pt x="27000" y="216001"/>
                  </a:cubicBezTo>
                  <a:close/>
                  <a:moveTo>
                    <a:pt x="1539000" y="108001"/>
                  </a:moveTo>
                  <a:cubicBezTo>
                    <a:pt x="1553912" y="108001"/>
                    <a:pt x="1566000" y="120089"/>
                    <a:pt x="1566000" y="135000"/>
                  </a:cubicBezTo>
                  <a:cubicBezTo>
                    <a:pt x="1566000" y="149912"/>
                    <a:pt x="1553912" y="162000"/>
                    <a:pt x="1539000" y="162000"/>
                  </a:cubicBezTo>
                  <a:cubicBezTo>
                    <a:pt x="1524088" y="162000"/>
                    <a:pt x="1512000" y="149912"/>
                    <a:pt x="1512000" y="135000"/>
                  </a:cubicBezTo>
                  <a:cubicBezTo>
                    <a:pt x="1512000" y="120089"/>
                    <a:pt x="1524088" y="108001"/>
                    <a:pt x="1539000" y="108001"/>
                  </a:cubicBezTo>
                  <a:close/>
                  <a:moveTo>
                    <a:pt x="1431000" y="108001"/>
                  </a:moveTo>
                  <a:cubicBezTo>
                    <a:pt x="1445912" y="108001"/>
                    <a:pt x="1458000" y="120089"/>
                    <a:pt x="1458000" y="135000"/>
                  </a:cubicBezTo>
                  <a:cubicBezTo>
                    <a:pt x="1458000" y="149912"/>
                    <a:pt x="1445912" y="162000"/>
                    <a:pt x="1431000" y="162000"/>
                  </a:cubicBezTo>
                  <a:cubicBezTo>
                    <a:pt x="1416088" y="162000"/>
                    <a:pt x="1404000" y="149912"/>
                    <a:pt x="1404000" y="135000"/>
                  </a:cubicBezTo>
                  <a:cubicBezTo>
                    <a:pt x="1404000" y="120089"/>
                    <a:pt x="1416088" y="108001"/>
                    <a:pt x="1431000" y="108001"/>
                  </a:cubicBezTo>
                  <a:close/>
                  <a:moveTo>
                    <a:pt x="1323000" y="108001"/>
                  </a:moveTo>
                  <a:cubicBezTo>
                    <a:pt x="1337912" y="108001"/>
                    <a:pt x="1350000" y="120089"/>
                    <a:pt x="1350000" y="135000"/>
                  </a:cubicBezTo>
                  <a:cubicBezTo>
                    <a:pt x="1350000" y="149912"/>
                    <a:pt x="1337912" y="162000"/>
                    <a:pt x="1323000" y="162000"/>
                  </a:cubicBezTo>
                  <a:cubicBezTo>
                    <a:pt x="1308088" y="162000"/>
                    <a:pt x="1296000" y="149912"/>
                    <a:pt x="1296000" y="135000"/>
                  </a:cubicBezTo>
                  <a:cubicBezTo>
                    <a:pt x="1296000" y="120089"/>
                    <a:pt x="1308088" y="108001"/>
                    <a:pt x="1323000" y="108001"/>
                  </a:cubicBezTo>
                  <a:close/>
                  <a:moveTo>
                    <a:pt x="1215000" y="108001"/>
                  </a:moveTo>
                  <a:cubicBezTo>
                    <a:pt x="1229912" y="108001"/>
                    <a:pt x="1242000" y="120089"/>
                    <a:pt x="1242000" y="135000"/>
                  </a:cubicBezTo>
                  <a:cubicBezTo>
                    <a:pt x="1242000" y="149912"/>
                    <a:pt x="1229912" y="162000"/>
                    <a:pt x="1215000" y="162000"/>
                  </a:cubicBezTo>
                  <a:cubicBezTo>
                    <a:pt x="1200088" y="162000"/>
                    <a:pt x="1188000" y="149912"/>
                    <a:pt x="1188000" y="135000"/>
                  </a:cubicBezTo>
                  <a:cubicBezTo>
                    <a:pt x="1188000" y="120089"/>
                    <a:pt x="1200088" y="108001"/>
                    <a:pt x="1215000" y="108001"/>
                  </a:cubicBezTo>
                  <a:close/>
                  <a:moveTo>
                    <a:pt x="1107000" y="108001"/>
                  </a:moveTo>
                  <a:cubicBezTo>
                    <a:pt x="1121912" y="108001"/>
                    <a:pt x="1134000" y="120089"/>
                    <a:pt x="1134000" y="135000"/>
                  </a:cubicBezTo>
                  <a:cubicBezTo>
                    <a:pt x="1134000" y="149912"/>
                    <a:pt x="1121912" y="162000"/>
                    <a:pt x="1107000" y="162000"/>
                  </a:cubicBezTo>
                  <a:cubicBezTo>
                    <a:pt x="1092088" y="162000"/>
                    <a:pt x="1080000" y="149912"/>
                    <a:pt x="1080000" y="135000"/>
                  </a:cubicBezTo>
                  <a:cubicBezTo>
                    <a:pt x="1080000" y="120089"/>
                    <a:pt x="1092088" y="108001"/>
                    <a:pt x="1107000" y="108001"/>
                  </a:cubicBezTo>
                  <a:close/>
                  <a:moveTo>
                    <a:pt x="999000" y="108001"/>
                  </a:moveTo>
                  <a:cubicBezTo>
                    <a:pt x="1013912" y="108001"/>
                    <a:pt x="1026000" y="120089"/>
                    <a:pt x="1026000" y="135000"/>
                  </a:cubicBezTo>
                  <a:cubicBezTo>
                    <a:pt x="1026000" y="149912"/>
                    <a:pt x="1013912" y="162000"/>
                    <a:pt x="999000" y="162000"/>
                  </a:cubicBezTo>
                  <a:cubicBezTo>
                    <a:pt x="984088" y="162000"/>
                    <a:pt x="972000" y="149912"/>
                    <a:pt x="972000" y="135000"/>
                  </a:cubicBezTo>
                  <a:cubicBezTo>
                    <a:pt x="972000" y="120089"/>
                    <a:pt x="984088" y="108001"/>
                    <a:pt x="999000" y="108001"/>
                  </a:cubicBezTo>
                  <a:close/>
                  <a:moveTo>
                    <a:pt x="891000" y="108001"/>
                  </a:moveTo>
                  <a:cubicBezTo>
                    <a:pt x="905912" y="108001"/>
                    <a:pt x="918000" y="120089"/>
                    <a:pt x="918000" y="135000"/>
                  </a:cubicBezTo>
                  <a:cubicBezTo>
                    <a:pt x="918000" y="149912"/>
                    <a:pt x="905912" y="162000"/>
                    <a:pt x="891000" y="162000"/>
                  </a:cubicBezTo>
                  <a:cubicBezTo>
                    <a:pt x="876088" y="162000"/>
                    <a:pt x="864000" y="149912"/>
                    <a:pt x="864000" y="135000"/>
                  </a:cubicBezTo>
                  <a:cubicBezTo>
                    <a:pt x="864000" y="120089"/>
                    <a:pt x="876088" y="108001"/>
                    <a:pt x="891000" y="108001"/>
                  </a:cubicBezTo>
                  <a:close/>
                  <a:moveTo>
                    <a:pt x="783000" y="108001"/>
                  </a:moveTo>
                  <a:cubicBezTo>
                    <a:pt x="797912" y="108001"/>
                    <a:pt x="810000" y="120089"/>
                    <a:pt x="810000" y="135000"/>
                  </a:cubicBezTo>
                  <a:cubicBezTo>
                    <a:pt x="810000" y="149912"/>
                    <a:pt x="797912" y="162000"/>
                    <a:pt x="783000" y="162000"/>
                  </a:cubicBezTo>
                  <a:cubicBezTo>
                    <a:pt x="768088" y="162000"/>
                    <a:pt x="756000" y="149912"/>
                    <a:pt x="756000" y="135000"/>
                  </a:cubicBezTo>
                  <a:cubicBezTo>
                    <a:pt x="756000" y="120089"/>
                    <a:pt x="768088" y="108001"/>
                    <a:pt x="783000" y="108001"/>
                  </a:cubicBezTo>
                  <a:close/>
                  <a:moveTo>
                    <a:pt x="675000" y="108001"/>
                  </a:moveTo>
                  <a:cubicBezTo>
                    <a:pt x="689912" y="108001"/>
                    <a:pt x="702000" y="120089"/>
                    <a:pt x="702000" y="135000"/>
                  </a:cubicBezTo>
                  <a:cubicBezTo>
                    <a:pt x="702000" y="149912"/>
                    <a:pt x="689912" y="162000"/>
                    <a:pt x="675000" y="162000"/>
                  </a:cubicBezTo>
                  <a:cubicBezTo>
                    <a:pt x="660088" y="162000"/>
                    <a:pt x="648000" y="149912"/>
                    <a:pt x="648000" y="135000"/>
                  </a:cubicBezTo>
                  <a:cubicBezTo>
                    <a:pt x="648000" y="120089"/>
                    <a:pt x="660088" y="108001"/>
                    <a:pt x="675000" y="108001"/>
                  </a:cubicBezTo>
                  <a:close/>
                  <a:moveTo>
                    <a:pt x="567000" y="108001"/>
                  </a:moveTo>
                  <a:cubicBezTo>
                    <a:pt x="581912" y="108001"/>
                    <a:pt x="594000" y="120089"/>
                    <a:pt x="594000" y="135000"/>
                  </a:cubicBezTo>
                  <a:cubicBezTo>
                    <a:pt x="594000" y="149912"/>
                    <a:pt x="581912" y="162000"/>
                    <a:pt x="567000" y="162000"/>
                  </a:cubicBezTo>
                  <a:cubicBezTo>
                    <a:pt x="552088" y="162000"/>
                    <a:pt x="540000" y="149912"/>
                    <a:pt x="540000" y="135000"/>
                  </a:cubicBezTo>
                  <a:cubicBezTo>
                    <a:pt x="540000" y="120089"/>
                    <a:pt x="552088" y="108001"/>
                    <a:pt x="567000" y="108001"/>
                  </a:cubicBezTo>
                  <a:close/>
                  <a:moveTo>
                    <a:pt x="459000" y="108001"/>
                  </a:moveTo>
                  <a:cubicBezTo>
                    <a:pt x="473912" y="108001"/>
                    <a:pt x="486000" y="120089"/>
                    <a:pt x="486000" y="135000"/>
                  </a:cubicBezTo>
                  <a:cubicBezTo>
                    <a:pt x="486000" y="149912"/>
                    <a:pt x="473912" y="162000"/>
                    <a:pt x="459000" y="162000"/>
                  </a:cubicBezTo>
                  <a:cubicBezTo>
                    <a:pt x="444088" y="162000"/>
                    <a:pt x="432000" y="149912"/>
                    <a:pt x="432000" y="135000"/>
                  </a:cubicBezTo>
                  <a:cubicBezTo>
                    <a:pt x="432000" y="120089"/>
                    <a:pt x="444088" y="108001"/>
                    <a:pt x="459000" y="108001"/>
                  </a:cubicBezTo>
                  <a:close/>
                  <a:moveTo>
                    <a:pt x="351000" y="108001"/>
                  </a:moveTo>
                  <a:cubicBezTo>
                    <a:pt x="365912" y="108001"/>
                    <a:pt x="378000" y="120089"/>
                    <a:pt x="378000" y="135000"/>
                  </a:cubicBezTo>
                  <a:cubicBezTo>
                    <a:pt x="378000" y="149912"/>
                    <a:pt x="365912" y="162000"/>
                    <a:pt x="351000" y="162000"/>
                  </a:cubicBezTo>
                  <a:cubicBezTo>
                    <a:pt x="336088" y="162000"/>
                    <a:pt x="324000" y="149912"/>
                    <a:pt x="324000" y="135000"/>
                  </a:cubicBezTo>
                  <a:cubicBezTo>
                    <a:pt x="324000" y="120089"/>
                    <a:pt x="336088" y="108001"/>
                    <a:pt x="351000" y="108001"/>
                  </a:cubicBezTo>
                  <a:close/>
                  <a:moveTo>
                    <a:pt x="243000" y="108001"/>
                  </a:moveTo>
                  <a:cubicBezTo>
                    <a:pt x="257912" y="108001"/>
                    <a:pt x="270000" y="120089"/>
                    <a:pt x="270000" y="135000"/>
                  </a:cubicBezTo>
                  <a:cubicBezTo>
                    <a:pt x="270000" y="149912"/>
                    <a:pt x="257912" y="162000"/>
                    <a:pt x="243000" y="162000"/>
                  </a:cubicBezTo>
                  <a:cubicBezTo>
                    <a:pt x="228088" y="162000"/>
                    <a:pt x="216000" y="149912"/>
                    <a:pt x="216000" y="135000"/>
                  </a:cubicBezTo>
                  <a:cubicBezTo>
                    <a:pt x="216000" y="120089"/>
                    <a:pt x="228088" y="108001"/>
                    <a:pt x="243000" y="108001"/>
                  </a:cubicBezTo>
                  <a:close/>
                  <a:moveTo>
                    <a:pt x="135000" y="108001"/>
                  </a:moveTo>
                  <a:cubicBezTo>
                    <a:pt x="149912" y="108001"/>
                    <a:pt x="162000" y="120089"/>
                    <a:pt x="162000" y="135000"/>
                  </a:cubicBezTo>
                  <a:cubicBezTo>
                    <a:pt x="162000" y="149912"/>
                    <a:pt x="149912" y="162000"/>
                    <a:pt x="135000" y="162000"/>
                  </a:cubicBezTo>
                  <a:cubicBezTo>
                    <a:pt x="120088" y="162000"/>
                    <a:pt x="108000" y="149912"/>
                    <a:pt x="108000" y="135000"/>
                  </a:cubicBezTo>
                  <a:cubicBezTo>
                    <a:pt x="108000" y="120089"/>
                    <a:pt x="120088" y="108001"/>
                    <a:pt x="135000" y="108001"/>
                  </a:cubicBezTo>
                  <a:close/>
                  <a:moveTo>
                    <a:pt x="27000" y="108001"/>
                  </a:moveTo>
                  <a:cubicBezTo>
                    <a:pt x="41912" y="108001"/>
                    <a:pt x="54000" y="120089"/>
                    <a:pt x="54000" y="135000"/>
                  </a:cubicBezTo>
                  <a:cubicBezTo>
                    <a:pt x="54000" y="149912"/>
                    <a:pt x="41912" y="162000"/>
                    <a:pt x="27000" y="162000"/>
                  </a:cubicBezTo>
                  <a:cubicBezTo>
                    <a:pt x="12088" y="162000"/>
                    <a:pt x="0" y="149912"/>
                    <a:pt x="0" y="135000"/>
                  </a:cubicBezTo>
                  <a:cubicBezTo>
                    <a:pt x="0" y="120089"/>
                    <a:pt x="12088" y="108001"/>
                    <a:pt x="27000" y="108001"/>
                  </a:cubicBezTo>
                  <a:close/>
                  <a:moveTo>
                    <a:pt x="1539000" y="0"/>
                  </a:moveTo>
                  <a:cubicBezTo>
                    <a:pt x="1553912" y="0"/>
                    <a:pt x="1566000" y="12088"/>
                    <a:pt x="1566000" y="27000"/>
                  </a:cubicBezTo>
                  <a:cubicBezTo>
                    <a:pt x="1566000" y="41913"/>
                    <a:pt x="1553912" y="54001"/>
                    <a:pt x="1539000" y="54001"/>
                  </a:cubicBezTo>
                  <a:cubicBezTo>
                    <a:pt x="1524088" y="54001"/>
                    <a:pt x="1512000" y="41913"/>
                    <a:pt x="1512000" y="27000"/>
                  </a:cubicBezTo>
                  <a:cubicBezTo>
                    <a:pt x="1512000" y="12088"/>
                    <a:pt x="1524088" y="0"/>
                    <a:pt x="1539000" y="0"/>
                  </a:cubicBezTo>
                  <a:close/>
                  <a:moveTo>
                    <a:pt x="1431000" y="0"/>
                  </a:moveTo>
                  <a:cubicBezTo>
                    <a:pt x="1445912" y="0"/>
                    <a:pt x="1458000" y="12088"/>
                    <a:pt x="1458000" y="27000"/>
                  </a:cubicBezTo>
                  <a:cubicBezTo>
                    <a:pt x="1458000" y="41913"/>
                    <a:pt x="1445912" y="54001"/>
                    <a:pt x="1431000" y="54001"/>
                  </a:cubicBezTo>
                  <a:cubicBezTo>
                    <a:pt x="1416088" y="54001"/>
                    <a:pt x="1404000" y="41913"/>
                    <a:pt x="1404000" y="27000"/>
                  </a:cubicBezTo>
                  <a:cubicBezTo>
                    <a:pt x="1404000" y="12088"/>
                    <a:pt x="1416088" y="0"/>
                    <a:pt x="1431000" y="0"/>
                  </a:cubicBezTo>
                  <a:close/>
                  <a:moveTo>
                    <a:pt x="1323000" y="0"/>
                  </a:moveTo>
                  <a:cubicBezTo>
                    <a:pt x="1337912" y="0"/>
                    <a:pt x="1350000" y="12088"/>
                    <a:pt x="1350000" y="27000"/>
                  </a:cubicBezTo>
                  <a:cubicBezTo>
                    <a:pt x="1350000" y="41913"/>
                    <a:pt x="1337912" y="54001"/>
                    <a:pt x="1323000" y="54001"/>
                  </a:cubicBezTo>
                  <a:cubicBezTo>
                    <a:pt x="1308088" y="54001"/>
                    <a:pt x="1296000" y="41913"/>
                    <a:pt x="1296000" y="27000"/>
                  </a:cubicBezTo>
                  <a:cubicBezTo>
                    <a:pt x="1296000" y="12088"/>
                    <a:pt x="1308088" y="0"/>
                    <a:pt x="1323000" y="0"/>
                  </a:cubicBezTo>
                  <a:close/>
                  <a:moveTo>
                    <a:pt x="1215000" y="0"/>
                  </a:moveTo>
                  <a:cubicBezTo>
                    <a:pt x="1229912" y="0"/>
                    <a:pt x="1242000" y="12088"/>
                    <a:pt x="1242000" y="27000"/>
                  </a:cubicBezTo>
                  <a:cubicBezTo>
                    <a:pt x="1242000" y="41913"/>
                    <a:pt x="1229912" y="54001"/>
                    <a:pt x="1215000" y="54001"/>
                  </a:cubicBezTo>
                  <a:cubicBezTo>
                    <a:pt x="1200088" y="54001"/>
                    <a:pt x="1188000" y="41913"/>
                    <a:pt x="1188000" y="27000"/>
                  </a:cubicBezTo>
                  <a:cubicBezTo>
                    <a:pt x="1188000" y="12088"/>
                    <a:pt x="1200088" y="0"/>
                    <a:pt x="1215000" y="0"/>
                  </a:cubicBezTo>
                  <a:close/>
                  <a:moveTo>
                    <a:pt x="1107000" y="0"/>
                  </a:moveTo>
                  <a:cubicBezTo>
                    <a:pt x="1121912" y="0"/>
                    <a:pt x="1134000" y="12088"/>
                    <a:pt x="1134000" y="27000"/>
                  </a:cubicBezTo>
                  <a:cubicBezTo>
                    <a:pt x="1134000" y="41913"/>
                    <a:pt x="1121912" y="54001"/>
                    <a:pt x="1107000" y="54001"/>
                  </a:cubicBezTo>
                  <a:cubicBezTo>
                    <a:pt x="1092088" y="54001"/>
                    <a:pt x="1080000" y="41913"/>
                    <a:pt x="1080000" y="27000"/>
                  </a:cubicBezTo>
                  <a:cubicBezTo>
                    <a:pt x="1080000" y="12088"/>
                    <a:pt x="1092088" y="0"/>
                    <a:pt x="1107000" y="0"/>
                  </a:cubicBezTo>
                  <a:close/>
                  <a:moveTo>
                    <a:pt x="999000" y="0"/>
                  </a:moveTo>
                  <a:cubicBezTo>
                    <a:pt x="1013912" y="0"/>
                    <a:pt x="1026000" y="12088"/>
                    <a:pt x="1026000" y="27000"/>
                  </a:cubicBezTo>
                  <a:cubicBezTo>
                    <a:pt x="1026000" y="41913"/>
                    <a:pt x="1013912" y="54001"/>
                    <a:pt x="999000" y="54001"/>
                  </a:cubicBezTo>
                  <a:cubicBezTo>
                    <a:pt x="984088" y="54001"/>
                    <a:pt x="972000" y="41913"/>
                    <a:pt x="972000" y="27000"/>
                  </a:cubicBezTo>
                  <a:cubicBezTo>
                    <a:pt x="972000" y="12088"/>
                    <a:pt x="984088" y="0"/>
                    <a:pt x="999000" y="0"/>
                  </a:cubicBezTo>
                  <a:close/>
                  <a:moveTo>
                    <a:pt x="891000" y="0"/>
                  </a:moveTo>
                  <a:cubicBezTo>
                    <a:pt x="905912" y="0"/>
                    <a:pt x="918000" y="12088"/>
                    <a:pt x="918000" y="27000"/>
                  </a:cubicBezTo>
                  <a:cubicBezTo>
                    <a:pt x="918000" y="41913"/>
                    <a:pt x="905912" y="54001"/>
                    <a:pt x="891000" y="54001"/>
                  </a:cubicBezTo>
                  <a:cubicBezTo>
                    <a:pt x="876088" y="54001"/>
                    <a:pt x="864000" y="41913"/>
                    <a:pt x="864000" y="27000"/>
                  </a:cubicBezTo>
                  <a:cubicBezTo>
                    <a:pt x="864000" y="12088"/>
                    <a:pt x="876088" y="0"/>
                    <a:pt x="891000" y="0"/>
                  </a:cubicBezTo>
                  <a:close/>
                  <a:moveTo>
                    <a:pt x="783000" y="0"/>
                  </a:moveTo>
                  <a:cubicBezTo>
                    <a:pt x="797912" y="0"/>
                    <a:pt x="810000" y="12088"/>
                    <a:pt x="810000" y="27000"/>
                  </a:cubicBezTo>
                  <a:cubicBezTo>
                    <a:pt x="810000" y="41913"/>
                    <a:pt x="797912" y="54001"/>
                    <a:pt x="783000" y="54001"/>
                  </a:cubicBezTo>
                  <a:cubicBezTo>
                    <a:pt x="768088" y="54001"/>
                    <a:pt x="756000" y="41913"/>
                    <a:pt x="756000" y="27000"/>
                  </a:cubicBezTo>
                  <a:cubicBezTo>
                    <a:pt x="756000" y="12088"/>
                    <a:pt x="768088" y="0"/>
                    <a:pt x="783000" y="0"/>
                  </a:cubicBezTo>
                  <a:close/>
                  <a:moveTo>
                    <a:pt x="675000" y="0"/>
                  </a:moveTo>
                  <a:cubicBezTo>
                    <a:pt x="689912" y="0"/>
                    <a:pt x="702000" y="12088"/>
                    <a:pt x="702000" y="27000"/>
                  </a:cubicBezTo>
                  <a:cubicBezTo>
                    <a:pt x="702000" y="41913"/>
                    <a:pt x="689912" y="54001"/>
                    <a:pt x="675000" y="54001"/>
                  </a:cubicBezTo>
                  <a:cubicBezTo>
                    <a:pt x="660088" y="54001"/>
                    <a:pt x="648000" y="41913"/>
                    <a:pt x="648000" y="27000"/>
                  </a:cubicBezTo>
                  <a:cubicBezTo>
                    <a:pt x="648000" y="12088"/>
                    <a:pt x="660088" y="0"/>
                    <a:pt x="675000" y="0"/>
                  </a:cubicBezTo>
                  <a:close/>
                  <a:moveTo>
                    <a:pt x="567000" y="0"/>
                  </a:moveTo>
                  <a:cubicBezTo>
                    <a:pt x="581912" y="0"/>
                    <a:pt x="594000" y="12088"/>
                    <a:pt x="594000" y="27000"/>
                  </a:cubicBezTo>
                  <a:cubicBezTo>
                    <a:pt x="594000" y="41913"/>
                    <a:pt x="581912" y="54001"/>
                    <a:pt x="567000" y="54001"/>
                  </a:cubicBezTo>
                  <a:cubicBezTo>
                    <a:pt x="552088" y="54001"/>
                    <a:pt x="540000" y="41913"/>
                    <a:pt x="540000" y="27000"/>
                  </a:cubicBezTo>
                  <a:cubicBezTo>
                    <a:pt x="540000" y="12088"/>
                    <a:pt x="552088" y="0"/>
                    <a:pt x="567000" y="0"/>
                  </a:cubicBezTo>
                  <a:close/>
                  <a:moveTo>
                    <a:pt x="459000" y="0"/>
                  </a:moveTo>
                  <a:cubicBezTo>
                    <a:pt x="473912" y="0"/>
                    <a:pt x="486000" y="12088"/>
                    <a:pt x="486000" y="27000"/>
                  </a:cubicBezTo>
                  <a:cubicBezTo>
                    <a:pt x="486000" y="41913"/>
                    <a:pt x="473912" y="54001"/>
                    <a:pt x="459000" y="54001"/>
                  </a:cubicBezTo>
                  <a:cubicBezTo>
                    <a:pt x="444088" y="54001"/>
                    <a:pt x="432000" y="41913"/>
                    <a:pt x="432000" y="27000"/>
                  </a:cubicBezTo>
                  <a:cubicBezTo>
                    <a:pt x="432000" y="12088"/>
                    <a:pt x="444088" y="0"/>
                    <a:pt x="459000" y="0"/>
                  </a:cubicBezTo>
                  <a:close/>
                  <a:moveTo>
                    <a:pt x="351000" y="0"/>
                  </a:moveTo>
                  <a:cubicBezTo>
                    <a:pt x="365912" y="0"/>
                    <a:pt x="378000" y="12088"/>
                    <a:pt x="378000" y="27000"/>
                  </a:cubicBezTo>
                  <a:cubicBezTo>
                    <a:pt x="378000" y="41913"/>
                    <a:pt x="365912" y="54001"/>
                    <a:pt x="351000" y="54001"/>
                  </a:cubicBezTo>
                  <a:cubicBezTo>
                    <a:pt x="336088" y="54001"/>
                    <a:pt x="324000" y="41913"/>
                    <a:pt x="324000" y="27000"/>
                  </a:cubicBezTo>
                  <a:cubicBezTo>
                    <a:pt x="324000" y="12088"/>
                    <a:pt x="336088" y="0"/>
                    <a:pt x="351000" y="0"/>
                  </a:cubicBezTo>
                  <a:close/>
                  <a:moveTo>
                    <a:pt x="243000" y="0"/>
                  </a:moveTo>
                  <a:cubicBezTo>
                    <a:pt x="257912" y="0"/>
                    <a:pt x="270000" y="12088"/>
                    <a:pt x="270000" y="27000"/>
                  </a:cubicBezTo>
                  <a:cubicBezTo>
                    <a:pt x="270000" y="41913"/>
                    <a:pt x="257912" y="54001"/>
                    <a:pt x="243000" y="54001"/>
                  </a:cubicBezTo>
                  <a:cubicBezTo>
                    <a:pt x="228088" y="54001"/>
                    <a:pt x="216000" y="41913"/>
                    <a:pt x="216000" y="27000"/>
                  </a:cubicBezTo>
                  <a:cubicBezTo>
                    <a:pt x="216000" y="12088"/>
                    <a:pt x="228088" y="0"/>
                    <a:pt x="243000" y="0"/>
                  </a:cubicBezTo>
                  <a:close/>
                  <a:moveTo>
                    <a:pt x="135000" y="0"/>
                  </a:moveTo>
                  <a:cubicBezTo>
                    <a:pt x="149912" y="0"/>
                    <a:pt x="162000" y="12088"/>
                    <a:pt x="162000" y="27000"/>
                  </a:cubicBezTo>
                  <a:cubicBezTo>
                    <a:pt x="162000" y="41913"/>
                    <a:pt x="149912" y="54001"/>
                    <a:pt x="135000" y="54001"/>
                  </a:cubicBezTo>
                  <a:cubicBezTo>
                    <a:pt x="120088" y="54001"/>
                    <a:pt x="108000" y="41913"/>
                    <a:pt x="108000" y="27000"/>
                  </a:cubicBezTo>
                  <a:cubicBezTo>
                    <a:pt x="108000" y="12088"/>
                    <a:pt x="120088" y="0"/>
                    <a:pt x="135000" y="0"/>
                  </a:cubicBezTo>
                  <a:close/>
                  <a:moveTo>
                    <a:pt x="27000" y="0"/>
                  </a:moveTo>
                  <a:cubicBezTo>
                    <a:pt x="41912" y="0"/>
                    <a:pt x="54000" y="12088"/>
                    <a:pt x="54000" y="27000"/>
                  </a:cubicBezTo>
                  <a:cubicBezTo>
                    <a:pt x="54000" y="41913"/>
                    <a:pt x="41912" y="54001"/>
                    <a:pt x="27000" y="54001"/>
                  </a:cubicBezTo>
                  <a:cubicBezTo>
                    <a:pt x="12088" y="54001"/>
                    <a:pt x="0" y="41913"/>
                    <a:pt x="0" y="27000"/>
                  </a:cubicBezTo>
                  <a:cubicBezTo>
                    <a:pt x="0" y="12088"/>
                    <a:pt x="12088" y="0"/>
                    <a:pt x="2700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2">
                    <a:alpha val="20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3175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8FBFF"/>
                </a:solidFill>
                <a:effectLst/>
                <a:uLnTx/>
                <a:uFillTx/>
                <a:latin typeface="Arial" panose="020B0604020202020204" pitchFamily="34" charset="0"/>
                <a:ea typeface="MiSans" panose="00000500000000000000" pitchFamily="2" charset="-122"/>
                <a:cs typeface="+mn-cs"/>
              </a:endParaRPr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6F65C7A6-1963-89E2-F71F-1C5510B7EB96}"/>
                </a:ext>
              </a:extLst>
            </p:cNvPr>
            <p:cNvSpPr/>
            <p:nvPr/>
          </p:nvSpPr>
          <p:spPr>
            <a:xfrm>
              <a:off x="1018545" y="4919279"/>
              <a:ext cx="10004528" cy="1208329"/>
            </a:xfrm>
            <a:prstGeom prst="roundRect">
              <a:avLst/>
            </a:prstGeom>
            <a:solidFill>
              <a:schemeClr val="bg1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矩形: 对角圆角 27">
              <a:extLst>
                <a:ext uri="{FF2B5EF4-FFF2-40B4-BE49-F238E27FC236}">
                  <a16:creationId xmlns:a16="http://schemas.microsoft.com/office/drawing/2014/main" id="{61A81CFB-D25A-0610-5EB6-9938F0E7DD42}"/>
                </a:ext>
              </a:extLst>
            </p:cNvPr>
            <p:cNvSpPr/>
            <p:nvPr/>
          </p:nvSpPr>
          <p:spPr>
            <a:xfrm>
              <a:off x="1494272" y="4781398"/>
              <a:ext cx="1169679" cy="344840"/>
            </a:xfrm>
            <a:prstGeom prst="round2DiagRect">
              <a:avLst/>
            </a:prstGeom>
            <a:solidFill>
              <a:schemeClr val="accent1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dirty="0"/>
                <a:t>公司认知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BA893B30-2DC2-CF96-D359-2B6D3AC80C4E}"/>
                </a:ext>
              </a:extLst>
            </p:cNvPr>
            <p:cNvSpPr txBox="1"/>
            <p:nvPr/>
          </p:nvSpPr>
          <p:spPr>
            <a:xfrm>
              <a:off x="1361332" y="5293186"/>
              <a:ext cx="6506964" cy="6463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dirty="0"/>
                <a:t>XX</a:t>
              </a:r>
              <a:r>
                <a:rPr lang="zh-CN" altLang="en-US" dirty="0"/>
                <a:t>设计机构是集</a:t>
              </a:r>
              <a:r>
                <a:rPr lang="en-US" altLang="zh-CN" dirty="0"/>
                <a:t>PPT</a:t>
              </a:r>
              <a:r>
                <a:rPr lang="zh-CN" altLang="en-US" dirty="0"/>
                <a:t>模板开发、</a:t>
              </a:r>
              <a:r>
                <a:rPr lang="en-US" altLang="zh-CN" dirty="0"/>
                <a:t>PPT</a:t>
              </a:r>
              <a:r>
                <a:rPr lang="zh-CN" altLang="en-US" dirty="0"/>
                <a:t>设计定制、</a:t>
              </a:r>
              <a:r>
                <a:rPr lang="en-US" altLang="zh-CN" dirty="0"/>
                <a:t>PPT</a:t>
              </a:r>
              <a:r>
                <a:rPr lang="zh-CN" altLang="en-US" dirty="0"/>
                <a:t>培训于一体的专业</a:t>
              </a:r>
              <a:r>
                <a:rPr lang="en-US" altLang="zh-CN" dirty="0"/>
                <a:t>PPT</a:t>
              </a:r>
              <a:r>
                <a:rPr lang="zh-CN" altLang="en-US" dirty="0"/>
                <a:t>服务提供商。深受大家的好评和肯定。</a:t>
              </a:r>
            </a:p>
          </p:txBody>
        </p:sp>
        <p:sp>
          <p:nvSpPr>
            <p:cNvPr id="30" name="right-arrow-in-filled-circular-button_60632">
              <a:extLst>
                <a:ext uri="{FF2B5EF4-FFF2-40B4-BE49-F238E27FC236}">
                  <a16:creationId xmlns:a16="http://schemas.microsoft.com/office/drawing/2014/main" id="{7C21D58C-96C3-EA33-3B3D-63DDD7E5A1AA}"/>
                </a:ext>
              </a:extLst>
            </p:cNvPr>
            <p:cNvSpPr/>
            <p:nvPr/>
          </p:nvSpPr>
          <p:spPr>
            <a:xfrm>
              <a:off x="10080887" y="5654762"/>
              <a:ext cx="369686" cy="369165"/>
            </a:xfrm>
            <a:custGeom>
              <a:avLst/>
              <a:gdLst>
                <a:gd name="T0" fmla="*/ 1655 w 3311"/>
                <a:gd name="T1" fmla="*/ 3311 h 3311"/>
                <a:gd name="T2" fmla="*/ 3311 w 3311"/>
                <a:gd name="T3" fmla="*/ 1655 h 3311"/>
                <a:gd name="T4" fmla="*/ 1655 w 3311"/>
                <a:gd name="T5" fmla="*/ 0 h 3311"/>
                <a:gd name="T6" fmla="*/ 0 w 3311"/>
                <a:gd name="T7" fmla="*/ 1655 h 3311"/>
                <a:gd name="T8" fmla="*/ 1655 w 3311"/>
                <a:gd name="T9" fmla="*/ 3311 h 3311"/>
                <a:gd name="T10" fmla="*/ 355 w 3311"/>
                <a:gd name="T11" fmla="*/ 1413 h 3311"/>
                <a:gd name="T12" fmla="*/ 2017 w 3311"/>
                <a:gd name="T13" fmla="*/ 1413 h 3311"/>
                <a:gd name="T14" fmla="*/ 1307 w 3311"/>
                <a:gd name="T15" fmla="*/ 703 h 3311"/>
                <a:gd name="T16" fmla="*/ 1684 w 3311"/>
                <a:gd name="T17" fmla="*/ 326 h 3311"/>
                <a:gd name="T18" fmla="*/ 3013 w 3311"/>
                <a:gd name="T19" fmla="*/ 1655 h 3311"/>
                <a:gd name="T20" fmla="*/ 1684 w 3311"/>
                <a:gd name="T21" fmla="*/ 2985 h 3311"/>
                <a:gd name="T22" fmla="*/ 1307 w 3311"/>
                <a:gd name="T23" fmla="*/ 2608 h 3311"/>
                <a:gd name="T24" fmla="*/ 2017 w 3311"/>
                <a:gd name="T25" fmla="*/ 1898 h 3311"/>
                <a:gd name="T26" fmla="*/ 355 w 3311"/>
                <a:gd name="T27" fmla="*/ 1898 h 3311"/>
                <a:gd name="T28" fmla="*/ 355 w 3311"/>
                <a:gd name="T29" fmla="*/ 1413 h 3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11" h="3311">
                  <a:moveTo>
                    <a:pt x="1655" y="3311"/>
                  </a:moveTo>
                  <a:cubicBezTo>
                    <a:pt x="2570" y="3311"/>
                    <a:pt x="3311" y="2570"/>
                    <a:pt x="3311" y="1655"/>
                  </a:cubicBezTo>
                  <a:cubicBezTo>
                    <a:pt x="3311" y="741"/>
                    <a:pt x="2570" y="0"/>
                    <a:pt x="1655" y="0"/>
                  </a:cubicBezTo>
                  <a:cubicBezTo>
                    <a:pt x="741" y="0"/>
                    <a:pt x="0" y="741"/>
                    <a:pt x="0" y="1655"/>
                  </a:cubicBezTo>
                  <a:cubicBezTo>
                    <a:pt x="0" y="2570"/>
                    <a:pt x="741" y="3311"/>
                    <a:pt x="1655" y="3311"/>
                  </a:cubicBezTo>
                  <a:close/>
                  <a:moveTo>
                    <a:pt x="355" y="1413"/>
                  </a:moveTo>
                  <a:lnTo>
                    <a:pt x="2017" y="1413"/>
                  </a:lnTo>
                  <a:lnTo>
                    <a:pt x="1307" y="703"/>
                  </a:lnTo>
                  <a:lnTo>
                    <a:pt x="1684" y="326"/>
                  </a:lnTo>
                  <a:lnTo>
                    <a:pt x="3013" y="1655"/>
                  </a:lnTo>
                  <a:lnTo>
                    <a:pt x="1684" y="2985"/>
                  </a:lnTo>
                  <a:lnTo>
                    <a:pt x="1307" y="2608"/>
                  </a:lnTo>
                  <a:lnTo>
                    <a:pt x="2017" y="1898"/>
                  </a:lnTo>
                  <a:lnTo>
                    <a:pt x="355" y="1898"/>
                  </a:lnTo>
                  <a:lnTo>
                    <a:pt x="355" y="14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ight-arrow-in-filled-circular-button_60632">
              <a:extLst>
                <a:ext uri="{FF2B5EF4-FFF2-40B4-BE49-F238E27FC236}">
                  <a16:creationId xmlns:a16="http://schemas.microsoft.com/office/drawing/2014/main" id="{44B02377-0F4D-ABA7-7A69-CA0635EF9891}"/>
                </a:ext>
              </a:extLst>
            </p:cNvPr>
            <p:cNvSpPr/>
            <p:nvPr/>
          </p:nvSpPr>
          <p:spPr>
            <a:xfrm flipH="1">
              <a:off x="9323544" y="5654762"/>
              <a:ext cx="369686" cy="369165"/>
            </a:xfrm>
            <a:custGeom>
              <a:avLst/>
              <a:gdLst>
                <a:gd name="T0" fmla="*/ 1655 w 3311"/>
                <a:gd name="T1" fmla="*/ 3311 h 3311"/>
                <a:gd name="T2" fmla="*/ 3311 w 3311"/>
                <a:gd name="T3" fmla="*/ 1655 h 3311"/>
                <a:gd name="T4" fmla="*/ 1655 w 3311"/>
                <a:gd name="T5" fmla="*/ 0 h 3311"/>
                <a:gd name="T6" fmla="*/ 0 w 3311"/>
                <a:gd name="T7" fmla="*/ 1655 h 3311"/>
                <a:gd name="T8" fmla="*/ 1655 w 3311"/>
                <a:gd name="T9" fmla="*/ 3311 h 3311"/>
                <a:gd name="T10" fmla="*/ 355 w 3311"/>
                <a:gd name="T11" fmla="*/ 1413 h 3311"/>
                <a:gd name="T12" fmla="*/ 2017 w 3311"/>
                <a:gd name="T13" fmla="*/ 1413 h 3311"/>
                <a:gd name="T14" fmla="*/ 1307 w 3311"/>
                <a:gd name="T15" fmla="*/ 703 h 3311"/>
                <a:gd name="T16" fmla="*/ 1684 w 3311"/>
                <a:gd name="T17" fmla="*/ 326 h 3311"/>
                <a:gd name="T18" fmla="*/ 3013 w 3311"/>
                <a:gd name="T19" fmla="*/ 1655 h 3311"/>
                <a:gd name="T20" fmla="*/ 1684 w 3311"/>
                <a:gd name="T21" fmla="*/ 2985 h 3311"/>
                <a:gd name="T22" fmla="*/ 1307 w 3311"/>
                <a:gd name="T23" fmla="*/ 2608 h 3311"/>
                <a:gd name="T24" fmla="*/ 2017 w 3311"/>
                <a:gd name="T25" fmla="*/ 1898 h 3311"/>
                <a:gd name="T26" fmla="*/ 355 w 3311"/>
                <a:gd name="T27" fmla="*/ 1898 h 3311"/>
                <a:gd name="T28" fmla="*/ 355 w 3311"/>
                <a:gd name="T29" fmla="*/ 1413 h 3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11" h="3311">
                  <a:moveTo>
                    <a:pt x="1655" y="3311"/>
                  </a:moveTo>
                  <a:cubicBezTo>
                    <a:pt x="2570" y="3311"/>
                    <a:pt x="3311" y="2570"/>
                    <a:pt x="3311" y="1655"/>
                  </a:cubicBezTo>
                  <a:cubicBezTo>
                    <a:pt x="3311" y="741"/>
                    <a:pt x="2570" y="0"/>
                    <a:pt x="1655" y="0"/>
                  </a:cubicBezTo>
                  <a:cubicBezTo>
                    <a:pt x="741" y="0"/>
                    <a:pt x="0" y="741"/>
                    <a:pt x="0" y="1655"/>
                  </a:cubicBezTo>
                  <a:cubicBezTo>
                    <a:pt x="0" y="2570"/>
                    <a:pt x="741" y="3311"/>
                    <a:pt x="1655" y="3311"/>
                  </a:cubicBezTo>
                  <a:close/>
                  <a:moveTo>
                    <a:pt x="355" y="1413"/>
                  </a:moveTo>
                  <a:lnTo>
                    <a:pt x="2017" y="1413"/>
                  </a:lnTo>
                  <a:lnTo>
                    <a:pt x="1307" y="703"/>
                  </a:lnTo>
                  <a:lnTo>
                    <a:pt x="1684" y="326"/>
                  </a:lnTo>
                  <a:lnTo>
                    <a:pt x="3013" y="1655"/>
                  </a:lnTo>
                  <a:lnTo>
                    <a:pt x="1684" y="2985"/>
                  </a:lnTo>
                  <a:lnTo>
                    <a:pt x="1307" y="2608"/>
                  </a:lnTo>
                  <a:lnTo>
                    <a:pt x="2017" y="1898"/>
                  </a:lnTo>
                  <a:lnTo>
                    <a:pt x="355" y="1898"/>
                  </a:lnTo>
                  <a:lnTo>
                    <a:pt x="355" y="14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57DDA179-7A33-AE89-C997-521A877A1C5E}"/>
                </a:ext>
              </a:extLst>
            </p:cNvPr>
            <p:cNvCxnSpPr>
              <a:cxnSpLocks/>
            </p:cNvCxnSpPr>
            <p:nvPr/>
          </p:nvCxnSpPr>
          <p:spPr>
            <a:xfrm>
              <a:off x="1195823" y="6148091"/>
              <a:ext cx="9631680" cy="0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1" name="直接连接符 200">
            <a:extLst>
              <a:ext uri="{FF2B5EF4-FFF2-40B4-BE49-F238E27FC236}">
                <a16:creationId xmlns:a16="http://schemas.microsoft.com/office/drawing/2014/main" id="{C7B12AB3-914B-58D5-BD60-5418DAE65AFB}"/>
              </a:ext>
            </a:extLst>
          </p:cNvPr>
          <p:cNvCxnSpPr>
            <a:cxnSpLocks/>
          </p:cNvCxnSpPr>
          <p:nvPr/>
        </p:nvCxnSpPr>
        <p:spPr>
          <a:xfrm>
            <a:off x="8158480" y="5939517"/>
            <a:ext cx="0" cy="194583"/>
          </a:xfrm>
          <a:prstGeom prst="line">
            <a:avLst/>
          </a:prstGeom>
          <a:ln w="4762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11816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256F2F07-49A7-4C8E-553C-551E6427E9C3}"/>
              </a:ext>
            </a:extLst>
          </p:cNvPr>
          <p:cNvSpPr/>
          <p:nvPr/>
        </p:nvSpPr>
        <p:spPr>
          <a:xfrm>
            <a:off x="865143" y="2186082"/>
            <a:ext cx="4514200" cy="3103147"/>
          </a:xfrm>
          <a:prstGeom prst="roundRect">
            <a:avLst>
              <a:gd name="adj" fmla="val 7198"/>
            </a:avLst>
          </a:prstGeom>
          <a:noFill/>
          <a:ln w="50800">
            <a:solidFill>
              <a:schemeClr val="accent2"/>
            </a:solidFill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3"/>
            <a:extLst>
              <a:ext uri="{FF2B5EF4-FFF2-40B4-BE49-F238E27FC236}">
                <a16:creationId xmlns:a16="http://schemas.microsoft.com/office/drawing/2014/main" id="{A6A2CA06-E68F-EC7F-784D-3892488340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6C59C6B-8553-2C74-B143-F233F246F1BE}"/>
              </a:ext>
            </a:extLst>
          </p:cNvPr>
          <p:cNvSpPr/>
          <p:nvPr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976FB2A-C53C-4CF4-1A4B-6E85A5350519}"/>
              </a:ext>
            </a:extLst>
          </p:cNvPr>
          <p:cNvSpPr/>
          <p:nvPr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F7F264-D5D5-1793-1CA0-6B91CE075556}"/>
              </a:ext>
            </a:extLst>
          </p:cNvPr>
          <p:cNvSpPr/>
          <p:nvPr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223" name="任意多边形: 形状 222">
            <a:extLst>
              <a:ext uri="{FF2B5EF4-FFF2-40B4-BE49-F238E27FC236}">
                <a16:creationId xmlns:a16="http://schemas.microsoft.com/office/drawing/2014/main" id="{7BACD6E1-36E3-5B1E-0C14-DB1B3F803E7E}"/>
              </a:ext>
            </a:extLst>
          </p:cNvPr>
          <p:cNvSpPr/>
          <p:nvPr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5673937-C5E3-269A-13EA-D5E61F879866}"/>
              </a:ext>
            </a:extLst>
          </p:cNvPr>
          <p:cNvGrpSpPr/>
          <p:nvPr/>
        </p:nvGrpSpPr>
        <p:grpSpPr>
          <a:xfrm>
            <a:off x="517905" y="123360"/>
            <a:ext cx="2471929" cy="1334829"/>
            <a:chOff x="517905" y="123360"/>
            <a:chExt cx="2471929" cy="1334829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8EEED4AF-2447-7E22-3FB1-63D6AB0DD44A}"/>
                </a:ext>
              </a:extLst>
            </p:cNvPr>
            <p:cNvGrpSpPr/>
            <p:nvPr/>
          </p:nvGrpSpPr>
          <p:grpSpPr>
            <a:xfrm>
              <a:off x="517905" y="123360"/>
              <a:ext cx="2471929" cy="1334829"/>
              <a:chOff x="-171070" y="354882"/>
              <a:chExt cx="2471929" cy="1334829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1EFAD66-4966-9211-265C-73C9FA4E760A}"/>
                  </a:ext>
                </a:extLst>
              </p:cNvPr>
              <p:cNvSpPr txBox="1"/>
              <p:nvPr/>
            </p:nvSpPr>
            <p:spPr>
              <a:xfrm>
                <a:off x="-171070" y="354882"/>
                <a:ext cx="1417320" cy="1107996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>
                  <a:defRPr/>
                </a:pPr>
                <a:r>
                  <a:rPr kumimoji="0" lang="en-US" altLang="zh-CN" sz="648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58000">
                          <a:schemeClr val="accent2"/>
                        </a:gs>
                        <a:gs pos="64000">
                          <a:schemeClr val="accent2">
                            <a:alpha val="0"/>
                          </a:schemeClr>
                        </a:gs>
                        <a:gs pos="0">
                          <a:schemeClr val="accent2"/>
                        </a:gs>
                        <a:gs pos="100000">
                          <a:schemeClr val="accent2">
                            <a:alpha val="0"/>
                          </a:schemeClr>
                        </a:gs>
                      </a:gsLst>
                      <a:lin ang="5400000" scaled="0"/>
                      <a:tileRect/>
                    </a:gradFill>
                    <a:effectLst/>
                    <a:uLnTx/>
                    <a:uFillTx/>
                    <a:latin typeface="Arial"/>
                    <a:ea typeface="OPPOSans B"/>
                    <a:cs typeface="+mn-cs"/>
                  </a:rPr>
                  <a:t>02</a:t>
                </a:r>
                <a:endParaRPr kumimoji="0" lang="zh-CN" altLang="en-US" sz="648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58000">
                        <a:schemeClr val="accent2"/>
                      </a:gs>
                      <a:gs pos="64000">
                        <a:schemeClr val="accent2">
                          <a:alpha val="0"/>
                        </a:schemeClr>
                      </a:gs>
                      <a:gs pos="0">
                        <a:schemeClr val="accent2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effectLst/>
                  <a:uLnTx/>
                  <a:uFillTx/>
                  <a:latin typeface="Arial"/>
                  <a:ea typeface="OPPOSans B"/>
                  <a:cs typeface="+mn-cs"/>
                </a:endParaRPr>
              </a:p>
              <a:p>
                <a:pPr>
                  <a:spcAft>
                    <a:spcPts val="0"/>
                  </a:spcAft>
                  <a:defRPr/>
                </a:pPr>
                <a:endParaRPr lang="zh-CN" altLang="en-US" sz="6480" dirty="0">
                  <a:gradFill flip="none" rotWithShape="1">
                    <a:gsLst>
                      <a:gs pos="58000">
                        <a:srgbClr val="FF901B"/>
                      </a:gs>
                      <a:gs pos="64000">
                        <a:schemeClr val="accent2">
                          <a:alpha val="0"/>
                        </a:schemeClr>
                      </a:gs>
                      <a:gs pos="0">
                        <a:schemeClr val="accent2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Arial"/>
                  <a:ea typeface="OPPOSans B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A9641E1-97A3-7B32-8AF5-02666E33CFBE}"/>
                  </a:ext>
                </a:extLst>
              </p:cNvPr>
              <p:cNvSpPr txBox="1"/>
              <p:nvPr/>
            </p:nvSpPr>
            <p:spPr>
              <a:xfrm>
                <a:off x="-171069" y="1357312"/>
                <a:ext cx="2050522" cy="332399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OPPOSans R"/>
                    <a:cs typeface="+mn-cs"/>
                  </a:rPr>
                  <a:t>THIS IS THE TITLE</a:t>
                </a:r>
                <a:endParaRPr kumimoji="0" lang="zh-CN" alt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POSans R"/>
                  <a:cs typeface="+mn-cs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6E770BE-E4E4-09A3-4A32-43B3F5D287CC}"/>
                  </a:ext>
                </a:extLst>
              </p:cNvPr>
              <p:cNvSpPr txBox="1"/>
              <p:nvPr/>
            </p:nvSpPr>
            <p:spPr>
              <a:xfrm>
                <a:off x="-155829" y="939179"/>
                <a:ext cx="2456688" cy="553998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B"/>
                    <a:ea typeface="OPPOSans B"/>
                    <a:cs typeface="+mn-cs"/>
                  </a:rPr>
                  <a:t>目标规划</a:t>
                </a:r>
              </a:p>
            </p:txBody>
          </p:sp>
        </p:grp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id="{7448CDB5-C097-A531-E148-398980C1596B}"/>
                </a:ext>
              </a:extLst>
            </p:cNvPr>
            <p:cNvSpPr/>
            <p:nvPr/>
          </p:nvSpPr>
          <p:spPr>
            <a:xfrm>
              <a:off x="2152131" y="800100"/>
              <a:ext cx="129156" cy="129156"/>
            </a:xfrm>
            <a:prstGeom prst="don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POSans R"/>
                <a:cs typeface="+mn-cs"/>
              </a:endParaRPr>
            </a:p>
          </p:txBody>
        </p:sp>
      </p:grp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3BBAA1E7-3BD5-CD29-8BB5-7692424919C9}"/>
              </a:ext>
            </a:extLst>
          </p:cNvPr>
          <p:cNvSpPr/>
          <p:nvPr/>
        </p:nvSpPr>
        <p:spPr>
          <a:xfrm>
            <a:off x="636408" y="1996990"/>
            <a:ext cx="4514200" cy="3103147"/>
          </a:xfrm>
          <a:prstGeom prst="roundRect">
            <a:avLst>
              <a:gd name="adj" fmla="val 7198"/>
            </a:avLst>
          </a:prstGeom>
          <a:blipFill>
            <a:blip r:embed="rId5"/>
            <a:srcRect/>
            <a:stretch>
              <a:fillRect l="-1595" r="-1595"/>
            </a:stretch>
          </a:blip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2CEEC112-40EF-692C-7442-8A1917E5EB14}"/>
              </a:ext>
            </a:extLst>
          </p:cNvPr>
          <p:cNvSpPr/>
          <p:nvPr/>
        </p:nvSpPr>
        <p:spPr>
          <a:xfrm>
            <a:off x="4313508" y="4272275"/>
            <a:ext cx="837420" cy="827862"/>
          </a:xfrm>
          <a:prstGeom prst="roundRect">
            <a:avLst>
              <a:gd name="adj" fmla="val 17208"/>
            </a:avLst>
          </a:prstGeom>
          <a:solidFill>
            <a:schemeClr val="bg1"/>
          </a:solid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01" name="组合 200">
            <a:extLst>
              <a:ext uri="{FF2B5EF4-FFF2-40B4-BE49-F238E27FC236}">
                <a16:creationId xmlns:a16="http://schemas.microsoft.com/office/drawing/2014/main" id="{579C076F-7052-9299-8065-5509999E1A37}"/>
              </a:ext>
            </a:extLst>
          </p:cNvPr>
          <p:cNvGrpSpPr/>
          <p:nvPr/>
        </p:nvGrpSpPr>
        <p:grpSpPr>
          <a:xfrm>
            <a:off x="6497577" y="4468782"/>
            <a:ext cx="1016000" cy="1495978"/>
            <a:chOff x="6497577" y="4468782"/>
            <a:chExt cx="1016000" cy="1495978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5EE8624-9B90-81B2-7AA4-AEBB6DCA649A}"/>
                </a:ext>
              </a:extLst>
            </p:cNvPr>
            <p:cNvGrpSpPr/>
            <p:nvPr/>
          </p:nvGrpSpPr>
          <p:grpSpPr>
            <a:xfrm>
              <a:off x="6497577" y="4468782"/>
              <a:ext cx="1016000" cy="1016000"/>
              <a:chOff x="6667500" y="3955455"/>
              <a:chExt cx="1016000" cy="1016000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46BCB4FE-425A-6526-E124-DE875436B3AA}"/>
                  </a:ext>
                </a:extLst>
              </p:cNvPr>
              <p:cNvSpPr/>
              <p:nvPr/>
            </p:nvSpPr>
            <p:spPr>
              <a:xfrm>
                <a:off x="6667500" y="3955455"/>
                <a:ext cx="1016000" cy="1016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72415BE7-3B11-A62C-9153-EB0C96D4D0F2}"/>
                  </a:ext>
                </a:extLst>
              </p:cNvPr>
              <p:cNvSpPr/>
              <p:nvPr/>
            </p:nvSpPr>
            <p:spPr>
              <a:xfrm>
                <a:off x="6802120" y="4090075"/>
                <a:ext cx="746760" cy="74676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93" name="文本框 192">
              <a:extLst>
                <a:ext uri="{FF2B5EF4-FFF2-40B4-BE49-F238E27FC236}">
                  <a16:creationId xmlns:a16="http://schemas.microsoft.com/office/drawing/2014/main" id="{8A8C11BC-6EAC-F0D7-7624-B5C41E509556}"/>
                </a:ext>
              </a:extLst>
            </p:cNvPr>
            <p:cNvSpPr txBox="1"/>
            <p:nvPr/>
          </p:nvSpPr>
          <p:spPr>
            <a:xfrm>
              <a:off x="6601463" y="5595428"/>
              <a:ext cx="808228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</a:rPr>
                <a:t>目标</a:t>
              </a:r>
              <a:r>
                <a:rPr lang="en-US" altLang="zh-CN" dirty="0">
                  <a:solidFill>
                    <a:schemeClr val="accent1"/>
                  </a:solidFill>
                </a:rPr>
                <a:t>1</a:t>
              </a:r>
              <a:endParaRPr lang="zh-CN" alt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94" name="文本框 193">
              <a:extLst>
                <a:ext uri="{FF2B5EF4-FFF2-40B4-BE49-F238E27FC236}">
                  <a16:creationId xmlns:a16="http://schemas.microsoft.com/office/drawing/2014/main" id="{7FB53BA6-B8D9-DF79-F343-C809081131FD}"/>
                </a:ext>
              </a:extLst>
            </p:cNvPr>
            <p:cNvSpPr txBox="1"/>
            <p:nvPr/>
          </p:nvSpPr>
          <p:spPr>
            <a:xfrm>
              <a:off x="6624577" y="4790445"/>
              <a:ext cx="741680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20XX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060E2626-CAE3-62CD-DD79-0E1461C4D543}"/>
              </a:ext>
            </a:extLst>
          </p:cNvPr>
          <p:cNvGrpSpPr/>
          <p:nvPr/>
        </p:nvGrpSpPr>
        <p:grpSpPr>
          <a:xfrm>
            <a:off x="7960617" y="4468782"/>
            <a:ext cx="1016000" cy="1495978"/>
            <a:chOff x="7960617" y="4468782"/>
            <a:chExt cx="1016000" cy="1495978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21373928-5625-50F4-D549-2A371DDE7A2D}"/>
                </a:ext>
              </a:extLst>
            </p:cNvPr>
            <p:cNvGrpSpPr/>
            <p:nvPr/>
          </p:nvGrpSpPr>
          <p:grpSpPr>
            <a:xfrm>
              <a:off x="7960617" y="4468782"/>
              <a:ext cx="1016000" cy="1016000"/>
              <a:chOff x="6667500" y="3955455"/>
              <a:chExt cx="1016000" cy="1016000"/>
            </a:xfrm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E1E0045D-DC65-9A8B-FF06-24F053754322}"/>
                  </a:ext>
                </a:extLst>
              </p:cNvPr>
              <p:cNvSpPr/>
              <p:nvPr/>
            </p:nvSpPr>
            <p:spPr>
              <a:xfrm>
                <a:off x="6667500" y="3955455"/>
                <a:ext cx="1016000" cy="1016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801DA44A-7134-0C17-E6FE-A1D43B2DF7DA}"/>
                  </a:ext>
                </a:extLst>
              </p:cNvPr>
              <p:cNvSpPr/>
              <p:nvPr/>
            </p:nvSpPr>
            <p:spPr>
              <a:xfrm>
                <a:off x="6802120" y="4090075"/>
                <a:ext cx="746760" cy="74676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0F67F88A-687B-4316-4387-56B5AD980152}"/>
                </a:ext>
              </a:extLst>
            </p:cNvPr>
            <p:cNvSpPr txBox="1"/>
            <p:nvPr/>
          </p:nvSpPr>
          <p:spPr>
            <a:xfrm>
              <a:off x="8064503" y="5595428"/>
              <a:ext cx="808228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</a:rPr>
                <a:t>目标</a:t>
              </a:r>
              <a:r>
                <a:rPr lang="en-US" altLang="zh-CN" dirty="0">
                  <a:solidFill>
                    <a:schemeClr val="accent1"/>
                  </a:solidFill>
                </a:rPr>
                <a:t>2</a:t>
              </a:r>
              <a:endParaRPr lang="zh-CN" alt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8D6DD8EE-E1E6-1BA3-C888-911B6FBC9A4F}"/>
                </a:ext>
              </a:extLst>
            </p:cNvPr>
            <p:cNvSpPr txBox="1"/>
            <p:nvPr/>
          </p:nvSpPr>
          <p:spPr>
            <a:xfrm>
              <a:off x="8095237" y="4790445"/>
              <a:ext cx="741680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20XX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3" name="组合 202">
            <a:extLst>
              <a:ext uri="{FF2B5EF4-FFF2-40B4-BE49-F238E27FC236}">
                <a16:creationId xmlns:a16="http://schemas.microsoft.com/office/drawing/2014/main" id="{CFE52B12-F92E-725B-0DED-ADE210B72880}"/>
              </a:ext>
            </a:extLst>
          </p:cNvPr>
          <p:cNvGrpSpPr/>
          <p:nvPr/>
        </p:nvGrpSpPr>
        <p:grpSpPr>
          <a:xfrm>
            <a:off x="9524905" y="4468782"/>
            <a:ext cx="1016000" cy="1495978"/>
            <a:chOff x="9524905" y="4468782"/>
            <a:chExt cx="1016000" cy="1495978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C9DBCF85-BC3A-B1F9-FB67-D1839EC405FF}"/>
                </a:ext>
              </a:extLst>
            </p:cNvPr>
            <p:cNvGrpSpPr/>
            <p:nvPr/>
          </p:nvGrpSpPr>
          <p:grpSpPr>
            <a:xfrm>
              <a:off x="9524905" y="4468782"/>
              <a:ext cx="1016000" cy="1016000"/>
              <a:chOff x="6667500" y="3955455"/>
              <a:chExt cx="1016000" cy="1016000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FA3F5E98-ADF7-B16F-2D59-A29F0072D1D2}"/>
                  </a:ext>
                </a:extLst>
              </p:cNvPr>
              <p:cNvSpPr/>
              <p:nvPr/>
            </p:nvSpPr>
            <p:spPr>
              <a:xfrm>
                <a:off x="6667500" y="3955455"/>
                <a:ext cx="1016000" cy="1016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D01C70CE-D190-1619-CD2B-64DB62CF51A0}"/>
                  </a:ext>
                </a:extLst>
              </p:cNvPr>
              <p:cNvSpPr/>
              <p:nvPr/>
            </p:nvSpPr>
            <p:spPr>
              <a:xfrm>
                <a:off x="6802120" y="4090075"/>
                <a:ext cx="746760" cy="74676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2CA856C0-5513-244B-28E5-0940B801103B}"/>
                </a:ext>
              </a:extLst>
            </p:cNvPr>
            <p:cNvSpPr txBox="1"/>
            <p:nvPr/>
          </p:nvSpPr>
          <p:spPr>
            <a:xfrm>
              <a:off x="9628791" y="5595428"/>
              <a:ext cx="808228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</a:rPr>
                <a:t>目标</a:t>
              </a:r>
              <a:r>
                <a:rPr lang="en-US" altLang="zh-CN" dirty="0">
                  <a:solidFill>
                    <a:schemeClr val="accent1"/>
                  </a:solidFill>
                </a:rPr>
                <a:t>3</a:t>
              </a:r>
              <a:endParaRPr lang="zh-CN" alt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8E636A81-EFB6-DBBC-5A24-D1A0670A2F77}"/>
                </a:ext>
              </a:extLst>
            </p:cNvPr>
            <p:cNvSpPr txBox="1"/>
            <p:nvPr/>
          </p:nvSpPr>
          <p:spPr>
            <a:xfrm>
              <a:off x="9664605" y="4790445"/>
              <a:ext cx="741680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20XX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95" name="文本框 194">
            <a:extLst>
              <a:ext uri="{FF2B5EF4-FFF2-40B4-BE49-F238E27FC236}">
                <a16:creationId xmlns:a16="http://schemas.microsoft.com/office/drawing/2014/main" id="{430DD7FE-71CF-668D-7D20-D8E52EBF395F}"/>
              </a:ext>
            </a:extLst>
          </p:cNvPr>
          <p:cNvSpPr txBox="1"/>
          <p:nvPr/>
        </p:nvSpPr>
        <p:spPr>
          <a:xfrm>
            <a:off x="6644640" y="1806990"/>
            <a:ext cx="271272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dirty="0">
                <a:latin typeface="+mj-ea"/>
                <a:ea typeface="+mj-ea"/>
              </a:rPr>
              <a:t>个人目标规范</a:t>
            </a:r>
          </a:p>
        </p:txBody>
      </p:sp>
      <p:sp>
        <p:nvSpPr>
          <p:cNvPr id="196" name="文本框 195">
            <a:extLst>
              <a:ext uri="{FF2B5EF4-FFF2-40B4-BE49-F238E27FC236}">
                <a16:creationId xmlns:a16="http://schemas.microsoft.com/office/drawing/2014/main" id="{058E450B-A2A8-450B-C746-F80D3A354C52}"/>
              </a:ext>
            </a:extLst>
          </p:cNvPr>
          <p:cNvSpPr txBox="1"/>
          <p:nvPr/>
        </p:nvSpPr>
        <p:spPr>
          <a:xfrm>
            <a:off x="6638200" y="2768873"/>
            <a:ext cx="4397433" cy="1384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界面设计的基础练习，将界面的排版、配色知识完全掌握好；多多沟通项目，把</a:t>
            </a:r>
            <a:r>
              <a:rPr lang="en-US" altLang="zh-CN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UI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设计和产品经理及开发的沟通工作做好</a:t>
            </a:r>
            <a:r>
              <a:rPr lang="zh-CN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。</a:t>
            </a:r>
            <a:endParaRPr lang="en-US" altLang="zh-CN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altLang="zh-CN" sz="1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zh-CN" alt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争取半年后不管是产品经理新加需求，还是开发反馈的问题。</a:t>
            </a:r>
            <a:endParaRPr lang="zh-CN" altLang="en-US" sz="1400" dirty="0"/>
          </a:p>
        </p:txBody>
      </p:sp>
      <p:sp>
        <p:nvSpPr>
          <p:cNvPr id="197" name="文本框 196">
            <a:extLst>
              <a:ext uri="{FF2B5EF4-FFF2-40B4-BE49-F238E27FC236}">
                <a16:creationId xmlns:a16="http://schemas.microsoft.com/office/drawing/2014/main" id="{6E7F59A4-D64A-48E1-98B4-27227402D090}"/>
              </a:ext>
            </a:extLst>
          </p:cNvPr>
          <p:cNvSpPr txBox="1"/>
          <p:nvPr/>
        </p:nvSpPr>
        <p:spPr>
          <a:xfrm>
            <a:off x="6644640" y="1427475"/>
            <a:ext cx="121412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AIMS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562F62AF-C677-A381-4C0F-F2596369EA7D}"/>
              </a:ext>
            </a:extLst>
          </p:cNvPr>
          <p:cNvCxnSpPr>
            <a:cxnSpLocks/>
          </p:cNvCxnSpPr>
          <p:nvPr/>
        </p:nvCxnSpPr>
        <p:spPr>
          <a:xfrm>
            <a:off x="6760845" y="2537758"/>
            <a:ext cx="674370" cy="0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udience_228927">
            <a:extLst>
              <a:ext uri="{FF2B5EF4-FFF2-40B4-BE49-F238E27FC236}">
                <a16:creationId xmlns:a16="http://schemas.microsoft.com/office/drawing/2014/main" id="{70CAD587-AC3F-A0A8-9DA7-BD0C91DE3787}"/>
              </a:ext>
            </a:extLst>
          </p:cNvPr>
          <p:cNvSpPr/>
          <p:nvPr/>
        </p:nvSpPr>
        <p:spPr>
          <a:xfrm>
            <a:off x="4427375" y="4468782"/>
            <a:ext cx="609685" cy="409524"/>
          </a:xfrm>
          <a:custGeom>
            <a:avLst/>
            <a:gdLst>
              <a:gd name="connsiteX0" fmla="*/ 245744 w 607639"/>
              <a:gd name="connsiteY0" fmla="*/ 291223 h 408150"/>
              <a:gd name="connsiteX1" fmla="*/ 257846 w 607639"/>
              <a:gd name="connsiteY1" fmla="*/ 303313 h 408150"/>
              <a:gd name="connsiteX2" fmla="*/ 257846 w 607639"/>
              <a:gd name="connsiteY2" fmla="*/ 361271 h 408150"/>
              <a:gd name="connsiteX3" fmla="*/ 245744 w 607639"/>
              <a:gd name="connsiteY3" fmla="*/ 373361 h 408150"/>
              <a:gd name="connsiteX4" fmla="*/ 233642 w 607639"/>
              <a:gd name="connsiteY4" fmla="*/ 361271 h 408150"/>
              <a:gd name="connsiteX5" fmla="*/ 233642 w 607639"/>
              <a:gd name="connsiteY5" fmla="*/ 303313 h 408150"/>
              <a:gd name="connsiteX6" fmla="*/ 245744 w 607639"/>
              <a:gd name="connsiteY6" fmla="*/ 291223 h 408150"/>
              <a:gd name="connsiteX7" fmla="*/ 245744 w 607639"/>
              <a:gd name="connsiteY7" fmla="*/ 252553 h 408150"/>
              <a:gd name="connsiteX8" fmla="*/ 257846 w 607639"/>
              <a:gd name="connsiteY8" fmla="*/ 264637 h 408150"/>
              <a:gd name="connsiteX9" fmla="*/ 257846 w 607639"/>
              <a:gd name="connsiteY9" fmla="*/ 267213 h 408150"/>
              <a:gd name="connsiteX10" fmla="*/ 245744 w 607639"/>
              <a:gd name="connsiteY10" fmla="*/ 279297 h 408150"/>
              <a:gd name="connsiteX11" fmla="*/ 233642 w 607639"/>
              <a:gd name="connsiteY11" fmla="*/ 267213 h 408150"/>
              <a:gd name="connsiteX12" fmla="*/ 233642 w 607639"/>
              <a:gd name="connsiteY12" fmla="*/ 264637 h 408150"/>
              <a:gd name="connsiteX13" fmla="*/ 245744 w 607639"/>
              <a:gd name="connsiteY13" fmla="*/ 252553 h 408150"/>
              <a:gd name="connsiteX14" fmla="*/ 474309 w 607639"/>
              <a:gd name="connsiteY14" fmla="*/ 232137 h 408150"/>
              <a:gd name="connsiteX15" fmla="*/ 411471 w 607639"/>
              <a:gd name="connsiteY15" fmla="*/ 291756 h 408150"/>
              <a:gd name="connsiteX16" fmla="*/ 411471 w 607639"/>
              <a:gd name="connsiteY16" fmla="*/ 383983 h 408150"/>
              <a:gd name="connsiteX17" fmla="*/ 537236 w 607639"/>
              <a:gd name="connsiteY17" fmla="*/ 383983 h 408150"/>
              <a:gd name="connsiteX18" fmla="*/ 537236 w 607639"/>
              <a:gd name="connsiteY18" fmla="*/ 295043 h 408150"/>
              <a:gd name="connsiteX19" fmla="*/ 474309 w 607639"/>
              <a:gd name="connsiteY19" fmla="*/ 232137 h 408150"/>
              <a:gd name="connsiteX20" fmla="*/ 133330 w 607639"/>
              <a:gd name="connsiteY20" fmla="*/ 232137 h 408150"/>
              <a:gd name="connsiteX21" fmla="*/ 70403 w 607639"/>
              <a:gd name="connsiteY21" fmla="*/ 295043 h 408150"/>
              <a:gd name="connsiteX22" fmla="*/ 70403 w 607639"/>
              <a:gd name="connsiteY22" fmla="*/ 383983 h 408150"/>
              <a:gd name="connsiteX23" fmla="*/ 196168 w 607639"/>
              <a:gd name="connsiteY23" fmla="*/ 383983 h 408150"/>
              <a:gd name="connsiteX24" fmla="*/ 196168 w 607639"/>
              <a:gd name="connsiteY24" fmla="*/ 295043 h 408150"/>
              <a:gd name="connsiteX25" fmla="*/ 133330 w 607639"/>
              <a:gd name="connsiteY25" fmla="*/ 232137 h 408150"/>
              <a:gd name="connsiteX26" fmla="*/ 303775 w 607639"/>
              <a:gd name="connsiteY26" fmla="*/ 184068 h 408150"/>
              <a:gd name="connsiteX27" fmla="*/ 220377 w 607639"/>
              <a:gd name="connsiteY27" fmla="*/ 267410 h 408150"/>
              <a:gd name="connsiteX28" fmla="*/ 220377 w 607639"/>
              <a:gd name="connsiteY28" fmla="*/ 383983 h 408150"/>
              <a:gd name="connsiteX29" fmla="*/ 387173 w 607639"/>
              <a:gd name="connsiteY29" fmla="*/ 383983 h 408150"/>
              <a:gd name="connsiteX30" fmla="*/ 387262 w 607639"/>
              <a:gd name="connsiteY30" fmla="*/ 267410 h 408150"/>
              <a:gd name="connsiteX31" fmla="*/ 303775 w 607639"/>
              <a:gd name="connsiteY31" fmla="*/ 184068 h 408150"/>
              <a:gd name="connsiteX32" fmla="*/ 303775 w 607639"/>
              <a:gd name="connsiteY32" fmla="*/ 159901 h 408150"/>
              <a:gd name="connsiteX33" fmla="*/ 407644 w 607639"/>
              <a:gd name="connsiteY33" fmla="*/ 239067 h 408150"/>
              <a:gd name="connsiteX34" fmla="*/ 474309 w 607639"/>
              <a:gd name="connsiteY34" fmla="*/ 207969 h 408150"/>
              <a:gd name="connsiteX35" fmla="*/ 561445 w 607639"/>
              <a:gd name="connsiteY35" fmla="*/ 295043 h 408150"/>
              <a:gd name="connsiteX36" fmla="*/ 561445 w 607639"/>
              <a:gd name="connsiteY36" fmla="*/ 383983 h 408150"/>
              <a:gd name="connsiteX37" fmla="*/ 595534 w 607639"/>
              <a:gd name="connsiteY37" fmla="*/ 383983 h 408150"/>
              <a:gd name="connsiteX38" fmla="*/ 607639 w 607639"/>
              <a:gd name="connsiteY38" fmla="*/ 396066 h 408150"/>
              <a:gd name="connsiteX39" fmla="*/ 595534 w 607639"/>
              <a:gd name="connsiteY39" fmla="*/ 408150 h 408150"/>
              <a:gd name="connsiteX40" fmla="*/ 12105 w 607639"/>
              <a:gd name="connsiteY40" fmla="*/ 408150 h 408150"/>
              <a:gd name="connsiteX41" fmla="*/ 0 w 607639"/>
              <a:gd name="connsiteY41" fmla="*/ 396066 h 408150"/>
              <a:gd name="connsiteX42" fmla="*/ 12105 w 607639"/>
              <a:gd name="connsiteY42" fmla="*/ 383983 h 408150"/>
              <a:gd name="connsiteX43" fmla="*/ 46194 w 607639"/>
              <a:gd name="connsiteY43" fmla="*/ 383983 h 408150"/>
              <a:gd name="connsiteX44" fmla="*/ 46194 w 607639"/>
              <a:gd name="connsiteY44" fmla="*/ 295043 h 408150"/>
              <a:gd name="connsiteX45" fmla="*/ 133330 w 607639"/>
              <a:gd name="connsiteY45" fmla="*/ 207969 h 408150"/>
              <a:gd name="connsiteX46" fmla="*/ 199995 w 607639"/>
              <a:gd name="connsiteY46" fmla="*/ 239067 h 408150"/>
              <a:gd name="connsiteX47" fmla="*/ 303775 w 607639"/>
              <a:gd name="connsiteY47" fmla="*/ 159901 h 408150"/>
              <a:gd name="connsiteX48" fmla="*/ 474306 w 607639"/>
              <a:gd name="connsiteY48" fmla="*/ 96504 h 408150"/>
              <a:gd name="connsiteX49" fmla="*/ 440046 w 607639"/>
              <a:gd name="connsiteY49" fmla="*/ 130722 h 408150"/>
              <a:gd name="connsiteX50" fmla="*/ 474306 w 607639"/>
              <a:gd name="connsiteY50" fmla="*/ 164940 h 408150"/>
              <a:gd name="connsiteX51" fmla="*/ 508565 w 607639"/>
              <a:gd name="connsiteY51" fmla="*/ 130722 h 408150"/>
              <a:gd name="connsiteX52" fmla="*/ 474306 w 607639"/>
              <a:gd name="connsiteY52" fmla="*/ 96504 h 408150"/>
              <a:gd name="connsiteX53" fmla="*/ 133334 w 607639"/>
              <a:gd name="connsiteY53" fmla="*/ 96504 h 408150"/>
              <a:gd name="connsiteX54" fmla="*/ 99074 w 607639"/>
              <a:gd name="connsiteY54" fmla="*/ 130722 h 408150"/>
              <a:gd name="connsiteX55" fmla="*/ 133334 w 607639"/>
              <a:gd name="connsiteY55" fmla="*/ 164940 h 408150"/>
              <a:gd name="connsiteX56" fmla="*/ 167593 w 607639"/>
              <a:gd name="connsiteY56" fmla="*/ 130722 h 408150"/>
              <a:gd name="connsiteX57" fmla="*/ 133334 w 607639"/>
              <a:gd name="connsiteY57" fmla="*/ 96504 h 408150"/>
              <a:gd name="connsiteX58" fmla="*/ 474306 w 607639"/>
              <a:gd name="connsiteY58" fmla="*/ 72329 h 408150"/>
              <a:gd name="connsiteX59" fmla="*/ 532769 w 607639"/>
              <a:gd name="connsiteY59" fmla="*/ 130722 h 408150"/>
              <a:gd name="connsiteX60" fmla="*/ 474306 w 607639"/>
              <a:gd name="connsiteY60" fmla="*/ 189115 h 408150"/>
              <a:gd name="connsiteX61" fmla="*/ 415842 w 607639"/>
              <a:gd name="connsiteY61" fmla="*/ 130722 h 408150"/>
              <a:gd name="connsiteX62" fmla="*/ 474306 w 607639"/>
              <a:gd name="connsiteY62" fmla="*/ 72329 h 408150"/>
              <a:gd name="connsiteX63" fmla="*/ 133334 w 607639"/>
              <a:gd name="connsiteY63" fmla="*/ 72329 h 408150"/>
              <a:gd name="connsiteX64" fmla="*/ 191797 w 607639"/>
              <a:gd name="connsiteY64" fmla="*/ 130722 h 408150"/>
              <a:gd name="connsiteX65" fmla="*/ 133334 w 607639"/>
              <a:gd name="connsiteY65" fmla="*/ 189115 h 408150"/>
              <a:gd name="connsiteX66" fmla="*/ 74870 w 607639"/>
              <a:gd name="connsiteY66" fmla="*/ 130722 h 408150"/>
              <a:gd name="connsiteX67" fmla="*/ 133334 w 607639"/>
              <a:gd name="connsiteY67" fmla="*/ 72329 h 408150"/>
              <a:gd name="connsiteX68" fmla="*/ 303794 w 607639"/>
              <a:gd name="connsiteY68" fmla="*/ 24175 h 408150"/>
              <a:gd name="connsiteX69" fmla="*/ 256795 w 607639"/>
              <a:gd name="connsiteY69" fmla="*/ 71015 h 408150"/>
              <a:gd name="connsiteX70" fmla="*/ 303794 w 607639"/>
              <a:gd name="connsiteY70" fmla="*/ 117944 h 408150"/>
              <a:gd name="connsiteX71" fmla="*/ 350703 w 607639"/>
              <a:gd name="connsiteY71" fmla="*/ 71015 h 408150"/>
              <a:gd name="connsiteX72" fmla="*/ 303794 w 607639"/>
              <a:gd name="connsiteY72" fmla="*/ 24175 h 408150"/>
              <a:gd name="connsiteX73" fmla="*/ 303794 w 607639"/>
              <a:gd name="connsiteY73" fmla="*/ 0 h 408150"/>
              <a:gd name="connsiteX74" fmla="*/ 374914 w 607639"/>
              <a:gd name="connsiteY74" fmla="*/ 71015 h 408150"/>
              <a:gd name="connsiteX75" fmla="*/ 303794 w 607639"/>
              <a:gd name="connsiteY75" fmla="*/ 142119 h 408150"/>
              <a:gd name="connsiteX76" fmla="*/ 232584 w 607639"/>
              <a:gd name="connsiteY76" fmla="*/ 71015 h 408150"/>
              <a:gd name="connsiteX77" fmla="*/ 303794 w 607639"/>
              <a:gd name="connsiteY77" fmla="*/ 0 h 40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607639" h="408150">
                <a:moveTo>
                  <a:pt x="245744" y="291223"/>
                </a:moveTo>
                <a:cubicBezTo>
                  <a:pt x="252418" y="291223"/>
                  <a:pt x="257846" y="296646"/>
                  <a:pt x="257846" y="303313"/>
                </a:cubicBezTo>
                <a:lnTo>
                  <a:pt x="257846" y="361271"/>
                </a:lnTo>
                <a:cubicBezTo>
                  <a:pt x="257846" y="367938"/>
                  <a:pt x="252418" y="373361"/>
                  <a:pt x="245744" y="373361"/>
                </a:cubicBezTo>
                <a:cubicBezTo>
                  <a:pt x="239070" y="373361"/>
                  <a:pt x="233642" y="367938"/>
                  <a:pt x="233642" y="361271"/>
                </a:cubicBezTo>
                <a:lnTo>
                  <a:pt x="233642" y="303313"/>
                </a:lnTo>
                <a:cubicBezTo>
                  <a:pt x="233642" y="296646"/>
                  <a:pt x="239070" y="291223"/>
                  <a:pt x="245744" y="291223"/>
                </a:cubicBezTo>
                <a:close/>
                <a:moveTo>
                  <a:pt x="245744" y="252553"/>
                </a:moveTo>
                <a:cubicBezTo>
                  <a:pt x="252418" y="252553"/>
                  <a:pt x="257846" y="257973"/>
                  <a:pt x="257846" y="264637"/>
                </a:cubicBezTo>
                <a:lnTo>
                  <a:pt x="257846" y="267213"/>
                </a:lnTo>
                <a:cubicBezTo>
                  <a:pt x="257846" y="273877"/>
                  <a:pt x="252418" y="279297"/>
                  <a:pt x="245744" y="279297"/>
                </a:cubicBezTo>
                <a:cubicBezTo>
                  <a:pt x="239070" y="279297"/>
                  <a:pt x="233642" y="273877"/>
                  <a:pt x="233642" y="267213"/>
                </a:cubicBezTo>
                <a:lnTo>
                  <a:pt x="233642" y="264637"/>
                </a:lnTo>
                <a:cubicBezTo>
                  <a:pt x="233642" y="257973"/>
                  <a:pt x="239070" y="252553"/>
                  <a:pt x="245744" y="252553"/>
                </a:cubicBezTo>
                <a:close/>
                <a:moveTo>
                  <a:pt x="474309" y="232137"/>
                </a:moveTo>
                <a:cubicBezTo>
                  <a:pt x="440665" y="232137"/>
                  <a:pt x="413162" y="258614"/>
                  <a:pt x="411471" y="291756"/>
                </a:cubicBezTo>
                <a:lnTo>
                  <a:pt x="411471" y="383983"/>
                </a:lnTo>
                <a:lnTo>
                  <a:pt x="537236" y="383983"/>
                </a:lnTo>
                <a:lnTo>
                  <a:pt x="537236" y="295043"/>
                </a:lnTo>
                <a:cubicBezTo>
                  <a:pt x="537236" y="260391"/>
                  <a:pt x="509021" y="232137"/>
                  <a:pt x="474309" y="232137"/>
                </a:cubicBezTo>
                <a:close/>
                <a:moveTo>
                  <a:pt x="133330" y="232137"/>
                </a:moveTo>
                <a:cubicBezTo>
                  <a:pt x="98618" y="232137"/>
                  <a:pt x="70403" y="260391"/>
                  <a:pt x="70403" y="295043"/>
                </a:cubicBezTo>
                <a:lnTo>
                  <a:pt x="70403" y="383983"/>
                </a:lnTo>
                <a:lnTo>
                  <a:pt x="196168" y="383983"/>
                </a:lnTo>
                <a:lnTo>
                  <a:pt x="196168" y="295043"/>
                </a:lnTo>
                <a:cubicBezTo>
                  <a:pt x="196168" y="260391"/>
                  <a:pt x="167953" y="232137"/>
                  <a:pt x="133330" y="232137"/>
                </a:cubicBezTo>
                <a:close/>
                <a:moveTo>
                  <a:pt x="303775" y="184068"/>
                </a:moveTo>
                <a:cubicBezTo>
                  <a:pt x="257759" y="184068"/>
                  <a:pt x="220377" y="221386"/>
                  <a:pt x="220377" y="267410"/>
                </a:cubicBezTo>
                <a:lnTo>
                  <a:pt x="220377" y="383983"/>
                </a:lnTo>
                <a:lnTo>
                  <a:pt x="387173" y="383983"/>
                </a:lnTo>
                <a:lnTo>
                  <a:pt x="387262" y="267410"/>
                </a:lnTo>
                <a:cubicBezTo>
                  <a:pt x="387262" y="221386"/>
                  <a:pt x="349791" y="184068"/>
                  <a:pt x="303775" y="184068"/>
                </a:cubicBezTo>
                <a:close/>
                <a:moveTo>
                  <a:pt x="303775" y="159901"/>
                </a:moveTo>
                <a:cubicBezTo>
                  <a:pt x="353262" y="159901"/>
                  <a:pt x="395183" y="193487"/>
                  <a:pt x="407644" y="239067"/>
                </a:cubicBezTo>
                <a:cubicBezTo>
                  <a:pt x="423665" y="220053"/>
                  <a:pt x="447608" y="207969"/>
                  <a:pt x="474309" y="207969"/>
                </a:cubicBezTo>
                <a:cubicBezTo>
                  <a:pt x="522372" y="207969"/>
                  <a:pt x="561445" y="247064"/>
                  <a:pt x="561445" y="295043"/>
                </a:cubicBezTo>
                <a:lnTo>
                  <a:pt x="561445" y="383983"/>
                </a:lnTo>
                <a:lnTo>
                  <a:pt x="595534" y="383983"/>
                </a:lnTo>
                <a:cubicBezTo>
                  <a:pt x="602210" y="383983"/>
                  <a:pt x="607639" y="389402"/>
                  <a:pt x="607639" y="396066"/>
                </a:cubicBezTo>
                <a:cubicBezTo>
                  <a:pt x="607639" y="402730"/>
                  <a:pt x="602210" y="408150"/>
                  <a:pt x="595534" y="408150"/>
                </a:cubicBezTo>
                <a:lnTo>
                  <a:pt x="12105" y="408150"/>
                </a:lnTo>
                <a:cubicBezTo>
                  <a:pt x="5429" y="408150"/>
                  <a:pt x="0" y="402730"/>
                  <a:pt x="0" y="396066"/>
                </a:cubicBezTo>
                <a:cubicBezTo>
                  <a:pt x="0" y="389402"/>
                  <a:pt x="5429" y="383983"/>
                  <a:pt x="12105" y="383983"/>
                </a:cubicBezTo>
                <a:lnTo>
                  <a:pt x="46194" y="383983"/>
                </a:lnTo>
                <a:lnTo>
                  <a:pt x="46194" y="295043"/>
                </a:lnTo>
                <a:cubicBezTo>
                  <a:pt x="46194" y="247064"/>
                  <a:pt x="85267" y="207969"/>
                  <a:pt x="133330" y="207969"/>
                </a:cubicBezTo>
                <a:cubicBezTo>
                  <a:pt x="160031" y="207969"/>
                  <a:pt x="183974" y="220142"/>
                  <a:pt x="199995" y="239067"/>
                </a:cubicBezTo>
                <a:cubicBezTo>
                  <a:pt x="212456" y="193487"/>
                  <a:pt x="254199" y="159901"/>
                  <a:pt x="303775" y="159901"/>
                </a:cubicBezTo>
                <a:close/>
                <a:moveTo>
                  <a:pt x="474306" y="96504"/>
                </a:moveTo>
                <a:cubicBezTo>
                  <a:pt x="455441" y="96504"/>
                  <a:pt x="440046" y="111791"/>
                  <a:pt x="440046" y="130722"/>
                </a:cubicBezTo>
                <a:cubicBezTo>
                  <a:pt x="440046" y="149564"/>
                  <a:pt x="455441" y="164940"/>
                  <a:pt x="474306" y="164940"/>
                </a:cubicBezTo>
                <a:cubicBezTo>
                  <a:pt x="493170" y="164940"/>
                  <a:pt x="508565" y="149564"/>
                  <a:pt x="508565" y="130722"/>
                </a:cubicBezTo>
                <a:cubicBezTo>
                  <a:pt x="508565" y="111791"/>
                  <a:pt x="493170" y="96504"/>
                  <a:pt x="474306" y="96504"/>
                </a:cubicBezTo>
                <a:close/>
                <a:moveTo>
                  <a:pt x="133334" y="96504"/>
                </a:moveTo>
                <a:cubicBezTo>
                  <a:pt x="114469" y="96504"/>
                  <a:pt x="99074" y="111791"/>
                  <a:pt x="99074" y="130722"/>
                </a:cubicBezTo>
                <a:cubicBezTo>
                  <a:pt x="99074" y="149564"/>
                  <a:pt x="114469" y="164940"/>
                  <a:pt x="133334" y="164940"/>
                </a:cubicBezTo>
                <a:cubicBezTo>
                  <a:pt x="152287" y="164940"/>
                  <a:pt x="167593" y="149564"/>
                  <a:pt x="167593" y="130722"/>
                </a:cubicBezTo>
                <a:cubicBezTo>
                  <a:pt x="167593" y="111791"/>
                  <a:pt x="152287" y="96504"/>
                  <a:pt x="133334" y="96504"/>
                </a:cubicBezTo>
                <a:close/>
                <a:moveTo>
                  <a:pt x="474306" y="72329"/>
                </a:moveTo>
                <a:cubicBezTo>
                  <a:pt x="506518" y="72329"/>
                  <a:pt x="532769" y="98459"/>
                  <a:pt x="532769" y="130722"/>
                </a:cubicBezTo>
                <a:cubicBezTo>
                  <a:pt x="532769" y="162896"/>
                  <a:pt x="506518" y="189115"/>
                  <a:pt x="474306" y="189115"/>
                </a:cubicBezTo>
                <a:cubicBezTo>
                  <a:pt x="442093" y="189115"/>
                  <a:pt x="415842" y="162896"/>
                  <a:pt x="415842" y="130722"/>
                </a:cubicBezTo>
                <a:cubicBezTo>
                  <a:pt x="415842" y="98459"/>
                  <a:pt x="442093" y="72329"/>
                  <a:pt x="474306" y="72329"/>
                </a:cubicBezTo>
                <a:close/>
                <a:moveTo>
                  <a:pt x="133334" y="72329"/>
                </a:moveTo>
                <a:cubicBezTo>
                  <a:pt x="165546" y="72329"/>
                  <a:pt x="191797" y="98459"/>
                  <a:pt x="191797" y="130722"/>
                </a:cubicBezTo>
                <a:cubicBezTo>
                  <a:pt x="191797" y="162896"/>
                  <a:pt x="165635" y="189115"/>
                  <a:pt x="133334" y="189115"/>
                </a:cubicBezTo>
                <a:cubicBezTo>
                  <a:pt x="101121" y="189115"/>
                  <a:pt x="74870" y="162896"/>
                  <a:pt x="74870" y="130722"/>
                </a:cubicBezTo>
                <a:cubicBezTo>
                  <a:pt x="74870" y="98459"/>
                  <a:pt x="101121" y="72329"/>
                  <a:pt x="133334" y="72329"/>
                </a:cubicBezTo>
                <a:close/>
                <a:moveTo>
                  <a:pt x="303794" y="24175"/>
                </a:moveTo>
                <a:cubicBezTo>
                  <a:pt x="277891" y="24175"/>
                  <a:pt x="256795" y="45151"/>
                  <a:pt x="256795" y="71015"/>
                </a:cubicBezTo>
                <a:cubicBezTo>
                  <a:pt x="256795" y="96879"/>
                  <a:pt x="277891" y="117944"/>
                  <a:pt x="303794" y="117944"/>
                </a:cubicBezTo>
                <a:cubicBezTo>
                  <a:pt x="329696" y="117944"/>
                  <a:pt x="350703" y="96879"/>
                  <a:pt x="350703" y="71015"/>
                </a:cubicBezTo>
                <a:cubicBezTo>
                  <a:pt x="350703" y="45151"/>
                  <a:pt x="329696" y="24175"/>
                  <a:pt x="303794" y="24175"/>
                </a:cubicBezTo>
                <a:close/>
                <a:moveTo>
                  <a:pt x="303794" y="0"/>
                </a:moveTo>
                <a:cubicBezTo>
                  <a:pt x="343048" y="0"/>
                  <a:pt x="374914" y="31819"/>
                  <a:pt x="374914" y="71015"/>
                </a:cubicBezTo>
                <a:cubicBezTo>
                  <a:pt x="374914" y="110211"/>
                  <a:pt x="343048" y="142119"/>
                  <a:pt x="303794" y="142119"/>
                </a:cubicBezTo>
                <a:cubicBezTo>
                  <a:pt x="264539" y="142119"/>
                  <a:pt x="232584" y="110211"/>
                  <a:pt x="232584" y="71015"/>
                </a:cubicBezTo>
                <a:cubicBezTo>
                  <a:pt x="232584" y="31819"/>
                  <a:pt x="264539" y="0"/>
                  <a:pt x="30379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7655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任意多边形: 形状 174">
            <a:extLst>
              <a:ext uri="{FF2B5EF4-FFF2-40B4-BE49-F238E27FC236}">
                <a16:creationId xmlns:a16="http://schemas.microsoft.com/office/drawing/2014/main" id="{D0F7ABD6-BDD5-FEC6-8B8E-3AA75F029809}"/>
              </a:ext>
            </a:extLst>
          </p:cNvPr>
          <p:cNvSpPr/>
          <p:nvPr/>
        </p:nvSpPr>
        <p:spPr>
          <a:xfrm>
            <a:off x="0" y="0"/>
            <a:ext cx="2943590" cy="6858000"/>
          </a:xfrm>
          <a:custGeom>
            <a:avLst/>
            <a:gdLst>
              <a:gd name="connsiteX0" fmla="*/ 0 w 2943590"/>
              <a:gd name="connsiteY0" fmla="*/ 0 h 6858000"/>
              <a:gd name="connsiteX1" fmla="*/ 1493541 w 2943590"/>
              <a:gd name="connsiteY1" fmla="*/ 0 h 6858000"/>
              <a:gd name="connsiteX2" fmla="*/ 1728093 w 2943590"/>
              <a:gd name="connsiteY2" fmla="*/ 213175 h 6858000"/>
              <a:gd name="connsiteX3" fmla="*/ 2943590 w 2943590"/>
              <a:gd name="connsiteY3" fmla="*/ 3147646 h 6858000"/>
              <a:gd name="connsiteX4" fmla="*/ 771743 w 2943590"/>
              <a:gd name="connsiteY4" fmla="*/ 6796737 h 6858000"/>
              <a:gd name="connsiteX5" fmla="*/ 652127 w 2943590"/>
              <a:gd name="connsiteY5" fmla="*/ 6858000 h 6858000"/>
              <a:gd name="connsiteX6" fmla="*/ 0 w 294359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3590" h="6858000">
                <a:moveTo>
                  <a:pt x="0" y="0"/>
                </a:moveTo>
                <a:lnTo>
                  <a:pt x="1493541" y="0"/>
                </a:lnTo>
                <a:lnTo>
                  <a:pt x="1728093" y="213175"/>
                </a:lnTo>
                <a:cubicBezTo>
                  <a:pt x="2479089" y="964171"/>
                  <a:pt x="2943590" y="2001664"/>
                  <a:pt x="2943590" y="3147646"/>
                </a:cubicBezTo>
                <a:cubicBezTo>
                  <a:pt x="2943590" y="4723372"/>
                  <a:pt x="2065393" y="6093984"/>
                  <a:pt x="771743" y="6796737"/>
                </a:cubicBezTo>
                <a:lnTo>
                  <a:pt x="652127" y="6858000"/>
                </a:lnTo>
                <a:lnTo>
                  <a:pt x="0" y="68580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5" name="任意多边形: 形状 204">
            <a:extLst>
              <a:ext uri="{FF2B5EF4-FFF2-40B4-BE49-F238E27FC236}">
                <a16:creationId xmlns:a16="http://schemas.microsoft.com/office/drawing/2014/main" id="{564FB8DD-B8D8-4C87-D966-85E7F479CE43}"/>
              </a:ext>
            </a:extLst>
          </p:cNvPr>
          <p:cNvSpPr/>
          <p:nvPr/>
        </p:nvSpPr>
        <p:spPr>
          <a:xfrm rot="19611547">
            <a:off x="-177545" y="4688916"/>
            <a:ext cx="1699667" cy="143785"/>
          </a:xfrm>
          <a:custGeom>
            <a:avLst/>
            <a:gdLst>
              <a:gd name="connsiteX0" fmla="*/ 1699667 w 1699667"/>
              <a:gd name="connsiteY0" fmla="*/ 0 h 143785"/>
              <a:gd name="connsiteX1" fmla="*/ 1699667 w 1699667"/>
              <a:gd name="connsiteY1" fmla="*/ 143785 h 143785"/>
              <a:gd name="connsiteX2" fmla="*/ 0 w 1699667"/>
              <a:gd name="connsiteY2" fmla="*/ 143785 h 143785"/>
              <a:gd name="connsiteX3" fmla="*/ 93878 w 1699667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67" h="143785">
                <a:moveTo>
                  <a:pt x="1699667" y="0"/>
                </a:moveTo>
                <a:lnTo>
                  <a:pt x="1699667" y="143785"/>
                </a:lnTo>
                <a:lnTo>
                  <a:pt x="0" y="143785"/>
                </a:lnTo>
                <a:lnTo>
                  <a:pt x="9387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7" name="任意多边形: 形状 206">
            <a:extLst>
              <a:ext uri="{FF2B5EF4-FFF2-40B4-BE49-F238E27FC236}">
                <a16:creationId xmlns:a16="http://schemas.microsoft.com/office/drawing/2014/main" id="{DE3F75F8-1DC3-CA9D-0A8D-4D8D43AA1A4E}"/>
              </a:ext>
            </a:extLst>
          </p:cNvPr>
          <p:cNvSpPr/>
          <p:nvPr/>
        </p:nvSpPr>
        <p:spPr>
          <a:xfrm rot="19611547">
            <a:off x="-195825" y="5038551"/>
            <a:ext cx="1924396" cy="143785"/>
          </a:xfrm>
          <a:custGeom>
            <a:avLst/>
            <a:gdLst>
              <a:gd name="connsiteX0" fmla="*/ 1924396 w 1924396"/>
              <a:gd name="connsiteY0" fmla="*/ 0 h 143785"/>
              <a:gd name="connsiteX1" fmla="*/ 1924396 w 1924396"/>
              <a:gd name="connsiteY1" fmla="*/ 143785 h 143785"/>
              <a:gd name="connsiteX2" fmla="*/ 0 w 1924396"/>
              <a:gd name="connsiteY2" fmla="*/ 143785 h 143785"/>
              <a:gd name="connsiteX3" fmla="*/ 93879 w 1924396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4396" h="143785">
                <a:moveTo>
                  <a:pt x="1924396" y="0"/>
                </a:moveTo>
                <a:lnTo>
                  <a:pt x="1924396" y="143785"/>
                </a:lnTo>
                <a:lnTo>
                  <a:pt x="0" y="143785"/>
                </a:lnTo>
                <a:lnTo>
                  <a:pt x="9387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9" name="任意多边形: 形状 208">
            <a:extLst>
              <a:ext uri="{FF2B5EF4-FFF2-40B4-BE49-F238E27FC236}">
                <a16:creationId xmlns:a16="http://schemas.microsoft.com/office/drawing/2014/main" id="{2E8F61C3-73E2-234F-CF67-CC0738300CFD}"/>
              </a:ext>
            </a:extLst>
          </p:cNvPr>
          <p:cNvSpPr/>
          <p:nvPr/>
        </p:nvSpPr>
        <p:spPr>
          <a:xfrm rot="19611547">
            <a:off x="-214102" y="5388185"/>
            <a:ext cx="2149125" cy="143785"/>
          </a:xfrm>
          <a:custGeom>
            <a:avLst/>
            <a:gdLst>
              <a:gd name="connsiteX0" fmla="*/ 2149125 w 2149125"/>
              <a:gd name="connsiteY0" fmla="*/ 0 h 143785"/>
              <a:gd name="connsiteX1" fmla="*/ 2149125 w 2149125"/>
              <a:gd name="connsiteY1" fmla="*/ 143785 h 143785"/>
              <a:gd name="connsiteX2" fmla="*/ 0 w 2149125"/>
              <a:gd name="connsiteY2" fmla="*/ 143785 h 143785"/>
              <a:gd name="connsiteX3" fmla="*/ 93878 w 2149125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9125" h="143785">
                <a:moveTo>
                  <a:pt x="2149125" y="0"/>
                </a:moveTo>
                <a:lnTo>
                  <a:pt x="2149125" y="143785"/>
                </a:lnTo>
                <a:lnTo>
                  <a:pt x="0" y="143785"/>
                </a:lnTo>
                <a:lnTo>
                  <a:pt x="9387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1" name="任意多边形: 形状 210">
            <a:extLst>
              <a:ext uri="{FF2B5EF4-FFF2-40B4-BE49-F238E27FC236}">
                <a16:creationId xmlns:a16="http://schemas.microsoft.com/office/drawing/2014/main" id="{1FE17866-BF1E-25B8-A335-5A517B45935C}"/>
              </a:ext>
            </a:extLst>
          </p:cNvPr>
          <p:cNvSpPr/>
          <p:nvPr/>
        </p:nvSpPr>
        <p:spPr>
          <a:xfrm rot="19611547">
            <a:off x="-232382" y="5737821"/>
            <a:ext cx="2373854" cy="143785"/>
          </a:xfrm>
          <a:custGeom>
            <a:avLst/>
            <a:gdLst>
              <a:gd name="connsiteX0" fmla="*/ 2373854 w 2373854"/>
              <a:gd name="connsiteY0" fmla="*/ 0 h 143785"/>
              <a:gd name="connsiteX1" fmla="*/ 2373854 w 2373854"/>
              <a:gd name="connsiteY1" fmla="*/ 143785 h 143785"/>
              <a:gd name="connsiteX2" fmla="*/ 0 w 2373854"/>
              <a:gd name="connsiteY2" fmla="*/ 143785 h 143785"/>
              <a:gd name="connsiteX3" fmla="*/ 93879 w 2373854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3854" h="143785">
                <a:moveTo>
                  <a:pt x="2373854" y="0"/>
                </a:moveTo>
                <a:lnTo>
                  <a:pt x="2373854" y="143785"/>
                </a:lnTo>
                <a:lnTo>
                  <a:pt x="0" y="143785"/>
                </a:lnTo>
                <a:lnTo>
                  <a:pt x="9387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3" name="任意多边形: 形状 212">
            <a:extLst>
              <a:ext uri="{FF2B5EF4-FFF2-40B4-BE49-F238E27FC236}">
                <a16:creationId xmlns:a16="http://schemas.microsoft.com/office/drawing/2014/main" id="{0209226A-CF9A-C8E3-A77C-E748AB4D369B}"/>
              </a:ext>
            </a:extLst>
          </p:cNvPr>
          <p:cNvSpPr/>
          <p:nvPr/>
        </p:nvSpPr>
        <p:spPr>
          <a:xfrm rot="19611547">
            <a:off x="-214566" y="6076716"/>
            <a:ext cx="2559293" cy="143785"/>
          </a:xfrm>
          <a:custGeom>
            <a:avLst/>
            <a:gdLst>
              <a:gd name="connsiteX0" fmla="*/ 2559293 w 2559293"/>
              <a:gd name="connsiteY0" fmla="*/ 0 h 143785"/>
              <a:gd name="connsiteX1" fmla="*/ 2559293 w 2559293"/>
              <a:gd name="connsiteY1" fmla="*/ 143785 h 143785"/>
              <a:gd name="connsiteX2" fmla="*/ 92168 w 2559293"/>
              <a:gd name="connsiteY2" fmla="*/ 143785 h 143785"/>
              <a:gd name="connsiteX3" fmla="*/ 0 w 2559293"/>
              <a:gd name="connsiteY3" fmla="*/ 83608 h 143785"/>
              <a:gd name="connsiteX4" fmla="*/ 54589 w 2559293"/>
              <a:gd name="connsiteY4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9293" h="143785">
                <a:moveTo>
                  <a:pt x="2559293" y="0"/>
                </a:moveTo>
                <a:lnTo>
                  <a:pt x="2559293" y="143785"/>
                </a:lnTo>
                <a:lnTo>
                  <a:pt x="92168" y="143785"/>
                </a:lnTo>
                <a:lnTo>
                  <a:pt x="0" y="83608"/>
                </a:lnTo>
                <a:lnTo>
                  <a:pt x="545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5" name="任意多边形: 形状 214">
            <a:extLst>
              <a:ext uri="{FF2B5EF4-FFF2-40B4-BE49-F238E27FC236}">
                <a16:creationId xmlns:a16="http://schemas.microsoft.com/office/drawing/2014/main" id="{83311F66-7E51-EE23-AE24-319E9411E52D}"/>
              </a:ext>
            </a:extLst>
          </p:cNvPr>
          <p:cNvSpPr/>
          <p:nvPr/>
        </p:nvSpPr>
        <p:spPr>
          <a:xfrm rot="19611547">
            <a:off x="340262" y="6255822"/>
            <a:ext cx="2160174" cy="143785"/>
          </a:xfrm>
          <a:custGeom>
            <a:avLst/>
            <a:gdLst>
              <a:gd name="connsiteX0" fmla="*/ 2160174 w 2160174"/>
              <a:gd name="connsiteY0" fmla="*/ 0 h 143785"/>
              <a:gd name="connsiteX1" fmla="*/ 2160174 w 2160174"/>
              <a:gd name="connsiteY1" fmla="*/ 143785 h 143785"/>
              <a:gd name="connsiteX2" fmla="*/ 220222 w 2160174"/>
              <a:gd name="connsiteY2" fmla="*/ 143785 h 143785"/>
              <a:gd name="connsiteX3" fmla="*/ 0 w 2160174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174" h="143785">
                <a:moveTo>
                  <a:pt x="2160174" y="0"/>
                </a:moveTo>
                <a:lnTo>
                  <a:pt x="2160174" y="143785"/>
                </a:lnTo>
                <a:lnTo>
                  <a:pt x="220222" y="1437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6F9CFE28-5B41-25EE-1E35-2BEC00C7B41D}"/>
              </a:ext>
            </a:extLst>
          </p:cNvPr>
          <p:cNvGrpSpPr/>
          <p:nvPr/>
        </p:nvGrpSpPr>
        <p:grpSpPr>
          <a:xfrm rot="10800000">
            <a:off x="3296771" y="6134100"/>
            <a:ext cx="1447290" cy="638462"/>
            <a:chOff x="7706184" y="2854983"/>
            <a:chExt cx="2301518" cy="1015299"/>
          </a:xfrm>
          <a:solidFill>
            <a:schemeClr val="accent2">
              <a:alpha val="44000"/>
            </a:schemeClr>
          </a:solidFill>
        </p:grpSpPr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685B81FC-95CA-B047-E91C-85294F324E5B}"/>
                </a:ext>
              </a:extLst>
            </p:cNvPr>
            <p:cNvGrpSpPr/>
            <p:nvPr/>
          </p:nvGrpSpPr>
          <p:grpSpPr>
            <a:xfrm>
              <a:off x="7706184" y="2854983"/>
              <a:ext cx="2301518" cy="169901"/>
              <a:chOff x="7711779" y="2854983"/>
              <a:chExt cx="2301518" cy="169901"/>
            </a:xfrm>
            <a:grpFill/>
          </p:grpSpPr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B45A4593-459A-1348-DF28-0FAD548A125C}"/>
                  </a:ext>
                </a:extLst>
              </p:cNvPr>
              <p:cNvSpPr/>
              <p:nvPr/>
            </p:nvSpPr>
            <p:spPr>
              <a:xfrm>
                <a:off x="771177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1" name="椭圆 90">
                <a:extLst>
                  <a:ext uri="{FF2B5EF4-FFF2-40B4-BE49-F238E27FC236}">
                    <a16:creationId xmlns:a16="http://schemas.microsoft.com/office/drawing/2014/main" id="{01CD0C8A-A4F3-125B-DE3F-E606605F7299}"/>
                  </a:ext>
                </a:extLst>
              </p:cNvPr>
              <p:cNvSpPr/>
              <p:nvPr/>
            </p:nvSpPr>
            <p:spPr>
              <a:xfrm>
                <a:off x="8026828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E0A6F320-DDE1-1DF6-6B9B-E99220C27B5B}"/>
                  </a:ext>
                </a:extLst>
              </p:cNvPr>
              <p:cNvSpPr/>
              <p:nvPr/>
            </p:nvSpPr>
            <p:spPr>
              <a:xfrm>
                <a:off x="834187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6C0101DC-644A-0502-7AB7-E750742F739C}"/>
                  </a:ext>
                </a:extLst>
              </p:cNvPr>
              <p:cNvSpPr/>
              <p:nvPr/>
            </p:nvSpPr>
            <p:spPr>
              <a:xfrm>
                <a:off x="865692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A5B1D81-8B03-719E-0BBA-7017E8F2DE46}"/>
                  </a:ext>
                </a:extLst>
              </p:cNvPr>
              <p:cNvSpPr/>
              <p:nvPr/>
            </p:nvSpPr>
            <p:spPr>
              <a:xfrm>
                <a:off x="8935112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74F8DDC9-1E4A-0DA0-7012-F42A11F0A85A}"/>
                  </a:ext>
                </a:extLst>
              </p:cNvPr>
              <p:cNvSpPr/>
              <p:nvPr/>
            </p:nvSpPr>
            <p:spPr>
              <a:xfrm>
                <a:off x="921329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3D801CB6-3101-C9CB-4097-F465BF8E2DDB}"/>
                  </a:ext>
                </a:extLst>
              </p:cNvPr>
              <p:cNvSpPr/>
              <p:nvPr/>
            </p:nvSpPr>
            <p:spPr>
              <a:xfrm>
                <a:off x="952834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638EE4CC-000A-11C1-8BAD-4BFF1F099FD9}"/>
                  </a:ext>
                </a:extLst>
              </p:cNvPr>
              <p:cNvSpPr/>
              <p:nvPr/>
            </p:nvSpPr>
            <p:spPr>
              <a:xfrm>
                <a:off x="984339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EC29A125-A9FB-06B6-D7D6-8AE39E9E5D14}"/>
                </a:ext>
              </a:extLst>
            </p:cNvPr>
            <p:cNvGrpSpPr/>
            <p:nvPr/>
          </p:nvGrpSpPr>
          <p:grpSpPr>
            <a:xfrm>
              <a:off x="7706184" y="3136782"/>
              <a:ext cx="2301518" cy="169901"/>
              <a:chOff x="7711779" y="2696471"/>
              <a:chExt cx="2301518" cy="169901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F3BDD5CE-1539-C80A-EFAE-95ED8A0F16AB}"/>
                  </a:ext>
                </a:extLst>
              </p:cNvPr>
              <p:cNvSpPr/>
              <p:nvPr/>
            </p:nvSpPr>
            <p:spPr>
              <a:xfrm>
                <a:off x="771177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F8B97CFD-2BD3-0DDC-ABE7-7BFAEA88BE1B}"/>
                  </a:ext>
                </a:extLst>
              </p:cNvPr>
              <p:cNvSpPr/>
              <p:nvPr/>
            </p:nvSpPr>
            <p:spPr>
              <a:xfrm>
                <a:off x="8026828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6878989A-E589-6DB1-222E-AD2B71A26522}"/>
                  </a:ext>
                </a:extLst>
              </p:cNvPr>
              <p:cNvSpPr/>
              <p:nvPr/>
            </p:nvSpPr>
            <p:spPr>
              <a:xfrm>
                <a:off x="834187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74F8BCEF-06E1-E8EC-ED80-1A2F23186311}"/>
                  </a:ext>
                </a:extLst>
              </p:cNvPr>
              <p:cNvSpPr/>
              <p:nvPr/>
            </p:nvSpPr>
            <p:spPr>
              <a:xfrm>
                <a:off x="865692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97DD9B74-ADAC-1FA4-9BE4-1E97FEBE9215}"/>
                  </a:ext>
                </a:extLst>
              </p:cNvPr>
              <p:cNvSpPr/>
              <p:nvPr/>
            </p:nvSpPr>
            <p:spPr>
              <a:xfrm>
                <a:off x="8935112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2C0C0328-EB8F-B52F-56FE-636364C7A1E3}"/>
                  </a:ext>
                </a:extLst>
              </p:cNvPr>
              <p:cNvSpPr/>
              <p:nvPr/>
            </p:nvSpPr>
            <p:spPr>
              <a:xfrm>
                <a:off x="921329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91641AEC-105E-600E-8966-FD1A04DCF36E}"/>
                  </a:ext>
                </a:extLst>
              </p:cNvPr>
              <p:cNvSpPr/>
              <p:nvPr/>
            </p:nvSpPr>
            <p:spPr>
              <a:xfrm>
                <a:off x="952834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476A8562-0183-055F-84EA-0AD45A21A25F}"/>
                  </a:ext>
                </a:extLst>
              </p:cNvPr>
              <p:cNvSpPr/>
              <p:nvPr/>
            </p:nvSpPr>
            <p:spPr>
              <a:xfrm>
                <a:off x="984339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AFC8508D-9F4C-593B-76B2-B3493A569D07}"/>
                </a:ext>
              </a:extLst>
            </p:cNvPr>
            <p:cNvGrpSpPr/>
            <p:nvPr/>
          </p:nvGrpSpPr>
          <p:grpSpPr>
            <a:xfrm>
              <a:off x="7706184" y="3418581"/>
              <a:ext cx="2301518" cy="169901"/>
              <a:chOff x="7711779" y="2537959"/>
              <a:chExt cx="2301518" cy="169901"/>
            </a:xfrm>
            <a:grpFill/>
          </p:grpSpPr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43C0EA1-33F3-2D7E-22EF-3E7AB824BB1D}"/>
                  </a:ext>
                </a:extLst>
              </p:cNvPr>
              <p:cNvSpPr/>
              <p:nvPr/>
            </p:nvSpPr>
            <p:spPr>
              <a:xfrm>
                <a:off x="771177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834EE529-BBC3-10D5-48F6-50EEAEEAB305}"/>
                  </a:ext>
                </a:extLst>
              </p:cNvPr>
              <p:cNvSpPr/>
              <p:nvPr/>
            </p:nvSpPr>
            <p:spPr>
              <a:xfrm>
                <a:off x="8026828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94673823-2F7F-F0ED-EB9D-0ED88B51781E}"/>
                  </a:ext>
                </a:extLst>
              </p:cNvPr>
              <p:cNvSpPr/>
              <p:nvPr/>
            </p:nvSpPr>
            <p:spPr>
              <a:xfrm>
                <a:off x="834187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23DCA67C-CC75-5321-F172-7F9470F56C11}"/>
                  </a:ext>
                </a:extLst>
              </p:cNvPr>
              <p:cNvSpPr/>
              <p:nvPr/>
            </p:nvSpPr>
            <p:spPr>
              <a:xfrm>
                <a:off x="865692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 dirty="0"/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83712248-6B51-2D49-645C-820C1047F32B}"/>
                  </a:ext>
                </a:extLst>
              </p:cNvPr>
              <p:cNvSpPr/>
              <p:nvPr/>
            </p:nvSpPr>
            <p:spPr>
              <a:xfrm>
                <a:off x="8935112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58324FE2-1B95-E737-4AA2-B11E74791E14}"/>
                  </a:ext>
                </a:extLst>
              </p:cNvPr>
              <p:cNvSpPr/>
              <p:nvPr/>
            </p:nvSpPr>
            <p:spPr>
              <a:xfrm>
                <a:off x="921329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D9823037-CD8C-9438-CA23-4761805289E8}"/>
                  </a:ext>
                </a:extLst>
              </p:cNvPr>
              <p:cNvSpPr/>
              <p:nvPr/>
            </p:nvSpPr>
            <p:spPr>
              <a:xfrm>
                <a:off x="952834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1" name="椭圆 80">
                <a:extLst>
                  <a:ext uri="{FF2B5EF4-FFF2-40B4-BE49-F238E27FC236}">
                    <a16:creationId xmlns:a16="http://schemas.microsoft.com/office/drawing/2014/main" id="{03869E70-87AD-8C3A-4808-802E8032716C}"/>
                  </a:ext>
                </a:extLst>
              </p:cNvPr>
              <p:cNvSpPr/>
              <p:nvPr/>
            </p:nvSpPr>
            <p:spPr>
              <a:xfrm>
                <a:off x="984339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F6E6CBE2-4377-1904-CCC4-4BC1E62FB3D0}"/>
                </a:ext>
              </a:extLst>
            </p:cNvPr>
            <p:cNvGrpSpPr/>
            <p:nvPr/>
          </p:nvGrpSpPr>
          <p:grpSpPr>
            <a:xfrm>
              <a:off x="7706184" y="3700381"/>
              <a:ext cx="2301518" cy="169901"/>
              <a:chOff x="7711779" y="2379447"/>
              <a:chExt cx="2301518" cy="169901"/>
            </a:xfrm>
            <a:grpFill/>
          </p:grpSpPr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5437F5B3-67B4-40DF-7BDD-E6201DF773EC}"/>
                  </a:ext>
                </a:extLst>
              </p:cNvPr>
              <p:cNvSpPr/>
              <p:nvPr/>
            </p:nvSpPr>
            <p:spPr>
              <a:xfrm>
                <a:off x="771177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6B08A503-1334-3832-AC87-0FFD6C475506}"/>
                  </a:ext>
                </a:extLst>
              </p:cNvPr>
              <p:cNvSpPr/>
              <p:nvPr/>
            </p:nvSpPr>
            <p:spPr>
              <a:xfrm>
                <a:off x="8026828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EAAB35F1-9C8F-7A89-4F1D-DA98F55F1F78}"/>
                  </a:ext>
                </a:extLst>
              </p:cNvPr>
              <p:cNvSpPr/>
              <p:nvPr/>
            </p:nvSpPr>
            <p:spPr>
              <a:xfrm>
                <a:off x="834187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C541C34D-AA9A-E708-C3BA-6EBFDD123490}"/>
                  </a:ext>
                </a:extLst>
              </p:cNvPr>
              <p:cNvSpPr/>
              <p:nvPr/>
            </p:nvSpPr>
            <p:spPr>
              <a:xfrm>
                <a:off x="865692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628E4368-B881-A146-9168-0E4B3E206CF4}"/>
                  </a:ext>
                </a:extLst>
              </p:cNvPr>
              <p:cNvSpPr/>
              <p:nvPr/>
            </p:nvSpPr>
            <p:spPr>
              <a:xfrm>
                <a:off x="8935112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id="{CEFE21C4-1AE0-4439-2D4B-4090CE8A080B}"/>
                  </a:ext>
                </a:extLst>
              </p:cNvPr>
              <p:cNvSpPr/>
              <p:nvPr/>
            </p:nvSpPr>
            <p:spPr>
              <a:xfrm>
                <a:off x="921329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7920340-E32F-9B50-3B00-B1E0879D678A}"/>
                  </a:ext>
                </a:extLst>
              </p:cNvPr>
              <p:cNvSpPr/>
              <p:nvPr/>
            </p:nvSpPr>
            <p:spPr>
              <a:xfrm>
                <a:off x="952834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B250F601-C423-C599-DEEF-008B66AC5357}"/>
                  </a:ext>
                </a:extLst>
              </p:cNvPr>
              <p:cNvSpPr/>
              <p:nvPr/>
            </p:nvSpPr>
            <p:spPr>
              <a:xfrm>
                <a:off x="984339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</p:grpSp>
      <p:sp>
        <p:nvSpPr>
          <p:cNvPr id="100" name="任意多边形: 形状 99">
            <a:extLst>
              <a:ext uri="{FF2B5EF4-FFF2-40B4-BE49-F238E27FC236}">
                <a16:creationId xmlns:a16="http://schemas.microsoft.com/office/drawing/2014/main" id="{15AB0D5D-879F-6D89-3087-3DD47218C44B}"/>
              </a:ext>
            </a:extLst>
          </p:cNvPr>
          <p:cNvSpPr/>
          <p:nvPr/>
        </p:nvSpPr>
        <p:spPr>
          <a:xfrm flipV="1">
            <a:off x="711018" y="849674"/>
            <a:ext cx="743247" cy="857531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016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8A991BA-28AA-617D-B0A2-8C3CA5F8AC42}"/>
              </a:ext>
            </a:extLst>
          </p:cNvPr>
          <p:cNvSpPr/>
          <p:nvPr/>
        </p:nvSpPr>
        <p:spPr>
          <a:xfrm flipV="1">
            <a:off x="911225" y="1126509"/>
            <a:ext cx="4767604" cy="5500687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14763" t="-1235" r="-76349" b="-91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9" name="图片 98">
            <a:hlinkClick r:id="rId4"/>
            <a:extLst>
              <a:ext uri="{FF2B5EF4-FFF2-40B4-BE49-F238E27FC236}">
                <a16:creationId xmlns:a16="http://schemas.microsoft.com/office/drawing/2014/main" id="{0D1A632B-D18A-ECA5-C2E8-DC67A7FE62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793513"/>
            <a:ext cx="1781717" cy="235187"/>
          </a:xfrm>
          <a:prstGeom prst="rect">
            <a:avLst/>
          </a:prstGeom>
        </p:spPr>
      </p:pic>
      <p:sp>
        <p:nvSpPr>
          <p:cNvPr id="120" name="Rounded Rectangle 100">
            <a:extLst>
              <a:ext uri="{FF2B5EF4-FFF2-40B4-BE49-F238E27FC236}">
                <a16:creationId xmlns:a16="http://schemas.microsoft.com/office/drawing/2014/main" id="{2765BFC2-3143-46DE-F46E-633FD5FB0547}"/>
              </a:ext>
            </a:extLst>
          </p:cNvPr>
          <p:cNvSpPr/>
          <p:nvPr/>
        </p:nvSpPr>
        <p:spPr>
          <a:xfrm rot="1002319">
            <a:off x="1044266" y="5342138"/>
            <a:ext cx="1657687" cy="1635995"/>
          </a:xfrm>
          <a:custGeom>
            <a:avLst/>
            <a:gdLst>
              <a:gd name="T0" fmla="*/ 1756 w 13054"/>
              <a:gd name="T1" fmla="*/ 12900 h 12900"/>
              <a:gd name="T2" fmla="*/ 624 w 13054"/>
              <a:gd name="T3" fmla="*/ 12432 h 12900"/>
              <a:gd name="T4" fmla="*/ 624 w 13054"/>
              <a:gd name="T5" fmla="*/ 10168 h 12900"/>
              <a:gd name="T6" fmla="*/ 7592 w 13054"/>
              <a:gd name="T7" fmla="*/ 3200 h 12900"/>
              <a:gd name="T8" fmla="*/ 4516 w 13054"/>
              <a:gd name="T9" fmla="*/ 3200 h 12900"/>
              <a:gd name="T10" fmla="*/ 2916 w 13054"/>
              <a:gd name="T11" fmla="*/ 1600 h 12900"/>
              <a:gd name="T12" fmla="*/ 4516 w 13054"/>
              <a:gd name="T13" fmla="*/ 0 h 12900"/>
              <a:gd name="T14" fmla="*/ 11455 w 13054"/>
              <a:gd name="T15" fmla="*/ 0 h 12900"/>
              <a:gd name="T16" fmla="*/ 11458 w 13054"/>
              <a:gd name="T17" fmla="*/ 0 h 12900"/>
              <a:gd name="T18" fmla="*/ 12216 w 13054"/>
              <a:gd name="T19" fmla="*/ 192 h 12900"/>
              <a:gd name="T20" fmla="*/ 12218 w 13054"/>
              <a:gd name="T21" fmla="*/ 193 h 12900"/>
              <a:gd name="T22" fmla="*/ 12887 w 13054"/>
              <a:gd name="T23" fmla="*/ 888 h 12900"/>
              <a:gd name="T24" fmla="*/ 13054 w 13054"/>
              <a:gd name="T25" fmla="*/ 1600 h 12900"/>
              <a:gd name="T26" fmla="*/ 13054 w 13054"/>
              <a:gd name="T27" fmla="*/ 8539 h 12900"/>
              <a:gd name="T28" fmla="*/ 11454 w 13054"/>
              <a:gd name="T29" fmla="*/ 10139 h 12900"/>
              <a:gd name="T30" fmla="*/ 9854 w 13054"/>
              <a:gd name="T31" fmla="*/ 8539 h 12900"/>
              <a:gd name="T32" fmla="*/ 9854 w 13054"/>
              <a:gd name="T33" fmla="*/ 5463 h 12900"/>
              <a:gd name="T34" fmla="*/ 2887 w 13054"/>
              <a:gd name="T35" fmla="*/ 12431 h 12900"/>
              <a:gd name="T36" fmla="*/ 1756 w 13054"/>
              <a:gd name="T37" fmla="*/ 12900 h 12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054" h="12900">
                <a:moveTo>
                  <a:pt x="1756" y="12900"/>
                </a:moveTo>
                <a:cubicBezTo>
                  <a:pt x="1347" y="12900"/>
                  <a:pt x="938" y="12744"/>
                  <a:pt x="624" y="12432"/>
                </a:cubicBezTo>
                <a:cubicBezTo>
                  <a:pt x="0" y="11807"/>
                  <a:pt x="0" y="10793"/>
                  <a:pt x="624" y="10168"/>
                </a:cubicBezTo>
                <a:lnTo>
                  <a:pt x="7592" y="3200"/>
                </a:lnTo>
                <a:lnTo>
                  <a:pt x="4516" y="3200"/>
                </a:lnTo>
                <a:cubicBezTo>
                  <a:pt x="3632" y="3200"/>
                  <a:pt x="2916" y="2484"/>
                  <a:pt x="2916" y="1600"/>
                </a:cubicBezTo>
                <a:cubicBezTo>
                  <a:pt x="2916" y="716"/>
                  <a:pt x="3632" y="0"/>
                  <a:pt x="4516" y="0"/>
                </a:cubicBezTo>
                <a:lnTo>
                  <a:pt x="11455" y="0"/>
                </a:lnTo>
                <a:lnTo>
                  <a:pt x="11458" y="0"/>
                </a:lnTo>
                <a:cubicBezTo>
                  <a:pt x="11722" y="0"/>
                  <a:pt x="11984" y="67"/>
                  <a:pt x="12216" y="192"/>
                </a:cubicBezTo>
                <a:cubicBezTo>
                  <a:pt x="12216" y="192"/>
                  <a:pt x="12218" y="192"/>
                  <a:pt x="12218" y="193"/>
                </a:cubicBezTo>
                <a:cubicBezTo>
                  <a:pt x="12506" y="351"/>
                  <a:pt x="12740" y="595"/>
                  <a:pt x="12887" y="888"/>
                </a:cubicBezTo>
                <a:cubicBezTo>
                  <a:pt x="12998" y="1108"/>
                  <a:pt x="13054" y="1355"/>
                  <a:pt x="13054" y="1600"/>
                </a:cubicBezTo>
                <a:lnTo>
                  <a:pt x="13054" y="8539"/>
                </a:lnTo>
                <a:cubicBezTo>
                  <a:pt x="13054" y="9423"/>
                  <a:pt x="12338" y="10139"/>
                  <a:pt x="11454" y="10139"/>
                </a:cubicBezTo>
                <a:cubicBezTo>
                  <a:pt x="10570" y="10139"/>
                  <a:pt x="9854" y="9423"/>
                  <a:pt x="9854" y="8539"/>
                </a:cubicBezTo>
                <a:lnTo>
                  <a:pt x="9854" y="5463"/>
                </a:lnTo>
                <a:lnTo>
                  <a:pt x="2887" y="12431"/>
                </a:lnTo>
                <a:cubicBezTo>
                  <a:pt x="2575" y="12744"/>
                  <a:pt x="2166" y="12900"/>
                  <a:pt x="1756" y="129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92D119AF-6E0C-51EA-268A-DC36DC891BB3}"/>
              </a:ext>
            </a:extLst>
          </p:cNvPr>
          <p:cNvGrpSpPr/>
          <p:nvPr/>
        </p:nvGrpSpPr>
        <p:grpSpPr>
          <a:xfrm>
            <a:off x="10857762" y="6084570"/>
            <a:ext cx="659157" cy="151130"/>
            <a:chOff x="10857762" y="6084570"/>
            <a:chExt cx="659157" cy="151130"/>
          </a:xfrm>
        </p:grpSpPr>
        <p:sp>
          <p:nvSpPr>
            <p:cNvPr id="104" name="圆: 空心 103">
              <a:extLst>
                <a:ext uri="{FF2B5EF4-FFF2-40B4-BE49-F238E27FC236}">
                  <a16:creationId xmlns:a16="http://schemas.microsoft.com/office/drawing/2014/main" id="{4B8892D8-136E-BAF7-F9AD-23E39F6B61F8}"/>
                </a:ext>
              </a:extLst>
            </p:cNvPr>
            <p:cNvSpPr/>
            <p:nvPr/>
          </p:nvSpPr>
          <p:spPr>
            <a:xfrm>
              <a:off x="11365789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5" name="圆: 空心 104">
              <a:extLst>
                <a:ext uri="{FF2B5EF4-FFF2-40B4-BE49-F238E27FC236}">
                  <a16:creationId xmlns:a16="http://schemas.microsoft.com/office/drawing/2014/main" id="{B781AF79-A301-5E49-7837-685AFACFA6C8}"/>
                </a:ext>
              </a:extLst>
            </p:cNvPr>
            <p:cNvSpPr/>
            <p:nvPr/>
          </p:nvSpPr>
          <p:spPr>
            <a:xfrm>
              <a:off x="11194339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6" name="圆: 空心 105">
              <a:extLst>
                <a:ext uri="{FF2B5EF4-FFF2-40B4-BE49-F238E27FC236}">
                  <a16:creationId xmlns:a16="http://schemas.microsoft.com/office/drawing/2014/main" id="{A2332BA3-741B-F918-641D-09C6F573E3F6}"/>
                </a:ext>
              </a:extLst>
            </p:cNvPr>
            <p:cNvSpPr/>
            <p:nvPr/>
          </p:nvSpPr>
          <p:spPr>
            <a:xfrm>
              <a:off x="11028946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7" name="圆: 空心 106">
              <a:extLst>
                <a:ext uri="{FF2B5EF4-FFF2-40B4-BE49-F238E27FC236}">
                  <a16:creationId xmlns:a16="http://schemas.microsoft.com/office/drawing/2014/main" id="{95D6E4C7-1FBF-10AB-1B0A-7C9AE80C9263}"/>
                </a:ext>
              </a:extLst>
            </p:cNvPr>
            <p:cNvSpPr/>
            <p:nvPr/>
          </p:nvSpPr>
          <p:spPr>
            <a:xfrm>
              <a:off x="10857762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2" name="组合 171">
            <a:extLst>
              <a:ext uri="{FF2B5EF4-FFF2-40B4-BE49-F238E27FC236}">
                <a16:creationId xmlns:a16="http://schemas.microsoft.com/office/drawing/2014/main" id="{BD81323B-E968-8227-F04A-2BAD04FC71DD}"/>
              </a:ext>
            </a:extLst>
          </p:cNvPr>
          <p:cNvGrpSpPr/>
          <p:nvPr/>
        </p:nvGrpSpPr>
        <p:grpSpPr>
          <a:xfrm>
            <a:off x="6508462" y="1746560"/>
            <a:ext cx="3564080" cy="3848908"/>
            <a:chOff x="6740269" y="1707205"/>
            <a:chExt cx="3564080" cy="3848908"/>
          </a:xfrm>
        </p:grpSpPr>
        <p:sp>
          <p:nvSpPr>
            <p:cNvPr id="110" name="文本框 109">
              <a:extLst>
                <a:ext uri="{FF2B5EF4-FFF2-40B4-BE49-F238E27FC236}">
                  <a16:creationId xmlns:a16="http://schemas.microsoft.com/office/drawing/2014/main" id="{55B9DEBF-F526-62F5-EAD3-B63959C37C24}"/>
                </a:ext>
              </a:extLst>
            </p:cNvPr>
            <p:cNvSpPr txBox="1"/>
            <p:nvPr/>
          </p:nvSpPr>
          <p:spPr>
            <a:xfrm>
              <a:off x="7014355" y="1707205"/>
              <a:ext cx="3015908" cy="26468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6600" dirty="0">
                  <a:solidFill>
                    <a:schemeClr val="accent1"/>
                  </a:solidFill>
                  <a:latin typeface="+mj-ea"/>
                  <a:ea typeface="+mj-ea"/>
                </a:rPr>
                <a:t>03</a:t>
              </a:r>
              <a:endParaRPr lang="zh-CN" altLang="en-US" sz="239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111" name="文本框 110">
              <a:extLst>
                <a:ext uri="{FF2B5EF4-FFF2-40B4-BE49-F238E27FC236}">
                  <a16:creationId xmlns:a16="http://schemas.microsoft.com/office/drawing/2014/main" id="{29C2276A-26C1-FB1B-0D78-7821E1756558}"/>
                </a:ext>
              </a:extLst>
            </p:cNvPr>
            <p:cNvSpPr txBox="1"/>
            <p:nvPr/>
          </p:nvSpPr>
          <p:spPr>
            <a:xfrm>
              <a:off x="6740269" y="3991401"/>
              <a:ext cx="3564080" cy="110799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6600" dirty="0">
                  <a:latin typeface="+mj-ea"/>
                  <a:ea typeface="+mj-ea"/>
                </a:rPr>
                <a:t>用户需求</a:t>
              </a:r>
            </a:p>
          </p:txBody>
        </p:sp>
        <p:sp>
          <p:nvSpPr>
            <p:cNvPr id="113" name="文本框 112">
              <a:extLst>
                <a:ext uri="{FF2B5EF4-FFF2-40B4-BE49-F238E27FC236}">
                  <a16:creationId xmlns:a16="http://schemas.microsoft.com/office/drawing/2014/main" id="{53121BBA-330B-8655-5E92-B4EE2782E3B0}"/>
                </a:ext>
              </a:extLst>
            </p:cNvPr>
            <p:cNvSpPr txBox="1"/>
            <p:nvPr/>
          </p:nvSpPr>
          <p:spPr>
            <a:xfrm>
              <a:off x="6740269" y="4909782"/>
              <a:ext cx="3564080" cy="64633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HGPSoeiKakugothicUB" panose="020B0A00000000000000" pitchFamily="34" charset="-128"/>
                  <a:cs typeface="+mn-cs"/>
                </a:rPr>
                <a:t>PART THREE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HGPSoeiKakugothicUB" panose="020B0A00000000000000" pitchFamily="34" charset="-128"/>
                <a:cs typeface="+mn-cs"/>
              </a:endParaRPr>
            </a:p>
          </p:txBody>
        </p:sp>
      </p:grpSp>
      <p:sp>
        <p:nvSpPr>
          <p:cNvPr id="123" name="right-arrow_275222">
            <a:extLst>
              <a:ext uri="{FF2B5EF4-FFF2-40B4-BE49-F238E27FC236}">
                <a16:creationId xmlns:a16="http://schemas.microsoft.com/office/drawing/2014/main" id="{D2EF7B21-F48E-DA3D-B02D-3001679B6AC0}"/>
              </a:ext>
            </a:extLst>
          </p:cNvPr>
          <p:cNvSpPr/>
          <p:nvPr/>
        </p:nvSpPr>
        <p:spPr>
          <a:xfrm>
            <a:off x="11137895" y="6360843"/>
            <a:ext cx="385081" cy="384903"/>
          </a:xfrm>
          <a:custGeom>
            <a:avLst/>
            <a:gdLst>
              <a:gd name="T0" fmla="*/ 602275 w 602487"/>
              <a:gd name="T1" fmla="*/ 602275 w 602487"/>
              <a:gd name="T2" fmla="*/ 602275 w 602487"/>
              <a:gd name="T3" fmla="*/ 602275 w 602487"/>
              <a:gd name="T4" fmla="*/ 602275 w 602487"/>
              <a:gd name="T5" fmla="*/ 602275 w 602487"/>
              <a:gd name="T6" fmla="*/ 602275 w 602487"/>
              <a:gd name="T7" fmla="*/ 602275 w 602487"/>
              <a:gd name="T8" fmla="*/ 602275 w 602487"/>
              <a:gd name="T9" fmla="*/ 602275 w 602487"/>
              <a:gd name="T10" fmla="*/ 602275 w 602487"/>
              <a:gd name="T11" fmla="*/ 602275 w 602487"/>
              <a:gd name="T12" fmla="*/ 602275 w 602487"/>
              <a:gd name="T13" fmla="*/ 602275 w 602487"/>
              <a:gd name="T14" fmla="*/ 602275 w 602487"/>
              <a:gd name="T15" fmla="*/ 602275 w 602487"/>
              <a:gd name="T16" fmla="*/ 602275 w 602487"/>
              <a:gd name="T17" fmla="*/ 602275 w 602487"/>
              <a:gd name="T18" fmla="*/ 602275 w 602487"/>
              <a:gd name="T19" fmla="*/ 602275 w 602487"/>
              <a:gd name="T20" fmla="*/ 602275 w 602487"/>
              <a:gd name="T21" fmla="*/ 602275 w 602487"/>
              <a:gd name="T22" fmla="*/ 602275 w 602487"/>
              <a:gd name="T23" fmla="*/ 602275 w 602487"/>
              <a:gd name="T24" fmla="*/ 602275 w 602487"/>
              <a:gd name="T25" fmla="*/ 602275 w 602487"/>
              <a:gd name="T26" fmla="*/ 602275 w 602487"/>
              <a:gd name="T27" fmla="*/ 602275 w 602487"/>
              <a:gd name="T28" fmla="*/ 602275 w 602487"/>
              <a:gd name="T29" fmla="*/ 602275 w 602487"/>
              <a:gd name="T30" fmla="*/ 602275 w 602487"/>
              <a:gd name="T31" fmla="*/ 602275 w 602487"/>
              <a:gd name="T32" fmla="*/ 602275 w 602487"/>
              <a:gd name="T33" fmla="*/ 602275 w 602487"/>
              <a:gd name="T34" fmla="*/ 602275 w 602487"/>
              <a:gd name="T35" fmla="*/ 602275 w 602487"/>
              <a:gd name="T36" fmla="*/ 602275 w 602487"/>
              <a:gd name="T37" fmla="*/ 602275 w 602487"/>
              <a:gd name="T38" fmla="*/ 602275 w 602487"/>
              <a:gd name="T39" fmla="*/ 602275 w 602487"/>
              <a:gd name="T40" fmla="*/ 602275 w 602487"/>
              <a:gd name="T41" fmla="*/ 602275 w 602487"/>
              <a:gd name="T42" fmla="*/ 602275 w 602487"/>
              <a:gd name="T43" fmla="*/ 602275 w 60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01" h="6107">
                <a:moveTo>
                  <a:pt x="3311" y="5345"/>
                </a:moveTo>
                <a:cubicBezTo>
                  <a:pt x="3475" y="5510"/>
                  <a:pt x="3475" y="5777"/>
                  <a:pt x="3311" y="5942"/>
                </a:cubicBezTo>
                <a:cubicBezTo>
                  <a:pt x="3146" y="6107"/>
                  <a:pt x="2879" y="6107"/>
                  <a:pt x="2714" y="5942"/>
                </a:cubicBezTo>
                <a:lnTo>
                  <a:pt x="123" y="3351"/>
                </a:lnTo>
                <a:cubicBezTo>
                  <a:pt x="41" y="3269"/>
                  <a:pt x="0" y="3161"/>
                  <a:pt x="0" y="3053"/>
                </a:cubicBezTo>
                <a:cubicBezTo>
                  <a:pt x="0" y="2945"/>
                  <a:pt x="41" y="2837"/>
                  <a:pt x="123" y="2755"/>
                </a:cubicBezTo>
                <a:lnTo>
                  <a:pt x="2714" y="164"/>
                </a:lnTo>
                <a:cubicBezTo>
                  <a:pt x="2879" y="0"/>
                  <a:pt x="3146" y="0"/>
                  <a:pt x="3311" y="164"/>
                </a:cubicBezTo>
                <a:cubicBezTo>
                  <a:pt x="3475" y="329"/>
                  <a:pt x="3475" y="596"/>
                  <a:pt x="3311" y="761"/>
                </a:cubicBezTo>
                <a:lnTo>
                  <a:pt x="1019" y="3053"/>
                </a:lnTo>
                <a:lnTo>
                  <a:pt x="3311" y="5345"/>
                </a:lnTo>
                <a:close/>
                <a:moveTo>
                  <a:pt x="3645" y="3053"/>
                </a:moveTo>
                <a:lnTo>
                  <a:pt x="5937" y="761"/>
                </a:lnTo>
                <a:cubicBezTo>
                  <a:pt x="6101" y="596"/>
                  <a:pt x="6101" y="329"/>
                  <a:pt x="5937" y="164"/>
                </a:cubicBezTo>
                <a:cubicBezTo>
                  <a:pt x="5772" y="0"/>
                  <a:pt x="5505" y="0"/>
                  <a:pt x="5340" y="164"/>
                </a:cubicBezTo>
                <a:lnTo>
                  <a:pt x="2750" y="2755"/>
                </a:lnTo>
                <a:cubicBezTo>
                  <a:pt x="2667" y="2837"/>
                  <a:pt x="2626" y="2945"/>
                  <a:pt x="2626" y="3053"/>
                </a:cubicBezTo>
                <a:cubicBezTo>
                  <a:pt x="2626" y="3161"/>
                  <a:pt x="2667" y="3269"/>
                  <a:pt x="2750" y="3351"/>
                </a:cubicBezTo>
                <a:lnTo>
                  <a:pt x="5340" y="5942"/>
                </a:lnTo>
                <a:cubicBezTo>
                  <a:pt x="5505" y="6107"/>
                  <a:pt x="5772" y="6107"/>
                  <a:pt x="5937" y="5942"/>
                </a:cubicBezTo>
                <a:cubicBezTo>
                  <a:pt x="6101" y="5777"/>
                  <a:pt x="6101" y="5510"/>
                  <a:pt x="5937" y="5345"/>
                </a:cubicBezTo>
                <a:lnTo>
                  <a:pt x="3645" y="30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9" name="任意多边形: 形状 178">
            <a:extLst>
              <a:ext uri="{FF2B5EF4-FFF2-40B4-BE49-F238E27FC236}">
                <a16:creationId xmlns:a16="http://schemas.microsoft.com/office/drawing/2014/main" id="{BDD4C025-4CA7-664F-09BA-7EC4AA388ECC}"/>
              </a:ext>
            </a:extLst>
          </p:cNvPr>
          <p:cNvSpPr/>
          <p:nvPr/>
        </p:nvSpPr>
        <p:spPr>
          <a:xfrm>
            <a:off x="11287958" y="2416536"/>
            <a:ext cx="904042" cy="2508959"/>
          </a:xfrm>
          <a:custGeom>
            <a:avLst/>
            <a:gdLst>
              <a:gd name="connsiteX0" fmla="*/ 904042 w 904042"/>
              <a:gd name="connsiteY0" fmla="*/ 0 h 2508959"/>
              <a:gd name="connsiteX1" fmla="*/ 904042 w 904042"/>
              <a:gd name="connsiteY1" fmla="*/ 2508959 h 2508959"/>
              <a:gd name="connsiteX2" fmla="*/ 808297 w 904042"/>
              <a:gd name="connsiteY2" fmla="*/ 2473916 h 2508959"/>
              <a:gd name="connsiteX3" fmla="*/ 0 w 904042"/>
              <a:gd name="connsiteY3" fmla="*/ 1254479 h 2508959"/>
              <a:gd name="connsiteX4" fmla="*/ 808297 w 904042"/>
              <a:gd name="connsiteY4" fmla="*/ 35043 h 250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042" h="2508959">
                <a:moveTo>
                  <a:pt x="904042" y="0"/>
                </a:moveTo>
                <a:lnTo>
                  <a:pt x="904042" y="2508959"/>
                </a:lnTo>
                <a:lnTo>
                  <a:pt x="808297" y="2473916"/>
                </a:lnTo>
                <a:cubicBezTo>
                  <a:pt x="333295" y="2273007"/>
                  <a:pt x="0" y="1802665"/>
                  <a:pt x="0" y="1254479"/>
                </a:cubicBezTo>
                <a:cubicBezTo>
                  <a:pt x="0" y="706293"/>
                  <a:pt x="333295" y="235952"/>
                  <a:pt x="808297" y="3504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7" name="任意多边形: 形状 176">
            <a:extLst>
              <a:ext uri="{FF2B5EF4-FFF2-40B4-BE49-F238E27FC236}">
                <a16:creationId xmlns:a16="http://schemas.microsoft.com/office/drawing/2014/main" id="{A6363B4C-6015-A7C7-6FA1-F5801E9A5649}"/>
              </a:ext>
            </a:extLst>
          </p:cNvPr>
          <p:cNvSpPr/>
          <p:nvPr/>
        </p:nvSpPr>
        <p:spPr>
          <a:xfrm>
            <a:off x="11538228" y="2530902"/>
            <a:ext cx="653773" cy="2280227"/>
          </a:xfrm>
          <a:custGeom>
            <a:avLst/>
            <a:gdLst>
              <a:gd name="connsiteX0" fmla="*/ 653773 w 653773"/>
              <a:gd name="connsiteY0" fmla="*/ 0 h 2280227"/>
              <a:gd name="connsiteX1" fmla="*/ 653773 w 653773"/>
              <a:gd name="connsiteY1" fmla="*/ 2280227 h 2280227"/>
              <a:gd name="connsiteX2" fmla="*/ 583492 w 653773"/>
              <a:gd name="connsiteY2" fmla="*/ 2237530 h 2280227"/>
              <a:gd name="connsiteX3" fmla="*/ 0 w 653773"/>
              <a:gd name="connsiteY3" fmla="*/ 1140113 h 2280227"/>
              <a:gd name="connsiteX4" fmla="*/ 583492 w 653773"/>
              <a:gd name="connsiteY4" fmla="*/ 42697 h 228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773" h="2280227">
                <a:moveTo>
                  <a:pt x="653773" y="0"/>
                </a:moveTo>
                <a:lnTo>
                  <a:pt x="653773" y="2280227"/>
                </a:lnTo>
                <a:lnTo>
                  <a:pt x="583492" y="2237530"/>
                </a:lnTo>
                <a:cubicBezTo>
                  <a:pt x="231455" y="1999698"/>
                  <a:pt x="0" y="1596935"/>
                  <a:pt x="0" y="1140113"/>
                </a:cubicBezTo>
                <a:cubicBezTo>
                  <a:pt x="0" y="683291"/>
                  <a:pt x="231455" y="280528"/>
                  <a:pt x="583492" y="426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4466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组合 81">
            <a:extLst>
              <a:ext uri="{FF2B5EF4-FFF2-40B4-BE49-F238E27FC236}">
                <a16:creationId xmlns:a16="http://schemas.microsoft.com/office/drawing/2014/main" id="{F6F1080C-CBB4-201F-18A9-8B45E0639FBA}"/>
              </a:ext>
            </a:extLst>
          </p:cNvPr>
          <p:cNvGrpSpPr/>
          <p:nvPr/>
        </p:nvGrpSpPr>
        <p:grpSpPr>
          <a:xfrm>
            <a:off x="6954338" y="2560755"/>
            <a:ext cx="4364581" cy="3199853"/>
            <a:chOff x="6222586" y="2951693"/>
            <a:chExt cx="3099365" cy="2272271"/>
          </a:xfrm>
        </p:grpSpPr>
        <p:graphicFrame>
          <p:nvGraphicFramePr>
            <p:cNvPr id="83" name="图表 82">
              <a:extLst>
                <a:ext uri="{FF2B5EF4-FFF2-40B4-BE49-F238E27FC236}">
                  <a16:creationId xmlns:a16="http://schemas.microsoft.com/office/drawing/2014/main" id="{CFC4CB82-35BC-D6ED-07DB-055028509AA6}"/>
                </a:ext>
              </a:extLst>
            </p:cNvPr>
            <p:cNvGraphicFramePr/>
            <p:nvPr/>
          </p:nvGraphicFramePr>
          <p:xfrm>
            <a:off x="6222586" y="2951693"/>
            <a:ext cx="1699226" cy="11328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84" name="图表 83">
              <a:extLst>
                <a:ext uri="{FF2B5EF4-FFF2-40B4-BE49-F238E27FC236}">
                  <a16:creationId xmlns:a16="http://schemas.microsoft.com/office/drawing/2014/main" id="{8EFE52FA-1F91-70A3-6C17-E4E878AC4FA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65157627"/>
                </p:ext>
              </p:extLst>
            </p:nvPr>
          </p:nvGraphicFramePr>
          <p:xfrm>
            <a:off x="6222587" y="4072935"/>
            <a:ext cx="1699226" cy="11328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4D96D203-5A48-1451-3557-1557C7FC7F69}"/>
                </a:ext>
              </a:extLst>
            </p:cNvPr>
            <p:cNvSpPr txBox="1"/>
            <p:nvPr/>
          </p:nvSpPr>
          <p:spPr>
            <a:xfrm>
              <a:off x="7659484" y="3445592"/>
              <a:ext cx="1662467" cy="3463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900"/>
              </a:lvl1pPr>
            </a:lstStyle>
            <a:p>
              <a:r>
                <a:rPr lang="zh-CN" altLang="en-US" dirty="0"/>
                <a:t>从用户群体的性别比例是上看，男性用户比例明显高于女性；</a:t>
              </a:r>
              <a:endParaRPr lang="en-US" altLang="zh-CN" dirty="0"/>
            </a:p>
          </p:txBody>
        </p:sp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62D39B6B-B786-0FDD-D970-606838B86FF4}"/>
                </a:ext>
              </a:extLst>
            </p:cNvPr>
            <p:cNvSpPr txBox="1"/>
            <p:nvPr/>
          </p:nvSpPr>
          <p:spPr>
            <a:xfrm>
              <a:off x="7659484" y="3142571"/>
              <a:ext cx="1128069" cy="262269"/>
            </a:xfrm>
            <a:prstGeom prst="rect">
              <a:avLst/>
            </a:prstGeom>
            <a:noFill/>
            <a:effectLst/>
          </p:spPr>
          <p:txBody>
            <a:bodyPr wrap="square">
              <a:noAutofit/>
            </a:bodyPr>
            <a:lstStyle/>
            <a:p>
              <a:r>
                <a:rPr lang="zh-CN" altLang="en-US" b="1" dirty="0">
                  <a:solidFill>
                    <a:schemeClr val="accent2"/>
                  </a:solidFill>
                  <a:latin typeface="+mj-ea"/>
                  <a:ea typeface="+mj-ea"/>
                </a:rPr>
                <a:t>性别比例</a:t>
              </a:r>
              <a:endParaRPr lang="en-US" altLang="zh-CN" b="1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001EA23D-A289-1C30-5F9E-0E8F6232FE03}"/>
                </a:ext>
              </a:extLst>
            </p:cNvPr>
            <p:cNvSpPr txBox="1"/>
            <p:nvPr/>
          </p:nvSpPr>
          <p:spPr>
            <a:xfrm>
              <a:off x="7659484" y="4582588"/>
              <a:ext cx="1662466" cy="6413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900"/>
              </a:lvl1pPr>
            </a:lstStyle>
            <a:p>
              <a:r>
                <a:rPr lang="zh-CN" altLang="en-US" dirty="0"/>
                <a:t>用户群体主要在</a:t>
              </a:r>
              <a:r>
                <a:rPr lang="en-US" altLang="zh-CN" dirty="0"/>
                <a:t>18~35</a:t>
              </a:r>
              <a:r>
                <a:rPr lang="zh-CN" altLang="en-US" dirty="0"/>
                <a:t>岁区间，近</a:t>
              </a:r>
              <a:r>
                <a:rPr lang="en-US" altLang="zh-CN" dirty="0"/>
                <a:t>57%</a:t>
              </a:r>
              <a:r>
                <a:rPr lang="zh-CN" altLang="en-US" dirty="0"/>
                <a:t>的用户为</a:t>
              </a:r>
              <a:r>
                <a:rPr lang="en-US" altLang="zh-CN" dirty="0"/>
                <a:t>90</a:t>
              </a:r>
              <a:r>
                <a:rPr lang="zh-CN" altLang="en-US" dirty="0"/>
                <a:t>后和</a:t>
              </a:r>
              <a:r>
                <a:rPr lang="en-US" altLang="zh-CN" dirty="0"/>
                <a:t>95</a:t>
              </a:r>
              <a:r>
                <a:rPr lang="zh-CN" altLang="en-US" dirty="0"/>
                <a:t>后，他们成为共享充电的主力军。他们热衷于享受生活，对新产品、新事物都有较强的认知和接受能力。</a:t>
              </a:r>
              <a:endParaRPr lang="en-US" altLang="zh-CN" dirty="0"/>
            </a:p>
          </p:txBody>
        </p: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C9C5DD05-3C3A-EEAF-8F5D-11398B201C21}"/>
                </a:ext>
              </a:extLst>
            </p:cNvPr>
            <p:cNvSpPr txBox="1"/>
            <p:nvPr/>
          </p:nvSpPr>
          <p:spPr>
            <a:xfrm>
              <a:off x="7659485" y="4279568"/>
              <a:ext cx="1128069" cy="262269"/>
            </a:xfrm>
            <a:prstGeom prst="rect">
              <a:avLst/>
            </a:prstGeom>
            <a:noFill/>
            <a:effectLst/>
          </p:spPr>
          <p:txBody>
            <a:bodyPr wrap="square">
              <a:noAutofit/>
            </a:bodyPr>
            <a:lstStyle/>
            <a:p>
              <a:r>
                <a:rPr lang="zh-CN" altLang="en-US" b="1" dirty="0">
                  <a:solidFill>
                    <a:schemeClr val="accent1"/>
                  </a:solidFill>
                  <a:latin typeface="+mj-ea"/>
                  <a:ea typeface="+mj-ea"/>
                </a:rPr>
                <a:t>年龄分布</a:t>
              </a:r>
              <a:endParaRPr lang="en-US" altLang="zh-CN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996A522C-EFED-92A7-3433-AC1A6351910B}"/>
                </a:ext>
              </a:extLst>
            </p:cNvPr>
            <p:cNvSpPr txBox="1"/>
            <p:nvPr/>
          </p:nvSpPr>
          <p:spPr>
            <a:xfrm>
              <a:off x="6842175" y="3391561"/>
              <a:ext cx="458970" cy="262269"/>
            </a:xfrm>
            <a:prstGeom prst="rect">
              <a:avLst/>
            </a:prstGeom>
            <a:noFill/>
            <a:effectLst/>
          </p:spPr>
          <p:txBody>
            <a:bodyPr wrap="none">
              <a:noAutofit/>
            </a:bodyPr>
            <a:lstStyle/>
            <a:p>
              <a:r>
                <a:rPr lang="zh-CN" altLang="en-US" dirty="0">
                  <a:solidFill>
                    <a:schemeClr val="accent2"/>
                  </a:solidFill>
                  <a:latin typeface="+mj-ea"/>
                  <a:ea typeface="+mj-ea"/>
                </a:rPr>
                <a:t>性别</a:t>
              </a:r>
              <a:endParaRPr lang="en-US" altLang="zh-CN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2F463AC3-69E0-C333-2878-77DA6D9849D4}"/>
                </a:ext>
              </a:extLst>
            </p:cNvPr>
            <p:cNvSpPr txBox="1"/>
            <p:nvPr/>
          </p:nvSpPr>
          <p:spPr>
            <a:xfrm>
              <a:off x="6842172" y="4512800"/>
              <a:ext cx="458970" cy="262269"/>
            </a:xfrm>
            <a:prstGeom prst="rect">
              <a:avLst/>
            </a:prstGeom>
            <a:noFill/>
            <a:effectLst/>
          </p:spPr>
          <p:txBody>
            <a:bodyPr wrap="none">
              <a:no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年龄</a:t>
              </a:r>
              <a:endParaRPr lang="en-US" altLang="zh-CN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4" name="图片 3">
            <a:hlinkClick r:id="rId5"/>
            <a:extLst>
              <a:ext uri="{FF2B5EF4-FFF2-40B4-BE49-F238E27FC236}">
                <a16:creationId xmlns:a16="http://schemas.microsoft.com/office/drawing/2014/main" id="{A6A2CA06-E68F-EC7F-784D-3892488340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6C59C6B-8553-2C74-B143-F233F246F1BE}"/>
              </a:ext>
            </a:extLst>
          </p:cNvPr>
          <p:cNvSpPr/>
          <p:nvPr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976FB2A-C53C-4CF4-1A4B-6E85A5350519}"/>
              </a:ext>
            </a:extLst>
          </p:cNvPr>
          <p:cNvSpPr/>
          <p:nvPr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F7F264-D5D5-1793-1CA0-6B91CE075556}"/>
              </a:ext>
            </a:extLst>
          </p:cNvPr>
          <p:cNvSpPr/>
          <p:nvPr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223" name="任意多边形: 形状 222">
            <a:extLst>
              <a:ext uri="{FF2B5EF4-FFF2-40B4-BE49-F238E27FC236}">
                <a16:creationId xmlns:a16="http://schemas.microsoft.com/office/drawing/2014/main" id="{7BACD6E1-36E3-5B1E-0C14-DB1B3F803E7E}"/>
              </a:ext>
            </a:extLst>
          </p:cNvPr>
          <p:cNvSpPr/>
          <p:nvPr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5673937-C5E3-269A-13EA-D5E61F879866}"/>
              </a:ext>
            </a:extLst>
          </p:cNvPr>
          <p:cNvGrpSpPr/>
          <p:nvPr/>
        </p:nvGrpSpPr>
        <p:grpSpPr>
          <a:xfrm>
            <a:off x="517905" y="123360"/>
            <a:ext cx="2471929" cy="1334829"/>
            <a:chOff x="517905" y="123360"/>
            <a:chExt cx="2471929" cy="1334829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8EEED4AF-2447-7E22-3FB1-63D6AB0DD44A}"/>
                </a:ext>
              </a:extLst>
            </p:cNvPr>
            <p:cNvGrpSpPr/>
            <p:nvPr/>
          </p:nvGrpSpPr>
          <p:grpSpPr>
            <a:xfrm>
              <a:off x="517905" y="123360"/>
              <a:ext cx="2471929" cy="1334829"/>
              <a:chOff x="-171070" y="354882"/>
              <a:chExt cx="2471929" cy="1334829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1EFAD66-4966-9211-265C-73C9FA4E760A}"/>
                  </a:ext>
                </a:extLst>
              </p:cNvPr>
              <p:cNvSpPr txBox="1"/>
              <p:nvPr/>
            </p:nvSpPr>
            <p:spPr>
              <a:xfrm>
                <a:off x="-171070" y="354882"/>
                <a:ext cx="1417320" cy="1107996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48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61000">
                          <a:schemeClr val="accent1"/>
                        </a:gs>
                        <a:gs pos="0">
                          <a:schemeClr val="accent1"/>
                        </a:gs>
                        <a:gs pos="65000">
                          <a:schemeClr val="accent1">
                            <a:alpha val="0"/>
                          </a:schemeClr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5400000" scaled="0"/>
                      <a:tileRect/>
                    </a:gradFill>
                    <a:effectLst/>
                    <a:uLnTx/>
                    <a:uFillTx/>
                    <a:latin typeface="Arial"/>
                    <a:ea typeface="OPPOSans B"/>
                    <a:cs typeface="+mn-cs"/>
                  </a:rPr>
                  <a:t>03</a:t>
                </a:r>
                <a:endParaRPr kumimoji="0" lang="zh-CN" altLang="en-US" sz="648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1000">
                        <a:schemeClr val="accent1"/>
                      </a:gs>
                      <a:gs pos="0">
                        <a:schemeClr val="accent1"/>
                      </a:gs>
                      <a:gs pos="65000">
                        <a:schemeClr val="accent1">
                          <a:alpha val="0"/>
                        </a:schemeClr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effectLst/>
                  <a:uLnTx/>
                  <a:uFillTx/>
                  <a:latin typeface="Arial"/>
                  <a:ea typeface="OPPOSans B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A9641E1-97A3-7B32-8AF5-02666E33CFBE}"/>
                  </a:ext>
                </a:extLst>
              </p:cNvPr>
              <p:cNvSpPr txBox="1"/>
              <p:nvPr/>
            </p:nvSpPr>
            <p:spPr>
              <a:xfrm>
                <a:off x="-171069" y="1357312"/>
                <a:ext cx="2050522" cy="332399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OPPOSans R"/>
                    <a:cs typeface="+mn-cs"/>
                  </a:rPr>
                  <a:t>THIS IS THE TITLE</a:t>
                </a:r>
                <a:endParaRPr kumimoji="0" lang="zh-CN" alt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POSans R"/>
                  <a:cs typeface="+mn-cs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6E770BE-E4E4-09A3-4A32-43B3F5D287CC}"/>
                  </a:ext>
                </a:extLst>
              </p:cNvPr>
              <p:cNvSpPr txBox="1"/>
              <p:nvPr/>
            </p:nvSpPr>
            <p:spPr>
              <a:xfrm>
                <a:off x="-155829" y="939179"/>
                <a:ext cx="2456688" cy="553998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B"/>
                    <a:ea typeface="OPPOSans B"/>
                    <a:cs typeface="+mn-cs"/>
                  </a:rPr>
                  <a:t>用户调研</a:t>
                </a:r>
              </a:p>
            </p:txBody>
          </p:sp>
        </p:grp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id="{7448CDB5-C097-A531-E148-398980C1596B}"/>
                </a:ext>
              </a:extLst>
            </p:cNvPr>
            <p:cNvSpPr/>
            <p:nvPr/>
          </p:nvSpPr>
          <p:spPr>
            <a:xfrm>
              <a:off x="2152131" y="800100"/>
              <a:ext cx="129156" cy="129156"/>
            </a:xfrm>
            <a:prstGeom prst="don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POSans R"/>
                <a:cs typeface="+mn-cs"/>
              </a:endParaRPr>
            </a:p>
          </p:txBody>
        </p:sp>
      </p:grp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7537024-EACD-9B30-F5AF-A806F3D9DEA4}"/>
              </a:ext>
            </a:extLst>
          </p:cNvPr>
          <p:cNvSpPr/>
          <p:nvPr/>
        </p:nvSpPr>
        <p:spPr>
          <a:xfrm>
            <a:off x="1212691" y="1602147"/>
            <a:ext cx="5531009" cy="780961"/>
          </a:xfrm>
          <a:prstGeom prst="roundRect">
            <a:avLst>
              <a:gd name="adj" fmla="val 4242"/>
            </a:avLst>
          </a:prstGeom>
          <a:solidFill>
            <a:schemeClr val="bg1"/>
          </a:solid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110" name="图表 109">
            <a:extLst>
              <a:ext uri="{FF2B5EF4-FFF2-40B4-BE49-F238E27FC236}">
                <a16:creationId xmlns:a16="http://schemas.microsoft.com/office/drawing/2014/main" id="{CDCFB88C-9905-709F-5399-9EAE190FED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0515681"/>
              </p:ext>
            </p:extLst>
          </p:nvPr>
        </p:nvGraphicFramePr>
        <p:xfrm>
          <a:off x="1847035" y="2176487"/>
          <a:ext cx="5235199" cy="4186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92AE15C9-9E6F-0B76-7B50-4D350F1A129C}"/>
              </a:ext>
            </a:extLst>
          </p:cNvPr>
          <p:cNvSpPr txBox="1"/>
          <p:nvPr/>
        </p:nvSpPr>
        <p:spPr>
          <a:xfrm>
            <a:off x="1342418" y="2936845"/>
            <a:ext cx="79617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/>
              <a:t>商城</a:t>
            </a: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529D80A1-30CF-98B4-A8EF-EE1CB17316C3}"/>
              </a:ext>
            </a:extLst>
          </p:cNvPr>
          <p:cNvSpPr txBox="1"/>
          <p:nvPr/>
        </p:nvSpPr>
        <p:spPr>
          <a:xfrm>
            <a:off x="1342418" y="3731720"/>
            <a:ext cx="79617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/>
              <a:t>餐厅</a:t>
            </a: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DB71D390-F691-7DDA-AD7A-32480FC338D6}"/>
              </a:ext>
            </a:extLst>
          </p:cNvPr>
          <p:cNvSpPr txBox="1"/>
          <p:nvPr/>
        </p:nvSpPr>
        <p:spPr>
          <a:xfrm>
            <a:off x="1132848" y="4526595"/>
            <a:ext cx="100574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/>
              <a:t>火车站</a:t>
            </a: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552C858A-53ED-F699-59D8-DD9B711CDEE2}"/>
              </a:ext>
            </a:extLst>
          </p:cNvPr>
          <p:cNvSpPr txBox="1"/>
          <p:nvPr/>
        </p:nvSpPr>
        <p:spPr>
          <a:xfrm>
            <a:off x="1342418" y="5321469"/>
            <a:ext cx="79617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/>
              <a:t>其他</a:t>
            </a:r>
          </a:p>
        </p:txBody>
      </p: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45496CE0-EC2E-9839-B994-1FC22BA8A3FE}"/>
              </a:ext>
            </a:extLst>
          </p:cNvPr>
          <p:cNvGrpSpPr/>
          <p:nvPr/>
        </p:nvGrpSpPr>
        <p:grpSpPr>
          <a:xfrm>
            <a:off x="8435995" y="2589998"/>
            <a:ext cx="328062" cy="142646"/>
            <a:chOff x="8657279" y="2575592"/>
            <a:chExt cx="328062" cy="142646"/>
          </a:xfrm>
        </p:grpSpPr>
        <p:cxnSp>
          <p:nvCxnSpPr>
            <p:cNvPr id="115" name="直接连接符 114">
              <a:extLst>
                <a:ext uri="{FF2B5EF4-FFF2-40B4-BE49-F238E27FC236}">
                  <a16:creationId xmlns:a16="http://schemas.microsoft.com/office/drawing/2014/main" id="{5B17D356-FF82-FF2F-9D94-01B7D06AC94E}"/>
                </a:ext>
              </a:extLst>
            </p:cNvPr>
            <p:cNvCxnSpPr>
              <a:cxnSpLocks/>
            </p:cNvCxnSpPr>
            <p:nvPr/>
          </p:nvCxnSpPr>
          <p:spPr>
            <a:xfrm>
              <a:off x="8775076" y="2575592"/>
              <a:ext cx="210265" cy="0"/>
            </a:xfrm>
            <a:prstGeom prst="line">
              <a:avLst/>
            </a:prstGeom>
            <a:ln w="14859" cap="rnd"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>
              <a:extLst>
                <a:ext uri="{FF2B5EF4-FFF2-40B4-BE49-F238E27FC236}">
                  <a16:creationId xmlns:a16="http://schemas.microsoft.com/office/drawing/2014/main" id="{A9B76D20-DACD-07D7-7973-69B0767D62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7279" y="2575592"/>
              <a:ext cx="117796" cy="142646"/>
            </a:xfrm>
            <a:prstGeom prst="line">
              <a:avLst/>
            </a:prstGeom>
            <a:ln w="14859" cap="rnd"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1E1A4B70-6463-FCD5-2B9F-2F8BE8F98422}"/>
              </a:ext>
            </a:extLst>
          </p:cNvPr>
          <p:cNvGrpSpPr/>
          <p:nvPr/>
        </p:nvGrpSpPr>
        <p:grpSpPr>
          <a:xfrm>
            <a:off x="8810145" y="2482551"/>
            <a:ext cx="163662" cy="315755"/>
            <a:chOff x="8814143" y="2485105"/>
            <a:chExt cx="163662" cy="315755"/>
          </a:xfrm>
        </p:grpSpPr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3D8C233E-0746-3786-E303-7FB35537B4F9}"/>
                </a:ext>
              </a:extLst>
            </p:cNvPr>
            <p:cNvSpPr txBox="1"/>
            <p:nvPr/>
          </p:nvSpPr>
          <p:spPr>
            <a:xfrm>
              <a:off x="8814143" y="2708527"/>
              <a:ext cx="163662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CN" sz="600" dirty="0"/>
                <a:t>29%</a:t>
              </a:r>
              <a:endParaRPr lang="zh-CN" altLang="en-US" sz="600" dirty="0"/>
            </a:p>
          </p:txBody>
        </p:sp>
        <p:grpSp>
          <p:nvGrpSpPr>
            <p:cNvPr id="122" name="组合 121">
              <a:extLst>
                <a:ext uri="{FF2B5EF4-FFF2-40B4-BE49-F238E27FC236}">
                  <a16:creationId xmlns:a16="http://schemas.microsoft.com/office/drawing/2014/main" id="{6A65DA1C-A8C8-E650-6C2A-B97E93FBB486}"/>
                </a:ext>
              </a:extLst>
            </p:cNvPr>
            <p:cNvGrpSpPr/>
            <p:nvPr/>
          </p:nvGrpSpPr>
          <p:grpSpPr>
            <a:xfrm>
              <a:off x="8820306" y="2485105"/>
              <a:ext cx="117796" cy="200260"/>
              <a:chOff x="9000764" y="2561646"/>
              <a:chExt cx="117796" cy="200260"/>
            </a:xfrm>
          </p:grpSpPr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FE38E01F-3948-696E-EAC1-15153F16AC08}"/>
                  </a:ext>
                </a:extLst>
              </p:cNvPr>
              <p:cNvSpPr/>
              <p:nvPr/>
            </p:nvSpPr>
            <p:spPr>
              <a:xfrm>
                <a:off x="9010894" y="2561646"/>
                <a:ext cx="97536" cy="9753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等腰三角形 120">
                <a:extLst>
                  <a:ext uri="{FF2B5EF4-FFF2-40B4-BE49-F238E27FC236}">
                    <a16:creationId xmlns:a16="http://schemas.microsoft.com/office/drawing/2014/main" id="{F2F5D918-97A9-7F3D-1A6C-B88C1858A3BC}"/>
                  </a:ext>
                </a:extLst>
              </p:cNvPr>
              <p:cNvSpPr/>
              <p:nvPr/>
            </p:nvSpPr>
            <p:spPr>
              <a:xfrm>
                <a:off x="9000764" y="2660358"/>
                <a:ext cx="117796" cy="101548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C611F0CF-96F1-CDF6-7792-CB3BB201B0B7}"/>
              </a:ext>
            </a:extLst>
          </p:cNvPr>
          <p:cNvGrpSpPr/>
          <p:nvPr/>
        </p:nvGrpSpPr>
        <p:grpSpPr>
          <a:xfrm flipH="1" flipV="1">
            <a:off x="7245897" y="3779029"/>
            <a:ext cx="328062" cy="142646"/>
            <a:chOff x="8657279" y="2575592"/>
            <a:chExt cx="328062" cy="142646"/>
          </a:xfrm>
        </p:grpSpPr>
        <p:cxnSp>
          <p:nvCxnSpPr>
            <p:cNvPr id="128" name="直接连接符 127">
              <a:extLst>
                <a:ext uri="{FF2B5EF4-FFF2-40B4-BE49-F238E27FC236}">
                  <a16:creationId xmlns:a16="http://schemas.microsoft.com/office/drawing/2014/main" id="{1E376A2F-616D-054D-77F0-CF18C23C601E}"/>
                </a:ext>
              </a:extLst>
            </p:cNvPr>
            <p:cNvCxnSpPr>
              <a:cxnSpLocks/>
            </p:cNvCxnSpPr>
            <p:nvPr/>
          </p:nvCxnSpPr>
          <p:spPr>
            <a:xfrm>
              <a:off x="8775076" y="2575592"/>
              <a:ext cx="210265" cy="0"/>
            </a:xfrm>
            <a:prstGeom prst="line">
              <a:avLst/>
            </a:prstGeom>
            <a:ln w="14859" cap="rnd"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>
              <a:extLst>
                <a:ext uri="{FF2B5EF4-FFF2-40B4-BE49-F238E27FC236}">
                  <a16:creationId xmlns:a16="http://schemas.microsoft.com/office/drawing/2014/main" id="{403A6516-ECBE-4E4E-8724-9C0FAF5EFA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7279" y="2575592"/>
              <a:ext cx="117796" cy="142646"/>
            </a:xfrm>
            <a:prstGeom prst="line">
              <a:avLst/>
            </a:prstGeom>
            <a:ln w="14859" cap="rnd"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12044E57-2B36-60C1-1F47-B65C5A6DF529}"/>
              </a:ext>
            </a:extLst>
          </p:cNvPr>
          <p:cNvGrpSpPr/>
          <p:nvPr/>
        </p:nvGrpSpPr>
        <p:grpSpPr>
          <a:xfrm>
            <a:off x="7082235" y="3740428"/>
            <a:ext cx="163662" cy="315353"/>
            <a:chOff x="12792791" y="2592508"/>
            <a:chExt cx="163662" cy="315353"/>
          </a:xfrm>
        </p:grpSpPr>
        <p:sp>
          <p:nvSpPr>
            <p:cNvPr id="131" name="文本框 130">
              <a:extLst>
                <a:ext uri="{FF2B5EF4-FFF2-40B4-BE49-F238E27FC236}">
                  <a16:creationId xmlns:a16="http://schemas.microsoft.com/office/drawing/2014/main" id="{A484DD58-D856-D944-DF2D-CADA20FA811E}"/>
                </a:ext>
              </a:extLst>
            </p:cNvPr>
            <p:cNvSpPr txBox="1"/>
            <p:nvPr/>
          </p:nvSpPr>
          <p:spPr>
            <a:xfrm>
              <a:off x="12792791" y="2815528"/>
              <a:ext cx="163662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CN" sz="600" dirty="0"/>
                <a:t>71%</a:t>
              </a:r>
              <a:endParaRPr lang="zh-CN" altLang="en-US" sz="600" dirty="0"/>
            </a:p>
          </p:txBody>
        </p:sp>
        <p:grpSp>
          <p:nvGrpSpPr>
            <p:cNvPr id="132" name="组合 131">
              <a:extLst>
                <a:ext uri="{FF2B5EF4-FFF2-40B4-BE49-F238E27FC236}">
                  <a16:creationId xmlns:a16="http://schemas.microsoft.com/office/drawing/2014/main" id="{9445EC59-7305-EA9B-C7B5-0208EDF6ABA5}"/>
                </a:ext>
              </a:extLst>
            </p:cNvPr>
            <p:cNvGrpSpPr/>
            <p:nvPr/>
          </p:nvGrpSpPr>
          <p:grpSpPr>
            <a:xfrm>
              <a:off x="12798954" y="2592508"/>
              <a:ext cx="117796" cy="213595"/>
              <a:chOff x="9000764" y="2548311"/>
              <a:chExt cx="117796" cy="213595"/>
            </a:xfrm>
          </p:grpSpPr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04DC0E9-1E26-4CBF-6554-4DDD772A1079}"/>
                  </a:ext>
                </a:extLst>
              </p:cNvPr>
              <p:cNvSpPr/>
              <p:nvPr/>
            </p:nvSpPr>
            <p:spPr>
              <a:xfrm>
                <a:off x="9010894" y="2548311"/>
                <a:ext cx="97536" cy="9753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等腰三角形 133">
                <a:extLst>
                  <a:ext uri="{FF2B5EF4-FFF2-40B4-BE49-F238E27FC236}">
                    <a16:creationId xmlns:a16="http://schemas.microsoft.com/office/drawing/2014/main" id="{BC42E6F5-80BB-6D62-CC45-5BBC100A7DB4}"/>
                  </a:ext>
                </a:extLst>
              </p:cNvPr>
              <p:cNvSpPr/>
              <p:nvPr/>
            </p:nvSpPr>
            <p:spPr>
              <a:xfrm flipV="1">
                <a:off x="9000764" y="2660358"/>
                <a:ext cx="117796" cy="101548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35" name="文本框 134">
            <a:extLst>
              <a:ext uri="{FF2B5EF4-FFF2-40B4-BE49-F238E27FC236}">
                <a16:creationId xmlns:a16="http://schemas.microsoft.com/office/drawing/2014/main" id="{5FAA62AC-D9C1-EFE8-B7AD-949AD4400AF8}"/>
              </a:ext>
            </a:extLst>
          </p:cNvPr>
          <p:cNvSpPr txBox="1"/>
          <p:nvPr/>
        </p:nvSpPr>
        <p:spPr>
          <a:xfrm>
            <a:off x="8658924" y="4102877"/>
            <a:ext cx="420238" cy="3385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</a:rPr>
              <a:t>18~35</a:t>
            </a:r>
            <a:r>
              <a:rPr lang="zh-CN" altLang="en-US" sz="800" dirty="0">
                <a:solidFill>
                  <a:schemeClr val="bg1">
                    <a:lumMod val="75000"/>
                  </a:schemeClr>
                </a:solidFill>
              </a:rPr>
              <a:t>岁</a:t>
            </a:r>
            <a:endParaRPr lang="en-US" altLang="zh-CN" sz="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zh-CN" sz="1400" dirty="0"/>
              <a:t>57%</a:t>
            </a:r>
            <a:endParaRPr lang="zh-CN" altLang="en-US" sz="1400" dirty="0"/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49813E24-128E-2CAC-F680-4A0E8083AB16}"/>
              </a:ext>
            </a:extLst>
          </p:cNvPr>
          <p:cNvSpPr txBox="1"/>
          <p:nvPr/>
        </p:nvSpPr>
        <p:spPr>
          <a:xfrm>
            <a:off x="7098528" y="5255605"/>
            <a:ext cx="420238" cy="3385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800" dirty="0">
                <a:solidFill>
                  <a:schemeClr val="bg1">
                    <a:lumMod val="75000"/>
                  </a:schemeClr>
                </a:solidFill>
              </a:rPr>
              <a:t>36</a:t>
            </a:r>
            <a:r>
              <a:rPr lang="zh-CN" altLang="en-US" sz="800" dirty="0">
                <a:solidFill>
                  <a:schemeClr val="bg1">
                    <a:lumMod val="75000"/>
                  </a:schemeClr>
                </a:solidFill>
              </a:rPr>
              <a:t>岁以上</a:t>
            </a:r>
            <a:endParaRPr lang="en-US" altLang="zh-CN" sz="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zh-CN" sz="1400" dirty="0"/>
              <a:t>43%</a:t>
            </a:r>
            <a:endParaRPr lang="zh-CN" altLang="en-US" sz="1400" dirty="0"/>
          </a:p>
        </p:txBody>
      </p:sp>
      <p:cxnSp>
        <p:nvCxnSpPr>
          <p:cNvPr id="138" name="直接连接符 137">
            <a:extLst>
              <a:ext uri="{FF2B5EF4-FFF2-40B4-BE49-F238E27FC236}">
                <a16:creationId xmlns:a16="http://schemas.microsoft.com/office/drawing/2014/main" id="{CBE8368D-822A-E4BB-7F7C-30A6566A9C48}"/>
              </a:ext>
            </a:extLst>
          </p:cNvPr>
          <p:cNvCxnSpPr>
            <a:cxnSpLocks/>
          </p:cNvCxnSpPr>
          <p:nvPr/>
        </p:nvCxnSpPr>
        <p:spPr>
          <a:xfrm>
            <a:off x="9100820" y="3220139"/>
            <a:ext cx="281554" cy="0"/>
          </a:xfrm>
          <a:prstGeom prst="line">
            <a:avLst/>
          </a:prstGeom>
          <a:ln w="3492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连接符 138">
            <a:extLst>
              <a:ext uri="{FF2B5EF4-FFF2-40B4-BE49-F238E27FC236}">
                <a16:creationId xmlns:a16="http://schemas.microsoft.com/office/drawing/2014/main" id="{C703C981-5F73-11D1-369B-EA8EC4C39BD2}"/>
              </a:ext>
            </a:extLst>
          </p:cNvPr>
          <p:cNvCxnSpPr>
            <a:cxnSpLocks/>
          </p:cNvCxnSpPr>
          <p:nvPr/>
        </p:nvCxnSpPr>
        <p:spPr>
          <a:xfrm>
            <a:off x="9098685" y="4827385"/>
            <a:ext cx="281554" cy="0"/>
          </a:xfrm>
          <a:prstGeom prst="line">
            <a:avLst/>
          </a:prstGeom>
          <a:ln w="3492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文本框 135">
            <a:extLst>
              <a:ext uri="{FF2B5EF4-FFF2-40B4-BE49-F238E27FC236}">
                <a16:creationId xmlns:a16="http://schemas.microsoft.com/office/drawing/2014/main" id="{AEFF5B26-6BB9-AC0B-C8F7-8B3541B27B6A}"/>
              </a:ext>
            </a:extLst>
          </p:cNvPr>
          <p:cNvSpPr txBox="1"/>
          <p:nvPr/>
        </p:nvSpPr>
        <p:spPr>
          <a:xfrm>
            <a:off x="1473106" y="1728830"/>
            <a:ext cx="137157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</a:rPr>
              <a:t>场景渗透率</a:t>
            </a:r>
            <a:endParaRPr lang="en-US" altLang="zh-CN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40" name="文本框 139">
            <a:extLst>
              <a:ext uri="{FF2B5EF4-FFF2-40B4-BE49-F238E27FC236}">
                <a16:creationId xmlns:a16="http://schemas.microsoft.com/office/drawing/2014/main" id="{8F52F22D-7E41-8750-F38F-4521FC1899EB}"/>
              </a:ext>
            </a:extLst>
          </p:cNvPr>
          <p:cNvSpPr txBox="1"/>
          <p:nvPr/>
        </p:nvSpPr>
        <p:spPr>
          <a:xfrm>
            <a:off x="1473106" y="2043629"/>
            <a:ext cx="508009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00" dirty="0"/>
              <a:t>用户群体大多在商场餐厅火车站等密集场所使用。这些场所往往交通便利，人流量非常大！</a:t>
            </a:r>
          </a:p>
        </p:txBody>
      </p:sp>
      <p:sp>
        <p:nvSpPr>
          <p:cNvPr id="144" name="矩形: 圆角 143">
            <a:extLst>
              <a:ext uri="{FF2B5EF4-FFF2-40B4-BE49-F238E27FC236}">
                <a16:creationId xmlns:a16="http://schemas.microsoft.com/office/drawing/2014/main" id="{4F0D83DE-D5A6-DFA4-0FA3-1FCD1CFEB324}"/>
              </a:ext>
            </a:extLst>
          </p:cNvPr>
          <p:cNvSpPr/>
          <p:nvPr/>
        </p:nvSpPr>
        <p:spPr>
          <a:xfrm>
            <a:off x="1212163" y="1829652"/>
            <a:ext cx="106363" cy="36786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4046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矩形: 圆角 126">
            <a:extLst>
              <a:ext uri="{FF2B5EF4-FFF2-40B4-BE49-F238E27FC236}">
                <a16:creationId xmlns:a16="http://schemas.microsoft.com/office/drawing/2014/main" id="{85C3AEAF-0C50-8EDB-71E0-B0E2246C6DA8}"/>
              </a:ext>
            </a:extLst>
          </p:cNvPr>
          <p:cNvSpPr/>
          <p:nvPr/>
        </p:nvSpPr>
        <p:spPr>
          <a:xfrm>
            <a:off x="642946" y="1520023"/>
            <a:ext cx="10559978" cy="640671"/>
          </a:xfrm>
          <a:prstGeom prst="roundRect">
            <a:avLst>
              <a:gd name="adj" fmla="val 4242"/>
            </a:avLst>
          </a:prstGeom>
          <a:solidFill>
            <a:schemeClr val="bg1"/>
          </a:solid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4" name="图片 3">
            <a:hlinkClick r:id="rId7"/>
            <a:extLst>
              <a:ext uri="{FF2B5EF4-FFF2-40B4-BE49-F238E27FC236}">
                <a16:creationId xmlns:a16="http://schemas.microsoft.com/office/drawing/2014/main" id="{A6A2CA06-E68F-EC7F-784D-3892488340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6C59C6B-8553-2C74-B143-F233F246F1BE}"/>
              </a:ext>
            </a:extLst>
          </p:cNvPr>
          <p:cNvSpPr/>
          <p:nvPr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976FB2A-C53C-4CF4-1A4B-6E85A5350519}"/>
              </a:ext>
            </a:extLst>
          </p:cNvPr>
          <p:cNvSpPr/>
          <p:nvPr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F7F264-D5D5-1793-1CA0-6B91CE075556}"/>
              </a:ext>
            </a:extLst>
          </p:cNvPr>
          <p:cNvSpPr/>
          <p:nvPr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223" name="任意多边形: 形状 222">
            <a:extLst>
              <a:ext uri="{FF2B5EF4-FFF2-40B4-BE49-F238E27FC236}">
                <a16:creationId xmlns:a16="http://schemas.microsoft.com/office/drawing/2014/main" id="{7BACD6E1-36E3-5B1E-0C14-DB1B3F803E7E}"/>
              </a:ext>
            </a:extLst>
          </p:cNvPr>
          <p:cNvSpPr/>
          <p:nvPr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C181F6AF-E01D-65FE-933F-F879F77D62F4}"/>
              </a:ext>
            </a:extLst>
          </p:cNvPr>
          <p:cNvSpPr txBox="1"/>
          <p:nvPr/>
        </p:nvSpPr>
        <p:spPr>
          <a:xfrm>
            <a:off x="1032163" y="1655692"/>
            <a:ext cx="1012767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根据用户需求分析，结合</a:t>
            </a:r>
            <a:r>
              <a:rPr lang="en-US" altLang="zh-CN" dirty="0">
                <a:latin typeface="+mj-ea"/>
                <a:ea typeface="+mj-ea"/>
              </a:rPr>
              <a:t>KANO</a:t>
            </a:r>
            <a:r>
              <a:rPr lang="zh-CN" altLang="en-US" dirty="0">
                <a:latin typeface="+mj-ea"/>
                <a:ea typeface="+mj-ea"/>
              </a:rPr>
              <a:t>模型，将用户的需求分为三个层级：幸福需求</a:t>
            </a:r>
            <a:r>
              <a:rPr lang="en-US" altLang="zh-CN" dirty="0">
                <a:latin typeface="+mj-ea"/>
                <a:ea typeface="+mj-ea"/>
              </a:rPr>
              <a:t>/</a:t>
            </a:r>
            <a:r>
              <a:rPr lang="zh-CN" altLang="en-US" dirty="0">
                <a:latin typeface="+mj-ea"/>
                <a:ea typeface="+mj-ea"/>
              </a:rPr>
              <a:t>期望需求</a:t>
            </a:r>
            <a:r>
              <a:rPr lang="en-US" altLang="zh-CN" dirty="0">
                <a:latin typeface="+mj-ea"/>
                <a:ea typeface="+mj-ea"/>
              </a:rPr>
              <a:t>/</a:t>
            </a:r>
            <a:r>
              <a:rPr lang="zh-CN" altLang="en-US" dirty="0">
                <a:latin typeface="+mj-ea"/>
                <a:ea typeface="+mj-ea"/>
              </a:rPr>
              <a:t>基本需求</a:t>
            </a:r>
          </a:p>
        </p:txBody>
      </p:sp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FA34FACD-A926-F515-420F-DB9DB857E8F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23850" y="2385014"/>
            <a:ext cx="10598170" cy="3765329"/>
            <a:chOff x="909087" y="2287174"/>
            <a:chExt cx="10598170" cy="3765329"/>
          </a:xfrm>
        </p:grpSpPr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78CCE07C-D8F2-2AFA-E937-AE974EB1F7F1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399084" y="2287174"/>
              <a:ext cx="1424729" cy="1184066"/>
            </a:xfrm>
            <a:custGeom>
              <a:avLst/>
              <a:gdLst>
                <a:gd name="connsiteX0" fmla="*/ 711963 w 1484093"/>
                <a:gd name="connsiteY0" fmla="*/ 0 h 1233402"/>
                <a:gd name="connsiteX1" fmla="*/ 1484093 w 1484093"/>
                <a:gd name="connsiteY1" fmla="*/ 1233402 h 1233402"/>
                <a:gd name="connsiteX2" fmla="*/ 0 w 1484093"/>
                <a:gd name="connsiteY2" fmla="*/ 1233402 h 1233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4093" h="1233402">
                  <a:moveTo>
                    <a:pt x="711963" y="0"/>
                  </a:moveTo>
                  <a:lnTo>
                    <a:pt x="1484093" y="1233402"/>
                  </a:lnTo>
                  <a:lnTo>
                    <a:pt x="0" y="1233402"/>
                  </a:lnTo>
                  <a:close/>
                </a:path>
              </a:pathLst>
            </a:custGeom>
            <a:solidFill>
              <a:schemeClr val="accent1"/>
            </a:solidFill>
            <a:ln w="50800">
              <a:noFill/>
            </a:ln>
            <a:effectLst>
              <a:outerShdw blurRad="926592" dist="121920" dir="2699993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7782" tIns="43891" rIns="87782" bIns="43891" rtlCol="0" anchor="ctr">
              <a:noAutofit/>
            </a:bodyPr>
            <a:lstStyle/>
            <a:p>
              <a:pPr algn="ctr"/>
              <a:endParaRPr lang="zh-CN" altLang="en-US" sz="1728" dirty="0"/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134742B2-8A0C-CC86-994A-B476DC3C78A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654086" y="3577806"/>
              <a:ext cx="2977684" cy="1184065"/>
            </a:xfrm>
            <a:custGeom>
              <a:avLst/>
              <a:gdLst>
                <a:gd name="connsiteX0" fmla="*/ 711963 w 3101754"/>
                <a:gd name="connsiteY0" fmla="*/ 0 h 1233401"/>
                <a:gd name="connsiteX1" fmla="*/ 2329625 w 3101754"/>
                <a:gd name="connsiteY1" fmla="*/ 0 h 1233401"/>
                <a:gd name="connsiteX2" fmla="*/ 3101754 w 3101754"/>
                <a:gd name="connsiteY2" fmla="*/ 1233401 h 1233401"/>
                <a:gd name="connsiteX3" fmla="*/ 0 w 3101754"/>
                <a:gd name="connsiteY3" fmla="*/ 1233401 h 123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1754" h="1233401">
                  <a:moveTo>
                    <a:pt x="711963" y="0"/>
                  </a:moveTo>
                  <a:lnTo>
                    <a:pt x="2329625" y="0"/>
                  </a:lnTo>
                  <a:lnTo>
                    <a:pt x="3101754" y="1233401"/>
                  </a:lnTo>
                  <a:lnTo>
                    <a:pt x="0" y="1233401"/>
                  </a:lnTo>
                  <a:close/>
                </a:path>
              </a:pathLst>
            </a:custGeom>
            <a:solidFill>
              <a:schemeClr val="accent1"/>
            </a:solidFill>
            <a:ln w="50800">
              <a:noFill/>
            </a:ln>
            <a:effectLst>
              <a:outerShdw blurRad="926592" dist="121920" dir="2699993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7782" tIns="43891" rIns="87782" bIns="43891" rtlCol="0" anchor="ctr">
              <a:noAutofit/>
            </a:bodyPr>
            <a:lstStyle/>
            <a:p>
              <a:pPr algn="ctr"/>
              <a:endParaRPr lang="zh-CN" altLang="en-US" sz="1728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156CB5FB-48DC-B8DD-E64D-A860A04CA923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909087" y="4868438"/>
              <a:ext cx="4530639" cy="1184065"/>
            </a:xfrm>
            <a:custGeom>
              <a:avLst/>
              <a:gdLst>
                <a:gd name="connsiteX0" fmla="*/ 711963 w 4719415"/>
                <a:gd name="connsiteY0" fmla="*/ 0 h 1233401"/>
                <a:gd name="connsiteX1" fmla="*/ 3947286 w 4719415"/>
                <a:gd name="connsiteY1" fmla="*/ 0 h 1233401"/>
                <a:gd name="connsiteX2" fmla="*/ 4719415 w 4719415"/>
                <a:gd name="connsiteY2" fmla="*/ 1233401 h 1233401"/>
                <a:gd name="connsiteX3" fmla="*/ 0 w 4719415"/>
                <a:gd name="connsiteY3" fmla="*/ 1233401 h 123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19415" h="1233401">
                  <a:moveTo>
                    <a:pt x="711963" y="0"/>
                  </a:moveTo>
                  <a:lnTo>
                    <a:pt x="3947286" y="0"/>
                  </a:lnTo>
                  <a:lnTo>
                    <a:pt x="4719415" y="1233401"/>
                  </a:lnTo>
                  <a:lnTo>
                    <a:pt x="0" y="1233401"/>
                  </a:lnTo>
                  <a:close/>
                </a:path>
              </a:pathLst>
            </a:custGeom>
            <a:solidFill>
              <a:schemeClr val="accent1"/>
            </a:solidFill>
            <a:ln w="50800">
              <a:noFill/>
            </a:ln>
            <a:effectLst>
              <a:outerShdw blurRad="926592" dist="121920" dir="2699993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7782" tIns="43891" rIns="87782" bIns="43891" rtlCol="0" anchor="ctr">
              <a:noAutofit/>
            </a:bodyPr>
            <a:lstStyle/>
            <a:p>
              <a:pPr algn="ctr"/>
              <a:endParaRPr lang="zh-CN" altLang="en-US" sz="1728"/>
            </a:p>
          </p:txBody>
        </p:sp>
        <p:cxnSp>
          <p:nvCxnSpPr>
            <p:cNvPr id="115" name="直接连接符 114">
              <a:extLst>
                <a:ext uri="{FF2B5EF4-FFF2-40B4-BE49-F238E27FC236}">
                  <a16:creationId xmlns:a16="http://schemas.microsoft.com/office/drawing/2014/main" id="{7F517108-6774-718B-6BCC-EF6501FFAD1E}"/>
                </a:ext>
              </a:extLst>
            </p:cNvPr>
            <p:cNvCxnSpPr>
              <a:cxnSpLocks/>
            </p:cNvCxnSpPr>
            <p:nvPr/>
          </p:nvCxnSpPr>
          <p:spPr>
            <a:xfrm>
              <a:off x="3823813" y="2891752"/>
              <a:ext cx="2261063" cy="0"/>
            </a:xfrm>
            <a:prstGeom prst="line">
              <a:avLst/>
            </a:prstGeom>
            <a:ln w="24384" cap="rnd">
              <a:prstDash val="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>
              <a:extLst>
                <a:ext uri="{FF2B5EF4-FFF2-40B4-BE49-F238E27FC236}">
                  <a16:creationId xmlns:a16="http://schemas.microsoft.com/office/drawing/2014/main" id="{498629F5-2750-E205-78D9-F3A0E084C739}"/>
                </a:ext>
              </a:extLst>
            </p:cNvPr>
            <p:cNvCxnSpPr>
              <a:cxnSpLocks/>
            </p:cNvCxnSpPr>
            <p:nvPr/>
          </p:nvCxnSpPr>
          <p:spPr>
            <a:xfrm>
              <a:off x="4534695" y="4080077"/>
              <a:ext cx="2261063" cy="0"/>
            </a:xfrm>
            <a:prstGeom prst="line">
              <a:avLst/>
            </a:prstGeom>
            <a:ln w="24384" cap="rnd">
              <a:prstDash val="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>
              <a:extLst>
                <a:ext uri="{FF2B5EF4-FFF2-40B4-BE49-F238E27FC236}">
                  <a16:creationId xmlns:a16="http://schemas.microsoft.com/office/drawing/2014/main" id="{7EE17CD1-6FDE-B3AE-FF88-AFA1F6CB6CF9}"/>
                </a:ext>
              </a:extLst>
            </p:cNvPr>
            <p:cNvCxnSpPr>
              <a:cxnSpLocks/>
            </p:cNvCxnSpPr>
            <p:nvPr/>
          </p:nvCxnSpPr>
          <p:spPr>
            <a:xfrm>
              <a:off x="5245577" y="5268402"/>
              <a:ext cx="2261063" cy="0"/>
            </a:xfrm>
            <a:prstGeom prst="line">
              <a:avLst/>
            </a:prstGeom>
            <a:ln w="24384" cap="rnd">
              <a:prstDash val="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文本框 112">
              <a:extLst>
                <a:ext uri="{FF2B5EF4-FFF2-40B4-BE49-F238E27FC236}">
                  <a16:creationId xmlns:a16="http://schemas.microsoft.com/office/drawing/2014/main" id="{292353ED-632D-2CB8-0F91-A053FFC483B0}"/>
                </a:ext>
              </a:extLst>
            </p:cNvPr>
            <p:cNvSpPr txBox="1"/>
            <p:nvPr/>
          </p:nvSpPr>
          <p:spPr>
            <a:xfrm>
              <a:off x="2611439" y="2954061"/>
              <a:ext cx="1080211" cy="325012"/>
            </a:xfrm>
            <a:prstGeom prst="rect">
              <a:avLst/>
            </a:prstGeom>
            <a:noFill/>
            <a:effectLst/>
          </p:spPr>
          <p:txBody>
            <a:bodyPr wrap="square" lIns="87782" tIns="43891" rIns="87782" bIns="43891" rtlCol="0">
              <a:noAutofit/>
            </a:bodyPr>
            <a:lstStyle/>
            <a:p>
              <a:r>
                <a:rPr lang="zh-CN" altLang="en-US" sz="1536" dirty="0">
                  <a:solidFill>
                    <a:schemeClr val="bg1"/>
                  </a:solidFill>
                  <a:latin typeface="+mj-ea"/>
                  <a:ea typeface="+mj-ea"/>
                </a:rPr>
                <a:t>幸福需求</a:t>
              </a:r>
            </a:p>
          </p:txBody>
        </p:sp>
        <p:sp>
          <p:nvSpPr>
            <p:cNvPr id="119" name="文本框 118">
              <a:extLst>
                <a:ext uri="{FF2B5EF4-FFF2-40B4-BE49-F238E27FC236}">
                  <a16:creationId xmlns:a16="http://schemas.microsoft.com/office/drawing/2014/main" id="{9B5BFB46-0D94-0714-E544-B4F421770144}"/>
                </a:ext>
              </a:extLst>
            </p:cNvPr>
            <p:cNvSpPr txBox="1"/>
            <p:nvPr/>
          </p:nvSpPr>
          <p:spPr>
            <a:xfrm>
              <a:off x="2223992" y="3988873"/>
              <a:ext cx="1740798" cy="561384"/>
            </a:xfrm>
            <a:prstGeom prst="rect">
              <a:avLst/>
            </a:prstGeom>
            <a:noFill/>
            <a:effectLst/>
          </p:spPr>
          <p:txBody>
            <a:bodyPr wrap="square" lIns="87782" tIns="43891" rIns="87782" bIns="43891" rtlCol="0">
              <a:noAutofit/>
            </a:bodyPr>
            <a:lstStyle/>
            <a:p>
              <a:r>
                <a:rPr lang="zh-CN" altLang="en-US" sz="3072" dirty="0">
                  <a:solidFill>
                    <a:schemeClr val="bg1"/>
                  </a:solidFill>
                  <a:latin typeface="+mj-ea"/>
                  <a:ea typeface="+mj-ea"/>
                </a:rPr>
                <a:t>期待需求</a:t>
              </a:r>
            </a:p>
          </p:txBody>
        </p:sp>
        <p:sp>
          <p:nvSpPr>
            <p:cNvPr id="120" name="文本框 119">
              <a:extLst>
                <a:ext uri="{FF2B5EF4-FFF2-40B4-BE49-F238E27FC236}">
                  <a16:creationId xmlns:a16="http://schemas.microsoft.com/office/drawing/2014/main" id="{BE54D3DE-85DB-52DB-A77B-C220004B2B7F}"/>
                </a:ext>
              </a:extLst>
            </p:cNvPr>
            <p:cNvSpPr txBox="1"/>
            <p:nvPr/>
          </p:nvSpPr>
          <p:spPr>
            <a:xfrm>
              <a:off x="2178386" y="5163035"/>
              <a:ext cx="1992038" cy="620478"/>
            </a:xfrm>
            <a:prstGeom prst="rect">
              <a:avLst/>
            </a:prstGeom>
            <a:noFill/>
            <a:effectLst/>
          </p:spPr>
          <p:txBody>
            <a:bodyPr wrap="square" lIns="87782" tIns="43891" rIns="87782" bIns="43891" rtlCol="0">
              <a:noAutofit/>
            </a:bodyPr>
            <a:lstStyle/>
            <a:p>
              <a:r>
                <a:rPr lang="zh-CN" altLang="en-US" sz="3456" dirty="0">
                  <a:solidFill>
                    <a:schemeClr val="bg1"/>
                  </a:solidFill>
                  <a:latin typeface="+mj-ea"/>
                  <a:ea typeface="+mj-ea"/>
                </a:rPr>
                <a:t>基本需求</a:t>
              </a:r>
            </a:p>
          </p:txBody>
        </p:sp>
        <p:sp>
          <p:nvSpPr>
            <p:cNvPr id="121" name="文本框 120">
              <a:extLst>
                <a:ext uri="{FF2B5EF4-FFF2-40B4-BE49-F238E27FC236}">
                  <a16:creationId xmlns:a16="http://schemas.microsoft.com/office/drawing/2014/main" id="{52D8CA31-2E28-806E-DFA9-640D78F54254}"/>
                </a:ext>
              </a:extLst>
            </p:cNvPr>
            <p:cNvSpPr txBox="1"/>
            <p:nvPr/>
          </p:nvSpPr>
          <p:spPr>
            <a:xfrm>
              <a:off x="6550692" y="2536649"/>
              <a:ext cx="4894381" cy="620451"/>
            </a:xfrm>
            <a:prstGeom prst="rect">
              <a:avLst/>
            </a:prstGeom>
            <a:noFill/>
            <a:effectLst/>
          </p:spPr>
          <p:txBody>
            <a:bodyPr wrap="square" lIns="87782" tIns="43891" rIns="87782" bIns="43891" rtlCol="0">
              <a:noAutofit/>
            </a:bodyPr>
            <a:lstStyle/>
            <a:p>
              <a:r>
                <a:rPr lang="zh-CN" altLang="en-US" sz="1728" dirty="0">
                  <a:solidFill>
                    <a:schemeClr val="accent1"/>
                  </a:solidFill>
                  <a:latin typeface="+mj-ea"/>
                  <a:ea typeface="+mj-ea"/>
                </a:rPr>
                <a:t>满足用户的预期需求</a:t>
              </a:r>
            </a:p>
            <a:p>
              <a:r>
                <a:rPr lang="zh-CN" altLang="en-US" sz="1728" dirty="0"/>
                <a:t>快速定位，让用户了解附近的租售情况和路线</a:t>
              </a:r>
            </a:p>
          </p:txBody>
        </p:sp>
        <p:sp>
          <p:nvSpPr>
            <p:cNvPr id="123" name="文本框 122">
              <a:extLst>
                <a:ext uri="{FF2B5EF4-FFF2-40B4-BE49-F238E27FC236}">
                  <a16:creationId xmlns:a16="http://schemas.microsoft.com/office/drawing/2014/main" id="{3F94B6B0-8D1B-44F7-885A-AEF6D5AB99EE}"/>
                </a:ext>
              </a:extLst>
            </p:cNvPr>
            <p:cNvSpPr txBox="1"/>
            <p:nvPr/>
          </p:nvSpPr>
          <p:spPr>
            <a:xfrm>
              <a:off x="7117742" y="3717869"/>
              <a:ext cx="3822465" cy="621374"/>
            </a:xfrm>
            <a:prstGeom prst="rect">
              <a:avLst/>
            </a:prstGeom>
            <a:noFill/>
            <a:effectLst/>
          </p:spPr>
          <p:txBody>
            <a:bodyPr wrap="square" lIns="87782" tIns="43891" rIns="87782" bIns="43891" rtlCol="0">
              <a:noAutofit/>
            </a:bodyPr>
            <a:lstStyle/>
            <a:p>
              <a:r>
                <a:rPr lang="zh-CN" altLang="en-US" sz="1728" dirty="0">
                  <a:solidFill>
                    <a:schemeClr val="accent1"/>
                  </a:solidFill>
                  <a:latin typeface="+mj-ea"/>
                  <a:ea typeface="+mj-ea"/>
                </a:rPr>
                <a:t>满足用户的服务体验</a:t>
              </a:r>
              <a:endParaRPr lang="en-US" altLang="zh-CN" sz="1728" dirty="0">
                <a:solidFill>
                  <a:schemeClr val="accent1"/>
                </a:solidFill>
                <a:latin typeface="+mj-ea"/>
                <a:ea typeface="+mj-ea"/>
              </a:endParaRPr>
            </a:p>
            <a:p>
              <a:r>
                <a:rPr lang="zh-CN" altLang="en-US" sz="1728" dirty="0"/>
                <a:t>租借、借还、充值等一体化服务</a:t>
              </a:r>
            </a:p>
          </p:txBody>
        </p:sp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CF6EA8DA-6B9D-0481-C0CE-294BEA5273BE}"/>
                </a:ext>
              </a:extLst>
            </p:cNvPr>
            <p:cNvSpPr txBox="1"/>
            <p:nvPr/>
          </p:nvSpPr>
          <p:spPr>
            <a:xfrm>
              <a:off x="7684792" y="4899086"/>
              <a:ext cx="3822465" cy="621374"/>
            </a:xfrm>
            <a:prstGeom prst="rect">
              <a:avLst/>
            </a:prstGeom>
            <a:noFill/>
            <a:effectLst/>
          </p:spPr>
          <p:txBody>
            <a:bodyPr wrap="square" lIns="87782" tIns="43891" rIns="87782" bIns="43891" rtlCol="0">
              <a:noAutofit/>
            </a:bodyPr>
            <a:lstStyle/>
            <a:p>
              <a:r>
                <a:rPr lang="zh-CN" altLang="en-US" sz="1728" dirty="0">
                  <a:solidFill>
                    <a:schemeClr val="accent1"/>
                  </a:solidFill>
                  <a:latin typeface="+mj-ea"/>
                  <a:ea typeface="+mj-ea"/>
                </a:rPr>
                <a:t>满足用户的基本需求</a:t>
              </a:r>
              <a:endParaRPr lang="en-US" altLang="zh-CN" sz="1728" dirty="0">
                <a:solidFill>
                  <a:schemeClr val="accent1"/>
                </a:solidFill>
                <a:latin typeface="+mj-ea"/>
                <a:ea typeface="+mj-ea"/>
              </a:endParaRPr>
            </a:p>
            <a:p>
              <a:r>
                <a:rPr lang="zh-CN" altLang="en-US" sz="1728" dirty="0"/>
                <a:t>安全快速，让用户值得信赖</a:t>
              </a:r>
            </a:p>
          </p:txBody>
        </p:sp>
      </p:grpSp>
      <p:sp>
        <p:nvSpPr>
          <p:cNvPr id="126" name="矩形: 圆角 125">
            <a:extLst>
              <a:ext uri="{FF2B5EF4-FFF2-40B4-BE49-F238E27FC236}">
                <a16:creationId xmlns:a16="http://schemas.microsoft.com/office/drawing/2014/main" id="{4BACDCE7-7814-99CD-DFDC-496E8EB0EF9A}"/>
              </a:ext>
            </a:extLst>
          </p:cNvPr>
          <p:cNvSpPr/>
          <p:nvPr/>
        </p:nvSpPr>
        <p:spPr>
          <a:xfrm>
            <a:off x="660400" y="1702615"/>
            <a:ext cx="106363" cy="30846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235C654F-6A98-905B-0FF5-4FC9F2F07A92}"/>
              </a:ext>
            </a:extLst>
          </p:cNvPr>
          <p:cNvGrpSpPr/>
          <p:nvPr/>
        </p:nvGrpSpPr>
        <p:grpSpPr>
          <a:xfrm>
            <a:off x="517905" y="123360"/>
            <a:ext cx="2471929" cy="1334829"/>
            <a:chOff x="517905" y="123360"/>
            <a:chExt cx="2471929" cy="1334829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D197EBF6-C728-C3FB-32DC-7C9DEDD59759}"/>
                </a:ext>
              </a:extLst>
            </p:cNvPr>
            <p:cNvGrpSpPr/>
            <p:nvPr/>
          </p:nvGrpSpPr>
          <p:grpSpPr>
            <a:xfrm>
              <a:off x="517905" y="123360"/>
              <a:ext cx="2471929" cy="1334829"/>
              <a:chOff x="-171070" y="354882"/>
              <a:chExt cx="2471929" cy="1334829"/>
            </a:xfrm>
          </p:grpSpPr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A561AAE5-29D9-4331-3405-4C3B455E9E72}"/>
                  </a:ext>
                </a:extLst>
              </p:cNvPr>
              <p:cNvSpPr txBox="1"/>
              <p:nvPr/>
            </p:nvSpPr>
            <p:spPr>
              <a:xfrm>
                <a:off x="-171070" y="354882"/>
                <a:ext cx="1417320" cy="1107996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48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61000">
                          <a:schemeClr val="accent1"/>
                        </a:gs>
                        <a:gs pos="0">
                          <a:schemeClr val="accent1"/>
                        </a:gs>
                        <a:gs pos="65000">
                          <a:schemeClr val="accent1">
                            <a:alpha val="0"/>
                          </a:schemeClr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5400000" scaled="0"/>
                      <a:tileRect/>
                    </a:gradFill>
                    <a:effectLst/>
                    <a:uLnTx/>
                    <a:uFillTx/>
                    <a:latin typeface="Arial"/>
                    <a:ea typeface="OPPOSans B"/>
                    <a:cs typeface="+mn-cs"/>
                  </a:rPr>
                  <a:t>03</a:t>
                </a:r>
                <a:endParaRPr kumimoji="0" lang="zh-CN" altLang="en-US" sz="648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1000">
                        <a:schemeClr val="accent1"/>
                      </a:gs>
                      <a:gs pos="0">
                        <a:schemeClr val="accent1"/>
                      </a:gs>
                      <a:gs pos="65000">
                        <a:schemeClr val="accent1">
                          <a:alpha val="0"/>
                        </a:schemeClr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effectLst/>
                  <a:uLnTx/>
                  <a:uFillTx/>
                  <a:latin typeface="Arial"/>
                  <a:ea typeface="OPPOSans B"/>
                  <a:cs typeface="+mn-cs"/>
                </a:endParaRPr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BBA7D9B2-D68F-99EA-F78B-A3E62A5867B8}"/>
                  </a:ext>
                </a:extLst>
              </p:cNvPr>
              <p:cNvSpPr txBox="1"/>
              <p:nvPr/>
            </p:nvSpPr>
            <p:spPr>
              <a:xfrm>
                <a:off x="-171069" y="1357312"/>
                <a:ext cx="2050522" cy="332399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OPPOSans R"/>
                    <a:cs typeface="+mn-cs"/>
                  </a:rPr>
                  <a:t>THIS IS THE TITLE</a:t>
                </a:r>
                <a:endParaRPr kumimoji="0" lang="zh-CN" alt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POSans R"/>
                  <a:cs typeface="+mn-cs"/>
                </a:endParaRP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F931FFD4-C544-B7E7-33A8-FE78F1A07D71}"/>
                  </a:ext>
                </a:extLst>
              </p:cNvPr>
              <p:cNvSpPr txBox="1"/>
              <p:nvPr/>
            </p:nvSpPr>
            <p:spPr>
              <a:xfrm>
                <a:off x="-155829" y="939179"/>
                <a:ext cx="2456688" cy="553998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B"/>
                    <a:ea typeface="OPPOSans B"/>
                    <a:cs typeface="+mn-cs"/>
                  </a:rPr>
                  <a:t>用户需求</a:t>
                </a:r>
              </a:p>
            </p:txBody>
          </p:sp>
        </p:grpSp>
        <p:sp>
          <p:nvSpPr>
            <p:cNvPr id="31" name="圆: 空心 30">
              <a:extLst>
                <a:ext uri="{FF2B5EF4-FFF2-40B4-BE49-F238E27FC236}">
                  <a16:creationId xmlns:a16="http://schemas.microsoft.com/office/drawing/2014/main" id="{121DFACA-C61B-92C1-FDF6-7F2AAA032AC7}"/>
                </a:ext>
              </a:extLst>
            </p:cNvPr>
            <p:cNvSpPr/>
            <p:nvPr/>
          </p:nvSpPr>
          <p:spPr>
            <a:xfrm>
              <a:off x="2152131" y="800100"/>
              <a:ext cx="129156" cy="129156"/>
            </a:xfrm>
            <a:prstGeom prst="don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POSans R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97095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3"/>
            <a:extLst>
              <a:ext uri="{FF2B5EF4-FFF2-40B4-BE49-F238E27FC236}">
                <a16:creationId xmlns:a16="http://schemas.microsoft.com/office/drawing/2014/main" id="{A6A2CA06-E68F-EC7F-784D-3892488340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6C59C6B-8553-2C74-B143-F233F246F1BE}"/>
              </a:ext>
            </a:extLst>
          </p:cNvPr>
          <p:cNvSpPr/>
          <p:nvPr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976FB2A-C53C-4CF4-1A4B-6E85A5350519}"/>
              </a:ext>
            </a:extLst>
          </p:cNvPr>
          <p:cNvSpPr/>
          <p:nvPr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F7F264-D5D5-1793-1CA0-6B91CE075556}"/>
              </a:ext>
            </a:extLst>
          </p:cNvPr>
          <p:cNvSpPr/>
          <p:nvPr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223" name="任意多边形: 形状 222">
            <a:extLst>
              <a:ext uri="{FF2B5EF4-FFF2-40B4-BE49-F238E27FC236}">
                <a16:creationId xmlns:a16="http://schemas.microsoft.com/office/drawing/2014/main" id="{7BACD6E1-36E3-5B1E-0C14-DB1B3F803E7E}"/>
              </a:ext>
            </a:extLst>
          </p:cNvPr>
          <p:cNvSpPr/>
          <p:nvPr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AD03E7B-DE67-5CF5-36CC-A3CECCDA49E3}"/>
              </a:ext>
            </a:extLst>
          </p:cNvPr>
          <p:cNvGrpSpPr/>
          <p:nvPr/>
        </p:nvGrpSpPr>
        <p:grpSpPr>
          <a:xfrm>
            <a:off x="2216709" y="1803596"/>
            <a:ext cx="3275428" cy="3684262"/>
            <a:chOff x="2330403" y="1850815"/>
            <a:chExt cx="2671087" cy="3004490"/>
          </a:xfrm>
        </p:grpSpPr>
        <p:sp>
          <p:nvSpPr>
            <p:cNvPr id="20" name="菱形 19">
              <a:extLst>
                <a:ext uri="{FF2B5EF4-FFF2-40B4-BE49-F238E27FC236}">
                  <a16:creationId xmlns:a16="http://schemas.microsoft.com/office/drawing/2014/main" id="{CBA62BFE-A01F-D58E-2015-CDB3600921B1}"/>
                </a:ext>
              </a:extLst>
            </p:cNvPr>
            <p:cNvSpPr/>
            <p:nvPr/>
          </p:nvSpPr>
          <p:spPr>
            <a:xfrm>
              <a:off x="2330403" y="3252676"/>
              <a:ext cx="2668339" cy="1602629"/>
            </a:xfrm>
            <a:prstGeom prst="diamon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9" name="菱形 18">
              <a:extLst>
                <a:ext uri="{FF2B5EF4-FFF2-40B4-BE49-F238E27FC236}">
                  <a16:creationId xmlns:a16="http://schemas.microsoft.com/office/drawing/2014/main" id="{EA3EAFB2-E8E6-3F26-2C2C-CD42EDFBD319}"/>
                </a:ext>
              </a:extLst>
            </p:cNvPr>
            <p:cNvSpPr/>
            <p:nvPr/>
          </p:nvSpPr>
          <p:spPr>
            <a:xfrm>
              <a:off x="2330403" y="2551745"/>
              <a:ext cx="2668339" cy="1602629"/>
            </a:xfrm>
            <a:prstGeom prst="diamond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菱形 13">
              <a:extLst>
                <a:ext uri="{FF2B5EF4-FFF2-40B4-BE49-F238E27FC236}">
                  <a16:creationId xmlns:a16="http://schemas.microsoft.com/office/drawing/2014/main" id="{14430721-6287-16B6-3C07-F3216EAA459A}"/>
                </a:ext>
              </a:extLst>
            </p:cNvPr>
            <p:cNvSpPr/>
            <p:nvPr/>
          </p:nvSpPr>
          <p:spPr>
            <a:xfrm>
              <a:off x="2333151" y="1850815"/>
              <a:ext cx="2668339" cy="1602629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1000D1C5-94B0-4B47-F888-43E56C53C349}"/>
              </a:ext>
            </a:extLst>
          </p:cNvPr>
          <p:cNvGrpSpPr/>
          <p:nvPr/>
        </p:nvGrpSpPr>
        <p:grpSpPr>
          <a:xfrm>
            <a:off x="6181313" y="2394820"/>
            <a:ext cx="5179599" cy="2456507"/>
            <a:chOff x="6110691" y="2200747"/>
            <a:chExt cx="5179599" cy="2456507"/>
          </a:xfrm>
        </p:grpSpPr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D1FF068B-2FE3-7130-231A-782A7F362AE0}"/>
                </a:ext>
              </a:extLst>
            </p:cNvPr>
            <p:cNvSpPr/>
            <p:nvPr/>
          </p:nvSpPr>
          <p:spPr>
            <a:xfrm>
              <a:off x="6110691" y="3108665"/>
              <a:ext cx="5092233" cy="640671"/>
            </a:xfrm>
            <a:prstGeom prst="roundRect">
              <a:avLst>
                <a:gd name="adj" fmla="val 4242"/>
              </a:avLst>
            </a:prstGeom>
            <a:solidFill>
              <a:schemeClr val="bg1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EA6AB1F1-E6CA-139F-4060-37491813F89C}"/>
                </a:ext>
              </a:extLst>
            </p:cNvPr>
            <p:cNvSpPr/>
            <p:nvPr/>
          </p:nvSpPr>
          <p:spPr>
            <a:xfrm>
              <a:off x="6110691" y="4016583"/>
              <a:ext cx="5092233" cy="640671"/>
            </a:xfrm>
            <a:prstGeom prst="roundRect">
              <a:avLst>
                <a:gd name="adj" fmla="val 4242"/>
              </a:avLst>
            </a:prstGeom>
            <a:solidFill>
              <a:schemeClr val="bg1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1355B8E4-2796-B833-ECC3-087A52B97D9C}"/>
                </a:ext>
              </a:extLst>
            </p:cNvPr>
            <p:cNvSpPr/>
            <p:nvPr/>
          </p:nvSpPr>
          <p:spPr>
            <a:xfrm>
              <a:off x="6110691" y="2200747"/>
              <a:ext cx="5092233" cy="640671"/>
            </a:xfrm>
            <a:prstGeom prst="roundRect">
              <a:avLst>
                <a:gd name="adj" fmla="val 4242"/>
              </a:avLst>
            </a:prstGeom>
            <a:solidFill>
              <a:schemeClr val="bg1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193" name="组合 192">
              <a:extLst>
                <a:ext uri="{FF2B5EF4-FFF2-40B4-BE49-F238E27FC236}">
                  <a16:creationId xmlns:a16="http://schemas.microsoft.com/office/drawing/2014/main" id="{634DC3AE-96A7-30F2-A1D1-E56C2AFE3A98}"/>
                </a:ext>
              </a:extLst>
            </p:cNvPr>
            <p:cNvGrpSpPr/>
            <p:nvPr/>
          </p:nvGrpSpPr>
          <p:grpSpPr>
            <a:xfrm>
              <a:off x="6407703" y="2290250"/>
              <a:ext cx="4882587" cy="461665"/>
              <a:chOff x="7010470" y="2393747"/>
              <a:chExt cx="4882587" cy="461665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B4E29ED-9C7B-6AE2-B33C-29D614639FB6}"/>
                  </a:ext>
                </a:extLst>
              </p:cNvPr>
              <p:cNvSpPr txBox="1"/>
              <p:nvPr/>
            </p:nvSpPr>
            <p:spPr>
              <a:xfrm>
                <a:off x="7010470" y="2393747"/>
                <a:ext cx="1097987" cy="46166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2400" dirty="0"/>
                  <a:t>表现层</a:t>
                </a:r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4C123222-08DB-E85D-606E-3B922A713E92}"/>
                  </a:ext>
                </a:extLst>
              </p:cNvPr>
              <p:cNvSpPr txBox="1"/>
              <p:nvPr/>
            </p:nvSpPr>
            <p:spPr>
              <a:xfrm>
                <a:off x="8189737" y="2470691"/>
                <a:ext cx="3703320" cy="30777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1400" dirty="0"/>
                  <a:t>组件化、规范统一、轻量化</a:t>
                </a:r>
              </a:p>
            </p:txBody>
          </p:sp>
        </p:grpSp>
        <p:grpSp>
          <p:nvGrpSpPr>
            <p:cNvPr id="192" name="组合 191">
              <a:extLst>
                <a:ext uri="{FF2B5EF4-FFF2-40B4-BE49-F238E27FC236}">
                  <a16:creationId xmlns:a16="http://schemas.microsoft.com/office/drawing/2014/main" id="{7C9BBC32-2C60-52B0-70E3-D3A3691B4346}"/>
                </a:ext>
              </a:extLst>
            </p:cNvPr>
            <p:cNvGrpSpPr/>
            <p:nvPr/>
          </p:nvGrpSpPr>
          <p:grpSpPr>
            <a:xfrm>
              <a:off x="6407703" y="3198168"/>
              <a:ext cx="4882587" cy="461665"/>
              <a:chOff x="7010470" y="3076420"/>
              <a:chExt cx="4882587" cy="461665"/>
            </a:xfrm>
          </p:grpSpPr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788CB602-B721-F365-89DA-357DB32D9A08}"/>
                  </a:ext>
                </a:extLst>
              </p:cNvPr>
              <p:cNvSpPr txBox="1"/>
              <p:nvPr/>
            </p:nvSpPr>
            <p:spPr>
              <a:xfrm>
                <a:off x="7010470" y="3076420"/>
                <a:ext cx="1097987" cy="46166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2400" dirty="0"/>
                  <a:t>范围层</a:t>
                </a: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9837FF9-ACA2-E653-F4F4-790C71DA92B5}"/>
                  </a:ext>
                </a:extLst>
              </p:cNvPr>
              <p:cNvSpPr txBox="1"/>
              <p:nvPr/>
            </p:nvSpPr>
            <p:spPr>
              <a:xfrm>
                <a:off x="8189737" y="3153364"/>
                <a:ext cx="3703320" cy="30777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1400" dirty="0"/>
                  <a:t>明确页面层级、模块分区、提升操作流畅性</a:t>
                </a:r>
              </a:p>
            </p:txBody>
          </p:sp>
        </p:grpSp>
        <p:grpSp>
          <p:nvGrpSpPr>
            <p:cNvPr id="194" name="组合 193">
              <a:extLst>
                <a:ext uri="{FF2B5EF4-FFF2-40B4-BE49-F238E27FC236}">
                  <a16:creationId xmlns:a16="http://schemas.microsoft.com/office/drawing/2014/main" id="{930B0BE4-6A98-088A-325D-99EF055395FD}"/>
                </a:ext>
              </a:extLst>
            </p:cNvPr>
            <p:cNvGrpSpPr/>
            <p:nvPr/>
          </p:nvGrpSpPr>
          <p:grpSpPr>
            <a:xfrm>
              <a:off x="6407703" y="4106086"/>
              <a:ext cx="4882587" cy="461665"/>
              <a:chOff x="7010470" y="3748218"/>
              <a:chExt cx="4882587" cy="461665"/>
            </a:xfrm>
          </p:grpSpPr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72F62F7-1AA3-D77A-D24C-5EE908A62103}"/>
                  </a:ext>
                </a:extLst>
              </p:cNvPr>
              <p:cNvSpPr txBox="1"/>
              <p:nvPr/>
            </p:nvSpPr>
            <p:spPr>
              <a:xfrm>
                <a:off x="7010470" y="3748218"/>
                <a:ext cx="1097987" cy="46166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2400" dirty="0"/>
                  <a:t>战略层</a:t>
                </a:r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C9A8C11C-4EAD-1D76-4D94-6FD0B4948F7E}"/>
                  </a:ext>
                </a:extLst>
              </p:cNvPr>
              <p:cNvSpPr txBox="1"/>
              <p:nvPr/>
            </p:nvSpPr>
            <p:spPr>
              <a:xfrm>
                <a:off x="8189737" y="3825162"/>
                <a:ext cx="3703320" cy="30777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1400" dirty="0"/>
                  <a:t>全面偏平式化、极致体验、优质用户</a:t>
                </a:r>
              </a:p>
            </p:txBody>
          </p:sp>
        </p:grpSp>
        <p:sp>
          <p:nvSpPr>
            <p:cNvPr id="196" name="矩形: 圆角 195">
              <a:extLst>
                <a:ext uri="{FF2B5EF4-FFF2-40B4-BE49-F238E27FC236}">
                  <a16:creationId xmlns:a16="http://schemas.microsoft.com/office/drawing/2014/main" id="{D9220648-75E3-5507-E8C4-4B537B7E770D}"/>
                </a:ext>
              </a:extLst>
            </p:cNvPr>
            <p:cNvSpPr/>
            <p:nvPr/>
          </p:nvSpPr>
          <p:spPr>
            <a:xfrm>
              <a:off x="6110691" y="3259724"/>
              <a:ext cx="95799" cy="3077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1975FA3C-6710-629B-E5CC-B18625EE9288}"/>
                </a:ext>
              </a:extLst>
            </p:cNvPr>
            <p:cNvSpPr/>
            <p:nvPr/>
          </p:nvSpPr>
          <p:spPr>
            <a:xfrm>
              <a:off x="6110691" y="2352982"/>
              <a:ext cx="95799" cy="3077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7AE96145-5082-6B78-ACCE-DC8F88E2056D}"/>
                </a:ext>
              </a:extLst>
            </p:cNvPr>
            <p:cNvSpPr/>
            <p:nvPr/>
          </p:nvSpPr>
          <p:spPr>
            <a:xfrm>
              <a:off x="6110691" y="4167641"/>
              <a:ext cx="95799" cy="30777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04" name="组合 203">
            <a:extLst>
              <a:ext uri="{FF2B5EF4-FFF2-40B4-BE49-F238E27FC236}">
                <a16:creationId xmlns:a16="http://schemas.microsoft.com/office/drawing/2014/main" id="{A7D4A16D-2B94-25B5-CFE3-844B5DA8F07F}"/>
              </a:ext>
            </a:extLst>
          </p:cNvPr>
          <p:cNvGrpSpPr/>
          <p:nvPr/>
        </p:nvGrpSpPr>
        <p:grpSpPr>
          <a:xfrm>
            <a:off x="1385892" y="2349719"/>
            <a:ext cx="708657" cy="2596771"/>
            <a:chOff x="1226565" y="2117082"/>
            <a:chExt cx="708657" cy="2596771"/>
          </a:xfrm>
        </p:grpSpPr>
        <p:cxnSp>
          <p:nvCxnSpPr>
            <p:cNvPr id="199" name="直接连接符 198">
              <a:extLst>
                <a:ext uri="{FF2B5EF4-FFF2-40B4-BE49-F238E27FC236}">
                  <a16:creationId xmlns:a16="http://schemas.microsoft.com/office/drawing/2014/main" id="{451B15AF-009E-8703-470B-3F4E2EAD5EB9}"/>
                </a:ext>
              </a:extLst>
            </p:cNvPr>
            <p:cNvCxnSpPr>
              <a:cxnSpLocks/>
            </p:cNvCxnSpPr>
            <p:nvPr/>
          </p:nvCxnSpPr>
          <p:spPr>
            <a:xfrm>
              <a:off x="1538221" y="2486414"/>
              <a:ext cx="0" cy="1858107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文本框 202">
              <a:extLst>
                <a:ext uri="{FF2B5EF4-FFF2-40B4-BE49-F238E27FC236}">
                  <a16:creationId xmlns:a16="http://schemas.microsoft.com/office/drawing/2014/main" id="{D3EE507A-B24F-6AA6-379B-EDF0975E5A9F}"/>
                </a:ext>
              </a:extLst>
            </p:cNvPr>
            <p:cNvSpPr txBox="1"/>
            <p:nvPr/>
          </p:nvSpPr>
          <p:spPr>
            <a:xfrm>
              <a:off x="1226565" y="2117082"/>
              <a:ext cx="708657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完成</a:t>
              </a: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0787F9A3-E7C2-1DAD-9B2F-49CA7EBFDCBB}"/>
                </a:ext>
              </a:extLst>
            </p:cNvPr>
            <p:cNvSpPr txBox="1"/>
            <p:nvPr/>
          </p:nvSpPr>
          <p:spPr>
            <a:xfrm>
              <a:off x="1226565" y="4344521"/>
              <a:ext cx="708657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dirty="0">
                  <a:latin typeface="+mj-ea"/>
                  <a:ea typeface="+mj-ea"/>
                </a:rPr>
                <a:t>概念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21839CD1-BE2A-E12E-5939-55813DD74DB9}"/>
              </a:ext>
            </a:extLst>
          </p:cNvPr>
          <p:cNvGrpSpPr/>
          <p:nvPr/>
        </p:nvGrpSpPr>
        <p:grpSpPr>
          <a:xfrm>
            <a:off x="517905" y="123360"/>
            <a:ext cx="2471929" cy="1334829"/>
            <a:chOff x="517905" y="123360"/>
            <a:chExt cx="2471929" cy="1334829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DD3A6B77-7713-D6E6-E080-E361D63045DF}"/>
                </a:ext>
              </a:extLst>
            </p:cNvPr>
            <p:cNvGrpSpPr/>
            <p:nvPr/>
          </p:nvGrpSpPr>
          <p:grpSpPr>
            <a:xfrm>
              <a:off x="517905" y="123360"/>
              <a:ext cx="2471929" cy="1334829"/>
              <a:chOff x="-171070" y="354882"/>
              <a:chExt cx="2471929" cy="1334829"/>
            </a:xfrm>
          </p:grpSpPr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45EFCAF7-EA01-FD31-0844-C3E16968EA6B}"/>
                  </a:ext>
                </a:extLst>
              </p:cNvPr>
              <p:cNvSpPr txBox="1"/>
              <p:nvPr/>
            </p:nvSpPr>
            <p:spPr>
              <a:xfrm>
                <a:off x="-171070" y="354882"/>
                <a:ext cx="1417320" cy="1107996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48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61000">
                          <a:schemeClr val="accent1"/>
                        </a:gs>
                        <a:gs pos="0">
                          <a:schemeClr val="accent1"/>
                        </a:gs>
                        <a:gs pos="65000">
                          <a:schemeClr val="accent1">
                            <a:alpha val="0"/>
                          </a:schemeClr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5400000" scaled="0"/>
                      <a:tileRect/>
                    </a:gradFill>
                    <a:effectLst/>
                    <a:uLnTx/>
                    <a:uFillTx/>
                    <a:latin typeface="Arial"/>
                    <a:ea typeface="OPPOSans B"/>
                    <a:cs typeface="+mn-cs"/>
                  </a:rPr>
                  <a:t>03</a:t>
                </a:r>
                <a:endParaRPr kumimoji="0" lang="zh-CN" altLang="en-US" sz="648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1000">
                        <a:schemeClr val="accent1"/>
                      </a:gs>
                      <a:gs pos="0">
                        <a:schemeClr val="accent1"/>
                      </a:gs>
                      <a:gs pos="65000">
                        <a:schemeClr val="accent1">
                          <a:alpha val="0"/>
                        </a:schemeClr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effectLst/>
                  <a:uLnTx/>
                  <a:uFillTx/>
                  <a:latin typeface="Arial"/>
                  <a:ea typeface="OPPOSans B"/>
                  <a:cs typeface="+mn-cs"/>
                </a:endParaRPr>
              </a:p>
            </p:txBody>
          </p: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06BDD75E-D461-AF85-8CA5-0ED41930B35E}"/>
                  </a:ext>
                </a:extLst>
              </p:cNvPr>
              <p:cNvSpPr txBox="1"/>
              <p:nvPr/>
            </p:nvSpPr>
            <p:spPr>
              <a:xfrm>
                <a:off x="-171069" y="1357312"/>
                <a:ext cx="2050522" cy="332399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OPPOSans R"/>
                    <a:cs typeface="+mn-cs"/>
                  </a:rPr>
                  <a:t>THIS IS THE TITLE</a:t>
                </a:r>
                <a:endParaRPr kumimoji="0" lang="zh-CN" alt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POSans R"/>
                  <a:cs typeface="+mn-cs"/>
                </a:endParaRPr>
              </a:p>
            </p:txBody>
          </p:sp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9CA71171-3EA4-B3E1-4FBC-6F9C8D550926}"/>
                  </a:ext>
                </a:extLst>
              </p:cNvPr>
              <p:cNvSpPr txBox="1"/>
              <p:nvPr/>
            </p:nvSpPr>
            <p:spPr>
              <a:xfrm>
                <a:off x="-155829" y="939179"/>
                <a:ext cx="2456688" cy="553998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B"/>
                    <a:ea typeface="OPPOSans B"/>
                    <a:cs typeface="+mn-cs"/>
                  </a:rPr>
                  <a:t>用户体验</a:t>
                </a:r>
              </a:p>
            </p:txBody>
          </p:sp>
        </p:grpSp>
        <p:sp>
          <p:nvSpPr>
            <p:cNvPr id="41" name="圆: 空心 40">
              <a:extLst>
                <a:ext uri="{FF2B5EF4-FFF2-40B4-BE49-F238E27FC236}">
                  <a16:creationId xmlns:a16="http://schemas.microsoft.com/office/drawing/2014/main" id="{8E6CC9F1-2047-8A8B-F22A-3EC6AEDAC970}"/>
                </a:ext>
              </a:extLst>
            </p:cNvPr>
            <p:cNvSpPr/>
            <p:nvPr/>
          </p:nvSpPr>
          <p:spPr>
            <a:xfrm>
              <a:off x="2152131" y="800100"/>
              <a:ext cx="129156" cy="129156"/>
            </a:xfrm>
            <a:prstGeom prst="don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POSans R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48386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14"/>
            <a:extLst>
              <a:ext uri="{FF2B5EF4-FFF2-40B4-BE49-F238E27FC236}">
                <a16:creationId xmlns:a16="http://schemas.microsoft.com/office/drawing/2014/main" id="{A6A2CA06-E68F-EC7F-784D-38924883405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6C59C6B-8553-2C74-B143-F233F246F1BE}"/>
              </a:ext>
            </a:extLst>
          </p:cNvPr>
          <p:cNvSpPr/>
          <p:nvPr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976FB2A-C53C-4CF4-1A4B-6E85A5350519}"/>
              </a:ext>
            </a:extLst>
          </p:cNvPr>
          <p:cNvSpPr/>
          <p:nvPr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F7F264-D5D5-1793-1CA0-6B91CE075556}"/>
              </a:ext>
            </a:extLst>
          </p:cNvPr>
          <p:cNvSpPr/>
          <p:nvPr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223" name="任意多边形: 形状 222">
            <a:extLst>
              <a:ext uri="{FF2B5EF4-FFF2-40B4-BE49-F238E27FC236}">
                <a16:creationId xmlns:a16="http://schemas.microsoft.com/office/drawing/2014/main" id="{7BACD6E1-36E3-5B1E-0C14-DB1B3F803E7E}"/>
              </a:ext>
            </a:extLst>
          </p:cNvPr>
          <p:cNvSpPr/>
          <p:nvPr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204FE5A0-5545-3DF9-E091-156CA6604D48}"/>
              </a:ext>
            </a:extLst>
          </p:cNvPr>
          <p:cNvGrpSpPr/>
          <p:nvPr/>
        </p:nvGrpSpPr>
        <p:grpSpPr>
          <a:xfrm>
            <a:off x="660400" y="1820574"/>
            <a:ext cx="2556765" cy="3768271"/>
            <a:chOff x="1224025" y="1917997"/>
            <a:chExt cx="2556765" cy="3768271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5ED47452-D8BD-A966-A03E-CC4BBDBA5A8B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24025" y="2233786"/>
              <a:ext cx="2556765" cy="3452482"/>
            </a:xfrm>
            <a:prstGeom prst="roundRect">
              <a:avLst>
                <a:gd name="adj" fmla="val 7198"/>
              </a:avLst>
            </a:prstGeom>
            <a:solidFill>
              <a:schemeClr val="bg1"/>
            </a:solidFill>
            <a:ln w="50800">
              <a:noFill/>
            </a:ln>
            <a:effectLst>
              <a:outerShdw blurRad="965200" dist="127000" dir="2699999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297FBA4C-4873-2601-A19E-AAD2C8703D68}"/>
                </a:ext>
              </a:extLst>
            </p:cNvPr>
            <p:cNvSpPr/>
            <p:nvPr/>
          </p:nvSpPr>
          <p:spPr>
            <a:xfrm>
              <a:off x="1540508" y="1917997"/>
              <a:ext cx="740779" cy="740779"/>
            </a:xfrm>
            <a:prstGeom prst="ellipse">
              <a:avLst/>
            </a:prstGeom>
            <a:blipFill>
              <a:blip r:embed="rId16"/>
              <a:srcRect/>
              <a:stretch>
                <a:fillRect l="-143214" t="-69856" r="-139076" b="-52490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D317BE3E-8B00-8E7B-CB44-1149EC2D6CD2}"/>
                </a:ext>
              </a:extLst>
            </p:cNvPr>
            <p:cNvSpPr/>
            <p:nvPr/>
          </p:nvSpPr>
          <p:spPr>
            <a:xfrm>
              <a:off x="2031618" y="2460619"/>
              <a:ext cx="198050" cy="19805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22CE8534-4E57-4073-EBC3-2360F2ECF83E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520145" y="3197905"/>
              <a:ext cx="506711" cy="17895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7096"/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194" tIns="51096" rIns="102194" bIns="51096" rtlCol="0" anchor="ctr">
              <a:noAutofit/>
            </a:bodyPr>
            <a:lstStyle/>
            <a:p>
              <a:pPr algn="ctr"/>
              <a:r>
                <a:rPr lang="en-US" altLang="zh-CN" sz="894" dirty="0"/>
                <a:t>23</a:t>
              </a:r>
              <a:r>
                <a:rPr lang="zh-CN" altLang="en-US" sz="894" dirty="0"/>
                <a:t>岁</a:t>
              </a:r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06C04BDD-06DF-5A24-3F80-D2F2AC49DBE8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070735" y="3197786"/>
              <a:ext cx="728068" cy="17895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7096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194" tIns="51096" rIns="102194" bIns="51096" rtlCol="0" anchor="ctr">
              <a:noAutofit/>
            </a:bodyPr>
            <a:lstStyle/>
            <a:p>
              <a:pPr algn="ctr"/>
              <a:r>
                <a:rPr lang="zh-CN" altLang="en-US" sz="894" dirty="0"/>
                <a:t>产品经理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92C4FE22-8BFE-7F3F-B881-1CED00ED186F}"/>
                </a:ext>
              </a:extLst>
            </p:cNvPr>
            <p:cNvSpPr txBox="1"/>
            <p:nvPr/>
          </p:nvSpPr>
          <p:spPr>
            <a:xfrm>
              <a:off x="1339840" y="2718924"/>
              <a:ext cx="925728" cy="429976"/>
            </a:xfrm>
            <a:prstGeom prst="rect">
              <a:avLst/>
            </a:prstGeom>
            <a:noFill/>
            <a:effectLst/>
          </p:spPr>
          <p:txBody>
            <a:bodyPr wrap="square" lIns="116129" tIns="58064" rIns="116129" bIns="58064" rtlCol="0">
              <a:noAutofit/>
            </a:bodyPr>
            <a:lstStyle/>
            <a:p>
              <a:r>
                <a:rPr lang="zh-CN" altLang="en-US" sz="2032" dirty="0">
                  <a:latin typeface="+mj-ea"/>
                  <a:ea typeface="+mj-ea"/>
                </a:rPr>
                <a:t>小严</a:t>
              </a:r>
            </a:p>
          </p:txBody>
        </p:sp>
        <p:sp>
          <p:nvSpPr>
            <p:cNvPr id="32" name="male-gender-symbol-variant_32551">
              <a:extLst>
                <a:ext uri="{FF2B5EF4-FFF2-40B4-BE49-F238E27FC236}">
                  <a16:creationId xmlns:a16="http://schemas.microsoft.com/office/drawing/2014/main" id="{EF097C4D-55B0-9A49-8F1E-94740FBCA739}"/>
                </a:ext>
              </a:extLst>
            </p:cNvPr>
            <p:cNvSpPr/>
            <p:nvPr/>
          </p:nvSpPr>
          <p:spPr>
            <a:xfrm>
              <a:off x="2071550" y="2498663"/>
              <a:ext cx="118187" cy="121963"/>
            </a:xfrm>
            <a:custGeom>
              <a:avLst/>
              <a:gdLst>
                <a:gd name="T0" fmla="*/ 4860 w 5080"/>
                <a:gd name="T1" fmla="*/ 0 h 5250"/>
                <a:gd name="T2" fmla="*/ 3620 w 5080"/>
                <a:gd name="T3" fmla="*/ 0 h 5250"/>
                <a:gd name="T4" fmla="*/ 3400 w 5080"/>
                <a:gd name="T5" fmla="*/ 219 h 5250"/>
                <a:gd name="T6" fmla="*/ 3620 w 5080"/>
                <a:gd name="T7" fmla="*/ 439 h 5250"/>
                <a:gd name="T8" fmla="*/ 4196 w 5080"/>
                <a:gd name="T9" fmla="*/ 439 h 5250"/>
                <a:gd name="T10" fmla="*/ 2812 w 5080"/>
                <a:gd name="T11" fmla="*/ 1823 h 5250"/>
                <a:gd name="T12" fmla="*/ 1849 w 5080"/>
                <a:gd name="T13" fmla="*/ 1552 h 5250"/>
                <a:gd name="T14" fmla="*/ 0 w 5080"/>
                <a:gd name="T15" fmla="*/ 3401 h 5250"/>
                <a:gd name="T16" fmla="*/ 1849 w 5080"/>
                <a:gd name="T17" fmla="*/ 5250 h 5250"/>
                <a:gd name="T18" fmla="*/ 3698 w 5080"/>
                <a:gd name="T19" fmla="*/ 3401 h 5250"/>
                <a:gd name="T20" fmla="*/ 3284 w 5080"/>
                <a:gd name="T21" fmla="*/ 2237 h 5250"/>
                <a:gd name="T22" fmla="*/ 4641 w 5080"/>
                <a:gd name="T23" fmla="*/ 880 h 5250"/>
                <a:gd name="T24" fmla="*/ 4641 w 5080"/>
                <a:gd name="T25" fmla="*/ 1536 h 5250"/>
                <a:gd name="T26" fmla="*/ 4860 w 5080"/>
                <a:gd name="T27" fmla="*/ 1756 h 5250"/>
                <a:gd name="T28" fmla="*/ 5080 w 5080"/>
                <a:gd name="T29" fmla="*/ 1536 h 5250"/>
                <a:gd name="T30" fmla="*/ 5080 w 5080"/>
                <a:gd name="T31" fmla="*/ 219 h 5250"/>
                <a:gd name="T32" fmla="*/ 4860 w 5080"/>
                <a:gd name="T33" fmla="*/ 0 h 5250"/>
                <a:gd name="T34" fmla="*/ 1849 w 5080"/>
                <a:gd name="T35" fmla="*/ 4623 h 5250"/>
                <a:gd name="T36" fmla="*/ 627 w 5080"/>
                <a:gd name="T37" fmla="*/ 3401 h 5250"/>
                <a:gd name="T38" fmla="*/ 1849 w 5080"/>
                <a:gd name="T39" fmla="*/ 2179 h 5250"/>
                <a:gd name="T40" fmla="*/ 3071 w 5080"/>
                <a:gd name="T41" fmla="*/ 3401 h 5250"/>
                <a:gd name="T42" fmla="*/ 1849 w 5080"/>
                <a:gd name="T43" fmla="*/ 4623 h 5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80" h="5250">
                  <a:moveTo>
                    <a:pt x="4860" y="0"/>
                  </a:moveTo>
                  <a:lnTo>
                    <a:pt x="3620" y="0"/>
                  </a:lnTo>
                  <a:cubicBezTo>
                    <a:pt x="3499" y="0"/>
                    <a:pt x="3400" y="98"/>
                    <a:pt x="3400" y="219"/>
                  </a:cubicBezTo>
                  <a:cubicBezTo>
                    <a:pt x="3400" y="340"/>
                    <a:pt x="3499" y="439"/>
                    <a:pt x="3620" y="439"/>
                  </a:cubicBezTo>
                  <a:lnTo>
                    <a:pt x="4196" y="439"/>
                  </a:lnTo>
                  <a:lnTo>
                    <a:pt x="2812" y="1823"/>
                  </a:lnTo>
                  <a:cubicBezTo>
                    <a:pt x="2531" y="1651"/>
                    <a:pt x="2201" y="1552"/>
                    <a:pt x="1849" y="1552"/>
                  </a:cubicBezTo>
                  <a:cubicBezTo>
                    <a:pt x="830" y="1552"/>
                    <a:pt x="0" y="2381"/>
                    <a:pt x="0" y="3401"/>
                  </a:cubicBezTo>
                  <a:cubicBezTo>
                    <a:pt x="0" y="4420"/>
                    <a:pt x="830" y="5250"/>
                    <a:pt x="1849" y="5250"/>
                  </a:cubicBezTo>
                  <a:cubicBezTo>
                    <a:pt x="2869" y="5250"/>
                    <a:pt x="3698" y="4420"/>
                    <a:pt x="3698" y="3401"/>
                  </a:cubicBezTo>
                  <a:cubicBezTo>
                    <a:pt x="3698" y="2960"/>
                    <a:pt x="3543" y="2555"/>
                    <a:pt x="3284" y="2237"/>
                  </a:cubicBezTo>
                  <a:lnTo>
                    <a:pt x="4641" y="880"/>
                  </a:lnTo>
                  <a:lnTo>
                    <a:pt x="4641" y="1536"/>
                  </a:lnTo>
                  <a:cubicBezTo>
                    <a:pt x="4641" y="1657"/>
                    <a:pt x="4739" y="1756"/>
                    <a:pt x="4860" y="1756"/>
                  </a:cubicBezTo>
                  <a:cubicBezTo>
                    <a:pt x="4982" y="1756"/>
                    <a:pt x="5080" y="1657"/>
                    <a:pt x="5080" y="1536"/>
                  </a:cubicBezTo>
                  <a:lnTo>
                    <a:pt x="5080" y="219"/>
                  </a:lnTo>
                  <a:cubicBezTo>
                    <a:pt x="5080" y="98"/>
                    <a:pt x="4982" y="0"/>
                    <a:pt x="4860" y="0"/>
                  </a:cubicBezTo>
                  <a:close/>
                  <a:moveTo>
                    <a:pt x="1849" y="4623"/>
                  </a:moveTo>
                  <a:cubicBezTo>
                    <a:pt x="1175" y="4623"/>
                    <a:pt x="627" y="4075"/>
                    <a:pt x="627" y="3401"/>
                  </a:cubicBezTo>
                  <a:cubicBezTo>
                    <a:pt x="627" y="2727"/>
                    <a:pt x="1175" y="2179"/>
                    <a:pt x="1849" y="2179"/>
                  </a:cubicBezTo>
                  <a:cubicBezTo>
                    <a:pt x="2523" y="2179"/>
                    <a:pt x="3071" y="2727"/>
                    <a:pt x="3071" y="3401"/>
                  </a:cubicBezTo>
                  <a:cubicBezTo>
                    <a:pt x="3071" y="4075"/>
                    <a:pt x="2523" y="4623"/>
                    <a:pt x="1849" y="46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03035298-BEBE-B426-2288-405C3993B952}"/>
                </a:ext>
              </a:extLst>
            </p:cNvPr>
            <p:cNvSpPr txBox="1"/>
            <p:nvPr/>
          </p:nvSpPr>
          <p:spPr>
            <a:xfrm>
              <a:off x="1349751" y="3489359"/>
              <a:ext cx="1224281" cy="307777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 rtlCol="0">
              <a:noAutofit/>
            </a:bodyPr>
            <a:lstStyle/>
            <a:p>
              <a:r>
                <a:rPr lang="zh-CN" altLang="en-US" sz="1400" b="1" dirty="0"/>
                <a:t>用户诉求</a:t>
              </a:r>
              <a:endParaRPr lang="en-US" altLang="zh-CN" sz="1400" b="1" dirty="0"/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FA356A17-67AE-AE4C-0CF6-C7AC05AABCA3}"/>
                </a:ext>
              </a:extLst>
            </p:cNvPr>
            <p:cNvSpPr txBox="1">
              <a:spLocks/>
            </p:cNvSpPr>
            <p:nvPr/>
          </p:nvSpPr>
          <p:spPr>
            <a:xfrm>
              <a:off x="1358083" y="3764596"/>
              <a:ext cx="2263249" cy="1869743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 rtlCol="0">
              <a:noAutofit/>
            </a:bodyPr>
            <a:lstStyle/>
            <a:p>
              <a:r>
                <a:rPr lang="zh-CN" altLang="en-US" sz="1050" dirty="0"/>
                <a:t>小严在下班后来到一家串吧，点好了烤串和啤酒，惬忘地靠在凉椅上，夏天的凉风吹走了工作一天的疲倦，小严突然想起今晚有</a:t>
              </a:r>
              <a:r>
                <a:rPr lang="en-US" altLang="zh-CN" sz="1050" dirty="0"/>
                <a:t>LPL2020</a:t>
              </a:r>
              <a:r>
                <a:rPr lang="zh-CN" altLang="en-US" sz="1050" dirty="0"/>
                <a:t>春季赛总决赛直播，于是拿出手机开始看比赛，可是手机电量不多肯定是没法支持长时间看视频了，小严又不想错过直播</a:t>
              </a:r>
              <a:endParaRPr lang="en-US" altLang="zh-CN" sz="1050" dirty="0"/>
            </a:p>
            <a:p>
              <a:endParaRPr lang="en-US" altLang="zh-CN" sz="1050" dirty="0"/>
            </a:p>
            <a:p>
              <a:r>
                <a:rPr lang="zh-CN" altLang="en-US" sz="1050" dirty="0"/>
                <a:t>于是小严使用共享充电在串吧提供的共享充电宝，看完了精彩的比赛。</a:t>
              </a: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786B1915-9D4C-432E-E234-EA2E1A25764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969178" y="1820574"/>
            <a:ext cx="2556765" cy="3768272"/>
            <a:chOff x="1224025" y="1917997"/>
            <a:chExt cx="2556765" cy="3768272"/>
          </a:xfrm>
        </p:grpSpPr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1D138F66-06C1-A7DB-B383-208066B0B23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224025" y="2233787"/>
              <a:ext cx="2556765" cy="3452482"/>
            </a:xfrm>
            <a:prstGeom prst="roundRect">
              <a:avLst>
                <a:gd name="adj" fmla="val 7198"/>
              </a:avLst>
            </a:prstGeom>
            <a:solidFill>
              <a:schemeClr val="bg1"/>
            </a:solidFill>
            <a:ln w="50800">
              <a:noFill/>
            </a:ln>
            <a:effectLst>
              <a:outerShdw blurRad="965200" dist="127000" dir="2700003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22C74C76-D5F3-B386-F827-7C68C718171B}"/>
                </a:ext>
              </a:extLst>
            </p:cNvPr>
            <p:cNvSpPr/>
            <p:nvPr/>
          </p:nvSpPr>
          <p:spPr>
            <a:xfrm>
              <a:off x="1540508" y="1917997"/>
              <a:ext cx="740779" cy="740779"/>
            </a:xfrm>
            <a:prstGeom prst="ellipse">
              <a:avLst/>
            </a:prstGeom>
            <a:blipFill>
              <a:blip r:embed="rId16"/>
              <a:srcRect/>
              <a:stretch>
                <a:fillRect l="-257504" t="-58835" r="-24786" b="-63511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3310D9D6-67F0-0B0B-8AC6-DC3C37FBA127}"/>
                </a:ext>
              </a:extLst>
            </p:cNvPr>
            <p:cNvSpPr/>
            <p:nvPr/>
          </p:nvSpPr>
          <p:spPr>
            <a:xfrm>
              <a:off x="2031618" y="2460619"/>
              <a:ext cx="198050" cy="19805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0" name="矩形: 圆角 59">
              <a:extLst>
                <a:ext uri="{FF2B5EF4-FFF2-40B4-BE49-F238E27FC236}">
                  <a16:creationId xmlns:a16="http://schemas.microsoft.com/office/drawing/2014/main" id="{6FD914AB-4020-A2F6-49BB-74DB1D6468B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520145" y="3197904"/>
              <a:ext cx="506711" cy="17895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7096"/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194" tIns="51096" rIns="102194" bIns="51096" rtlCol="0" anchor="ctr">
              <a:noAutofit/>
            </a:bodyPr>
            <a:lstStyle/>
            <a:p>
              <a:pPr algn="ctr"/>
              <a:r>
                <a:rPr lang="en-US" altLang="zh-CN" sz="894" dirty="0"/>
                <a:t>23</a:t>
              </a:r>
              <a:r>
                <a:rPr lang="zh-CN" altLang="en-US" sz="894" dirty="0"/>
                <a:t>岁</a:t>
              </a:r>
            </a:p>
          </p:txBody>
        </p:sp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4C405D0C-FB56-B85A-3A6A-B06E500C9AD7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2070734" y="3197786"/>
              <a:ext cx="728068" cy="17895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7096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194" tIns="51096" rIns="102194" bIns="51096" rtlCol="0" anchor="ctr">
              <a:noAutofit/>
            </a:bodyPr>
            <a:lstStyle/>
            <a:p>
              <a:pPr algn="ctr"/>
              <a:r>
                <a:rPr lang="zh-CN" altLang="en-US" sz="894" dirty="0"/>
                <a:t>产品经理</a:t>
              </a: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64081F02-4D5F-0962-80AE-7858B0FCA9E5}"/>
                </a:ext>
              </a:extLst>
            </p:cNvPr>
            <p:cNvSpPr txBox="1"/>
            <p:nvPr/>
          </p:nvSpPr>
          <p:spPr>
            <a:xfrm>
              <a:off x="1339841" y="2718924"/>
              <a:ext cx="925728" cy="429976"/>
            </a:xfrm>
            <a:prstGeom prst="rect">
              <a:avLst/>
            </a:prstGeom>
            <a:noFill/>
            <a:effectLst/>
          </p:spPr>
          <p:txBody>
            <a:bodyPr wrap="square" lIns="116129" tIns="58064" rIns="116129" bIns="58064" rtlCol="0">
              <a:noAutofit/>
            </a:bodyPr>
            <a:lstStyle/>
            <a:p>
              <a:r>
                <a:rPr lang="zh-CN" altLang="en-US" sz="2032" dirty="0">
                  <a:latin typeface="+mj-ea"/>
                  <a:ea typeface="+mj-ea"/>
                </a:rPr>
                <a:t>小唐</a:t>
              </a: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5CA8C602-911B-68F6-5EED-76EB9D55C0C0}"/>
                </a:ext>
              </a:extLst>
            </p:cNvPr>
            <p:cNvSpPr txBox="1"/>
            <p:nvPr/>
          </p:nvSpPr>
          <p:spPr>
            <a:xfrm>
              <a:off x="1358084" y="3764596"/>
              <a:ext cx="2263249" cy="1708160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 rtlCol="0">
              <a:noAutofit/>
            </a:bodyPr>
            <a:lstStyle/>
            <a:p>
              <a:r>
                <a:rPr lang="zh-CN" altLang="en-US" sz="1050" dirty="0"/>
                <a:t>小唐今晚就要乘坐</a:t>
              </a:r>
              <a:r>
                <a:rPr lang="en-US" altLang="zh-CN" sz="1050" dirty="0"/>
                <a:t>23</a:t>
              </a:r>
              <a:r>
                <a:rPr lang="zh-CN" altLang="en-US" sz="1050" dirty="0"/>
                <a:t>个小时的列车，回到他的老家沈阳了，在车站等车闲不住的小唐玩起了王者荣程，一下子使用了接近一半的电。这可怎么办，车上还要看视频呢不然特无</a:t>
              </a:r>
            </a:p>
            <a:p>
              <a:r>
                <a:rPr lang="zh-CN" altLang="en-US" sz="1050" dirty="0"/>
                <a:t>死可，火车上又没法充电。</a:t>
              </a:r>
            </a:p>
            <a:p>
              <a:endParaRPr lang="zh-CN" altLang="en-US" sz="1050" dirty="0"/>
            </a:p>
            <a:p>
              <a:r>
                <a:rPr lang="zh-CN" altLang="en-US" sz="1050" dirty="0"/>
                <a:t>愁眉不展的小唐看到车站立柱上共享充电布置的共享充电宝，笑逐颜开。火车上的时光不再没电啦！</a:t>
              </a:r>
            </a:p>
          </p:txBody>
        </p:sp>
        <p:sp>
          <p:nvSpPr>
            <p:cNvPr id="64" name="male-gender-symbol-variant_32551">
              <a:extLst>
                <a:ext uri="{FF2B5EF4-FFF2-40B4-BE49-F238E27FC236}">
                  <a16:creationId xmlns:a16="http://schemas.microsoft.com/office/drawing/2014/main" id="{D51DF7BD-44AE-23E2-734C-85F1C96844C8}"/>
                </a:ext>
              </a:extLst>
            </p:cNvPr>
            <p:cNvSpPr/>
            <p:nvPr/>
          </p:nvSpPr>
          <p:spPr>
            <a:xfrm>
              <a:off x="2071551" y="2498664"/>
              <a:ext cx="118187" cy="121963"/>
            </a:xfrm>
            <a:custGeom>
              <a:avLst/>
              <a:gdLst>
                <a:gd name="T0" fmla="*/ 4860 w 5080"/>
                <a:gd name="T1" fmla="*/ 0 h 5250"/>
                <a:gd name="T2" fmla="*/ 3620 w 5080"/>
                <a:gd name="T3" fmla="*/ 0 h 5250"/>
                <a:gd name="T4" fmla="*/ 3400 w 5080"/>
                <a:gd name="T5" fmla="*/ 219 h 5250"/>
                <a:gd name="T6" fmla="*/ 3620 w 5080"/>
                <a:gd name="T7" fmla="*/ 439 h 5250"/>
                <a:gd name="T8" fmla="*/ 4196 w 5080"/>
                <a:gd name="T9" fmla="*/ 439 h 5250"/>
                <a:gd name="T10" fmla="*/ 2812 w 5080"/>
                <a:gd name="T11" fmla="*/ 1823 h 5250"/>
                <a:gd name="T12" fmla="*/ 1849 w 5080"/>
                <a:gd name="T13" fmla="*/ 1552 h 5250"/>
                <a:gd name="T14" fmla="*/ 0 w 5080"/>
                <a:gd name="T15" fmla="*/ 3401 h 5250"/>
                <a:gd name="T16" fmla="*/ 1849 w 5080"/>
                <a:gd name="T17" fmla="*/ 5250 h 5250"/>
                <a:gd name="T18" fmla="*/ 3698 w 5080"/>
                <a:gd name="T19" fmla="*/ 3401 h 5250"/>
                <a:gd name="T20" fmla="*/ 3284 w 5080"/>
                <a:gd name="T21" fmla="*/ 2237 h 5250"/>
                <a:gd name="T22" fmla="*/ 4641 w 5080"/>
                <a:gd name="T23" fmla="*/ 880 h 5250"/>
                <a:gd name="T24" fmla="*/ 4641 w 5080"/>
                <a:gd name="T25" fmla="*/ 1536 h 5250"/>
                <a:gd name="T26" fmla="*/ 4860 w 5080"/>
                <a:gd name="T27" fmla="*/ 1756 h 5250"/>
                <a:gd name="T28" fmla="*/ 5080 w 5080"/>
                <a:gd name="T29" fmla="*/ 1536 h 5250"/>
                <a:gd name="T30" fmla="*/ 5080 w 5080"/>
                <a:gd name="T31" fmla="*/ 219 h 5250"/>
                <a:gd name="T32" fmla="*/ 4860 w 5080"/>
                <a:gd name="T33" fmla="*/ 0 h 5250"/>
                <a:gd name="T34" fmla="*/ 1849 w 5080"/>
                <a:gd name="T35" fmla="*/ 4623 h 5250"/>
                <a:gd name="T36" fmla="*/ 627 w 5080"/>
                <a:gd name="T37" fmla="*/ 3401 h 5250"/>
                <a:gd name="T38" fmla="*/ 1849 w 5080"/>
                <a:gd name="T39" fmla="*/ 2179 h 5250"/>
                <a:gd name="T40" fmla="*/ 3071 w 5080"/>
                <a:gd name="T41" fmla="*/ 3401 h 5250"/>
                <a:gd name="T42" fmla="*/ 1849 w 5080"/>
                <a:gd name="T43" fmla="*/ 4623 h 5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80" h="5250">
                  <a:moveTo>
                    <a:pt x="4860" y="0"/>
                  </a:moveTo>
                  <a:lnTo>
                    <a:pt x="3620" y="0"/>
                  </a:lnTo>
                  <a:cubicBezTo>
                    <a:pt x="3499" y="0"/>
                    <a:pt x="3400" y="98"/>
                    <a:pt x="3400" y="219"/>
                  </a:cubicBezTo>
                  <a:cubicBezTo>
                    <a:pt x="3400" y="340"/>
                    <a:pt x="3499" y="439"/>
                    <a:pt x="3620" y="439"/>
                  </a:cubicBezTo>
                  <a:lnTo>
                    <a:pt x="4196" y="439"/>
                  </a:lnTo>
                  <a:lnTo>
                    <a:pt x="2812" y="1823"/>
                  </a:lnTo>
                  <a:cubicBezTo>
                    <a:pt x="2531" y="1651"/>
                    <a:pt x="2201" y="1552"/>
                    <a:pt x="1849" y="1552"/>
                  </a:cubicBezTo>
                  <a:cubicBezTo>
                    <a:pt x="830" y="1552"/>
                    <a:pt x="0" y="2381"/>
                    <a:pt x="0" y="3401"/>
                  </a:cubicBezTo>
                  <a:cubicBezTo>
                    <a:pt x="0" y="4420"/>
                    <a:pt x="830" y="5250"/>
                    <a:pt x="1849" y="5250"/>
                  </a:cubicBezTo>
                  <a:cubicBezTo>
                    <a:pt x="2869" y="5250"/>
                    <a:pt x="3698" y="4420"/>
                    <a:pt x="3698" y="3401"/>
                  </a:cubicBezTo>
                  <a:cubicBezTo>
                    <a:pt x="3698" y="2960"/>
                    <a:pt x="3543" y="2555"/>
                    <a:pt x="3284" y="2237"/>
                  </a:cubicBezTo>
                  <a:lnTo>
                    <a:pt x="4641" y="880"/>
                  </a:lnTo>
                  <a:lnTo>
                    <a:pt x="4641" y="1536"/>
                  </a:lnTo>
                  <a:cubicBezTo>
                    <a:pt x="4641" y="1657"/>
                    <a:pt x="4739" y="1756"/>
                    <a:pt x="4860" y="1756"/>
                  </a:cubicBezTo>
                  <a:cubicBezTo>
                    <a:pt x="4982" y="1756"/>
                    <a:pt x="5080" y="1657"/>
                    <a:pt x="5080" y="1536"/>
                  </a:cubicBezTo>
                  <a:lnTo>
                    <a:pt x="5080" y="219"/>
                  </a:lnTo>
                  <a:cubicBezTo>
                    <a:pt x="5080" y="98"/>
                    <a:pt x="4982" y="0"/>
                    <a:pt x="4860" y="0"/>
                  </a:cubicBezTo>
                  <a:close/>
                  <a:moveTo>
                    <a:pt x="1849" y="4623"/>
                  </a:moveTo>
                  <a:cubicBezTo>
                    <a:pt x="1175" y="4623"/>
                    <a:pt x="627" y="4075"/>
                    <a:pt x="627" y="3401"/>
                  </a:cubicBezTo>
                  <a:cubicBezTo>
                    <a:pt x="627" y="2727"/>
                    <a:pt x="1175" y="2179"/>
                    <a:pt x="1849" y="2179"/>
                  </a:cubicBezTo>
                  <a:cubicBezTo>
                    <a:pt x="2523" y="2179"/>
                    <a:pt x="3071" y="2727"/>
                    <a:pt x="3071" y="3401"/>
                  </a:cubicBezTo>
                  <a:cubicBezTo>
                    <a:pt x="3071" y="4075"/>
                    <a:pt x="2523" y="4623"/>
                    <a:pt x="1849" y="46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1EA3FC18-A306-1F05-E3FD-9D93C2A9AEDD}"/>
                </a:ext>
              </a:extLst>
            </p:cNvPr>
            <p:cNvSpPr txBox="1"/>
            <p:nvPr/>
          </p:nvSpPr>
          <p:spPr>
            <a:xfrm>
              <a:off x="1349752" y="3489359"/>
              <a:ext cx="1224281" cy="307777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 rtlCol="0">
              <a:noAutofit/>
            </a:bodyPr>
            <a:lstStyle/>
            <a:p>
              <a:r>
                <a:rPr lang="zh-CN" altLang="en-US" sz="1400" b="1" dirty="0"/>
                <a:t>用户诉求</a:t>
              </a:r>
              <a:endParaRPr lang="en-US" altLang="zh-CN" sz="1400" b="1" dirty="0"/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486788B7-299F-3071-29AF-626EA58ADE4C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456841" y="1147985"/>
            <a:ext cx="3272660" cy="4823387"/>
            <a:chOff x="4758373" y="1378452"/>
            <a:chExt cx="3272660" cy="4823387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664320AB-DCAA-9953-93EA-C9232A30097C}"/>
                </a:ext>
              </a:extLst>
            </p:cNvPr>
            <p:cNvSpPr txBox="1">
              <a:spLocks/>
            </p:cNvSpPr>
            <p:nvPr/>
          </p:nvSpPr>
          <p:spPr>
            <a:xfrm>
              <a:off x="4929968" y="3742099"/>
              <a:ext cx="2896959" cy="2186445"/>
            </a:xfrm>
            <a:prstGeom prst="rect">
              <a:avLst/>
            </a:prstGeom>
            <a:noFill/>
            <a:effectLst/>
          </p:spPr>
          <p:txBody>
            <a:bodyPr wrap="square" lIns="117043" tIns="58522" rIns="117043" bIns="58522" rtlCol="0">
              <a:noAutofit/>
            </a:bodyPr>
            <a:lstStyle/>
            <a:p>
              <a:r>
                <a:rPr lang="zh-CN" altLang="en-US" sz="1344" dirty="0"/>
                <a:t>小红去重庆旅游，出发前她团购了一份万州烤鱼，他决定将烤鱼当作今晚的晚餐，不幸的是，经过一天的游玩</a:t>
              </a:r>
              <a:r>
                <a:rPr lang="en-US" altLang="zh-CN" sz="1344" dirty="0"/>
                <a:t>(</a:t>
              </a:r>
              <a:r>
                <a:rPr lang="zh-CN" altLang="en-US" sz="1344" dirty="0"/>
                <a:t>拍照</a:t>
              </a:r>
              <a:r>
                <a:rPr lang="en-US" altLang="zh-CN" sz="1344" dirty="0"/>
                <a:t>\</a:t>
              </a:r>
              <a:r>
                <a:rPr lang="zh-CN" altLang="en-US" sz="1344" dirty="0"/>
                <a:t>发爵友圈</a:t>
              </a:r>
              <a:r>
                <a:rPr lang="en-US" altLang="zh-CN" sz="1344" dirty="0"/>
                <a:t>)</a:t>
              </a:r>
              <a:r>
                <a:rPr lang="zh-CN" altLang="en-US" sz="1344" dirty="0"/>
                <a:t>，他的手机电量已经见底。他为了能够顺利找到商家的位置、向商家提供团购码、拍晚餐照片发朋友圈。</a:t>
              </a:r>
            </a:p>
            <a:p>
              <a:endParaRPr lang="en-US" altLang="zh-CN" sz="1344" dirty="0"/>
            </a:p>
            <a:p>
              <a:r>
                <a:rPr lang="zh-CN" altLang="en-US" sz="1344" dirty="0"/>
                <a:t>随后他在路边相借了共享充电宝，度过了一个美好的晚上。</a:t>
              </a:r>
            </a:p>
          </p:txBody>
        </p:sp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E876D487-4374-766B-6223-3E8E5B678F6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758373" y="1782662"/>
              <a:ext cx="3272660" cy="4419177"/>
            </a:xfrm>
            <a:prstGeom prst="roundRect">
              <a:avLst>
                <a:gd name="adj" fmla="val 7198"/>
              </a:avLst>
            </a:prstGeom>
            <a:solidFill>
              <a:schemeClr val="bg1"/>
            </a:solidFill>
            <a:ln w="50800">
              <a:noFill/>
            </a:ln>
            <a:effectLst>
              <a:outerShdw blurRad="1235456" dist="162560" dir="2700004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7043" tIns="58522" rIns="117043" bIns="58522" rtlCol="0" anchor="ctr">
              <a:noAutofit/>
            </a:bodyPr>
            <a:lstStyle/>
            <a:p>
              <a:pPr algn="ctr"/>
              <a:endParaRPr lang="zh-CN" altLang="en-US" sz="2304" dirty="0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984C7437-980E-A7BE-AB93-5BDDFE1CE71A}"/>
                </a:ext>
              </a:extLst>
            </p:cNvPr>
            <p:cNvSpPr/>
            <p:nvPr/>
          </p:nvSpPr>
          <p:spPr>
            <a:xfrm>
              <a:off x="5163473" y="1378452"/>
              <a:ext cx="948197" cy="948197"/>
            </a:xfrm>
            <a:prstGeom prst="ellipse">
              <a:avLst/>
            </a:prstGeom>
            <a:blipFill>
              <a:blip r:embed="rId16"/>
              <a:srcRect/>
              <a:stretch>
                <a:fillRect l="-2868" t="-69856" r="-279422" b="-52490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7043" tIns="58522" rIns="117043" bIns="58522" rtlCol="0" anchor="ctr">
              <a:noAutofit/>
            </a:bodyPr>
            <a:lstStyle/>
            <a:p>
              <a:pPr algn="ctr"/>
              <a:endParaRPr lang="zh-CN" altLang="en-US" sz="2304" dirty="0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392975A5-15AA-45E0-0910-274C94CC3B74}"/>
                </a:ext>
              </a:extLst>
            </p:cNvPr>
            <p:cNvSpPr/>
            <p:nvPr/>
          </p:nvSpPr>
          <p:spPr>
            <a:xfrm>
              <a:off x="5792093" y="2073008"/>
              <a:ext cx="253504" cy="253504"/>
            </a:xfrm>
            <a:prstGeom prst="ellipse">
              <a:avLst/>
            </a:prstGeom>
            <a:solidFill>
              <a:schemeClr val="accent4"/>
            </a:solidFill>
            <a:ln w="16256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7043" tIns="58522" rIns="117043" bIns="58522" rtlCol="0" anchor="ctr">
              <a:noAutofit/>
            </a:bodyPr>
            <a:lstStyle/>
            <a:p>
              <a:pPr algn="ctr"/>
              <a:endParaRPr lang="zh-CN" altLang="en-US" sz="2304"/>
            </a:p>
          </p:txBody>
        </p:sp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7E384972-1034-7EAB-2818-368BA91A9D23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137408" y="3016733"/>
              <a:ext cx="648590" cy="22905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083"/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808" tIns="65403" rIns="130808" bIns="65403" rtlCol="0" anchor="ctr">
              <a:noAutofit/>
            </a:bodyPr>
            <a:lstStyle/>
            <a:p>
              <a:pPr algn="ctr"/>
              <a:r>
                <a:rPr lang="en-US" altLang="zh-CN" sz="1144" dirty="0"/>
                <a:t>35</a:t>
              </a:r>
              <a:r>
                <a:rPr lang="zh-CN" altLang="en-US" sz="1144" dirty="0"/>
                <a:t>岁</a:t>
              </a:r>
            </a:p>
          </p:txBody>
        </p:sp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0CBA231A-6DB9-F503-CCE0-F8FB723BE41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842161" y="3016582"/>
              <a:ext cx="1106546" cy="229059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083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808" tIns="65403" rIns="130808" bIns="65403" rtlCol="0" anchor="ctr">
              <a:noAutofit/>
            </a:bodyPr>
            <a:lstStyle/>
            <a:p>
              <a:pPr algn="ctr"/>
              <a:r>
                <a:rPr lang="zh-CN" altLang="en-US" sz="1144" dirty="0"/>
                <a:t>人力工程师</a:t>
              </a: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88DF1EFE-9E9D-B7D4-E8FF-3D14F8AD56B0}"/>
                </a:ext>
              </a:extLst>
            </p:cNvPr>
            <p:cNvSpPr txBox="1"/>
            <p:nvPr/>
          </p:nvSpPr>
          <p:spPr>
            <a:xfrm>
              <a:off x="4906617" y="2403638"/>
              <a:ext cx="1184932" cy="550369"/>
            </a:xfrm>
            <a:prstGeom prst="rect">
              <a:avLst/>
            </a:prstGeom>
            <a:noFill/>
            <a:effectLst/>
          </p:spPr>
          <p:txBody>
            <a:bodyPr wrap="square" lIns="148645" tIns="74322" rIns="148645" bIns="74322" rtlCol="0">
              <a:noAutofit/>
            </a:bodyPr>
            <a:lstStyle/>
            <a:p>
              <a:r>
                <a:rPr lang="zh-CN" altLang="en-US" sz="2601" dirty="0">
                  <a:latin typeface="+mj-ea"/>
                  <a:ea typeface="+mj-ea"/>
                </a:rPr>
                <a:t>小红</a:t>
              </a:r>
            </a:p>
          </p:txBody>
        </p:sp>
        <p:sp>
          <p:nvSpPr>
            <p:cNvPr id="54" name="male-gender-symbol-variant_32551">
              <a:extLst>
                <a:ext uri="{FF2B5EF4-FFF2-40B4-BE49-F238E27FC236}">
                  <a16:creationId xmlns:a16="http://schemas.microsoft.com/office/drawing/2014/main" id="{A20392AB-0A9E-0AED-2728-7092C56240D6}"/>
                </a:ext>
              </a:extLst>
            </p:cNvPr>
            <p:cNvSpPr/>
            <p:nvPr/>
          </p:nvSpPr>
          <p:spPr>
            <a:xfrm flipV="1">
              <a:off x="5843206" y="2121706"/>
              <a:ext cx="151279" cy="156113"/>
            </a:xfrm>
            <a:custGeom>
              <a:avLst/>
              <a:gdLst>
                <a:gd name="T0" fmla="*/ 4860 w 5080"/>
                <a:gd name="T1" fmla="*/ 0 h 5250"/>
                <a:gd name="T2" fmla="*/ 3620 w 5080"/>
                <a:gd name="T3" fmla="*/ 0 h 5250"/>
                <a:gd name="T4" fmla="*/ 3400 w 5080"/>
                <a:gd name="T5" fmla="*/ 219 h 5250"/>
                <a:gd name="T6" fmla="*/ 3620 w 5080"/>
                <a:gd name="T7" fmla="*/ 439 h 5250"/>
                <a:gd name="T8" fmla="*/ 4196 w 5080"/>
                <a:gd name="T9" fmla="*/ 439 h 5250"/>
                <a:gd name="T10" fmla="*/ 2812 w 5080"/>
                <a:gd name="T11" fmla="*/ 1823 h 5250"/>
                <a:gd name="T12" fmla="*/ 1849 w 5080"/>
                <a:gd name="T13" fmla="*/ 1552 h 5250"/>
                <a:gd name="T14" fmla="*/ 0 w 5080"/>
                <a:gd name="T15" fmla="*/ 3401 h 5250"/>
                <a:gd name="T16" fmla="*/ 1849 w 5080"/>
                <a:gd name="T17" fmla="*/ 5250 h 5250"/>
                <a:gd name="T18" fmla="*/ 3698 w 5080"/>
                <a:gd name="T19" fmla="*/ 3401 h 5250"/>
                <a:gd name="T20" fmla="*/ 3284 w 5080"/>
                <a:gd name="T21" fmla="*/ 2237 h 5250"/>
                <a:gd name="T22" fmla="*/ 4641 w 5080"/>
                <a:gd name="T23" fmla="*/ 880 h 5250"/>
                <a:gd name="T24" fmla="*/ 4641 w 5080"/>
                <a:gd name="T25" fmla="*/ 1536 h 5250"/>
                <a:gd name="T26" fmla="*/ 4860 w 5080"/>
                <a:gd name="T27" fmla="*/ 1756 h 5250"/>
                <a:gd name="T28" fmla="*/ 5080 w 5080"/>
                <a:gd name="T29" fmla="*/ 1536 h 5250"/>
                <a:gd name="T30" fmla="*/ 5080 w 5080"/>
                <a:gd name="T31" fmla="*/ 219 h 5250"/>
                <a:gd name="T32" fmla="*/ 4860 w 5080"/>
                <a:gd name="T33" fmla="*/ 0 h 5250"/>
                <a:gd name="T34" fmla="*/ 1849 w 5080"/>
                <a:gd name="T35" fmla="*/ 4623 h 5250"/>
                <a:gd name="T36" fmla="*/ 627 w 5080"/>
                <a:gd name="T37" fmla="*/ 3401 h 5250"/>
                <a:gd name="T38" fmla="*/ 1849 w 5080"/>
                <a:gd name="T39" fmla="*/ 2179 h 5250"/>
                <a:gd name="T40" fmla="*/ 3071 w 5080"/>
                <a:gd name="T41" fmla="*/ 3401 h 5250"/>
                <a:gd name="T42" fmla="*/ 1849 w 5080"/>
                <a:gd name="T43" fmla="*/ 4623 h 5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80" h="5250">
                  <a:moveTo>
                    <a:pt x="4860" y="0"/>
                  </a:moveTo>
                  <a:lnTo>
                    <a:pt x="3620" y="0"/>
                  </a:lnTo>
                  <a:cubicBezTo>
                    <a:pt x="3499" y="0"/>
                    <a:pt x="3400" y="98"/>
                    <a:pt x="3400" y="219"/>
                  </a:cubicBezTo>
                  <a:cubicBezTo>
                    <a:pt x="3400" y="340"/>
                    <a:pt x="3499" y="439"/>
                    <a:pt x="3620" y="439"/>
                  </a:cubicBezTo>
                  <a:lnTo>
                    <a:pt x="4196" y="439"/>
                  </a:lnTo>
                  <a:lnTo>
                    <a:pt x="2812" y="1823"/>
                  </a:lnTo>
                  <a:cubicBezTo>
                    <a:pt x="2531" y="1651"/>
                    <a:pt x="2201" y="1552"/>
                    <a:pt x="1849" y="1552"/>
                  </a:cubicBezTo>
                  <a:cubicBezTo>
                    <a:pt x="830" y="1552"/>
                    <a:pt x="0" y="2381"/>
                    <a:pt x="0" y="3401"/>
                  </a:cubicBezTo>
                  <a:cubicBezTo>
                    <a:pt x="0" y="4420"/>
                    <a:pt x="830" y="5250"/>
                    <a:pt x="1849" y="5250"/>
                  </a:cubicBezTo>
                  <a:cubicBezTo>
                    <a:pt x="2869" y="5250"/>
                    <a:pt x="3698" y="4420"/>
                    <a:pt x="3698" y="3401"/>
                  </a:cubicBezTo>
                  <a:cubicBezTo>
                    <a:pt x="3698" y="2960"/>
                    <a:pt x="3543" y="2555"/>
                    <a:pt x="3284" y="2237"/>
                  </a:cubicBezTo>
                  <a:lnTo>
                    <a:pt x="4641" y="880"/>
                  </a:lnTo>
                  <a:lnTo>
                    <a:pt x="4641" y="1536"/>
                  </a:lnTo>
                  <a:cubicBezTo>
                    <a:pt x="4641" y="1657"/>
                    <a:pt x="4739" y="1756"/>
                    <a:pt x="4860" y="1756"/>
                  </a:cubicBezTo>
                  <a:cubicBezTo>
                    <a:pt x="4982" y="1756"/>
                    <a:pt x="5080" y="1657"/>
                    <a:pt x="5080" y="1536"/>
                  </a:cubicBezTo>
                  <a:lnTo>
                    <a:pt x="5080" y="219"/>
                  </a:lnTo>
                  <a:cubicBezTo>
                    <a:pt x="5080" y="98"/>
                    <a:pt x="4982" y="0"/>
                    <a:pt x="4860" y="0"/>
                  </a:cubicBezTo>
                  <a:close/>
                  <a:moveTo>
                    <a:pt x="1849" y="4623"/>
                  </a:moveTo>
                  <a:cubicBezTo>
                    <a:pt x="1175" y="4623"/>
                    <a:pt x="627" y="4075"/>
                    <a:pt x="627" y="3401"/>
                  </a:cubicBezTo>
                  <a:cubicBezTo>
                    <a:pt x="627" y="2727"/>
                    <a:pt x="1175" y="2179"/>
                    <a:pt x="1849" y="2179"/>
                  </a:cubicBezTo>
                  <a:cubicBezTo>
                    <a:pt x="2523" y="2179"/>
                    <a:pt x="3071" y="2727"/>
                    <a:pt x="3071" y="3401"/>
                  </a:cubicBezTo>
                  <a:cubicBezTo>
                    <a:pt x="3071" y="4075"/>
                    <a:pt x="2523" y="4623"/>
                    <a:pt x="1849" y="46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7043" tIns="58522" rIns="117043" bIns="58522" rtlCol="0" anchor="ctr">
              <a:noAutofit/>
            </a:bodyPr>
            <a:lstStyle/>
            <a:p>
              <a:pPr algn="ctr"/>
              <a:endParaRPr lang="en-US" sz="2304"/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C153F3AF-ABC1-176F-7FDD-E5C20C387818}"/>
                </a:ext>
              </a:extLst>
            </p:cNvPr>
            <p:cNvSpPr txBox="1"/>
            <p:nvPr/>
          </p:nvSpPr>
          <p:spPr>
            <a:xfrm>
              <a:off x="4919303" y="3389796"/>
              <a:ext cx="1567080" cy="393955"/>
            </a:xfrm>
            <a:prstGeom prst="rect">
              <a:avLst/>
            </a:prstGeom>
            <a:noFill/>
            <a:effectLst/>
          </p:spPr>
          <p:txBody>
            <a:bodyPr wrap="square" lIns="117043" tIns="58522" rIns="117043" bIns="58522" rtlCol="0">
              <a:noAutofit/>
            </a:bodyPr>
            <a:lstStyle/>
            <a:p>
              <a:r>
                <a:rPr lang="zh-CN" altLang="en-US" sz="1792" b="1" dirty="0"/>
                <a:t>用户诉求</a:t>
              </a:r>
              <a:endParaRPr lang="en-US" altLang="zh-CN" sz="1792" b="1" dirty="0"/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586026C2-D157-FB79-5D07-AB509B8CAE73}"/>
                </a:ext>
              </a:extLst>
            </p:cNvPr>
            <p:cNvSpPr txBox="1">
              <a:spLocks/>
            </p:cNvSpPr>
            <p:nvPr/>
          </p:nvSpPr>
          <p:spPr>
            <a:xfrm>
              <a:off x="4946224" y="3757441"/>
              <a:ext cx="2896959" cy="2186445"/>
            </a:xfrm>
            <a:prstGeom prst="rect">
              <a:avLst/>
            </a:prstGeom>
            <a:noFill/>
            <a:effectLst/>
          </p:spPr>
          <p:txBody>
            <a:bodyPr wrap="square" lIns="117043" tIns="58522" rIns="117043" bIns="58522" rtlCol="0">
              <a:noAutofit/>
            </a:bodyPr>
            <a:lstStyle/>
            <a:p>
              <a:r>
                <a:rPr lang="zh-CN" altLang="en-US" sz="1344" dirty="0"/>
                <a:t>小红去重庆旅游，出发前她团购了一份万州烤鱼，他决定将烤鱼当作今晚的晚餐，不幸的是，经过一天的游玩</a:t>
              </a:r>
              <a:r>
                <a:rPr lang="en-US" altLang="zh-CN" sz="1344" dirty="0"/>
                <a:t>(</a:t>
              </a:r>
              <a:r>
                <a:rPr lang="zh-CN" altLang="en-US" sz="1344" dirty="0"/>
                <a:t>拍照</a:t>
              </a:r>
              <a:r>
                <a:rPr lang="en-US" altLang="zh-CN" sz="1344" dirty="0"/>
                <a:t>\</a:t>
              </a:r>
              <a:r>
                <a:rPr lang="zh-CN" altLang="en-US" sz="1344" dirty="0"/>
                <a:t>发爵友圈</a:t>
              </a:r>
              <a:r>
                <a:rPr lang="en-US" altLang="zh-CN" sz="1344" dirty="0"/>
                <a:t>)</a:t>
              </a:r>
              <a:r>
                <a:rPr lang="zh-CN" altLang="en-US" sz="1344" dirty="0"/>
                <a:t>，他的手机电量已经见底。他为了能够顺利找到商家的位置、向商家提供团购码、拍晚餐照片发朋友圈。</a:t>
              </a:r>
            </a:p>
            <a:p>
              <a:endParaRPr lang="en-US" altLang="zh-CN" sz="1344" dirty="0"/>
            </a:p>
            <a:p>
              <a:r>
                <a:rPr lang="zh-CN" altLang="en-US" sz="1344" dirty="0"/>
                <a:t>随后他在路边相借了共享充电宝，度过了一个美好的晚上。</a:t>
              </a: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0DB2730B-BFE4-F083-E013-1275900722F6}"/>
              </a:ext>
            </a:extLst>
          </p:cNvPr>
          <p:cNvGrpSpPr/>
          <p:nvPr/>
        </p:nvGrpSpPr>
        <p:grpSpPr>
          <a:xfrm>
            <a:off x="517905" y="123360"/>
            <a:ext cx="2471929" cy="1334829"/>
            <a:chOff x="517905" y="123360"/>
            <a:chExt cx="2471929" cy="1334829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5214AE22-0FA0-2BE1-032F-1E2C9BBB1AB9}"/>
                </a:ext>
              </a:extLst>
            </p:cNvPr>
            <p:cNvGrpSpPr/>
            <p:nvPr/>
          </p:nvGrpSpPr>
          <p:grpSpPr>
            <a:xfrm>
              <a:off x="517905" y="123360"/>
              <a:ext cx="2471929" cy="1334829"/>
              <a:chOff x="-171070" y="354882"/>
              <a:chExt cx="2471929" cy="1334829"/>
            </a:xfrm>
          </p:grpSpPr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A8EF66AD-7E3D-3273-1694-D02F712DA3D8}"/>
                  </a:ext>
                </a:extLst>
              </p:cNvPr>
              <p:cNvSpPr txBox="1"/>
              <p:nvPr/>
            </p:nvSpPr>
            <p:spPr>
              <a:xfrm>
                <a:off x="-171070" y="354882"/>
                <a:ext cx="1417320" cy="1107996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48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61000">
                          <a:schemeClr val="accent1"/>
                        </a:gs>
                        <a:gs pos="0">
                          <a:schemeClr val="accent1"/>
                        </a:gs>
                        <a:gs pos="65000">
                          <a:schemeClr val="accent1">
                            <a:alpha val="0"/>
                          </a:schemeClr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5400000" scaled="0"/>
                      <a:tileRect/>
                    </a:gradFill>
                    <a:effectLst/>
                    <a:uLnTx/>
                    <a:uFillTx/>
                    <a:latin typeface="Arial"/>
                    <a:ea typeface="OPPOSans B"/>
                    <a:cs typeface="+mn-cs"/>
                  </a:rPr>
                  <a:t>03</a:t>
                </a:r>
                <a:endParaRPr kumimoji="0" lang="zh-CN" altLang="en-US" sz="648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1000">
                        <a:schemeClr val="accent1"/>
                      </a:gs>
                      <a:gs pos="0">
                        <a:schemeClr val="accent1"/>
                      </a:gs>
                      <a:gs pos="65000">
                        <a:schemeClr val="accent1">
                          <a:alpha val="0"/>
                        </a:schemeClr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effectLst/>
                  <a:uLnTx/>
                  <a:uFillTx/>
                  <a:latin typeface="Arial"/>
                  <a:ea typeface="OPPOSans B"/>
                  <a:cs typeface="+mn-cs"/>
                </a:endParaRPr>
              </a:p>
            </p:txBody>
          </p:sp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E8E6BDB3-254B-8177-4B16-0F2531ABF7C9}"/>
                  </a:ext>
                </a:extLst>
              </p:cNvPr>
              <p:cNvSpPr txBox="1"/>
              <p:nvPr/>
            </p:nvSpPr>
            <p:spPr>
              <a:xfrm>
                <a:off x="-171069" y="1357312"/>
                <a:ext cx="2050522" cy="332399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OPPOSans R"/>
                    <a:cs typeface="+mn-cs"/>
                  </a:rPr>
                  <a:t>THIS IS THE TITLE</a:t>
                </a:r>
                <a:endParaRPr kumimoji="0" lang="zh-CN" alt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POSans R"/>
                  <a:cs typeface="+mn-cs"/>
                </a:endParaRPr>
              </a:p>
            </p:txBody>
          </p: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91F0AB7D-1C87-A36F-2747-8F464124E3D4}"/>
                  </a:ext>
                </a:extLst>
              </p:cNvPr>
              <p:cNvSpPr txBox="1"/>
              <p:nvPr/>
            </p:nvSpPr>
            <p:spPr>
              <a:xfrm>
                <a:off x="-155829" y="939179"/>
                <a:ext cx="2456688" cy="553998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B"/>
                    <a:ea typeface="OPPOSans B"/>
                    <a:cs typeface="+mn-cs"/>
                  </a:rPr>
                  <a:t>用户画像</a:t>
                </a:r>
              </a:p>
            </p:txBody>
          </p:sp>
        </p:grpSp>
        <p:sp>
          <p:nvSpPr>
            <p:cNvPr id="68" name="圆: 空心 67">
              <a:extLst>
                <a:ext uri="{FF2B5EF4-FFF2-40B4-BE49-F238E27FC236}">
                  <a16:creationId xmlns:a16="http://schemas.microsoft.com/office/drawing/2014/main" id="{B54092FD-1D50-831E-0E58-65EB85863921}"/>
                </a:ext>
              </a:extLst>
            </p:cNvPr>
            <p:cNvSpPr/>
            <p:nvPr/>
          </p:nvSpPr>
          <p:spPr>
            <a:xfrm>
              <a:off x="2152131" y="800100"/>
              <a:ext cx="129156" cy="129156"/>
            </a:xfrm>
            <a:prstGeom prst="don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POSans R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37356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任意多边形: 形状 174">
            <a:extLst>
              <a:ext uri="{FF2B5EF4-FFF2-40B4-BE49-F238E27FC236}">
                <a16:creationId xmlns:a16="http://schemas.microsoft.com/office/drawing/2014/main" id="{D0F7ABD6-BDD5-FEC6-8B8E-3AA75F029809}"/>
              </a:ext>
            </a:extLst>
          </p:cNvPr>
          <p:cNvSpPr/>
          <p:nvPr/>
        </p:nvSpPr>
        <p:spPr>
          <a:xfrm>
            <a:off x="0" y="0"/>
            <a:ext cx="2943590" cy="6858000"/>
          </a:xfrm>
          <a:custGeom>
            <a:avLst/>
            <a:gdLst>
              <a:gd name="connsiteX0" fmla="*/ 0 w 2943590"/>
              <a:gd name="connsiteY0" fmla="*/ 0 h 6858000"/>
              <a:gd name="connsiteX1" fmla="*/ 1493541 w 2943590"/>
              <a:gd name="connsiteY1" fmla="*/ 0 h 6858000"/>
              <a:gd name="connsiteX2" fmla="*/ 1728093 w 2943590"/>
              <a:gd name="connsiteY2" fmla="*/ 213175 h 6858000"/>
              <a:gd name="connsiteX3" fmla="*/ 2943590 w 2943590"/>
              <a:gd name="connsiteY3" fmla="*/ 3147646 h 6858000"/>
              <a:gd name="connsiteX4" fmla="*/ 771743 w 2943590"/>
              <a:gd name="connsiteY4" fmla="*/ 6796737 h 6858000"/>
              <a:gd name="connsiteX5" fmla="*/ 652127 w 2943590"/>
              <a:gd name="connsiteY5" fmla="*/ 6858000 h 6858000"/>
              <a:gd name="connsiteX6" fmla="*/ 0 w 294359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3590" h="6858000">
                <a:moveTo>
                  <a:pt x="0" y="0"/>
                </a:moveTo>
                <a:lnTo>
                  <a:pt x="1493541" y="0"/>
                </a:lnTo>
                <a:lnTo>
                  <a:pt x="1728093" y="213175"/>
                </a:lnTo>
                <a:cubicBezTo>
                  <a:pt x="2479089" y="964171"/>
                  <a:pt x="2943590" y="2001664"/>
                  <a:pt x="2943590" y="3147646"/>
                </a:cubicBezTo>
                <a:cubicBezTo>
                  <a:pt x="2943590" y="4723372"/>
                  <a:pt x="2065393" y="6093984"/>
                  <a:pt x="771743" y="6796737"/>
                </a:cubicBezTo>
                <a:lnTo>
                  <a:pt x="652127" y="6858000"/>
                </a:lnTo>
                <a:lnTo>
                  <a:pt x="0" y="68580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5" name="任意多边形: 形状 204">
            <a:extLst>
              <a:ext uri="{FF2B5EF4-FFF2-40B4-BE49-F238E27FC236}">
                <a16:creationId xmlns:a16="http://schemas.microsoft.com/office/drawing/2014/main" id="{564FB8DD-B8D8-4C87-D966-85E7F479CE43}"/>
              </a:ext>
            </a:extLst>
          </p:cNvPr>
          <p:cNvSpPr/>
          <p:nvPr/>
        </p:nvSpPr>
        <p:spPr>
          <a:xfrm rot="19611547">
            <a:off x="-177545" y="4688916"/>
            <a:ext cx="1699667" cy="143785"/>
          </a:xfrm>
          <a:custGeom>
            <a:avLst/>
            <a:gdLst>
              <a:gd name="connsiteX0" fmla="*/ 1699667 w 1699667"/>
              <a:gd name="connsiteY0" fmla="*/ 0 h 143785"/>
              <a:gd name="connsiteX1" fmla="*/ 1699667 w 1699667"/>
              <a:gd name="connsiteY1" fmla="*/ 143785 h 143785"/>
              <a:gd name="connsiteX2" fmla="*/ 0 w 1699667"/>
              <a:gd name="connsiteY2" fmla="*/ 143785 h 143785"/>
              <a:gd name="connsiteX3" fmla="*/ 93878 w 1699667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67" h="143785">
                <a:moveTo>
                  <a:pt x="1699667" y="0"/>
                </a:moveTo>
                <a:lnTo>
                  <a:pt x="1699667" y="143785"/>
                </a:lnTo>
                <a:lnTo>
                  <a:pt x="0" y="143785"/>
                </a:lnTo>
                <a:lnTo>
                  <a:pt x="9387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7" name="任意多边形: 形状 206">
            <a:extLst>
              <a:ext uri="{FF2B5EF4-FFF2-40B4-BE49-F238E27FC236}">
                <a16:creationId xmlns:a16="http://schemas.microsoft.com/office/drawing/2014/main" id="{DE3F75F8-1DC3-CA9D-0A8D-4D8D43AA1A4E}"/>
              </a:ext>
            </a:extLst>
          </p:cNvPr>
          <p:cNvSpPr/>
          <p:nvPr/>
        </p:nvSpPr>
        <p:spPr>
          <a:xfrm rot="19611547">
            <a:off x="-195825" y="5038551"/>
            <a:ext cx="1924396" cy="143785"/>
          </a:xfrm>
          <a:custGeom>
            <a:avLst/>
            <a:gdLst>
              <a:gd name="connsiteX0" fmla="*/ 1924396 w 1924396"/>
              <a:gd name="connsiteY0" fmla="*/ 0 h 143785"/>
              <a:gd name="connsiteX1" fmla="*/ 1924396 w 1924396"/>
              <a:gd name="connsiteY1" fmla="*/ 143785 h 143785"/>
              <a:gd name="connsiteX2" fmla="*/ 0 w 1924396"/>
              <a:gd name="connsiteY2" fmla="*/ 143785 h 143785"/>
              <a:gd name="connsiteX3" fmla="*/ 93879 w 1924396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4396" h="143785">
                <a:moveTo>
                  <a:pt x="1924396" y="0"/>
                </a:moveTo>
                <a:lnTo>
                  <a:pt x="1924396" y="143785"/>
                </a:lnTo>
                <a:lnTo>
                  <a:pt x="0" y="143785"/>
                </a:lnTo>
                <a:lnTo>
                  <a:pt x="9387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9" name="任意多边形: 形状 208">
            <a:extLst>
              <a:ext uri="{FF2B5EF4-FFF2-40B4-BE49-F238E27FC236}">
                <a16:creationId xmlns:a16="http://schemas.microsoft.com/office/drawing/2014/main" id="{2E8F61C3-73E2-234F-CF67-CC0738300CFD}"/>
              </a:ext>
            </a:extLst>
          </p:cNvPr>
          <p:cNvSpPr/>
          <p:nvPr/>
        </p:nvSpPr>
        <p:spPr>
          <a:xfrm rot="19611547">
            <a:off x="-214102" y="5388185"/>
            <a:ext cx="2149125" cy="143785"/>
          </a:xfrm>
          <a:custGeom>
            <a:avLst/>
            <a:gdLst>
              <a:gd name="connsiteX0" fmla="*/ 2149125 w 2149125"/>
              <a:gd name="connsiteY0" fmla="*/ 0 h 143785"/>
              <a:gd name="connsiteX1" fmla="*/ 2149125 w 2149125"/>
              <a:gd name="connsiteY1" fmla="*/ 143785 h 143785"/>
              <a:gd name="connsiteX2" fmla="*/ 0 w 2149125"/>
              <a:gd name="connsiteY2" fmla="*/ 143785 h 143785"/>
              <a:gd name="connsiteX3" fmla="*/ 93878 w 2149125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9125" h="143785">
                <a:moveTo>
                  <a:pt x="2149125" y="0"/>
                </a:moveTo>
                <a:lnTo>
                  <a:pt x="2149125" y="143785"/>
                </a:lnTo>
                <a:lnTo>
                  <a:pt x="0" y="143785"/>
                </a:lnTo>
                <a:lnTo>
                  <a:pt x="9387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1" name="任意多边形: 形状 210">
            <a:extLst>
              <a:ext uri="{FF2B5EF4-FFF2-40B4-BE49-F238E27FC236}">
                <a16:creationId xmlns:a16="http://schemas.microsoft.com/office/drawing/2014/main" id="{1FE17866-BF1E-25B8-A335-5A517B45935C}"/>
              </a:ext>
            </a:extLst>
          </p:cNvPr>
          <p:cNvSpPr/>
          <p:nvPr/>
        </p:nvSpPr>
        <p:spPr>
          <a:xfrm rot="19611547">
            <a:off x="-232382" y="5737821"/>
            <a:ext cx="2373854" cy="143785"/>
          </a:xfrm>
          <a:custGeom>
            <a:avLst/>
            <a:gdLst>
              <a:gd name="connsiteX0" fmla="*/ 2373854 w 2373854"/>
              <a:gd name="connsiteY0" fmla="*/ 0 h 143785"/>
              <a:gd name="connsiteX1" fmla="*/ 2373854 w 2373854"/>
              <a:gd name="connsiteY1" fmla="*/ 143785 h 143785"/>
              <a:gd name="connsiteX2" fmla="*/ 0 w 2373854"/>
              <a:gd name="connsiteY2" fmla="*/ 143785 h 143785"/>
              <a:gd name="connsiteX3" fmla="*/ 93879 w 2373854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3854" h="143785">
                <a:moveTo>
                  <a:pt x="2373854" y="0"/>
                </a:moveTo>
                <a:lnTo>
                  <a:pt x="2373854" y="143785"/>
                </a:lnTo>
                <a:lnTo>
                  <a:pt x="0" y="143785"/>
                </a:lnTo>
                <a:lnTo>
                  <a:pt x="9387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3" name="任意多边形: 形状 212">
            <a:extLst>
              <a:ext uri="{FF2B5EF4-FFF2-40B4-BE49-F238E27FC236}">
                <a16:creationId xmlns:a16="http://schemas.microsoft.com/office/drawing/2014/main" id="{0209226A-CF9A-C8E3-A77C-E748AB4D369B}"/>
              </a:ext>
            </a:extLst>
          </p:cNvPr>
          <p:cNvSpPr/>
          <p:nvPr/>
        </p:nvSpPr>
        <p:spPr>
          <a:xfrm rot="19611547">
            <a:off x="-214566" y="6076716"/>
            <a:ext cx="2559293" cy="143785"/>
          </a:xfrm>
          <a:custGeom>
            <a:avLst/>
            <a:gdLst>
              <a:gd name="connsiteX0" fmla="*/ 2559293 w 2559293"/>
              <a:gd name="connsiteY0" fmla="*/ 0 h 143785"/>
              <a:gd name="connsiteX1" fmla="*/ 2559293 w 2559293"/>
              <a:gd name="connsiteY1" fmla="*/ 143785 h 143785"/>
              <a:gd name="connsiteX2" fmla="*/ 92168 w 2559293"/>
              <a:gd name="connsiteY2" fmla="*/ 143785 h 143785"/>
              <a:gd name="connsiteX3" fmla="*/ 0 w 2559293"/>
              <a:gd name="connsiteY3" fmla="*/ 83608 h 143785"/>
              <a:gd name="connsiteX4" fmla="*/ 54589 w 2559293"/>
              <a:gd name="connsiteY4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9293" h="143785">
                <a:moveTo>
                  <a:pt x="2559293" y="0"/>
                </a:moveTo>
                <a:lnTo>
                  <a:pt x="2559293" y="143785"/>
                </a:lnTo>
                <a:lnTo>
                  <a:pt x="92168" y="143785"/>
                </a:lnTo>
                <a:lnTo>
                  <a:pt x="0" y="83608"/>
                </a:lnTo>
                <a:lnTo>
                  <a:pt x="545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5" name="任意多边形: 形状 214">
            <a:extLst>
              <a:ext uri="{FF2B5EF4-FFF2-40B4-BE49-F238E27FC236}">
                <a16:creationId xmlns:a16="http://schemas.microsoft.com/office/drawing/2014/main" id="{83311F66-7E51-EE23-AE24-319E9411E52D}"/>
              </a:ext>
            </a:extLst>
          </p:cNvPr>
          <p:cNvSpPr/>
          <p:nvPr/>
        </p:nvSpPr>
        <p:spPr>
          <a:xfrm rot="19611547">
            <a:off x="340262" y="6255822"/>
            <a:ext cx="2160174" cy="143785"/>
          </a:xfrm>
          <a:custGeom>
            <a:avLst/>
            <a:gdLst>
              <a:gd name="connsiteX0" fmla="*/ 2160174 w 2160174"/>
              <a:gd name="connsiteY0" fmla="*/ 0 h 143785"/>
              <a:gd name="connsiteX1" fmla="*/ 2160174 w 2160174"/>
              <a:gd name="connsiteY1" fmla="*/ 143785 h 143785"/>
              <a:gd name="connsiteX2" fmla="*/ 220222 w 2160174"/>
              <a:gd name="connsiteY2" fmla="*/ 143785 h 143785"/>
              <a:gd name="connsiteX3" fmla="*/ 0 w 2160174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174" h="143785">
                <a:moveTo>
                  <a:pt x="2160174" y="0"/>
                </a:moveTo>
                <a:lnTo>
                  <a:pt x="2160174" y="143785"/>
                </a:lnTo>
                <a:lnTo>
                  <a:pt x="220222" y="1437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6F9CFE28-5B41-25EE-1E35-2BEC00C7B41D}"/>
              </a:ext>
            </a:extLst>
          </p:cNvPr>
          <p:cNvGrpSpPr/>
          <p:nvPr/>
        </p:nvGrpSpPr>
        <p:grpSpPr>
          <a:xfrm rot="10800000">
            <a:off x="3296771" y="6134100"/>
            <a:ext cx="1447290" cy="638462"/>
            <a:chOff x="7706184" y="2854983"/>
            <a:chExt cx="2301518" cy="1015299"/>
          </a:xfrm>
          <a:solidFill>
            <a:schemeClr val="accent2">
              <a:alpha val="44000"/>
            </a:schemeClr>
          </a:solidFill>
        </p:grpSpPr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685B81FC-95CA-B047-E91C-85294F324E5B}"/>
                </a:ext>
              </a:extLst>
            </p:cNvPr>
            <p:cNvGrpSpPr/>
            <p:nvPr/>
          </p:nvGrpSpPr>
          <p:grpSpPr>
            <a:xfrm>
              <a:off x="7706184" y="2854983"/>
              <a:ext cx="2301518" cy="169901"/>
              <a:chOff x="7711779" y="2854983"/>
              <a:chExt cx="2301518" cy="169901"/>
            </a:xfrm>
            <a:grpFill/>
          </p:grpSpPr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B45A4593-459A-1348-DF28-0FAD548A125C}"/>
                  </a:ext>
                </a:extLst>
              </p:cNvPr>
              <p:cNvSpPr/>
              <p:nvPr/>
            </p:nvSpPr>
            <p:spPr>
              <a:xfrm>
                <a:off x="771177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1" name="椭圆 90">
                <a:extLst>
                  <a:ext uri="{FF2B5EF4-FFF2-40B4-BE49-F238E27FC236}">
                    <a16:creationId xmlns:a16="http://schemas.microsoft.com/office/drawing/2014/main" id="{01CD0C8A-A4F3-125B-DE3F-E606605F7299}"/>
                  </a:ext>
                </a:extLst>
              </p:cNvPr>
              <p:cNvSpPr/>
              <p:nvPr/>
            </p:nvSpPr>
            <p:spPr>
              <a:xfrm>
                <a:off x="8026828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E0A6F320-DDE1-1DF6-6B9B-E99220C27B5B}"/>
                  </a:ext>
                </a:extLst>
              </p:cNvPr>
              <p:cNvSpPr/>
              <p:nvPr/>
            </p:nvSpPr>
            <p:spPr>
              <a:xfrm>
                <a:off x="834187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6C0101DC-644A-0502-7AB7-E750742F739C}"/>
                  </a:ext>
                </a:extLst>
              </p:cNvPr>
              <p:cNvSpPr/>
              <p:nvPr/>
            </p:nvSpPr>
            <p:spPr>
              <a:xfrm>
                <a:off x="865692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A5B1D81-8B03-719E-0BBA-7017E8F2DE46}"/>
                  </a:ext>
                </a:extLst>
              </p:cNvPr>
              <p:cNvSpPr/>
              <p:nvPr/>
            </p:nvSpPr>
            <p:spPr>
              <a:xfrm>
                <a:off x="8935112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74F8DDC9-1E4A-0DA0-7012-F42A11F0A85A}"/>
                  </a:ext>
                </a:extLst>
              </p:cNvPr>
              <p:cNvSpPr/>
              <p:nvPr/>
            </p:nvSpPr>
            <p:spPr>
              <a:xfrm>
                <a:off x="921329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3D801CB6-3101-C9CB-4097-F465BF8E2DDB}"/>
                  </a:ext>
                </a:extLst>
              </p:cNvPr>
              <p:cNvSpPr/>
              <p:nvPr/>
            </p:nvSpPr>
            <p:spPr>
              <a:xfrm>
                <a:off x="952834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638EE4CC-000A-11C1-8BAD-4BFF1F099FD9}"/>
                  </a:ext>
                </a:extLst>
              </p:cNvPr>
              <p:cNvSpPr/>
              <p:nvPr/>
            </p:nvSpPr>
            <p:spPr>
              <a:xfrm>
                <a:off x="984339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EC29A125-A9FB-06B6-D7D6-8AE39E9E5D14}"/>
                </a:ext>
              </a:extLst>
            </p:cNvPr>
            <p:cNvGrpSpPr/>
            <p:nvPr/>
          </p:nvGrpSpPr>
          <p:grpSpPr>
            <a:xfrm>
              <a:off x="7706184" y="3136782"/>
              <a:ext cx="2301518" cy="169901"/>
              <a:chOff x="7711779" y="2696471"/>
              <a:chExt cx="2301518" cy="169901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F3BDD5CE-1539-C80A-EFAE-95ED8A0F16AB}"/>
                  </a:ext>
                </a:extLst>
              </p:cNvPr>
              <p:cNvSpPr/>
              <p:nvPr/>
            </p:nvSpPr>
            <p:spPr>
              <a:xfrm>
                <a:off x="771177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F8B97CFD-2BD3-0DDC-ABE7-7BFAEA88BE1B}"/>
                  </a:ext>
                </a:extLst>
              </p:cNvPr>
              <p:cNvSpPr/>
              <p:nvPr/>
            </p:nvSpPr>
            <p:spPr>
              <a:xfrm>
                <a:off x="8026828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6878989A-E589-6DB1-222E-AD2B71A26522}"/>
                  </a:ext>
                </a:extLst>
              </p:cNvPr>
              <p:cNvSpPr/>
              <p:nvPr/>
            </p:nvSpPr>
            <p:spPr>
              <a:xfrm>
                <a:off x="834187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74F8BCEF-06E1-E8EC-ED80-1A2F23186311}"/>
                  </a:ext>
                </a:extLst>
              </p:cNvPr>
              <p:cNvSpPr/>
              <p:nvPr/>
            </p:nvSpPr>
            <p:spPr>
              <a:xfrm>
                <a:off x="865692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97DD9B74-ADAC-1FA4-9BE4-1E97FEBE9215}"/>
                  </a:ext>
                </a:extLst>
              </p:cNvPr>
              <p:cNvSpPr/>
              <p:nvPr/>
            </p:nvSpPr>
            <p:spPr>
              <a:xfrm>
                <a:off x="8935112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2C0C0328-EB8F-B52F-56FE-636364C7A1E3}"/>
                  </a:ext>
                </a:extLst>
              </p:cNvPr>
              <p:cNvSpPr/>
              <p:nvPr/>
            </p:nvSpPr>
            <p:spPr>
              <a:xfrm>
                <a:off x="921329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91641AEC-105E-600E-8966-FD1A04DCF36E}"/>
                  </a:ext>
                </a:extLst>
              </p:cNvPr>
              <p:cNvSpPr/>
              <p:nvPr/>
            </p:nvSpPr>
            <p:spPr>
              <a:xfrm>
                <a:off x="952834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476A8562-0183-055F-84EA-0AD45A21A25F}"/>
                  </a:ext>
                </a:extLst>
              </p:cNvPr>
              <p:cNvSpPr/>
              <p:nvPr/>
            </p:nvSpPr>
            <p:spPr>
              <a:xfrm>
                <a:off x="984339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AFC8508D-9F4C-593B-76B2-B3493A569D07}"/>
                </a:ext>
              </a:extLst>
            </p:cNvPr>
            <p:cNvGrpSpPr/>
            <p:nvPr/>
          </p:nvGrpSpPr>
          <p:grpSpPr>
            <a:xfrm>
              <a:off x="7706184" y="3418581"/>
              <a:ext cx="2301518" cy="169901"/>
              <a:chOff x="7711779" y="2537959"/>
              <a:chExt cx="2301518" cy="169901"/>
            </a:xfrm>
            <a:grpFill/>
          </p:grpSpPr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43C0EA1-33F3-2D7E-22EF-3E7AB824BB1D}"/>
                  </a:ext>
                </a:extLst>
              </p:cNvPr>
              <p:cNvSpPr/>
              <p:nvPr/>
            </p:nvSpPr>
            <p:spPr>
              <a:xfrm>
                <a:off x="771177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834EE529-BBC3-10D5-48F6-50EEAEEAB305}"/>
                  </a:ext>
                </a:extLst>
              </p:cNvPr>
              <p:cNvSpPr/>
              <p:nvPr/>
            </p:nvSpPr>
            <p:spPr>
              <a:xfrm>
                <a:off x="8026828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94673823-2F7F-F0ED-EB9D-0ED88B51781E}"/>
                  </a:ext>
                </a:extLst>
              </p:cNvPr>
              <p:cNvSpPr/>
              <p:nvPr/>
            </p:nvSpPr>
            <p:spPr>
              <a:xfrm>
                <a:off x="834187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23DCA67C-CC75-5321-F172-7F9470F56C11}"/>
                  </a:ext>
                </a:extLst>
              </p:cNvPr>
              <p:cNvSpPr/>
              <p:nvPr/>
            </p:nvSpPr>
            <p:spPr>
              <a:xfrm>
                <a:off x="865692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 dirty="0"/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83712248-6B51-2D49-645C-820C1047F32B}"/>
                  </a:ext>
                </a:extLst>
              </p:cNvPr>
              <p:cNvSpPr/>
              <p:nvPr/>
            </p:nvSpPr>
            <p:spPr>
              <a:xfrm>
                <a:off x="8935112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58324FE2-1B95-E737-4AA2-B11E74791E14}"/>
                  </a:ext>
                </a:extLst>
              </p:cNvPr>
              <p:cNvSpPr/>
              <p:nvPr/>
            </p:nvSpPr>
            <p:spPr>
              <a:xfrm>
                <a:off x="921329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D9823037-CD8C-9438-CA23-4761805289E8}"/>
                  </a:ext>
                </a:extLst>
              </p:cNvPr>
              <p:cNvSpPr/>
              <p:nvPr/>
            </p:nvSpPr>
            <p:spPr>
              <a:xfrm>
                <a:off x="952834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1" name="椭圆 80">
                <a:extLst>
                  <a:ext uri="{FF2B5EF4-FFF2-40B4-BE49-F238E27FC236}">
                    <a16:creationId xmlns:a16="http://schemas.microsoft.com/office/drawing/2014/main" id="{03869E70-87AD-8C3A-4808-802E8032716C}"/>
                  </a:ext>
                </a:extLst>
              </p:cNvPr>
              <p:cNvSpPr/>
              <p:nvPr/>
            </p:nvSpPr>
            <p:spPr>
              <a:xfrm>
                <a:off x="984339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F6E6CBE2-4377-1904-CCC4-4BC1E62FB3D0}"/>
                </a:ext>
              </a:extLst>
            </p:cNvPr>
            <p:cNvGrpSpPr/>
            <p:nvPr/>
          </p:nvGrpSpPr>
          <p:grpSpPr>
            <a:xfrm>
              <a:off x="7706184" y="3700381"/>
              <a:ext cx="2301518" cy="169901"/>
              <a:chOff x="7711779" y="2379447"/>
              <a:chExt cx="2301518" cy="169901"/>
            </a:xfrm>
            <a:grpFill/>
          </p:grpSpPr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5437F5B3-67B4-40DF-7BDD-E6201DF773EC}"/>
                  </a:ext>
                </a:extLst>
              </p:cNvPr>
              <p:cNvSpPr/>
              <p:nvPr/>
            </p:nvSpPr>
            <p:spPr>
              <a:xfrm>
                <a:off x="771177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6B08A503-1334-3832-AC87-0FFD6C475506}"/>
                  </a:ext>
                </a:extLst>
              </p:cNvPr>
              <p:cNvSpPr/>
              <p:nvPr/>
            </p:nvSpPr>
            <p:spPr>
              <a:xfrm>
                <a:off x="8026828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EAAB35F1-9C8F-7A89-4F1D-DA98F55F1F78}"/>
                  </a:ext>
                </a:extLst>
              </p:cNvPr>
              <p:cNvSpPr/>
              <p:nvPr/>
            </p:nvSpPr>
            <p:spPr>
              <a:xfrm>
                <a:off x="834187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C541C34D-AA9A-E708-C3BA-6EBFDD123490}"/>
                  </a:ext>
                </a:extLst>
              </p:cNvPr>
              <p:cNvSpPr/>
              <p:nvPr/>
            </p:nvSpPr>
            <p:spPr>
              <a:xfrm>
                <a:off x="865692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628E4368-B881-A146-9168-0E4B3E206CF4}"/>
                  </a:ext>
                </a:extLst>
              </p:cNvPr>
              <p:cNvSpPr/>
              <p:nvPr/>
            </p:nvSpPr>
            <p:spPr>
              <a:xfrm>
                <a:off x="8935112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id="{CEFE21C4-1AE0-4439-2D4B-4090CE8A080B}"/>
                  </a:ext>
                </a:extLst>
              </p:cNvPr>
              <p:cNvSpPr/>
              <p:nvPr/>
            </p:nvSpPr>
            <p:spPr>
              <a:xfrm>
                <a:off x="921329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7920340-E32F-9B50-3B00-B1E0879D678A}"/>
                  </a:ext>
                </a:extLst>
              </p:cNvPr>
              <p:cNvSpPr/>
              <p:nvPr/>
            </p:nvSpPr>
            <p:spPr>
              <a:xfrm>
                <a:off x="952834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B250F601-C423-C599-DEEF-008B66AC5357}"/>
                  </a:ext>
                </a:extLst>
              </p:cNvPr>
              <p:cNvSpPr/>
              <p:nvPr/>
            </p:nvSpPr>
            <p:spPr>
              <a:xfrm>
                <a:off x="984339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</p:grpSp>
      <p:sp>
        <p:nvSpPr>
          <p:cNvPr id="100" name="任意多边形: 形状 99">
            <a:extLst>
              <a:ext uri="{FF2B5EF4-FFF2-40B4-BE49-F238E27FC236}">
                <a16:creationId xmlns:a16="http://schemas.microsoft.com/office/drawing/2014/main" id="{15AB0D5D-879F-6D89-3087-3DD47218C44B}"/>
              </a:ext>
            </a:extLst>
          </p:cNvPr>
          <p:cNvSpPr/>
          <p:nvPr/>
        </p:nvSpPr>
        <p:spPr>
          <a:xfrm flipV="1">
            <a:off x="711018" y="849674"/>
            <a:ext cx="743247" cy="857531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016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8A991BA-28AA-617D-B0A2-8C3CA5F8AC42}"/>
              </a:ext>
            </a:extLst>
          </p:cNvPr>
          <p:cNvSpPr/>
          <p:nvPr/>
        </p:nvSpPr>
        <p:spPr>
          <a:xfrm flipV="1">
            <a:off x="911225" y="1126509"/>
            <a:ext cx="4767604" cy="5500687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14763" t="-1235" r="-76349" b="-91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9" name="图片 98">
            <a:hlinkClick r:id="rId4"/>
            <a:extLst>
              <a:ext uri="{FF2B5EF4-FFF2-40B4-BE49-F238E27FC236}">
                <a16:creationId xmlns:a16="http://schemas.microsoft.com/office/drawing/2014/main" id="{0D1A632B-D18A-ECA5-C2E8-DC67A7FE62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793513"/>
            <a:ext cx="1781717" cy="235187"/>
          </a:xfrm>
          <a:prstGeom prst="rect">
            <a:avLst/>
          </a:prstGeom>
        </p:spPr>
      </p:pic>
      <p:sp>
        <p:nvSpPr>
          <p:cNvPr id="120" name="Rounded Rectangle 100">
            <a:extLst>
              <a:ext uri="{FF2B5EF4-FFF2-40B4-BE49-F238E27FC236}">
                <a16:creationId xmlns:a16="http://schemas.microsoft.com/office/drawing/2014/main" id="{2765BFC2-3143-46DE-F46E-633FD5FB0547}"/>
              </a:ext>
            </a:extLst>
          </p:cNvPr>
          <p:cNvSpPr/>
          <p:nvPr/>
        </p:nvSpPr>
        <p:spPr>
          <a:xfrm rot="1002319">
            <a:off x="1044266" y="5342138"/>
            <a:ext cx="1657687" cy="1635995"/>
          </a:xfrm>
          <a:custGeom>
            <a:avLst/>
            <a:gdLst>
              <a:gd name="T0" fmla="*/ 1756 w 13054"/>
              <a:gd name="T1" fmla="*/ 12900 h 12900"/>
              <a:gd name="T2" fmla="*/ 624 w 13054"/>
              <a:gd name="T3" fmla="*/ 12432 h 12900"/>
              <a:gd name="T4" fmla="*/ 624 w 13054"/>
              <a:gd name="T5" fmla="*/ 10168 h 12900"/>
              <a:gd name="T6" fmla="*/ 7592 w 13054"/>
              <a:gd name="T7" fmla="*/ 3200 h 12900"/>
              <a:gd name="T8" fmla="*/ 4516 w 13054"/>
              <a:gd name="T9" fmla="*/ 3200 h 12900"/>
              <a:gd name="T10" fmla="*/ 2916 w 13054"/>
              <a:gd name="T11" fmla="*/ 1600 h 12900"/>
              <a:gd name="T12" fmla="*/ 4516 w 13054"/>
              <a:gd name="T13" fmla="*/ 0 h 12900"/>
              <a:gd name="T14" fmla="*/ 11455 w 13054"/>
              <a:gd name="T15" fmla="*/ 0 h 12900"/>
              <a:gd name="T16" fmla="*/ 11458 w 13054"/>
              <a:gd name="T17" fmla="*/ 0 h 12900"/>
              <a:gd name="T18" fmla="*/ 12216 w 13054"/>
              <a:gd name="T19" fmla="*/ 192 h 12900"/>
              <a:gd name="T20" fmla="*/ 12218 w 13054"/>
              <a:gd name="T21" fmla="*/ 193 h 12900"/>
              <a:gd name="T22" fmla="*/ 12887 w 13054"/>
              <a:gd name="T23" fmla="*/ 888 h 12900"/>
              <a:gd name="T24" fmla="*/ 13054 w 13054"/>
              <a:gd name="T25" fmla="*/ 1600 h 12900"/>
              <a:gd name="T26" fmla="*/ 13054 w 13054"/>
              <a:gd name="T27" fmla="*/ 8539 h 12900"/>
              <a:gd name="T28" fmla="*/ 11454 w 13054"/>
              <a:gd name="T29" fmla="*/ 10139 h 12900"/>
              <a:gd name="T30" fmla="*/ 9854 w 13054"/>
              <a:gd name="T31" fmla="*/ 8539 h 12900"/>
              <a:gd name="T32" fmla="*/ 9854 w 13054"/>
              <a:gd name="T33" fmla="*/ 5463 h 12900"/>
              <a:gd name="T34" fmla="*/ 2887 w 13054"/>
              <a:gd name="T35" fmla="*/ 12431 h 12900"/>
              <a:gd name="T36" fmla="*/ 1756 w 13054"/>
              <a:gd name="T37" fmla="*/ 12900 h 12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054" h="12900">
                <a:moveTo>
                  <a:pt x="1756" y="12900"/>
                </a:moveTo>
                <a:cubicBezTo>
                  <a:pt x="1347" y="12900"/>
                  <a:pt x="938" y="12744"/>
                  <a:pt x="624" y="12432"/>
                </a:cubicBezTo>
                <a:cubicBezTo>
                  <a:pt x="0" y="11807"/>
                  <a:pt x="0" y="10793"/>
                  <a:pt x="624" y="10168"/>
                </a:cubicBezTo>
                <a:lnTo>
                  <a:pt x="7592" y="3200"/>
                </a:lnTo>
                <a:lnTo>
                  <a:pt x="4516" y="3200"/>
                </a:lnTo>
                <a:cubicBezTo>
                  <a:pt x="3632" y="3200"/>
                  <a:pt x="2916" y="2484"/>
                  <a:pt x="2916" y="1600"/>
                </a:cubicBezTo>
                <a:cubicBezTo>
                  <a:pt x="2916" y="716"/>
                  <a:pt x="3632" y="0"/>
                  <a:pt x="4516" y="0"/>
                </a:cubicBezTo>
                <a:lnTo>
                  <a:pt x="11455" y="0"/>
                </a:lnTo>
                <a:lnTo>
                  <a:pt x="11458" y="0"/>
                </a:lnTo>
                <a:cubicBezTo>
                  <a:pt x="11722" y="0"/>
                  <a:pt x="11984" y="67"/>
                  <a:pt x="12216" y="192"/>
                </a:cubicBezTo>
                <a:cubicBezTo>
                  <a:pt x="12216" y="192"/>
                  <a:pt x="12218" y="192"/>
                  <a:pt x="12218" y="193"/>
                </a:cubicBezTo>
                <a:cubicBezTo>
                  <a:pt x="12506" y="351"/>
                  <a:pt x="12740" y="595"/>
                  <a:pt x="12887" y="888"/>
                </a:cubicBezTo>
                <a:cubicBezTo>
                  <a:pt x="12998" y="1108"/>
                  <a:pt x="13054" y="1355"/>
                  <a:pt x="13054" y="1600"/>
                </a:cubicBezTo>
                <a:lnTo>
                  <a:pt x="13054" y="8539"/>
                </a:lnTo>
                <a:cubicBezTo>
                  <a:pt x="13054" y="9423"/>
                  <a:pt x="12338" y="10139"/>
                  <a:pt x="11454" y="10139"/>
                </a:cubicBezTo>
                <a:cubicBezTo>
                  <a:pt x="10570" y="10139"/>
                  <a:pt x="9854" y="9423"/>
                  <a:pt x="9854" y="8539"/>
                </a:cubicBezTo>
                <a:lnTo>
                  <a:pt x="9854" y="5463"/>
                </a:lnTo>
                <a:lnTo>
                  <a:pt x="2887" y="12431"/>
                </a:lnTo>
                <a:cubicBezTo>
                  <a:pt x="2575" y="12744"/>
                  <a:pt x="2166" y="12900"/>
                  <a:pt x="1756" y="129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92D119AF-6E0C-51EA-268A-DC36DC891BB3}"/>
              </a:ext>
            </a:extLst>
          </p:cNvPr>
          <p:cNvGrpSpPr/>
          <p:nvPr/>
        </p:nvGrpSpPr>
        <p:grpSpPr>
          <a:xfrm>
            <a:off x="10857762" y="6084570"/>
            <a:ext cx="659157" cy="151130"/>
            <a:chOff x="10857762" y="6084570"/>
            <a:chExt cx="659157" cy="151130"/>
          </a:xfrm>
        </p:grpSpPr>
        <p:sp>
          <p:nvSpPr>
            <p:cNvPr id="104" name="圆: 空心 103">
              <a:extLst>
                <a:ext uri="{FF2B5EF4-FFF2-40B4-BE49-F238E27FC236}">
                  <a16:creationId xmlns:a16="http://schemas.microsoft.com/office/drawing/2014/main" id="{4B8892D8-136E-BAF7-F9AD-23E39F6B61F8}"/>
                </a:ext>
              </a:extLst>
            </p:cNvPr>
            <p:cNvSpPr/>
            <p:nvPr/>
          </p:nvSpPr>
          <p:spPr>
            <a:xfrm>
              <a:off x="11365789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5" name="圆: 空心 104">
              <a:extLst>
                <a:ext uri="{FF2B5EF4-FFF2-40B4-BE49-F238E27FC236}">
                  <a16:creationId xmlns:a16="http://schemas.microsoft.com/office/drawing/2014/main" id="{B781AF79-A301-5E49-7837-685AFACFA6C8}"/>
                </a:ext>
              </a:extLst>
            </p:cNvPr>
            <p:cNvSpPr/>
            <p:nvPr/>
          </p:nvSpPr>
          <p:spPr>
            <a:xfrm>
              <a:off x="11194339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6" name="圆: 空心 105">
              <a:extLst>
                <a:ext uri="{FF2B5EF4-FFF2-40B4-BE49-F238E27FC236}">
                  <a16:creationId xmlns:a16="http://schemas.microsoft.com/office/drawing/2014/main" id="{A2332BA3-741B-F918-641D-09C6F573E3F6}"/>
                </a:ext>
              </a:extLst>
            </p:cNvPr>
            <p:cNvSpPr/>
            <p:nvPr/>
          </p:nvSpPr>
          <p:spPr>
            <a:xfrm>
              <a:off x="11028946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7" name="圆: 空心 106">
              <a:extLst>
                <a:ext uri="{FF2B5EF4-FFF2-40B4-BE49-F238E27FC236}">
                  <a16:creationId xmlns:a16="http://schemas.microsoft.com/office/drawing/2014/main" id="{95D6E4C7-1FBF-10AB-1B0A-7C9AE80C9263}"/>
                </a:ext>
              </a:extLst>
            </p:cNvPr>
            <p:cNvSpPr/>
            <p:nvPr/>
          </p:nvSpPr>
          <p:spPr>
            <a:xfrm>
              <a:off x="10857762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2" name="组合 171">
            <a:extLst>
              <a:ext uri="{FF2B5EF4-FFF2-40B4-BE49-F238E27FC236}">
                <a16:creationId xmlns:a16="http://schemas.microsoft.com/office/drawing/2014/main" id="{BD81323B-E968-8227-F04A-2BAD04FC71DD}"/>
              </a:ext>
            </a:extLst>
          </p:cNvPr>
          <p:cNvGrpSpPr/>
          <p:nvPr/>
        </p:nvGrpSpPr>
        <p:grpSpPr>
          <a:xfrm>
            <a:off x="6508462" y="1746560"/>
            <a:ext cx="3564080" cy="3848908"/>
            <a:chOff x="6740269" y="1707205"/>
            <a:chExt cx="3564080" cy="3848908"/>
          </a:xfrm>
        </p:grpSpPr>
        <p:sp>
          <p:nvSpPr>
            <p:cNvPr id="110" name="文本框 109">
              <a:extLst>
                <a:ext uri="{FF2B5EF4-FFF2-40B4-BE49-F238E27FC236}">
                  <a16:creationId xmlns:a16="http://schemas.microsoft.com/office/drawing/2014/main" id="{55B9DEBF-F526-62F5-EAD3-B63959C37C24}"/>
                </a:ext>
              </a:extLst>
            </p:cNvPr>
            <p:cNvSpPr txBox="1"/>
            <p:nvPr/>
          </p:nvSpPr>
          <p:spPr>
            <a:xfrm>
              <a:off x="7126052" y="1707205"/>
              <a:ext cx="2792515" cy="26468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6600" dirty="0">
                  <a:solidFill>
                    <a:schemeClr val="accent1"/>
                  </a:solidFill>
                  <a:latin typeface="+mj-ea"/>
                  <a:ea typeface="+mj-ea"/>
                </a:rPr>
                <a:t>01</a:t>
              </a:r>
              <a:endParaRPr lang="zh-CN" altLang="en-US" sz="239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111" name="文本框 110">
              <a:extLst>
                <a:ext uri="{FF2B5EF4-FFF2-40B4-BE49-F238E27FC236}">
                  <a16:creationId xmlns:a16="http://schemas.microsoft.com/office/drawing/2014/main" id="{29C2276A-26C1-FB1B-0D78-7821E1756558}"/>
                </a:ext>
              </a:extLst>
            </p:cNvPr>
            <p:cNvSpPr txBox="1"/>
            <p:nvPr/>
          </p:nvSpPr>
          <p:spPr>
            <a:xfrm>
              <a:off x="6740269" y="3991401"/>
              <a:ext cx="3564080" cy="110799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6600" dirty="0">
                  <a:latin typeface="+mj-ea"/>
                  <a:ea typeface="+mj-ea"/>
                </a:rPr>
                <a:t>基本信息</a:t>
              </a:r>
            </a:p>
          </p:txBody>
        </p:sp>
        <p:sp>
          <p:nvSpPr>
            <p:cNvPr id="113" name="文本框 112">
              <a:extLst>
                <a:ext uri="{FF2B5EF4-FFF2-40B4-BE49-F238E27FC236}">
                  <a16:creationId xmlns:a16="http://schemas.microsoft.com/office/drawing/2014/main" id="{53121BBA-330B-8655-5E92-B4EE2782E3B0}"/>
                </a:ext>
              </a:extLst>
            </p:cNvPr>
            <p:cNvSpPr txBox="1"/>
            <p:nvPr/>
          </p:nvSpPr>
          <p:spPr>
            <a:xfrm>
              <a:off x="6740269" y="4909782"/>
              <a:ext cx="3564080" cy="64633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HGPSoeiKakugothicUB" panose="020B0A00000000000000" pitchFamily="34" charset="-128"/>
                  <a:cs typeface="+mn-cs"/>
                </a:rPr>
                <a:t>PART ONE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HGPSoeiKakugothicUB" panose="020B0A00000000000000" pitchFamily="34" charset="-128"/>
                <a:cs typeface="+mn-cs"/>
              </a:endParaRPr>
            </a:p>
          </p:txBody>
        </p:sp>
      </p:grpSp>
      <p:sp>
        <p:nvSpPr>
          <p:cNvPr id="123" name="right-arrow_275222">
            <a:extLst>
              <a:ext uri="{FF2B5EF4-FFF2-40B4-BE49-F238E27FC236}">
                <a16:creationId xmlns:a16="http://schemas.microsoft.com/office/drawing/2014/main" id="{D2EF7B21-F48E-DA3D-B02D-3001679B6AC0}"/>
              </a:ext>
            </a:extLst>
          </p:cNvPr>
          <p:cNvSpPr/>
          <p:nvPr/>
        </p:nvSpPr>
        <p:spPr>
          <a:xfrm>
            <a:off x="11137895" y="6360843"/>
            <a:ext cx="385081" cy="384903"/>
          </a:xfrm>
          <a:custGeom>
            <a:avLst/>
            <a:gdLst>
              <a:gd name="T0" fmla="*/ 602275 w 602487"/>
              <a:gd name="T1" fmla="*/ 602275 w 602487"/>
              <a:gd name="T2" fmla="*/ 602275 w 602487"/>
              <a:gd name="T3" fmla="*/ 602275 w 602487"/>
              <a:gd name="T4" fmla="*/ 602275 w 602487"/>
              <a:gd name="T5" fmla="*/ 602275 w 602487"/>
              <a:gd name="T6" fmla="*/ 602275 w 602487"/>
              <a:gd name="T7" fmla="*/ 602275 w 602487"/>
              <a:gd name="T8" fmla="*/ 602275 w 602487"/>
              <a:gd name="T9" fmla="*/ 602275 w 602487"/>
              <a:gd name="T10" fmla="*/ 602275 w 602487"/>
              <a:gd name="T11" fmla="*/ 602275 w 602487"/>
              <a:gd name="T12" fmla="*/ 602275 w 602487"/>
              <a:gd name="T13" fmla="*/ 602275 w 602487"/>
              <a:gd name="T14" fmla="*/ 602275 w 602487"/>
              <a:gd name="T15" fmla="*/ 602275 w 602487"/>
              <a:gd name="T16" fmla="*/ 602275 w 602487"/>
              <a:gd name="T17" fmla="*/ 602275 w 602487"/>
              <a:gd name="T18" fmla="*/ 602275 w 602487"/>
              <a:gd name="T19" fmla="*/ 602275 w 602487"/>
              <a:gd name="T20" fmla="*/ 602275 w 602487"/>
              <a:gd name="T21" fmla="*/ 602275 w 602487"/>
              <a:gd name="T22" fmla="*/ 602275 w 602487"/>
              <a:gd name="T23" fmla="*/ 602275 w 602487"/>
              <a:gd name="T24" fmla="*/ 602275 w 602487"/>
              <a:gd name="T25" fmla="*/ 602275 w 602487"/>
              <a:gd name="T26" fmla="*/ 602275 w 602487"/>
              <a:gd name="T27" fmla="*/ 602275 w 602487"/>
              <a:gd name="T28" fmla="*/ 602275 w 602487"/>
              <a:gd name="T29" fmla="*/ 602275 w 602487"/>
              <a:gd name="T30" fmla="*/ 602275 w 602487"/>
              <a:gd name="T31" fmla="*/ 602275 w 602487"/>
              <a:gd name="T32" fmla="*/ 602275 w 602487"/>
              <a:gd name="T33" fmla="*/ 602275 w 602487"/>
              <a:gd name="T34" fmla="*/ 602275 w 602487"/>
              <a:gd name="T35" fmla="*/ 602275 w 602487"/>
              <a:gd name="T36" fmla="*/ 602275 w 602487"/>
              <a:gd name="T37" fmla="*/ 602275 w 602487"/>
              <a:gd name="T38" fmla="*/ 602275 w 602487"/>
              <a:gd name="T39" fmla="*/ 602275 w 602487"/>
              <a:gd name="T40" fmla="*/ 602275 w 602487"/>
              <a:gd name="T41" fmla="*/ 602275 w 602487"/>
              <a:gd name="T42" fmla="*/ 602275 w 602487"/>
              <a:gd name="T43" fmla="*/ 602275 w 60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01" h="6107">
                <a:moveTo>
                  <a:pt x="3311" y="5345"/>
                </a:moveTo>
                <a:cubicBezTo>
                  <a:pt x="3475" y="5510"/>
                  <a:pt x="3475" y="5777"/>
                  <a:pt x="3311" y="5942"/>
                </a:cubicBezTo>
                <a:cubicBezTo>
                  <a:pt x="3146" y="6107"/>
                  <a:pt x="2879" y="6107"/>
                  <a:pt x="2714" y="5942"/>
                </a:cubicBezTo>
                <a:lnTo>
                  <a:pt x="123" y="3351"/>
                </a:lnTo>
                <a:cubicBezTo>
                  <a:pt x="41" y="3269"/>
                  <a:pt x="0" y="3161"/>
                  <a:pt x="0" y="3053"/>
                </a:cubicBezTo>
                <a:cubicBezTo>
                  <a:pt x="0" y="2945"/>
                  <a:pt x="41" y="2837"/>
                  <a:pt x="123" y="2755"/>
                </a:cubicBezTo>
                <a:lnTo>
                  <a:pt x="2714" y="164"/>
                </a:lnTo>
                <a:cubicBezTo>
                  <a:pt x="2879" y="0"/>
                  <a:pt x="3146" y="0"/>
                  <a:pt x="3311" y="164"/>
                </a:cubicBezTo>
                <a:cubicBezTo>
                  <a:pt x="3475" y="329"/>
                  <a:pt x="3475" y="596"/>
                  <a:pt x="3311" y="761"/>
                </a:cubicBezTo>
                <a:lnTo>
                  <a:pt x="1019" y="3053"/>
                </a:lnTo>
                <a:lnTo>
                  <a:pt x="3311" y="5345"/>
                </a:lnTo>
                <a:close/>
                <a:moveTo>
                  <a:pt x="3645" y="3053"/>
                </a:moveTo>
                <a:lnTo>
                  <a:pt x="5937" y="761"/>
                </a:lnTo>
                <a:cubicBezTo>
                  <a:pt x="6101" y="596"/>
                  <a:pt x="6101" y="329"/>
                  <a:pt x="5937" y="164"/>
                </a:cubicBezTo>
                <a:cubicBezTo>
                  <a:pt x="5772" y="0"/>
                  <a:pt x="5505" y="0"/>
                  <a:pt x="5340" y="164"/>
                </a:cubicBezTo>
                <a:lnTo>
                  <a:pt x="2750" y="2755"/>
                </a:lnTo>
                <a:cubicBezTo>
                  <a:pt x="2667" y="2837"/>
                  <a:pt x="2626" y="2945"/>
                  <a:pt x="2626" y="3053"/>
                </a:cubicBezTo>
                <a:cubicBezTo>
                  <a:pt x="2626" y="3161"/>
                  <a:pt x="2667" y="3269"/>
                  <a:pt x="2750" y="3351"/>
                </a:cubicBezTo>
                <a:lnTo>
                  <a:pt x="5340" y="5942"/>
                </a:lnTo>
                <a:cubicBezTo>
                  <a:pt x="5505" y="6107"/>
                  <a:pt x="5772" y="6107"/>
                  <a:pt x="5937" y="5942"/>
                </a:cubicBezTo>
                <a:cubicBezTo>
                  <a:pt x="6101" y="5777"/>
                  <a:pt x="6101" y="5510"/>
                  <a:pt x="5937" y="5345"/>
                </a:cubicBezTo>
                <a:lnTo>
                  <a:pt x="3645" y="30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9" name="任意多边形: 形状 178">
            <a:extLst>
              <a:ext uri="{FF2B5EF4-FFF2-40B4-BE49-F238E27FC236}">
                <a16:creationId xmlns:a16="http://schemas.microsoft.com/office/drawing/2014/main" id="{BDD4C025-4CA7-664F-09BA-7EC4AA388ECC}"/>
              </a:ext>
            </a:extLst>
          </p:cNvPr>
          <p:cNvSpPr/>
          <p:nvPr/>
        </p:nvSpPr>
        <p:spPr>
          <a:xfrm>
            <a:off x="11287958" y="2416536"/>
            <a:ext cx="904042" cy="2508959"/>
          </a:xfrm>
          <a:custGeom>
            <a:avLst/>
            <a:gdLst>
              <a:gd name="connsiteX0" fmla="*/ 904042 w 904042"/>
              <a:gd name="connsiteY0" fmla="*/ 0 h 2508959"/>
              <a:gd name="connsiteX1" fmla="*/ 904042 w 904042"/>
              <a:gd name="connsiteY1" fmla="*/ 2508959 h 2508959"/>
              <a:gd name="connsiteX2" fmla="*/ 808297 w 904042"/>
              <a:gd name="connsiteY2" fmla="*/ 2473916 h 2508959"/>
              <a:gd name="connsiteX3" fmla="*/ 0 w 904042"/>
              <a:gd name="connsiteY3" fmla="*/ 1254479 h 2508959"/>
              <a:gd name="connsiteX4" fmla="*/ 808297 w 904042"/>
              <a:gd name="connsiteY4" fmla="*/ 35043 h 250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042" h="2508959">
                <a:moveTo>
                  <a:pt x="904042" y="0"/>
                </a:moveTo>
                <a:lnTo>
                  <a:pt x="904042" y="2508959"/>
                </a:lnTo>
                <a:lnTo>
                  <a:pt x="808297" y="2473916"/>
                </a:lnTo>
                <a:cubicBezTo>
                  <a:pt x="333295" y="2273007"/>
                  <a:pt x="0" y="1802665"/>
                  <a:pt x="0" y="1254479"/>
                </a:cubicBezTo>
                <a:cubicBezTo>
                  <a:pt x="0" y="706293"/>
                  <a:pt x="333295" y="235952"/>
                  <a:pt x="808297" y="3504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7" name="任意多边形: 形状 176">
            <a:extLst>
              <a:ext uri="{FF2B5EF4-FFF2-40B4-BE49-F238E27FC236}">
                <a16:creationId xmlns:a16="http://schemas.microsoft.com/office/drawing/2014/main" id="{A6363B4C-6015-A7C7-6FA1-F5801E9A5649}"/>
              </a:ext>
            </a:extLst>
          </p:cNvPr>
          <p:cNvSpPr/>
          <p:nvPr/>
        </p:nvSpPr>
        <p:spPr>
          <a:xfrm>
            <a:off x="11538228" y="2530902"/>
            <a:ext cx="653773" cy="2280227"/>
          </a:xfrm>
          <a:custGeom>
            <a:avLst/>
            <a:gdLst>
              <a:gd name="connsiteX0" fmla="*/ 653773 w 653773"/>
              <a:gd name="connsiteY0" fmla="*/ 0 h 2280227"/>
              <a:gd name="connsiteX1" fmla="*/ 653773 w 653773"/>
              <a:gd name="connsiteY1" fmla="*/ 2280227 h 2280227"/>
              <a:gd name="connsiteX2" fmla="*/ 583492 w 653773"/>
              <a:gd name="connsiteY2" fmla="*/ 2237530 h 2280227"/>
              <a:gd name="connsiteX3" fmla="*/ 0 w 653773"/>
              <a:gd name="connsiteY3" fmla="*/ 1140113 h 2280227"/>
              <a:gd name="connsiteX4" fmla="*/ 583492 w 653773"/>
              <a:gd name="connsiteY4" fmla="*/ 42697 h 228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773" h="2280227">
                <a:moveTo>
                  <a:pt x="653773" y="0"/>
                </a:moveTo>
                <a:lnTo>
                  <a:pt x="653773" y="2280227"/>
                </a:lnTo>
                <a:lnTo>
                  <a:pt x="583492" y="2237530"/>
                </a:lnTo>
                <a:cubicBezTo>
                  <a:pt x="231455" y="1999698"/>
                  <a:pt x="0" y="1596935"/>
                  <a:pt x="0" y="1140113"/>
                </a:cubicBezTo>
                <a:cubicBezTo>
                  <a:pt x="0" y="683291"/>
                  <a:pt x="231455" y="280528"/>
                  <a:pt x="583492" y="426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8693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3"/>
            <a:extLst>
              <a:ext uri="{FF2B5EF4-FFF2-40B4-BE49-F238E27FC236}">
                <a16:creationId xmlns:a16="http://schemas.microsoft.com/office/drawing/2014/main" id="{A6A2CA06-E68F-EC7F-784D-3892488340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6C59C6B-8553-2C74-B143-F233F246F1BE}"/>
              </a:ext>
            </a:extLst>
          </p:cNvPr>
          <p:cNvSpPr/>
          <p:nvPr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976FB2A-C53C-4CF4-1A4B-6E85A5350519}"/>
              </a:ext>
            </a:extLst>
          </p:cNvPr>
          <p:cNvSpPr/>
          <p:nvPr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F7F264-D5D5-1793-1CA0-6B91CE075556}"/>
              </a:ext>
            </a:extLst>
          </p:cNvPr>
          <p:cNvSpPr/>
          <p:nvPr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223" name="任意多边形: 形状 222">
            <a:extLst>
              <a:ext uri="{FF2B5EF4-FFF2-40B4-BE49-F238E27FC236}">
                <a16:creationId xmlns:a16="http://schemas.microsoft.com/office/drawing/2014/main" id="{7BACD6E1-36E3-5B1E-0C14-DB1B3F803E7E}"/>
              </a:ext>
            </a:extLst>
          </p:cNvPr>
          <p:cNvSpPr/>
          <p:nvPr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8EFDECBB-2E7E-B7D0-CB54-6EB8ED585DDB}"/>
              </a:ext>
            </a:extLst>
          </p:cNvPr>
          <p:cNvSpPr/>
          <p:nvPr/>
        </p:nvSpPr>
        <p:spPr>
          <a:xfrm>
            <a:off x="1011678" y="2233786"/>
            <a:ext cx="2539218" cy="2128773"/>
          </a:xfrm>
          <a:prstGeom prst="roundRect">
            <a:avLst>
              <a:gd name="adj" fmla="val 15040"/>
            </a:avLst>
          </a:prstGeom>
          <a:blipFill>
            <a:blip r:embed="rId5"/>
            <a:srcRect/>
            <a:stretch>
              <a:fillRect l="-12877" r="-12877"/>
            </a:stretch>
          </a:blip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51C87975-F6FE-5834-931C-BCC9B29CE140}"/>
              </a:ext>
            </a:extLst>
          </p:cNvPr>
          <p:cNvSpPr/>
          <p:nvPr/>
        </p:nvSpPr>
        <p:spPr>
          <a:xfrm>
            <a:off x="4934124" y="2233786"/>
            <a:ext cx="2539218" cy="2128773"/>
          </a:xfrm>
          <a:prstGeom prst="roundRect">
            <a:avLst>
              <a:gd name="adj" fmla="val 15040"/>
            </a:avLst>
          </a:prstGeom>
          <a:blipFill>
            <a:blip r:embed="rId6"/>
            <a:srcRect/>
            <a:stretch>
              <a:fillRect l="-5890" r="-5890"/>
            </a:stretch>
          </a:blip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125B3F5E-5023-A39C-A9AB-6FED0EC3C9BC}"/>
              </a:ext>
            </a:extLst>
          </p:cNvPr>
          <p:cNvSpPr/>
          <p:nvPr/>
        </p:nvSpPr>
        <p:spPr>
          <a:xfrm>
            <a:off x="8856570" y="2233786"/>
            <a:ext cx="2539218" cy="2128773"/>
          </a:xfrm>
          <a:prstGeom prst="roundRect">
            <a:avLst>
              <a:gd name="adj" fmla="val 15040"/>
            </a:avLst>
          </a:prstGeom>
          <a:blipFill>
            <a:blip r:embed="rId7"/>
            <a:srcRect/>
            <a:stretch>
              <a:fillRect l="-12784" r="-12784"/>
            </a:stretch>
          </a:blip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C61CA64-6FA8-D4FA-341E-84BE9DD47E3E}"/>
              </a:ext>
            </a:extLst>
          </p:cNvPr>
          <p:cNvSpPr txBox="1"/>
          <p:nvPr/>
        </p:nvSpPr>
        <p:spPr>
          <a:xfrm>
            <a:off x="1415147" y="5077926"/>
            <a:ext cx="173228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900" dirty="0"/>
              <a:t>增加充满自断电等安全保障功能，让用户有安全归属感。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9FCDFB6-BAF6-FD8D-99A6-6C47F19871DD}"/>
              </a:ext>
            </a:extLst>
          </p:cNvPr>
          <p:cNvSpPr txBox="1"/>
          <p:nvPr/>
        </p:nvSpPr>
        <p:spPr>
          <a:xfrm>
            <a:off x="1415147" y="4650444"/>
            <a:ext cx="72771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安全</a:t>
            </a:r>
            <a:endParaRPr lang="en-US" altLang="zh-CN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0DFD8EC-11EE-0140-C29F-2EEC2DF3B209}"/>
              </a:ext>
            </a:extLst>
          </p:cNvPr>
          <p:cNvSpPr txBox="1"/>
          <p:nvPr/>
        </p:nvSpPr>
        <p:spPr>
          <a:xfrm>
            <a:off x="5337593" y="5077926"/>
            <a:ext cx="173228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900" dirty="0"/>
              <a:t>根据产品本身特点，营造科技感，安全可靠的氛围。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C147F72-204D-6754-57D2-C4EF13E0C8C2}"/>
              </a:ext>
            </a:extLst>
          </p:cNvPr>
          <p:cNvSpPr txBox="1"/>
          <p:nvPr/>
        </p:nvSpPr>
        <p:spPr>
          <a:xfrm>
            <a:off x="5337593" y="4650444"/>
            <a:ext cx="72771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智能</a:t>
            </a:r>
            <a:endParaRPr lang="en-US" altLang="zh-CN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E9B08FC-E8D7-E2FB-D777-74C6DE93CE5C}"/>
              </a:ext>
            </a:extLst>
          </p:cNvPr>
          <p:cNvSpPr txBox="1"/>
          <p:nvPr/>
        </p:nvSpPr>
        <p:spPr>
          <a:xfrm>
            <a:off x="9260039" y="5077926"/>
            <a:ext cx="173228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900" dirty="0"/>
              <a:t>功能采用大卡片式更易读，设计简洁明确，减轻用户焦虑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D2820A4-EC92-0349-2283-02DD71306E24}"/>
              </a:ext>
            </a:extLst>
          </p:cNvPr>
          <p:cNvSpPr txBox="1"/>
          <p:nvPr/>
        </p:nvSpPr>
        <p:spPr>
          <a:xfrm>
            <a:off x="9260039" y="4650444"/>
            <a:ext cx="72771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便捷</a:t>
            </a:r>
            <a:endParaRPr lang="en-US" altLang="zh-CN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FC6135B9-AD1C-87A4-BB65-C63B1D611D2F}"/>
              </a:ext>
            </a:extLst>
          </p:cNvPr>
          <p:cNvGrpSpPr/>
          <p:nvPr/>
        </p:nvGrpSpPr>
        <p:grpSpPr>
          <a:xfrm>
            <a:off x="517905" y="123360"/>
            <a:ext cx="2471929" cy="1334829"/>
            <a:chOff x="517905" y="123360"/>
            <a:chExt cx="2471929" cy="1334829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429D696C-FAB9-DE4F-244D-2F0DBEA24E54}"/>
                </a:ext>
              </a:extLst>
            </p:cNvPr>
            <p:cNvGrpSpPr/>
            <p:nvPr/>
          </p:nvGrpSpPr>
          <p:grpSpPr>
            <a:xfrm>
              <a:off x="517905" y="123360"/>
              <a:ext cx="2471929" cy="1334829"/>
              <a:chOff x="-171070" y="354882"/>
              <a:chExt cx="2471929" cy="1334829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822F2D2-89CD-E19F-DE47-A62F0243BE15}"/>
                  </a:ext>
                </a:extLst>
              </p:cNvPr>
              <p:cNvSpPr txBox="1"/>
              <p:nvPr/>
            </p:nvSpPr>
            <p:spPr>
              <a:xfrm>
                <a:off x="-171070" y="354882"/>
                <a:ext cx="1417320" cy="1107996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48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61000">
                          <a:schemeClr val="accent1"/>
                        </a:gs>
                        <a:gs pos="0">
                          <a:schemeClr val="accent1"/>
                        </a:gs>
                        <a:gs pos="65000">
                          <a:schemeClr val="accent1">
                            <a:alpha val="0"/>
                          </a:schemeClr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5400000" scaled="0"/>
                      <a:tileRect/>
                    </a:gradFill>
                    <a:effectLst/>
                    <a:uLnTx/>
                    <a:uFillTx/>
                    <a:latin typeface="Arial"/>
                    <a:ea typeface="OPPOSans B"/>
                    <a:cs typeface="+mn-cs"/>
                  </a:rPr>
                  <a:t>03</a:t>
                </a:r>
                <a:endParaRPr kumimoji="0" lang="zh-CN" altLang="en-US" sz="648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1000">
                        <a:schemeClr val="accent1"/>
                      </a:gs>
                      <a:gs pos="0">
                        <a:schemeClr val="accent1"/>
                      </a:gs>
                      <a:gs pos="65000">
                        <a:schemeClr val="accent1">
                          <a:alpha val="0"/>
                        </a:schemeClr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effectLst/>
                  <a:uLnTx/>
                  <a:uFillTx/>
                  <a:latin typeface="Arial"/>
                  <a:ea typeface="OPPOSans B"/>
                  <a:cs typeface="+mn-cs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8AAAD110-3E82-A1DA-E075-2B0E849D5262}"/>
                  </a:ext>
                </a:extLst>
              </p:cNvPr>
              <p:cNvSpPr txBox="1"/>
              <p:nvPr/>
            </p:nvSpPr>
            <p:spPr>
              <a:xfrm>
                <a:off x="-171069" y="1357312"/>
                <a:ext cx="2050522" cy="332399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OPPOSans R"/>
                    <a:cs typeface="+mn-cs"/>
                  </a:rPr>
                  <a:t>THIS IS THE TITLE</a:t>
                </a:r>
                <a:endParaRPr kumimoji="0" lang="zh-CN" alt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POSans R"/>
                  <a:cs typeface="+mn-cs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BD1370BF-375A-CF7D-9576-B017EFDF91F5}"/>
                  </a:ext>
                </a:extLst>
              </p:cNvPr>
              <p:cNvSpPr txBox="1"/>
              <p:nvPr/>
            </p:nvSpPr>
            <p:spPr>
              <a:xfrm>
                <a:off x="-155829" y="939179"/>
                <a:ext cx="2456688" cy="553998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B"/>
                    <a:ea typeface="OPPOSans B"/>
                    <a:cs typeface="+mn-cs"/>
                  </a:rPr>
                  <a:t>情绪衍生</a:t>
                </a:r>
              </a:p>
            </p:txBody>
          </p:sp>
        </p:grpSp>
        <p:sp>
          <p:nvSpPr>
            <p:cNvPr id="28" name="圆: 空心 27">
              <a:extLst>
                <a:ext uri="{FF2B5EF4-FFF2-40B4-BE49-F238E27FC236}">
                  <a16:creationId xmlns:a16="http://schemas.microsoft.com/office/drawing/2014/main" id="{A002BDE6-356B-11A0-63D9-2F1B8D64D269}"/>
                </a:ext>
              </a:extLst>
            </p:cNvPr>
            <p:cNvSpPr/>
            <p:nvPr/>
          </p:nvSpPr>
          <p:spPr>
            <a:xfrm>
              <a:off x="2152131" y="800100"/>
              <a:ext cx="129156" cy="129156"/>
            </a:xfrm>
            <a:prstGeom prst="don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POSans R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2805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任意多边形: 形状 120">
            <a:extLst>
              <a:ext uri="{FF2B5EF4-FFF2-40B4-BE49-F238E27FC236}">
                <a16:creationId xmlns:a16="http://schemas.microsoft.com/office/drawing/2014/main" id="{94F94D10-F699-F7EA-6592-CBE2648D5768}"/>
              </a:ext>
            </a:extLst>
          </p:cNvPr>
          <p:cNvSpPr/>
          <p:nvPr/>
        </p:nvSpPr>
        <p:spPr>
          <a:xfrm flipH="1">
            <a:off x="9218470" y="0"/>
            <a:ext cx="2973531" cy="6858000"/>
          </a:xfrm>
          <a:custGeom>
            <a:avLst/>
            <a:gdLst>
              <a:gd name="connsiteX0" fmla="*/ 1523482 w 2973531"/>
              <a:gd name="connsiteY0" fmla="*/ 0 h 6858000"/>
              <a:gd name="connsiteX1" fmla="*/ 0 w 2973531"/>
              <a:gd name="connsiteY1" fmla="*/ 0 h 6858000"/>
              <a:gd name="connsiteX2" fmla="*/ 0 w 2973531"/>
              <a:gd name="connsiteY2" fmla="*/ 6858000 h 6858000"/>
              <a:gd name="connsiteX3" fmla="*/ 682068 w 2973531"/>
              <a:gd name="connsiteY3" fmla="*/ 6858000 h 6858000"/>
              <a:gd name="connsiteX4" fmla="*/ 801684 w 2973531"/>
              <a:gd name="connsiteY4" fmla="*/ 6796737 h 6858000"/>
              <a:gd name="connsiteX5" fmla="*/ 2973531 w 2973531"/>
              <a:gd name="connsiteY5" fmla="*/ 3147646 h 6858000"/>
              <a:gd name="connsiteX6" fmla="*/ 1758033 w 2973531"/>
              <a:gd name="connsiteY6" fmla="*/ 213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3531" h="6858000">
                <a:moveTo>
                  <a:pt x="1523482" y="0"/>
                </a:moveTo>
                <a:lnTo>
                  <a:pt x="0" y="0"/>
                </a:lnTo>
                <a:lnTo>
                  <a:pt x="0" y="6858000"/>
                </a:lnTo>
                <a:lnTo>
                  <a:pt x="682068" y="6858000"/>
                </a:lnTo>
                <a:lnTo>
                  <a:pt x="801684" y="6796737"/>
                </a:lnTo>
                <a:cubicBezTo>
                  <a:pt x="2095334" y="6093984"/>
                  <a:pt x="2973531" y="4723372"/>
                  <a:pt x="2973531" y="3147646"/>
                </a:cubicBezTo>
                <a:cubicBezTo>
                  <a:pt x="2973531" y="2001664"/>
                  <a:pt x="2509030" y="964171"/>
                  <a:pt x="1758033" y="21317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7" name="任意多边形: 形状 136">
            <a:extLst>
              <a:ext uri="{FF2B5EF4-FFF2-40B4-BE49-F238E27FC236}">
                <a16:creationId xmlns:a16="http://schemas.microsoft.com/office/drawing/2014/main" id="{9A6DBCA6-5CCF-D752-EA00-FC71A237A242}"/>
              </a:ext>
            </a:extLst>
          </p:cNvPr>
          <p:cNvSpPr/>
          <p:nvPr/>
        </p:nvSpPr>
        <p:spPr>
          <a:xfrm rot="1988453" flipH="1">
            <a:off x="10223778" y="4561741"/>
            <a:ext cx="2185267" cy="143785"/>
          </a:xfrm>
          <a:custGeom>
            <a:avLst/>
            <a:gdLst>
              <a:gd name="connsiteX0" fmla="*/ 2185267 w 2185267"/>
              <a:gd name="connsiteY0" fmla="*/ 0 h 143785"/>
              <a:gd name="connsiteX1" fmla="*/ 93879 w 2185267"/>
              <a:gd name="connsiteY1" fmla="*/ 0 h 143785"/>
              <a:gd name="connsiteX2" fmla="*/ 0 w 2185267"/>
              <a:gd name="connsiteY2" fmla="*/ 143785 h 143785"/>
              <a:gd name="connsiteX3" fmla="*/ 2185267 w 2185267"/>
              <a:gd name="connsiteY3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5267" h="143785">
                <a:moveTo>
                  <a:pt x="2185267" y="0"/>
                </a:moveTo>
                <a:lnTo>
                  <a:pt x="93879" y="0"/>
                </a:lnTo>
                <a:lnTo>
                  <a:pt x="0" y="143785"/>
                </a:lnTo>
                <a:lnTo>
                  <a:pt x="2185267" y="1437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6" name="任意多边形: 形状 135">
            <a:extLst>
              <a:ext uri="{FF2B5EF4-FFF2-40B4-BE49-F238E27FC236}">
                <a16:creationId xmlns:a16="http://schemas.microsoft.com/office/drawing/2014/main" id="{8E5EF0BE-73B4-536A-ED8F-9D6F85221650}"/>
              </a:ext>
            </a:extLst>
          </p:cNvPr>
          <p:cNvSpPr/>
          <p:nvPr/>
        </p:nvSpPr>
        <p:spPr>
          <a:xfrm rot="1988453" flipH="1">
            <a:off x="10017328" y="4911376"/>
            <a:ext cx="2409995" cy="143785"/>
          </a:xfrm>
          <a:custGeom>
            <a:avLst/>
            <a:gdLst>
              <a:gd name="connsiteX0" fmla="*/ 2409995 w 2409995"/>
              <a:gd name="connsiteY0" fmla="*/ 0 h 143785"/>
              <a:gd name="connsiteX1" fmla="*/ 93878 w 2409995"/>
              <a:gd name="connsiteY1" fmla="*/ 0 h 143785"/>
              <a:gd name="connsiteX2" fmla="*/ 0 w 2409995"/>
              <a:gd name="connsiteY2" fmla="*/ 143785 h 143785"/>
              <a:gd name="connsiteX3" fmla="*/ 2409995 w 2409995"/>
              <a:gd name="connsiteY3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9995" h="143785">
                <a:moveTo>
                  <a:pt x="2409995" y="0"/>
                </a:moveTo>
                <a:lnTo>
                  <a:pt x="93878" y="0"/>
                </a:lnTo>
                <a:lnTo>
                  <a:pt x="0" y="143785"/>
                </a:lnTo>
                <a:lnTo>
                  <a:pt x="2409995" y="1437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5" name="任意多边形: 形状 134">
            <a:extLst>
              <a:ext uri="{FF2B5EF4-FFF2-40B4-BE49-F238E27FC236}">
                <a16:creationId xmlns:a16="http://schemas.microsoft.com/office/drawing/2014/main" id="{F84EBB98-79F3-503E-64FD-9FA7B34266EC}"/>
              </a:ext>
            </a:extLst>
          </p:cNvPr>
          <p:cNvSpPr/>
          <p:nvPr/>
        </p:nvSpPr>
        <p:spPr>
          <a:xfrm rot="1988453" flipH="1">
            <a:off x="9810877" y="5261010"/>
            <a:ext cx="2634725" cy="143785"/>
          </a:xfrm>
          <a:custGeom>
            <a:avLst/>
            <a:gdLst>
              <a:gd name="connsiteX0" fmla="*/ 2634725 w 2634725"/>
              <a:gd name="connsiteY0" fmla="*/ 0 h 143785"/>
              <a:gd name="connsiteX1" fmla="*/ 93879 w 2634725"/>
              <a:gd name="connsiteY1" fmla="*/ 0 h 143785"/>
              <a:gd name="connsiteX2" fmla="*/ 0 w 2634725"/>
              <a:gd name="connsiteY2" fmla="*/ 143785 h 143785"/>
              <a:gd name="connsiteX3" fmla="*/ 2634725 w 2634725"/>
              <a:gd name="connsiteY3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4725" h="143785">
                <a:moveTo>
                  <a:pt x="2634725" y="0"/>
                </a:moveTo>
                <a:lnTo>
                  <a:pt x="93879" y="0"/>
                </a:lnTo>
                <a:lnTo>
                  <a:pt x="0" y="143785"/>
                </a:lnTo>
                <a:lnTo>
                  <a:pt x="2634725" y="1437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4" name="任意多边形: 形状 133">
            <a:extLst>
              <a:ext uri="{FF2B5EF4-FFF2-40B4-BE49-F238E27FC236}">
                <a16:creationId xmlns:a16="http://schemas.microsoft.com/office/drawing/2014/main" id="{15A24007-0489-55AD-C22A-D9E764D13AAF}"/>
              </a:ext>
            </a:extLst>
          </p:cNvPr>
          <p:cNvSpPr/>
          <p:nvPr/>
        </p:nvSpPr>
        <p:spPr>
          <a:xfrm rot="1988453" flipH="1">
            <a:off x="9604427" y="5610646"/>
            <a:ext cx="2859453" cy="143785"/>
          </a:xfrm>
          <a:custGeom>
            <a:avLst/>
            <a:gdLst>
              <a:gd name="connsiteX0" fmla="*/ 2859453 w 2859453"/>
              <a:gd name="connsiteY0" fmla="*/ 0 h 143785"/>
              <a:gd name="connsiteX1" fmla="*/ 93879 w 2859453"/>
              <a:gd name="connsiteY1" fmla="*/ 0 h 143785"/>
              <a:gd name="connsiteX2" fmla="*/ 0 w 2859453"/>
              <a:gd name="connsiteY2" fmla="*/ 143785 h 143785"/>
              <a:gd name="connsiteX3" fmla="*/ 2859453 w 2859453"/>
              <a:gd name="connsiteY3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9453" h="143785">
                <a:moveTo>
                  <a:pt x="2859453" y="0"/>
                </a:moveTo>
                <a:lnTo>
                  <a:pt x="93879" y="0"/>
                </a:lnTo>
                <a:lnTo>
                  <a:pt x="0" y="143785"/>
                </a:lnTo>
                <a:lnTo>
                  <a:pt x="2859453" y="1437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3" name="任意多边形: 形状 132">
            <a:extLst>
              <a:ext uri="{FF2B5EF4-FFF2-40B4-BE49-F238E27FC236}">
                <a16:creationId xmlns:a16="http://schemas.microsoft.com/office/drawing/2014/main" id="{F1B30BE7-14AF-0D52-3441-9C2A1F5FFB23}"/>
              </a:ext>
            </a:extLst>
          </p:cNvPr>
          <p:cNvSpPr/>
          <p:nvPr/>
        </p:nvSpPr>
        <p:spPr>
          <a:xfrm rot="1988453" flipH="1">
            <a:off x="9401419" y="5948709"/>
            <a:ext cx="3041851" cy="143785"/>
          </a:xfrm>
          <a:custGeom>
            <a:avLst/>
            <a:gdLst>
              <a:gd name="connsiteX0" fmla="*/ 3041851 w 3041851"/>
              <a:gd name="connsiteY0" fmla="*/ 0 h 143785"/>
              <a:gd name="connsiteX1" fmla="*/ 51548 w 3041851"/>
              <a:gd name="connsiteY1" fmla="*/ 0 h 143785"/>
              <a:gd name="connsiteX2" fmla="*/ 0 w 3041851"/>
              <a:gd name="connsiteY2" fmla="*/ 78950 h 143785"/>
              <a:gd name="connsiteX3" fmla="*/ 99303 w 3041851"/>
              <a:gd name="connsiteY3" fmla="*/ 143785 h 143785"/>
              <a:gd name="connsiteX4" fmla="*/ 3041851 w 3041851"/>
              <a:gd name="connsiteY4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851" h="143785">
                <a:moveTo>
                  <a:pt x="3041851" y="0"/>
                </a:moveTo>
                <a:lnTo>
                  <a:pt x="51548" y="0"/>
                </a:lnTo>
                <a:lnTo>
                  <a:pt x="0" y="78950"/>
                </a:lnTo>
                <a:lnTo>
                  <a:pt x="99303" y="143785"/>
                </a:lnTo>
                <a:lnTo>
                  <a:pt x="3041851" y="1437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2" name="任意多边形: 形状 131">
            <a:extLst>
              <a:ext uri="{FF2B5EF4-FFF2-40B4-BE49-F238E27FC236}">
                <a16:creationId xmlns:a16="http://schemas.microsoft.com/office/drawing/2014/main" id="{74CE97F7-FA8C-5F3A-58E8-4DAED2DC2B2A}"/>
              </a:ext>
            </a:extLst>
          </p:cNvPr>
          <p:cNvSpPr/>
          <p:nvPr/>
        </p:nvSpPr>
        <p:spPr>
          <a:xfrm rot="1988453" flipH="1">
            <a:off x="9246291" y="6125863"/>
            <a:ext cx="2635599" cy="143786"/>
          </a:xfrm>
          <a:custGeom>
            <a:avLst/>
            <a:gdLst>
              <a:gd name="connsiteX0" fmla="*/ 2635599 w 2635599"/>
              <a:gd name="connsiteY0" fmla="*/ 1 h 143786"/>
              <a:gd name="connsiteX1" fmla="*/ 0 w 2635599"/>
              <a:gd name="connsiteY1" fmla="*/ 0 h 143786"/>
              <a:gd name="connsiteX2" fmla="*/ 220223 w 2635599"/>
              <a:gd name="connsiteY2" fmla="*/ 143786 h 143786"/>
              <a:gd name="connsiteX3" fmla="*/ 2635599 w 2635599"/>
              <a:gd name="connsiteY3" fmla="*/ 143786 h 143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5599" h="143786">
                <a:moveTo>
                  <a:pt x="2635599" y="1"/>
                </a:moveTo>
                <a:lnTo>
                  <a:pt x="0" y="0"/>
                </a:lnTo>
                <a:lnTo>
                  <a:pt x="220223" y="143786"/>
                </a:lnTo>
                <a:lnTo>
                  <a:pt x="2635599" y="1437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6F9CFE28-5B41-25EE-1E35-2BEC00C7B41D}"/>
              </a:ext>
            </a:extLst>
          </p:cNvPr>
          <p:cNvGrpSpPr/>
          <p:nvPr/>
        </p:nvGrpSpPr>
        <p:grpSpPr>
          <a:xfrm rot="10800000">
            <a:off x="7272960" y="6115296"/>
            <a:ext cx="1447290" cy="638462"/>
            <a:chOff x="7706184" y="2854983"/>
            <a:chExt cx="2301518" cy="1015299"/>
          </a:xfrm>
          <a:solidFill>
            <a:schemeClr val="accent1">
              <a:alpha val="44000"/>
            </a:schemeClr>
          </a:solidFill>
        </p:grpSpPr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685B81FC-95CA-B047-E91C-85294F324E5B}"/>
                </a:ext>
              </a:extLst>
            </p:cNvPr>
            <p:cNvGrpSpPr/>
            <p:nvPr/>
          </p:nvGrpSpPr>
          <p:grpSpPr>
            <a:xfrm>
              <a:off x="7706184" y="2854983"/>
              <a:ext cx="2301518" cy="169901"/>
              <a:chOff x="7711779" y="2854983"/>
              <a:chExt cx="2301518" cy="169901"/>
            </a:xfrm>
            <a:grpFill/>
          </p:grpSpPr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B45A4593-459A-1348-DF28-0FAD548A125C}"/>
                  </a:ext>
                </a:extLst>
              </p:cNvPr>
              <p:cNvSpPr/>
              <p:nvPr/>
            </p:nvSpPr>
            <p:spPr>
              <a:xfrm>
                <a:off x="771177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1" name="椭圆 90">
                <a:extLst>
                  <a:ext uri="{FF2B5EF4-FFF2-40B4-BE49-F238E27FC236}">
                    <a16:creationId xmlns:a16="http://schemas.microsoft.com/office/drawing/2014/main" id="{01CD0C8A-A4F3-125B-DE3F-E606605F7299}"/>
                  </a:ext>
                </a:extLst>
              </p:cNvPr>
              <p:cNvSpPr/>
              <p:nvPr/>
            </p:nvSpPr>
            <p:spPr>
              <a:xfrm>
                <a:off x="8026828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E0A6F320-DDE1-1DF6-6B9B-E99220C27B5B}"/>
                  </a:ext>
                </a:extLst>
              </p:cNvPr>
              <p:cNvSpPr/>
              <p:nvPr/>
            </p:nvSpPr>
            <p:spPr>
              <a:xfrm>
                <a:off x="834187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6C0101DC-644A-0502-7AB7-E750742F739C}"/>
                  </a:ext>
                </a:extLst>
              </p:cNvPr>
              <p:cNvSpPr/>
              <p:nvPr/>
            </p:nvSpPr>
            <p:spPr>
              <a:xfrm>
                <a:off x="865692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A5B1D81-8B03-719E-0BBA-7017E8F2DE46}"/>
                  </a:ext>
                </a:extLst>
              </p:cNvPr>
              <p:cNvSpPr/>
              <p:nvPr/>
            </p:nvSpPr>
            <p:spPr>
              <a:xfrm>
                <a:off x="8935112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74F8DDC9-1E4A-0DA0-7012-F42A11F0A85A}"/>
                  </a:ext>
                </a:extLst>
              </p:cNvPr>
              <p:cNvSpPr/>
              <p:nvPr/>
            </p:nvSpPr>
            <p:spPr>
              <a:xfrm>
                <a:off x="921329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3D801CB6-3101-C9CB-4097-F465BF8E2DDB}"/>
                  </a:ext>
                </a:extLst>
              </p:cNvPr>
              <p:cNvSpPr/>
              <p:nvPr/>
            </p:nvSpPr>
            <p:spPr>
              <a:xfrm>
                <a:off x="952834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638EE4CC-000A-11C1-8BAD-4BFF1F099FD9}"/>
                  </a:ext>
                </a:extLst>
              </p:cNvPr>
              <p:cNvSpPr/>
              <p:nvPr/>
            </p:nvSpPr>
            <p:spPr>
              <a:xfrm>
                <a:off x="984339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EC29A125-A9FB-06B6-D7D6-8AE39E9E5D14}"/>
                </a:ext>
              </a:extLst>
            </p:cNvPr>
            <p:cNvGrpSpPr/>
            <p:nvPr/>
          </p:nvGrpSpPr>
          <p:grpSpPr>
            <a:xfrm>
              <a:off x="7706184" y="3136782"/>
              <a:ext cx="2301518" cy="169901"/>
              <a:chOff x="7711779" y="2696471"/>
              <a:chExt cx="2301518" cy="169901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F3BDD5CE-1539-C80A-EFAE-95ED8A0F16AB}"/>
                  </a:ext>
                </a:extLst>
              </p:cNvPr>
              <p:cNvSpPr/>
              <p:nvPr/>
            </p:nvSpPr>
            <p:spPr>
              <a:xfrm>
                <a:off x="771177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F8B97CFD-2BD3-0DDC-ABE7-7BFAEA88BE1B}"/>
                  </a:ext>
                </a:extLst>
              </p:cNvPr>
              <p:cNvSpPr/>
              <p:nvPr/>
            </p:nvSpPr>
            <p:spPr>
              <a:xfrm>
                <a:off x="8026828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6878989A-E589-6DB1-222E-AD2B71A26522}"/>
                  </a:ext>
                </a:extLst>
              </p:cNvPr>
              <p:cNvSpPr/>
              <p:nvPr/>
            </p:nvSpPr>
            <p:spPr>
              <a:xfrm>
                <a:off x="834187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74F8BCEF-06E1-E8EC-ED80-1A2F23186311}"/>
                  </a:ext>
                </a:extLst>
              </p:cNvPr>
              <p:cNvSpPr/>
              <p:nvPr/>
            </p:nvSpPr>
            <p:spPr>
              <a:xfrm>
                <a:off x="865692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97DD9B74-ADAC-1FA4-9BE4-1E97FEBE9215}"/>
                  </a:ext>
                </a:extLst>
              </p:cNvPr>
              <p:cNvSpPr/>
              <p:nvPr/>
            </p:nvSpPr>
            <p:spPr>
              <a:xfrm>
                <a:off x="8935112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2C0C0328-EB8F-B52F-56FE-636364C7A1E3}"/>
                  </a:ext>
                </a:extLst>
              </p:cNvPr>
              <p:cNvSpPr/>
              <p:nvPr/>
            </p:nvSpPr>
            <p:spPr>
              <a:xfrm>
                <a:off x="921329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91641AEC-105E-600E-8966-FD1A04DCF36E}"/>
                  </a:ext>
                </a:extLst>
              </p:cNvPr>
              <p:cNvSpPr/>
              <p:nvPr/>
            </p:nvSpPr>
            <p:spPr>
              <a:xfrm>
                <a:off x="952834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476A8562-0183-055F-84EA-0AD45A21A25F}"/>
                  </a:ext>
                </a:extLst>
              </p:cNvPr>
              <p:cNvSpPr/>
              <p:nvPr/>
            </p:nvSpPr>
            <p:spPr>
              <a:xfrm>
                <a:off x="984339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AFC8508D-9F4C-593B-76B2-B3493A569D07}"/>
                </a:ext>
              </a:extLst>
            </p:cNvPr>
            <p:cNvGrpSpPr/>
            <p:nvPr/>
          </p:nvGrpSpPr>
          <p:grpSpPr>
            <a:xfrm>
              <a:off x="7706184" y="3418581"/>
              <a:ext cx="2301518" cy="169901"/>
              <a:chOff x="7711779" y="2537959"/>
              <a:chExt cx="2301518" cy="169901"/>
            </a:xfrm>
            <a:grpFill/>
          </p:grpSpPr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43C0EA1-33F3-2D7E-22EF-3E7AB824BB1D}"/>
                  </a:ext>
                </a:extLst>
              </p:cNvPr>
              <p:cNvSpPr/>
              <p:nvPr/>
            </p:nvSpPr>
            <p:spPr>
              <a:xfrm>
                <a:off x="771177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834EE529-BBC3-10D5-48F6-50EEAEEAB305}"/>
                  </a:ext>
                </a:extLst>
              </p:cNvPr>
              <p:cNvSpPr/>
              <p:nvPr/>
            </p:nvSpPr>
            <p:spPr>
              <a:xfrm>
                <a:off x="8026828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94673823-2F7F-F0ED-EB9D-0ED88B51781E}"/>
                  </a:ext>
                </a:extLst>
              </p:cNvPr>
              <p:cNvSpPr/>
              <p:nvPr/>
            </p:nvSpPr>
            <p:spPr>
              <a:xfrm>
                <a:off x="834187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23DCA67C-CC75-5321-F172-7F9470F56C11}"/>
                  </a:ext>
                </a:extLst>
              </p:cNvPr>
              <p:cNvSpPr/>
              <p:nvPr/>
            </p:nvSpPr>
            <p:spPr>
              <a:xfrm>
                <a:off x="865692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 dirty="0"/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83712248-6B51-2D49-645C-820C1047F32B}"/>
                  </a:ext>
                </a:extLst>
              </p:cNvPr>
              <p:cNvSpPr/>
              <p:nvPr/>
            </p:nvSpPr>
            <p:spPr>
              <a:xfrm>
                <a:off x="8935112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58324FE2-1B95-E737-4AA2-B11E74791E14}"/>
                  </a:ext>
                </a:extLst>
              </p:cNvPr>
              <p:cNvSpPr/>
              <p:nvPr/>
            </p:nvSpPr>
            <p:spPr>
              <a:xfrm>
                <a:off x="921329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D9823037-CD8C-9438-CA23-4761805289E8}"/>
                  </a:ext>
                </a:extLst>
              </p:cNvPr>
              <p:cNvSpPr/>
              <p:nvPr/>
            </p:nvSpPr>
            <p:spPr>
              <a:xfrm>
                <a:off x="952834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1" name="椭圆 80">
                <a:extLst>
                  <a:ext uri="{FF2B5EF4-FFF2-40B4-BE49-F238E27FC236}">
                    <a16:creationId xmlns:a16="http://schemas.microsoft.com/office/drawing/2014/main" id="{03869E70-87AD-8C3A-4808-802E8032716C}"/>
                  </a:ext>
                </a:extLst>
              </p:cNvPr>
              <p:cNvSpPr/>
              <p:nvPr/>
            </p:nvSpPr>
            <p:spPr>
              <a:xfrm>
                <a:off x="984339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F6E6CBE2-4377-1904-CCC4-4BC1E62FB3D0}"/>
                </a:ext>
              </a:extLst>
            </p:cNvPr>
            <p:cNvGrpSpPr/>
            <p:nvPr/>
          </p:nvGrpSpPr>
          <p:grpSpPr>
            <a:xfrm>
              <a:off x="7706184" y="3700381"/>
              <a:ext cx="2301518" cy="169901"/>
              <a:chOff x="7711779" y="2379447"/>
              <a:chExt cx="2301518" cy="169901"/>
            </a:xfrm>
            <a:grpFill/>
          </p:grpSpPr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5437F5B3-67B4-40DF-7BDD-E6201DF773EC}"/>
                  </a:ext>
                </a:extLst>
              </p:cNvPr>
              <p:cNvSpPr/>
              <p:nvPr/>
            </p:nvSpPr>
            <p:spPr>
              <a:xfrm>
                <a:off x="771177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6B08A503-1334-3832-AC87-0FFD6C475506}"/>
                  </a:ext>
                </a:extLst>
              </p:cNvPr>
              <p:cNvSpPr/>
              <p:nvPr/>
            </p:nvSpPr>
            <p:spPr>
              <a:xfrm>
                <a:off x="8026828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EAAB35F1-9C8F-7A89-4F1D-DA98F55F1F78}"/>
                  </a:ext>
                </a:extLst>
              </p:cNvPr>
              <p:cNvSpPr/>
              <p:nvPr/>
            </p:nvSpPr>
            <p:spPr>
              <a:xfrm>
                <a:off x="834187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C541C34D-AA9A-E708-C3BA-6EBFDD123490}"/>
                  </a:ext>
                </a:extLst>
              </p:cNvPr>
              <p:cNvSpPr/>
              <p:nvPr/>
            </p:nvSpPr>
            <p:spPr>
              <a:xfrm>
                <a:off x="865692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628E4368-B881-A146-9168-0E4B3E206CF4}"/>
                  </a:ext>
                </a:extLst>
              </p:cNvPr>
              <p:cNvSpPr/>
              <p:nvPr/>
            </p:nvSpPr>
            <p:spPr>
              <a:xfrm>
                <a:off x="8935112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id="{CEFE21C4-1AE0-4439-2D4B-4090CE8A080B}"/>
                  </a:ext>
                </a:extLst>
              </p:cNvPr>
              <p:cNvSpPr/>
              <p:nvPr/>
            </p:nvSpPr>
            <p:spPr>
              <a:xfrm>
                <a:off x="921329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7920340-E32F-9B50-3B00-B1E0879D678A}"/>
                  </a:ext>
                </a:extLst>
              </p:cNvPr>
              <p:cNvSpPr/>
              <p:nvPr/>
            </p:nvSpPr>
            <p:spPr>
              <a:xfrm>
                <a:off x="952834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B250F601-C423-C599-DEEF-008B66AC5357}"/>
                  </a:ext>
                </a:extLst>
              </p:cNvPr>
              <p:cNvSpPr/>
              <p:nvPr/>
            </p:nvSpPr>
            <p:spPr>
              <a:xfrm>
                <a:off x="984339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</p:grpSp>
      <p:sp>
        <p:nvSpPr>
          <p:cNvPr id="100" name="任意多边形: 形状 99">
            <a:extLst>
              <a:ext uri="{FF2B5EF4-FFF2-40B4-BE49-F238E27FC236}">
                <a16:creationId xmlns:a16="http://schemas.microsoft.com/office/drawing/2014/main" id="{15AB0D5D-879F-6D89-3087-3DD47218C44B}"/>
              </a:ext>
            </a:extLst>
          </p:cNvPr>
          <p:cNvSpPr/>
          <p:nvPr/>
        </p:nvSpPr>
        <p:spPr>
          <a:xfrm flipH="1" flipV="1">
            <a:off x="10723414" y="842984"/>
            <a:ext cx="743247" cy="857531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8A991BA-28AA-617D-B0A2-8C3CA5F8AC42}"/>
              </a:ext>
            </a:extLst>
          </p:cNvPr>
          <p:cNvSpPr/>
          <p:nvPr/>
        </p:nvSpPr>
        <p:spPr>
          <a:xfrm flipH="1" flipV="1">
            <a:off x="6513171" y="1027156"/>
            <a:ext cx="4767604" cy="5500687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14763" t="-1235" r="-76349" b="-91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9" name="图片 98">
            <a:hlinkClick r:id="rId4"/>
            <a:extLst>
              <a:ext uri="{FF2B5EF4-FFF2-40B4-BE49-F238E27FC236}">
                <a16:creationId xmlns:a16="http://schemas.microsoft.com/office/drawing/2014/main" id="{0D1A632B-D18A-ECA5-C2E8-DC67A7FE62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40" y="836888"/>
            <a:ext cx="1781717" cy="235187"/>
          </a:xfrm>
          <a:prstGeom prst="rect">
            <a:avLst/>
          </a:prstGeom>
        </p:spPr>
      </p:pic>
      <p:sp>
        <p:nvSpPr>
          <p:cNvPr id="120" name="Rounded Rectangle 100">
            <a:extLst>
              <a:ext uri="{FF2B5EF4-FFF2-40B4-BE49-F238E27FC236}">
                <a16:creationId xmlns:a16="http://schemas.microsoft.com/office/drawing/2014/main" id="{2765BFC2-3143-46DE-F46E-633FD5FB0547}"/>
              </a:ext>
            </a:extLst>
          </p:cNvPr>
          <p:cNvSpPr/>
          <p:nvPr/>
        </p:nvSpPr>
        <p:spPr>
          <a:xfrm rot="20597681" flipH="1">
            <a:off x="9515879" y="5197019"/>
            <a:ext cx="1657687" cy="1635995"/>
          </a:xfrm>
          <a:custGeom>
            <a:avLst/>
            <a:gdLst>
              <a:gd name="T0" fmla="*/ 1756 w 13054"/>
              <a:gd name="T1" fmla="*/ 12900 h 12900"/>
              <a:gd name="T2" fmla="*/ 624 w 13054"/>
              <a:gd name="T3" fmla="*/ 12432 h 12900"/>
              <a:gd name="T4" fmla="*/ 624 w 13054"/>
              <a:gd name="T5" fmla="*/ 10168 h 12900"/>
              <a:gd name="T6" fmla="*/ 7592 w 13054"/>
              <a:gd name="T7" fmla="*/ 3200 h 12900"/>
              <a:gd name="T8" fmla="*/ 4516 w 13054"/>
              <a:gd name="T9" fmla="*/ 3200 h 12900"/>
              <a:gd name="T10" fmla="*/ 2916 w 13054"/>
              <a:gd name="T11" fmla="*/ 1600 h 12900"/>
              <a:gd name="T12" fmla="*/ 4516 w 13054"/>
              <a:gd name="T13" fmla="*/ 0 h 12900"/>
              <a:gd name="T14" fmla="*/ 11455 w 13054"/>
              <a:gd name="T15" fmla="*/ 0 h 12900"/>
              <a:gd name="T16" fmla="*/ 11458 w 13054"/>
              <a:gd name="T17" fmla="*/ 0 h 12900"/>
              <a:gd name="T18" fmla="*/ 12216 w 13054"/>
              <a:gd name="T19" fmla="*/ 192 h 12900"/>
              <a:gd name="T20" fmla="*/ 12218 w 13054"/>
              <a:gd name="T21" fmla="*/ 193 h 12900"/>
              <a:gd name="T22" fmla="*/ 12887 w 13054"/>
              <a:gd name="T23" fmla="*/ 888 h 12900"/>
              <a:gd name="T24" fmla="*/ 13054 w 13054"/>
              <a:gd name="T25" fmla="*/ 1600 h 12900"/>
              <a:gd name="T26" fmla="*/ 13054 w 13054"/>
              <a:gd name="T27" fmla="*/ 8539 h 12900"/>
              <a:gd name="T28" fmla="*/ 11454 w 13054"/>
              <a:gd name="T29" fmla="*/ 10139 h 12900"/>
              <a:gd name="T30" fmla="*/ 9854 w 13054"/>
              <a:gd name="T31" fmla="*/ 8539 h 12900"/>
              <a:gd name="T32" fmla="*/ 9854 w 13054"/>
              <a:gd name="T33" fmla="*/ 5463 h 12900"/>
              <a:gd name="T34" fmla="*/ 2887 w 13054"/>
              <a:gd name="T35" fmla="*/ 12431 h 12900"/>
              <a:gd name="T36" fmla="*/ 1756 w 13054"/>
              <a:gd name="T37" fmla="*/ 12900 h 12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054" h="12900">
                <a:moveTo>
                  <a:pt x="1756" y="12900"/>
                </a:moveTo>
                <a:cubicBezTo>
                  <a:pt x="1347" y="12900"/>
                  <a:pt x="938" y="12744"/>
                  <a:pt x="624" y="12432"/>
                </a:cubicBezTo>
                <a:cubicBezTo>
                  <a:pt x="0" y="11807"/>
                  <a:pt x="0" y="10793"/>
                  <a:pt x="624" y="10168"/>
                </a:cubicBezTo>
                <a:lnTo>
                  <a:pt x="7592" y="3200"/>
                </a:lnTo>
                <a:lnTo>
                  <a:pt x="4516" y="3200"/>
                </a:lnTo>
                <a:cubicBezTo>
                  <a:pt x="3632" y="3200"/>
                  <a:pt x="2916" y="2484"/>
                  <a:pt x="2916" y="1600"/>
                </a:cubicBezTo>
                <a:cubicBezTo>
                  <a:pt x="2916" y="716"/>
                  <a:pt x="3632" y="0"/>
                  <a:pt x="4516" y="0"/>
                </a:cubicBezTo>
                <a:lnTo>
                  <a:pt x="11455" y="0"/>
                </a:lnTo>
                <a:lnTo>
                  <a:pt x="11458" y="0"/>
                </a:lnTo>
                <a:cubicBezTo>
                  <a:pt x="11722" y="0"/>
                  <a:pt x="11984" y="67"/>
                  <a:pt x="12216" y="192"/>
                </a:cubicBezTo>
                <a:cubicBezTo>
                  <a:pt x="12216" y="192"/>
                  <a:pt x="12218" y="192"/>
                  <a:pt x="12218" y="193"/>
                </a:cubicBezTo>
                <a:cubicBezTo>
                  <a:pt x="12506" y="351"/>
                  <a:pt x="12740" y="595"/>
                  <a:pt x="12887" y="888"/>
                </a:cubicBezTo>
                <a:cubicBezTo>
                  <a:pt x="12998" y="1108"/>
                  <a:pt x="13054" y="1355"/>
                  <a:pt x="13054" y="1600"/>
                </a:cubicBezTo>
                <a:lnTo>
                  <a:pt x="13054" y="8539"/>
                </a:lnTo>
                <a:cubicBezTo>
                  <a:pt x="13054" y="9423"/>
                  <a:pt x="12338" y="10139"/>
                  <a:pt x="11454" y="10139"/>
                </a:cubicBezTo>
                <a:cubicBezTo>
                  <a:pt x="10570" y="10139"/>
                  <a:pt x="9854" y="9423"/>
                  <a:pt x="9854" y="8539"/>
                </a:cubicBezTo>
                <a:lnTo>
                  <a:pt x="9854" y="5463"/>
                </a:lnTo>
                <a:lnTo>
                  <a:pt x="2887" y="12431"/>
                </a:lnTo>
                <a:cubicBezTo>
                  <a:pt x="2575" y="12744"/>
                  <a:pt x="2166" y="12900"/>
                  <a:pt x="1756" y="12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72" name="组合 171">
            <a:extLst>
              <a:ext uri="{FF2B5EF4-FFF2-40B4-BE49-F238E27FC236}">
                <a16:creationId xmlns:a16="http://schemas.microsoft.com/office/drawing/2014/main" id="{BD81323B-E968-8227-F04A-2BAD04FC71DD}"/>
              </a:ext>
            </a:extLst>
          </p:cNvPr>
          <p:cNvGrpSpPr/>
          <p:nvPr/>
        </p:nvGrpSpPr>
        <p:grpSpPr>
          <a:xfrm>
            <a:off x="2160948" y="1720889"/>
            <a:ext cx="3564080" cy="3848908"/>
            <a:chOff x="6740269" y="1707205"/>
            <a:chExt cx="3564080" cy="3848908"/>
          </a:xfrm>
        </p:grpSpPr>
        <p:sp>
          <p:nvSpPr>
            <p:cNvPr id="110" name="文本框 109">
              <a:extLst>
                <a:ext uri="{FF2B5EF4-FFF2-40B4-BE49-F238E27FC236}">
                  <a16:creationId xmlns:a16="http://schemas.microsoft.com/office/drawing/2014/main" id="{55B9DEBF-F526-62F5-EAD3-B63959C37C24}"/>
                </a:ext>
              </a:extLst>
            </p:cNvPr>
            <p:cNvSpPr txBox="1"/>
            <p:nvPr/>
          </p:nvSpPr>
          <p:spPr>
            <a:xfrm>
              <a:off x="6970308" y="1707205"/>
              <a:ext cx="3104003" cy="26468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6600" dirty="0">
                  <a:solidFill>
                    <a:schemeClr val="accent1"/>
                  </a:solidFill>
                  <a:latin typeface="+mj-ea"/>
                  <a:ea typeface="+mj-ea"/>
                </a:rPr>
                <a:t>04</a:t>
              </a:r>
              <a:endParaRPr lang="zh-CN" altLang="en-US" sz="239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111" name="文本框 110">
              <a:extLst>
                <a:ext uri="{FF2B5EF4-FFF2-40B4-BE49-F238E27FC236}">
                  <a16:creationId xmlns:a16="http://schemas.microsoft.com/office/drawing/2014/main" id="{29C2276A-26C1-FB1B-0D78-7821E1756558}"/>
                </a:ext>
              </a:extLst>
            </p:cNvPr>
            <p:cNvSpPr txBox="1"/>
            <p:nvPr/>
          </p:nvSpPr>
          <p:spPr>
            <a:xfrm>
              <a:off x="6740269" y="3991401"/>
              <a:ext cx="3564080" cy="110799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6600" dirty="0">
                  <a:latin typeface="+mj-ea"/>
                  <a:ea typeface="+mj-ea"/>
                </a:rPr>
                <a:t>设计流程</a:t>
              </a:r>
            </a:p>
          </p:txBody>
        </p:sp>
        <p:sp>
          <p:nvSpPr>
            <p:cNvPr id="113" name="文本框 112">
              <a:extLst>
                <a:ext uri="{FF2B5EF4-FFF2-40B4-BE49-F238E27FC236}">
                  <a16:creationId xmlns:a16="http://schemas.microsoft.com/office/drawing/2014/main" id="{53121BBA-330B-8655-5E92-B4EE2782E3B0}"/>
                </a:ext>
              </a:extLst>
            </p:cNvPr>
            <p:cNvSpPr txBox="1"/>
            <p:nvPr/>
          </p:nvSpPr>
          <p:spPr>
            <a:xfrm>
              <a:off x="6740269" y="4909782"/>
              <a:ext cx="3564080" cy="64633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HGPSoeiKakugothicUB" panose="020B0A00000000000000" pitchFamily="34" charset="-128"/>
                  <a:cs typeface="+mn-cs"/>
                </a:rPr>
                <a:t>PART FOUR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HGPSoeiKakugothicUB" panose="020B0A00000000000000" pitchFamily="34" charset="-128"/>
                <a:cs typeface="+mn-cs"/>
              </a:endParaRPr>
            </a:p>
          </p:txBody>
        </p:sp>
      </p:grpSp>
      <p:sp>
        <p:nvSpPr>
          <p:cNvPr id="115" name="任意多边形: 形状 114">
            <a:extLst>
              <a:ext uri="{FF2B5EF4-FFF2-40B4-BE49-F238E27FC236}">
                <a16:creationId xmlns:a16="http://schemas.microsoft.com/office/drawing/2014/main" id="{25D29F25-4556-2ABD-1BE4-05F0976A6198}"/>
              </a:ext>
            </a:extLst>
          </p:cNvPr>
          <p:cNvSpPr/>
          <p:nvPr/>
        </p:nvSpPr>
        <p:spPr>
          <a:xfrm flipH="1">
            <a:off x="0" y="2385158"/>
            <a:ext cx="919634" cy="2520373"/>
          </a:xfrm>
          <a:custGeom>
            <a:avLst/>
            <a:gdLst>
              <a:gd name="connsiteX0" fmla="*/ 919634 w 919634"/>
              <a:gd name="connsiteY0" fmla="*/ 0 h 2520373"/>
              <a:gd name="connsiteX1" fmla="*/ 808297 w 919634"/>
              <a:gd name="connsiteY1" fmla="*/ 40750 h 2520373"/>
              <a:gd name="connsiteX2" fmla="*/ 0 w 919634"/>
              <a:gd name="connsiteY2" fmla="*/ 1260186 h 2520373"/>
              <a:gd name="connsiteX3" fmla="*/ 808297 w 919634"/>
              <a:gd name="connsiteY3" fmla="*/ 2479623 h 2520373"/>
              <a:gd name="connsiteX4" fmla="*/ 919634 w 919634"/>
              <a:gd name="connsiteY4" fmla="*/ 2520373 h 2520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634" h="2520373">
                <a:moveTo>
                  <a:pt x="919634" y="0"/>
                </a:moveTo>
                <a:lnTo>
                  <a:pt x="808297" y="40750"/>
                </a:lnTo>
                <a:cubicBezTo>
                  <a:pt x="333295" y="241659"/>
                  <a:pt x="0" y="712000"/>
                  <a:pt x="0" y="1260186"/>
                </a:cubicBezTo>
                <a:cubicBezTo>
                  <a:pt x="0" y="1808372"/>
                  <a:pt x="333295" y="2278714"/>
                  <a:pt x="808297" y="2479623"/>
                </a:cubicBezTo>
                <a:lnTo>
                  <a:pt x="919634" y="2520373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4" name="任意多边形: 形状 113">
            <a:extLst>
              <a:ext uri="{FF2B5EF4-FFF2-40B4-BE49-F238E27FC236}">
                <a16:creationId xmlns:a16="http://schemas.microsoft.com/office/drawing/2014/main" id="{10210F51-7DEE-FC8C-E7F3-8154F1718D15}"/>
              </a:ext>
            </a:extLst>
          </p:cNvPr>
          <p:cNvSpPr/>
          <p:nvPr/>
        </p:nvSpPr>
        <p:spPr>
          <a:xfrm flipH="1">
            <a:off x="1" y="2495759"/>
            <a:ext cx="669365" cy="2299171"/>
          </a:xfrm>
          <a:custGeom>
            <a:avLst/>
            <a:gdLst>
              <a:gd name="connsiteX0" fmla="*/ 669365 w 669365"/>
              <a:gd name="connsiteY0" fmla="*/ 0 h 2299171"/>
              <a:gd name="connsiteX1" fmla="*/ 583492 w 669365"/>
              <a:gd name="connsiteY1" fmla="*/ 52169 h 2299171"/>
              <a:gd name="connsiteX2" fmla="*/ 0 w 669365"/>
              <a:gd name="connsiteY2" fmla="*/ 1149585 h 2299171"/>
              <a:gd name="connsiteX3" fmla="*/ 583492 w 669365"/>
              <a:gd name="connsiteY3" fmla="*/ 2247002 h 2299171"/>
              <a:gd name="connsiteX4" fmla="*/ 669365 w 669365"/>
              <a:gd name="connsiteY4" fmla="*/ 2299171 h 2299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365" h="2299171">
                <a:moveTo>
                  <a:pt x="669365" y="0"/>
                </a:moveTo>
                <a:lnTo>
                  <a:pt x="583492" y="52169"/>
                </a:lnTo>
                <a:cubicBezTo>
                  <a:pt x="231454" y="290000"/>
                  <a:pt x="0" y="692763"/>
                  <a:pt x="0" y="1149585"/>
                </a:cubicBezTo>
                <a:cubicBezTo>
                  <a:pt x="0" y="1606407"/>
                  <a:pt x="231454" y="2009170"/>
                  <a:pt x="583492" y="2247002"/>
                </a:cubicBezTo>
                <a:lnTo>
                  <a:pt x="669365" y="229917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83A2AB24-9EB6-6213-11D7-31C6AB5124C8}"/>
              </a:ext>
            </a:extLst>
          </p:cNvPr>
          <p:cNvGrpSpPr/>
          <p:nvPr/>
        </p:nvGrpSpPr>
        <p:grpSpPr>
          <a:xfrm flipH="1">
            <a:off x="633556" y="6117306"/>
            <a:ext cx="659157" cy="151130"/>
            <a:chOff x="10857762" y="6084570"/>
            <a:chExt cx="659157" cy="151130"/>
          </a:xfrm>
        </p:grpSpPr>
        <p:sp>
          <p:nvSpPr>
            <p:cNvPr id="101" name="圆: 空心 100">
              <a:extLst>
                <a:ext uri="{FF2B5EF4-FFF2-40B4-BE49-F238E27FC236}">
                  <a16:creationId xmlns:a16="http://schemas.microsoft.com/office/drawing/2014/main" id="{D7B081F8-62D0-0D6C-AB5B-39DA0EFDFD08}"/>
                </a:ext>
              </a:extLst>
            </p:cNvPr>
            <p:cNvSpPr/>
            <p:nvPr/>
          </p:nvSpPr>
          <p:spPr>
            <a:xfrm>
              <a:off x="11365789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2" name="圆: 空心 101">
              <a:extLst>
                <a:ext uri="{FF2B5EF4-FFF2-40B4-BE49-F238E27FC236}">
                  <a16:creationId xmlns:a16="http://schemas.microsoft.com/office/drawing/2014/main" id="{4D208C17-FEF2-1E1C-B192-8EE7F10B6768}"/>
                </a:ext>
              </a:extLst>
            </p:cNvPr>
            <p:cNvSpPr/>
            <p:nvPr/>
          </p:nvSpPr>
          <p:spPr>
            <a:xfrm>
              <a:off x="11194339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8" name="圆: 空心 107">
              <a:extLst>
                <a:ext uri="{FF2B5EF4-FFF2-40B4-BE49-F238E27FC236}">
                  <a16:creationId xmlns:a16="http://schemas.microsoft.com/office/drawing/2014/main" id="{259B3C81-18D4-2C0F-3D62-4F1BDD69E201}"/>
                </a:ext>
              </a:extLst>
            </p:cNvPr>
            <p:cNvSpPr/>
            <p:nvPr/>
          </p:nvSpPr>
          <p:spPr>
            <a:xfrm>
              <a:off x="11028946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9" name="圆: 空心 108">
              <a:extLst>
                <a:ext uri="{FF2B5EF4-FFF2-40B4-BE49-F238E27FC236}">
                  <a16:creationId xmlns:a16="http://schemas.microsoft.com/office/drawing/2014/main" id="{BCA724A2-7A78-ED1F-0EEC-BD9D06B691F6}"/>
                </a:ext>
              </a:extLst>
            </p:cNvPr>
            <p:cNvSpPr/>
            <p:nvPr/>
          </p:nvSpPr>
          <p:spPr>
            <a:xfrm>
              <a:off x="10857762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12" name="right-arrow_275222">
            <a:extLst>
              <a:ext uri="{FF2B5EF4-FFF2-40B4-BE49-F238E27FC236}">
                <a16:creationId xmlns:a16="http://schemas.microsoft.com/office/drawing/2014/main" id="{66FB9460-5879-DB79-FA5E-DF41437A8E31}"/>
              </a:ext>
            </a:extLst>
          </p:cNvPr>
          <p:cNvSpPr/>
          <p:nvPr/>
        </p:nvSpPr>
        <p:spPr>
          <a:xfrm flipH="1">
            <a:off x="660400" y="6393579"/>
            <a:ext cx="385081" cy="384903"/>
          </a:xfrm>
          <a:custGeom>
            <a:avLst/>
            <a:gdLst>
              <a:gd name="T0" fmla="*/ 602275 w 602487"/>
              <a:gd name="T1" fmla="*/ 602275 w 602487"/>
              <a:gd name="T2" fmla="*/ 602275 w 602487"/>
              <a:gd name="T3" fmla="*/ 602275 w 602487"/>
              <a:gd name="T4" fmla="*/ 602275 w 602487"/>
              <a:gd name="T5" fmla="*/ 602275 w 602487"/>
              <a:gd name="T6" fmla="*/ 602275 w 602487"/>
              <a:gd name="T7" fmla="*/ 602275 w 602487"/>
              <a:gd name="T8" fmla="*/ 602275 w 602487"/>
              <a:gd name="T9" fmla="*/ 602275 w 602487"/>
              <a:gd name="T10" fmla="*/ 602275 w 602487"/>
              <a:gd name="T11" fmla="*/ 602275 w 602487"/>
              <a:gd name="T12" fmla="*/ 602275 w 602487"/>
              <a:gd name="T13" fmla="*/ 602275 w 602487"/>
              <a:gd name="T14" fmla="*/ 602275 w 602487"/>
              <a:gd name="T15" fmla="*/ 602275 w 602487"/>
              <a:gd name="T16" fmla="*/ 602275 w 602487"/>
              <a:gd name="T17" fmla="*/ 602275 w 602487"/>
              <a:gd name="T18" fmla="*/ 602275 w 602487"/>
              <a:gd name="T19" fmla="*/ 602275 w 602487"/>
              <a:gd name="T20" fmla="*/ 602275 w 602487"/>
              <a:gd name="T21" fmla="*/ 602275 w 602487"/>
              <a:gd name="T22" fmla="*/ 602275 w 602487"/>
              <a:gd name="T23" fmla="*/ 602275 w 602487"/>
              <a:gd name="T24" fmla="*/ 602275 w 602487"/>
              <a:gd name="T25" fmla="*/ 602275 w 602487"/>
              <a:gd name="T26" fmla="*/ 602275 w 602487"/>
              <a:gd name="T27" fmla="*/ 602275 w 602487"/>
              <a:gd name="T28" fmla="*/ 602275 w 602487"/>
              <a:gd name="T29" fmla="*/ 602275 w 602487"/>
              <a:gd name="T30" fmla="*/ 602275 w 602487"/>
              <a:gd name="T31" fmla="*/ 602275 w 602487"/>
              <a:gd name="T32" fmla="*/ 602275 w 602487"/>
              <a:gd name="T33" fmla="*/ 602275 w 602487"/>
              <a:gd name="T34" fmla="*/ 602275 w 602487"/>
              <a:gd name="T35" fmla="*/ 602275 w 602487"/>
              <a:gd name="T36" fmla="*/ 602275 w 602487"/>
              <a:gd name="T37" fmla="*/ 602275 w 602487"/>
              <a:gd name="T38" fmla="*/ 602275 w 602487"/>
              <a:gd name="T39" fmla="*/ 602275 w 602487"/>
              <a:gd name="T40" fmla="*/ 602275 w 602487"/>
              <a:gd name="T41" fmla="*/ 602275 w 602487"/>
              <a:gd name="T42" fmla="*/ 602275 w 602487"/>
              <a:gd name="T43" fmla="*/ 602275 w 60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01" h="6107">
                <a:moveTo>
                  <a:pt x="3311" y="5345"/>
                </a:moveTo>
                <a:cubicBezTo>
                  <a:pt x="3475" y="5510"/>
                  <a:pt x="3475" y="5777"/>
                  <a:pt x="3311" y="5942"/>
                </a:cubicBezTo>
                <a:cubicBezTo>
                  <a:pt x="3146" y="6107"/>
                  <a:pt x="2879" y="6107"/>
                  <a:pt x="2714" y="5942"/>
                </a:cubicBezTo>
                <a:lnTo>
                  <a:pt x="123" y="3351"/>
                </a:lnTo>
                <a:cubicBezTo>
                  <a:pt x="41" y="3269"/>
                  <a:pt x="0" y="3161"/>
                  <a:pt x="0" y="3053"/>
                </a:cubicBezTo>
                <a:cubicBezTo>
                  <a:pt x="0" y="2945"/>
                  <a:pt x="41" y="2837"/>
                  <a:pt x="123" y="2755"/>
                </a:cubicBezTo>
                <a:lnTo>
                  <a:pt x="2714" y="164"/>
                </a:lnTo>
                <a:cubicBezTo>
                  <a:pt x="2879" y="0"/>
                  <a:pt x="3146" y="0"/>
                  <a:pt x="3311" y="164"/>
                </a:cubicBezTo>
                <a:cubicBezTo>
                  <a:pt x="3475" y="329"/>
                  <a:pt x="3475" y="596"/>
                  <a:pt x="3311" y="761"/>
                </a:cubicBezTo>
                <a:lnTo>
                  <a:pt x="1019" y="3053"/>
                </a:lnTo>
                <a:lnTo>
                  <a:pt x="3311" y="5345"/>
                </a:lnTo>
                <a:close/>
                <a:moveTo>
                  <a:pt x="3645" y="3053"/>
                </a:moveTo>
                <a:lnTo>
                  <a:pt x="5937" y="761"/>
                </a:lnTo>
                <a:cubicBezTo>
                  <a:pt x="6101" y="596"/>
                  <a:pt x="6101" y="329"/>
                  <a:pt x="5937" y="164"/>
                </a:cubicBezTo>
                <a:cubicBezTo>
                  <a:pt x="5772" y="0"/>
                  <a:pt x="5505" y="0"/>
                  <a:pt x="5340" y="164"/>
                </a:cubicBezTo>
                <a:lnTo>
                  <a:pt x="2750" y="2755"/>
                </a:lnTo>
                <a:cubicBezTo>
                  <a:pt x="2667" y="2837"/>
                  <a:pt x="2626" y="2945"/>
                  <a:pt x="2626" y="3053"/>
                </a:cubicBezTo>
                <a:cubicBezTo>
                  <a:pt x="2626" y="3161"/>
                  <a:pt x="2667" y="3269"/>
                  <a:pt x="2750" y="3351"/>
                </a:cubicBezTo>
                <a:lnTo>
                  <a:pt x="5340" y="5942"/>
                </a:lnTo>
                <a:cubicBezTo>
                  <a:pt x="5505" y="6107"/>
                  <a:pt x="5772" y="6107"/>
                  <a:pt x="5937" y="5942"/>
                </a:cubicBezTo>
                <a:cubicBezTo>
                  <a:pt x="6101" y="5777"/>
                  <a:pt x="6101" y="5510"/>
                  <a:pt x="5937" y="5345"/>
                </a:cubicBezTo>
                <a:lnTo>
                  <a:pt x="3645" y="305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4041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3"/>
            <a:extLst>
              <a:ext uri="{FF2B5EF4-FFF2-40B4-BE49-F238E27FC236}">
                <a16:creationId xmlns:a16="http://schemas.microsoft.com/office/drawing/2014/main" id="{A6A2CA06-E68F-EC7F-784D-3892488340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6C59C6B-8553-2C74-B143-F233F246F1BE}"/>
              </a:ext>
            </a:extLst>
          </p:cNvPr>
          <p:cNvSpPr/>
          <p:nvPr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976FB2A-C53C-4CF4-1A4B-6E85A5350519}"/>
              </a:ext>
            </a:extLst>
          </p:cNvPr>
          <p:cNvSpPr/>
          <p:nvPr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F7F264-D5D5-1793-1CA0-6B91CE075556}"/>
              </a:ext>
            </a:extLst>
          </p:cNvPr>
          <p:cNvSpPr/>
          <p:nvPr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223" name="任意多边形: 形状 222">
            <a:extLst>
              <a:ext uri="{FF2B5EF4-FFF2-40B4-BE49-F238E27FC236}">
                <a16:creationId xmlns:a16="http://schemas.microsoft.com/office/drawing/2014/main" id="{7BACD6E1-36E3-5B1E-0C14-DB1B3F803E7E}"/>
              </a:ext>
            </a:extLst>
          </p:cNvPr>
          <p:cNvSpPr/>
          <p:nvPr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5862FAC1-B187-D3D5-B863-195E0B060E17}"/>
              </a:ext>
            </a:extLst>
          </p:cNvPr>
          <p:cNvCxnSpPr>
            <a:cxnSpLocks/>
          </p:cNvCxnSpPr>
          <p:nvPr/>
        </p:nvCxnSpPr>
        <p:spPr>
          <a:xfrm>
            <a:off x="923698" y="5843174"/>
            <a:ext cx="638402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5629E187-E237-0313-4672-B3E7DF599DC5}"/>
              </a:ext>
            </a:extLst>
          </p:cNvPr>
          <p:cNvCxnSpPr>
            <a:cxnSpLocks/>
          </p:cNvCxnSpPr>
          <p:nvPr/>
        </p:nvCxnSpPr>
        <p:spPr>
          <a:xfrm>
            <a:off x="3609748" y="5843174"/>
            <a:ext cx="638402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973A9764-C65C-EE74-7EE5-B6EA5A31D327}"/>
              </a:ext>
            </a:extLst>
          </p:cNvPr>
          <p:cNvCxnSpPr>
            <a:cxnSpLocks/>
          </p:cNvCxnSpPr>
          <p:nvPr/>
        </p:nvCxnSpPr>
        <p:spPr>
          <a:xfrm>
            <a:off x="6686323" y="5843174"/>
            <a:ext cx="638402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57EF6A44-B05F-8D07-8DBE-050B814294B5}"/>
              </a:ext>
            </a:extLst>
          </p:cNvPr>
          <p:cNvCxnSpPr>
            <a:cxnSpLocks/>
          </p:cNvCxnSpPr>
          <p:nvPr/>
        </p:nvCxnSpPr>
        <p:spPr>
          <a:xfrm>
            <a:off x="9591448" y="5843174"/>
            <a:ext cx="638402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B3DDCD50-7EB4-B1E0-4882-2028A8297F93}"/>
              </a:ext>
            </a:extLst>
          </p:cNvPr>
          <p:cNvGrpSpPr/>
          <p:nvPr/>
        </p:nvGrpSpPr>
        <p:grpSpPr>
          <a:xfrm>
            <a:off x="352761" y="2566335"/>
            <a:ext cx="2953443" cy="3538924"/>
            <a:chOff x="791450" y="2566335"/>
            <a:chExt cx="2953443" cy="353892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F6C9A718-75C8-B037-A377-A71C338C9EA7}"/>
                </a:ext>
              </a:extLst>
            </p:cNvPr>
            <p:cNvGrpSpPr/>
            <p:nvPr/>
          </p:nvGrpSpPr>
          <p:grpSpPr>
            <a:xfrm>
              <a:off x="791450" y="2566335"/>
              <a:ext cx="2953443" cy="2156082"/>
              <a:chOff x="663090" y="2645796"/>
              <a:chExt cx="2953443" cy="2156082"/>
            </a:xfrm>
          </p:grpSpPr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9C57E69B-A4AC-4978-CCBC-C4DE8D3E5D9B}"/>
                  </a:ext>
                </a:extLst>
              </p:cNvPr>
              <p:cNvSpPr txBox="1"/>
              <p:nvPr/>
            </p:nvSpPr>
            <p:spPr>
              <a:xfrm>
                <a:off x="663090" y="2645796"/>
                <a:ext cx="2236511" cy="156966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>
                <a:defPPr>
                  <a:defRPr lang="zh-CN"/>
                </a:defPPr>
                <a:lvl1pPr>
                  <a:lnSpc>
                    <a:spcPct val="130000"/>
                  </a:lnSpc>
                  <a:defRPr sz="1600">
                    <a:gradFill flip="none" rotWithShape="1">
                      <a:gsLst>
                        <a:gs pos="50000">
                          <a:schemeClr val="accent1"/>
                        </a:gs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/>
                        </a:gs>
                      </a:gsLst>
                      <a:lin ang="2700000" scaled="1"/>
                      <a:tileRect/>
                    </a:gradFill>
                    <a:latin typeface="+mj-lt"/>
                    <a:ea typeface="+mj-ea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kumimoji="1" lang="en-US" altLang="zh-CN" sz="9600" b="1" dirty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</a:rPr>
                  <a:t>S</a:t>
                </a:r>
                <a:r>
                  <a:rPr lang="en-US" altLang="zh-CN" sz="2400" b="1" dirty="0">
                    <a:solidFill>
                      <a:schemeClr val="accent1"/>
                    </a:solidFill>
                    <a:latin typeface="Arial" panose="020B0604020202020204" pitchFamily="34" charset="0"/>
                    <a:ea typeface="MiSans" panose="00000500000000000000" pitchFamily="2" charset="-122"/>
                    <a:cs typeface="Alibaba PuHuiTi" pitchFamily="18" charset="-122"/>
                  </a:rPr>
                  <a:t>trengths</a:t>
                </a:r>
              </a:p>
            </p:txBody>
          </p:sp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7A78B583-1A42-706F-77FF-3EE105A9B5BB}"/>
                  </a:ext>
                </a:extLst>
              </p:cNvPr>
              <p:cNvSpPr txBox="1"/>
              <p:nvPr/>
            </p:nvSpPr>
            <p:spPr>
              <a:xfrm>
                <a:off x="911719" y="4100532"/>
                <a:ext cx="2704814" cy="70134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600" dirty="0">
                    <a:latin typeface="Arial" panose="020B0604020202020204" pitchFamily="34" charset="0"/>
                    <a:ea typeface="MiSans" panose="00000500000000000000" pitchFamily="2" charset="-122"/>
                    <a:cs typeface="Alibaba PuHuiTi R" pitchFamily="18" charset="-122"/>
                  </a:rPr>
                  <a:t>增加使用率获得更高的利润的同时减少人工成本。</a:t>
                </a:r>
              </a:p>
            </p:txBody>
          </p:sp>
        </p:grp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F5E2CC63-2881-33ED-F0C8-376F59966E73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09" y="6105259"/>
              <a:ext cx="566516" cy="0"/>
            </a:xfrm>
            <a:prstGeom prst="line">
              <a:avLst/>
            </a:prstGeom>
            <a:ln w="4762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85EE10D1-E694-1302-55A9-FB8F7E35D222}"/>
              </a:ext>
            </a:extLst>
          </p:cNvPr>
          <p:cNvGrpSpPr/>
          <p:nvPr/>
        </p:nvGrpSpPr>
        <p:grpSpPr>
          <a:xfrm>
            <a:off x="3318848" y="2566335"/>
            <a:ext cx="2906565" cy="3538924"/>
            <a:chOff x="3656763" y="2566335"/>
            <a:chExt cx="2906565" cy="3538924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3052D044-77BF-9295-43EC-F00BD08DE686}"/>
                </a:ext>
              </a:extLst>
            </p:cNvPr>
            <p:cNvGrpSpPr/>
            <p:nvPr/>
          </p:nvGrpSpPr>
          <p:grpSpPr>
            <a:xfrm>
              <a:off x="3656763" y="2566335"/>
              <a:ext cx="2906565" cy="2164995"/>
              <a:chOff x="3383011" y="2645796"/>
              <a:chExt cx="2906565" cy="2164995"/>
            </a:xfrm>
          </p:grpSpPr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07F1C1A-89AB-D012-F424-EA2621085FA8}"/>
                  </a:ext>
                </a:extLst>
              </p:cNvPr>
              <p:cNvSpPr txBox="1"/>
              <p:nvPr/>
            </p:nvSpPr>
            <p:spPr>
              <a:xfrm>
                <a:off x="3383011" y="2645796"/>
                <a:ext cx="2906565" cy="156966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>
                <a:defPPr>
                  <a:defRPr lang="zh-CN"/>
                </a:defPPr>
                <a:lvl1pPr algn="ctr">
                  <a:lnSpc>
                    <a:spcPct val="100000"/>
                  </a:lnSpc>
                  <a:defRPr sz="2400" b="1">
                    <a:solidFill>
                      <a:srgbClr val="1B5CF2"/>
                    </a:solidFill>
                    <a:latin typeface="D-DIN" panose="020B0504030202030204" pitchFamily="34" charset="0"/>
                    <a:ea typeface="Alibaba PuHuiTi" pitchFamily="18" charset="-122"/>
                    <a:cs typeface="Alibaba PuHuiTi" pitchFamily="18" charset="-122"/>
                  </a:defRPr>
                </a:lvl1pPr>
              </a:lstStyle>
              <a:p>
                <a:r>
                  <a:rPr kumimoji="1" lang="en-US" altLang="zh-CN" sz="9600" dirty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W</a:t>
                </a:r>
                <a:r>
                  <a:rPr lang="en-US" altLang="zh-CN" dirty="0">
                    <a:solidFill>
                      <a:schemeClr val="accent1"/>
                    </a:solidFill>
                    <a:latin typeface="Arial" panose="020B0604020202020204" pitchFamily="34" charset="0"/>
                    <a:ea typeface="MiSans" panose="00000500000000000000" pitchFamily="2" charset="-122"/>
                  </a:rPr>
                  <a:t>eaknesses</a:t>
                </a: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55F0A483-4BC5-AB00-1CF8-6CA12B80A81F}"/>
                  </a:ext>
                </a:extLst>
              </p:cNvPr>
              <p:cNvSpPr txBox="1"/>
              <p:nvPr/>
            </p:nvSpPr>
            <p:spPr>
              <a:xfrm>
                <a:off x="3577979" y="4100532"/>
                <a:ext cx="2598788" cy="71025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>
                  <a:lnSpc>
                    <a:spcPct val="130000"/>
                  </a:lnSpc>
                  <a:defRPr sz="16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libaba PuHuiTi R" pitchFamily="18" charset="-122"/>
                    <a:ea typeface="Alibaba PuHuiTi R" pitchFamily="18" charset="-122"/>
                    <a:cs typeface="Alibaba PuHuiTi R" pitchFamily="18" charset="-122"/>
                  </a:defRPr>
                </a:lvl1pPr>
              </a:lstStyle>
              <a:p>
                <a:r>
                  <a:rPr lang="zh-CN" altLang="en-US" dirty="0">
                    <a:solidFill>
                      <a:schemeClr val="tx1"/>
                    </a:solidFill>
                    <a:latin typeface="Arial" panose="020B0604020202020204" pitchFamily="34" charset="0"/>
                    <a:ea typeface="MiSans" panose="00000500000000000000" pitchFamily="2" charset="-122"/>
                  </a:rPr>
                  <a:t>转化问题为商机；</a:t>
                </a:r>
              </a:p>
              <a:p>
                <a:r>
                  <a:rPr lang="zh-CN" altLang="en-US" dirty="0">
                    <a:solidFill>
                      <a:schemeClr val="tx1"/>
                    </a:solidFill>
                    <a:latin typeface="Arial" panose="020B0604020202020204" pitchFamily="34" charset="0"/>
                    <a:ea typeface="MiSans" panose="00000500000000000000" pitchFamily="2" charset="-122"/>
                  </a:rPr>
                  <a:t>以创新引领。</a:t>
                </a:r>
              </a:p>
            </p:txBody>
          </p:sp>
        </p:grp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BC76F9BD-E450-AA26-C72A-BEA49B78B373}"/>
                </a:ext>
              </a:extLst>
            </p:cNvPr>
            <p:cNvCxnSpPr>
              <a:cxnSpLocks/>
            </p:cNvCxnSpPr>
            <p:nvPr/>
          </p:nvCxnSpPr>
          <p:spPr>
            <a:xfrm>
              <a:off x="3954732" y="6105259"/>
              <a:ext cx="566516" cy="0"/>
            </a:xfrm>
            <a:prstGeom prst="line">
              <a:avLst/>
            </a:prstGeom>
            <a:ln w="4762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1A8CCD22-1835-86F2-6F75-E4DC63728E42}"/>
              </a:ext>
            </a:extLst>
          </p:cNvPr>
          <p:cNvGrpSpPr/>
          <p:nvPr/>
        </p:nvGrpSpPr>
        <p:grpSpPr>
          <a:xfrm>
            <a:off x="6118035" y="2566335"/>
            <a:ext cx="2917786" cy="3538924"/>
            <a:chOff x="6227227" y="2566335"/>
            <a:chExt cx="2917786" cy="353892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3F38BBB-1476-0E23-C74C-4940668FF84E}"/>
                </a:ext>
              </a:extLst>
            </p:cNvPr>
            <p:cNvGrpSpPr/>
            <p:nvPr/>
          </p:nvGrpSpPr>
          <p:grpSpPr>
            <a:xfrm>
              <a:off x="6227227" y="2566335"/>
              <a:ext cx="2917786" cy="2164995"/>
              <a:chOff x="6348720" y="2645796"/>
              <a:chExt cx="2917786" cy="2164995"/>
            </a:xfrm>
          </p:grpSpPr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E289B1AA-9470-7151-FBCA-3E2030A4A9BA}"/>
                  </a:ext>
                </a:extLst>
              </p:cNvPr>
              <p:cNvSpPr txBox="1"/>
              <p:nvPr/>
            </p:nvSpPr>
            <p:spPr>
              <a:xfrm>
                <a:off x="6348720" y="2645796"/>
                <a:ext cx="2917786" cy="156966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>
                <a:defPPr>
                  <a:defRPr lang="zh-CN"/>
                </a:defPPr>
                <a:lvl1pPr algn="ctr">
                  <a:lnSpc>
                    <a:spcPct val="100000"/>
                  </a:lnSpc>
                  <a:defRPr sz="2400" b="1">
                    <a:solidFill>
                      <a:srgbClr val="1B5CF2"/>
                    </a:solidFill>
                    <a:latin typeface="D-DIN" panose="020B0504030202030204" pitchFamily="34" charset="0"/>
                    <a:ea typeface="Alibaba PuHuiTi" pitchFamily="18" charset="-122"/>
                    <a:cs typeface="Alibaba PuHuiTi" pitchFamily="18" charset="-122"/>
                  </a:defRPr>
                </a:lvl1pPr>
              </a:lstStyle>
              <a:p>
                <a:r>
                  <a:rPr kumimoji="1" lang="en-US" altLang="zh-CN" sz="9600" dirty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O</a:t>
                </a:r>
                <a:r>
                  <a:rPr lang="en-US" altLang="zh-CN" dirty="0">
                    <a:solidFill>
                      <a:schemeClr val="accent1"/>
                    </a:solidFill>
                    <a:latin typeface="Arial" panose="020B0604020202020204" pitchFamily="34" charset="0"/>
                    <a:ea typeface="MiSans" panose="00000500000000000000" pitchFamily="2" charset="-122"/>
                  </a:rPr>
                  <a:t>pportunities</a:t>
                </a: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5E151B2-B968-986B-071C-33D0C22B9338}"/>
                  </a:ext>
                </a:extLst>
              </p:cNvPr>
              <p:cNvSpPr txBox="1"/>
              <p:nvPr/>
            </p:nvSpPr>
            <p:spPr>
              <a:xfrm>
                <a:off x="6557911" y="4100532"/>
                <a:ext cx="2598788" cy="71025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>
                  <a:lnSpc>
                    <a:spcPct val="130000"/>
                  </a:lnSpc>
                  <a:defRPr sz="16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libaba PuHuiTi R" pitchFamily="18" charset="-122"/>
                    <a:ea typeface="Alibaba PuHuiTi R" pitchFamily="18" charset="-122"/>
                    <a:cs typeface="Alibaba PuHuiTi R" pitchFamily="18" charset="-122"/>
                  </a:defRPr>
                </a:lvl1pPr>
              </a:lstStyle>
              <a:p>
                <a:r>
                  <a:rPr lang="zh-CN" altLang="en-US" dirty="0">
                    <a:solidFill>
                      <a:schemeClr val="tx1"/>
                    </a:solidFill>
                    <a:latin typeface="Arial" panose="020B0604020202020204" pitchFamily="34" charset="0"/>
                    <a:ea typeface="MiSans" panose="00000500000000000000" pitchFamily="2" charset="-122"/>
                  </a:rPr>
                  <a:t>技术难攻克；</a:t>
                </a:r>
              </a:p>
              <a:p>
                <a:r>
                  <a:rPr lang="zh-CN" altLang="en-US" dirty="0">
                    <a:solidFill>
                      <a:schemeClr val="tx1"/>
                    </a:solidFill>
                    <a:latin typeface="Arial" panose="020B0604020202020204" pitchFamily="34" charset="0"/>
                    <a:ea typeface="MiSans" panose="00000500000000000000" pitchFamily="2" charset="-122"/>
                  </a:rPr>
                  <a:t>缺乏相关经验。</a:t>
                </a:r>
              </a:p>
            </p:txBody>
          </p:sp>
        </p:grp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D9B3DC92-0581-11CC-9E2A-F1266AD732C4}"/>
                </a:ext>
              </a:extLst>
            </p:cNvPr>
            <p:cNvCxnSpPr>
              <a:cxnSpLocks/>
            </p:cNvCxnSpPr>
            <p:nvPr/>
          </p:nvCxnSpPr>
          <p:spPr>
            <a:xfrm>
              <a:off x="6556783" y="6105259"/>
              <a:ext cx="566516" cy="0"/>
            </a:xfrm>
            <a:prstGeom prst="line">
              <a:avLst/>
            </a:prstGeom>
            <a:ln w="4762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E2B91A83-7009-C0DE-DBC2-2DCD9DC653BF}"/>
              </a:ext>
            </a:extLst>
          </p:cNvPr>
          <p:cNvGrpSpPr/>
          <p:nvPr/>
        </p:nvGrpSpPr>
        <p:grpSpPr>
          <a:xfrm>
            <a:off x="9071043" y="2566335"/>
            <a:ext cx="2745942" cy="3542734"/>
            <a:chOff x="8742590" y="2566335"/>
            <a:chExt cx="2745942" cy="3542734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B21C3193-1135-80F3-C7B0-46FE196178AA}"/>
                </a:ext>
              </a:extLst>
            </p:cNvPr>
            <p:cNvGrpSpPr/>
            <p:nvPr/>
          </p:nvGrpSpPr>
          <p:grpSpPr>
            <a:xfrm>
              <a:off x="8742590" y="2566335"/>
              <a:ext cx="2745942" cy="2156082"/>
              <a:chOff x="9394940" y="2645796"/>
              <a:chExt cx="2745942" cy="2156082"/>
            </a:xfrm>
          </p:grpSpPr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7F177256-F256-E3CC-4A41-17D08E5F7AE1}"/>
                  </a:ext>
                </a:extLst>
              </p:cNvPr>
              <p:cNvSpPr txBox="1"/>
              <p:nvPr/>
            </p:nvSpPr>
            <p:spPr>
              <a:xfrm>
                <a:off x="9394940" y="2645796"/>
                <a:ext cx="1861407" cy="156966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>
                <a:defPPr>
                  <a:defRPr lang="zh-CN"/>
                </a:defPPr>
                <a:lvl1pPr algn="ctr">
                  <a:lnSpc>
                    <a:spcPct val="100000"/>
                  </a:lnSpc>
                  <a:defRPr sz="2400" b="1">
                    <a:solidFill>
                      <a:srgbClr val="1B5CF2"/>
                    </a:solidFill>
                    <a:latin typeface="D-DIN" panose="020B0504030202030204" pitchFamily="34" charset="0"/>
                    <a:ea typeface="Alibaba PuHuiTi" pitchFamily="18" charset="-122"/>
                    <a:cs typeface="Alibaba PuHuiTi" pitchFamily="18" charset="-122"/>
                  </a:defRPr>
                </a:lvl1pPr>
              </a:lstStyle>
              <a:p>
                <a:r>
                  <a:rPr kumimoji="1" lang="en-US" altLang="zh-CN" sz="9600" dirty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T</a:t>
                </a:r>
                <a:r>
                  <a:rPr lang="en-US" altLang="zh-CN" dirty="0">
                    <a:solidFill>
                      <a:schemeClr val="accent1"/>
                    </a:solidFill>
                    <a:latin typeface="Arial" panose="020B0604020202020204" pitchFamily="34" charset="0"/>
                    <a:ea typeface="MiSans" panose="00000500000000000000" pitchFamily="2" charset="-122"/>
                  </a:rPr>
                  <a:t>hreats</a:t>
                </a: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23812CAA-652D-89A9-31C2-D13B709670BB}"/>
                  </a:ext>
                </a:extLst>
              </p:cNvPr>
              <p:cNvSpPr txBox="1"/>
              <p:nvPr/>
            </p:nvSpPr>
            <p:spPr>
              <a:xfrm>
                <a:off x="9542094" y="4100532"/>
                <a:ext cx="2598788" cy="7013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>
                  <a:lnSpc>
                    <a:spcPct val="130000"/>
                  </a:lnSpc>
                  <a:defRPr sz="16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libaba PuHuiTi R" pitchFamily="18" charset="-122"/>
                    <a:ea typeface="Alibaba PuHuiTi R" pitchFamily="18" charset="-122"/>
                    <a:cs typeface="Alibaba PuHuiTi R" pitchFamily="18" charset="-122"/>
                  </a:defRPr>
                </a:lvl1pPr>
              </a:lstStyle>
              <a:p>
                <a:r>
                  <a:rPr lang="zh-CN" altLang="en-US" dirty="0">
                    <a:solidFill>
                      <a:schemeClr val="tx1"/>
                    </a:solidFill>
                    <a:latin typeface="Arial" panose="020B0604020202020204" pitchFamily="34" charset="0"/>
                    <a:ea typeface="MiSans" panose="00000500000000000000" pitchFamily="2" charset="-122"/>
                  </a:rPr>
                  <a:t>存在大量潜入竞争者；技术更新快；商品还未普及。</a:t>
                </a:r>
              </a:p>
            </p:txBody>
          </p:sp>
        </p:grp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3D094AA2-CFCF-74F2-AC12-284CE04419AB}"/>
                </a:ext>
              </a:extLst>
            </p:cNvPr>
            <p:cNvCxnSpPr>
              <a:cxnSpLocks/>
            </p:cNvCxnSpPr>
            <p:nvPr/>
          </p:nvCxnSpPr>
          <p:spPr>
            <a:xfrm>
              <a:off x="8921046" y="6109069"/>
              <a:ext cx="566516" cy="0"/>
            </a:xfrm>
            <a:prstGeom prst="line">
              <a:avLst/>
            </a:prstGeom>
            <a:ln w="4762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矩形: 圆角 77">
            <a:extLst>
              <a:ext uri="{FF2B5EF4-FFF2-40B4-BE49-F238E27FC236}">
                <a16:creationId xmlns:a16="http://schemas.microsoft.com/office/drawing/2014/main" id="{F5665234-78E9-4E46-D4AE-17FD37CB1E45}"/>
              </a:ext>
            </a:extLst>
          </p:cNvPr>
          <p:cNvSpPr/>
          <p:nvPr/>
        </p:nvSpPr>
        <p:spPr>
          <a:xfrm>
            <a:off x="642946" y="1520023"/>
            <a:ext cx="10559978" cy="640671"/>
          </a:xfrm>
          <a:prstGeom prst="roundRect">
            <a:avLst>
              <a:gd name="adj" fmla="val 4242"/>
            </a:avLst>
          </a:prstGeom>
          <a:solidFill>
            <a:schemeClr val="bg1"/>
          </a:solid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9" name="矩形: 圆角 78">
            <a:extLst>
              <a:ext uri="{FF2B5EF4-FFF2-40B4-BE49-F238E27FC236}">
                <a16:creationId xmlns:a16="http://schemas.microsoft.com/office/drawing/2014/main" id="{ED9B9F16-29F0-316B-04F6-C7A73DC7EFCB}"/>
              </a:ext>
            </a:extLst>
          </p:cNvPr>
          <p:cNvSpPr/>
          <p:nvPr/>
        </p:nvSpPr>
        <p:spPr>
          <a:xfrm>
            <a:off x="660400" y="1669908"/>
            <a:ext cx="106363" cy="30846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48F33989-CF05-5CF7-AC40-C2483D341AAA}"/>
              </a:ext>
            </a:extLst>
          </p:cNvPr>
          <p:cNvSpPr txBox="1"/>
          <p:nvPr/>
        </p:nvSpPr>
        <p:spPr>
          <a:xfrm>
            <a:off x="1002078" y="1639475"/>
            <a:ext cx="968624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根据项目概况分析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+mj-ea"/>
                <a:ea typeface="+mj-ea"/>
              </a:rPr>
              <a:t>研究对象所处的情景进行全面、系统、准确的研究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+mj-ea"/>
                <a:ea typeface="+mj-ea"/>
              </a:rPr>
              <a:t>,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+mj-ea"/>
                <a:ea typeface="+mj-ea"/>
              </a:rPr>
              <a:t>制定相应计划以及对策</a:t>
            </a:r>
            <a:endParaRPr lang="zh-CN" altLang="en-US" dirty="0">
              <a:latin typeface="+mj-ea"/>
              <a:ea typeface="+mj-ea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17039AE1-064D-1010-3724-3BB617CDDE63}"/>
              </a:ext>
            </a:extLst>
          </p:cNvPr>
          <p:cNvGrpSpPr/>
          <p:nvPr/>
        </p:nvGrpSpPr>
        <p:grpSpPr>
          <a:xfrm>
            <a:off x="517905" y="123360"/>
            <a:ext cx="2471929" cy="1334829"/>
            <a:chOff x="517905" y="123360"/>
            <a:chExt cx="2471929" cy="1334829"/>
          </a:xfrm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9B0A2F08-D6DC-6724-1461-28500941EF20}"/>
                </a:ext>
              </a:extLst>
            </p:cNvPr>
            <p:cNvGrpSpPr/>
            <p:nvPr/>
          </p:nvGrpSpPr>
          <p:grpSpPr>
            <a:xfrm>
              <a:off x="517905" y="123360"/>
              <a:ext cx="2471929" cy="1334829"/>
              <a:chOff x="-171070" y="354882"/>
              <a:chExt cx="2471929" cy="1334829"/>
            </a:xfrm>
          </p:grpSpPr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315116D4-C372-94E7-6DCE-094D79A170FB}"/>
                  </a:ext>
                </a:extLst>
              </p:cNvPr>
              <p:cNvSpPr txBox="1"/>
              <p:nvPr/>
            </p:nvSpPr>
            <p:spPr>
              <a:xfrm>
                <a:off x="-171070" y="354882"/>
                <a:ext cx="1417320" cy="1107996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US" altLang="zh-CN" sz="6480" dirty="0">
                    <a:gradFill flip="none" rotWithShape="1">
                      <a:gsLst>
                        <a:gs pos="58000">
                          <a:schemeClr val="accent2"/>
                        </a:gs>
                        <a:gs pos="64000">
                          <a:schemeClr val="accent2">
                            <a:alpha val="0"/>
                          </a:schemeClr>
                        </a:gs>
                        <a:gs pos="0">
                          <a:schemeClr val="accent2"/>
                        </a:gs>
                        <a:gs pos="100000">
                          <a:schemeClr val="accent2">
                            <a:alpha val="0"/>
                          </a:schemeClr>
                        </a:gs>
                      </a:gsLst>
                      <a:lin ang="5400000" scaled="0"/>
                      <a:tileRect/>
                    </a:gradFill>
                    <a:latin typeface="Arial"/>
                    <a:ea typeface="OPPOSans B"/>
                  </a:rPr>
                  <a:t>04</a:t>
                </a:r>
                <a:endParaRPr lang="zh-CN" altLang="en-US" sz="6480" dirty="0">
                  <a:gradFill flip="none" rotWithShape="1">
                    <a:gsLst>
                      <a:gs pos="58000">
                        <a:schemeClr val="accent2"/>
                      </a:gs>
                      <a:gs pos="64000">
                        <a:schemeClr val="accent2">
                          <a:alpha val="0"/>
                        </a:schemeClr>
                      </a:gs>
                      <a:gs pos="0">
                        <a:schemeClr val="accent2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Arial"/>
                  <a:ea typeface="OPPOSans B"/>
                </a:endParaRPr>
              </a:p>
            </p:txBody>
          </p: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F86FFA6D-915D-A4EB-429C-E9535CC3F57F}"/>
                  </a:ext>
                </a:extLst>
              </p:cNvPr>
              <p:cNvSpPr txBox="1"/>
              <p:nvPr/>
            </p:nvSpPr>
            <p:spPr>
              <a:xfrm>
                <a:off x="-171069" y="1357312"/>
                <a:ext cx="2050522" cy="332399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OPPOSans R"/>
                    <a:cs typeface="+mn-cs"/>
                  </a:rPr>
                  <a:t>THIS IS THE TITLE</a:t>
                </a:r>
                <a:endParaRPr kumimoji="0" lang="zh-CN" alt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POSans R"/>
                  <a:cs typeface="+mn-cs"/>
                </a:endParaRPr>
              </a:p>
            </p:txBody>
          </p:sp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8046A186-7ECE-7649-AD09-EF8005B062A8}"/>
                  </a:ext>
                </a:extLst>
              </p:cNvPr>
              <p:cNvSpPr txBox="1"/>
              <p:nvPr/>
            </p:nvSpPr>
            <p:spPr>
              <a:xfrm>
                <a:off x="-155829" y="939179"/>
                <a:ext cx="2456688" cy="553998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B"/>
                    <a:ea typeface="OPPOSans B"/>
                    <a:cs typeface="+mn-cs"/>
                  </a:rPr>
                  <a:t>项目概况</a:t>
                </a:r>
              </a:p>
            </p:txBody>
          </p:sp>
        </p:grpSp>
        <p:sp>
          <p:nvSpPr>
            <p:cNvPr id="46" name="圆: 空心 45">
              <a:extLst>
                <a:ext uri="{FF2B5EF4-FFF2-40B4-BE49-F238E27FC236}">
                  <a16:creationId xmlns:a16="http://schemas.microsoft.com/office/drawing/2014/main" id="{B3624099-1871-042A-1F5F-3894CDD30E28}"/>
                </a:ext>
              </a:extLst>
            </p:cNvPr>
            <p:cNvSpPr/>
            <p:nvPr/>
          </p:nvSpPr>
          <p:spPr>
            <a:xfrm>
              <a:off x="2152131" y="800100"/>
              <a:ext cx="129156" cy="129156"/>
            </a:xfrm>
            <a:prstGeom prst="don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POSans R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53924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3"/>
            <a:extLst>
              <a:ext uri="{FF2B5EF4-FFF2-40B4-BE49-F238E27FC236}">
                <a16:creationId xmlns:a16="http://schemas.microsoft.com/office/drawing/2014/main" id="{A6A2CA06-E68F-EC7F-784D-3892488340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6C59C6B-8553-2C74-B143-F233F246F1BE}"/>
              </a:ext>
            </a:extLst>
          </p:cNvPr>
          <p:cNvSpPr/>
          <p:nvPr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976FB2A-C53C-4CF4-1A4B-6E85A5350519}"/>
              </a:ext>
            </a:extLst>
          </p:cNvPr>
          <p:cNvSpPr/>
          <p:nvPr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F7F264-D5D5-1793-1CA0-6B91CE075556}"/>
              </a:ext>
            </a:extLst>
          </p:cNvPr>
          <p:cNvSpPr/>
          <p:nvPr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223" name="任意多边形: 形状 222">
            <a:extLst>
              <a:ext uri="{FF2B5EF4-FFF2-40B4-BE49-F238E27FC236}">
                <a16:creationId xmlns:a16="http://schemas.microsoft.com/office/drawing/2014/main" id="{7BACD6E1-36E3-5B1E-0C14-DB1B3F803E7E}"/>
              </a:ext>
            </a:extLst>
          </p:cNvPr>
          <p:cNvSpPr/>
          <p:nvPr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4A05172-AA57-43CE-0AAD-980945194463}"/>
              </a:ext>
            </a:extLst>
          </p:cNvPr>
          <p:cNvGrpSpPr/>
          <p:nvPr/>
        </p:nvGrpSpPr>
        <p:grpSpPr>
          <a:xfrm>
            <a:off x="760044" y="3607031"/>
            <a:ext cx="10520731" cy="2454605"/>
            <a:chOff x="813107" y="2316480"/>
            <a:chExt cx="10520731" cy="2454605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5E715F12-4831-5473-9DBD-8371D53A10F6}"/>
                </a:ext>
              </a:extLst>
            </p:cNvPr>
            <p:cNvGrpSpPr/>
            <p:nvPr/>
          </p:nvGrpSpPr>
          <p:grpSpPr>
            <a:xfrm>
              <a:off x="813107" y="3027364"/>
              <a:ext cx="10520731" cy="1023561"/>
              <a:chOff x="769559" y="4672748"/>
              <a:chExt cx="10520731" cy="1023561"/>
            </a:xfrm>
          </p:grpSpPr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4AEFC841-64E6-2819-696E-20A13E4B745B}"/>
                  </a:ext>
                </a:extLst>
              </p:cNvPr>
              <p:cNvSpPr/>
              <p:nvPr/>
            </p:nvSpPr>
            <p:spPr>
              <a:xfrm>
                <a:off x="769559" y="4676802"/>
                <a:ext cx="1003290" cy="1003290"/>
              </a:xfrm>
              <a:prstGeom prst="ellipse">
                <a:avLst/>
              </a:pr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C4EDECA-D7B7-03C0-75FD-F2B097FE3C00}"/>
                  </a:ext>
                </a:extLst>
              </p:cNvPr>
              <p:cNvSpPr/>
              <p:nvPr/>
            </p:nvSpPr>
            <p:spPr>
              <a:xfrm>
                <a:off x="2673047" y="4684910"/>
                <a:ext cx="1003290" cy="1003290"/>
              </a:xfrm>
              <a:prstGeom prst="ellipse">
                <a:avLst/>
              </a:pr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9028BEFB-FB12-2E39-3236-59F1FC2CDD64}"/>
                  </a:ext>
                </a:extLst>
              </p:cNvPr>
              <p:cNvSpPr/>
              <p:nvPr/>
            </p:nvSpPr>
            <p:spPr>
              <a:xfrm>
                <a:off x="4576535" y="4688964"/>
                <a:ext cx="1003290" cy="1003290"/>
              </a:xfrm>
              <a:prstGeom prst="ellipse">
                <a:avLst/>
              </a:pr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03998656-9D39-1139-7FAB-F0373208187E}"/>
                  </a:ext>
                </a:extLst>
              </p:cNvPr>
              <p:cNvSpPr/>
              <p:nvPr/>
            </p:nvSpPr>
            <p:spPr>
              <a:xfrm>
                <a:off x="6480023" y="4693019"/>
                <a:ext cx="1003290" cy="1003290"/>
              </a:xfrm>
              <a:prstGeom prst="ellipse">
                <a:avLst/>
              </a:pr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4F700B06-A8F6-C229-D80D-7A0F8FE352A2}"/>
                  </a:ext>
                </a:extLst>
              </p:cNvPr>
              <p:cNvSpPr/>
              <p:nvPr/>
            </p:nvSpPr>
            <p:spPr>
              <a:xfrm>
                <a:off x="8383511" y="4680856"/>
                <a:ext cx="1003290" cy="1003290"/>
              </a:xfrm>
              <a:prstGeom prst="ellipse">
                <a:avLst/>
              </a:pr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D50D1332-91C7-56EB-A726-050F38106450}"/>
                  </a:ext>
                </a:extLst>
              </p:cNvPr>
              <p:cNvSpPr/>
              <p:nvPr/>
            </p:nvSpPr>
            <p:spPr>
              <a:xfrm>
                <a:off x="10287000" y="4672748"/>
                <a:ext cx="1003290" cy="1003290"/>
              </a:xfrm>
              <a:prstGeom prst="ellipse">
                <a:avLst/>
              </a:pr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31D60F5F-11D4-D505-1456-552D06B9656E}"/>
                  </a:ext>
                </a:extLst>
              </p:cNvPr>
              <p:cNvSpPr txBox="1"/>
              <p:nvPr/>
            </p:nvSpPr>
            <p:spPr>
              <a:xfrm>
                <a:off x="1022606" y="5061792"/>
                <a:ext cx="72071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zh-CN" altLang="en-US" sz="2000" dirty="0"/>
                  <a:t>立项</a:t>
                </a:r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B486FA3-7893-97AD-6B24-3552029CB31F}"/>
                  </a:ext>
                </a:extLst>
              </p:cNvPr>
              <p:cNvSpPr txBox="1"/>
              <p:nvPr/>
            </p:nvSpPr>
            <p:spPr>
              <a:xfrm>
                <a:off x="2926094" y="5061792"/>
                <a:ext cx="72071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zh-CN" altLang="en-US" sz="2000" dirty="0"/>
                  <a:t>原型</a:t>
                </a: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B3C72446-B9EB-76CF-E71F-49E4015873E5}"/>
                  </a:ext>
                </a:extLst>
              </p:cNvPr>
              <p:cNvSpPr txBox="1"/>
              <p:nvPr/>
            </p:nvSpPr>
            <p:spPr>
              <a:xfrm>
                <a:off x="4829582" y="5061792"/>
                <a:ext cx="72071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zh-CN" altLang="en-US" sz="2000" dirty="0"/>
                  <a:t>交互</a:t>
                </a: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7F7968D-66D3-4805-F2BD-4EE53B1274CC}"/>
                  </a:ext>
                </a:extLst>
              </p:cNvPr>
              <p:cNvSpPr txBox="1"/>
              <p:nvPr/>
            </p:nvSpPr>
            <p:spPr>
              <a:xfrm>
                <a:off x="6733070" y="5061792"/>
                <a:ext cx="72071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zh-CN" altLang="en-US" sz="2000" dirty="0"/>
                  <a:t>设计</a:t>
                </a: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4BFA0DA0-8143-4D39-0A5C-5F38DBB89253}"/>
                  </a:ext>
                </a:extLst>
              </p:cNvPr>
              <p:cNvSpPr txBox="1"/>
              <p:nvPr/>
            </p:nvSpPr>
            <p:spPr>
              <a:xfrm>
                <a:off x="8636558" y="5061792"/>
                <a:ext cx="72071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zh-CN" altLang="en-US" sz="2000" dirty="0"/>
                  <a:t>开发</a:t>
                </a: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36FB3AC2-A62B-1050-D4AB-C3A432682448}"/>
                  </a:ext>
                </a:extLst>
              </p:cNvPr>
              <p:cNvSpPr txBox="1"/>
              <p:nvPr/>
            </p:nvSpPr>
            <p:spPr>
              <a:xfrm>
                <a:off x="10540047" y="5061792"/>
                <a:ext cx="72071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zh-CN" altLang="en-US" sz="2000" dirty="0"/>
                  <a:t>走查</a:t>
                </a:r>
              </a:p>
            </p:txBody>
          </p:sp>
          <p:cxnSp>
            <p:nvCxnSpPr>
              <p:cNvPr id="33" name="直接箭头连接符 32">
                <a:extLst>
                  <a:ext uri="{FF2B5EF4-FFF2-40B4-BE49-F238E27FC236}">
                    <a16:creationId xmlns:a16="http://schemas.microsoft.com/office/drawing/2014/main" id="{5CEADB13-E6EB-1113-599F-70A49C133E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30680" y="5195036"/>
                <a:ext cx="57205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箭头连接符 34">
                <a:extLst>
                  <a:ext uri="{FF2B5EF4-FFF2-40B4-BE49-F238E27FC236}">
                    <a16:creationId xmlns:a16="http://schemas.microsoft.com/office/drawing/2014/main" id="{CBAD8F69-47AF-35F0-EABA-69C2302EBB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0760" y="5195036"/>
                <a:ext cx="57205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箭头连接符 35">
                <a:extLst>
                  <a:ext uri="{FF2B5EF4-FFF2-40B4-BE49-F238E27FC236}">
                    <a16:creationId xmlns:a16="http://schemas.microsoft.com/office/drawing/2014/main" id="{51429B5B-A227-EFEE-60AF-7555A4B2BE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91480" y="5195036"/>
                <a:ext cx="57205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箭头连接符 36">
                <a:extLst>
                  <a:ext uri="{FF2B5EF4-FFF2-40B4-BE49-F238E27FC236}">
                    <a16:creationId xmlns:a16="http://schemas.microsoft.com/office/drawing/2014/main" id="{D6D6FFA6-9B64-7AA3-1A49-6A5B1F262E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0760" y="5195036"/>
                <a:ext cx="57205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箭头连接符 37">
                <a:extLst>
                  <a:ext uri="{FF2B5EF4-FFF2-40B4-BE49-F238E27FC236}">
                    <a16:creationId xmlns:a16="http://schemas.microsoft.com/office/drawing/2014/main" id="{0AD9498F-7266-5A4A-A456-20B243A6A2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1000" y="5195036"/>
                <a:ext cx="57205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8CF279C5-7477-D2A4-9D2C-47ED73F6F491}"/>
                  </a:ext>
                </a:extLst>
              </p:cNvPr>
              <p:cNvSpPr txBox="1"/>
              <p:nvPr/>
            </p:nvSpPr>
            <p:spPr>
              <a:xfrm>
                <a:off x="1985666" y="4906169"/>
                <a:ext cx="332929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zh-CN" altLang="en-US" sz="1200" dirty="0"/>
                  <a:t>需求</a:t>
                </a:r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D57A34AF-3D7A-230B-FFCC-177D6CF675EB}"/>
                  </a:ext>
                </a:extLst>
              </p:cNvPr>
              <p:cNvSpPr txBox="1"/>
              <p:nvPr/>
            </p:nvSpPr>
            <p:spPr>
              <a:xfrm>
                <a:off x="1981996" y="5305148"/>
                <a:ext cx="332929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zh-CN" altLang="en-US" sz="1200" dirty="0"/>
                  <a:t>分析</a:t>
                </a:r>
              </a:p>
            </p:txBody>
          </p: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E620A3B5-0BAF-69FF-13B9-AF5FE98D8503}"/>
                  </a:ext>
                </a:extLst>
              </p:cNvPr>
              <p:cNvSpPr txBox="1"/>
              <p:nvPr/>
            </p:nvSpPr>
            <p:spPr>
              <a:xfrm>
                <a:off x="3926353" y="4906169"/>
                <a:ext cx="332929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zh-CN" altLang="en-US" sz="1200" dirty="0"/>
                  <a:t>场景</a:t>
                </a:r>
              </a:p>
            </p:txBody>
          </p: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1BB6AFB5-6E6B-C148-5A95-A94CF3AA40F7}"/>
                  </a:ext>
                </a:extLst>
              </p:cNvPr>
              <p:cNvSpPr txBox="1"/>
              <p:nvPr/>
            </p:nvSpPr>
            <p:spPr>
              <a:xfrm>
                <a:off x="3922683" y="5305148"/>
                <a:ext cx="332929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zh-CN" altLang="en-US" sz="1200" dirty="0"/>
                  <a:t>用户</a:t>
                </a:r>
              </a:p>
            </p:txBody>
          </p:sp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A5884756-BB47-C32A-11B8-384559EB876A}"/>
                  </a:ext>
                </a:extLst>
              </p:cNvPr>
              <p:cNvSpPr txBox="1"/>
              <p:nvPr/>
            </p:nvSpPr>
            <p:spPr>
              <a:xfrm>
                <a:off x="5832098" y="4906169"/>
                <a:ext cx="332929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zh-CN" altLang="en-US" sz="1200" dirty="0"/>
                  <a:t>构思</a:t>
                </a:r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8130EC91-1543-444F-ABEE-D06ED1F18A20}"/>
                  </a:ext>
                </a:extLst>
              </p:cNvPr>
              <p:cNvSpPr txBox="1"/>
              <p:nvPr/>
            </p:nvSpPr>
            <p:spPr>
              <a:xfrm>
                <a:off x="5828428" y="5305148"/>
                <a:ext cx="332929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zh-CN" altLang="en-US" sz="1200" dirty="0"/>
                  <a:t>竞品</a:t>
                </a:r>
              </a:p>
            </p:txBody>
          </p:sp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B6846E9E-B0F3-3887-B935-55D525612FEC}"/>
                  </a:ext>
                </a:extLst>
              </p:cNvPr>
              <p:cNvSpPr txBox="1"/>
              <p:nvPr/>
            </p:nvSpPr>
            <p:spPr>
              <a:xfrm>
                <a:off x="7736360" y="4910330"/>
                <a:ext cx="332929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zh-CN" altLang="en-US" sz="1200" dirty="0"/>
                  <a:t>落地</a:t>
                </a:r>
              </a:p>
            </p:txBody>
          </p: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33FABC05-034F-D777-0620-6DB727B5D04A}"/>
                  </a:ext>
                </a:extLst>
              </p:cNvPr>
              <p:cNvSpPr txBox="1"/>
              <p:nvPr/>
            </p:nvSpPr>
            <p:spPr>
              <a:xfrm>
                <a:off x="9639848" y="4907951"/>
                <a:ext cx="332929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zh-CN" altLang="en-US" sz="1200" dirty="0"/>
                  <a:t>实现</a:t>
                </a:r>
              </a:p>
            </p:txBody>
          </p:sp>
        </p:grpSp>
        <p:cxnSp>
          <p:nvCxnSpPr>
            <p:cNvPr id="49" name="连接符: 曲线 48">
              <a:extLst>
                <a:ext uri="{FF2B5EF4-FFF2-40B4-BE49-F238E27FC236}">
                  <a16:creationId xmlns:a16="http://schemas.microsoft.com/office/drawing/2014/main" id="{DA27A7E0-57E9-456A-0ECC-10413CCAE616}"/>
                </a:ext>
              </a:extLst>
            </p:cNvPr>
            <p:cNvCxnSpPr>
              <a:cxnSpLocks/>
              <a:stCxn id="24" idx="0"/>
            </p:cNvCxnSpPr>
            <p:nvPr/>
          </p:nvCxnSpPr>
          <p:spPr>
            <a:xfrm rot="16200000" flipV="1">
              <a:off x="6817576" y="924344"/>
              <a:ext cx="718992" cy="3503264"/>
            </a:xfrm>
            <a:prstGeom prst="curvedConnector2">
              <a:avLst/>
            </a:prstGeom>
            <a:ln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连接符: 曲线 51">
              <a:extLst>
                <a:ext uri="{FF2B5EF4-FFF2-40B4-BE49-F238E27FC236}">
                  <a16:creationId xmlns:a16="http://schemas.microsoft.com/office/drawing/2014/main" id="{D0EA11E1-EAC0-BFE6-AE2C-CB162F7DD98F}"/>
                </a:ext>
              </a:extLst>
            </p:cNvPr>
            <p:cNvCxnSpPr>
              <a:cxnSpLocks/>
              <a:endCxn id="20" idx="0"/>
            </p:cNvCxnSpPr>
            <p:nvPr/>
          </p:nvCxnSpPr>
          <p:spPr>
            <a:xfrm rot="10800000" flipV="1">
              <a:off x="3218240" y="2316480"/>
              <a:ext cx="2197040" cy="723046"/>
            </a:xfrm>
            <a:prstGeom prst="curvedConnector2">
              <a:avLst/>
            </a:prstGeom>
            <a:ln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连接符: 曲线 54">
              <a:extLst>
                <a:ext uri="{FF2B5EF4-FFF2-40B4-BE49-F238E27FC236}">
                  <a16:creationId xmlns:a16="http://schemas.microsoft.com/office/drawing/2014/main" id="{B69A5F1A-DA5B-F6E5-9E2B-2F871743332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717048" y="2659957"/>
              <a:ext cx="718992" cy="3503264"/>
            </a:xfrm>
            <a:prstGeom prst="curvedConnector2">
              <a:avLst/>
            </a:prstGeom>
            <a:ln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连接符: 曲线 55">
              <a:extLst>
                <a:ext uri="{FF2B5EF4-FFF2-40B4-BE49-F238E27FC236}">
                  <a16:creationId xmlns:a16="http://schemas.microsoft.com/office/drawing/2014/main" id="{EFFC7EF1-7E76-0D09-DEE5-42F8AE60F797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4773456" y="4046870"/>
              <a:ext cx="2197040" cy="723046"/>
            </a:xfrm>
            <a:prstGeom prst="curvedConnector2">
              <a:avLst/>
            </a:prstGeom>
            <a:ln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ED877338-E700-00BA-3EB6-A0ECC0D6A3AA}"/>
                </a:ext>
              </a:extLst>
            </p:cNvPr>
            <p:cNvSpPr txBox="1"/>
            <p:nvPr/>
          </p:nvSpPr>
          <p:spPr>
            <a:xfrm>
              <a:off x="4777469" y="2447936"/>
              <a:ext cx="1890031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600" dirty="0"/>
                <a:t>开发</a:t>
              </a:r>
              <a:r>
                <a:rPr lang="en-US" altLang="zh-CN" sz="1600" dirty="0"/>
                <a:t>/</a:t>
              </a:r>
              <a:r>
                <a:rPr lang="zh-CN" altLang="en-US" sz="1600" dirty="0"/>
                <a:t>运营团队反馈</a:t>
              </a: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FD947A4A-0470-3062-63A5-7096F980BF14}"/>
                </a:ext>
              </a:extLst>
            </p:cNvPr>
            <p:cNvSpPr txBox="1"/>
            <p:nvPr/>
          </p:nvSpPr>
          <p:spPr>
            <a:xfrm>
              <a:off x="3234754" y="4241299"/>
              <a:ext cx="2803686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600" dirty="0"/>
                <a:t>理解产品目的和业务逻辑</a:t>
              </a:r>
            </a:p>
          </p:txBody>
        </p:sp>
      </p:grpSp>
      <p:sp>
        <p:nvSpPr>
          <p:cNvPr id="59" name="文本框 58">
            <a:extLst>
              <a:ext uri="{FF2B5EF4-FFF2-40B4-BE49-F238E27FC236}">
                <a16:creationId xmlns:a16="http://schemas.microsoft.com/office/drawing/2014/main" id="{6E2B81D7-CD76-2E84-948B-B4DCB9167978}"/>
              </a:ext>
            </a:extLst>
          </p:cNvPr>
          <p:cNvSpPr txBox="1"/>
          <p:nvPr/>
        </p:nvSpPr>
        <p:spPr>
          <a:xfrm>
            <a:off x="660400" y="1679714"/>
            <a:ext cx="1955943" cy="954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/>
              <a:t>设计思路与流程</a:t>
            </a: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0E967EBD-B77D-453F-B98A-815573C27C29}"/>
              </a:ext>
            </a:extLst>
          </p:cNvPr>
          <p:cNvCxnSpPr>
            <a:cxnSpLocks/>
          </p:cNvCxnSpPr>
          <p:nvPr/>
        </p:nvCxnSpPr>
        <p:spPr>
          <a:xfrm>
            <a:off x="809970" y="2863696"/>
            <a:ext cx="566516" cy="0"/>
          </a:xfrm>
          <a:prstGeom prst="line">
            <a:avLst/>
          </a:prstGeom>
          <a:ln w="4762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790F94E0-2388-E160-B26C-ADB797CB64AD}"/>
              </a:ext>
            </a:extLst>
          </p:cNvPr>
          <p:cNvSpPr/>
          <p:nvPr/>
        </p:nvSpPr>
        <p:spPr>
          <a:xfrm>
            <a:off x="8760843" y="1444090"/>
            <a:ext cx="2504016" cy="1550583"/>
          </a:xfrm>
          <a:prstGeom prst="roundRect">
            <a:avLst>
              <a:gd name="adj" fmla="val 7198"/>
            </a:avLst>
          </a:prstGeom>
          <a:solidFill>
            <a:schemeClr val="bg1"/>
          </a:solid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DE3C1A2B-8F68-E9B4-A14F-5F6E91AC1B91}"/>
              </a:ext>
            </a:extLst>
          </p:cNvPr>
          <p:cNvGrpSpPr/>
          <p:nvPr/>
        </p:nvGrpSpPr>
        <p:grpSpPr>
          <a:xfrm>
            <a:off x="3748640" y="1641411"/>
            <a:ext cx="3495517" cy="1341385"/>
            <a:chOff x="3902688" y="1729503"/>
            <a:chExt cx="3495517" cy="1341385"/>
          </a:xfrm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DC82CE3B-3D05-E288-8857-2A9C5D5E2E31}"/>
                </a:ext>
              </a:extLst>
            </p:cNvPr>
            <p:cNvGrpSpPr/>
            <p:nvPr/>
          </p:nvGrpSpPr>
          <p:grpSpPr>
            <a:xfrm>
              <a:off x="3902688" y="1729503"/>
              <a:ext cx="3495517" cy="1341385"/>
              <a:chOff x="3902688" y="1522311"/>
              <a:chExt cx="3495517" cy="1341385"/>
            </a:xfrm>
          </p:grpSpPr>
          <p:sp>
            <p:nvSpPr>
              <p:cNvPr id="63" name="矩形: 圆角 62">
                <a:extLst>
                  <a:ext uri="{FF2B5EF4-FFF2-40B4-BE49-F238E27FC236}">
                    <a16:creationId xmlns:a16="http://schemas.microsoft.com/office/drawing/2014/main" id="{72CF29AC-BAFD-3576-504E-3473DC3EF73D}"/>
                  </a:ext>
                </a:extLst>
              </p:cNvPr>
              <p:cNvSpPr/>
              <p:nvPr/>
            </p:nvSpPr>
            <p:spPr>
              <a:xfrm>
                <a:off x="3902688" y="1522311"/>
                <a:ext cx="3495517" cy="606420"/>
              </a:xfrm>
              <a:prstGeom prst="roundRect">
                <a:avLst>
                  <a:gd name="adj" fmla="val 7198"/>
                </a:avLst>
              </a:prstGeom>
              <a:solidFill>
                <a:schemeClr val="bg1"/>
              </a:solidFill>
              <a:ln w="50800">
                <a:noFill/>
              </a:ln>
              <a:effectLst>
                <a:outerShdw blurRad="965200" dist="127000" dir="2700000" sx="98000" sy="98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9" name="矩形: 圆角 68">
                <a:extLst>
                  <a:ext uri="{FF2B5EF4-FFF2-40B4-BE49-F238E27FC236}">
                    <a16:creationId xmlns:a16="http://schemas.microsoft.com/office/drawing/2014/main" id="{5CF10E92-036C-486C-9882-D67029F9ABD5}"/>
                  </a:ext>
                </a:extLst>
              </p:cNvPr>
              <p:cNvSpPr/>
              <p:nvPr/>
            </p:nvSpPr>
            <p:spPr>
              <a:xfrm>
                <a:off x="3902688" y="2257276"/>
                <a:ext cx="3495517" cy="606420"/>
              </a:xfrm>
              <a:prstGeom prst="roundRect">
                <a:avLst>
                  <a:gd name="adj" fmla="val 7198"/>
                </a:avLst>
              </a:prstGeom>
              <a:solidFill>
                <a:schemeClr val="bg1"/>
              </a:solidFill>
              <a:ln w="50800">
                <a:noFill/>
              </a:ln>
              <a:effectLst>
                <a:outerShdw blurRad="965200" dist="127000" dir="2700000" sx="98000" sy="98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: 圆角 71">
                <a:extLst>
                  <a:ext uri="{FF2B5EF4-FFF2-40B4-BE49-F238E27FC236}">
                    <a16:creationId xmlns:a16="http://schemas.microsoft.com/office/drawing/2014/main" id="{B8840A12-9626-2E2A-9C15-12977F0CAFD2}"/>
                  </a:ext>
                </a:extLst>
              </p:cNvPr>
              <p:cNvSpPr/>
              <p:nvPr/>
            </p:nvSpPr>
            <p:spPr>
              <a:xfrm>
                <a:off x="3913168" y="1730303"/>
                <a:ext cx="106363" cy="308467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: 圆角 72">
                <a:extLst>
                  <a:ext uri="{FF2B5EF4-FFF2-40B4-BE49-F238E27FC236}">
                    <a16:creationId xmlns:a16="http://schemas.microsoft.com/office/drawing/2014/main" id="{3656386F-F092-02FF-A17A-B42216AD6F79}"/>
                  </a:ext>
                </a:extLst>
              </p:cNvPr>
              <p:cNvSpPr/>
              <p:nvPr/>
            </p:nvSpPr>
            <p:spPr>
              <a:xfrm>
                <a:off x="3902688" y="2441432"/>
                <a:ext cx="106363" cy="308467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585BF2FD-98B4-133C-83E3-97E65284CBE0}"/>
                </a:ext>
              </a:extLst>
            </p:cNvPr>
            <p:cNvSpPr txBox="1"/>
            <p:nvPr/>
          </p:nvSpPr>
          <p:spPr>
            <a:xfrm>
              <a:off x="4246096" y="1877237"/>
              <a:ext cx="2972584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dirty="0"/>
                <a:t>产品认知对原型内容有认知</a:t>
              </a: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1CE87E91-0AFD-41F4-B086-8695B46CA360}"/>
                </a:ext>
              </a:extLst>
            </p:cNvPr>
            <p:cNvSpPr txBox="1"/>
            <p:nvPr/>
          </p:nvSpPr>
          <p:spPr>
            <a:xfrm>
              <a:off x="4246096" y="2648624"/>
              <a:ext cx="2994902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dirty="0"/>
                <a:t>品牌基因渗透情绪版感知</a:t>
              </a:r>
            </a:p>
          </p:txBody>
        </p:sp>
      </p:grpSp>
      <p:sp>
        <p:nvSpPr>
          <p:cNvPr id="80" name="任意多边形: 形状 79">
            <a:extLst>
              <a:ext uri="{FF2B5EF4-FFF2-40B4-BE49-F238E27FC236}">
                <a16:creationId xmlns:a16="http://schemas.microsoft.com/office/drawing/2014/main" id="{3C3E296D-CC1D-E5C1-ECD4-4A1323E13084}"/>
              </a:ext>
            </a:extLst>
          </p:cNvPr>
          <p:cNvSpPr/>
          <p:nvPr/>
        </p:nvSpPr>
        <p:spPr>
          <a:xfrm rot="5400000">
            <a:off x="2444018" y="1772569"/>
            <a:ext cx="953767" cy="1096768"/>
          </a:xfrm>
          <a:custGeom>
            <a:avLst/>
            <a:gdLst>
              <a:gd name="connsiteX0" fmla="*/ 0 w 1199202"/>
              <a:gd name="connsiteY0" fmla="*/ 2603411 h 2603411"/>
              <a:gd name="connsiteX1" fmla="*/ 46077 w 1199202"/>
              <a:gd name="connsiteY1" fmla="*/ 2565426 h 2603411"/>
              <a:gd name="connsiteX2" fmla="*/ 478862 w 1199202"/>
              <a:gd name="connsiteY2" fmla="*/ 679361 h 2603411"/>
              <a:gd name="connsiteX3" fmla="*/ 477468 w 1199202"/>
              <a:gd name="connsiteY3" fmla="*/ 635000 h 2603411"/>
              <a:gd name="connsiteX4" fmla="*/ 250351 w 1199202"/>
              <a:gd name="connsiteY4" fmla="*/ 635000 h 2603411"/>
              <a:gd name="connsiteX5" fmla="*/ 586901 w 1199202"/>
              <a:gd name="connsiteY5" fmla="*/ 0 h 2603411"/>
              <a:gd name="connsiteX6" fmla="*/ 923451 w 1199202"/>
              <a:gd name="connsiteY6" fmla="*/ 635000 h 2603411"/>
              <a:gd name="connsiteX7" fmla="*/ 721557 w 1199202"/>
              <a:gd name="connsiteY7" fmla="*/ 635000 h 2603411"/>
              <a:gd name="connsiteX8" fmla="*/ 720162 w 1199202"/>
              <a:gd name="connsiteY8" fmla="*/ 679361 h 2603411"/>
              <a:gd name="connsiteX9" fmla="*/ 1160199 w 1199202"/>
              <a:gd name="connsiteY9" fmla="*/ 2572500 h 2603411"/>
              <a:gd name="connsiteX10" fmla="*/ 1199202 w 1199202"/>
              <a:gd name="connsiteY10" fmla="*/ 2603411 h 2603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9202" h="2603411">
                <a:moveTo>
                  <a:pt x="0" y="2603411"/>
                </a:moveTo>
                <a:lnTo>
                  <a:pt x="46077" y="2565426"/>
                </a:lnTo>
                <a:cubicBezTo>
                  <a:pt x="296811" y="2315387"/>
                  <a:pt x="478862" y="1565539"/>
                  <a:pt x="478862" y="679361"/>
                </a:cubicBezTo>
                <a:lnTo>
                  <a:pt x="477468" y="635000"/>
                </a:lnTo>
                <a:lnTo>
                  <a:pt x="250351" y="635000"/>
                </a:lnTo>
                <a:lnTo>
                  <a:pt x="586901" y="0"/>
                </a:lnTo>
                <a:lnTo>
                  <a:pt x="923451" y="635000"/>
                </a:lnTo>
                <a:lnTo>
                  <a:pt x="721557" y="635000"/>
                </a:lnTo>
                <a:lnTo>
                  <a:pt x="720162" y="679361"/>
                </a:lnTo>
                <a:cubicBezTo>
                  <a:pt x="720162" y="1574060"/>
                  <a:pt x="905731" y="2329795"/>
                  <a:pt x="1160199" y="2572500"/>
                </a:cubicBezTo>
                <a:lnTo>
                  <a:pt x="1199202" y="2603411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40000"/>
                  <a:lumOff val="60000"/>
                  <a:alpha val="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+mn-cs"/>
            </a:endParaRPr>
          </a:p>
        </p:txBody>
      </p:sp>
      <p:sp>
        <p:nvSpPr>
          <p:cNvPr id="81" name="任意多边形: 形状 80">
            <a:extLst>
              <a:ext uri="{FF2B5EF4-FFF2-40B4-BE49-F238E27FC236}">
                <a16:creationId xmlns:a16="http://schemas.microsoft.com/office/drawing/2014/main" id="{0A2FA0F9-32FF-9044-86DA-6B7590CFC774}"/>
              </a:ext>
            </a:extLst>
          </p:cNvPr>
          <p:cNvSpPr/>
          <p:nvPr/>
        </p:nvSpPr>
        <p:spPr>
          <a:xfrm rot="5400000">
            <a:off x="7456319" y="1772569"/>
            <a:ext cx="953767" cy="1096768"/>
          </a:xfrm>
          <a:custGeom>
            <a:avLst/>
            <a:gdLst>
              <a:gd name="connsiteX0" fmla="*/ 0 w 1199202"/>
              <a:gd name="connsiteY0" fmla="*/ 2603411 h 2603411"/>
              <a:gd name="connsiteX1" fmla="*/ 46077 w 1199202"/>
              <a:gd name="connsiteY1" fmla="*/ 2565426 h 2603411"/>
              <a:gd name="connsiteX2" fmla="*/ 478862 w 1199202"/>
              <a:gd name="connsiteY2" fmla="*/ 679361 h 2603411"/>
              <a:gd name="connsiteX3" fmla="*/ 477468 w 1199202"/>
              <a:gd name="connsiteY3" fmla="*/ 635000 h 2603411"/>
              <a:gd name="connsiteX4" fmla="*/ 250351 w 1199202"/>
              <a:gd name="connsiteY4" fmla="*/ 635000 h 2603411"/>
              <a:gd name="connsiteX5" fmla="*/ 586901 w 1199202"/>
              <a:gd name="connsiteY5" fmla="*/ 0 h 2603411"/>
              <a:gd name="connsiteX6" fmla="*/ 923451 w 1199202"/>
              <a:gd name="connsiteY6" fmla="*/ 635000 h 2603411"/>
              <a:gd name="connsiteX7" fmla="*/ 721557 w 1199202"/>
              <a:gd name="connsiteY7" fmla="*/ 635000 h 2603411"/>
              <a:gd name="connsiteX8" fmla="*/ 720162 w 1199202"/>
              <a:gd name="connsiteY8" fmla="*/ 679361 h 2603411"/>
              <a:gd name="connsiteX9" fmla="*/ 1160199 w 1199202"/>
              <a:gd name="connsiteY9" fmla="*/ 2572500 h 2603411"/>
              <a:gd name="connsiteX10" fmla="*/ 1199202 w 1199202"/>
              <a:gd name="connsiteY10" fmla="*/ 2603411 h 2603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9202" h="2603411">
                <a:moveTo>
                  <a:pt x="0" y="2603411"/>
                </a:moveTo>
                <a:lnTo>
                  <a:pt x="46077" y="2565426"/>
                </a:lnTo>
                <a:cubicBezTo>
                  <a:pt x="296811" y="2315387"/>
                  <a:pt x="478862" y="1565539"/>
                  <a:pt x="478862" y="679361"/>
                </a:cubicBezTo>
                <a:lnTo>
                  <a:pt x="477468" y="635000"/>
                </a:lnTo>
                <a:lnTo>
                  <a:pt x="250351" y="635000"/>
                </a:lnTo>
                <a:lnTo>
                  <a:pt x="586901" y="0"/>
                </a:lnTo>
                <a:lnTo>
                  <a:pt x="923451" y="635000"/>
                </a:lnTo>
                <a:lnTo>
                  <a:pt x="721557" y="635000"/>
                </a:lnTo>
                <a:lnTo>
                  <a:pt x="720162" y="679361"/>
                </a:lnTo>
                <a:cubicBezTo>
                  <a:pt x="720162" y="1574060"/>
                  <a:pt x="905731" y="2329795"/>
                  <a:pt x="1160199" y="2572500"/>
                </a:cubicBezTo>
                <a:lnTo>
                  <a:pt x="1199202" y="2603411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40000"/>
                  <a:lumOff val="60000"/>
                  <a:alpha val="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+mn-cs"/>
            </a:endParaRPr>
          </a:p>
        </p:txBody>
      </p:sp>
      <p:sp>
        <p:nvSpPr>
          <p:cNvPr id="82" name="任意多边形: 形状 81">
            <a:extLst>
              <a:ext uri="{FF2B5EF4-FFF2-40B4-BE49-F238E27FC236}">
                <a16:creationId xmlns:a16="http://schemas.microsoft.com/office/drawing/2014/main" id="{008F6E93-F9AF-02E9-CC00-6A34301A37A3}"/>
              </a:ext>
            </a:extLst>
          </p:cNvPr>
          <p:cNvSpPr/>
          <p:nvPr/>
        </p:nvSpPr>
        <p:spPr>
          <a:xfrm flipV="1">
            <a:off x="9576765" y="3124605"/>
            <a:ext cx="953767" cy="1096768"/>
          </a:xfrm>
          <a:custGeom>
            <a:avLst/>
            <a:gdLst>
              <a:gd name="connsiteX0" fmla="*/ 0 w 1199202"/>
              <a:gd name="connsiteY0" fmla="*/ 2603411 h 2603411"/>
              <a:gd name="connsiteX1" fmla="*/ 46077 w 1199202"/>
              <a:gd name="connsiteY1" fmla="*/ 2565426 h 2603411"/>
              <a:gd name="connsiteX2" fmla="*/ 478862 w 1199202"/>
              <a:gd name="connsiteY2" fmla="*/ 679361 h 2603411"/>
              <a:gd name="connsiteX3" fmla="*/ 477468 w 1199202"/>
              <a:gd name="connsiteY3" fmla="*/ 635000 h 2603411"/>
              <a:gd name="connsiteX4" fmla="*/ 250351 w 1199202"/>
              <a:gd name="connsiteY4" fmla="*/ 635000 h 2603411"/>
              <a:gd name="connsiteX5" fmla="*/ 586901 w 1199202"/>
              <a:gd name="connsiteY5" fmla="*/ 0 h 2603411"/>
              <a:gd name="connsiteX6" fmla="*/ 923451 w 1199202"/>
              <a:gd name="connsiteY6" fmla="*/ 635000 h 2603411"/>
              <a:gd name="connsiteX7" fmla="*/ 721557 w 1199202"/>
              <a:gd name="connsiteY7" fmla="*/ 635000 h 2603411"/>
              <a:gd name="connsiteX8" fmla="*/ 720162 w 1199202"/>
              <a:gd name="connsiteY8" fmla="*/ 679361 h 2603411"/>
              <a:gd name="connsiteX9" fmla="*/ 1160199 w 1199202"/>
              <a:gd name="connsiteY9" fmla="*/ 2572500 h 2603411"/>
              <a:gd name="connsiteX10" fmla="*/ 1199202 w 1199202"/>
              <a:gd name="connsiteY10" fmla="*/ 2603411 h 2603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9202" h="2603411">
                <a:moveTo>
                  <a:pt x="0" y="2603411"/>
                </a:moveTo>
                <a:lnTo>
                  <a:pt x="46077" y="2565426"/>
                </a:lnTo>
                <a:cubicBezTo>
                  <a:pt x="296811" y="2315387"/>
                  <a:pt x="478862" y="1565539"/>
                  <a:pt x="478862" y="679361"/>
                </a:cubicBezTo>
                <a:lnTo>
                  <a:pt x="477468" y="635000"/>
                </a:lnTo>
                <a:lnTo>
                  <a:pt x="250351" y="635000"/>
                </a:lnTo>
                <a:lnTo>
                  <a:pt x="586901" y="0"/>
                </a:lnTo>
                <a:lnTo>
                  <a:pt x="923451" y="635000"/>
                </a:lnTo>
                <a:lnTo>
                  <a:pt x="721557" y="635000"/>
                </a:lnTo>
                <a:lnTo>
                  <a:pt x="720162" y="679361"/>
                </a:lnTo>
                <a:cubicBezTo>
                  <a:pt x="720162" y="1574060"/>
                  <a:pt x="905731" y="2329795"/>
                  <a:pt x="1160199" y="2572500"/>
                </a:cubicBezTo>
                <a:lnTo>
                  <a:pt x="1199202" y="2603411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40000"/>
                  <a:lumOff val="60000"/>
                  <a:alpha val="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+mn-cs"/>
            </a:endParaRPr>
          </a:p>
        </p:txBody>
      </p:sp>
      <p:sp>
        <p:nvSpPr>
          <p:cNvPr id="86" name="iconfont-11145-6970024">
            <a:extLst>
              <a:ext uri="{FF2B5EF4-FFF2-40B4-BE49-F238E27FC236}">
                <a16:creationId xmlns:a16="http://schemas.microsoft.com/office/drawing/2014/main" id="{108A714E-01BB-9F45-9356-E76BEE68E2A5}"/>
              </a:ext>
            </a:extLst>
          </p:cNvPr>
          <p:cNvSpPr/>
          <p:nvPr/>
        </p:nvSpPr>
        <p:spPr>
          <a:xfrm>
            <a:off x="9708009" y="1686160"/>
            <a:ext cx="609685" cy="597136"/>
          </a:xfrm>
          <a:custGeom>
            <a:avLst/>
            <a:gdLst>
              <a:gd name="connsiteX0" fmla="*/ 236607 w 607780"/>
              <a:gd name="connsiteY0" fmla="*/ 449483 h 595271"/>
              <a:gd name="connsiteX1" fmla="*/ 371243 w 607780"/>
              <a:gd name="connsiteY1" fmla="*/ 449483 h 595271"/>
              <a:gd name="connsiteX2" fmla="*/ 405257 w 607780"/>
              <a:gd name="connsiteY2" fmla="*/ 483441 h 595271"/>
              <a:gd name="connsiteX3" fmla="*/ 405257 w 607780"/>
              <a:gd name="connsiteY3" fmla="*/ 584811 h 595271"/>
              <a:gd name="connsiteX4" fmla="*/ 394780 w 607780"/>
              <a:gd name="connsiteY4" fmla="*/ 595271 h 595271"/>
              <a:gd name="connsiteX5" fmla="*/ 213070 w 607780"/>
              <a:gd name="connsiteY5" fmla="*/ 595271 h 595271"/>
              <a:gd name="connsiteX6" fmla="*/ 202593 w 607780"/>
              <a:gd name="connsiteY6" fmla="*/ 584811 h 595271"/>
              <a:gd name="connsiteX7" fmla="*/ 202593 w 607780"/>
              <a:gd name="connsiteY7" fmla="*/ 483441 h 595271"/>
              <a:gd name="connsiteX8" fmla="*/ 236607 w 607780"/>
              <a:gd name="connsiteY8" fmla="*/ 449483 h 595271"/>
              <a:gd name="connsiteX9" fmla="*/ 541892 w 607780"/>
              <a:gd name="connsiteY9" fmla="*/ 348260 h 595271"/>
              <a:gd name="connsiteX10" fmla="*/ 551736 w 607780"/>
              <a:gd name="connsiteY10" fmla="*/ 349985 h 595271"/>
              <a:gd name="connsiteX11" fmla="*/ 566566 w 607780"/>
              <a:gd name="connsiteY11" fmla="*/ 359133 h 595271"/>
              <a:gd name="connsiteX12" fmla="*/ 570614 w 607780"/>
              <a:gd name="connsiteY12" fmla="*/ 378236 h 595271"/>
              <a:gd name="connsiteX13" fmla="*/ 514841 w 607780"/>
              <a:gd name="connsiteY13" fmla="*/ 439743 h 595271"/>
              <a:gd name="connsiteX14" fmla="*/ 523951 w 607780"/>
              <a:gd name="connsiteY14" fmla="*/ 455460 h 595271"/>
              <a:gd name="connsiteX15" fmla="*/ 515195 w 607780"/>
              <a:gd name="connsiteY15" fmla="*/ 470622 h 595271"/>
              <a:gd name="connsiteX16" fmla="*/ 435128 w 607780"/>
              <a:gd name="connsiteY16" fmla="*/ 470723 h 595271"/>
              <a:gd name="connsiteX17" fmla="*/ 426372 w 607780"/>
              <a:gd name="connsiteY17" fmla="*/ 455561 h 595271"/>
              <a:gd name="connsiteX18" fmla="*/ 466304 w 607780"/>
              <a:gd name="connsiteY18" fmla="*/ 386323 h 595271"/>
              <a:gd name="connsiteX19" fmla="*/ 483816 w 607780"/>
              <a:gd name="connsiteY19" fmla="*/ 386272 h 595271"/>
              <a:gd name="connsiteX20" fmla="*/ 492167 w 607780"/>
              <a:gd name="connsiteY20" fmla="*/ 400676 h 595271"/>
              <a:gd name="connsiteX21" fmla="*/ 533567 w 607780"/>
              <a:gd name="connsiteY21" fmla="*/ 353775 h 595271"/>
              <a:gd name="connsiteX22" fmla="*/ 541892 w 607780"/>
              <a:gd name="connsiteY22" fmla="*/ 348260 h 595271"/>
              <a:gd name="connsiteX23" fmla="*/ 64200 w 607780"/>
              <a:gd name="connsiteY23" fmla="*/ 336864 h 595271"/>
              <a:gd name="connsiteX24" fmla="*/ 74313 w 607780"/>
              <a:gd name="connsiteY24" fmla="*/ 336871 h 595271"/>
              <a:gd name="connsiteX25" fmla="*/ 143681 w 607780"/>
              <a:gd name="connsiteY25" fmla="*/ 376748 h 595271"/>
              <a:gd name="connsiteX26" fmla="*/ 143681 w 607780"/>
              <a:gd name="connsiteY26" fmla="*/ 394235 h 595271"/>
              <a:gd name="connsiteX27" fmla="*/ 129261 w 607780"/>
              <a:gd name="connsiteY27" fmla="*/ 402574 h 595271"/>
              <a:gd name="connsiteX28" fmla="*/ 176214 w 607780"/>
              <a:gd name="connsiteY28" fmla="*/ 443917 h 595271"/>
              <a:gd name="connsiteX29" fmla="*/ 180009 w 607780"/>
              <a:gd name="connsiteY29" fmla="*/ 462061 h 595271"/>
              <a:gd name="connsiteX30" fmla="*/ 170902 w 607780"/>
              <a:gd name="connsiteY30" fmla="*/ 476869 h 595271"/>
              <a:gd name="connsiteX31" fmla="*/ 151725 w 607780"/>
              <a:gd name="connsiteY31" fmla="*/ 480913 h 595271"/>
              <a:gd name="connsiteX32" fmla="*/ 90150 w 607780"/>
              <a:gd name="connsiteY32" fmla="*/ 425166 h 595271"/>
              <a:gd name="connsiteX33" fmla="*/ 74414 w 607780"/>
              <a:gd name="connsiteY33" fmla="*/ 434314 h 595271"/>
              <a:gd name="connsiteX34" fmla="*/ 59235 w 607780"/>
              <a:gd name="connsiteY34" fmla="*/ 425570 h 595271"/>
              <a:gd name="connsiteX35" fmla="*/ 59134 w 607780"/>
              <a:gd name="connsiteY35" fmla="*/ 345614 h 595271"/>
              <a:gd name="connsiteX36" fmla="*/ 64200 w 607780"/>
              <a:gd name="connsiteY36" fmla="*/ 336864 h 595271"/>
              <a:gd name="connsiteX37" fmla="*/ 349533 w 607780"/>
              <a:gd name="connsiteY37" fmla="*/ 289354 h 595271"/>
              <a:gd name="connsiteX38" fmla="*/ 365529 w 607780"/>
              <a:gd name="connsiteY38" fmla="*/ 302800 h 595271"/>
              <a:gd name="connsiteX39" fmla="*/ 365529 w 607780"/>
              <a:gd name="connsiteY39" fmla="*/ 368208 h 595271"/>
              <a:gd name="connsiteX40" fmla="*/ 303926 w 607780"/>
              <a:gd name="connsiteY40" fmla="*/ 429725 h 595271"/>
              <a:gd name="connsiteX41" fmla="*/ 242322 w 607780"/>
              <a:gd name="connsiteY41" fmla="*/ 368208 h 595271"/>
              <a:gd name="connsiteX42" fmla="*/ 242322 w 607780"/>
              <a:gd name="connsiteY42" fmla="*/ 339194 h 595271"/>
              <a:gd name="connsiteX43" fmla="*/ 270719 w 607780"/>
              <a:gd name="connsiteY43" fmla="*/ 304569 h 595271"/>
              <a:gd name="connsiteX44" fmla="*/ 349533 w 607780"/>
              <a:gd name="connsiteY44" fmla="*/ 289354 h 595271"/>
              <a:gd name="connsiteX45" fmla="*/ 439205 w 607780"/>
              <a:gd name="connsiteY45" fmla="*/ 160376 h 595271"/>
              <a:gd name="connsiteX46" fmla="*/ 573782 w 607780"/>
              <a:gd name="connsiteY46" fmla="*/ 160376 h 595271"/>
              <a:gd name="connsiteX47" fmla="*/ 607780 w 607780"/>
              <a:gd name="connsiteY47" fmla="*/ 194334 h 595271"/>
              <a:gd name="connsiteX48" fmla="*/ 607780 w 607780"/>
              <a:gd name="connsiteY48" fmla="*/ 295754 h 595271"/>
              <a:gd name="connsiteX49" fmla="*/ 597307 w 607780"/>
              <a:gd name="connsiteY49" fmla="*/ 306164 h 595271"/>
              <a:gd name="connsiteX50" fmla="*/ 415679 w 607780"/>
              <a:gd name="connsiteY50" fmla="*/ 306164 h 595271"/>
              <a:gd name="connsiteX51" fmla="*/ 405257 w 607780"/>
              <a:gd name="connsiteY51" fmla="*/ 295754 h 595271"/>
              <a:gd name="connsiteX52" fmla="*/ 405257 w 607780"/>
              <a:gd name="connsiteY52" fmla="*/ 194334 h 595271"/>
              <a:gd name="connsiteX53" fmla="*/ 439205 w 607780"/>
              <a:gd name="connsiteY53" fmla="*/ 160376 h 595271"/>
              <a:gd name="connsiteX54" fmla="*/ 34010 w 607780"/>
              <a:gd name="connsiteY54" fmla="*/ 160376 h 595271"/>
              <a:gd name="connsiteX55" fmla="*/ 168583 w 607780"/>
              <a:gd name="connsiteY55" fmla="*/ 160376 h 595271"/>
              <a:gd name="connsiteX56" fmla="*/ 202593 w 607780"/>
              <a:gd name="connsiteY56" fmla="*/ 194334 h 595271"/>
              <a:gd name="connsiteX57" fmla="*/ 202593 w 607780"/>
              <a:gd name="connsiteY57" fmla="*/ 295754 h 595271"/>
              <a:gd name="connsiteX58" fmla="*/ 192167 w 607780"/>
              <a:gd name="connsiteY58" fmla="*/ 306164 h 595271"/>
              <a:gd name="connsiteX59" fmla="*/ 10426 w 607780"/>
              <a:gd name="connsiteY59" fmla="*/ 306164 h 595271"/>
              <a:gd name="connsiteX60" fmla="*/ 0 w 607780"/>
              <a:gd name="connsiteY60" fmla="*/ 295754 h 595271"/>
              <a:gd name="connsiteX61" fmla="*/ 0 w 607780"/>
              <a:gd name="connsiteY61" fmla="*/ 194334 h 595271"/>
              <a:gd name="connsiteX62" fmla="*/ 34010 w 607780"/>
              <a:gd name="connsiteY62" fmla="*/ 160376 h 595271"/>
              <a:gd name="connsiteX63" fmla="*/ 330342 w 607780"/>
              <a:gd name="connsiteY63" fmla="*/ 21924 h 595271"/>
              <a:gd name="connsiteX64" fmla="*/ 340102 w 607780"/>
              <a:gd name="connsiteY64" fmla="*/ 24538 h 595271"/>
              <a:gd name="connsiteX65" fmla="*/ 396777 w 607780"/>
              <a:gd name="connsiteY65" fmla="*/ 80951 h 595271"/>
              <a:gd name="connsiteX66" fmla="*/ 392274 w 607780"/>
              <a:gd name="connsiteY66" fmla="*/ 97870 h 595271"/>
              <a:gd name="connsiteX67" fmla="*/ 314952 w 607780"/>
              <a:gd name="connsiteY67" fmla="*/ 118627 h 595271"/>
              <a:gd name="connsiteX68" fmla="*/ 302554 w 607780"/>
              <a:gd name="connsiteY68" fmla="*/ 106253 h 595271"/>
              <a:gd name="connsiteX69" fmla="*/ 306856 w 607780"/>
              <a:gd name="connsiteY69" fmla="*/ 90193 h 595271"/>
              <a:gd name="connsiteX70" fmla="*/ 244361 w 607780"/>
              <a:gd name="connsiteY70" fmla="*/ 94132 h 595271"/>
              <a:gd name="connsiteX71" fmla="*/ 228876 w 607780"/>
              <a:gd name="connsiteY71" fmla="*/ 83981 h 595271"/>
              <a:gd name="connsiteX72" fmla="*/ 224828 w 607780"/>
              <a:gd name="connsiteY72" fmla="*/ 67062 h 595271"/>
              <a:gd name="connsiteX73" fmla="*/ 235505 w 607780"/>
              <a:gd name="connsiteY73" fmla="*/ 50699 h 595271"/>
              <a:gd name="connsiteX74" fmla="*/ 318494 w 607780"/>
              <a:gd name="connsiteY74" fmla="*/ 46659 h 595271"/>
              <a:gd name="connsiteX75" fmla="*/ 323200 w 607780"/>
              <a:gd name="connsiteY75" fmla="*/ 29083 h 595271"/>
              <a:gd name="connsiteX76" fmla="*/ 330342 w 607780"/>
              <a:gd name="connsiteY76" fmla="*/ 21924 h 595271"/>
              <a:gd name="connsiteX77" fmla="*/ 552065 w 607780"/>
              <a:gd name="connsiteY77" fmla="*/ 196 h 595271"/>
              <a:gd name="connsiteX78" fmla="*/ 568052 w 607780"/>
              <a:gd name="connsiteY78" fmla="*/ 13690 h 595271"/>
              <a:gd name="connsiteX79" fmla="*/ 568052 w 607780"/>
              <a:gd name="connsiteY79" fmla="*/ 79039 h 595271"/>
              <a:gd name="connsiteX80" fmla="*/ 506484 w 607780"/>
              <a:gd name="connsiteY80" fmla="*/ 140547 h 595271"/>
              <a:gd name="connsiteX81" fmla="*/ 444915 w 607780"/>
              <a:gd name="connsiteY81" fmla="*/ 79039 h 595271"/>
              <a:gd name="connsiteX82" fmla="*/ 444915 w 607780"/>
              <a:gd name="connsiteY82" fmla="*/ 50080 h 595271"/>
              <a:gd name="connsiteX83" fmla="*/ 473296 w 607780"/>
              <a:gd name="connsiteY83" fmla="*/ 15459 h 595271"/>
              <a:gd name="connsiteX84" fmla="*/ 552065 w 607780"/>
              <a:gd name="connsiteY84" fmla="*/ 196 h 595271"/>
              <a:gd name="connsiteX85" fmla="*/ 146938 w 607780"/>
              <a:gd name="connsiteY85" fmla="*/ 196 h 595271"/>
              <a:gd name="connsiteX86" fmla="*/ 162936 w 607780"/>
              <a:gd name="connsiteY86" fmla="*/ 13690 h 595271"/>
              <a:gd name="connsiteX87" fmla="*/ 162936 w 607780"/>
              <a:gd name="connsiteY87" fmla="*/ 79039 h 595271"/>
              <a:gd name="connsiteX88" fmla="*/ 101322 w 607780"/>
              <a:gd name="connsiteY88" fmla="*/ 140547 h 595271"/>
              <a:gd name="connsiteX89" fmla="*/ 39658 w 607780"/>
              <a:gd name="connsiteY89" fmla="*/ 79039 h 595271"/>
              <a:gd name="connsiteX90" fmla="*/ 39658 w 607780"/>
              <a:gd name="connsiteY90" fmla="*/ 50080 h 595271"/>
              <a:gd name="connsiteX91" fmla="*/ 68060 w 607780"/>
              <a:gd name="connsiteY91" fmla="*/ 15459 h 595271"/>
              <a:gd name="connsiteX92" fmla="*/ 146938 w 607780"/>
              <a:gd name="connsiteY92" fmla="*/ 196 h 59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7780" h="595271">
                <a:moveTo>
                  <a:pt x="236607" y="449483"/>
                </a:moveTo>
                <a:lnTo>
                  <a:pt x="371243" y="449483"/>
                </a:lnTo>
                <a:cubicBezTo>
                  <a:pt x="390022" y="449483"/>
                  <a:pt x="405257" y="464643"/>
                  <a:pt x="405257" y="483441"/>
                </a:cubicBezTo>
                <a:lnTo>
                  <a:pt x="405257" y="584811"/>
                </a:lnTo>
                <a:cubicBezTo>
                  <a:pt x="405257" y="590571"/>
                  <a:pt x="400550" y="595271"/>
                  <a:pt x="394780" y="595271"/>
                </a:cubicBezTo>
                <a:lnTo>
                  <a:pt x="213070" y="595271"/>
                </a:lnTo>
                <a:cubicBezTo>
                  <a:pt x="207300" y="595271"/>
                  <a:pt x="202593" y="590571"/>
                  <a:pt x="202593" y="584811"/>
                </a:cubicBezTo>
                <a:lnTo>
                  <a:pt x="202593" y="483441"/>
                </a:lnTo>
                <a:cubicBezTo>
                  <a:pt x="202593" y="464643"/>
                  <a:pt x="217828" y="449483"/>
                  <a:pt x="236607" y="449483"/>
                </a:cubicBezTo>
                <a:close/>
                <a:moveTo>
                  <a:pt x="541892" y="348260"/>
                </a:moveTo>
                <a:cubicBezTo>
                  <a:pt x="545169" y="347584"/>
                  <a:pt x="548699" y="348115"/>
                  <a:pt x="551736" y="349985"/>
                </a:cubicBezTo>
                <a:lnTo>
                  <a:pt x="566566" y="359133"/>
                </a:lnTo>
                <a:cubicBezTo>
                  <a:pt x="573145" y="363176"/>
                  <a:pt x="574967" y="371868"/>
                  <a:pt x="570614" y="378236"/>
                </a:cubicBezTo>
                <a:cubicBezTo>
                  <a:pt x="554925" y="401232"/>
                  <a:pt x="536249" y="421852"/>
                  <a:pt x="514841" y="439743"/>
                </a:cubicBezTo>
                <a:lnTo>
                  <a:pt x="523951" y="455460"/>
                </a:lnTo>
                <a:cubicBezTo>
                  <a:pt x="527848" y="462182"/>
                  <a:pt x="522989" y="470622"/>
                  <a:pt x="515195" y="470622"/>
                </a:cubicBezTo>
                <a:lnTo>
                  <a:pt x="435128" y="470723"/>
                </a:lnTo>
                <a:cubicBezTo>
                  <a:pt x="427334" y="470723"/>
                  <a:pt x="422475" y="462334"/>
                  <a:pt x="426372" y="455561"/>
                </a:cubicBezTo>
                <a:lnTo>
                  <a:pt x="466304" y="386323"/>
                </a:lnTo>
                <a:cubicBezTo>
                  <a:pt x="470202" y="379550"/>
                  <a:pt x="479919" y="379550"/>
                  <a:pt x="483816" y="386272"/>
                </a:cubicBezTo>
                <a:lnTo>
                  <a:pt x="492167" y="400676"/>
                </a:lnTo>
                <a:cubicBezTo>
                  <a:pt x="507856" y="386777"/>
                  <a:pt x="521724" y="371060"/>
                  <a:pt x="533567" y="353775"/>
                </a:cubicBezTo>
                <a:cubicBezTo>
                  <a:pt x="535592" y="350819"/>
                  <a:pt x="538616" y="348936"/>
                  <a:pt x="541892" y="348260"/>
                </a:cubicBezTo>
                <a:close/>
                <a:moveTo>
                  <a:pt x="64200" y="336864"/>
                </a:moveTo>
                <a:cubicBezTo>
                  <a:pt x="67154" y="335165"/>
                  <a:pt x="70949" y="334925"/>
                  <a:pt x="74313" y="336871"/>
                </a:cubicBezTo>
                <a:lnTo>
                  <a:pt x="143681" y="376748"/>
                </a:lnTo>
                <a:cubicBezTo>
                  <a:pt x="150410" y="380639"/>
                  <a:pt x="150410" y="390343"/>
                  <a:pt x="143681" y="394235"/>
                </a:cubicBezTo>
                <a:lnTo>
                  <a:pt x="129261" y="402574"/>
                </a:lnTo>
                <a:cubicBezTo>
                  <a:pt x="143225" y="418242"/>
                  <a:pt x="158910" y="432090"/>
                  <a:pt x="176214" y="443917"/>
                </a:cubicBezTo>
                <a:cubicBezTo>
                  <a:pt x="182134" y="447960"/>
                  <a:pt x="183753" y="455945"/>
                  <a:pt x="180009" y="462061"/>
                </a:cubicBezTo>
                <a:lnTo>
                  <a:pt x="170902" y="476869"/>
                </a:lnTo>
                <a:cubicBezTo>
                  <a:pt x="166803" y="483440"/>
                  <a:pt x="158101" y="485259"/>
                  <a:pt x="151725" y="480913"/>
                </a:cubicBezTo>
                <a:cubicBezTo>
                  <a:pt x="128704" y="465245"/>
                  <a:pt x="108061" y="446545"/>
                  <a:pt x="90150" y="425166"/>
                </a:cubicBezTo>
                <a:lnTo>
                  <a:pt x="74414" y="434314"/>
                </a:lnTo>
                <a:cubicBezTo>
                  <a:pt x="67685" y="438205"/>
                  <a:pt x="59235" y="433353"/>
                  <a:pt x="59235" y="425570"/>
                </a:cubicBezTo>
                <a:lnTo>
                  <a:pt x="59134" y="345614"/>
                </a:lnTo>
                <a:cubicBezTo>
                  <a:pt x="59134" y="341723"/>
                  <a:pt x="61247" y="338564"/>
                  <a:pt x="64200" y="336864"/>
                </a:cubicBezTo>
                <a:close/>
                <a:moveTo>
                  <a:pt x="349533" y="289354"/>
                </a:moveTo>
                <a:cubicBezTo>
                  <a:pt x="357886" y="287888"/>
                  <a:pt x="365529" y="294308"/>
                  <a:pt x="365529" y="302800"/>
                </a:cubicBezTo>
                <a:lnTo>
                  <a:pt x="365529" y="368208"/>
                </a:lnTo>
                <a:cubicBezTo>
                  <a:pt x="365529" y="402177"/>
                  <a:pt x="337942" y="429725"/>
                  <a:pt x="303926" y="429725"/>
                </a:cubicBezTo>
                <a:cubicBezTo>
                  <a:pt x="269909" y="429725"/>
                  <a:pt x="242322" y="402177"/>
                  <a:pt x="242322" y="368208"/>
                </a:cubicBezTo>
                <a:lnTo>
                  <a:pt x="242322" y="339194"/>
                </a:lnTo>
                <a:cubicBezTo>
                  <a:pt x="242322" y="322412"/>
                  <a:pt x="254167" y="307905"/>
                  <a:pt x="270719" y="304569"/>
                </a:cubicBezTo>
                <a:cubicBezTo>
                  <a:pt x="296434" y="299413"/>
                  <a:pt x="332829" y="292185"/>
                  <a:pt x="349533" y="289354"/>
                </a:cubicBezTo>
                <a:close/>
                <a:moveTo>
                  <a:pt x="439205" y="160376"/>
                </a:moveTo>
                <a:lnTo>
                  <a:pt x="573782" y="160376"/>
                </a:lnTo>
                <a:cubicBezTo>
                  <a:pt x="592552" y="160376"/>
                  <a:pt x="607780" y="175587"/>
                  <a:pt x="607780" y="194334"/>
                </a:cubicBezTo>
                <a:lnTo>
                  <a:pt x="607780" y="295754"/>
                </a:lnTo>
                <a:cubicBezTo>
                  <a:pt x="607780" y="301515"/>
                  <a:pt x="603075" y="306164"/>
                  <a:pt x="597307" y="306164"/>
                </a:cubicBezTo>
                <a:lnTo>
                  <a:pt x="415679" y="306164"/>
                </a:lnTo>
                <a:cubicBezTo>
                  <a:pt x="409912" y="306164"/>
                  <a:pt x="405257" y="301515"/>
                  <a:pt x="405257" y="295754"/>
                </a:cubicBezTo>
                <a:lnTo>
                  <a:pt x="405257" y="194334"/>
                </a:lnTo>
                <a:cubicBezTo>
                  <a:pt x="405257" y="175587"/>
                  <a:pt x="420435" y="160376"/>
                  <a:pt x="439205" y="160376"/>
                </a:cubicBezTo>
                <a:close/>
                <a:moveTo>
                  <a:pt x="34010" y="160376"/>
                </a:moveTo>
                <a:lnTo>
                  <a:pt x="168583" y="160376"/>
                </a:lnTo>
                <a:cubicBezTo>
                  <a:pt x="187359" y="160376"/>
                  <a:pt x="202593" y="175587"/>
                  <a:pt x="202593" y="194334"/>
                </a:cubicBezTo>
                <a:lnTo>
                  <a:pt x="202593" y="295754"/>
                </a:lnTo>
                <a:cubicBezTo>
                  <a:pt x="202593" y="301515"/>
                  <a:pt x="197937" y="306164"/>
                  <a:pt x="192167" y="306164"/>
                </a:cubicBezTo>
                <a:lnTo>
                  <a:pt x="10426" y="306164"/>
                </a:lnTo>
                <a:cubicBezTo>
                  <a:pt x="4656" y="306164"/>
                  <a:pt x="0" y="301515"/>
                  <a:pt x="0" y="295754"/>
                </a:cubicBezTo>
                <a:lnTo>
                  <a:pt x="0" y="194334"/>
                </a:lnTo>
                <a:cubicBezTo>
                  <a:pt x="0" y="175587"/>
                  <a:pt x="15234" y="160376"/>
                  <a:pt x="34010" y="160376"/>
                </a:cubicBezTo>
                <a:close/>
                <a:moveTo>
                  <a:pt x="330342" y="21924"/>
                </a:moveTo>
                <a:cubicBezTo>
                  <a:pt x="333625" y="21041"/>
                  <a:pt x="337344" y="21786"/>
                  <a:pt x="340102" y="24538"/>
                </a:cubicBezTo>
                <a:lnTo>
                  <a:pt x="396777" y="80951"/>
                </a:lnTo>
                <a:cubicBezTo>
                  <a:pt x="402293" y="86456"/>
                  <a:pt x="399763" y="95850"/>
                  <a:pt x="392274" y="97870"/>
                </a:cubicBezTo>
                <a:lnTo>
                  <a:pt x="314952" y="118627"/>
                </a:lnTo>
                <a:cubicBezTo>
                  <a:pt x="307463" y="120647"/>
                  <a:pt x="300530" y="113779"/>
                  <a:pt x="302554" y="106253"/>
                </a:cubicBezTo>
                <a:lnTo>
                  <a:pt x="306856" y="90193"/>
                </a:lnTo>
                <a:cubicBezTo>
                  <a:pt x="285906" y="88981"/>
                  <a:pt x="265007" y="90294"/>
                  <a:pt x="244361" y="94132"/>
                </a:cubicBezTo>
                <a:cubicBezTo>
                  <a:pt x="237327" y="95446"/>
                  <a:pt x="230496" y="90951"/>
                  <a:pt x="228876" y="83981"/>
                </a:cubicBezTo>
                <a:lnTo>
                  <a:pt x="224828" y="67062"/>
                </a:lnTo>
                <a:cubicBezTo>
                  <a:pt x="223057" y="59588"/>
                  <a:pt x="227915" y="52164"/>
                  <a:pt x="235505" y="50699"/>
                </a:cubicBezTo>
                <a:cubicBezTo>
                  <a:pt x="262882" y="45548"/>
                  <a:pt x="290713" y="44184"/>
                  <a:pt x="318494" y="46659"/>
                </a:cubicBezTo>
                <a:lnTo>
                  <a:pt x="323200" y="29083"/>
                </a:lnTo>
                <a:cubicBezTo>
                  <a:pt x="324213" y="25321"/>
                  <a:pt x="327059" y="22808"/>
                  <a:pt x="330342" y="21924"/>
                </a:cubicBezTo>
                <a:close/>
                <a:moveTo>
                  <a:pt x="552065" y="196"/>
                </a:moveTo>
                <a:cubicBezTo>
                  <a:pt x="560413" y="-1219"/>
                  <a:pt x="568052" y="5200"/>
                  <a:pt x="568052" y="13690"/>
                </a:cubicBezTo>
                <a:lnTo>
                  <a:pt x="568052" y="79039"/>
                </a:lnTo>
                <a:cubicBezTo>
                  <a:pt x="568052" y="113053"/>
                  <a:pt x="540480" y="140547"/>
                  <a:pt x="506484" y="140547"/>
                </a:cubicBezTo>
                <a:cubicBezTo>
                  <a:pt x="472487" y="140547"/>
                  <a:pt x="444915" y="113053"/>
                  <a:pt x="444915" y="79039"/>
                </a:cubicBezTo>
                <a:lnTo>
                  <a:pt x="444915" y="50080"/>
                </a:lnTo>
                <a:cubicBezTo>
                  <a:pt x="444915" y="33250"/>
                  <a:pt x="456804" y="18744"/>
                  <a:pt x="473296" y="15459"/>
                </a:cubicBezTo>
                <a:cubicBezTo>
                  <a:pt x="498996" y="10254"/>
                  <a:pt x="535371" y="3077"/>
                  <a:pt x="552065" y="196"/>
                </a:cubicBezTo>
                <a:close/>
                <a:moveTo>
                  <a:pt x="146938" y="196"/>
                </a:moveTo>
                <a:cubicBezTo>
                  <a:pt x="155291" y="-1219"/>
                  <a:pt x="162936" y="5200"/>
                  <a:pt x="162936" y="13690"/>
                </a:cubicBezTo>
                <a:lnTo>
                  <a:pt x="162936" y="79039"/>
                </a:lnTo>
                <a:cubicBezTo>
                  <a:pt x="162936" y="113053"/>
                  <a:pt x="135344" y="140547"/>
                  <a:pt x="101322" y="140547"/>
                </a:cubicBezTo>
                <a:cubicBezTo>
                  <a:pt x="67250" y="140547"/>
                  <a:pt x="39658" y="113053"/>
                  <a:pt x="39658" y="79039"/>
                </a:cubicBezTo>
                <a:lnTo>
                  <a:pt x="39658" y="50080"/>
                </a:lnTo>
                <a:cubicBezTo>
                  <a:pt x="39658" y="33250"/>
                  <a:pt x="51555" y="18744"/>
                  <a:pt x="68060" y="15459"/>
                </a:cubicBezTo>
                <a:cubicBezTo>
                  <a:pt x="93829" y="10254"/>
                  <a:pt x="130231" y="3077"/>
                  <a:pt x="146938" y="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4DDBD844-C489-1F7A-69F2-F87A2B05F397}"/>
              </a:ext>
            </a:extLst>
          </p:cNvPr>
          <p:cNvSpPr txBox="1"/>
          <p:nvPr/>
        </p:nvSpPr>
        <p:spPr>
          <a:xfrm>
            <a:off x="9459058" y="2386113"/>
            <a:ext cx="117671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/>
              <a:t>具体实现</a:t>
            </a:r>
          </a:p>
        </p:txBody>
      </p: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A4B9C162-EC94-385D-A05D-8C348D60B294}"/>
              </a:ext>
            </a:extLst>
          </p:cNvPr>
          <p:cNvCxnSpPr>
            <a:cxnSpLocks/>
          </p:cNvCxnSpPr>
          <p:nvPr/>
        </p:nvCxnSpPr>
        <p:spPr>
          <a:xfrm>
            <a:off x="8849210" y="2974483"/>
            <a:ext cx="2327283" cy="0"/>
          </a:xfrm>
          <a:prstGeom prst="line">
            <a:avLst/>
          </a:prstGeom>
          <a:ln w="317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016D8E30-1EDA-B43A-F7B3-10CD768191D2}"/>
              </a:ext>
            </a:extLst>
          </p:cNvPr>
          <p:cNvGrpSpPr/>
          <p:nvPr/>
        </p:nvGrpSpPr>
        <p:grpSpPr>
          <a:xfrm>
            <a:off x="517905" y="123360"/>
            <a:ext cx="2471929" cy="1334829"/>
            <a:chOff x="517905" y="123360"/>
            <a:chExt cx="2471929" cy="1334829"/>
          </a:xfrm>
        </p:grpSpPr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F3C533A2-D400-782A-30F7-9441981EE3C7}"/>
                </a:ext>
              </a:extLst>
            </p:cNvPr>
            <p:cNvGrpSpPr/>
            <p:nvPr/>
          </p:nvGrpSpPr>
          <p:grpSpPr>
            <a:xfrm>
              <a:off x="517905" y="123360"/>
              <a:ext cx="2471929" cy="1334829"/>
              <a:chOff x="-171070" y="354882"/>
              <a:chExt cx="2471929" cy="1334829"/>
            </a:xfrm>
          </p:grpSpPr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8F25B444-EA45-2DBD-22F7-DC2BD61BEA6D}"/>
                  </a:ext>
                </a:extLst>
              </p:cNvPr>
              <p:cNvSpPr txBox="1"/>
              <p:nvPr/>
            </p:nvSpPr>
            <p:spPr>
              <a:xfrm>
                <a:off x="-171070" y="354882"/>
                <a:ext cx="1417320" cy="1107996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US" altLang="zh-CN" sz="6480" dirty="0">
                    <a:gradFill flip="none" rotWithShape="1">
                      <a:gsLst>
                        <a:gs pos="58000">
                          <a:schemeClr val="accent2"/>
                        </a:gs>
                        <a:gs pos="64000">
                          <a:schemeClr val="accent2">
                            <a:alpha val="0"/>
                          </a:schemeClr>
                        </a:gs>
                        <a:gs pos="0">
                          <a:schemeClr val="accent2"/>
                        </a:gs>
                        <a:gs pos="100000">
                          <a:schemeClr val="accent2">
                            <a:alpha val="0"/>
                          </a:schemeClr>
                        </a:gs>
                      </a:gsLst>
                      <a:lin ang="5400000" scaled="0"/>
                      <a:tileRect/>
                    </a:gradFill>
                    <a:latin typeface="Arial"/>
                    <a:ea typeface="OPPOSans B"/>
                  </a:rPr>
                  <a:t>04</a:t>
                </a:r>
                <a:endParaRPr lang="zh-CN" altLang="en-US" sz="6480" dirty="0">
                  <a:gradFill flip="none" rotWithShape="1">
                    <a:gsLst>
                      <a:gs pos="58000">
                        <a:schemeClr val="accent2"/>
                      </a:gs>
                      <a:gs pos="64000">
                        <a:schemeClr val="accent2">
                          <a:alpha val="0"/>
                        </a:schemeClr>
                      </a:gs>
                      <a:gs pos="0">
                        <a:schemeClr val="accent2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Arial"/>
                  <a:ea typeface="OPPOSans B"/>
                </a:endParaRPr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E54EB538-3067-310C-A1B3-76AA32889198}"/>
                  </a:ext>
                </a:extLst>
              </p:cNvPr>
              <p:cNvSpPr txBox="1"/>
              <p:nvPr/>
            </p:nvSpPr>
            <p:spPr>
              <a:xfrm>
                <a:off x="-171069" y="1357312"/>
                <a:ext cx="2050522" cy="332399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OPPOSans R"/>
                    <a:cs typeface="+mn-cs"/>
                  </a:rPr>
                  <a:t>THIS IS THE TITLE</a:t>
                </a:r>
                <a:endParaRPr kumimoji="0" lang="zh-CN" alt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POSans R"/>
                  <a:cs typeface="+mn-cs"/>
                </a:endParaRPr>
              </a:p>
            </p:txBody>
          </p:sp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5E9545CF-217D-C472-DAC7-49011425E1EF}"/>
                  </a:ext>
                </a:extLst>
              </p:cNvPr>
              <p:cNvSpPr txBox="1"/>
              <p:nvPr/>
            </p:nvSpPr>
            <p:spPr>
              <a:xfrm>
                <a:off x="-155829" y="939179"/>
                <a:ext cx="2456688" cy="553998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B"/>
                    <a:ea typeface="OPPOSans B"/>
                    <a:cs typeface="+mn-cs"/>
                  </a:rPr>
                  <a:t>设计流程</a:t>
                </a:r>
              </a:p>
            </p:txBody>
          </p:sp>
        </p:grpSp>
        <p:sp>
          <p:nvSpPr>
            <p:cNvPr id="66" name="圆: 空心 65">
              <a:extLst>
                <a:ext uri="{FF2B5EF4-FFF2-40B4-BE49-F238E27FC236}">
                  <a16:creationId xmlns:a16="http://schemas.microsoft.com/office/drawing/2014/main" id="{8D9F9121-F39C-09B4-5FA5-ED60712E5160}"/>
                </a:ext>
              </a:extLst>
            </p:cNvPr>
            <p:cNvSpPr/>
            <p:nvPr/>
          </p:nvSpPr>
          <p:spPr>
            <a:xfrm>
              <a:off x="2152131" y="800100"/>
              <a:ext cx="129156" cy="129156"/>
            </a:xfrm>
            <a:prstGeom prst="don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POSans R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92658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6"/>
            <a:extLst>
              <a:ext uri="{FF2B5EF4-FFF2-40B4-BE49-F238E27FC236}">
                <a16:creationId xmlns:a16="http://schemas.microsoft.com/office/drawing/2014/main" id="{A6A2CA06-E68F-EC7F-784D-3892488340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6C59C6B-8553-2C74-B143-F233F246F1BE}"/>
              </a:ext>
            </a:extLst>
          </p:cNvPr>
          <p:cNvSpPr/>
          <p:nvPr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976FB2A-C53C-4CF4-1A4B-6E85A5350519}"/>
              </a:ext>
            </a:extLst>
          </p:cNvPr>
          <p:cNvSpPr/>
          <p:nvPr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F7F264-D5D5-1793-1CA0-6B91CE075556}"/>
              </a:ext>
            </a:extLst>
          </p:cNvPr>
          <p:cNvSpPr/>
          <p:nvPr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223" name="任意多边形: 形状 222">
            <a:extLst>
              <a:ext uri="{FF2B5EF4-FFF2-40B4-BE49-F238E27FC236}">
                <a16:creationId xmlns:a16="http://schemas.microsoft.com/office/drawing/2014/main" id="{7BACD6E1-36E3-5B1E-0C14-DB1B3F803E7E}"/>
              </a:ext>
            </a:extLst>
          </p:cNvPr>
          <p:cNvSpPr/>
          <p:nvPr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824A055-72F3-F623-1255-C2CE0F8BE291}"/>
              </a:ext>
            </a:extLst>
          </p:cNvPr>
          <p:cNvGrpSpPr/>
          <p:nvPr/>
        </p:nvGrpSpPr>
        <p:grpSpPr>
          <a:xfrm>
            <a:off x="982016" y="1698275"/>
            <a:ext cx="5525597" cy="4095577"/>
            <a:chOff x="3516081" y="1741337"/>
            <a:chExt cx="5525597" cy="4095577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6D2059D9-DEC3-4A75-2494-072D312C57F7}"/>
                </a:ext>
              </a:extLst>
            </p:cNvPr>
            <p:cNvSpPr/>
            <p:nvPr/>
          </p:nvSpPr>
          <p:spPr>
            <a:xfrm>
              <a:off x="4514307" y="2233397"/>
              <a:ext cx="3167119" cy="3167119"/>
            </a:xfrm>
            <a:prstGeom prst="ellipse">
              <a:avLst/>
            </a:prstGeom>
            <a:noFill/>
            <a:ln w="10668">
              <a:solidFill>
                <a:schemeClr val="accent1"/>
              </a:solidFill>
              <a:prstDash val="lg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810" tIns="38405" rIns="76810" bIns="38405" rtlCol="0" anchor="ctr">
              <a:noAutofit/>
            </a:bodyPr>
            <a:lstStyle/>
            <a:p>
              <a:pPr algn="ctr"/>
              <a:endParaRPr lang="zh-CN" altLang="en-US" sz="1512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D6E8DFF6-BC06-71A5-8710-5821C70E18CF}"/>
                </a:ext>
              </a:extLst>
            </p:cNvPr>
            <p:cNvSpPr/>
            <p:nvPr/>
          </p:nvSpPr>
          <p:spPr>
            <a:xfrm>
              <a:off x="4917981" y="2637072"/>
              <a:ext cx="2359771" cy="2359771"/>
            </a:xfrm>
            <a:prstGeom prst="ellipse">
              <a:avLst/>
            </a:prstGeom>
            <a:noFill/>
            <a:ln w="10668">
              <a:solidFill>
                <a:schemeClr val="accent1"/>
              </a:solidFill>
              <a:prstDash val="lg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810" tIns="38405" rIns="76810" bIns="38405" rtlCol="0" anchor="ctr">
              <a:noAutofit/>
            </a:bodyPr>
            <a:lstStyle/>
            <a:p>
              <a:pPr algn="ctr"/>
              <a:endParaRPr lang="zh-CN" altLang="en-US" sz="1512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EC36C4F5-EAB3-93CE-AD10-BA256BEE6DDE}"/>
                </a:ext>
              </a:extLst>
            </p:cNvPr>
            <p:cNvSpPr/>
            <p:nvPr/>
          </p:nvSpPr>
          <p:spPr>
            <a:xfrm>
              <a:off x="5321655" y="3040746"/>
              <a:ext cx="1552422" cy="155242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810" tIns="38405" rIns="76810" bIns="38405" rtlCol="0" anchor="ctr">
              <a:noAutofit/>
            </a:bodyPr>
            <a:lstStyle/>
            <a:p>
              <a:pPr algn="ctr"/>
              <a:endParaRPr lang="zh-CN" altLang="en-US" sz="1512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A162227-D0BC-14AC-0F50-2453DAB1E2D9}"/>
                </a:ext>
              </a:extLst>
            </p:cNvPr>
            <p:cNvSpPr txBox="1"/>
            <p:nvPr/>
          </p:nvSpPr>
          <p:spPr>
            <a:xfrm>
              <a:off x="5624207" y="1741337"/>
              <a:ext cx="947318" cy="310239"/>
            </a:xfrm>
            <a:prstGeom prst="rect">
              <a:avLst/>
            </a:prstGeom>
            <a:noFill/>
            <a:effectLst/>
          </p:spPr>
          <p:txBody>
            <a:bodyPr wrap="square" lIns="76810" tIns="38405" rIns="76810" bIns="38405" rtlCol="0">
              <a:noAutofit/>
            </a:bodyPr>
            <a:lstStyle/>
            <a:p>
              <a:r>
                <a:rPr lang="zh-CN" altLang="en-US" sz="1512" dirty="0"/>
                <a:t>目标用户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49551AF0-3E6B-4324-72D7-896657F8E097}"/>
                </a:ext>
              </a:extLst>
            </p:cNvPr>
            <p:cNvSpPr txBox="1"/>
            <p:nvPr/>
          </p:nvSpPr>
          <p:spPr>
            <a:xfrm>
              <a:off x="3619773" y="2501448"/>
              <a:ext cx="1201003" cy="310239"/>
            </a:xfrm>
            <a:prstGeom prst="rect">
              <a:avLst/>
            </a:prstGeom>
            <a:noFill/>
            <a:effectLst/>
          </p:spPr>
          <p:txBody>
            <a:bodyPr wrap="square" lIns="76810" tIns="38405" rIns="76810" bIns="38405" rtlCol="0">
              <a:noAutofit/>
            </a:bodyPr>
            <a:lstStyle/>
            <a:p>
              <a:r>
                <a:rPr lang="zh-CN" altLang="en-US" sz="1512" dirty="0"/>
                <a:t>习惯性操作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C9647F8E-DBA6-CDD5-2B28-0DE9C858A972}"/>
                </a:ext>
              </a:extLst>
            </p:cNvPr>
            <p:cNvSpPr txBox="1"/>
            <p:nvPr/>
          </p:nvSpPr>
          <p:spPr>
            <a:xfrm>
              <a:off x="7429747" y="2501448"/>
              <a:ext cx="1201003" cy="310240"/>
            </a:xfrm>
            <a:prstGeom prst="rect">
              <a:avLst/>
            </a:prstGeom>
            <a:noFill/>
            <a:effectLst/>
          </p:spPr>
          <p:txBody>
            <a:bodyPr wrap="square" lIns="76810" tIns="38405" rIns="76810" bIns="38405" rtlCol="0">
              <a:noAutofit/>
            </a:bodyPr>
            <a:lstStyle/>
            <a:p>
              <a:r>
                <a:rPr lang="zh-CN" altLang="en-US" sz="1512" dirty="0"/>
                <a:t>触发用户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30C83AA-B6EA-635D-5CC4-E883978DD5C3}"/>
                </a:ext>
              </a:extLst>
            </p:cNvPr>
            <p:cNvSpPr txBox="1"/>
            <p:nvPr/>
          </p:nvSpPr>
          <p:spPr>
            <a:xfrm>
              <a:off x="3516081" y="3548006"/>
              <a:ext cx="998226" cy="310239"/>
            </a:xfrm>
            <a:prstGeom prst="rect">
              <a:avLst/>
            </a:prstGeom>
            <a:noFill/>
            <a:effectLst/>
          </p:spPr>
          <p:txBody>
            <a:bodyPr wrap="square" lIns="76810" tIns="38405" rIns="76810" bIns="38405" rtlCol="0">
              <a:noAutofit/>
            </a:bodyPr>
            <a:lstStyle/>
            <a:p>
              <a:r>
                <a:rPr lang="zh-CN" altLang="en-US" sz="1512" dirty="0"/>
                <a:t>持续投入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64119BA4-86AB-00C9-157B-A04F8CC61A51}"/>
                </a:ext>
              </a:extLst>
            </p:cNvPr>
            <p:cNvSpPr txBox="1"/>
            <p:nvPr/>
          </p:nvSpPr>
          <p:spPr>
            <a:xfrm>
              <a:off x="3862874" y="4594564"/>
              <a:ext cx="801725" cy="310239"/>
            </a:xfrm>
            <a:prstGeom prst="rect">
              <a:avLst/>
            </a:prstGeom>
            <a:noFill/>
            <a:effectLst/>
          </p:spPr>
          <p:txBody>
            <a:bodyPr wrap="square" lIns="76810" tIns="38405" rIns="76810" bIns="38405" rtlCol="0">
              <a:noAutofit/>
            </a:bodyPr>
            <a:lstStyle/>
            <a:p>
              <a:r>
                <a:rPr lang="zh-CN" altLang="en-US" sz="1512" dirty="0"/>
                <a:t>满足感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07D318B5-025C-F3D3-DA1C-187F16C088E7}"/>
                </a:ext>
              </a:extLst>
            </p:cNvPr>
            <p:cNvSpPr txBox="1"/>
            <p:nvPr/>
          </p:nvSpPr>
          <p:spPr>
            <a:xfrm>
              <a:off x="5480189" y="5526675"/>
              <a:ext cx="1235354" cy="310239"/>
            </a:xfrm>
            <a:prstGeom prst="rect">
              <a:avLst/>
            </a:prstGeom>
            <a:noFill/>
            <a:effectLst/>
          </p:spPr>
          <p:txBody>
            <a:bodyPr wrap="square" lIns="76810" tIns="38405" rIns="76810" bIns="38405" rtlCol="0">
              <a:noAutofit/>
            </a:bodyPr>
            <a:lstStyle/>
            <a:p>
              <a:r>
                <a:rPr lang="zh-CN" altLang="en-US" sz="1512" dirty="0"/>
                <a:t>情感触发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D0908A6A-5B93-EE51-DF2C-B4B4E58DBA28}"/>
                </a:ext>
              </a:extLst>
            </p:cNvPr>
            <p:cNvSpPr txBox="1"/>
            <p:nvPr/>
          </p:nvSpPr>
          <p:spPr>
            <a:xfrm>
              <a:off x="7531136" y="4594564"/>
              <a:ext cx="998226" cy="310239"/>
            </a:xfrm>
            <a:prstGeom prst="rect">
              <a:avLst/>
            </a:prstGeom>
            <a:noFill/>
            <a:effectLst/>
          </p:spPr>
          <p:txBody>
            <a:bodyPr wrap="square" lIns="76810" tIns="38405" rIns="76810" bIns="38405" rtlCol="0">
              <a:noAutofit/>
            </a:bodyPr>
            <a:lstStyle/>
            <a:p>
              <a:r>
                <a:rPr lang="zh-CN" altLang="en-US" sz="1512" dirty="0"/>
                <a:t>付出行动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96D139E0-C69A-82AA-19B0-002370934C7B}"/>
                </a:ext>
              </a:extLst>
            </p:cNvPr>
            <p:cNvSpPr txBox="1"/>
            <p:nvPr/>
          </p:nvSpPr>
          <p:spPr>
            <a:xfrm>
              <a:off x="7840675" y="3548006"/>
              <a:ext cx="1201003" cy="310239"/>
            </a:xfrm>
            <a:prstGeom prst="rect">
              <a:avLst/>
            </a:prstGeom>
            <a:noFill/>
            <a:effectLst/>
          </p:spPr>
          <p:txBody>
            <a:bodyPr wrap="square" lIns="76810" tIns="38405" rIns="76810" bIns="38405" rtlCol="0">
              <a:noAutofit/>
            </a:bodyPr>
            <a:lstStyle/>
            <a:p>
              <a:r>
                <a:rPr lang="zh-CN" altLang="en-US" sz="1512" dirty="0"/>
                <a:t>亮点功能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0C5FB201-6911-BACD-9E5C-9119317F405E}"/>
                </a:ext>
              </a:extLst>
            </p:cNvPr>
            <p:cNvSpPr txBox="1"/>
            <p:nvPr/>
          </p:nvSpPr>
          <p:spPr>
            <a:xfrm>
              <a:off x="5370824" y="3661837"/>
              <a:ext cx="1503253" cy="310239"/>
            </a:xfrm>
            <a:prstGeom prst="rect">
              <a:avLst/>
            </a:prstGeom>
            <a:noFill/>
            <a:effectLst/>
          </p:spPr>
          <p:txBody>
            <a:bodyPr wrap="square" lIns="76810" tIns="38405" rIns="76810" bIns="38405" rtlCol="0">
              <a:noAutofit/>
            </a:bodyPr>
            <a:lstStyle/>
            <a:p>
              <a:r>
                <a:rPr lang="zh-CN" altLang="en-US" sz="1512" dirty="0">
                  <a:solidFill>
                    <a:schemeClr val="bg1"/>
                  </a:solidFill>
                  <a:latin typeface="+mj-ea"/>
                  <a:ea typeface="+mj-ea"/>
                </a:rPr>
                <a:t>情绪</a:t>
              </a:r>
              <a:r>
                <a:rPr lang="en-US" altLang="zh-CN" sz="1512" dirty="0">
                  <a:solidFill>
                    <a:schemeClr val="bg1"/>
                  </a:solidFill>
                  <a:latin typeface="+mj-ea"/>
                  <a:ea typeface="+mj-ea"/>
                </a:rPr>
                <a:t>PLCK</a:t>
              </a:r>
              <a:r>
                <a:rPr lang="zh-CN" altLang="en-US" sz="1512" dirty="0">
                  <a:solidFill>
                    <a:schemeClr val="bg1"/>
                  </a:solidFill>
                  <a:latin typeface="+mj-ea"/>
                  <a:ea typeface="+mj-ea"/>
                </a:rPr>
                <a:t>模型</a:t>
              </a:r>
            </a:p>
          </p:txBody>
        </p:sp>
      </p:grp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C1AE453B-0727-56B7-AD9B-357B636A266C}"/>
              </a:ext>
            </a:extLst>
          </p:cNvPr>
          <p:cNvSpPr/>
          <p:nvPr/>
        </p:nvSpPr>
        <p:spPr>
          <a:xfrm>
            <a:off x="6743700" y="1698276"/>
            <a:ext cx="3986032" cy="2116908"/>
          </a:xfrm>
          <a:prstGeom prst="roundRect">
            <a:avLst>
              <a:gd name="adj" fmla="val 7198"/>
            </a:avLst>
          </a:prstGeom>
          <a:solidFill>
            <a:schemeClr val="bg1"/>
          </a:solid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CECEA5A5-6289-F5A2-53C3-0B00A04C474D}"/>
              </a:ext>
            </a:extLst>
          </p:cNvPr>
          <p:cNvSpPr/>
          <p:nvPr/>
        </p:nvSpPr>
        <p:spPr>
          <a:xfrm>
            <a:off x="6834884" y="1508554"/>
            <a:ext cx="2057656" cy="344840"/>
          </a:xfrm>
          <a:prstGeom prst="roundRect">
            <a:avLst>
              <a:gd name="adj" fmla="val 7198"/>
            </a:avLst>
          </a:prstGeom>
          <a:solidFill>
            <a:schemeClr val="accent1"/>
          </a:solid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dirty="0"/>
              <a:t>情绪设计结论应用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682C322-E0E2-F115-07F8-1716ADCBEDBA}"/>
              </a:ext>
            </a:extLst>
          </p:cNvPr>
          <p:cNvSpPr txBox="1"/>
          <p:nvPr/>
        </p:nvSpPr>
        <p:spPr>
          <a:xfrm>
            <a:off x="6834884" y="1979158"/>
            <a:ext cx="3674620" cy="16004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dirty="0"/>
              <a:t>情感设计在用户增长设计中，最常见的方式是通过奖励引导用户参与活动，引导用户在活动中的操作，并通过反馈把控结果中的用户情绪；从而达成裂变、促活、转化、拉新、品牌塑造的目的。用户的使用产品的心理模型可以简化为一个循环，当用户越沉迷于这个循环，说明产品的粘性越强。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702703A-C15D-87D8-FC40-85469DAED4FE}"/>
              </a:ext>
            </a:extLst>
          </p:cNvPr>
          <p:cNvSpPr txBox="1"/>
          <p:nvPr/>
        </p:nvSpPr>
        <p:spPr>
          <a:xfrm>
            <a:off x="6688795" y="4378208"/>
            <a:ext cx="987168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/>
              <a:t>外部触发机制</a:t>
            </a: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871833E5-B967-6DC4-C909-4DC5C8875B6E}"/>
              </a:ext>
            </a:extLst>
          </p:cNvPr>
          <p:cNvGrpSpPr/>
          <p:nvPr/>
        </p:nvGrpSpPr>
        <p:grpSpPr>
          <a:xfrm>
            <a:off x="8213684" y="4298993"/>
            <a:ext cx="3305216" cy="830681"/>
            <a:chOff x="6755974" y="4411580"/>
            <a:chExt cx="3305216" cy="830681"/>
          </a:xfrm>
        </p:grpSpPr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60A81E35-73D7-8582-5208-77FA96B6E33F}"/>
                </a:ext>
              </a:extLst>
            </p:cNvPr>
            <p:cNvSpPr/>
            <p:nvPr/>
          </p:nvSpPr>
          <p:spPr>
            <a:xfrm>
              <a:off x="6755974" y="4411580"/>
              <a:ext cx="818033" cy="81803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642" tIns="55321" rIns="110642" bIns="55321" rtlCol="0" anchor="ctr">
              <a:noAutofit/>
            </a:bodyPr>
            <a:lstStyle/>
            <a:p>
              <a:pPr algn="ctr"/>
              <a:endParaRPr lang="zh-CN" altLang="en-US" sz="1050" dirty="0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83BEE658-4177-3DE8-3590-2EF29ECDF25F}"/>
                </a:ext>
              </a:extLst>
            </p:cNvPr>
            <p:cNvSpPr/>
            <p:nvPr/>
          </p:nvSpPr>
          <p:spPr>
            <a:xfrm>
              <a:off x="7585035" y="4424228"/>
              <a:ext cx="818033" cy="81803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642" tIns="55321" rIns="110642" bIns="55321" rtlCol="0" anchor="ctr">
              <a:noAutofit/>
            </a:bodyPr>
            <a:lstStyle/>
            <a:p>
              <a:pPr algn="ctr"/>
              <a:endParaRPr lang="zh-CN" altLang="en-US" sz="2178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736A5667-489E-A4E4-CCD1-E3D96B6844B0}"/>
                </a:ext>
              </a:extLst>
            </p:cNvPr>
            <p:cNvSpPr/>
            <p:nvPr/>
          </p:nvSpPr>
          <p:spPr>
            <a:xfrm>
              <a:off x="8414098" y="4420012"/>
              <a:ext cx="818033" cy="818033"/>
            </a:xfrm>
            <a:prstGeom prst="ellipse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642" tIns="55321" rIns="110642" bIns="55321" rtlCol="0" anchor="ctr">
              <a:noAutofit/>
            </a:bodyPr>
            <a:lstStyle/>
            <a:p>
              <a:pPr algn="ctr"/>
              <a:endParaRPr lang="zh-CN" altLang="en-US" sz="2178"/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59F367DA-C1F7-C079-DE06-7F7CC1476A38}"/>
                </a:ext>
              </a:extLst>
            </p:cNvPr>
            <p:cNvSpPr/>
            <p:nvPr/>
          </p:nvSpPr>
          <p:spPr>
            <a:xfrm>
              <a:off x="9243157" y="4415795"/>
              <a:ext cx="818033" cy="81803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0642" tIns="55321" rIns="110642" bIns="55321" rtlCol="0" anchor="ctr">
              <a:noAutofit/>
            </a:bodyPr>
            <a:lstStyle/>
            <a:p>
              <a:pPr algn="ctr"/>
              <a:endParaRPr lang="zh-CN" altLang="en-US" sz="2178"/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A941D2CB-31CC-5047-7DFF-68C60BFB6706}"/>
                </a:ext>
              </a:extLst>
            </p:cNvPr>
            <p:cNvSpPr txBox="1"/>
            <p:nvPr/>
          </p:nvSpPr>
          <p:spPr>
            <a:xfrm>
              <a:off x="6844248" y="4677489"/>
              <a:ext cx="64148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600" dirty="0"/>
                <a:t>付出型</a:t>
              </a: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C2D6BEEF-B765-8BC7-5644-BD5C28D51893}"/>
                </a:ext>
              </a:extLst>
            </p:cNvPr>
            <p:cNvSpPr txBox="1"/>
            <p:nvPr/>
          </p:nvSpPr>
          <p:spPr>
            <a:xfrm>
              <a:off x="7673309" y="4677489"/>
              <a:ext cx="64148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600" dirty="0"/>
                <a:t>回馈型</a:t>
              </a: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3D225CCC-5413-43C1-550B-A8453C17171A}"/>
                </a:ext>
              </a:extLst>
            </p:cNvPr>
            <p:cNvSpPr txBox="1"/>
            <p:nvPr/>
          </p:nvSpPr>
          <p:spPr>
            <a:xfrm>
              <a:off x="8502371" y="4677489"/>
              <a:ext cx="64148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</a:rPr>
                <a:t>人际型</a:t>
              </a: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2407719C-3F8D-9C17-8937-7B95CDA7E584}"/>
                </a:ext>
              </a:extLst>
            </p:cNvPr>
            <p:cNvSpPr txBox="1"/>
            <p:nvPr/>
          </p:nvSpPr>
          <p:spPr>
            <a:xfrm>
              <a:off x="9326146" y="4677489"/>
              <a:ext cx="64148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600" dirty="0"/>
                <a:t>自主型</a:t>
              </a:r>
            </a:p>
          </p:txBody>
        </p:sp>
      </p:grpSp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94489499-ED69-C908-9F7D-AE18615FCB53}"/>
              </a:ext>
            </a:extLst>
          </p:cNvPr>
          <p:cNvCxnSpPr/>
          <p:nvPr/>
        </p:nvCxnSpPr>
        <p:spPr>
          <a:xfrm>
            <a:off x="7733757" y="4724400"/>
            <a:ext cx="383694" cy="0"/>
          </a:xfrm>
          <a:prstGeom prst="straightConnector1">
            <a:avLst/>
          </a:prstGeom>
          <a:ln w="222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6369F73E-967E-3BCF-4E5A-AEED72B01E3E}"/>
              </a:ext>
            </a:extLst>
          </p:cNvPr>
          <p:cNvGrpSpPr/>
          <p:nvPr/>
        </p:nvGrpSpPr>
        <p:grpSpPr>
          <a:xfrm>
            <a:off x="6821250" y="5546033"/>
            <a:ext cx="3351018" cy="292215"/>
            <a:chOff x="7363992" y="5343329"/>
            <a:chExt cx="3351018" cy="292215"/>
          </a:xfrm>
        </p:grpSpPr>
        <p:sp>
          <p:nvSpPr>
            <p:cNvPr id="59" name="矩形: 圆角 58">
              <a:extLst>
                <a:ext uri="{FF2B5EF4-FFF2-40B4-BE49-F238E27FC236}">
                  <a16:creationId xmlns:a16="http://schemas.microsoft.com/office/drawing/2014/main" id="{40A236A1-C5EB-539E-884E-F28F9F9BA69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7363992" y="5347115"/>
              <a:ext cx="938869" cy="275792"/>
            </a:xfrm>
            <a:prstGeom prst="roundRect">
              <a:avLst>
                <a:gd name="adj" fmla="val 50000"/>
              </a:avLst>
            </a:prstGeom>
            <a:noFill/>
            <a:ln w="9652"/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9494" tIns="34747" rIns="69494" bIns="34747" rtlCol="0" anchor="ctr">
              <a:noAutofit/>
            </a:bodyPr>
            <a:lstStyle/>
            <a:p>
              <a:pPr algn="ctr"/>
              <a:endParaRPr lang="zh-CN" altLang="en-US" sz="1368"/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C4B1E113-9690-C2B4-1B20-B537580316A2}"/>
                </a:ext>
              </a:extLst>
            </p:cNvPr>
            <p:cNvSpPr txBox="1"/>
            <p:nvPr/>
          </p:nvSpPr>
          <p:spPr>
            <a:xfrm>
              <a:off x="7418268" y="5343329"/>
              <a:ext cx="839210" cy="280692"/>
            </a:xfrm>
            <a:prstGeom prst="rect">
              <a:avLst/>
            </a:prstGeom>
            <a:noFill/>
            <a:effectLst/>
          </p:spPr>
          <p:txBody>
            <a:bodyPr wrap="square" lIns="69494" tIns="34747" rIns="69494" bIns="34747" rtlCol="0">
              <a:noAutofit/>
            </a:bodyPr>
            <a:lstStyle/>
            <a:p>
              <a:r>
                <a:rPr lang="zh-CN" altLang="en-US" sz="1368" dirty="0"/>
                <a:t>任务系统</a:t>
              </a:r>
            </a:p>
          </p:txBody>
        </p:sp>
        <p:sp>
          <p:nvSpPr>
            <p:cNvPr id="62" name="矩形: 圆角 61">
              <a:extLst>
                <a:ext uri="{FF2B5EF4-FFF2-40B4-BE49-F238E27FC236}">
                  <a16:creationId xmlns:a16="http://schemas.microsoft.com/office/drawing/2014/main" id="{505289C3-8701-497F-6ABB-25B82F02216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8390716" y="5353961"/>
              <a:ext cx="938869" cy="275792"/>
            </a:xfrm>
            <a:prstGeom prst="roundRect">
              <a:avLst>
                <a:gd name="adj" fmla="val 50000"/>
              </a:avLst>
            </a:prstGeom>
            <a:noFill/>
            <a:ln w="9652"/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9494" tIns="34747" rIns="69494" bIns="34747" rtlCol="0" anchor="ctr">
              <a:noAutofit/>
            </a:bodyPr>
            <a:lstStyle/>
            <a:p>
              <a:pPr algn="ctr"/>
              <a:endParaRPr lang="zh-CN" altLang="en-US" sz="1368"/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2B01CD78-84DC-83D3-2BC2-46DC3BD62E1E}"/>
                </a:ext>
              </a:extLst>
            </p:cNvPr>
            <p:cNvSpPr txBox="1"/>
            <p:nvPr/>
          </p:nvSpPr>
          <p:spPr>
            <a:xfrm>
              <a:off x="8440545" y="5343329"/>
              <a:ext cx="839210" cy="280692"/>
            </a:xfrm>
            <a:prstGeom prst="rect">
              <a:avLst/>
            </a:prstGeom>
            <a:noFill/>
            <a:effectLst/>
          </p:spPr>
          <p:txBody>
            <a:bodyPr wrap="square" lIns="69494" tIns="34747" rIns="69494" bIns="34747" rtlCol="0">
              <a:noAutofit/>
            </a:bodyPr>
            <a:lstStyle/>
            <a:p>
              <a:r>
                <a:rPr lang="zh-CN" altLang="en-US" sz="1368" dirty="0"/>
                <a:t>情感满足</a:t>
              </a:r>
            </a:p>
          </p:txBody>
        </p:sp>
        <p:sp>
          <p:nvSpPr>
            <p:cNvPr id="64" name="矩形: 圆角 63">
              <a:extLst>
                <a:ext uri="{FF2B5EF4-FFF2-40B4-BE49-F238E27FC236}">
                  <a16:creationId xmlns:a16="http://schemas.microsoft.com/office/drawing/2014/main" id="{94F645EF-7CB3-E5E1-96E7-9CBBDB596C20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9420482" y="5357302"/>
              <a:ext cx="1294528" cy="275792"/>
            </a:xfrm>
            <a:prstGeom prst="roundRect">
              <a:avLst>
                <a:gd name="adj" fmla="val 50000"/>
              </a:avLst>
            </a:prstGeom>
            <a:noFill/>
            <a:ln w="9652"/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9494" tIns="34747" rIns="69494" bIns="34747" rtlCol="0" anchor="ctr">
              <a:noAutofit/>
            </a:bodyPr>
            <a:lstStyle/>
            <a:p>
              <a:pPr algn="ctr"/>
              <a:endParaRPr lang="zh-CN" altLang="en-US" sz="1368"/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586E55E7-265F-A403-CC15-1D132D72F040}"/>
                </a:ext>
              </a:extLst>
            </p:cNvPr>
            <p:cNvSpPr txBox="1"/>
            <p:nvPr/>
          </p:nvSpPr>
          <p:spPr>
            <a:xfrm>
              <a:off x="9481159" y="5354852"/>
              <a:ext cx="1211074" cy="280692"/>
            </a:xfrm>
            <a:prstGeom prst="rect">
              <a:avLst/>
            </a:prstGeom>
            <a:noFill/>
            <a:effectLst/>
          </p:spPr>
          <p:txBody>
            <a:bodyPr wrap="square" lIns="69494" tIns="34747" rIns="69494" bIns="34747" rtlCol="0">
              <a:noAutofit/>
            </a:bodyPr>
            <a:lstStyle/>
            <a:p>
              <a:r>
                <a:rPr lang="zh-CN" altLang="en-US" sz="1368" dirty="0"/>
                <a:t>外部触发机制</a:t>
              </a: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9FA0E028-579F-BB6C-784E-EEE8D0F34DC7}"/>
              </a:ext>
            </a:extLst>
          </p:cNvPr>
          <p:cNvGrpSpPr/>
          <p:nvPr/>
        </p:nvGrpSpPr>
        <p:grpSpPr>
          <a:xfrm>
            <a:off x="517905" y="123360"/>
            <a:ext cx="2471929" cy="1334829"/>
            <a:chOff x="517905" y="123360"/>
            <a:chExt cx="2471929" cy="1334829"/>
          </a:xfrm>
        </p:grpSpPr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AE6A8D22-350E-4246-C6B7-91FED8F572E5}"/>
                </a:ext>
              </a:extLst>
            </p:cNvPr>
            <p:cNvGrpSpPr/>
            <p:nvPr/>
          </p:nvGrpSpPr>
          <p:grpSpPr>
            <a:xfrm>
              <a:off x="517905" y="123360"/>
              <a:ext cx="2471929" cy="1334829"/>
              <a:chOff x="-171070" y="354882"/>
              <a:chExt cx="2471929" cy="1334829"/>
            </a:xfrm>
          </p:grpSpPr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3B7F0B7E-2B28-F25F-CE85-0AC09DC6B9BC}"/>
                  </a:ext>
                </a:extLst>
              </p:cNvPr>
              <p:cNvSpPr txBox="1"/>
              <p:nvPr/>
            </p:nvSpPr>
            <p:spPr>
              <a:xfrm>
                <a:off x="-171070" y="354882"/>
                <a:ext cx="1417320" cy="1107996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US" altLang="zh-CN" sz="6480" dirty="0">
                    <a:gradFill flip="none" rotWithShape="1">
                      <a:gsLst>
                        <a:gs pos="58000">
                          <a:schemeClr val="accent2"/>
                        </a:gs>
                        <a:gs pos="64000">
                          <a:schemeClr val="accent2">
                            <a:alpha val="0"/>
                          </a:schemeClr>
                        </a:gs>
                        <a:gs pos="0">
                          <a:schemeClr val="accent2"/>
                        </a:gs>
                        <a:gs pos="100000">
                          <a:schemeClr val="accent2">
                            <a:alpha val="0"/>
                          </a:schemeClr>
                        </a:gs>
                      </a:gsLst>
                      <a:lin ang="5400000" scaled="0"/>
                      <a:tileRect/>
                    </a:gradFill>
                    <a:latin typeface="Arial"/>
                    <a:ea typeface="OPPOSans B"/>
                  </a:rPr>
                  <a:t>04</a:t>
                </a:r>
                <a:endParaRPr lang="zh-CN" altLang="en-US" sz="6480" dirty="0">
                  <a:gradFill flip="none" rotWithShape="1">
                    <a:gsLst>
                      <a:gs pos="58000">
                        <a:schemeClr val="accent2"/>
                      </a:gs>
                      <a:gs pos="64000">
                        <a:schemeClr val="accent2">
                          <a:alpha val="0"/>
                        </a:schemeClr>
                      </a:gs>
                      <a:gs pos="0">
                        <a:schemeClr val="accent2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Arial"/>
                  <a:ea typeface="OPPOSans B"/>
                </a:endParaRPr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05B25342-F429-B12B-7DFE-06A6AD4AC6EA}"/>
                  </a:ext>
                </a:extLst>
              </p:cNvPr>
              <p:cNvSpPr txBox="1"/>
              <p:nvPr/>
            </p:nvSpPr>
            <p:spPr>
              <a:xfrm>
                <a:off x="-171069" y="1357312"/>
                <a:ext cx="2050522" cy="332399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OPPOSans R"/>
                    <a:cs typeface="+mn-cs"/>
                  </a:rPr>
                  <a:t>THIS IS THE TITLE</a:t>
                </a:r>
                <a:endParaRPr kumimoji="0" lang="zh-CN" alt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POSans R"/>
                  <a:cs typeface="+mn-cs"/>
                </a:endParaRPr>
              </a:p>
            </p:txBody>
          </p:sp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16258D34-BB93-C617-1144-0D40D738BDA9}"/>
                  </a:ext>
                </a:extLst>
              </p:cNvPr>
              <p:cNvSpPr txBox="1"/>
              <p:nvPr/>
            </p:nvSpPr>
            <p:spPr>
              <a:xfrm>
                <a:off x="-155829" y="939179"/>
                <a:ext cx="2456688" cy="553998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B"/>
                    <a:ea typeface="OPPOSans B"/>
                    <a:cs typeface="+mn-cs"/>
                  </a:rPr>
                  <a:t>情绪模型</a:t>
                </a:r>
              </a:p>
            </p:txBody>
          </p:sp>
        </p:grpSp>
        <p:sp>
          <p:nvSpPr>
            <p:cNvPr id="66" name="圆: 空心 65">
              <a:extLst>
                <a:ext uri="{FF2B5EF4-FFF2-40B4-BE49-F238E27FC236}">
                  <a16:creationId xmlns:a16="http://schemas.microsoft.com/office/drawing/2014/main" id="{97384734-A671-F921-3DF3-076442312A38}"/>
                </a:ext>
              </a:extLst>
            </p:cNvPr>
            <p:cNvSpPr/>
            <p:nvPr/>
          </p:nvSpPr>
          <p:spPr>
            <a:xfrm>
              <a:off x="2152131" y="800100"/>
              <a:ext cx="129156" cy="129156"/>
            </a:xfrm>
            <a:prstGeom prst="don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POSans R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56430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5"/>
            <a:extLst>
              <a:ext uri="{FF2B5EF4-FFF2-40B4-BE49-F238E27FC236}">
                <a16:creationId xmlns:a16="http://schemas.microsoft.com/office/drawing/2014/main" id="{A6A2CA06-E68F-EC7F-784D-3892488340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6C59C6B-8553-2C74-B143-F233F246F1BE}"/>
              </a:ext>
            </a:extLst>
          </p:cNvPr>
          <p:cNvSpPr/>
          <p:nvPr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976FB2A-C53C-4CF4-1A4B-6E85A5350519}"/>
              </a:ext>
            </a:extLst>
          </p:cNvPr>
          <p:cNvSpPr/>
          <p:nvPr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F7F264-D5D5-1793-1CA0-6B91CE075556}"/>
              </a:ext>
            </a:extLst>
          </p:cNvPr>
          <p:cNvSpPr/>
          <p:nvPr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223" name="任意多边形: 形状 222">
            <a:extLst>
              <a:ext uri="{FF2B5EF4-FFF2-40B4-BE49-F238E27FC236}">
                <a16:creationId xmlns:a16="http://schemas.microsoft.com/office/drawing/2014/main" id="{7BACD6E1-36E3-5B1E-0C14-DB1B3F803E7E}"/>
              </a:ext>
            </a:extLst>
          </p:cNvPr>
          <p:cNvSpPr/>
          <p:nvPr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DC67361F-8D30-C7F3-05E0-FB89107AAA6E}"/>
              </a:ext>
            </a:extLst>
          </p:cNvPr>
          <p:cNvGrpSpPr/>
          <p:nvPr/>
        </p:nvGrpSpPr>
        <p:grpSpPr>
          <a:xfrm>
            <a:off x="651657" y="1693528"/>
            <a:ext cx="1784221" cy="438581"/>
            <a:chOff x="762050" y="1736725"/>
            <a:chExt cx="1784221" cy="438581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C232840F-EC78-E069-2306-A27DA89913C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762050" y="1736725"/>
              <a:ext cx="158015" cy="401955"/>
            </a:xfrm>
            <a:prstGeom prst="roundRect">
              <a:avLst/>
            </a:prstGeom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711E5DD-F250-F7B7-A4FD-F3850F6C3556}"/>
                </a:ext>
              </a:extLst>
            </p:cNvPr>
            <p:cNvSpPr txBox="1"/>
            <p:nvPr/>
          </p:nvSpPr>
          <p:spPr>
            <a:xfrm>
              <a:off x="975757" y="1736725"/>
              <a:ext cx="1570514" cy="438581"/>
            </a:xfrm>
            <a:prstGeom prst="rect">
              <a:avLst/>
            </a:prstGeom>
            <a:noFill/>
            <a:effectLst/>
          </p:spPr>
          <p:txBody>
            <a:bodyPr wrap="square" lIns="68580" tIns="34290" rIns="68580" bIns="34290" rtlCol="0">
              <a:noAutofit/>
            </a:bodyPr>
            <a:lstStyle/>
            <a:p>
              <a:r>
                <a:rPr lang="zh-CN" altLang="en-US" sz="2400" dirty="0"/>
                <a:t>颜色规范</a:t>
              </a: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8FF8BEAD-38CE-C7F2-DD1A-BD9904321D3D}"/>
              </a:ext>
            </a:extLst>
          </p:cNvPr>
          <p:cNvGrpSpPr/>
          <p:nvPr/>
        </p:nvGrpSpPr>
        <p:grpSpPr>
          <a:xfrm>
            <a:off x="614680" y="2277780"/>
            <a:ext cx="9331498" cy="1101225"/>
            <a:chOff x="660400" y="2139265"/>
            <a:chExt cx="9331498" cy="1101225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FBDE7E26-CF54-F85B-69E3-9D3C1A32E2B6}"/>
                </a:ext>
              </a:extLst>
            </p:cNvPr>
            <p:cNvSpPr/>
            <p:nvPr/>
          </p:nvSpPr>
          <p:spPr>
            <a:xfrm>
              <a:off x="660400" y="2139265"/>
              <a:ext cx="9331498" cy="1101225"/>
            </a:xfrm>
            <a:prstGeom prst="roundRect">
              <a:avLst>
                <a:gd name="adj" fmla="val 7198"/>
              </a:avLst>
            </a:prstGeom>
            <a:solidFill>
              <a:schemeClr val="accent1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08C41D3-5A0D-7AD8-A1B3-E8F9E2192F3B}"/>
                </a:ext>
              </a:extLst>
            </p:cNvPr>
            <p:cNvSpPr txBox="1"/>
            <p:nvPr/>
          </p:nvSpPr>
          <p:spPr>
            <a:xfrm>
              <a:off x="764159" y="2780044"/>
              <a:ext cx="686816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</a:rPr>
                <a:t>主色</a:t>
              </a: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851C0FF-5CCC-2441-8B76-1CDBCECD2580}"/>
              </a:ext>
            </a:extLst>
          </p:cNvPr>
          <p:cNvGrpSpPr/>
          <p:nvPr/>
        </p:nvGrpSpPr>
        <p:grpSpPr>
          <a:xfrm>
            <a:off x="487426" y="3627136"/>
            <a:ext cx="2422860" cy="400110"/>
            <a:chOff x="585322" y="3837120"/>
            <a:chExt cx="2422860" cy="400110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10DAD69B-D411-B007-04A4-6F9833B27015}"/>
                </a:ext>
              </a:extLst>
            </p:cNvPr>
            <p:cNvSpPr txBox="1"/>
            <p:nvPr/>
          </p:nvSpPr>
          <p:spPr>
            <a:xfrm>
              <a:off x="585322" y="3837120"/>
              <a:ext cx="1003888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000" dirty="0"/>
                <a:t>辅助色</a:t>
              </a:r>
            </a:p>
          </p:txBody>
        </p:sp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6C6133DD-2034-FFAA-F5AB-9A5601D9946D}"/>
                </a:ext>
              </a:extLst>
            </p:cNvPr>
            <p:cNvSpPr/>
            <p:nvPr/>
          </p:nvSpPr>
          <p:spPr>
            <a:xfrm>
              <a:off x="1589210" y="3837120"/>
              <a:ext cx="1418972" cy="344840"/>
            </a:xfrm>
            <a:prstGeom prst="roundRect">
              <a:avLst>
                <a:gd name="adj" fmla="val 7198"/>
              </a:avLst>
            </a:prstGeom>
            <a:solidFill>
              <a:schemeClr val="accent2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05C77844-831A-BC45-3C95-3D42E1A266EB}"/>
              </a:ext>
            </a:extLst>
          </p:cNvPr>
          <p:cNvGrpSpPr/>
          <p:nvPr/>
        </p:nvGrpSpPr>
        <p:grpSpPr>
          <a:xfrm>
            <a:off x="4459558" y="3627136"/>
            <a:ext cx="3602675" cy="400110"/>
            <a:chOff x="5335586" y="3818828"/>
            <a:chExt cx="3602675" cy="400110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1CCEA05E-CCCB-2B49-6CD6-3D78956CB699}"/>
                </a:ext>
              </a:extLst>
            </p:cNvPr>
            <p:cNvSpPr txBox="1"/>
            <p:nvPr/>
          </p:nvSpPr>
          <p:spPr>
            <a:xfrm>
              <a:off x="5335586" y="3818828"/>
              <a:ext cx="1303018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000" dirty="0"/>
                <a:t>字体</a:t>
              </a:r>
              <a:r>
                <a:rPr lang="en-US" altLang="zh-CN" sz="2000" dirty="0"/>
                <a:t>/</a:t>
              </a:r>
              <a:r>
                <a:rPr lang="zh-CN" altLang="en-US" sz="2000" dirty="0"/>
                <a:t>图标</a:t>
              </a: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BEFD5A01-1FA2-D042-7D88-AC374F0DFD6E}"/>
                </a:ext>
              </a:extLst>
            </p:cNvPr>
            <p:cNvSpPr/>
            <p:nvPr/>
          </p:nvSpPr>
          <p:spPr>
            <a:xfrm>
              <a:off x="6667501" y="3818828"/>
              <a:ext cx="569595" cy="344840"/>
            </a:xfrm>
            <a:custGeom>
              <a:avLst/>
              <a:gdLst>
                <a:gd name="connsiteX0" fmla="*/ 24822 w 569595"/>
                <a:gd name="connsiteY0" fmla="*/ 0 h 344840"/>
                <a:gd name="connsiteX1" fmla="*/ 569595 w 569595"/>
                <a:gd name="connsiteY1" fmla="*/ 0 h 344840"/>
                <a:gd name="connsiteX2" fmla="*/ 569595 w 569595"/>
                <a:gd name="connsiteY2" fmla="*/ 344840 h 344840"/>
                <a:gd name="connsiteX3" fmla="*/ 24822 w 569595"/>
                <a:gd name="connsiteY3" fmla="*/ 344840 h 344840"/>
                <a:gd name="connsiteX4" fmla="*/ 0 w 569595"/>
                <a:gd name="connsiteY4" fmla="*/ 320018 h 344840"/>
                <a:gd name="connsiteX5" fmla="*/ 0 w 569595"/>
                <a:gd name="connsiteY5" fmla="*/ 24822 h 344840"/>
                <a:gd name="connsiteX6" fmla="*/ 24822 w 569595"/>
                <a:gd name="connsiteY6" fmla="*/ 0 h 344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9595" h="344840">
                  <a:moveTo>
                    <a:pt x="24822" y="0"/>
                  </a:moveTo>
                  <a:lnTo>
                    <a:pt x="569595" y="0"/>
                  </a:lnTo>
                  <a:lnTo>
                    <a:pt x="569595" y="344840"/>
                  </a:lnTo>
                  <a:lnTo>
                    <a:pt x="24822" y="344840"/>
                  </a:lnTo>
                  <a:cubicBezTo>
                    <a:pt x="11113" y="344840"/>
                    <a:pt x="0" y="333727"/>
                    <a:pt x="0" y="320018"/>
                  </a:cubicBezTo>
                  <a:lnTo>
                    <a:pt x="0" y="24822"/>
                  </a:lnTo>
                  <a:cubicBezTo>
                    <a:pt x="0" y="11113"/>
                    <a:pt x="11113" y="0"/>
                    <a:pt x="24822" y="0"/>
                  </a:cubicBezTo>
                  <a:close/>
                </a:path>
              </a:pathLst>
            </a:custGeom>
            <a:solidFill>
              <a:srgbClr val="3B3B3B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59AC9646-0F3F-668E-D7DC-A1E1B62AFBD4}"/>
                </a:ext>
              </a:extLst>
            </p:cNvPr>
            <p:cNvSpPr/>
            <p:nvPr/>
          </p:nvSpPr>
          <p:spPr>
            <a:xfrm>
              <a:off x="7237095" y="3818828"/>
              <a:ext cx="569594" cy="344840"/>
            </a:xfrm>
            <a:custGeom>
              <a:avLst/>
              <a:gdLst>
                <a:gd name="connsiteX0" fmla="*/ 0 w 569594"/>
                <a:gd name="connsiteY0" fmla="*/ 0 h 344840"/>
                <a:gd name="connsiteX1" fmla="*/ 569594 w 569594"/>
                <a:gd name="connsiteY1" fmla="*/ 0 h 344840"/>
                <a:gd name="connsiteX2" fmla="*/ 569594 w 569594"/>
                <a:gd name="connsiteY2" fmla="*/ 344840 h 344840"/>
                <a:gd name="connsiteX3" fmla="*/ 0 w 569594"/>
                <a:gd name="connsiteY3" fmla="*/ 344840 h 344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9594" h="344840">
                  <a:moveTo>
                    <a:pt x="0" y="0"/>
                  </a:moveTo>
                  <a:lnTo>
                    <a:pt x="569594" y="0"/>
                  </a:lnTo>
                  <a:lnTo>
                    <a:pt x="569594" y="344840"/>
                  </a:lnTo>
                  <a:lnTo>
                    <a:pt x="0" y="344840"/>
                  </a:lnTo>
                  <a:close/>
                </a:path>
              </a:pathLst>
            </a:custGeom>
            <a:solidFill>
              <a:srgbClr val="909294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0EF771A6-E56C-1096-3BD2-B34F31C30AD9}"/>
                </a:ext>
              </a:extLst>
            </p:cNvPr>
            <p:cNvSpPr/>
            <p:nvPr/>
          </p:nvSpPr>
          <p:spPr>
            <a:xfrm>
              <a:off x="7799071" y="3818828"/>
              <a:ext cx="569595" cy="344840"/>
            </a:xfrm>
            <a:custGeom>
              <a:avLst/>
              <a:gdLst>
                <a:gd name="connsiteX0" fmla="*/ 0 w 569595"/>
                <a:gd name="connsiteY0" fmla="*/ 0 h 344840"/>
                <a:gd name="connsiteX1" fmla="*/ 569595 w 569595"/>
                <a:gd name="connsiteY1" fmla="*/ 0 h 344840"/>
                <a:gd name="connsiteX2" fmla="*/ 569595 w 569595"/>
                <a:gd name="connsiteY2" fmla="*/ 344840 h 344840"/>
                <a:gd name="connsiteX3" fmla="*/ 0 w 569595"/>
                <a:gd name="connsiteY3" fmla="*/ 344840 h 344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9595" h="344840">
                  <a:moveTo>
                    <a:pt x="0" y="0"/>
                  </a:moveTo>
                  <a:lnTo>
                    <a:pt x="569595" y="0"/>
                  </a:lnTo>
                  <a:lnTo>
                    <a:pt x="569595" y="344840"/>
                  </a:lnTo>
                  <a:lnTo>
                    <a:pt x="0" y="344840"/>
                  </a:lnTo>
                  <a:close/>
                </a:path>
              </a:pathLst>
            </a:custGeom>
            <a:solidFill>
              <a:srgbClr val="BABABA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C3AEE604-A1B7-AEBF-7979-512BA513B879}"/>
                </a:ext>
              </a:extLst>
            </p:cNvPr>
            <p:cNvSpPr/>
            <p:nvPr/>
          </p:nvSpPr>
          <p:spPr>
            <a:xfrm>
              <a:off x="8368666" y="3818828"/>
              <a:ext cx="569595" cy="344840"/>
            </a:xfrm>
            <a:custGeom>
              <a:avLst/>
              <a:gdLst>
                <a:gd name="connsiteX0" fmla="*/ 0 w 569595"/>
                <a:gd name="connsiteY0" fmla="*/ 0 h 344840"/>
                <a:gd name="connsiteX1" fmla="*/ 544773 w 569595"/>
                <a:gd name="connsiteY1" fmla="*/ 0 h 344840"/>
                <a:gd name="connsiteX2" fmla="*/ 569595 w 569595"/>
                <a:gd name="connsiteY2" fmla="*/ 24822 h 344840"/>
                <a:gd name="connsiteX3" fmla="*/ 569595 w 569595"/>
                <a:gd name="connsiteY3" fmla="*/ 320018 h 344840"/>
                <a:gd name="connsiteX4" fmla="*/ 544773 w 569595"/>
                <a:gd name="connsiteY4" fmla="*/ 344840 h 344840"/>
                <a:gd name="connsiteX5" fmla="*/ 0 w 569595"/>
                <a:gd name="connsiteY5" fmla="*/ 344840 h 344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9595" h="344840">
                  <a:moveTo>
                    <a:pt x="0" y="0"/>
                  </a:moveTo>
                  <a:lnTo>
                    <a:pt x="544773" y="0"/>
                  </a:lnTo>
                  <a:cubicBezTo>
                    <a:pt x="558482" y="0"/>
                    <a:pt x="569595" y="11113"/>
                    <a:pt x="569595" y="24822"/>
                  </a:cubicBezTo>
                  <a:lnTo>
                    <a:pt x="569595" y="320018"/>
                  </a:lnTo>
                  <a:cubicBezTo>
                    <a:pt x="569595" y="333727"/>
                    <a:pt x="558482" y="344840"/>
                    <a:pt x="544773" y="344840"/>
                  </a:cubicBezTo>
                  <a:lnTo>
                    <a:pt x="0" y="344840"/>
                  </a:lnTo>
                  <a:close/>
                </a:path>
              </a:pathLst>
            </a:custGeom>
            <a:solidFill>
              <a:srgbClr val="CFCFCF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CEFB5B64-E986-1BBB-6A27-145D4F45F9FD}"/>
              </a:ext>
            </a:extLst>
          </p:cNvPr>
          <p:cNvGrpSpPr/>
          <p:nvPr/>
        </p:nvGrpSpPr>
        <p:grpSpPr>
          <a:xfrm>
            <a:off x="651056" y="4612967"/>
            <a:ext cx="1784221" cy="438581"/>
            <a:chOff x="762050" y="1736725"/>
            <a:chExt cx="1784221" cy="438581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9C1E6B8D-C555-943A-A475-9DF2816C6A6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762050" y="1736725"/>
              <a:ext cx="158015" cy="401955"/>
            </a:xfrm>
            <a:prstGeom prst="roundRect">
              <a:avLst/>
            </a:prstGeom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B64E2E32-0680-5B52-1D84-DDDDD5EBE510}"/>
                </a:ext>
              </a:extLst>
            </p:cNvPr>
            <p:cNvSpPr txBox="1"/>
            <p:nvPr/>
          </p:nvSpPr>
          <p:spPr>
            <a:xfrm>
              <a:off x="975757" y="1736725"/>
              <a:ext cx="1570514" cy="438581"/>
            </a:xfrm>
            <a:prstGeom prst="rect">
              <a:avLst/>
            </a:prstGeom>
            <a:noFill/>
            <a:effectLst/>
          </p:spPr>
          <p:txBody>
            <a:bodyPr wrap="square" lIns="68580" tIns="34290" rIns="68580" bIns="34290" rtlCol="0">
              <a:noAutofit/>
            </a:bodyPr>
            <a:lstStyle/>
            <a:p>
              <a:r>
                <a:rPr lang="zh-CN" altLang="en-US" sz="2400" dirty="0"/>
                <a:t>文字规范</a:t>
              </a:r>
            </a:p>
          </p:txBody>
        </p:sp>
      </p:grpSp>
      <p:sp>
        <p:nvSpPr>
          <p:cNvPr id="41" name="矩形 40">
            <a:extLst>
              <a:ext uri="{FF2B5EF4-FFF2-40B4-BE49-F238E27FC236}">
                <a16:creationId xmlns:a16="http://schemas.microsoft.com/office/drawing/2014/main" id="{0F31509F-D87D-80B8-912D-6CE104932412}"/>
              </a:ext>
            </a:extLst>
          </p:cNvPr>
          <p:cNvSpPr/>
          <p:nvPr/>
        </p:nvSpPr>
        <p:spPr>
          <a:xfrm>
            <a:off x="2706987" y="4711434"/>
            <a:ext cx="1418972" cy="14189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DFFE4080-9C41-C712-ED31-012545258C43}"/>
              </a:ext>
            </a:extLst>
          </p:cNvPr>
          <p:cNvSpPr txBox="1"/>
          <p:nvPr/>
        </p:nvSpPr>
        <p:spPr>
          <a:xfrm>
            <a:off x="2807953" y="4830210"/>
            <a:ext cx="1318006" cy="12311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8000" dirty="0"/>
              <a:t>Aa</a:t>
            </a:r>
            <a:endParaRPr lang="zh-CN" altLang="en-US" sz="8000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94D2962-4C4A-5C62-87DA-B973EFC73540}"/>
              </a:ext>
            </a:extLst>
          </p:cNvPr>
          <p:cNvSpPr txBox="1"/>
          <p:nvPr/>
        </p:nvSpPr>
        <p:spPr>
          <a:xfrm>
            <a:off x="8419750" y="5388143"/>
            <a:ext cx="178171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 err="1"/>
              <a:t>OPPOSansB</a:t>
            </a:r>
            <a:endParaRPr lang="zh-CN" altLang="en-US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3D931B44-D34C-ADC9-18A1-B0E9CB5048D8}"/>
              </a:ext>
            </a:extLst>
          </p:cNvPr>
          <p:cNvSpPr txBox="1"/>
          <p:nvPr/>
        </p:nvSpPr>
        <p:spPr>
          <a:xfrm>
            <a:off x="4415518" y="5388143"/>
            <a:ext cx="134112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/>
              <a:t>Arial (</a:t>
            </a:r>
            <a:r>
              <a:rPr lang="zh-CN" altLang="en-US" dirty="0"/>
              <a:t>标题</a:t>
            </a:r>
            <a:r>
              <a:rPr lang="en-US" altLang="zh-CN" dirty="0"/>
              <a:t>)</a:t>
            </a:r>
            <a:endParaRPr lang="zh-CN" altLang="en-US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6F12BE8-5B4A-0F93-8FDD-B41072AA0549}"/>
              </a:ext>
            </a:extLst>
          </p:cNvPr>
          <p:cNvSpPr txBox="1"/>
          <p:nvPr/>
        </p:nvSpPr>
        <p:spPr>
          <a:xfrm>
            <a:off x="4415518" y="5798216"/>
            <a:ext cx="134112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/>
              <a:t>Arial (</a:t>
            </a:r>
            <a:r>
              <a:rPr lang="zh-CN" altLang="en-US" dirty="0"/>
              <a:t>正文</a:t>
            </a:r>
            <a:r>
              <a:rPr lang="en-US" altLang="zh-CN" dirty="0"/>
              <a:t>)</a:t>
            </a:r>
            <a:endParaRPr lang="zh-CN" altLang="en-US" dirty="0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C4A2545C-56AA-4F6D-4903-20793074B1A7}"/>
              </a:ext>
            </a:extLst>
          </p:cNvPr>
          <p:cNvSpPr txBox="1"/>
          <p:nvPr/>
        </p:nvSpPr>
        <p:spPr>
          <a:xfrm>
            <a:off x="6925243" y="4830210"/>
            <a:ext cx="1318006" cy="12311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8000" dirty="0"/>
              <a:t>你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407D0C1F-5C89-CFCF-CE3F-36F5D733F248}"/>
              </a:ext>
            </a:extLst>
          </p:cNvPr>
          <p:cNvSpPr/>
          <p:nvPr/>
        </p:nvSpPr>
        <p:spPr>
          <a:xfrm>
            <a:off x="6743700" y="4719802"/>
            <a:ext cx="1418972" cy="14189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F8F94E46-C694-74A8-C674-AA2E06EE684C}"/>
              </a:ext>
            </a:extLst>
          </p:cNvPr>
          <p:cNvSpPr txBox="1"/>
          <p:nvPr/>
        </p:nvSpPr>
        <p:spPr>
          <a:xfrm>
            <a:off x="4415518" y="4690187"/>
            <a:ext cx="1962133" cy="4924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600" dirty="0"/>
              <a:t>英文和数字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E825BDAA-7C9B-16E7-07EE-16680BF4F969}"/>
              </a:ext>
            </a:extLst>
          </p:cNvPr>
          <p:cNvSpPr txBox="1"/>
          <p:nvPr/>
        </p:nvSpPr>
        <p:spPr>
          <a:xfrm>
            <a:off x="8419750" y="5859716"/>
            <a:ext cx="178171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 err="1"/>
              <a:t>OPPOSansR</a:t>
            </a:r>
            <a:endParaRPr lang="zh-CN" altLang="en-US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FD9AB84-E713-1126-967B-9B7B560D8AB4}"/>
              </a:ext>
            </a:extLst>
          </p:cNvPr>
          <p:cNvSpPr txBox="1"/>
          <p:nvPr/>
        </p:nvSpPr>
        <p:spPr>
          <a:xfrm>
            <a:off x="8419750" y="4661741"/>
            <a:ext cx="1418972" cy="4924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600" dirty="0"/>
              <a:t>中文</a:t>
            </a: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3F8188A7-B30E-999D-8F11-264B2EC1F99B}"/>
              </a:ext>
            </a:extLst>
          </p:cNvPr>
          <p:cNvGrpSpPr/>
          <p:nvPr/>
        </p:nvGrpSpPr>
        <p:grpSpPr>
          <a:xfrm>
            <a:off x="517905" y="123360"/>
            <a:ext cx="2471929" cy="1334829"/>
            <a:chOff x="517905" y="123360"/>
            <a:chExt cx="2471929" cy="1334829"/>
          </a:xfrm>
        </p:grpSpPr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11AFD9C0-BDC8-7B56-C777-AA3953B9DC54}"/>
                </a:ext>
              </a:extLst>
            </p:cNvPr>
            <p:cNvGrpSpPr/>
            <p:nvPr/>
          </p:nvGrpSpPr>
          <p:grpSpPr>
            <a:xfrm>
              <a:off x="517905" y="123360"/>
              <a:ext cx="2471929" cy="1334829"/>
              <a:chOff x="-171070" y="354882"/>
              <a:chExt cx="2471929" cy="1334829"/>
            </a:xfrm>
          </p:grpSpPr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D76C074D-2897-9119-179A-9D2E01ECCAD5}"/>
                  </a:ext>
                </a:extLst>
              </p:cNvPr>
              <p:cNvSpPr txBox="1"/>
              <p:nvPr/>
            </p:nvSpPr>
            <p:spPr>
              <a:xfrm>
                <a:off x="-171070" y="354882"/>
                <a:ext cx="1417320" cy="1107996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US" altLang="zh-CN" sz="6480" dirty="0">
                    <a:gradFill flip="none" rotWithShape="1">
                      <a:gsLst>
                        <a:gs pos="58000">
                          <a:schemeClr val="accent2"/>
                        </a:gs>
                        <a:gs pos="64000">
                          <a:schemeClr val="accent2">
                            <a:alpha val="0"/>
                          </a:schemeClr>
                        </a:gs>
                        <a:gs pos="0">
                          <a:schemeClr val="accent2"/>
                        </a:gs>
                        <a:gs pos="100000">
                          <a:schemeClr val="accent2">
                            <a:alpha val="0"/>
                          </a:schemeClr>
                        </a:gs>
                      </a:gsLst>
                      <a:lin ang="5400000" scaled="0"/>
                      <a:tileRect/>
                    </a:gradFill>
                    <a:latin typeface="Arial"/>
                    <a:ea typeface="OPPOSans B"/>
                  </a:rPr>
                  <a:t>04</a:t>
                </a:r>
                <a:endParaRPr lang="zh-CN" altLang="en-US" sz="6480" dirty="0">
                  <a:gradFill flip="none" rotWithShape="1">
                    <a:gsLst>
                      <a:gs pos="58000">
                        <a:schemeClr val="accent2"/>
                      </a:gs>
                      <a:gs pos="64000">
                        <a:schemeClr val="accent2">
                          <a:alpha val="0"/>
                        </a:schemeClr>
                      </a:gs>
                      <a:gs pos="0">
                        <a:schemeClr val="accent2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Arial"/>
                  <a:ea typeface="OPPOSans B"/>
                </a:endParaRPr>
              </a:p>
            </p:txBody>
          </p:sp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839B893E-2100-80B2-042A-7ED202F30CF4}"/>
                  </a:ext>
                </a:extLst>
              </p:cNvPr>
              <p:cNvSpPr txBox="1"/>
              <p:nvPr/>
            </p:nvSpPr>
            <p:spPr>
              <a:xfrm>
                <a:off x="-171069" y="1357312"/>
                <a:ext cx="2050522" cy="332399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OPPOSans R"/>
                    <a:cs typeface="+mn-cs"/>
                  </a:rPr>
                  <a:t>THIS IS THE TITLE</a:t>
                </a:r>
                <a:endParaRPr kumimoji="0" lang="zh-CN" alt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POSans R"/>
                  <a:cs typeface="+mn-cs"/>
                </a:endParaRPr>
              </a:p>
            </p:txBody>
          </p:sp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D55BA3E0-03BE-EA5B-75D3-C53677AB3020}"/>
                  </a:ext>
                </a:extLst>
              </p:cNvPr>
              <p:cNvSpPr txBox="1"/>
              <p:nvPr/>
            </p:nvSpPr>
            <p:spPr>
              <a:xfrm>
                <a:off x="-155829" y="939179"/>
                <a:ext cx="2456688" cy="553998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B"/>
                    <a:ea typeface="OPPOSans B"/>
                    <a:cs typeface="+mn-cs"/>
                  </a:rPr>
                  <a:t>设计规范</a:t>
                </a:r>
              </a:p>
            </p:txBody>
          </p:sp>
        </p:grpSp>
        <p:sp>
          <p:nvSpPr>
            <p:cNvPr id="60" name="圆: 空心 59">
              <a:extLst>
                <a:ext uri="{FF2B5EF4-FFF2-40B4-BE49-F238E27FC236}">
                  <a16:creationId xmlns:a16="http://schemas.microsoft.com/office/drawing/2014/main" id="{D530E719-FA4C-AE2E-68B1-B9C39EBB88E4}"/>
                </a:ext>
              </a:extLst>
            </p:cNvPr>
            <p:cNvSpPr/>
            <p:nvPr/>
          </p:nvSpPr>
          <p:spPr>
            <a:xfrm>
              <a:off x="2152131" y="800100"/>
              <a:ext cx="129156" cy="129156"/>
            </a:xfrm>
            <a:prstGeom prst="don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POSans R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20196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6C59C6B-8553-2C74-B143-F233F246F1BE}"/>
              </a:ext>
            </a:extLst>
          </p:cNvPr>
          <p:cNvSpPr/>
          <p:nvPr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F7F264-D5D5-1793-1CA0-6B91CE075556}"/>
              </a:ext>
            </a:extLst>
          </p:cNvPr>
          <p:cNvSpPr/>
          <p:nvPr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5673937-C5E3-269A-13EA-D5E61F879866}"/>
              </a:ext>
            </a:extLst>
          </p:cNvPr>
          <p:cNvGrpSpPr/>
          <p:nvPr/>
        </p:nvGrpSpPr>
        <p:grpSpPr>
          <a:xfrm>
            <a:off x="517905" y="123360"/>
            <a:ext cx="2471929" cy="1334829"/>
            <a:chOff x="517905" y="123360"/>
            <a:chExt cx="2471929" cy="1334829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8EEED4AF-2447-7E22-3FB1-63D6AB0DD44A}"/>
                </a:ext>
              </a:extLst>
            </p:cNvPr>
            <p:cNvGrpSpPr/>
            <p:nvPr/>
          </p:nvGrpSpPr>
          <p:grpSpPr>
            <a:xfrm>
              <a:off x="517905" y="123360"/>
              <a:ext cx="2471929" cy="1334829"/>
              <a:chOff x="-171070" y="354882"/>
              <a:chExt cx="2471929" cy="1334829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1EFAD66-4966-9211-265C-73C9FA4E760A}"/>
                  </a:ext>
                </a:extLst>
              </p:cNvPr>
              <p:cNvSpPr txBox="1"/>
              <p:nvPr/>
            </p:nvSpPr>
            <p:spPr>
              <a:xfrm>
                <a:off x="-171070" y="354882"/>
                <a:ext cx="1417320" cy="1107996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US" altLang="zh-CN" sz="6480" dirty="0">
                    <a:gradFill flip="none" rotWithShape="1">
                      <a:gsLst>
                        <a:gs pos="58000">
                          <a:schemeClr val="accent2"/>
                        </a:gs>
                        <a:gs pos="64000">
                          <a:schemeClr val="accent2">
                            <a:alpha val="0"/>
                          </a:schemeClr>
                        </a:gs>
                        <a:gs pos="0">
                          <a:schemeClr val="accent2"/>
                        </a:gs>
                        <a:gs pos="100000">
                          <a:schemeClr val="accent2">
                            <a:alpha val="0"/>
                          </a:schemeClr>
                        </a:gs>
                      </a:gsLst>
                      <a:lin ang="5400000" scaled="0"/>
                      <a:tileRect/>
                    </a:gradFill>
                    <a:latin typeface="Arial"/>
                    <a:ea typeface="OPPOSans B"/>
                  </a:rPr>
                  <a:t>04</a:t>
                </a:r>
                <a:endParaRPr lang="zh-CN" altLang="en-US" sz="6480" dirty="0">
                  <a:gradFill flip="none" rotWithShape="1">
                    <a:gsLst>
                      <a:gs pos="58000">
                        <a:schemeClr val="accent2"/>
                      </a:gs>
                      <a:gs pos="64000">
                        <a:schemeClr val="accent2">
                          <a:alpha val="0"/>
                        </a:schemeClr>
                      </a:gs>
                      <a:gs pos="0">
                        <a:schemeClr val="accent2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Arial"/>
                  <a:ea typeface="OPPOSans B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A9641E1-97A3-7B32-8AF5-02666E33CFBE}"/>
                  </a:ext>
                </a:extLst>
              </p:cNvPr>
              <p:cNvSpPr txBox="1"/>
              <p:nvPr/>
            </p:nvSpPr>
            <p:spPr>
              <a:xfrm>
                <a:off x="-171069" y="1357312"/>
                <a:ext cx="2050522" cy="332399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OPPOSans R"/>
                    <a:cs typeface="+mn-cs"/>
                  </a:rPr>
                  <a:t>THIS IS THE TITLE</a:t>
                </a:r>
                <a:endParaRPr kumimoji="0" lang="zh-CN" alt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POSans R"/>
                  <a:cs typeface="+mn-cs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6E770BE-E4E4-09A3-4A32-43B3F5D287CC}"/>
                  </a:ext>
                </a:extLst>
              </p:cNvPr>
              <p:cNvSpPr txBox="1"/>
              <p:nvPr/>
            </p:nvSpPr>
            <p:spPr>
              <a:xfrm>
                <a:off x="-155829" y="939179"/>
                <a:ext cx="2456688" cy="553998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B"/>
                    <a:ea typeface="OPPOSans B"/>
                    <a:cs typeface="+mn-cs"/>
                  </a:rPr>
                  <a:t>内容框架</a:t>
                </a:r>
              </a:p>
            </p:txBody>
          </p:sp>
        </p:grp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id="{7448CDB5-C097-A531-E148-398980C1596B}"/>
                </a:ext>
              </a:extLst>
            </p:cNvPr>
            <p:cNvSpPr/>
            <p:nvPr/>
          </p:nvSpPr>
          <p:spPr>
            <a:xfrm>
              <a:off x="2152131" y="800100"/>
              <a:ext cx="129156" cy="129156"/>
            </a:xfrm>
            <a:prstGeom prst="don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POSans R"/>
                <a:cs typeface="+mn-cs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D838E060-48B0-F1BD-1465-CB4885AB0C2C}"/>
              </a:ext>
            </a:extLst>
          </p:cNvPr>
          <p:cNvGrpSpPr/>
          <p:nvPr/>
        </p:nvGrpSpPr>
        <p:grpSpPr>
          <a:xfrm>
            <a:off x="3206740" y="723900"/>
            <a:ext cx="8712541" cy="4029096"/>
            <a:chOff x="2989834" y="1500734"/>
            <a:chExt cx="8712541" cy="4029096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AC6F62F1-5584-955D-CAE0-A81928BDF06F}"/>
                </a:ext>
              </a:extLst>
            </p:cNvPr>
            <p:cNvGrpSpPr/>
            <p:nvPr>
              <p:custDataLst>
                <p:tags r:id="rId2"/>
              </p:custDataLst>
            </p:nvPr>
          </p:nvGrpSpPr>
          <p:grpSpPr>
            <a:xfrm>
              <a:off x="2989834" y="1500734"/>
              <a:ext cx="7871460" cy="4029096"/>
              <a:chOff x="2569205" y="1755859"/>
              <a:chExt cx="7871460" cy="4029096"/>
            </a:xfrm>
          </p:grpSpPr>
          <p:sp>
            <p:nvSpPr>
              <p:cNvPr id="18" name="矩形: 圆角 17">
                <a:extLst>
                  <a:ext uri="{FF2B5EF4-FFF2-40B4-BE49-F238E27FC236}">
                    <a16:creationId xmlns:a16="http://schemas.microsoft.com/office/drawing/2014/main" id="{4AB62202-5DE6-FD5A-1672-607A851D125D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5961051" y="1755859"/>
                <a:ext cx="1151291" cy="1151291"/>
              </a:xfrm>
              <a:prstGeom prst="roundRect">
                <a:avLst>
                  <a:gd name="adj" fmla="val 4242"/>
                </a:avLst>
              </a:prstGeom>
              <a:solidFill>
                <a:schemeClr val="bg1"/>
              </a:solidFill>
              <a:ln w="50800">
                <a:noFill/>
              </a:ln>
              <a:effectLst>
                <a:outerShdw blurRad="1283716" dist="168910" dir="2700000" sx="98000" sy="98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615" tIns="60808" rIns="121615" bIns="60808" rtlCol="0" anchor="ctr">
                <a:noAutofit/>
              </a:bodyPr>
              <a:lstStyle/>
              <a:p>
                <a:pPr algn="ctr"/>
                <a:r>
                  <a:rPr lang="en-US" altLang="zh-CN" sz="3192" dirty="0">
                    <a:solidFill>
                      <a:schemeClr val="accent1"/>
                    </a:solidFill>
                  </a:rPr>
                  <a:t>APP</a:t>
                </a:r>
                <a:endParaRPr lang="zh-CN" altLang="en-US" sz="3192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C84342C1-79CF-D745-855D-BFBE978A9D67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2569205" y="3818420"/>
                <a:ext cx="1111090" cy="415519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615" tIns="60808" rIns="121615" bIns="60808" rtlCol="0" anchor="ctr">
                <a:noAutofit/>
              </a:bodyPr>
              <a:lstStyle/>
              <a:p>
                <a:pPr algn="ctr"/>
                <a:endParaRPr lang="zh-CN" altLang="en-US" sz="2394"/>
              </a:p>
            </p:txBody>
          </p:sp>
          <p:sp>
            <p:nvSpPr>
              <p:cNvPr id="19" name="矩形: 圆角 18">
                <a:extLst>
                  <a:ext uri="{FF2B5EF4-FFF2-40B4-BE49-F238E27FC236}">
                    <a16:creationId xmlns:a16="http://schemas.microsoft.com/office/drawing/2014/main" id="{2BF25C7B-CAF0-F44F-32D6-0635D0A6818F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4822660" y="3818420"/>
                <a:ext cx="1111090" cy="415519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615" tIns="60808" rIns="121615" bIns="60808" rtlCol="0" anchor="ctr">
                <a:noAutofit/>
              </a:bodyPr>
              <a:lstStyle/>
              <a:p>
                <a:pPr algn="ctr"/>
                <a:endParaRPr lang="zh-CN" altLang="en-US" sz="2394"/>
              </a:p>
            </p:txBody>
          </p:sp>
          <p:sp>
            <p:nvSpPr>
              <p:cNvPr id="20" name="矩形: 圆角 19">
                <a:extLst>
                  <a:ext uri="{FF2B5EF4-FFF2-40B4-BE49-F238E27FC236}">
                    <a16:creationId xmlns:a16="http://schemas.microsoft.com/office/drawing/2014/main" id="{8147EE97-8FBE-54D7-0DC5-895ACD6E918F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7076116" y="3818420"/>
                <a:ext cx="1111090" cy="415519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615" tIns="60808" rIns="121615" bIns="60808" rtlCol="0" anchor="ctr">
                <a:noAutofit/>
              </a:bodyPr>
              <a:lstStyle/>
              <a:p>
                <a:pPr algn="ctr"/>
                <a:endParaRPr lang="zh-CN" altLang="en-US" sz="2394"/>
              </a:p>
            </p:txBody>
          </p:sp>
          <p:sp>
            <p:nvSpPr>
              <p:cNvPr id="22" name="矩形: 圆角 21">
                <a:extLst>
                  <a:ext uri="{FF2B5EF4-FFF2-40B4-BE49-F238E27FC236}">
                    <a16:creationId xmlns:a16="http://schemas.microsoft.com/office/drawing/2014/main" id="{CA7E9FB3-8730-F67E-E8EB-EF22622C2DAD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9329575" y="3818420"/>
                <a:ext cx="1111090" cy="415519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615" tIns="60808" rIns="121615" bIns="60808" rtlCol="0" anchor="ctr">
                <a:noAutofit/>
              </a:bodyPr>
              <a:lstStyle/>
              <a:p>
                <a:pPr algn="ctr"/>
                <a:endParaRPr lang="zh-CN" altLang="en-US" sz="2394"/>
              </a:p>
            </p:txBody>
          </p:sp>
          <p:cxnSp>
            <p:nvCxnSpPr>
              <p:cNvPr id="15" name="连接符: 肘形 14">
                <a:extLst>
                  <a:ext uri="{FF2B5EF4-FFF2-40B4-BE49-F238E27FC236}">
                    <a16:creationId xmlns:a16="http://schemas.microsoft.com/office/drawing/2014/main" id="{3833EE5C-C4F8-CE67-87D9-AC3EBA6C31A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375088" y="1656812"/>
                <a:ext cx="911271" cy="3411948"/>
              </a:xfrm>
              <a:prstGeom prst="bentConnector3">
                <a:avLst/>
              </a:prstGeom>
              <a:ln w="8446"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连接符: 肘形 30">
                <a:extLst>
                  <a:ext uri="{FF2B5EF4-FFF2-40B4-BE49-F238E27FC236}">
                    <a16:creationId xmlns:a16="http://schemas.microsoft.com/office/drawing/2014/main" id="{F4273E5A-07DC-1C95-2FA9-7B98DEC196D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501815" y="2783539"/>
                <a:ext cx="911271" cy="1158491"/>
              </a:xfrm>
              <a:prstGeom prst="bentConnector3">
                <a:avLst/>
              </a:prstGeom>
              <a:ln w="8446"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连接符: 肘形 32">
                <a:extLst>
                  <a:ext uri="{FF2B5EF4-FFF2-40B4-BE49-F238E27FC236}">
                    <a16:creationId xmlns:a16="http://schemas.microsoft.com/office/drawing/2014/main" id="{9D2EC18A-5555-32CF-19B2-FC3AD2060D2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628545" y="2815303"/>
                <a:ext cx="911271" cy="1094965"/>
              </a:xfrm>
              <a:prstGeom prst="bentConnector3">
                <a:avLst/>
              </a:prstGeom>
              <a:ln w="8446"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连接符: 肘形 34">
                <a:extLst>
                  <a:ext uri="{FF2B5EF4-FFF2-40B4-BE49-F238E27FC236}">
                    <a16:creationId xmlns:a16="http://schemas.microsoft.com/office/drawing/2014/main" id="{3E9DD5C7-B2A2-33B7-7184-6BF22758BAF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7755273" y="1688574"/>
                <a:ext cx="911271" cy="3348423"/>
              </a:xfrm>
              <a:prstGeom prst="bentConnector3">
                <a:avLst/>
              </a:prstGeom>
              <a:ln w="8446"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3FF3B9E3-1E3D-E354-39D4-1E5270EB6F7A}"/>
                  </a:ext>
                </a:extLst>
              </p:cNvPr>
              <p:cNvGrpSpPr/>
              <p:nvPr/>
            </p:nvGrpSpPr>
            <p:grpSpPr>
              <a:xfrm>
                <a:off x="9452968" y="3911919"/>
                <a:ext cx="241980" cy="255389"/>
                <a:chOff x="20415959" y="-1029612"/>
                <a:chExt cx="241980" cy="255389"/>
              </a:xfrm>
            </p:grpSpPr>
            <p:sp>
              <p:nvSpPr>
                <p:cNvPr id="40" name="任意多边形: 形状 39">
                  <a:extLst>
                    <a:ext uri="{FF2B5EF4-FFF2-40B4-BE49-F238E27FC236}">
                      <a16:creationId xmlns:a16="http://schemas.microsoft.com/office/drawing/2014/main" id="{E01D4B3E-54E0-7B16-FDC2-682499B88CB9}"/>
                    </a:ext>
                  </a:extLst>
                </p:cNvPr>
                <p:cNvSpPr/>
                <p:nvPr/>
              </p:nvSpPr>
              <p:spPr>
                <a:xfrm>
                  <a:off x="20415959" y="-899867"/>
                  <a:ext cx="241980" cy="125644"/>
                </a:xfrm>
                <a:custGeom>
                  <a:avLst/>
                  <a:gdLst>
                    <a:gd name="connsiteX0" fmla="*/ 1674655 w 1804884"/>
                    <a:gd name="connsiteY0" fmla="*/ 937139 h 937153"/>
                    <a:gd name="connsiteX1" fmla="*/ 130338 w 1804884"/>
                    <a:gd name="connsiteY1" fmla="*/ 937139 h 937153"/>
                    <a:gd name="connsiteX2" fmla="*/ 66597 w 1804884"/>
                    <a:gd name="connsiteY2" fmla="*/ 921450 h 937153"/>
                    <a:gd name="connsiteX3" fmla="*/ 1010 w 1804884"/>
                    <a:gd name="connsiteY3" fmla="*/ 792982 h 937153"/>
                    <a:gd name="connsiteX4" fmla="*/ 1019362 w 1804884"/>
                    <a:gd name="connsiteY4" fmla="*/ 7591 h 937153"/>
                    <a:gd name="connsiteX5" fmla="*/ 1670656 w 1804884"/>
                    <a:gd name="connsiteY5" fmla="*/ 422162 h 937153"/>
                    <a:gd name="connsiteX6" fmla="*/ 1803922 w 1804884"/>
                    <a:gd name="connsiteY6" fmla="*/ 793598 h 937153"/>
                    <a:gd name="connsiteX7" fmla="*/ 1732059 w 1804884"/>
                    <a:gd name="connsiteY7" fmla="*/ 924834 h 937153"/>
                    <a:gd name="connsiteX8" fmla="*/ 1674655 w 1804884"/>
                    <a:gd name="connsiteY8" fmla="*/ 937139 h 937153"/>
                    <a:gd name="connsiteX9" fmla="*/ 897144 w 1804884"/>
                    <a:gd name="connsiteY9" fmla="*/ 96440 h 937153"/>
                    <a:gd name="connsiteX10" fmla="*/ 96130 w 1804884"/>
                    <a:gd name="connsiteY10" fmla="*/ 804980 h 937153"/>
                    <a:gd name="connsiteX11" fmla="*/ 124059 w 1804884"/>
                    <a:gd name="connsiteY11" fmla="*/ 840908 h 937153"/>
                    <a:gd name="connsiteX12" fmla="*/ 128185 w 1804884"/>
                    <a:gd name="connsiteY12" fmla="*/ 841158 h 937153"/>
                    <a:gd name="connsiteX13" fmla="*/ 1676808 w 1804884"/>
                    <a:gd name="connsiteY13" fmla="*/ 841158 h 937153"/>
                    <a:gd name="connsiteX14" fmla="*/ 1701419 w 1804884"/>
                    <a:gd name="connsiteY14" fmla="*/ 830206 h 937153"/>
                    <a:gd name="connsiteX15" fmla="*/ 1709171 w 1804884"/>
                    <a:gd name="connsiteY15" fmla="*/ 805288 h 937153"/>
                    <a:gd name="connsiteX16" fmla="*/ 1589933 w 1804884"/>
                    <a:gd name="connsiteY16" fmla="*/ 473044 h 937153"/>
                    <a:gd name="connsiteX17" fmla="*/ 897144 w 1804884"/>
                    <a:gd name="connsiteY17" fmla="*/ 96440 h 937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804884" h="937153">
                      <a:moveTo>
                        <a:pt x="1674655" y="937139"/>
                      </a:moveTo>
                      <a:lnTo>
                        <a:pt x="130338" y="937139"/>
                      </a:lnTo>
                      <a:cubicBezTo>
                        <a:pt x="108105" y="937399"/>
                        <a:pt x="86170" y="932000"/>
                        <a:pt x="66597" y="921450"/>
                      </a:cubicBezTo>
                      <a:cubicBezTo>
                        <a:pt x="20437" y="896150"/>
                        <a:pt x="-5570" y="845208"/>
                        <a:pt x="1010" y="792982"/>
                      </a:cubicBezTo>
                      <a:cubicBezTo>
                        <a:pt x="65340" y="294892"/>
                        <a:pt x="521272" y="-56739"/>
                        <a:pt x="1019362" y="7591"/>
                      </a:cubicBezTo>
                      <a:cubicBezTo>
                        <a:pt x="1287258" y="42191"/>
                        <a:pt x="1525906" y="194099"/>
                        <a:pt x="1670656" y="422162"/>
                      </a:cubicBezTo>
                      <a:cubicBezTo>
                        <a:pt x="1741926" y="534631"/>
                        <a:pt x="1787435" y="661473"/>
                        <a:pt x="1803922" y="793598"/>
                      </a:cubicBezTo>
                      <a:cubicBezTo>
                        <a:pt x="1810640" y="848237"/>
                        <a:pt x="1781714" y="901063"/>
                        <a:pt x="1732059" y="924834"/>
                      </a:cubicBezTo>
                      <a:cubicBezTo>
                        <a:pt x="1714103" y="933230"/>
                        <a:pt x="1694475" y="937437"/>
                        <a:pt x="1674655" y="937139"/>
                      </a:cubicBezTo>
                      <a:close/>
                      <a:moveTo>
                        <a:pt x="897144" y="96440"/>
                      </a:moveTo>
                      <a:cubicBezTo>
                        <a:pt x="489528" y="96465"/>
                        <a:pt x="145909" y="400415"/>
                        <a:pt x="96130" y="804980"/>
                      </a:cubicBezTo>
                      <a:cubicBezTo>
                        <a:pt x="93921" y="822614"/>
                        <a:pt x="106425" y="838700"/>
                        <a:pt x="124059" y="840908"/>
                      </a:cubicBezTo>
                      <a:cubicBezTo>
                        <a:pt x="125428" y="841080"/>
                        <a:pt x="126806" y="841163"/>
                        <a:pt x="128185" y="841158"/>
                      </a:cubicBezTo>
                      <a:lnTo>
                        <a:pt x="1676808" y="841158"/>
                      </a:lnTo>
                      <a:cubicBezTo>
                        <a:pt x="1686219" y="841282"/>
                        <a:pt x="1695212" y="837280"/>
                        <a:pt x="1701419" y="830206"/>
                      </a:cubicBezTo>
                      <a:cubicBezTo>
                        <a:pt x="1707491" y="823415"/>
                        <a:pt x="1710319" y="814325"/>
                        <a:pt x="1709171" y="805288"/>
                      </a:cubicBezTo>
                      <a:cubicBezTo>
                        <a:pt x="1694425" y="687099"/>
                        <a:pt x="1653705" y="573638"/>
                        <a:pt x="1589933" y="473044"/>
                      </a:cubicBezTo>
                      <a:cubicBezTo>
                        <a:pt x="1437039" y="231429"/>
                        <a:pt x="1169153" y="96440"/>
                        <a:pt x="897144" y="964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60" cap="flat">
                  <a:noFill/>
                  <a:prstDash val="solid"/>
                  <a:miter/>
                </a:ln>
                <a:effectLst/>
              </p:spPr>
              <p:txBody>
                <a:bodyPr lIns="12260" tIns="6130" rIns="12260" bIns="6130" rtlCol="0" anchor="ctr">
                  <a:noAutofit/>
                </a:bodyPr>
                <a:lstStyle/>
                <a:p>
                  <a:endParaRPr lang="zh-CN" altLang="en-US" sz="242"/>
                </a:p>
              </p:txBody>
            </p:sp>
            <p:sp>
              <p:nvSpPr>
                <p:cNvPr id="41" name="任意多边形: 形状 40">
                  <a:extLst>
                    <a:ext uri="{FF2B5EF4-FFF2-40B4-BE49-F238E27FC236}">
                      <a16:creationId xmlns:a16="http://schemas.microsoft.com/office/drawing/2014/main" id="{A5166A91-405F-B1B9-9ED9-E00ECC762712}"/>
                    </a:ext>
                  </a:extLst>
                </p:cNvPr>
                <p:cNvSpPr/>
                <p:nvPr/>
              </p:nvSpPr>
              <p:spPr>
                <a:xfrm>
                  <a:off x="20460932" y="-1029612"/>
                  <a:ext cx="151998" cy="147574"/>
                </a:xfrm>
                <a:custGeom>
                  <a:avLst/>
                  <a:gdLst>
                    <a:gd name="connsiteX0" fmla="*/ 747738 w 1133724"/>
                    <a:gd name="connsiteY0" fmla="*/ 1100721 h 1100731"/>
                    <a:gd name="connsiteX1" fmla="*/ 701532 w 1133724"/>
                    <a:gd name="connsiteY1" fmla="*/ 1065590 h 1100731"/>
                    <a:gd name="connsiteX2" fmla="*/ 733034 w 1133724"/>
                    <a:gd name="connsiteY2" fmla="*/ 1007078 h 1100731"/>
                    <a:gd name="connsiteX3" fmla="*/ 1006863 w 1133724"/>
                    <a:gd name="connsiteY3" fmla="*/ 400180 h 1100731"/>
                    <a:gd name="connsiteX4" fmla="*/ 399965 w 1133724"/>
                    <a:gd name="connsiteY4" fmla="*/ 126351 h 1100731"/>
                    <a:gd name="connsiteX5" fmla="*/ 126136 w 1133724"/>
                    <a:gd name="connsiteY5" fmla="*/ 733249 h 1100731"/>
                    <a:gd name="connsiteX6" fmla="*/ 373472 w 1133724"/>
                    <a:gd name="connsiteY6" fmla="*/ 996126 h 1100731"/>
                    <a:gd name="connsiteX7" fmla="*/ 400852 w 1133724"/>
                    <a:gd name="connsiteY7" fmla="*/ 1057161 h 1100731"/>
                    <a:gd name="connsiteX8" fmla="*/ 339312 w 1133724"/>
                    <a:gd name="connsiteY8" fmla="*/ 1085780 h 1100731"/>
                    <a:gd name="connsiteX9" fmla="*/ 336249 w 1133724"/>
                    <a:gd name="connsiteY9" fmla="*/ 1084540 h 1100731"/>
                    <a:gd name="connsiteX10" fmla="*/ 49185 w 1133724"/>
                    <a:gd name="connsiteY10" fmla="*/ 336249 h 1100731"/>
                    <a:gd name="connsiteX11" fmla="*/ 797476 w 1133724"/>
                    <a:gd name="connsiteY11" fmla="*/ 49185 h 1100731"/>
                    <a:gd name="connsiteX12" fmla="*/ 1084540 w 1133724"/>
                    <a:gd name="connsiteY12" fmla="*/ 797476 h 1100731"/>
                    <a:gd name="connsiteX13" fmla="*/ 764474 w 1133724"/>
                    <a:gd name="connsiteY13" fmla="*/ 1098014 h 1100731"/>
                    <a:gd name="connsiteX14" fmla="*/ 747738 w 1133724"/>
                    <a:gd name="connsiteY14" fmla="*/ 1100722 h 1100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33724" h="1100731">
                      <a:moveTo>
                        <a:pt x="747738" y="1100721"/>
                      </a:moveTo>
                      <a:cubicBezTo>
                        <a:pt x="726190" y="1100729"/>
                        <a:pt x="707285" y="1086356"/>
                        <a:pt x="701532" y="1065590"/>
                      </a:cubicBezTo>
                      <a:cubicBezTo>
                        <a:pt x="695295" y="1040871"/>
                        <a:pt x="708965" y="1015481"/>
                        <a:pt x="733034" y="1007078"/>
                      </a:cubicBezTo>
                      <a:cubicBezTo>
                        <a:pt x="976240" y="915104"/>
                        <a:pt x="1098837" y="643386"/>
                        <a:pt x="1006863" y="400180"/>
                      </a:cubicBezTo>
                      <a:cubicBezTo>
                        <a:pt x="914888" y="156974"/>
                        <a:pt x="643171" y="34377"/>
                        <a:pt x="399965" y="126351"/>
                      </a:cubicBezTo>
                      <a:cubicBezTo>
                        <a:pt x="156759" y="218326"/>
                        <a:pt x="34161" y="490043"/>
                        <a:pt x="126136" y="733249"/>
                      </a:cubicBezTo>
                      <a:cubicBezTo>
                        <a:pt x="170384" y="850254"/>
                        <a:pt x="259377" y="944839"/>
                        <a:pt x="373472" y="996126"/>
                      </a:cubicBezTo>
                      <a:cubicBezTo>
                        <a:pt x="397145" y="1006191"/>
                        <a:pt x="409076" y="1032787"/>
                        <a:pt x="400852" y="1057161"/>
                      </a:cubicBezTo>
                      <a:cubicBezTo>
                        <a:pt x="391761" y="1082058"/>
                        <a:pt x="364208" y="1094870"/>
                        <a:pt x="339312" y="1085780"/>
                      </a:cubicBezTo>
                      <a:cubicBezTo>
                        <a:pt x="338277" y="1085402"/>
                        <a:pt x="337255" y="1084988"/>
                        <a:pt x="336249" y="1084540"/>
                      </a:cubicBezTo>
                      <a:cubicBezTo>
                        <a:pt x="50343" y="957176"/>
                        <a:pt x="-78180" y="622154"/>
                        <a:pt x="49185" y="336249"/>
                      </a:cubicBezTo>
                      <a:cubicBezTo>
                        <a:pt x="176549" y="50343"/>
                        <a:pt x="511570" y="-78180"/>
                        <a:pt x="797476" y="49185"/>
                      </a:cubicBezTo>
                      <a:cubicBezTo>
                        <a:pt x="1083381" y="176549"/>
                        <a:pt x="1211904" y="511570"/>
                        <a:pt x="1084540" y="797476"/>
                      </a:cubicBezTo>
                      <a:cubicBezTo>
                        <a:pt x="1022567" y="936592"/>
                        <a:pt x="907211" y="1044910"/>
                        <a:pt x="764474" y="1098014"/>
                      </a:cubicBezTo>
                      <a:cubicBezTo>
                        <a:pt x="759104" y="1099920"/>
                        <a:pt x="753435" y="1100837"/>
                        <a:pt x="747738" y="11007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60" cap="flat">
                  <a:noFill/>
                  <a:prstDash val="solid"/>
                  <a:miter/>
                </a:ln>
                <a:effectLst/>
              </p:spPr>
              <p:txBody>
                <a:bodyPr lIns="12260" tIns="6130" rIns="12260" bIns="6130" rtlCol="0" anchor="ctr">
                  <a:noAutofit/>
                </a:bodyPr>
                <a:lstStyle/>
                <a:p>
                  <a:endParaRPr lang="zh-CN" altLang="en-US" sz="242"/>
                </a:p>
              </p:txBody>
            </p:sp>
            <p:sp>
              <p:nvSpPr>
                <p:cNvPr id="42" name="任意多边形: 形状 41">
                  <a:extLst>
                    <a:ext uri="{FF2B5EF4-FFF2-40B4-BE49-F238E27FC236}">
                      <a16:creationId xmlns:a16="http://schemas.microsoft.com/office/drawing/2014/main" id="{6CCC5AEA-5832-B844-4391-7E7E4B7ADA65}"/>
                    </a:ext>
                  </a:extLst>
                </p:cNvPr>
                <p:cNvSpPr/>
                <p:nvPr/>
              </p:nvSpPr>
              <p:spPr>
                <a:xfrm>
                  <a:off x="20479622" y="-827101"/>
                  <a:ext cx="116217" cy="16843"/>
                </a:xfrm>
                <a:custGeom>
                  <a:avLst/>
                  <a:gdLst>
                    <a:gd name="connsiteX0" fmla="*/ 62819 w 866847"/>
                    <a:gd name="connsiteY0" fmla="*/ 0 h 125637"/>
                    <a:gd name="connsiteX1" fmla="*/ 804029 w 866847"/>
                    <a:gd name="connsiteY1" fmla="*/ 0 h 125637"/>
                    <a:gd name="connsiteX2" fmla="*/ 866848 w 866847"/>
                    <a:gd name="connsiteY2" fmla="*/ 62819 h 125637"/>
                    <a:gd name="connsiteX3" fmla="*/ 866848 w 866847"/>
                    <a:gd name="connsiteY3" fmla="*/ 62819 h 125637"/>
                    <a:gd name="connsiteX4" fmla="*/ 804029 w 866847"/>
                    <a:gd name="connsiteY4" fmla="*/ 125637 h 125637"/>
                    <a:gd name="connsiteX5" fmla="*/ 62819 w 866847"/>
                    <a:gd name="connsiteY5" fmla="*/ 125637 h 125637"/>
                    <a:gd name="connsiteX6" fmla="*/ 0 w 866847"/>
                    <a:gd name="connsiteY6" fmla="*/ 62819 h 125637"/>
                    <a:gd name="connsiteX7" fmla="*/ 0 w 866847"/>
                    <a:gd name="connsiteY7" fmla="*/ 62819 h 125637"/>
                    <a:gd name="connsiteX8" fmla="*/ 62819 w 866847"/>
                    <a:gd name="connsiteY8" fmla="*/ 0 h 125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6847" h="125637">
                      <a:moveTo>
                        <a:pt x="62819" y="0"/>
                      </a:moveTo>
                      <a:lnTo>
                        <a:pt x="804029" y="0"/>
                      </a:lnTo>
                      <a:cubicBezTo>
                        <a:pt x="845908" y="0"/>
                        <a:pt x="866848" y="20940"/>
                        <a:pt x="866848" y="62819"/>
                      </a:cubicBezTo>
                      <a:lnTo>
                        <a:pt x="866848" y="62819"/>
                      </a:lnTo>
                      <a:cubicBezTo>
                        <a:pt x="866848" y="104698"/>
                        <a:pt x="845908" y="125637"/>
                        <a:pt x="804029" y="125637"/>
                      </a:cubicBezTo>
                      <a:lnTo>
                        <a:pt x="62819" y="125637"/>
                      </a:lnTo>
                      <a:cubicBezTo>
                        <a:pt x="20940" y="125637"/>
                        <a:pt x="0" y="104698"/>
                        <a:pt x="0" y="62819"/>
                      </a:cubicBezTo>
                      <a:lnTo>
                        <a:pt x="0" y="62819"/>
                      </a:lnTo>
                      <a:cubicBezTo>
                        <a:pt x="0" y="20940"/>
                        <a:pt x="20940" y="0"/>
                        <a:pt x="6281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60" cap="flat">
                  <a:noFill/>
                  <a:prstDash val="solid"/>
                  <a:miter/>
                </a:ln>
                <a:effectLst/>
              </p:spPr>
              <p:txBody>
                <a:bodyPr lIns="12260" tIns="6130" rIns="12260" bIns="6130" rtlCol="0" anchor="ctr">
                  <a:noAutofit/>
                </a:bodyPr>
                <a:lstStyle/>
                <a:p>
                  <a:endParaRPr lang="zh-CN" altLang="en-US" sz="242"/>
                </a:p>
              </p:txBody>
            </p:sp>
          </p:grp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A796AD32-88CD-89B9-3A34-47B1EE0279BF}"/>
                  </a:ext>
                </a:extLst>
              </p:cNvPr>
              <p:cNvGrpSpPr/>
              <p:nvPr/>
            </p:nvGrpSpPr>
            <p:grpSpPr>
              <a:xfrm>
                <a:off x="4991755" y="3911917"/>
                <a:ext cx="255607" cy="255403"/>
                <a:chOff x="19318117" y="-1029611"/>
                <a:chExt cx="255607" cy="255403"/>
              </a:xfrm>
            </p:grpSpPr>
            <p:sp>
              <p:nvSpPr>
                <p:cNvPr id="51" name="任意多边形: 形状 50">
                  <a:extLst>
                    <a:ext uri="{FF2B5EF4-FFF2-40B4-BE49-F238E27FC236}">
                      <a16:creationId xmlns:a16="http://schemas.microsoft.com/office/drawing/2014/main" id="{B891345A-615F-D0A2-1E92-E2812E128028}"/>
                    </a:ext>
                  </a:extLst>
                </p:cNvPr>
                <p:cNvSpPr/>
                <p:nvPr/>
              </p:nvSpPr>
              <p:spPr>
                <a:xfrm>
                  <a:off x="19318117" y="-1029611"/>
                  <a:ext cx="255607" cy="255365"/>
                </a:xfrm>
                <a:custGeom>
                  <a:avLst/>
                  <a:gdLst>
                    <a:gd name="connsiteX0" fmla="*/ 651355 w 1906531"/>
                    <a:gd name="connsiteY0" fmla="*/ 914241 h 1904725"/>
                    <a:gd name="connsiteX1" fmla="*/ 232035 w 1906531"/>
                    <a:gd name="connsiteY1" fmla="*/ 914241 h 1904725"/>
                    <a:gd name="connsiteX2" fmla="*/ 0 w 1906531"/>
                    <a:gd name="connsiteY2" fmla="*/ 674048 h 1904725"/>
                    <a:gd name="connsiteX3" fmla="*/ 0 w 1906531"/>
                    <a:gd name="connsiteY3" fmla="*/ 240192 h 1904725"/>
                    <a:gd name="connsiteX4" fmla="*/ 232035 w 1906531"/>
                    <a:gd name="connsiteY4" fmla="*/ 0 h 1904725"/>
                    <a:gd name="connsiteX5" fmla="*/ 651355 w 1906531"/>
                    <a:gd name="connsiteY5" fmla="*/ 0 h 1904725"/>
                    <a:gd name="connsiteX6" fmla="*/ 883390 w 1906531"/>
                    <a:gd name="connsiteY6" fmla="*/ 240192 h 1904725"/>
                    <a:gd name="connsiteX7" fmla="*/ 883390 w 1906531"/>
                    <a:gd name="connsiteY7" fmla="*/ 674254 h 1904725"/>
                    <a:gd name="connsiteX8" fmla="*/ 651355 w 1906531"/>
                    <a:gd name="connsiteY8" fmla="*/ 914241 h 1904725"/>
                    <a:gd name="connsiteX9" fmla="*/ 232035 w 1906531"/>
                    <a:gd name="connsiteY9" fmla="*/ 96146 h 1904725"/>
                    <a:gd name="connsiteX10" fmla="*/ 92814 w 1906531"/>
                    <a:gd name="connsiteY10" fmla="*/ 240261 h 1904725"/>
                    <a:gd name="connsiteX11" fmla="*/ 92814 w 1906531"/>
                    <a:gd name="connsiteY11" fmla="*/ 674323 h 1904725"/>
                    <a:gd name="connsiteX12" fmla="*/ 232035 w 1906531"/>
                    <a:gd name="connsiteY12" fmla="*/ 818438 h 1904725"/>
                    <a:gd name="connsiteX13" fmla="*/ 651355 w 1906531"/>
                    <a:gd name="connsiteY13" fmla="*/ 818438 h 1904725"/>
                    <a:gd name="connsiteX14" fmla="*/ 790576 w 1906531"/>
                    <a:gd name="connsiteY14" fmla="*/ 674323 h 1904725"/>
                    <a:gd name="connsiteX15" fmla="*/ 790576 w 1906531"/>
                    <a:gd name="connsiteY15" fmla="*/ 240192 h 1904725"/>
                    <a:gd name="connsiteX16" fmla="*/ 651355 w 1906531"/>
                    <a:gd name="connsiteY16" fmla="*/ 96077 h 1904725"/>
                    <a:gd name="connsiteX17" fmla="*/ 1674496 w 1906531"/>
                    <a:gd name="connsiteY17" fmla="*/ 914241 h 1904725"/>
                    <a:gd name="connsiteX18" fmla="*/ 1255176 w 1906531"/>
                    <a:gd name="connsiteY18" fmla="*/ 914241 h 1904725"/>
                    <a:gd name="connsiteX19" fmla="*/ 1023141 w 1906531"/>
                    <a:gd name="connsiteY19" fmla="*/ 674048 h 1904725"/>
                    <a:gd name="connsiteX20" fmla="*/ 1023141 w 1906531"/>
                    <a:gd name="connsiteY20" fmla="*/ 240192 h 1904725"/>
                    <a:gd name="connsiteX21" fmla="*/ 1255176 w 1906531"/>
                    <a:gd name="connsiteY21" fmla="*/ 0 h 1904725"/>
                    <a:gd name="connsiteX22" fmla="*/ 1674496 w 1906531"/>
                    <a:gd name="connsiteY22" fmla="*/ 0 h 1904725"/>
                    <a:gd name="connsiteX23" fmla="*/ 1906531 w 1906531"/>
                    <a:gd name="connsiteY23" fmla="*/ 240192 h 1904725"/>
                    <a:gd name="connsiteX24" fmla="*/ 1906531 w 1906531"/>
                    <a:gd name="connsiteY24" fmla="*/ 674254 h 1904725"/>
                    <a:gd name="connsiteX25" fmla="*/ 1674496 w 1906531"/>
                    <a:gd name="connsiteY25" fmla="*/ 914241 h 1904725"/>
                    <a:gd name="connsiteX26" fmla="*/ 1255176 w 1906531"/>
                    <a:gd name="connsiteY26" fmla="*/ 96146 h 1904725"/>
                    <a:gd name="connsiteX27" fmla="*/ 1115955 w 1906531"/>
                    <a:gd name="connsiteY27" fmla="*/ 240261 h 1904725"/>
                    <a:gd name="connsiteX28" fmla="*/ 1115955 w 1906531"/>
                    <a:gd name="connsiteY28" fmla="*/ 674323 h 1904725"/>
                    <a:gd name="connsiteX29" fmla="*/ 1255176 w 1906531"/>
                    <a:gd name="connsiteY29" fmla="*/ 818438 h 1904725"/>
                    <a:gd name="connsiteX30" fmla="*/ 1674496 w 1906531"/>
                    <a:gd name="connsiteY30" fmla="*/ 818438 h 1904725"/>
                    <a:gd name="connsiteX31" fmla="*/ 1813717 w 1906531"/>
                    <a:gd name="connsiteY31" fmla="*/ 674323 h 1904725"/>
                    <a:gd name="connsiteX32" fmla="*/ 1813717 w 1906531"/>
                    <a:gd name="connsiteY32" fmla="*/ 240192 h 1904725"/>
                    <a:gd name="connsiteX33" fmla="*/ 1674496 w 1906531"/>
                    <a:gd name="connsiteY33" fmla="*/ 96077 h 1904725"/>
                    <a:gd name="connsiteX34" fmla="*/ 651355 w 1906531"/>
                    <a:gd name="connsiteY34" fmla="*/ 1904726 h 1904725"/>
                    <a:gd name="connsiteX35" fmla="*/ 232035 w 1906531"/>
                    <a:gd name="connsiteY35" fmla="*/ 1904726 h 1904725"/>
                    <a:gd name="connsiteX36" fmla="*/ 0 w 1906531"/>
                    <a:gd name="connsiteY36" fmla="*/ 1664533 h 1904725"/>
                    <a:gd name="connsiteX37" fmla="*/ 0 w 1906531"/>
                    <a:gd name="connsiteY37" fmla="*/ 1230677 h 1904725"/>
                    <a:gd name="connsiteX38" fmla="*/ 232035 w 1906531"/>
                    <a:gd name="connsiteY38" fmla="*/ 990485 h 1904725"/>
                    <a:gd name="connsiteX39" fmla="*/ 651355 w 1906531"/>
                    <a:gd name="connsiteY39" fmla="*/ 990485 h 1904725"/>
                    <a:gd name="connsiteX40" fmla="*/ 883390 w 1906531"/>
                    <a:gd name="connsiteY40" fmla="*/ 1230677 h 1904725"/>
                    <a:gd name="connsiteX41" fmla="*/ 883390 w 1906531"/>
                    <a:gd name="connsiteY41" fmla="*/ 1664670 h 1904725"/>
                    <a:gd name="connsiteX42" fmla="*/ 651355 w 1906531"/>
                    <a:gd name="connsiteY42" fmla="*/ 1904726 h 1904725"/>
                    <a:gd name="connsiteX43" fmla="*/ 232035 w 1906531"/>
                    <a:gd name="connsiteY43" fmla="*/ 1086630 h 1904725"/>
                    <a:gd name="connsiteX44" fmla="*/ 92814 w 1906531"/>
                    <a:gd name="connsiteY44" fmla="*/ 1230746 h 1904725"/>
                    <a:gd name="connsiteX45" fmla="*/ 92814 w 1906531"/>
                    <a:gd name="connsiteY45" fmla="*/ 1664739 h 1904725"/>
                    <a:gd name="connsiteX46" fmla="*/ 232035 w 1906531"/>
                    <a:gd name="connsiteY46" fmla="*/ 1808854 h 1904725"/>
                    <a:gd name="connsiteX47" fmla="*/ 651355 w 1906531"/>
                    <a:gd name="connsiteY47" fmla="*/ 1808854 h 1904725"/>
                    <a:gd name="connsiteX48" fmla="*/ 790576 w 1906531"/>
                    <a:gd name="connsiteY48" fmla="*/ 1664739 h 1904725"/>
                    <a:gd name="connsiteX49" fmla="*/ 790576 w 1906531"/>
                    <a:gd name="connsiteY49" fmla="*/ 1230677 h 1904725"/>
                    <a:gd name="connsiteX50" fmla="*/ 651355 w 1906531"/>
                    <a:gd name="connsiteY50" fmla="*/ 1086562 h 1904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906531" h="1904725">
                      <a:moveTo>
                        <a:pt x="651355" y="914241"/>
                      </a:moveTo>
                      <a:lnTo>
                        <a:pt x="232035" y="914241"/>
                      </a:lnTo>
                      <a:cubicBezTo>
                        <a:pt x="103886" y="914241"/>
                        <a:pt x="0" y="806703"/>
                        <a:pt x="0" y="674048"/>
                      </a:cubicBezTo>
                      <a:lnTo>
                        <a:pt x="0" y="240192"/>
                      </a:lnTo>
                      <a:cubicBezTo>
                        <a:pt x="0" y="107538"/>
                        <a:pt x="103886" y="0"/>
                        <a:pt x="232035" y="0"/>
                      </a:cubicBezTo>
                      <a:lnTo>
                        <a:pt x="651355" y="0"/>
                      </a:lnTo>
                      <a:cubicBezTo>
                        <a:pt x="779504" y="0"/>
                        <a:pt x="883390" y="107538"/>
                        <a:pt x="883390" y="240192"/>
                      </a:cubicBezTo>
                      <a:lnTo>
                        <a:pt x="883390" y="674254"/>
                      </a:lnTo>
                      <a:cubicBezTo>
                        <a:pt x="883280" y="806829"/>
                        <a:pt x="779427" y="914241"/>
                        <a:pt x="651355" y="914241"/>
                      </a:cubicBezTo>
                      <a:close/>
                      <a:moveTo>
                        <a:pt x="232035" y="96146"/>
                      </a:moveTo>
                      <a:cubicBezTo>
                        <a:pt x="155145" y="96146"/>
                        <a:pt x="92814" y="160668"/>
                        <a:pt x="92814" y="240261"/>
                      </a:cubicBezTo>
                      <a:lnTo>
                        <a:pt x="92814" y="674323"/>
                      </a:lnTo>
                      <a:cubicBezTo>
                        <a:pt x="92814" y="753916"/>
                        <a:pt x="155145" y="818438"/>
                        <a:pt x="232035" y="818438"/>
                      </a:cubicBezTo>
                      <a:lnTo>
                        <a:pt x="651355" y="818438"/>
                      </a:lnTo>
                      <a:cubicBezTo>
                        <a:pt x="728245" y="818438"/>
                        <a:pt x="790576" y="753916"/>
                        <a:pt x="790576" y="674323"/>
                      </a:cubicBezTo>
                      <a:lnTo>
                        <a:pt x="790576" y="240192"/>
                      </a:lnTo>
                      <a:cubicBezTo>
                        <a:pt x="790576" y="160600"/>
                        <a:pt x="728245" y="96077"/>
                        <a:pt x="651355" y="96077"/>
                      </a:cubicBezTo>
                      <a:close/>
                      <a:moveTo>
                        <a:pt x="1674496" y="914241"/>
                      </a:moveTo>
                      <a:lnTo>
                        <a:pt x="1255176" y="914241"/>
                      </a:lnTo>
                      <a:cubicBezTo>
                        <a:pt x="1127027" y="914241"/>
                        <a:pt x="1023141" y="806703"/>
                        <a:pt x="1023141" y="674048"/>
                      </a:cubicBezTo>
                      <a:lnTo>
                        <a:pt x="1023141" y="240192"/>
                      </a:lnTo>
                      <a:cubicBezTo>
                        <a:pt x="1023141" y="107538"/>
                        <a:pt x="1127027" y="0"/>
                        <a:pt x="1255176" y="0"/>
                      </a:cubicBezTo>
                      <a:lnTo>
                        <a:pt x="1674496" y="0"/>
                      </a:lnTo>
                      <a:cubicBezTo>
                        <a:pt x="1802646" y="0"/>
                        <a:pt x="1906531" y="107538"/>
                        <a:pt x="1906531" y="240192"/>
                      </a:cubicBezTo>
                      <a:lnTo>
                        <a:pt x="1906531" y="674254"/>
                      </a:lnTo>
                      <a:cubicBezTo>
                        <a:pt x="1906422" y="806829"/>
                        <a:pt x="1802568" y="914241"/>
                        <a:pt x="1674496" y="914241"/>
                      </a:cubicBezTo>
                      <a:close/>
                      <a:moveTo>
                        <a:pt x="1255176" y="96146"/>
                      </a:moveTo>
                      <a:cubicBezTo>
                        <a:pt x="1178287" y="96146"/>
                        <a:pt x="1115955" y="160668"/>
                        <a:pt x="1115955" y="240261"/>
                      </a:cubicBezTo>
                      <a:lnTo>
                        <a:pt x="1115955" y="674323"/>
                      </a:lnTo>
                      <a:cubicBezTo>
                        <a:pt x="1115955" y="753916"/>
                        <a:pt x="1178287" y="818438"/>
                        <a:pt x="1255176" y="818438"/>
                      </a:cubicBezTo>
                      <a:lnTo>
                        <a:pt x="1674496" y="818438"/>
                      </a:lnTo>
                      <a:cubicBezTo>
                        <a:pt x="1751386" y="818438"/>
                        <a:pt x="1813717" y="753916"/>
                        <a:pt x="1813717" y="674323"/>
                      </a:cubicBezTo>
                      <a:lnTo>
                        <a:pt x="1813717" y="240192"/>
                      </a:lnTo>
                      <a:cubicBezTo>
                        <a:pt x="1813717" y="160600"/>
                        <a:pt x="1751386" y="96077"/>
                        <a:pt x="1674496" y="96077"/>
                      </a:cubicBezTo>
                      <a:close/>
                      <a:moveTo>
                        <a:pt x="651355" y="1904726"/>
                      </a:moveTo>
                      <a:lnTo>
                        <a:pt x="232035" y="1904726"/>
                      </a:lnTo>
                      <a:cubicBezTo>
                        <a:pt x="103886" y="1904726"/>
                        <a:pt x="0" y="1797188"/>
                        <a:pt x="0" y="1664533"/>
                      </a:cubicBezTo>
                      <a:lnTo>
                        <a:pt x="0" y="1230677"/>
                      </a:lnTo>
                      <a:cubicBezTo>
                        <a:pt x="0" y="1098022"/>
                        <a:pt x="103886" y="990485"/>
                        <a:pt x="232035" y="990485"/>
                      </a:cubicBezTo>
                      <a:lnTo>
                        <a:pt x="651355" y="990485"/>
                      </a:lnTo>
                      <a:cubicBezTo>
                        <a:pt x="779504" y="990485"/>
                        <a:pt x="883390" y="1098023"/>
                        <a:pt x="883390" y="1230677"/>
                      </a:cubicBezTo>
                      <a:lnTo>
                        <a:pt x="883390" y="1664670"/>
                      </a:lnTo>
                      <a:cubicBezTo>
                        <a:pt x="883317" y="1797271"/>
                        <a:pt x="779453" y="1904726"/>
                        <a:pt x="651355" y="1904726"/>
                      </a:cubicBezTo>
                      <a:close/>
                      <a:moveTo>
                        <a:pt x="232035" y="1086630"/>
                      </a:moveTo>
                      <a:cubicBezTo>
                        <a:pt x="155145" y="1086630"/>
                        <a:pt x="92814" y="1151153"/>
                        <a:pt x="92814" y="1230746"/>
                      </a:cubicBezTo>
                      <a:lnTo>
                        <a:pt x="92814" y="1664739"/>
                      </a:lnTo>
                      <a:cubicBezTo>
                        <a:pt x="92814" y="1744332"/>
                        <a:pt x="155145" y="1808854"/>
                        <a:pt x="232035" y="1808854"/>
                      </a:cubicBezTo>
                      <a:lnTo>
                        <a:pt x="651355" y="1808854"/>
                      </a:lnTo>
                      <a:cubicBezTo>
                        <a:pt x="728245" y="1808854"/>
                        <a:pt x="790576" y="1744332"/>
                        <a:pt x="790576" y="1664739"/>
                      </a:cubicBezTo>
                      <a:lnTo>
                        <a:pt x="790576" y="1230677"/>
                      </a:lnTo>
                      <a:cubicBezTo>
                        <a:pt x="790576" y="1151084"/>
                        <a:pt x="728245" y="1086562"/>
                        <a:pt x="651355" y="10865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97" cap="flat">
                  <a:noFill/>
                  <a:prstDash val="solid"/>
                  <a:miter/>
                </a:ln>
                <a:effectLst/>
              </p:spPr>
              <p:txBody>
                <a:bodyPr lIns="12260" tIns="6130" rIns="12260" bIns="6130" rtlCol="0" anchor="ctr">
                  <a:noAutofit/>
                </a:bodyPr>
                <a:lstStyle/>
                <a:p>
                  <a:endParaRPr lang="zh-CN" altLang="en-US" sz="242"/>
                </a:p>
              </p:txBody>
            </p:sp>
            <p:sp>
              <p:nvSpPr>
                <p:cNvPr id="52" name="任意多边形: 形状 51">
                  <a:extLst>
                    <a:ext uri="{FF2B5EF4-FFF2-40B4-BE49-F238E27FC236}">
                      <a16:creationId xmlns:a16="http://schemas.microsoft.com/office/drawing/2014/main" id="{49C9130B-6C5E-A081-79EE-0C41812E3CC2}"/>
                    </a:ext>
                  </a:extLst>
                </p:cNvPr>
                <p:cNvSpPr/>
                <p:nvPr/>
              </p:nvSpPr>
              <p:spPr>
                <a:xfrm>
                  <a:off x="19455284" y="-896817"/>
                  <a:ext cx="118436" cy="122609"/>
                </a:xfrm>
                <a:custGeom>
                  <a:avLst/>
                  <a:gdLst>
                    <a:gd name="connsiteX0" fmla="*/ 651355 w 883390"/>
                    <a:gd name="connsiteY0" fmla="*/ 914515 h 914515"/>
                    <a:gd name="connsiteX1" fmla="*/ 232035 w 883390"/>
                    <a:gd name="connsiteY1" fmla="*/ 914515 h 914515"/>
                    <a:gd name="connsiteX2" fmla="*/ 0 w 883390"/>
                    <a:gd name="connsiteY2" fmla="*/ 674323 h 914515"/>
                    <a:gd name="connsiteX3" fmla="*/ 0 w 883390"/>
                    <a:gd name="connsiteY3" fmla="*/ 240192 h 914515"/>
                    <a:gd name="connsiteX4" fmla="*/ 232035 w 883390"/>
                    <a:gd name="connsiteY4" fmla="*/ 0 h 914515"/>
                    <a:gd name="connsiteX5" fmla="*/ 651355 w 883390"/>
                    <a:gd name="connsiteY5" fmla="*/ 0 h 914515"/>
                    <a:gd name="connsiteX6" fmla="*/ 883390 w 883390"/>
                    <a:gd name="connsiteY6" fmla="*/ 240192 h 914515"/>
                    <a:gd name="connsiteX7" fmla="*/ 883390 w 883390"/>
                    <a:gd name="connsiteY7" fmla="*/ 674186 h 914515"/>
                    <a:gd name="connsiteX8" fmla="*/ 651355 w 883390"/>
                    <a:gd name="connsiteY8" fmla="*/ 914515 h 914515"/>
                    <a:gd name="connsiteX9" fmla="*/ 232035 w 883390"/>
                    <a:gd name="connsiteY9" fmla="*/ 96420 h 914515"/>
                    <a:gd name="connsiteX10" fmla="*/ 93212 w 883390"/>
                    <a:gd name="connsiteY10" fmla="*/ 240536 h 914515"/>
                    <a:gd name="connsiteX11" fmla="*/ 93212 w 883390"/>
                    <a:gd name="connsiteY11" fmla="*/ 674529 h 914515"/>
                    <a:gd name="connsiteX12" fmla="*/ 232035 w 883390"/>
                    <a:gd name="connsiteY12" fmla="*/ 818644 h 914515"/>
                    <a:gd name="connsiteX13" fmla="*/ 651355 w 883390"/>
                    <a:gd name="connsiteY13" fmla="*/ 818644 h 914515"/>
                    <a:gd name="connsiteX14" fmla="*/ 790576 w 883390"/>
                    <a:gd name="connsiteY14" fmla="*/ 674529 h 914515"/>
                    <a:gd name="connsiteX15" fmla="*/ 790576 w 883390"/>
                    <a:gd name="connsiteY15" fmla="*/ 240192 h 914515"/>
                    <a:gd name="connsiteX16" fmla="*/ 651355 w 883390"/>
                    <a:gd name="connsiteY16" fmla="*/ 96077 h 914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83390" h="914515">
                      <a:moveTo>
                        <a:pt x="651355" y="914515"/>
                      </a:moveTo>
                      <a:lnTo>
                        <a:pt x="232035" y="914515"/>
                      </a:lnTo>
                      <a:cubicBezTo>
                        <a:pt x="103961" y="914326"/>
                        <a:pt x="183" y="806899"/>
                        <a:pt x="0" y="674323"/>
                      </a:cubicBezTo>
                      <a:lnTo>
                        <a:pt x="0" y="240192"/>
                      </a:lnTo>
                      <a:cubicBezTo>
                        <a:pt x="183" y="107616"/>
                        <a:pt x="103961" y="189"/>
                        <a:pt x="232035" y="0"/>
                      </a:cubicBezTo>
                      <a:lnTo>
                        <a:pt x="651355" y="0"/>
                      </a:lnTo>
                      <a:cubicBezTo>
                        <a:pt x="779414" y="227"/>
                        <a:pt x="883171" y="107632"/>
                        <a:pt x="883390" y="240192"/>
                      </a:cubicBezTo>
                      <a:lnTo>
                        <a:pt x="883390" y="674186"/>
                      </a:lnTo>
                      <a:cubicBezTo>
                        <a:pt x="883244" y="806800"/>
                        <a:pt x="779465" y="914288"/>
                        <a:pt x="651355" y="914515"/>
                      </a:cubicBezTo>
                      <a:close/>
                      <a:moveTo>
                        <a:pt x="232035" y="96420"/>
                      </a:moveTo>
                      <a:cubicBezTo>
                        <a:pt x="155301" y="96647"/>
                        <a:pt x="93212" y="161103"/>
                        <a:pt x="93212" y="240536"/>
                      </a:cubicBezTo>
                      <a:lnTo>
                        <a:pt x="93212" y="674529"/>
                      </a:lnTo>
                      <a:cubicBezTo>
                        <a:pt x="93211" y="753961"/>
                        <a:pt x="155301" y="818417"/>
                        <a:pt x="232035" y="818644"/>
                      </a:cubicBezTo>
                      <a:lnTo>
                        <a:pt x="651355" y="818644"/>
                      </a:lnTo>
                      <a:cubicBezTo>
                        <a:pt x="728245" y="818644"/>
                        <a:pt x="790576" y="754122"/>
                        <a:pt x="790576" y="674529"/>
                      </a:cubicBezTo>
                      <a:lnTo>
                        <a:pt x="790576" y="240192"/>
                      </a:lnTo>
                      <a:cubicBezTo>
                        <a:pt x="790576" y="160600"/>
                        <a:pt x="728245" y="96077"/>
                        <a:pt x="651355" y="960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97" cap="flat">
                  <a:noFill/>
                  <a:prstDash val="solid"/>
                  <a:miter/>
                </a:ln>
                <a:effectLst/>
              </p:spPr>
              <p:txBody>
                <a:bodyPr lIns="12260" tIns="6130" rIns="12260" bIns="6130" rtlCol="0" anchor="ctr">
                  <a:noAutofit/>
                </a:bodyPr>
                <a:lstStyle/>
                <a:p>
                  <a:endParaRPr lang="zh-CN" altLang="en-US" sz="242"/>
                </a:p>
              </p:txBody>
            </p:sp>
          </p:grpSp>
          <p:grpSp>
            <p:nvGrpSpPr>
              <p:cNvPr id="58" name="组合 57">
                <a:extLst>
                  <a:ext uri="{FF2B5EF4-FFF2-40B4-BE49-F238E27FC236}">
                    <a16:creationId xmlns:a16="http://schemas.microsoft.com/office/drawing/2014/main" id="{45EF1B6B-4DC4-9C14-1AF6-AEF4FA572294}"/>
                  </a:ext>
                </a:extLst>
              </p:cNvPr>
              <p:cNvGrpSpPr/>
              <p:nvPr/>
            </p:nvGrpSpPr>
            <p:grpSpPr>
              <a:xfrm>
                <a:off x="2729107" y="3911919"/>
                <a:ext cx="255674" cy="255598"/>
                <a:chOff x="15547068" y="-2934537"/>
                <a:chExt cx="255674" cy="255598"/>
              </a:xfrm>
            </p:grpSpPr>
            <p:sp>
              <p:nvSpPr>
                <p:cNvPr id="56" name="任意多边形: 形状 55">
                  <a:extLst>
                    <a:ext uri="{FF2B5EF4-FFF2-40B4-BE49-F238E27FC236}">
                      <a16:creationId xmlns:a16="http://schemas.microsoft.com/office/drawing/2014/main" id="{03DE0EEA-D545-F6E3-D278-DA45FF3751F0}"/>
                    </a:ext>
                  </a:extLst>
                </p:cNvPr>
                <p:cNvSpPr/>
                <p:nvPr/>
              </p:nvSpPr>
              <p:spPr>
                <a:xfrm>
                  <a:off x="15547068" y="-2934537"/>
                  <a:ext cx="255674" cy="255598"/>
                </a:xfrm>
                <a:custGeom>
                  <a:avLst/>
                  <a:gdLst>
                    <a:gd name="connsiteX0" fmla="*/ 1549967 w 1907026"/>
                    <a:gd name="connsiteY0" fmla="*/ 1213175 h 1906464"/>
                    <a:gd name="connsiteX1" fmla="*/ 1401227 w 1907026"/>
                    <a:gd name="connsiteY1" fmla="*/ 1177076 h 1906464"/>
                    <a:gd name="connsiteX2" fmla="*/ 1380403 w 1907026"/>
                    <a:gd name="connsiteY2" fmla="*/ 1172175 h 1906464"/>
                    <a:gd name="connsiteX3" fmla="*/ 1119811 w 1907026"/>
                    <a:gd name="connsiteY3" fmla="*/ 1172175 h 1906464"/>
                    <a:gd name="connsiteX4" fmla="*/ 1098987 w 1907026"/>
                    <a:gd name="connsiteY4" fmla="*/ 1177076 h 1906464"/>
                    <a:gd name="connsiteX5" fmla="*/ 801507 w 1907026"/>
                    <a:gd name="connsiteY5" fmla="*/ 1177076 h 1906464"/>
                    <a:gd name="connsiteX6" fmla="*/ 780624 w 1907026"/>
                    <a:gd name="connsiteY6" fmla="*/ 1172175 h 1906464"/>
                    <a:gd name="connsiteX7" fmla="*/ 526635 w 1907026"/>
                    <a:gd name="connsiteY7" fmla="*/ 1172175 h 1906464"/>
                    <a:gd name="connsiteX8" fmla="*/ 505752 w 1907026"/>
                    <a:gd name="connsiteY8" fmla="*/ 1177076 h 1906464"/>
                    <a:gd name="connsiteX9" fmla="*/ 208272 w 1907026"/>
                    <a:gd name="connsiteY9" fmla="*/ 1177076 h 1906464"/>
                    <a:gd name="connsiteX10" fmla="*/ 187449 w 1907026"/>
                    <a:gd name="connsiteY10" fmla="*/ 1172175 h 1906464"/>
                    <a:gd name="connsiteX11" fmla="*/ 162817 w 1907026"/>
                    <a:gd name="connsiteY11" fmla="*/ 1172175 h 1906464"/>
                    <a:gd name="connsiteX12" fmla="*/ 67267 w 1907026"/>
                    <a:gd name="connsiteY12" fmla="*/ 1125810 h 1906464"/>
                    <a:gd name="connsiteX13" fmla="*/ 26155 w 1907026"/>
                    <a:gd name="connsiteY13" fmla="*/ 978170 h 1906464"/>
                    <a:gd name="connsiteX14" fmla="*/ 22109 w 1907026"/>
                    <a:gd name="connsiteY14" fmla="*/ 953265 h 1906464"/>
                    <a:gd name="connsiteX15" fmla="*/ 100584 w 1907026"/>
                    <a:gd name="connsiteY15" fmla="*/ 539093 h 1906464"/>
                    <a:gd name="connsiteX16" fmla="*/ 115458 w 1907026"/>
                    <a:gd name="connsiteY16" fmla="*/ 509618 h 1906464"/>
                    <a:gd name="connsiteX17" fmla="*/ 186854 w 1907026"/>
                    <a:gd name="connsiteY17" fmla="*/ 146116 h 1906464"/>
                    <a:gd name="connsiteX18" fmla="*/ 344756 w 1907026"/>
                    <a:gd name="connsiteY18" fmla="*/ 0 h 1906464"/>
                    <a:gd name="connsiteX19" fmla="*/ 1555738 w 1907026"/>
                    <a:gd name="connsiteY19" fmla="*/ 0 h 1906464"/>
                    <a:gd name="connsiteX20" fmla="*/ 1713640 w 1907026"/>
                    <a:gd name="connsiteY20" fmla="*/ 146116 h 1906464"/>
                    <a:gd name="connsiteX21" fmla="*/ 1782596 w 1907026"/>
                    <a:gd name="connsiteY21" fmla="*/ 498424 h 1906464"/>
                    <a:gd name="connsiteX22" fmla="*/ 1797113 w 1907026"/>
                    <a:gd name="connsiteY22" fmla="*/ 528760 h 1906464"/>
                    <a:gd name="connsiteX23" fmla="*/ 1879039 w 1907026"/>
                    <a:gd name="connsiteY23" fmla="*/ 969824 h 1906464"/>
                    <a:gd name="connsiteX24" fmla="*/ 1874696 w 1907026"/>
                    <a:gd name="connsiteY24" fmla="*/ 991285 h 1906464"/>
                    <a:gd name="connsiteX25" fmla="*/ 1830490 w 1907026"/>
                    <a:gd name="connsiteY25" fmla="*/ 1128724 h 1906464"/>
                    <a:gd name="connsiteX26" fmla="*/ 1737379 w 1907026"/>
                    <a:gd name="connsiteY26" fmla="*/ 1172109 h 1906464"/>
                    <a:gd name="connsiteX27" fmla="*/ 1719530 w 1907026"/>
                    <a:gd name="connsiteY27" fmla="*/ 1172109 h 1906464"/>
                    <a:gd name="connsiteX28" fmla="*/ 1698647 w 1907026"/>
                    <a:gd name="connsiteY28" fmla="*/ 1177010 h 1906464"/>
                    <a:gd name="connsiteX29" fmla="*/ 1549967 w 1907026"/>
                    <a:gd name="connsiteY29" fmla="*/ 1213175 h 1906464"/>
                    <a:gd name="connsiteX30" fmla="*/ 1119692 w 1907026"/>
                    <a:gd name="connsiteY30" fmla="*/ 1070172 h 1906464"/>
                    <a:gd name="connsiteX31" fmla="*/ 1380284 w 1907026"/>
                    <a:gd name="connsiteY31" fmla="*/ 1070172 h 1906464"/>
                    <a:gd name="connsiteX32" fmla="*/ 1439364 w 1907026"/>
                    <a:gd name="connsiteY32" fmla="*/ 1084412 h 1906464"/>
                    <a:gd name="connsiteX33" fmla="*/ 1660510 w 1907026"/>
                    <a:gd name="connsiteY33" fmla="*/ 1084412 h 1906464"/>
                    <a:gd name="connsiteX34" fmla="*/ 1719590 w 1907026"/>
                    <a:gd name="connsiteY34" fmla="*/ 1070172 h 1906464"/>
                    <a:gd name="connsiteX35" fmla="*/ 1737439 w 1907026"/>
                    <a:gd name="connsiteY35" fmla="*/ 1070172 h 1906464"/>
                    <a:gd name="connsiteX36" fmla="*/ 1765045 w 1907026"/>
                    <a:gd name="connsiteY36" fmla="*/ 1057521 h 1906464"/>
                    <a:gd name="connsiteX37" fmla="*/ 1782894 w 1907026"/>
                    <a:gd name="connsiteY37" fmla="*/ 993603 h 1906464"/>
                    <a:gd name="connsiteX38" fmla="*/ 1794436 w 1907026"/>
                    <a:gd name="connsiteY38" fmla="*/ 930215 h 1906464"/>
                    <a:gd name="connsiteX39" fmla="*/ 1733452 w 1907026"/>
                    <a:gd name="connsiteY39" fmla="*/ 602414 h 1906464"/>
                    <a:gd name="connsiteX40" fmla="*/ 1692817 w 1907026"/>
                    <a:gd name="connsiteY40" fmla="*/ 520216 h 1906464"/>
                    <a:gd name="connsiteX41" fmla="*/ 1623861 w 1907026"/>
                    <a:gd name="connsiteY41" fmla="*/ 167908 h 1906464"/>
                    <a:gd name="connsiteX42" fmla="*/ 1555500 w 1907026"/>
                    <a:gd name="connsiteY42" fmla="*/ 102069 h 1906464"/>
                    <a:gd name="connsiteX43" fmla="*/ 344399 w 1907026"/>
                    <a:gd name="connsiteY43" fmla="*/ 102069 h 1906464"/>
                    <a:gd name="connsiteX44" fmla="*/ 275979 w 1907026"/>
                    <a:gd name="connsiteY44" fmla="*/ 167908 h 1906464"/>
                    <a:gd name="connsiteX45" fmla="*/ 204583 w 1907026"/>
                    <a:gd name="connsiteY45" fmla="*/ 531344 h 1906464"/>
                    <a:gd name="connsiteX46" fmla="*/ 166030 w 1907026"/>
                    <a:gd name="connsiteY46" fmla="*/ 610098 h 1906464"/>
                    <a:gd name="connsiteX47" fmla="*/ 107664 w 1907026"/>
                    <a:gd name="connsiteY47" fmla="*/ 917962 h 1906464"/>
                    <a:gd name="connsiteX48" fmla="*/ 117124 w 1907026"/>
                    <a:gd name="connsiteY48" fmla="*/ 985854 h 1906464"/>
                    <a:gd name="connsiteX49" fmla="*/ 134081 w 1907026"/>
                    <a:gd name="connsiteY49" fmla="*/ 1056461 h 1906464"/>
                    <a:gd name="connsiteX50" fmla="*/ 162460 w 1907026"/>
                    <a:gd name="connsiteY50" fmla="*/ 1069708 h 1906464"/>
                    <a:gd name="connsiteX51" fmla="*/ 187092 w 1907026"/>
                    <a:gd name="connsiteY51" fmla="*/ 1069708 h 1906464"/>
                    <a:gd name="connsiteX52" fmla="*/ 246171 w 1907026"/>
                    <a:gd name="connsiteY52" fmla="*/ 1083949 h 1906464"/>
                    <a:gd name="connsiteX53" fmla="*/ 467318 w 1907026"/>
                    <a:gd name="connsiteY53" fmla="*/ 1083949 h 1906464"/>
                    <a:gd name="connsiteX54" fmla="*/ 526397 w 1907026"/>
                    <a:gd name="connsiteY54" fmla="*/ 1069708 h 1906464"/>
                    <a:gd name="connsiteX55" fmla="*/ 780148 w 1907026"/>
                    <a:gd name="connsiteY55" fmla="*/ 1069708 h 1906464"/>
                    <a:gd name="connsiteX56" fmla="*/ 839227 w 1907026"/>
                    <a:gd name="connsiteY56" fmla="*/ 1083949 h 1906464"/>
                    <a:gd name="connsiteX57" fmla="*/ 1060374 w 1907026"/>
                    <a:gd name="connsiteY57" fmla="*/ 1083949 h 1906464"/>
                    <a:gd name="connsiteX58" fmla="*/ 1119692 w 1907026"/>
                    <a:gd name="connsiteY58" fmla="*/ 1070039 h 1906464"/>
                    <a:gd name="connsiteX59" fmla="*/ 1623028 w 1907026"/>
                    <a:gd name="connsiteY59" fmla="*/ 1906465 h 1906464"/>
                    <a:gd name="connsiteX60" fmla="*/ 295612 w 1907026"/>
                    <a:gd name="connsiteY60" fmla="*/ 1906465 h 1906464"/>
                    <a:gd name="connsiteX61" fmla="*/ 129440 w 1907026"/>
                    <a:gd name="connsiteY61" fmla="*/ 1721601 h 1906464"/>
                    <a:gd name="connsiteX62" fmla="*/ 129440 w 1907026"/>
                    <a:gd name="connsiteY62" fmla="*/ 1721468 h 1906464"/>
                    <a:gd name="connsiteX63" fmla="*/ 129440 w 1907026"/>
                    <a:gd name="connsiteY63" fmla="*/ 1290936 h 1906464"/>
                    <a:gd name="connsiteX64" fmla="*/ 174062 w 1907026"/>
                    <a:gd name="connsiteY64" fmla="*/ 1237947 h 1906464"/>
                    <a:gd name="connsiteX65" fmla="*/ 221048 w 1907026"/>
                    <a:gd name="connsiteY65" fmla="*/ 1287607 h 1906464"/>
                    <a:gd name="connsiteX66" fmla="*/ 221064 w 1907026"/>
                    <a:gd name="connsiteY66" fmla="*/ 1288949 h 1906464"/>
                    <a:gd name="connsiteX67" fmla="*/ 221064 w 1907026"/>
                    <a:gd name="connsiteY67" fmla="*/ 1721733 h 1906464"/>
                    <a:gd name="connsiteX68" fmla="*/ 295612 w 1907026"/>
                    <a:gd name="connsiteY68" fmla="*/ 1804462 h 1906464"/>
                    <a:gd name="connsiteX69" fmla="*/ 1623028 w 1907026"/>
                    <a:gd name="connsiteY69" fmla="*/ 1804462 h 1906464"/>
                    <a:gd name="connsiteX70" fmla="*/ 1697576 w 1907026"/>
                    <a:gd name="connsiteY70" fmla="*/ 1721468 h 1906464"/>
                    <a:gd name="connsiteX71" fmla="*/ 1697576 w 1907026"/>
                    <a:gd name="connsiteY71" fmla="*/ 1290936 h 1906464"/>
                    <a:gd name="connsiteX72" fmla="*/ 1742139 w 1907026"/>
                    <a:gd name="connsiteY72" fmla="*/ 1237947 h 1906464"/>
                    <a:gd name="connsiteX73" fmla="*/ 1789125 w 1907026"/>
                    <a:gd name="connsiteY73" fmla="*/ 1287607 h 1906464"/>
                    <a:gd name="connsiteX74" fmla="*/ 1789141 w 1907026"/>
                    <a:gd name="connsiteY74" fmla="*/ 1288949 h 1906464"/>
                    <a:gd name="connsiteX75" fmla="*/ 1789141 w 1907026"/>
                    <a:gd name="connsiteY75" fmla="*/ 1721733 h 1906464"/>
                    <a:gd name="connsiteX76" fmla="*/ 1623028 w 1907026"/>
                    <a:gd name="connsiteY76" fmla="*/ 1906465 h 1906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907026" h="1906464">
                      <a:moveTo>
                        <a:pt x="1549967" y="1213175"/>
                      </a:moveTo>
                      <a:cubicBezTo>
                        <a:pt x="1498625" y="1213257"/>
                        <a:pt x="1447879" y="1200941"/>
                        <a:pt x="1401227" y="1177076"/>
                      </a:cubicBezTo>
                      <a:cubicBezTo>
                        <a:pt x="1394687" y="1173781"/>
                        <a:pt x="1387581" y="1172108"/>
                        <a:pt x="1380403" y="1172175"/>
                      </a:cubicBezTo>
                      <a:lnTo>
                        <a:pt x="1119811" y="1172175"/>
                      </a:lnTo>
                      <a:cubicBezTo>
                        <a:pt x="1112634" y="1172123"/>
                        <a:pt x="1105531" y="1173795"/>
                        <a:pt x="1098987" y="1177076"/>
                      </a:cubicBezTo>
                      <a:cubicBezTo>
                        <a:pt x="1004532" y="1225167"/>
                        <a:pt x="895962" y="1225167"/>
                        <a:pt x="801507" y="1177076"/>
                      </a:cubicBezTo>
                      <a:cubicBezTo>
                        <a:pt x="794942" y="1173793"/>
                        <a:pt x="787820" y="1172122"/>
                        <a:pt x="780624" y="1172175"/>
                      </a:cubicBezTo>
                      <a:lnTo>
                        <a:pt x="526635" y="1172175"/>
                      </a:lnTo>
                      <a:cubicBezTo>
                        <a:pt x="519439" y="1172122"/>
                        <a:pt x="512317" y="1173793"/>
                        <a:pt x="505752" y="1177076"/>
                      </a:cubicBezTo>
                      <a:cubicBezTo>
                        <a:pt x="411297" y="1225167"/>
                        <a:pt x="302728" y="1225167"/>
                        <a:pt x="208272" y="1177076"/>
                      </a:cubicBezTo>
                      <a:cubicBezTo>
                        <a:pt x="201728" y="1173795"/>
                        <a:pt x="194626" y="1172123"/>
                        <a:pt x="187449" y="1172175"/>
                      </a:cubicBezTo>
                      <a:lnTo>
                        <a:pt x="162817" y="1172175"/>
                      </a:lnTo>
                      <a:cubicBezTo>
                        <a:pt x="126520" y="1172406"/>
                        <a:pt x="91822" y="1155569"/>
                        <a:pt x="67267" y="1125810"/>
                      </a:cubicBezTo>
                      <a:cubicBezTo>
                        <a:pt x="37221" y="1089711"/>
                        <a:pt x="22228" y="1035928"/>
                        <a:pt x="26155" y="978170"/>
                      </a:cubicBezTo>
                      <a:cubicBezTo>
                        <a:pt x="26390" y="969645"/>
                        <a:pt x="25012" y="961159"/>
                        <a:pt x="22109" y="953265"/>
                      </a:cubicBezTo>
                      <a:cubicBezTo>
                        <a:pt x="-25444" y="809894"/>
                        <a:pt x="5067" y="648867"/>
                        <a:pt x="100584" y="539093"/>
                      </a:cubicBezTo>
                      <a:cubicBezTo>
                        <a:pt x="107894" y="530988"/>
                        <a:pt x="113043" y="520785"/>
                        <a:pt x="115458" y="509618"/>
                      </a:cubicBezTo>
                      <a:lnTo>
                        <a:pt x="186854" y="146116"/>
                      </a:lnTo>
                      <a:cubicBezTo>
                        <a:pt x="202858" y="64182"/>
                        <a:pt x="272230" y="0"/>
                        <a:pt x="344756" y="0"/>
                      </a:cubicBezTo>
                      <a:lnTo>
                        <a:pt x="1555738" y="0"/>
                      </a:lnTo>
                      <a:cubicBezTo>
                        <a:pt x="1628264" y="0"/>
                        <a:pt x="1697576" y="64182"/>
                        <a:pt x="1713640" y="146116"/>
                      </a:cubicBezTo>
                      <a:lnTo>
                        <a:pt x="1782596" y="498424"/>
                      </a:lnTo>
                      <a:cubicBezTo>
                        <a:pt x="1784607" y="509923"/>
                        <a:pt x="1789663" y="520488"/>
                        <a:pt x="1797113" y="528760"/>
                      </a:cubicBezTo>
                      <a:cubicBezTo>
                        <a:pt x="1903842" y="642701"/>
                        <a:pt x="1936423" y="818103"/>
                        <a:pt x="1879039" y="969824"/>
                      </a:cubicBezTo>
                      <a:cubicBezTo>
                        <a:pt x="1876274" y="976566"/>
                        <a:pt x="1874795" y="983874"/>
                        <a:pt x="1874696" y="991285"/>
                      </a:cubicBezTo>
                      <a:cubicBezTo>
                        <a:pt x="1875826" y="1046261"/>
                        <a:pt x="1860119" y="1095076"/>
                        <a:pt x="1830490" y="1128724"/>
                      </a:cubicBezTo>
                      <a:cubicBezTo>
                        <a:pt x="1806024" y="1156647"/>
                        <a:pt x="1772417" y="1172305"/>
                        <a:pt x="1737379" y="1172109"/>
                      </a:cubicBezTo>
                      <a:lnTo>
                        <a:pt x="1719530" y="1172109"/>
                      </a:lnTo>
                      <a:cubicBezTo>
                        <a:pt x="1712334" y="1172049"/>
                        <a:pt x="1705210" y="1173721"/>
                        <a:pt x="1698647" y="1177010"/>
                      </a:cubicBezTo>
                      <a:cubicBezTo>
                        <a:pt x="1652023" y="1200907"/>
                        <a:pt x="1601294" y="1213246"/>
                        <a:pt x="1549967" y="1213175"/>
                      </a:cubicBezTo>
                      <a:close/>
                      <a:moveTo>
                        <a:pt x="1119692" y="1070172"/>
                      </a:moveTo>
                      <a:lnTo>
                        <a:pt x="1380284" y="1070172"/>
                      </a:lnTo>
                      <a:cubicBezTo>
                        <a:pt x="1400674" y="1070070"/>
                        <a:pt x="1420838" y="1074930"/>
                        <a:pt x="1439364" y="1084412"/>
                      </a:cubicBezTo>
                      <a:cubicBezTo>
                        <a:pt x="1509596" y="1120089"/>
                        <a:pt x="1590278" y="1120089"/>
                        <a:pt x="1660510" y="1084412"/>
                      </a:cubicBezTo>
                      <a:cubicBezTo>
                        <a:pt x="1679036" y="1074930"/>
                        <a:pt x="1699200" y="1070070"/>
                        <a:pt x="1719590" y="1070172"/>
                      </a:cubicBezTo>
                      <a:lnTo>
                        <a:pt x="1737439" y="1070172"/>
                      </a:lnTo>
                      <a:cubicBezTo>
                        <a:pt x="1747832" y="1070482"/>
                        <a:pt x="1757859" y="1065887"/>
                        <a:pt x="1765045" y="1057521"/>
                      </a:cubicBezTo>
                      <a:cubicBezTo>
                        <a:pt x="1776944" y="1043810"/>
                        <a:pt x="1783727" y="1020495"/>
                        <a:pt x="1782894" y="993603"/>
                      </a:cubicBezTo>
                      <a:cubicBezTo>
                        <a:pt x="1782649" y="971801"/>
                        <a:pt x="1786584" y="950191"/>
                        <a:pt x="1794436" y="930215"/>
                      </a:cubicBezTo>
                      <a:cubicBezTo>
                        <a:pt x="1837064" y="817434"/>
                        <a:pt x="1812811" y="687069"/>
                        <a:pt x="1733452" y="602414"/>
                      </a:cubicBezTo>
                      <a:cubicBezTo>
                        <a:pt x="1712858" y="580131"/>
                        <a:pt x="1698708" y="551509"/>
                        <a:pt x="1692817" y="520216"/>
                      </a:cubicBezTo>
                      <a:lnTo>
                        <a:pt x="1623861" y="167908"/>
                      </a:lnTo>
                      <a:cubicBezTo>
                        <a:pt x="1617019" y="132803"/>
                        <a:pt x="1585069" y="102069"/>
                        <a:pt x="1555500" y="102069"/>
                      </a:cubicBezTo>
                      <a:lnTo>
                        <a:pt x="344399" y="102069"/>
                      </a:lnTo>
                      <a:cubicBezTo>
                        <a:pt x="314651" y="102069"/>
                        <a:pt x="282821" y="132803"/>
                        <a:pt x="275979" y="167908"/>
                      </a:cubicBezTo>
                      <a:lnTo>
                        <a:pt x="204583" y="531344"/>
                      </a:lnTo>
                      <a:cubicBezTo>
                        <a:pt x="198618" y="561100"/>
                        <a:pt x="185259" y="588389"/>
                        <a:pt x="166030" y="610098"/>
                      </a:cubicBezTo>
                      <a:cubicBezTo>
                        <a:pt x="95019" y="691688"/>
                        <a:pt x="72327" y="811383"/>
                        <a:pt x="107664" y="917962"/>
                      </a:cubicBezTo>
                      <a:cubicBezTo>
                        <a:pt x="115188" y="939565"/>
                        <a:pt x="118416" y="962728"/>
                        <a:pt x="117124" y="985854"/>
                      </a:cubicBezTo>
                      <a:cubicBezTo>
                        <a:pt x="115161" y="1014931"/>
                        <a:pt x="121527" y="1041293"/>
                        <a:pt x="134081" y="1056461"/>
                      </a:cubicBezTo>
                      <a:cubicBezTo>
                        <a:pt x="141346" y="1065283"/>
                        <a:pt x="151716" y="1070124"/>
                        <a:pt x="162460" y="1069708"/>
                      </a:cubicBezTo>
                      <a:lnTo>
                        <a:pt x="187092" y="1069708"/>
                      </a:lnTo>
                      <a:cubicBezTo>
                        <a:pt x="207482" y="1069606"/>
                        <a:pt x="227645" y="1074467"/>
                        <a:pt x="246171" y="1083949"/>
                      </a:cubicBezTo>
                      <a:cubicBezTo>
                        <a:pt x="316404" y="1119626"/>
                        <a:pt x="397085" y="1119626"/>
                        <a:pt x="467318" y="1083949"/>
                      </a:cubicBezTo>
                      <a:cubicBezTo>
                        <a:pt x="485844" y="1074467"/>
                        <a:pt x="506007" y="1069606"/>
                        <a:pt x="526397" y="1069708"/>
                      </a:cubicBezTo>
                      <a:lnTo>
                        <a:pt x="780148" y="1069708"/>
                      </a:lnTo>
                      <a:cubicBezTo>
                        <a:pt x="800538" y="1069606"/>
                        <a:pt x="820701" y="1074467"/>
                        <a:pt x="839227" y="1083949"/>
                      </a:cubicBezTo>
                      <a:cubicBezTo>
                        <a:pt x="909460" y="1119626"/>
                        <a:pt x="990141" y="1119626"/>
                        <a:pt x="1060374" y="1083949"/>
                      </a:cubicBezTo>
                      <a:cubicBezTo>
                        <a:pt x="1078996" y="1074543"/>
                        <a:pt x="1099244" y="1069795"/>
                        <a:pt x="1119692" y="1070039"/>
                      </a:cubicBezTo>
                      <a:close/>
                      <a:moveTo>
                        <a:pt x="1623028" y="1906465"/>
                      </a:moveTo>
                      <a:lnTo>
                        <a:pt x="295612" y="1906465"/>
                      </a:lnTo>
                      <a:cubicBezTo>
                        <a:pt x="203871" y="1906501"/>
                        <a:pt x="129473" y="1823735"/>
                        <a:pt x="129440" y="1721601"/>
                      </a:cubicBezTo>
                      <a:cubicBezTo>
                        <a:pt x="129440" y="1721557"/>
                        <a:pt x="129440" y="1721512"/>
                        <a:pt x="129440" y="1721468"/>
                      </a:cubicBezTo>
                      <a:lnTo>
                        <a:pt x="129440" y="1290936"/>
                      </a:lnTo>
                      <a:cubicBezTo>
                        <a:pt x="129180" y="1262825"/>
                        <a:pt x="148847" y="1239470"/>
                        <a:pt x="174062" y="1237947"/>
                      </a:cubicBezTo>
                      <a:cubicBezTo>
                        <a:pt x="199355" y="1237215"/>
                        <a:pt x="220391" y="1259449"/>
                        <a:pt x="221048" y="1287607"/>
                      </a:cubicBezTo>
                      <a:cubicBezTo>
                        <a:pt x="221059" y="1288054"/>
                        <a:pt x="221064" y="1288501"/>
                        <a:pt x="221064" y="1288949"/>
                      </a:cubicBezTo>
                      <a:lnTo>
                        <a:pt x="221064" y="1721733"/>
                      </a:lnTo>
                      <a:cubicBezTo>
                        <a:pt x="221195" y="1767466"/>
                        <a:pt x="254533" y="1804462"/>
                        <a:pt x="295612" y="1804462"/>
                      </a:cubicBezTo>
                      <a:lnTo>
                        <a:pt x="1623028" y="1804462"/>
                      </a:lnTo>
                      <a:cubicBezTo>
                        <a:pt x="1664200" y="1804462"/>
                        <a:pt x="1697576" y="1767304"/>
                        <a:pt x="1697576" y="1721468"/>
                      </a:cubicBezTo>
                      <a:lnTo>
                        <a:pt x="1697576" y="1290936"/>
                      </a:lnTo>
                      <a:cubicBezTo>
                        <a:pt x="1697315" y="1262849"/>
                        <a:pt x="1716948" y="1239504"/>
                        <a:pt x="1742139" y="1237947"/>
                      </a:cubicBezTo>
                      <a:cubicBezTo>
                        <a:pt x="1767432" y="1237215"/>
                        <a:pt x="1788468" y="1259449"/>
                        <a:pt x="1789125" y="1287607"/>
                      </a:cubicBezTo>
                      <a:cubicBezTo>
                        <a:pt x="1789136" y="1288054"/>
                        <a:pt x="1789141" y="1288501"/>
                        <a:pt x="1789141" y="1288949"/>
                      </a:cubicBezTo>
                      <a:lnTo>
                        <a:pt x="1789141" y="1721733"/>
                      </a:lnTo>
                      <a:cubicBezTo>
                        <a:pt x="1789042" y="1823790"/>
                        <a:pt x="1714700" y="1906465"/>
                        <a:pt x="1623028" y="19064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71" cap="flat">
                  <a:noFill/>
                  <a:prstDash val="solid"/>
                  <a:miter/>
                </a:ln>
                <a:effectLst/>
              </p:spPr>
              <p:txBody>
                <a:bodyPr lIns="12260" tIns="6130" rIns="12260" bIns="6130" rtlCol="0" anchor="ctr">
                  <a:noAutofit/>
                </a:bodyPr>
                <a:lstStyle/>
                <a:p>
                  <a:endParaRPr lang="zh-CN" altLang="en-US" sz="242"/>
                </a:p>
              </p:txBody>
            </p:sp>
            <p:sp>
              <p:nvSpPr>
                <p:cNvPr id="57" name="任意多边形: 形状 56">
                  <a:extLst>
                    <a:ext uri="{FF2B5EF4-FFF2-40B4-BE49-F238E27FC236}">
                      <a16:creationId xmlns:a16="http://schemas.microsoft.com/office/drawing/2014/main" id="{EF3716CA-826A-CB3D-E2C0-711826682259}"/>
                    </a:ext>
                  </a:extLst>
                </p:cNvPr>
                <p:cNvSpPr/>
                <p:nvPr/>
              </p:nvSpPr>
              <p:spPr>
                <a:xfrm>
                  <a:off x="15594358" y="-2863860"/>
                  <a:ext cx="160394" cy="17805"/>
                </a:xfrm>
                <a:custGeom>
                  <a:avLst/>
                  <a:gdLst>
                    <a:gd name="connsiteX0" fmla="*/ 59675 w 1196345"/>
                    <a:gd name="connsiteY0" fmla="*/ 0 h 132802"/>
                    <a:gd name="connsiteX1" fmla="*/ 1136671 w 1196345"/>
                    <a:gd name="connsiteY1" fmla="*/ 0 h 132802"/>
                    <a:gd name="connsiteX2" fmla="*/ 1196346 w 1196345"/>
                    <a:gd name="connsiteY2" fmla="*/ 66435 h 132802"/>
                    <a:gd name="connsiteX3" fmla="*/ 1196346 w 1196345"/>
                    <a:gd name="connsiteY3" fmla="*/ 66368 h 132802"/>
                    <a:gd name="connsiteX4" fmla="*/ 1136671 w 1196345"/>
                    <a:gd name="connsiteY4" fmla="*/ 132803 h 132802"/>
                    <a:gd name="connsiteX5" fmla="*/ 59675 w 1196345"/>
                    <a:gd name="connsiteY5" fmla="*/ 132803 h 132802"/>
                    <a:gd name="connsiteX6" fmla="*/ 0 w 1196345"/>
                    <a:gd name="connsiteY6" fmla="*/ 66368 h 132802"/>
                    <a:gd name="connsiteX7" fmla="*/ 0 w 1196345"/>
                    <a:gd name="connsiteY7" fmla="*/ 66435 h 132802"/>
                    <a:gd name="connsiteX8" fmla="*/ 59675 w 1196345"/>
                    <a:gd name="connsiteY8" fmla="*/ 0 h 132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6345" h="132802">
                      <a:moveTo>
                        <a:pt x="59675" y="0"/>
                      </a:moveTo>
                      <a:lnTo>
                        <a:pt x="1136671" y="0"/>
                      </a:lnTo>
                      <a:cubicBezTo>
                        <a:pt x="1176454" y="0"/>
                        <a:pt x="1196346" y="22145"/>
                        <a:pt x="1196346" y="66435"/>
                      </a:cubicBezTo>
                      <a:lnTo>
                        <a:pt x="1196346" y="66368"/>
                      </a:lnTo>
                      <a:cubicBezTo>
                        <a:pt x="1196346" y="110658"/>
                        <a:pt x="1176454" y="132803"/>
                        <a:pt x="1136671" y="132803"/>
                      </a:cubicBezTo>
                      <a:lnTo>
                        <a:pt x="59675" y="132803"/>
                      </a:lnTo>
                      <a:cubicBezTo>
                        <a:pt x="19892" y="132803"/>
                        <a:pt x="0" y="110658"/>
                        <a:pt x="0" y="66368"/>
                      </a:cubicBezTo>
                      <a:lnTo>
                        <a:pt x="0" y="66435"/>
                      </a:lnTo>
                      <a:cubicBezTo>
                        <a:pt x="0" y="22145"/>
                        <a:pt x="19892" y="0"/>
                        <a:pt x="5967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71" cap="flat">
                  <a:noFill/>
                  <a:prstDash val="solid"/>
                  <a:miter/>
                </a:ln>
                <a:effectLst/>
              </p:spPr>
              <p:txBody>
                <a:bodyPr lIns="12260" tIns="6130" rIns="12260" bIns="6130" rtlCol="0" anchor="ctr">
                  <a:noAutofit/>
                </a:bodyPr>
                <a:lstStyle/>
                <a:p>
                  <a:endParaRPr lang="zh-CN" altLang="en-US" sz="242"/>
                </a:p>
              </p:txBody>
            </p:sp>
          </p:grpSp>
          <p:grpSp>
            <p:nvGrpSpPr>
              <p:cNvPr id="69" name="组合 68">
                <a:extLst>
                  <a:ext uri="{FF2B5EF4-FFF2-40B4-BE49-F238E27FC236}">
                    <a16:creationId xmlns:a16="http://schemas.microsoft.com/office/drawing/2014/main" id="{1BF4A2C5-796E-AA40-664A-84CEBEC7948C}"/>
                  </a:ext>
                </a:extLst>
              </p:cNvPr>
              <p:cNvGrpSpPr/>
              <p:nvPr/>
            </p:nvGrpSpPr>
            <p:grpSpPr>
              <a:xfrm>
                <a:off x="7194380" y="3920973"/>
                <a:ext cx="255669" cy="255593"/>
                <a:chOff x="-2680155" y="912051"/>
                <a:chExt cx="216755" cy="207519"/>
              </a:xfrm>
            </p:grpSpPr>
            <p:sp>
              <p:nvSpPr>
                <p:cNvPr id="65" name="任意多边形: 形状 64">
                  <a:extLst>
                    <a:ext uri="{FF2B5EF4-FFF2-40B4-BE49-F238E27FC236}">
                      <a16:creationId xmlns:a16="http://schemas.microsoft.com/office/drawing/2014/main" id="{0807E22F-028E-E7D5-7DBA-A249A9AA37C0}"/>
                    </a:ext>
                  </a:extLst>
                </p:cNvPr>
                <p:cNvSpPr/>
                <p:nvPr/>
              </p:nvSpPr>
              <p:spPr>
                <a:xfrm>
                  <a:off x="-2680155" y="912051"/>
                  <a:ext cx="202190" cy="170276"/>
                </a:xfrm>
                <a:custGeom>
                  <a:avLst/>
                  <a:gdLst>
                    <a:gd name="connsiteX0" fmla="*/ 0 w 1508125"/>
                    <a:gd name="connsiteY0" fmla="*/ 79375 h 1269999"/>
                    <a:gd name="connsiteX1" fmla="*/ 119063 w 1508125"/>
                    <a:gd name="connsiteY1" fmla="*/ 79375 h 1269999"/>
                    <a:gd name="connsiteX2" fmla="*/ 169624 w 1508125"/>
                    <a:gd name="connsiteY2" fmla="*/ 123984 h 1269999"/>
                    <a:gd name="connsiteX3" fmla="*/ 307340 w 1508125"/>
                    <a:gd name="connsiteY3" fmla="*/ 1156533 h 1269999"/>
                    <a:gd name="connsiteX4" fmla="*/ 436166 w 1508125"/>
                    <a:gd name="connsiteY4" fmla="*/ 1270000 h 1269999"/>
                    <a:gd name="connsiteX5" fmla="*/ 1508125 w 1508125"/>
                    <a:gd name="connsiteY5" fmla="*/ 1270000 h 1269999"/>
                    <a:gd name="connsiteX6" fmla="*/ 1508125 w 1508125"/>
                    <a:gd name="connsiteY6" fmla="*/ 1190625 h 1269999"/>
                    <a:gd name="connsiteX7" fmla="*/ 436205 w 1508125"/>
                    <a:gd name="connsiteY7" fmla="*/ 1190625 h 1269999"/>
                    <a:gd name="connsiteX8" fmla="*/ 386001 w 1508125"/>
                    <a:gd name="connsiteY8" fmla="*/ 1146016 h 1269999"/>
                    <a:gd name="connsiteX9" fmla="*/ 248285 w 1508125"/>
                    <a:gd name="connsiteY9" fmla="*/ 113506 h 1269999"/>
                    <a:gd name="connsiteX10" fmla="*/ 119063 w 1508125"/>
                    <a:gd name="connsiteY10" fmla="*/ 0 h 1269999"/>
                    <a:gd name="connsiteX11" fmla="*/ 0 w 1508125"/>
                    <a:gd name="connsiteY11" fmla="*/ 0 h 1269999"/>
                    <a:gd name="connsiteX12" fmla="*/ 0 w 1508125"/>
                    <a:gd name="connsiteY12" fmla="*/ 79375 h 12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08125" h="1269999">
                      <a:moveTo>
                        <a:pt x="0" y="79375"/>
                      </a:moveTo>
                      <a:lnTo>
                        <a:pt x="119063" y="79375"/>
                      </a:lnTo>
                      <a:cubicBezTo>
                        <a:pt x="143153" y="79375"/>
                        <a:pt x="166410" y="99774"/>
                        <a:pt x="169624" y="123984"/>
                      </a:cubicBezTo>
                      <a:lnTo>
                        <a:pt x="307340" y="1156533"/>
                      </a:lnTo>
                      <a:cubicBezTo>
                        <a:pt x="315714" y="1219716"/>
                        <a:pt x="372785" y="1270000"/>
                        <a:pt x="436166" y="1270000"/>
                      </a:cubicBezTo>
                      <a:lnTo>
                        <a:pt x="1508125" y="1270000"/>
                      </a:lnTo>
                      <a:lnTo>
                        <a:pt x="1508125" y="1190625"/>
                      </a:lnTo>
                      <a:lnTo>
                        <a:pt x="436205" y="1190625"/>
                      </a:lnTo>
                      <a:cubicBezTo>
                        <a:pt x="412710" y="1190625"/>
                        <a:pt x="389176" y="1169908"/>
                        <a:pt x="386001" y="1146016"/>
                      </a:cubicBezTo>
                      <a:lnTo>
                        <a:pt x="248285" y="113506"/>
                      </a:lnTo>
                      <a:cubicBezTo>
                        <a:pt x="239871" y="49848"/>
                        <a:pt x="182959" y="0"/>
                        <a:pt x="119063" y="0"/>
                      </a:cubicBezTo>
                      <a:lnTo>
                        <a:pt x="0" y="0"/>
                      </a:lnTo>
                      <a:lnTo>
                        <a:pt x="0" y="793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860" cap="flat">
                  <a:noFill/>
                  <a:prstDash val="solid"/>
                  <a:miter/>
                </a:ln>
                <a:effectLst/>
              </p:spPr>
              <p:txBody>
                <a:bodyPr lIns="12260" tIns="6130" rIns="12260" bIns="6130" rtlCol="0" anchor="ctr">
                  <a:noAutofit/>
                </a:bodyPr>
                <a:lstStyle/>
                <a:p>
                  <a:endParaRPr lang="zh-CN" altLang="en-US" sz="242" dirty="0"/>
                </a:p>
              </p:txBody>
            </p:sp>
            <p:sp>
              <p:nvSpPr>
                <p:cNvPr id="66" name="任意多边形: 形状 65">
                  <a:extLst>
                    <a:ext uri="{FF2B5EF4-FFF2-40B4-BE49-F238E27FC236}">
                      <a16:creationId xmlns:a16="http://schemas.microsoft.com/office/drawing/2014/main" id="{DCC70B83-C991-647A-E041-11C4C429C84D}"/>
                    </a:ext>
                  </a:extLst>
                </p:cNvPr>
                <p:cNvSpPr/>
                <p:nvPr/>
              </p:nvSpPr>
              <p:spPr>
                <a:xfrm>
                  <a:off x="-2632272" y="933330"/>
                  <a:ext cx="168872" cy="122386"/>
                </a:xfrm>
                <a:custGeom>
                  <a:avLst/>
                  <a:gdLst>
                    <a:gd name="connsiteX0" fmla="*/ 39688 w 1259606"/>
                    <a:gd name="connsiteY0" fmla="*/ 79375 h 912812"/>
                    <a:gd name="connsiteX1" fmla="*/ 1151255 w 1259606"/>
                    <a:gd name="connsiteY1" fmla="*/ 79375 h 912812"/>
                    <a:gd name="connsiteX2" fmla="*/ 1179830 w 1259606"/>
                    <a:gd name="connsiteY2" fmla="*/ 112474 h 912812"/>
                    <a:gd name="connsiteX3" fmla="*/ 1083151 w 1259606"/>
                    <a:gd name="connsiteY3" fmla="*/ 789107 h 912812"/>
                    <a:gd name="connsiteX4" fmla="*/ 1031677 w 1259606"/>
                    <a:gd name="connsiteY4" fmla="*/ 833438 h 912812"/>
                    <a:gd name="connsiteX5" fmla="*/ 158750 w 1259606"/>
                    <a:gd name="connsiteY5" fmla="*/ 833438 h 912812"/>
                    <a:gd name="connsiteX6" fmla="*/ 119063 w 1259606"/>
                    <a:gd name="connsiteY6" fmla="*/ 873125 h 912812"/>
                    <a:gd name="connsiteX7" fmla="*/ 158750 w 1259606"/>
                    <a:gd name="connsiteY7" fmla="*/ 912812 h 912812"/>
                    <a:gd name="connsiteX8" fmla="*/ 1031677 w 1259606"/>
                    <a:gd name="connsiteY8" fmla="*/ 912813 h 912812"/>
                    <a:gd name="connsiteX9" fmla="*/ 1161733 w 1259606"/>
                    <a:gd name="connsiteY9" fmla="*/ 800338 h 912812"/>
                    <a:gd name="connsiteX10" fmla="*/ 1258411 w 1259606"/>
                    <a:gd name="connsiteY10" fmla="*/ 123706 h 912812"/>
                    <a:gd name="connsiteX11" fmla="*/ 1151255 w 1259606"/>
                    <a:gd name="connsiteY11" fmla="*/ 0 h 912812"/>
                    <a:gd name="connsiteX12" fmla="*/ 39688 w 1259606"/>
                    <a:gd name="connsiteY12" fmla="*/ 0 h 912812"/>
                    <a:gd name="connsiteX13" fmla="*/ 0 w 1259606"/>
                    <a:gd name="connsiteY13" fmla="*/ 39687 h 912812"/>
                    <a:gd name="connsiteX14" fmla="*/ 39688 w 1259606"/>
                    <a:gd name="connsiteY14" fmla="*/ 79375 h 91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59606" h="912812">
                      <a:moveTo>
                        <a:pt x="39688" y="79375"/>
                      </a:moveTo>
                      <a:lnTo>
                        <a:pt x="1151255" y="79375"/>
                      </a:lnTo>
                      <a:cubicBezTo>
                        <a:pt x="1170702" y="79375"/>
                        <a:pt x="1182608" y="93147"/>
                        <a:pt x="1179830" y="112474"/>
                      </a:cubicBezTo>
                      <a:lnTo>
                        <a:pt x="1083151" y="789107"/>
                      </a:lnTo>
                      <a:cubicBezTo>
                        <a:pt x="1079778" y="812840"/>
                        <a:pt x="1055926" y="833438"/>
                        <a:pt x="1031677" y="833438"/>
                      </a:cubicBezTo>
                      <a:lnTo>
                        <a:pt x="158750" y="833438"/>
                      </a:lnTo>
                      <a:cubicBezTo>
                        <a:pt x="136831" y="833438"/>
                        <a:pt x="119063" y="851206"/>
                        <a:pt x="119063" y="873125"/>
                      </a:cubicBezTo>
                      <a:cubicBezTo>
                        <a:pt x="119063" y="895044"/>
                        <a:pt x="136831" y="912812"/>
                        <a:pt x="158750" y="912812"/>
                      </a:cubicBezTo>
                      <a:lnTo>
                        <a:pt x="1031677" y="912813"/>
                      </a:lnTo>
                      <a:cubicBezTo>
                        <a:pt x="1095375" y="912813"/>
                        <a:pt x="1152723" y="863203"/>
                        <a:pt x="1161733" y="800338"/>
                      </a:cubicBezTo>
                      <a:lnTo>
                        <a:pt x="1258411" y="123706"/>
                      </a:lnTo>
                      <a:cubicBezTo>
                        <a:pt x="1267976" y="56634"/>
                        <a:pt x="1219041" y="0"/>
                        <a:pt x="1151255" y="0"/>
                      </a:cubicBezTo>
                      <a:lnTo>
                        <a:pt x="39688" y="0"/>
                      </a:lnTo>
                      <a:cubicBezTo>
                        <a:pt x="17769" y="0"/>
                        <a:pt x="0" y="17769"/>
                        <a:pt x="0" y="39687"/>
                      </a:cubicBezTo>
                      <a:cubicBezTo>
                        <a:pt x="0" y="61606"/>
                        <a:pt x="17769" y="79375"/>
                        <a:pt x="39688" y="793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60" cap="flat">
                  <a:noFill/>
                  <a:prstDash val="solid"/>
                  <a:miter/>
                </a:ln>
                <a:effectLst/>
              </p:spPr>
              <p:txBody>
                <a:bodyPr lIns="12260" tIns="6130" rIns="12260" bIns="6130" rtlCol="0" anchor="ctr">
                  <a:noAutofit/>
                </a:bodyPr>
                <a:lstStyle/>
                <a:p>
                  <a:endParaRPr lang="zh-CN" altLang="en-US" sz="242"/>
                </a:p>
              </p:txBody>
            </p:sp>
            <p:sp>
              <p:nvSpPr>
                <p:cNvPr id="67" name="任意多边形: 形状 66">
                  <a:extLst>
                    <a:ext uri="{FF2B5EF4-FFF2-40B4-BE49-F238E27FC236}">
                      <a16:creationId xmlns:a16="http://schemas.microsoft.com/office/drawing/2014/main" id="{871C3842-C711-5756-3DAF-3D2C9FF875AA}"/>
                    </a:ext>
                  </a:extLst>
                </p:cNvPr>
                <p:cNvSpPr/>
                <p:nvPr/>
              </p:nvSpPr>
              <p:spPr>
                <a:xfrm>
                  <a:off x="-2632277" y="1098283"/>
                  <a:ext cx="21283" cy="21287"/>
                </a:xfrm>
                <a:custGeom>
                  <a:avLst/>
                  <a:gdLst>
                    <a:gd name="connsiteX0" fmla="*/ 0 w 158749"/>
                    <a:gd name="connsiteY0" fmla="*/ 79387 h 158774"/>
                    <a:gd name="connsiteX1" fmla="*/ 79363 w 158749"/>
                    <a:gd name="connsiteY1" fmla="*/ 158774 h 158774"/>
                    <a:gd name="connsiteX2" fmla="*/ 158750 w 158749"/>
                    <a:gd name="connsiteY2" fmla="*/ 79411 h 158774"/>
                    <a:gd name="connsiteX3" fmla="*/ 158750 w 158749"/>
                    <a:gd name="connsiteY3" fmla="*/ 79387 h 158774"/>
                    <a:gd name="connsiteX4" fmla="*/ 79387 w 158749"/>
                    <a:gd name="connsiteY4" fmla="*/ 0 h 158774"/>
                    <a:gd name="connsiteX5" fmla="*/ 0 w 158749"/>
                    <a:gd name="connsiteY5" fmla="*/ 79363 h 158774"/>
                    <a:gd name="connsiteX6" fmla="*/ 0 w 158749"/>
                    <a:gd name="connsiteY6" fmla="*/ 79387 h 158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8749" h="158774">
                      <a:moveTo>
                        <a:pt x="0" y="79387"/>
                      </a:moveTo>
                      <a:cubicBezTo>
                        <a:pt x="-7" y="123225"/>
                        <a:pt x="35525" y="158768"/>
                        <a:pt x="79363" y="158774"/>
                      </a:cubicBezTo>
                      <a:cubicBezTo>
                        <a:pt x="123200" y="158781"/>
                        <a:pt x="158743" y="123249"/>
                        <a:pt x="158750" y="79411"/>
                      </a:cubicBezTo>
                      <a:cubicBezTo>
                        <a:pt x="158750" y="79403"/>
                        <a:pt x="158750" y="79395"/>
                        <a:pt x="158750" y="79387"/>
                      </a:cubicBezTo>
                      <a:cubicBezTo>
                        <a:pt x="158757" y="35550"/>
                        <a:pt x="123225" y="7"/>
                        <a:pt x="79387" y="0"/>
                      </a:cubicBezTo>
                      <a:cubicBezTo>
                        <a:pt x="35550" y="-7"/>
                        <a:pt x="7" y="35525"/>
                        <a:pt x="0" y="79363"/>
                      </a:cubicBezTo>
                      <a:cubicBezTo>
                        <a:pt x="0" y="79371"/>
                        <a:pt x="0" y="79379"/>
                        <a:pt x="0" y="793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60" cap="flat">
                  <a:noFill/>
                  <a:prstDash val="solid"/>
                  <a:miter/>
                </a:ln>
                <a:effectLst/>
              </p:spPr>
              <p:txBody>
                <a:bodyPr lIns="12260" tIns="6130" rIns="12260" bIns="6130" rtlCol="0" anchor="ctr">
                  <a:noAutofit/>
                </a:bodyPr>
                <a:lstStyle/>
                <a:p>
                  <a:endParaRPr lang="zh-CN" altLang="en-US" sz="242"/>
                </a:p>
              </p:txBody>
            </p:sp>
            <p:sp>
              <p:nvSpPr>
                <p:cNvPr id="68" name="任意多边形: 形状 67">
                  <a:extLst>
                    <a:ext uri="{FF2B5EF4-FFF2-40B4-BE49-F238E27FC236}">
                      <a16:creationId xmlns:a16="http://schemas.microsoft.com/office/drawing/2014/main" id="{1E1F7189-7E4E-3140-2E08-25D9BCC01035}"/>
                    </a:ext>
                  </a:extLst>
                </p:cNvPr>
                <p:cNvSpPr/>
                <p:nvPr/>
              </p:nvSpPr>
              <p:spPr>
                <a:xfrm>
                  <a:off x="-2504579" y="1098282"/>
                  <a:ext cx="21283" cy="21287"/>
                </a:xfrm>
                <a:custGeom>
                  <a:avLst/>
                  <a:gdLst>
                    <a:gd name="connsiteX0" fmla="*/ 0 w 158750"/>
                    <a:gd name="connsiteY0" fmla="*/ 79387 h 158774"/>
                    <a:gd name="connsiteX1" fmla="*/ 79363 w 158750"/>
                    <a:gd name="connsiteY1" fmla="*/ 158774 h 158774"/>
                    <a:gd name="connsiteX2" fmla="*/ 158750 w 158750"/>
                    <a:gd name="connsiteY2" fmla="*/ 79411 h 158774"/>
                    <a:gd name="connsiteX3" fmla="*/ 158750 w 158750"/>
                    <a:gd name="connsiteY3" fmla="*/ 79387 h 158774"/>
                    <a:gd name="connsiteX4" fmla="*/ 79387 w 158750"/>
                    <a:gd name="connsiteY4" fmla="*/ 0 h 158774"/>
                    <a:gd name="connsiteX5" fmla="*/ 0 w 158750"/>
                    <a:gd name="connsiteY5" fmla="*/ 79363 h 158774"/>
                    <a:gd name="connsiteX6" fmla="*/ 0 w 158750"/>
                    <a:gd name="connsiteY6" fmla="*/ 79387 h 158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8750" h="158774">
                      <a:moveTo>
                        <a:pt x="0" y="79387"/>
                      </a:moveTo>
                      <a:cubicBezTo>
                        <a:pt x="-7" y="123225"/>
                        <a:pt x="35525" y="158768"/>
                        <a:pt x="79363" y="158774"/>
                      </a:cubicBezTo>
                      <a:cubicBezTo>
                        <a:pt x="123200" y="158781"/>
                        <a:pt x="158743" y="123249"/>
                        <a:pt x="158750" y="79411"/>
                      </a:cubicBezTo>
                      <a:cubicBezTo>
                        <a:pt x="158750" y="79403"/>
                        <a:pt x="158750" y="79395"/>
                        <a:pt x="158750" y="79387"/>
                      </a:cubicBezTo>
                      <a:cubicBezTo>
                        <a:pt x="158757" y="35550"/>
                        <a:pt x="123225" y="7"/>
                        <a:pt x="79387" y="0"/>
                      </a:cubicBezTo>
                      <a:cubicBezTo>
                        <a:pt x="35550" y="-7"/>
                        <a:pt x="7" y="35525"/>
                        <a:pt x="0" y="79363"/>
                      </a:cubicBezTo>
                      <a:cubicBezTo>
                        <a:pt x="0" y="79371"/>
                        <a:pt x="0" y="79379"/>
                        <a:pt x="0" y="793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60" cap="flat">
                  <a:noFill/>
                  <a:prstDash val="solid"/>
                  <a:miter/>
                </a:ln>
                <a:effectLst/>
              </p:spPr>
              <p:txBody>
                <a:bodyPr lIns="12260" tIns="6130" rIns="12260" bIns="6130" rtlCol="0" anchor="ctr">
                  <a:noAutofit/>
                </a:bodyPr>
                <a:lstStyle/>
                <a:p>
                  <a:endParaRPr lang="zh-CN" altLang="en-US" sz="242"/>
                </a:p>
              </p:txBody>
            </p:sp>
          </p:grpSp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6089E258-1388-44CD-44C1-330E6BDF9968}"/>
                  </a:ext>
                </a:extLst>
              </p:cNvPr>
              <p:cNvSpPr txBox="1"/>
              <p:nvPr/>
            </p:nvSpPr>
            <p:spPr>
              <a:xfrm>
                <a:off x="3104457" y="3909890"/>
                <a:ext cx="419685" cy="24560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zh-CN" altLang="en-US" sz="1596" dirty="0">
                    <a:solidFill>
                      <a:schemeClr val="bg1"/>
                    </a:solidFill>
                  </a:rPr>
                  <a:t>主页</a:t>
                </a: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D893A50-7117-8D98-AAFF-FDA3A22573E8}"/>
                  </a:ext>
                </a:extLst>
              </p:cNvPr>
              <p:cNvSpPr txBox="1"/>
              <p:nvPr/>
            </p:nvSpPr>
            <p:spPr>
              <a:xfrm>
                <a:off x="5342319" y="3909890"/>
                <a:ext cx="422597" cy="24560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zh-CN" altLang="en-US" sz="1596" dirty="0">
                    <a:solidFill>
                      <a:schemeClr val="bg1"/>
                    </a:solidFill>
                  </a:rPr>
                  <a:t>分类</a:t>
                </a:r>
              </a:p>
            </p:txBody>
          </p:sp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0E0C681D-639D-4431-EE15-84574603CBAF}"/>
                  </a:ext>
                </a:extLst>
              </p:cNvPr>
              <p:cNvSpPr txBox="1"/>
              <p:nvPr/>
            </p:nvSpPr>
            <p:spPr>
              <a:xfrm>
                <a:off x="7497739" y="3909890"/>
                <a:ext cx="635275" cy="24560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zh-CN" altLang="en-US" sz="1596" dirty="0">
                    <a:solidFill>
                      <a:schemeClr val="bg1"/>
                    </a:solidFill>
                  </a:rPr>
                  <a:t>购物车</a:t>
                </a:r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2A0A47D3-BECF-CAE2-863B-D20BFEE225D2}"/>
                  </a:ext>
                </a:extLst>
              </p:cNvPr>
              <p:cNvSpPr txBox="1"/>
              <p:nvPr/>
            </p:nvSpPr>
            <p:spPr>
              <a:xfrm>
                <a:off x="9781353" y="3909890"/>
                <a:ext cx="527893" cy="24560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zh-CN" altLang="en-US" sz="1596" dirty="0">
                    <a:solidFill>
                      <a:schemeClr val="bg1"/>
                    </a:solidFill>
                  </a:rPr>
                  <a:t>我的</a:t>
                </a:r>
              </a:p>
            </p:txBody>
          </p:sp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42F9486A-41C0-CBEE-C5D9-5EEEE0D706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4750" y="3818420"/>
                <a:ext cx="0" cy="1964949"/>
              </a:xfrm>
              <a:prstGeom prst="line">
                <a:avLst/>
              </a:prstGeom>
              <a:ln w="8446"/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4FB998BB-A2B2-4EFF-A6EC-DF6BAFACDB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8206" y="3818420"/>
                <a:ext cx="0" cy="1964949"/>
              </a:xfrm>
              <a:prstGeom prst="line">
                <a:avLst/>
              </a:prstGeom>
              <a:ln w="8446"/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4E7FCC42-B8D1-38FB-C08B-BAF55CF26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1662" y="3818420"/>
                <a:ext cx="0" cy="1966535"/>
              </a:xfrm>
              <a:prstGeom prst="line">
                <a:avLst/>
              </a:prstGeom>
              <a:ln w="8446"/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CBE9508F-7077-CA9B-07EF-A1426F8D0A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5119" y="3818420"/>
                <a:ext cx="0" cy="1966535"/>
              </a:xfrm>
              <a:prstGeom prst="line">
                <a:avLst/>
              </a:prstGeom>
              <a:ln w="8446"/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34E76FD4-4D6D-417C-5CF0-9FBBA73C28B0}"/>
                </a:ext>
              </a:extLst>
            </p:cNvPr>
            <p:cNvSpPr txBox="1"/>
            <p:nvPr/>
          </p:nvSpPr>
          <p:spPr>
            <a:xfrm>
              <a:off x="3594651" y="4231680"/>
              <a:ext cx="1417320" cy="12772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100" dirty="0">
                  <a:latin typeface="+mn-ea"/>
                </a:rPr>
                <a:t>接索</a:t>
              </a:r>
            </a:p>
            <a:p>
              <a:r>
                <a:rPr lang="en-US" altLang="zh-CN" sz="1100" dirty="0">
                  <a:latin typeface="+mn-ea"/>
                </a:rPr>
                <a:t>Banner</a:t>
              </a:r>
            </a:p>
            <a:p>
              <a:r>
                <a:rPr lang="zh-CN" altLang="en-US" sz="1100" dirty="0">
                  <a:latin typeface="+mn-ea"/>
                </a:rPr>
                <a:t>鉴定</a:t>
              </a:r>
            </a:p>
            <a:p>
              <a:r>
                <a:rPr lang="zh-CN" altLang="en-US" sz="1100" dirty="0">
                  <a:latin typeface="+mn-ea"/>
                </a:rPr>
                <a:t>养护</a:t>
              </a:r>
            </a:p>
            <a:p>
              <a:r>
                <a:rPr lang="zh-CN" altLang="en-US" sz="1100" dirty="0">
                  <a:latin typeface="+mn-ea"/>
                </a:rPr>
                <a:t>生活馆</a:t>
              </a:r>
            </a:p>
            <a:p>
              <a:r>
                <a:rPr lang="zh-CN" altLang="en-US" sz="1100" dirty="0">
                  <a:latin typeface="+mn-ea"/>
                </a:rPr>
                <a:t>今日上新</a:t>
              </a:r>
            </a:p>
            <a:p>
              <a:r>
                <a:rPr lang="zh-CN" altLang="en-US" sz="1100" dirty="0">
                  <a:latin typeface="+mn-ea"/>
                </a:rPr>
                <a:t>精选品牌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84034326-212B-147A-811A-227D3E9A6BD6}"/>
                </a:ext>
              </a:extLst>
            </p:cNvPr>
            <p:cNvSpPr txBox="1"/>
            <p:nvPr/>
          </p:nvSpPr>
          <p:spPr>
            <a:xfrm>
              <a:off x="5826059" y="4231680"/>
              <a:ext cx="1056640" cy="60016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100" dirty="0">
                  <a:latin typeface="+mn-ea"/>
                </a:rPr>
                <a:t>品牌</a:t>
              </a:r>
            </a:p>
            <a:p>
              <a:r>
                <a:rPr lang="zh-CN" altLang="en-US" sz="1100" dirty="0">
                  <a:latin typeface="+mn-ea"/>
                </a:rPr>
                <a:t>款式</a:t>
              </a:r>
            </a:p>
            <a:p>
              <a:r>
                <a:rPr lang="zh-CN" altLang="en-US" sz="1100" dirty="0">
                  <a:latin typeface="+mn-ea"/>
                </a:rPr>
                <a:t>搜索</a:t>
              </a: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952DF0AF-259F-4F4F-5E9E-7BF9458A4E46}"/>
                </a:ext>
              </a:extLst>
            </p:cNvPr>
            <p:cNvSpPr txBox="1"/>
            <p:nvPr/>
          </p:nvSpPr>
          <p:spPr>
            <a:xfrm>
              <a:off x="10401895" y="4231680"/>
              <a:ext cx="1300480" cy="12772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100" dirty="0">
                  <a:latin typeface="+mn-ea"/>
                </a:rPr>
                <a:t>设置</a:t>
              </a:r>
            </a:p>
            <a:p>
              <a:r>
                <a:rPr lang="zh-CN" altLang="en-US" sz="1100" dirty="0">
                  <a:latin typeface="+mn-ea"/>
                </a:rPr>
                <a:t>个人信易</a:t>
              </a:r>
            </a:p>
            <a:p>
              <a:r>
                <a:rPr lang="zh-CN" altLang="en-US" sz="1100" dirty="0">
                  <a:latin typeface="+mn-ea"/>
                </a:rPr>
                <a:t>我的鉴定</a:t>
              </a:r>
            </a:p>
            <a:p>
              <a:r>
                <a:rPr lang="zh-CN" altLang="en-US" sz="1100" dirty="0">
                  <a:latin typeface="+mn-ea"/>
                </a:rPr>
                <a:t>准荐返现</a:t>
              </a:r>
            </a:p>
            <a:p>
              <a:r>
                <a:rPr lang="zh-CN" altLang="en-US" sz="1100" dirty="0">
                  <a:latin typeface="+mn-ea"/>
                </a:rPr>
                <a:t>邀请好友</a:t>
              </a:r>
            </a:p>
            <a:p>
              <a:r>
                <a:rPr lang="zh-CN" altLang="en-US" sz="1100" dirty="0">
                  <a:latin typeface="+mn-ea"/>
                </a:rPr>
                <a:t>常见问题</a:t>
              </a:r>
              <a:endParaRPr lang="en-US" altLang="zh-CN" sz="1100" dirty="0">
                <a:latin typeface="+mn-ea"/>
              </a:endParaRPr>
            </a:p>
            <a:p>
              <a:r>
                <a:rPr lang="zh-CN" altLang="en-US" sz="1100" dirty="0">
                  <a:latin typeface="+mn-ea"/>
                </a:rPr>
                <a:t>普通会员</a:t>
              </a: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D2AA9FAF-2A67-9077-EEE0-9E1DF58BA488}"/>
                </a:ext>
              </a:extLst>
            </p:cNvPr>
            <p:cNvSpPr txBox="1"/>
            <p:nvPr/>
          </p:nvSpPr>
          <p:spPr>
            <a:xfrm>
              <a:off x="8142006" y="4231680"/>
              <a:ext cx="729322" cy="43088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100" dirty="0">
                  <a:latin typeface="+mn-ea"/>
                </a:rPr>
                <a:t>编辑</a:t>
              </a:r>
              <a:endParaRPr lang="en-US" altLang="zh-CN" sz="1100" dirty="0">
                <a:latin typeface="+mn-ea"/>
              </a:endParaRPr>
            </a:p>
            <a:p>
              <a:r>
                <a:rPr lang="zh-CN" altLang="en-US" sz="1100" dirty="0">
                  <a:latin typeface="+mn-ea"/>
                </a:rPr>
                <a:t>结算</a:t>
              </a: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7FDD5576-3F98-5519-ECFF-CB6B7EB07744}"/>
              </a:ext>
            </a:extLst>
          </p:cNvPr>
          <p:cNvGrpSpPr/>
          <p:nvPr/>
        </p:nvGrpSpPr>
        <p:grpSpPr>
          <a:xfrm>
            <a:off x="699150" y="2389207"/>
            <a:ext cx="1576027" cy="2321857"/>
            <a:chOff x="665097" y="2643738"/>
            <a:chExt cx="3790150" cy="2743200"/>
          </a:xfrm>
        </p:grpSpPr>
        <p:sp>
          <p:nvSpPr>
            <p:cNvPr id="63" name="矩形: 圆角 62">
              <a:extLst>
                <a:ext uri="{FF2B5EF4-FFF2-40B4-BE49-F238E27FC236}">
                  <a16:creationId xmlns:a16="http://schemas.microsoft.com/office/drawing/2014/main" id="{5E34B5AE-9798-5544-1FB9-52076A3F5B42}"/>
                </a:ext>
              </a:extLst>
            </p:cNvPr>
            <p:cNvSpPr/>
            <p:nvPr/>
          </p:nvSpPr>
          <p:spPr>
            <a:xfrm>
              <a:off x="665097" y="2643738"/>
              <a:ext cx="3790150" cy="2743200"/>
            </a:xfrm>
            <a:prstGeom prst="roundRect">
              <a:avLst>
                <a:gd name="adj" fmla="val 7198"/>
              </a:avLst>
            </a:prstGeom>
            <a:solidFill>
              <a:schemeClr val="bg1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2A174421-255E-8C1F-1BA5-1796DDA73AEF}"/>
                </a:ext>
              </a:extLst>
            </p:cNvPr>
            <p:cNvCxnSpPr>
              <a:cxnSpLocks/>
            </p:cNvCxnSpPr>
            <p:nvPr/>
          </p:nvCxnSpPr>
          <p:spPr>
            <a:xfrm>
              <a:off x="812800" y="5386938"/>
              <a:ext cx="3476700" cy="0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矩形: 圆角 72">
            <a:extLst>
              <a:ext uri="{FF2B5EF4-FFF2-40B4-BE49-F238E27FC236}">
                <a16:creationId xmlns:a16="http://schemas.microsoft.com/office/drawing/2014/main" id="{EE51CB49-C63B-A357-12BE-1D5A4A12B251}"/>
              </a:ext>
            </a:extLst>
          </p:cNvPr>
          <p:cNvSpPr/>
          <p:nvPr/>
        </p:nvSpPr>
        <p:spPr>
          <a:xfrm>
            <a:off x="2682242" y="5264253"/>
            <a:ext cx="8598533" cy="869847"/>
          </a:xfrm>
          <a:prstGeom prst="roundRect">
            <a:avLst>
              <a:gd name="adj" fmla="val 4242"/>
            </a:avLst>
          </a:prstGeom>
          <a:solidFill>
            <a:schemeClr val="bg1"/>
          </a:solid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5" name="矩形: 圆角 74">
            <a:extLst>
              <a:ext uri="{FF2B5EF4-FFF2-40B4-BE49-F238E27FC236}">
                <a16:creationId xmlns:a16="http://schemas.microsoft.com/office/drawing/2014/main" id="{F058C946-278E-E000-098C-4C5F489CD3DB}"/>
              </a:ext>
            </a:extLst>
          </p:cNvPr>
          <p:cNvSpPr/>
          <p:nvPr/>
        </p:nvSpPr>
        <p:spPr>
          <a:xfrm>
            <a:off x="660401" y="5264253"/>
            <a:ext cx="230152" cy="869847"/>
          </a:xfrm>
          <a:prstGeom prst="roundRect">
            <a:avLst>
              <a:gd name="adj" fmla="val 34040"/>
            </a:avLst>
          </a:prstGeom>
          <a:solidFill>
            <a:schemeClr val="accent1"/>
          </a:solidFill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6" name="矩形: 圆角 75">
            <a:extLst>
              <a:ext uri="{FF2B5EF4-FFF2-40B4-BE49-F238E27FC236}">
                <a16:creationId xmlns:a16="http://schemas.microsoft.com/office/drawing/2014/main" id="{F3FB8977-D69D-EC07-6326-08DD682A367B}"/>
              </a:ext>
            </a:extLst>
          </p:cNvPr>
          <p:cNvSpPr/>
          <p:nvPr/>
        </p:nvSpPr>
        <p:spPr>
          <a:xfrm>
            <a:off x="824045" y="2285202"/>
            <a:ext cx="1125102" cy="344840"/>
          </a:xfrm>
          <a:prstGeom prst="roundRect">
            <a:avLst>
              <a:gd name="adj" fmla="val 7198"/>
            </a:avLst>
          </a:prstGeom>
          <a:solidFill>
            <a:schemeClr val="accent1"/>
          </a:solid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dirty="0"/>
              <a:t>信息架构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137585BF-6C77-5B25-5E21-E821F6FEE8FE}"/>
              </a:ext>
            </a:extLst>
          </p:cNvPr>
          <p:cNvSpPr txBox="1"/>
          <p:nvPr/>
        </p:nvSpPr>
        <p:spPr>
          <a:xfrm>
            <a:off x="890553" y="2892932"/>
            <a:ext cx="106951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、主页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03B10312-883C-36D7-2FD4-72504C7187E4}"/>
              </a:ext>
            </a:extLst>
          </p:cNvPr>
          <p:cNvSpPr txBox="1"/>
          <p:nvPr/>
        </p:nvSpPr>
        <p:spPr>
          <a:xfrm>
            <a:off x="890553" y="3293090"/>
            <a:ext cx="117509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、分类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8FA63742-98B4-02A7-63A3-A7915CEEF208}"/>
              </a:ext>
            </a:extLst>
          </p:cNvPr>
          <p:cNvSpPr txBox="1"/>
          <p:nvPr/>
        </p:nvSpPr>
        <p:spPr>
          <a:xfrm>
            <a:off x="890553" y="3693248"/>
            <a:ext cx="130838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/>
              <a:t>3</a:t>
            </a:r>
            <a:r>
              <a:rPr lang="zh-CN" altLang="en-US" dirty="0"/>
              <a:t>、购物车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356AD874-DB2A-5FED-232F-A82C4D485136}"/>
              </a:ext>
            </a:extLst>
          </p:cNvPr>
          <p:cNvSpPr txBox="1"/>
          <p:nvPr/>
        </p:nvSpPr>
        <p:spPr>
          <a:xfrm>
            <a:off x="890553" y="4093405"/>
            <a:ext cx="133920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/>
              <a:t>4</a:t>
            </a:r>
            <a:r>
              <a:rPr lang="zh-CN" altLang="en-US" dirty="0"/>
              <a:t>、我的</a:t>
            </a:r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A8317C28-92DE-4CC6-2018-12C1A4F910D7}"/>
              </a:ext>
            </a:extLst>
          </p:cNvPr>
          <p:cNvSpPr/>
          <p:nvPr/>
        </p:nvSpPr>
        <p:spPr>
          <a:xfrm rot="5400000">
            <a:off x="2363721" y="3307967"/>
            <a:ext cx="953767" cy="1096768"/>
          </a:xfrm>
          <a:custGeom>
            <a:avLst/>
            <a:gdLst>
              <a:gd name="connsiteX0" fmla="*/ 0 w 1199202"/>
              <a:gd name="connsiteY0" fmla="*/ 2603411 h 2603411"/>
              <a:gd name="connsiteX1" fmla="*/ 46077 w 1199202"/>
              <a:gd name="connsiteY1" fmla="*/ 2565426 h 2603411"/>
              <a:gd name="connsiteX2" fmla="*/ 478862 w 1199202"/>
              <a:gd name="connsiteY2" fmla="*/ 679361 h 2603411"/>
              <a:gd name="connsiteX3" fmla="*/ 477468 w 1199202"/>
              <a:gd name="connsiteY3" fmla="*/ 635000 h 2603411"/>
              <a:gd name="connsiteX4" fmla="*/ 250351 w 1199202"/>
              <a:gd name="connsiteY4" fmla="*/ 635000 h 2603411"/>
              <a:gd name="connsiteX5" fmla="*/ 586901 w 1199202"/>
              <a:gd name="connsiteY5" fmla="*/ 0 h 2603411"/>
              <a:gd name="connsiteX6" fmla="*/ 923451 w 1199202"/>
              <a:gd name="connsiteY6" fmla="*/ 635000 h 2603411"/>
              <a:gd name="connsiteX7" fmla="*/ 721557 w 1199202"/>
              <a:gd name="connsiteY7" fmla="*/ 635000 h 2603411"/>
              <a:gd name="connsiteX8" fmla="*/ 720162 w 1199202"/>
              <a:gd name="connsiteY8" fmla="*/ 679361 h 2603411"/>
              <a:gd name="connsiteX9" fmla="*/ 1160199 w 1199202"/>
              <a:gd name="connsiteY9" fmla="*/ 2572500 h 2603411"/>
              <a:gd name="connsiteX10" fmla="*/ 1199202 w 1199202"/>
              <a:gd name="connsiteY10" fmla="*/ 2603411 h 2603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9202" h="2603411">
                <a:moveTo>
                  <a:pt x="0" y="2603411"/>
                </a:moveTo>
                <a:lnTo>
                  <a:pt x="46077" y="2565426"/>
                </a:lnTo>
                <a:cubicBezTo>
                  <a:pt x="296811" y="2315387"/>
                  <a:pt x="478862" y="1565539"/>
                  <a:pt x="478862" y="679361"/>
                </a:cubicBezTo>
                <a:lnTo>
                  <a:pt x="477468" y="635000"/>
                </a:lnTo>
                <a:lnTo>
                  <a:pt x="250351" y="635000"/>
                </a:lnTo>
                <a:lnTo>
                  <a:pt x="586901" y="0"/>
                </a:lnTo>
                <a:lnTo>
                  <a:pt x="923451" y="635000"/>
                </a:lnTo>
                <a:lnTo>
                  <a:pt x="721557" y="635000"/>
                </a:lnTo>
                <a:lnTo>
                  <a:pt x="720162" y="679361"/>
                </a:lnTo>
                <a:cubicBezTo>
                  <a:pt x="720162" y="1574060"/>
                  <a:pt x="905731" y="2329795"/>
                  <a:pt x="1160199" y="2572500"/>
                </a:cubicBezTo>
                <a:lnTo>
                  <a:pt x="1199202" y="2603411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40000"/>
                  <a:lumOff val="60000"/>
                  <a:alpha val="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+mn-cs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DF1A8AB3-C477-AE35-9F94-F685DF11806E}"/>
              </a:ext>
            </a:extLst>
          </p:cNvPr>
          <p:cNvSpPr txBox="1"/>
          <p:nvPr/>
        </p:nvSpPr>
        <p:spPr>
          <a:xfrm>
            <a:off x="970364" y="5427494"/>
            <a:ext cx="165273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latin typeface="+mj-ea"/>
                <a:ea typeface="+mj-ea"/>
              </a:rPr>
              <a:t>交互设计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AB0440EB-42A6-EEBB-874C-5ADBF0D0E427}"/>
              </a:ext>
            </a:extLst>
          </p:cNvPr>
          <p:cNvSpPr txBox="1"/>
          <p:nvPr/>
        </p:nvSpPr>
        <p:spPr>
          <a:xfrm>
            <a:off x="2932497" y="5427494"/>
            <a:ext cx="8014284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0" i="0" dirty="0">
                <a:effectLst/>
                <a:latin typeface="Arial" panose="020B0604020202020204" pitchFamily="34" charset="0"/>
              </a:rPr>
              <a:t>交互设计在转化的过程中，一般有两种实现逻辑：物理逻辑型交互设计和行为逻辑型交互设计。</a:t>
            </a:r>
            <a:endParaRPr lang="zh-CN" altLang="en-US" dirty="0"/>
          </a:p>
        </p:txBody>
      </p:sp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EEA4456F-D7DB-EC18-A038-3372371558A2}"/>
              </a:ext>
            </a:extLst>
          </p:cNvPr>
          <p:cNvSpPr/>
          <p:nvPr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8272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任意多边形: 形状 174">
            <a:extLst>
              <a:ext uri="{FF2B5EF4-FFF2-40B4-BE49-F238E27FC236}">
                <a16:creationId xmlns:a16="http://schemas.microsoft.com/office/drawing/2014/main" id="{D0F7ABD6-BDD5-FEC6-8B8E-3AA75F029809}"/>
              </a:ext>
            </a:extLst>
          </p:cNvPr>
          <p:cNvSpPr/>
          <p:nvPr/>
        </p:nvSpPr>
        <p:spPr>
          <a:xfrm>
            <a:off x="0" y="0"/>
            <a:ext cx="2943590" cy="6858000"/>
          </a:xfrm>
          <a:custGeom>
            <a:avLst/>
            <a:gdLst>
              <a:gd name="connsiteX0" fmla="*/ 0 w 2943590"/>
              <a:gd name="connsiteY0" fmla="*/ 0 h 6858000"/>
              <a:gd name="connsiteX1" fmla="*/ 1493541 w 2943590"/>
              <a:gd name="connsiteY1" fmla="*/ 0 h 6858000"/>
              <a:gd name="connsiteX2" fmla="*/ 1728093 w 2943590"/>
              <a:gd name="connsiteY2" fmla="*/ 213175 h 6858000"/>
              <a:gd name="connsiteX3" fmla="*/ 2943590 w 2943590"/>
              <a:gd name="connsiteY3" fmla="*/ 3147646 h 6858000"/>
              <a:gd name="connsiteX4" fmla="*/ 771743 w 2943590"/>
              <a:gd name="connsiteY4" fmla="*/ 6796737 h 6858000"/>
              <a:gd name="connsiteX5" fmla="*/ 652127 w 2943590"/>
              <a:gd name="connsiteY5" fmla="*/ 6858000 h 6858000"/>
              <a:gd name="connsiteX6" fmla="*/ 0 w 294359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3590" h="6858000">
                <a:moveTo>
                  <a:pt x="0" y="0"/>
                </a:moveTo>
                <a:lnTo>
                  <a:pt x="1493541" y="0"/>
                </a:lnTo>
                <a:lnTo>
                  <a:pt x="1728093" y="213175"/>
                </a:lnTo>
                <a:cubicBezTo>
                  <a:pt x="2479089" y="964171"/>
                  <a:pt x="2943590" y="2001664"/>
                  <a:pt x="2943590" y="3147646"/>
                </a:cubicBezTo>
                <a:cubicBezTo>
                  <a:pt x="2943590" y="4723372"/>
                  <a:pt x="2065393" y="6093984"/>
                  <a:pt x="771743" y="6796737"/>
                </a:cubicBezTo>
                <a:lnTo>
                  <a:pt x="652127" y="6858000"/>
                </a:lnTo>
                <a:lnTo>
                  <a:pt x="0" y="68580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5" name="任意多边形: 形状 204">
            <a:extLst>
              <a:ext uri="{FF2B5EF4-FFF2-40B4-BE49-F238E27FC236}">
                <a16:creationId xmlns:a16="http://schemas.microsoft.com/office/drawing/2014/main" id="{564FB8DD-B8D8-4C87-D966-85E7F479CE43}"/>
              </a:ext>
            </a:extLst>
          </p:cNvPr>
          <p:cNvSpPr/>
          <p:nvPr/>
        </p:nvSpPr>
        <p:spPr>
          <a:xfrm rot="19611547">
            <a:off x="-177545" y="4688916"/>
            <a:ext cx="1699667" cy="143785"/>
          </a:xfrm>
          <a:custGeom>
            <a:avLst/>
            <a:gdLst>
              <a:gd name="connsiteX0" fmla="*/ 1699667 w 1699667"/>
              <a:gd name="connsiteY0" fmla="*/ 0 h 143785"/>
              <a:gd name="connsiteX1" fmla="*/ 1699667 w 1699667"/>
              <a:gd name="connsiteY1" fmla="*/ 143785 h 143785"/>
              <a:gd name="connsiteX2" fmla="*/ 0 w 1699667"/>
              <a:gd name="connsiteY2" fmla="*/ 143785 h 143785"/>
              <a:gd name="connsiteX3" fmla="*/ 93878 w 1699667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67" h="143785">
                <a:moveTo>
                  <a:pt x="1699667" y="0"/>
                </a:moveTo>
                <a:lnTo>
                  <a:pt x="1699667" y="143785"/>
                </a:lnTo>
                <a:lnTo>
                  <a:pt x="0" y="143785"/>
                </a:lnTo>
                <a:lnTo>
                  <a:pt x="9387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7" name="任意多边形: 形状 206">
            <a:extLst>
              <a:ext uri="{FF2B5EF4-FFF2-40B4-BE49-F238E27FC236}">
                <a16:creationId xmlns:a16="http://schemas.microsoft.com/office/drawing/2014/main" id="{DE3F75F8-1DC3-CA9D-0A8D-4D8D43AA1A4E}"/>
              </a:ext>
            </a:extLst>
          </p:cNvPr>
          <p:cNvSpPr/>
          <p:nvPr/>
        </p:nvSpPr>
        <p:spPr>
          <a:xfrm rot="19611547">
            <a:off x="-195825" y="5038551"/>
            <a:ext cx="1924396" cy="143785"/>
          </a:xfrm>
          <a:custGeom>
            <a:avLst/>
            <a:gdLst>
              <a:gd name="connsiteX0" fmla="*/ 1924396 w 1924396"/>
              <a:gd name="connsiteY0" fmla="*/ 0 h 143785"/>
              <a:gd name="connsiteX1" fmla="*/ 1924396 w 1924396"/>
              <a:gd name="connsiteY1" fmla="*/ 143785 h 143785"/>
              <a:gd name="connsiteX2" fmla="*/ 0 w 1924396"/>
              <a:gd name="connsiteY2" fmla="*/ 143785 h 143785"/>
              <a:gd name="connsiteX3" fmla="*/ 93879 w 1924396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4396" h="143785">
                <a:moveTo>
                  <a:pt x="1924396" y="0"/>
                </a:moveTo>
                <a:lnTo>
                  <a:pt x="1924396" y="143785"/>
                </a:lnTo>
                <a:lnTo>
                  <a:pt x="0" y="143785"/>
                </a:lnTo>
                <a:lnTo>
                  <a:pt x="9387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9" name="任意多边形: 形状 208">
            <a:extLst>
              <a:ext uri="{FF2B5EF4-FFF2-40B4-BE49-F238E27FC236}">
                <a16:creationId xmlns:a16="http://schemas.microsoft.com/office/drawing/2014/main" id="{2E8F61C3-73E2-234F-CF67-CC0738300CFD}"/>
              </a:ext>
            </a:extLst>
          </p:cNvPr>
          <p:cNvSpPr/>
          <p:nvPr/>
        </p:nvSpPr>
        <p:spPr>
          <a:xfrm rot="19611547">
            <a:off x="-214102" y="5388185"/>
            <a:ext cx="2149125" cy="143785"/>
          </a:xfrm>
          <a:custGeom>
            <a:avLst/>
            <a:gdLst>
              <a:gd name="connsiteX0" fmla="*/ 2149125 w 2149125"/>
              <a:gd name="connsiteY0" fmla="*/ 0 h 143785"/>
              <a:gd name="connsiteX1" fmla="*/ 2149125 w 2149125"/>
              <a:gd name="connsiteY1" fmla="*/ 143785 h 143785"/>
              <a:gd name="connsiteX2" fmla="*/ 0 w 2149125"/>
              <a:gd name="connsiteY2" fmla="*/ 143785 h 143785"/>
              <a:gd name="connsiteX3" fmla="*/ 93878 w 2149125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9125" h="143785">
                <a:moveTo>
                  <a:pt x="2149125" y="0"/>
                </a:moveTo>
                <a:lnTo>
                  <a:pt x="2149125" y="143785"/>
                </a:lnTo>
                <a:lnTo>
                  <a:pt x="0" y="143785"/>
                </a:lnTo>
                <a:lnTo>
                  <a:pt x="9387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1" name="任意多边形: 形状 210">
            <a:extLst>
              <a:ext uri="{FF2B5EF4-FFF2-40B4-BE49-F238E27FC236}">
                <a16:creationId xmlns:a16="http://schemas.microsoft.com/office/drawing/2014/main" id="{1FE17866-BF1E-25B8-A335-5A517B45935C}"/>
              </a:ext>
            </a:extLst>
          </p:cNvPr>
          <p:cNvSpPr/>
          <p:nvPr/>
        </p:nvSpPr>
        <p:spPr>
          <a:xfrm rot="19611547">
            <a:off x="-232382" y="5737821"/>
            <a:ext cx="2373854" cy="143785"/>
          </a:xfrm>
          <a:custGeom>
            <a:avLst/>
            <a:gdLst>
              <a:gd name="connsiteX0" fmla="*/ 2373854 w 2373854"/>
              <a:gd name="connsiteY0" fmla="*/ 0 h 143785"/>
              <a:gd name="connsiteX1" fmla="*/ 2373854 w 2373854"/>
              <a:gd name="connsiteY1" fmla="*/ 143785 h 143785"/>
              <a:gd name="connsiteX2" fmla="*/ 0 w 2373854"/>
              <a:gd name="connsiteY2" fmla="*/ 143785 h 143785"/>
              <a:gd name="connsiteX3" fmla="*/ 93879 w 2373854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3854" h="143785">
                <a:moveTo>
                  <a:pt x="2373854" y="0"/>
                </a:moveTo>
                <a:lnTo>
                  <a:pt x="2373854" y="143785"/>
                </a:lnTo>
                <a:lnTo>
                  <a:pt x="0" y="143785"/>
                </a:lnTo>
                <a:lnTo>
                  <a:pt x="9387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3" name="任意多边形: 形状 212">
            <a:extLst>
              <a:ext uri="{FF2B5EF4-FFF2-40B4-BE49-F238E27FC236}">
                <a16:creationId xmlns:a16="http://schemas.microsoft.com/office/drawing/2014/main" id="{0209226A-CF9A-C8E3-A77C-E748AB4D369B}"/>
              </a:ext>
            </a:extLst>
          </p:cNvPr>
          <p:cNvSpPr/>
          <p:nvPr/>
        </p:nvSpPr>
        <p:spPr>
          <a:xfrm rot="19611547">
            <a:off x="-214566" y="6076716"/>
            <a:ext cx="2559293" cy="143785"/>
          </a:xfrm>
          <a:custGeom>
            <a:avLst/>
            <a:gdLst>
              <a:gd name="connsiteX0" fmla="*/ 2559293 w 2559293"/>
              <a:gd name="connsiteY0" fmla="*/ 0 h 143785"/>
              <a:gd name="connsiteX1" fmla="*/ 2559293 w 2559293"/>
              <a:gd name="connsiteY1" fmla="*/ 143785 h 143785"/>
              <a:gd name="connsiteX2" fmla="*/ 92168 w 2559293"/>
              <a:gd name="connsiteY2" fmla="*/ 143785 h 143785"/>
              <a:gd name="connsiteX3" fmla="*/ 0 w 2559293"/>
              <a:gd name="connsiteY3" fmla="*/ 83608 h 143785"/>
              <a:gd name="connsiteX4" fmla="*/ 54589 w 2559293"/>
              <a:gd name="connsiteY4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9293" h="143785">
                <a:moveTo>
                  <a:pt x="2559293" y="0"/>
                </a:moveTo>
                <a:lnTo>
                  <a:pt x="2559293" y="143785"/>
                </a:lnTo>
                <a:lnTo>
                  <a:pt x="92168" y="143785"/>
                </a:lnTo>
                <a:lnTo>
                  <a:pt x="0" y="83608"/>
                </a:lnTo>
                <a:lnTo>
                  <a:pt x="545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5" name="任意多边形: 形状 214">
            <a:extLst>
              <a:ext uri="{FF2B5EF4-FFF2-40B4-BE49-F238E27FC236}">
                <a16:creationId xmlns:a16="http://schemas.microsoft.com/office/drawing/2014/main" id="{83311F66-7E51-EE23-AE24-319E9411E52D}"/>
              </a:ext>
            </a:extLst>
          </p:cNvPr>
          <p:cNvSpPr/>
          <p:nvPr/>
        </p:nvSpPr>
        <p:spPr>
          <a:xfrm rot="19611547">
            <a:off x="340262" y="6255822"/>
            <a:ext cx="2160174" cy="143785"/>
          </a:xfrm>
          <a:custGeom>
            <a:avLst/>
            <a:gdLst>
              <a:gd name="connsiteX0" fmla="*/ 2160174 w 2160174"/>
              <a:gd name="connsiteY0" fmla="*/ 0 h 143785"/>
              <a:gd name="connsiteX1" fmla="*/ 2160174 w 2160174"/>
              <a:gd name="connsiteY1" fmla="*/ 143785 h 143785"/>
              <a:gd name="connsiteX2" fmla="*/ 220222 w 2160174"/>
              <a:gd name="connsiteY2" fmla="*/ 143785 h 143785"/>
              <a:gd name="connsiteX3" fmla="*/ 0 w 2160174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174" h="143785">
                <a:moveTo>
                  <a:pt x="2160174" y="0"/>
                </a:moveTo>
                <a:lnTo>
                  <a:pt x="2160174" y="143785"/>
                </a:lnTo>
                <a:lnTo>
                  <a:pt x="220222" y="1437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6F9CFE28-5B41-25EE-1E35-2BEC00C7B41D}"/>
              </a:ext>
            </a:extLst>
          </p:cNvPr>
          <p:cNvGrpSpPr/>
          <p:nvPr/>
        </p:nvGrpSpPr>
        <p:grpSpPr>
          <a:xfrm rot="10800000">
            <a:off x="3296771" y="6134100"/>
            <a:ext cx="1447290" cy="638462"/>
            <a:chOff x="7706184" y="2854983"/>
            <a:chExt cx="2301518" cy="1015299"/>
          </a:xfrm>
          <a:solidFill>
            <a:schemeClr val="accent2">
              <a:alpha val="44000"/>
            </a:schemeClr>
          </a:solidFill>
        </p:grpSpPr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685B81FC-95CA-B047-E91C-85294F324E5B}"/>
                </a:ext>
              </a:extLst>
            </p:cNvPr>
            <p:cNvGrpSpPr/>
            <p:nvPr/>
          </p:nvGrpSpPr>
          <p:grpSpPr>
            <a:xfrm>
              <a:off x="7706184" y="2854983"/>
              <a:ext cx="2301518" cy="169901"/>
              <a:chOff x="7711779" y="2854983"/>
              <a:chExt cx="2301518" cy="169901"/>
            </a:xfrm>
            <a:grpFill/>
          </p:grpSpPr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B45A4593-459A-1348-DF28-0FAD548A125C}"/>
                  </a:ext>
                </a:extLst>
              </p:cNvPr>
              <p:cNvSpPr/>
              <p:nvPr/>
            </p:nvSpPr>
            <p:spPr>
              <a:xfrm>
                <a:off x="771177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1" name="椭圆 90">
                <a:extLst>
                  <a:ext uri="{FF2B5EF4-FFF2-40B4-BE49-F238E27FC236}">
                    <a16:creationId xmlns:a16="http://schemas.microsoft.com/office/drawing/2014/main" id="{01CD0C8A-A4F3-125B-DE3F-E606605F7299}"/>
                  </a:ext>
                </a:extLst>
              </p:cNvPr>
              <p:cNvSpPr/>
              <p:nvPr/>
            </p:nvSpPr>
            <p:spPr>
              <a:xfrm>
                <a:off x="8026828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E0A6F320-DDE1-1DF6-6B9B-E99220C27B5B}"/>
                  </a:ext>
                </a:extLst>
              </p:cNvPr>
              <p:cNvSpPr/>
              <p:nvPr/>
            </p:nvSpPr>
            <p:spPr>
              <a:xfrm>
                <a:off x="834187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6C0101DC-644A-0502-7AB7-E750742F739C}"/>
                  </a:ext>
                </a:extLst>
              </p:cNvPr>
              <p:cNvSpPr/>
              <p:nvPr/>
            </p:nvSpPr>
            <p:spPr>
              <a:xfrm>
                <a:off x="865692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A5B1D81-8B03-719E-0BBA-7017E8F2DE46}"/>
                  </a:ext>
                </a:extLst>
              </p:cNvPr>
              <p:cNvSpPr/>
              <p:nvPr/>
            </p:nvSpPr>
            <p:spPr>
              <a:xfrm>
                <a:off x="8935112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74F8DDC9-1E4A-0DA0-7012-F42A11F0A85A}"/>
                  </a:ext>
                </a:extLst>
              </p:cNvPr>
              <p:cNvSpPr/>
              <p:nvPr/>
            </p:nvSpPr>
            <p:spPr>
              <a:xfrm>
                <a:off x="921329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3D801CB6-3101-C9CB-4097-F465BF8E2DDB}"/>
                  </a:ext>
                </a:extLst>
              </p:cNvPr>
              <p:cNvSpPr/>
              <p:nvPr/>
            </p:nvSpPr>
            <p:spPr>
              <a:xfrm>
                <a:off x="952834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638EE4CC-000A-11C1-8BAD-4BFF1F099FD9}"/>
                  </a:ext>
                </a:extLst>
              </p:cNvPr>
              <p:cNvSpPr/>
              <p:nvPr/>
            </p:nvSpPr>
            <p:spPr>
              <a:xfrm>
                <a:off x="984339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EC29A125-A9FB-06B6-D7D6-8AE39E9E5D14}"/>
                </a:ext>
              </a:extLst>
            </p:cNvPr>
            <p:cNvGrpSpPr/>
            <p:nvPr/>
          </p:nvGrpSpPr>
          <p:grpSpPr>
            <a:xfrm>
              <a:off x="7706184" y="3136782"/>
              <a:ext cx="2301518" cy="169901"/>
              <a:chOff x="7711779" y="2696471"/>
              <a:chExt cx="2301518" cy="169901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F3BDD5CE-1539-C80A-EFAE-95ED8A0F16AB}"/>
                  </a:ext>
                </a:extLst>
              </p:cNvPr>
              <p:cNvSpPr/>
              <p:nvPr/>
            </p:nvSpPr>
            <p:spPr>
              <a:xfrm>
                <a:off x="771177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F8B97CFD-2BD3-0DDC-ABE7-7BFAEA88BE1B}"/>
                  </a:ext>
                </a:extLst>
              </p:cNvPr>
              <p:cNvSpPr/>
              <p:nvPr/>
            </p:nvSpPr>
            <p:spPr>
              <a:xfrm>
                <a:off x="8026828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6878989A-E589-6DB1-222E-AD2B71A26522}"/>
                  </a:ext>
                </a:extLst>
              </p:cNvPr>
              <p:cNvSpPr/>
              <p:nvPr/>
            </p:nvSpPr>
            <p:spPr>
              <a:xfrm>
                <a:off x="834187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74F8BCEF-06E1-E8EC-ED80-1A2F23186311}"/>
                  </a:ext>
                </a:extLst>
              </p:cNvPr>
              <p:cNvSpPr/>
              <p:nvPr/>
            </p:nvSpPr>
            <p:spPr>
              <a:xfrm>
                <a:off x="865692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97DD9B74-ADAC-1FA4-9BE4-1E97FEBE9215}"/>
                  </a:ext>
                </a:extLst>
              </p:cNvPr>
              <p:cNvSpPr/>
              <p:nvPr/>
            </p:nvSpPr>
            <p:spPr>
              <a:xfrm>
                <a:off x="8935112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2C0C0328-EB8F-B52F-56FE-636364C7A1E3}"/>
                  </a:ext>
                </a:extLst>
              </p:cNvPr>
              <p:cNvSpPr/>
              <p:nvPr/>
            </p:nvSpPr>
            <p:spPr>
              <a:xfrm>
                <a:off x="921329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91641AEC-105E-600E-8966-FD1A04DCF36E}"/>
                  </a:ext>
                </a:extLst>
              </p:cNvPr>
              <p:cNvSpPr/>
              <p:nvPr/>
            </p:nvSpPr>
            <p:spPr>
              <a:xfrm>
                <a:off x="952834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476A8562-0183-055F-84EA-0AD45A21A25F}"/>
                  </a:ext>
                </a:extLst>
              </p:cNvPr>
              <p:cNvSpPr/>
              <p:nvPr/>
            </p:nvSpPr>
            <p:spPr>
              <a:xfrm>
                <a:off x="984339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AFC8508D-9F4C-593B-76B2-B3493A569D07}"/>
                </a:ext>
              </a:extLst>
            </p:cNvPr>
            <p:cNvGrpSpPr/>
            <p:nvPr/>
          </p:nvGrpSpPr>
          <p:grpSpPr>
            <a:xfrm>
              <a:off x="7706184" y="3418581"/>
              <a:ext cx="2301518" cy="169901"/>
              <a:chOff x="7711779" y="2537959"/>
              <a:chExt cx="2301518" cy="169901"/>
            </a:xfrm>
            <a:grpFill/>
          </p:grpSpPr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43C0EA1-33F3-2D7E-22EF-3E7AB824BB1D}"/>
                  </a:ext>
                </a:extLst>
              </p:cNvPr>
              <p:cNvSpPr/>
              <p:nvPr/>
            </p:nvSpPr>
            <p:spPr>
              <a:xfrm>
                <a:off x="771177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834EE529-BBC3-10D5-48F6-50EEAEEAB305}"/>
                  </a:ext>
                </a:extLst>
              </p:cNvPr>
              <p:cNvSpPr/>
              <p:nvPr/>
            </p:nvSpPr>
            <p:spPr>
              <a:xfrm>
                <a:off x="8026828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94673823-2F7F-F0ED-EB9D-0ED88B51781E}"/>
                  </a:ext>
                </a:extLst>
              </p:cNvPr>
              <p:cNvSpPr/>
              <p:nvPr/>
            </p:nvSpPr>
            <p:spPr>
              <a:xfrm>
                <a:off x="834187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23DCA67C-CC75-5321-F172-7F9470F56C11}"/>
                  </a:ext>
                </a:extLst>
              </p:cNvPr>
              <p:cNvSpPr/>
              <p:nvPr/>
            </p:nvSpPr>
            <p:spPr>
              <a:xfrm>
                <a:off x="865692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 dirty="0"/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83712248-6B51-2D49-645C-820C1047F32B}"/>
                  </a:ext>
                </a:extLst>
              </p:cNvPr>
              <p:cNvSpPr/>
              <p:nvPr/>
            </p:nvSpPr>
            <p:spPr>
              <a:xfrm>
                <a:off x="8935112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58324FE2-1B95-E737-4AA2-B11E74791E14}"/>
                  </a:ext>
                </a:extLst>
              </p:cNvPr>
              <p:cNvSpPr/>
              <p:nvPr/>
            </p:nvSpPr>
            <p:spPr>
              <a:xfrm>
                <a:off x="921329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D9823037-CD8C-9438-CA23-4761805289E8}"/>
                  </a:ext>
                </a:extLst>
              </p:cNvPr>
              <p:cNvSpPr/>
              <p:nvPr/>
            </p:nvSpPr>
            <p:spPr>
              <a:xfrm>
                <a:off x="952834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1" name="椭圆 80">
                <a:extLst>
                  <a:ext uri="{FF2B5EF4-FFF2-40B4-BE49-F238E27FC236}">
                    <a16:creationId xmlns:a16="http://schemas.microsoft.com/office/drawing/2014/main" id="{03869E70-87AD-8C3A-4808-802E8032716C}"/>
                  </a:ext>
                </a:extLst>
              </p:cNvPr>
              <p:cNvSpPr/>
              <p:nvPr/>
            </p:nvSpPr>
            <p:spPr>
              <a:xfrm>
                <a:off x="984339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F6E6CBE2-4377-1904-CCC4-4BC1E62FB3D0}"/>
                </a:ext>
              </a:extLst>
            </p:cNvPr>
            <p:cNvGrpSpPr/>
            <p:nvPr/>
          </p:nvGrpSpPr>
          <p:grpSpPr>
            <a:xfrm>
              <a:off x="7706184" y="3700381"/>
              <a:ext cx="2301518" cy="169901"/>
              <a:chOff x="7711779" y="2379447"/>
              <a:chExt cx="2301518" cy="169901"/>
            </a:xfrm>
            <a:grpFill/>
          </p:grpSpPr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5437F5B3-67B4-40DF-7BDD-E6201DF773EC}"/>
                  </a:ext>
                </a:extLst>
              </p:cNvPr>
              <p:cNvSpPr/>
              <p:nvPr/>
            </p:nvSpPr>
            <p:spPr>
              <a:xfrm>
                <a:off x="771177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6B08A503-1334-3832-AC87-0FFD6C475506}"/>
                  </a:ext>
                </a:extLst>
              </p:cNvPr>
              <p:cNvSpPr/>
              <p:nvPr/>
            </p:nvSpPr>
            <p:spPr>
              <a:xfrm>
                <a:off x="8026828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EAAB35F1-9C8F-7A89-4F1D-DA98F55F1F78}"/>
                  </a:ext>
                </a:extLst>
              </p:cNvPr>
              <p:cNvSpPr/>
              <p:nvPr/>
            </p:nvSpPr>
            <p:spPr>
              <a:xfrm>
                <a:off x="834187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C541C34D-AA9A-E708-C3BA-6EBFDD123490}"/>
                  </a:ext>
                </a:extLst>
              </p:cNvPr>
              <p:cNvSpPr/>
              <p:nvPr/>
            </p:nvSpPr>
            <p:spPr>
              <a:xfrm>
                <a:off x="865692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628E4368-B881-A146-9168-0E4B3E206CF4}"/>
                  </a:ext>
                </a:extLst>
              </p:cNvPr>
              <p:cNvSpPr/>
              <p:nvPr/>
            </p:nvSpPr>
            <p:spPr>
              <a:xfrm>
                <a:off x="8935112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id="{CEFE21C4-1AE0-4439-2D4B-4090CE8A080B}"/>
                  </a:ext>
                </a:extLst>
              </p:cNvPr>
              <p:cNvSpPr/>
              <p:nvPr/>
            </p:nvSpPr>
            <p:spPr>
              <a:xfrm>
                <a:off x="921329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7920340-E32F-9B50-3B00-B1E0879D678A}"/>
                  </a:ext>
                </a:extLst>
              </p:cNvPr>
              <p:cNvSpPr/>
              <p:nvPr/>
            </p:nvSpPr>
            <p:spPr>
              <a:xfrm>
                <a:off x="952834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B250F601-C423-C599-DEEF-008B66AC5357}"/>
                  </a:ext>
                </a:extLst>
              </p:cNvPr>
              <p:cNvSpPr/>
              <p:nvPr/>
            </p:nvSpPr>
            <p:spPr>
              <a:xfrm>
                <a:off x="984339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</p:grpSp>
      <p:sp>
        <p:nvSpPr>
          <p:cNvPr id="100" name="任意多边形: 形状 99">
            <a:extLst>
              <a:ext uri="{FF2B5EF4-FFF2-40B4-BE49-F238E27FC236}">
                <a16:creationId xmlns:a16="http://schemas.microsoft.com/office/drawing/2014/main" id="{15AB0D5D-879F-6D89-3087-3DD47218C44B}"/>
              </a:ext>
            </a:extLst>
          </p:cNvPr>
          <p:cNvSpPr/>
          <p:nvPr/>
        </p:nvSpPr>
        <p:spPr>
          <a:xfrm flipV="1">
            <a:off x="711018" y="849674"/>
            <a:ext cx="743247" cy="857531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016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8A991BA-28AA-617D-B0A2-8C3CA5F8AC42}"/>
              </a:ext>
            </a:extLst>
          </p:cNvPr>
          <p:cNvSpPr/>
          <p:nvPr/>
        </p:nvSpPr>
        <p:spPr>
          <a:xfrm flipV="1">
            <a:off x="911225" y="1126509"/>
            <a:ext cx="4767604" cy="5500687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14763" t="-1235" r="-76349" b="-91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9" name="图片 98">
            <a:hlinkClick r:id="rId4"/>
            <a:extLst>
              <a:ext uri="{FF2B5EF4-FFF2-40B4-BE49-F238E27FC236}">
                <a16:creationId xmlns:a16="http://schemas.microsoft.com/office/drawing/2014/main" id="{0D1A632B-D18A-ECA5-C2E8-DC67A7FE62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793513"/>
            <a:ext cx="1781717" cy="235187"/>
          </a:xfrm>
          <a:prstGeom prst="rect">
            <a:avLst/>
          </a:prstGeom>
        </p:spPr>
      </p:pic>
      <p:sp>
        <p:nvSpPr>
          <p:cNvPr id="120" name="Rounded Rectangle 100">
            <a:extLst>
              <a:ext uri="{FF2B5EF4-FFF2-40B4-BE49-F238E27FC236}">
                <a16:creationId xmlns:a16="http://schemas.microsoft.com/office/drawing/2014/main" id="{2765BFC2-3143-46DE-F46E-633FD5FB0547}"/>
              </a:ext>
            </a:extLst>
          </p:cNvPr>
          <p:cNvSpPr/>
          <p:nvPr/>
        </p:nvSpPr>
        <p:spPr>
          <a:xfrm rot="1002319">
            <a:off x="1044266" y="5342138"/>
            <a:ext cx="1657687" cy="1635995"/>
          </a:xfrm>
          <a:custGeom>
            <a:avLst/>
            <a:gdLst>
              <a:gd name="T0" fmla="*/ 1756 w 13054"/>
              <a:gd name="T1" fmla="*/ 12900 h 12900"/>
              <a:gd name="T2" fmla="*/ 624 w 13054"/>
              <a:gd name="T3" fmla="*/ 12432 h 12900"/>
              <a:gd name="T4" fmla="*/ 624 w 13054"/>
              <a:gd name="T5" fmla="*/ 10168 h 12900"/>
              <a:gd name="T6" fmla="*/ 7592 w 13054"/>
              <a:gd name="T7" fmla="*/ 3200 h 12900"/>
              <a:gd name="T8" fmla="*/ 4516 w 13054"/>
              <a:gd name="T9" fmla="*/ 3200 h 12900"/>
              <a:gd name="T10" fmla="*/ 2916 w 13054"/>
              <a:gd name="T11" fmla="*/ 1600 h 12900"/>
              <a:gd name="T12" fmla="*/ 4516 w 13054"/>
              <a:gd name="T13" fmla="*/ 0 h 12900"/>
              <a:gd name="T14" fmla="*/ 11455 w 13054"/>
              <a:gd name="T15" fmla="*/ 0 h 12900"/>
              <a:gd name="T16" fmla="*/ 11458 w 13054"/>
              <a:gd name="T17" fmla="*/ 0 h 12900"/>
              <a:gd name="T18" fmla="*/ 12216 w 13054"/>
              <a:gd name="T19" fmla="*/ 192 h 12900"/>
              <a:gd name="T20" fmla="*/ 12218 w 13054"/>
              <a:gd name="T21" fmla="*/ 193 h 12900"/>
              <a:gd name="T22" fmla="*/ 12887 w 13054"/>
              <a:gd name="T23" fmla="*/ 888 h 12900"/>
              <a:gd name="T24" fmla="*/ 13054 w 13054"/>
              <a:gd name="T25" fmla="*/ 1600 h 12900"/>
              <a:gd name="T26" fmla="*/ 13054 w 13054"/>
              <a:gd name="T27" fmla="*/ 8539 h 12900"/>
              <a:gd name="T28" fmla="*/ 11454 w 13054"/>
              <a:gd name="T29" fmla="*/ 10139 h 12900"/>
              <a:gd name="T30" fmla="*/ 9854 w 13054"/>
              <a:gd name="T31" fmla="*/ 8539 h 12900"/>
              <a:gd name="T32" fmla="*/ 9854 w 13054"/>
              <a:gd name="T33" fmla="*/ 5463 h 12900"/>
              <a:gd name="T34" fmla="*/ 2887 w 13054"/>
              <a:gd name="T35" fmla="*/ 12431 h 12900"/>
              <a:gd name="T36" fmla="*/ 1756 w 13054"/>
              <a:gd name="T37" fmla="*/ 12900 h 12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054" h="12900">
                <a:moveTo>
                  <a:pt x="1756" y="12900"/>
                </a:moveTo>
                <a:cubicBezTo>
                  <a:pt x="1347" y="12900"/>
                  <a:pt x="938" y="12744"/>
                  <a:pt x="624" y="12432"/>
                </a:cubicBezTo>
                <a:cubicBezTo>
                  <a:pt x="0" y="11807"/>
                  <a:pt x="0" y="10793"/>
                  <a:pt x="624" y="10168"/>
                </a:cubicBezTo>
                <a:lnTo>
                  <a:pt x="7592" y="3200"/>
                </a:lnTo>
                <a:lnTo>
                  <a:pt x="4516" y="3200"/>
                </a:lnTo>
                <a:cubicBezTo>
                  <a:pt x="3632" y="3200"/>
                  <a:pt x="2916" y="2484"/>
                  <a:pt x="2916" y="1600"/>
                </a:cubicBezTo>
                <a:cubicBezTo>
                  <a:pt x="2916" y="716"/>
                  <a:pt x="3632" y="0"/>
                  <a:pt x="4516" y="0"/>
                </a:cubicBezTo>
                <a:lnTo>
                  <a:pt x="11455" y="0"/>
                </a:lnTo>
                <a:lnTo>
                  <a:pt x="11458" y="0"/>
                </a:lnTo>
                <a:cubicBezTo>
                  <a:pt x="11722" y="0"/>
                  <a:pt x="11984" y="67"/>
                  <a:pt x="12216" y="192"/>
                </a:cubicBezTo>
                <a:cubicBezTo>
                  <a:pt x="12216" y="192"/>
                  <a:pt x="12218" y="192"/>
                  <a:pt x="12218" y="193"/>
                </a:cubicBezTo>
                <a:cubicBezTo>
                  <a:pt x="12506" y="351"/>
                  <a:pt x="12740" y="595"/>
                  <a:pt x="12887" y="888"/>
                </a:cubicBezTo>
                <a:cubicBezTo>
                  <a:pt x="12998" y="1108"/>
                  <a:pt x="13054" y="1355"/>
                  <a:pt x="13054" y="1600"/>
                </a:cubicBezTo>
                <a:lnTo>
                  <a:pt x="13054" y="8539"/>
                </a:lnTo>
                <a:cubicBezTo>
                  <a:pt x="13054" y="9423"/>
                  <a:pt x="12338" y="10139"/>
                  <a:pt x="11454" y="10139"/>
                </a:cubicBezTo>
                <a:cubicBezTo>
                  <a:pt x="10570" y="10139"/>
                  <a:pt x="9854" y="9423"/>
                  <a:pt x="9854" y="8539"/>
                </a:cubicBezTo>
                <a:lnTo>
                  <a:pt x="9854" y="5463"/>
                </a:lnTo>
                <a:lnTo>
                  <a:pt x="2887" y="12431"/>
                </a:lnTo>
                <a:cubicBezTo>
                  <a:pt x="2575" y="12744"/>
                  <a:pt x="2166" y="12900"/>
                  <a:pt x="1756" y="129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92D119AF-6E0C-51EA-268A-DC36DC891BB3}"/>
              </a:ext>
            </a:extLst>
          </p:cNvPr>
          <p:cNvGrpSpPr/>
          <p:nvPr/>
        </p:nvGrpSpPr>
        <p:grpSpPr>
          <a:xfrm>
            <a:off x="10857762" y="6084570"/>
            <a:ext cx="659157" cy="151130"/>
            <a:chOff x="10857762" y="6084570"/>
            <a:chExt cx="659157" cy="151130"/>
          </a:xfrm>
        </p:grpSpPr>
        <p:sp>
          <p:nvSpPr>
            <p:cNvPr id="104" name="圆: 空心 103">
              <a:extLst>
                <a:ext uri="{FF2B5EF4-FFF2-40B4-BE49-F238E27FC236}">
                  <a16:creationId xmlns:a16="http://schemas.microsoft.com/office/drawing/2014/main" id="{4B8892D8-136E-BAF7-F9AD-23E39F6B61F8}"/>
                </a:ext>
              </a:extLst>
            </p:cNvPr>
            <p:cNvSpPr/>
            <p:nvPr/>
          </p:nvSpPr>
          <p:spPr>
            <a:xfrm>
              <a:off x="11365789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5" name="圆: 空心 104">
              <a:extLst>
                <a:ext uri="{FF2B5EF4-FFF2-40B4-BE49-F238E27FC236}">
                  <a16:creationId xmlns:a16="http://schemas.microsoft.com/office/drawing/2014/main" id="{B781AF79-A301-5E49-7837-685AFACFA6C8}"/>
                </a:ext>
              </a:extLst>
            </p:cNvPr>
            <p:cNvSpPr/>
            <p:nvPr/>
          </p:nvSpPr>
          <p:spPr>
            <a:xfrm>
              <a:off x="11194339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6" name="圆: 空心 105">
              <a:extLst>
                <a:ext uri="{FF2B5EF4-FFF2-40B4-BE49-F238E27FC236}">
                  <a16:creationId xmlns:a16="http://schemas.microsoft.com/office/drawing/2014/main" id="{A2332BA3-741B-F918-641D-09C6F573E3F6}"/>
                </a:ext>
              </a:extLst>
            </p:cNvPr>
            <p:cNvSpPr/>
            <p:nvPr/>
          </p:nvSpPr>
          <p:spPr>
            <a:xfrm>
              <a:off x="11028946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7" name="圆: 空心 106">
              <a:extLst>
                <a:ext uri="{FF2B5EF4-FFF2-40B4-BE49-F238E27FC236}">
                  <a16:creationId xmlns:a16="http://schemas.microsoft.com/office/drawing/2014/main" id="{95D6E4C7-1FBF-10AB-1B0A-7C9AE80C9263}"/>
                </a:ext>
              </a:extLst>
            </p:cNvPr>
            <p:cNvSpPr/>
            <p:nvPr/>
          </p:nvSpPr>
          <p:spPr>
            <a:xfrm>
              <a:off x="10857762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2" name="组合 171">
            <a:extLst>
              <a:ext uri="{FF2B5EF4-FFF2-40B4-BE49-F238E27FC236}">
                <a16:creationId xmlns:a16="http://schemas.microsoft.com/office/drawing/2014/main" id="{BD81323B-E968-8227-F04A-2BAD04FC71DD}"/>
              </a:ext>
            </a:extLst>
          </p:cNvPr>
          <p:cNvGrpSpPr/>
          <p:nvPr/>
        </p:nvGrpSpPr>
        <p:grpSpPr>
          <a:xfrm>
            <a:off x="6508462" y="1746560"/>
            <a:ext cx="3564080" cy="3848908"/>
            <a:chOff x="6740269" y="1707205"/>
            <a:chExt cx="3564080" cy="3848908"/>
          </a:xfrm>
        </p:grpSpPr>
        <p:sp>
          <p:nvSpPr>
            <p:cNvPr id="110" name="文本框 109">
              <a:extLst>
                <a:ext uri="{FF2B5EF4-FFF2-40B4-BE49-F238E27FC236}">
                  <a16:creationId xmlns:a16="http://schemas.microsoft.com/office/drawing/2014/main" id="{55B9DEBF-F526-62F5-EAD3-B63959C37C24}"/>
                </a:ext>
              </a:extLst>
            </p:cNvPr>
            <p:cNvSpPr txBox="1"/>
            <p:nvPr/>
          </p:nvSpPr>
          <p:spPr>
            <a:xfrm>
              <a:off x="7014355" y="1707205"/>
              <a:ext cx="3015908" cy="26468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6600" dirty="0">
                  <a:solidFill>
                    <a:schemeClr val="accent1"/>
                  </a:solidFill>
                  <a:latin typeface="+mj-ea"/>
                  <a:ea typeface="+mj-ea"/>
                </a:rPr>
                <a:t>05</a:t>
              </a:r>
              <a:endParaRPr lang="zh-CN" altLang="en-US" sz="239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111" name="文本框 110">
              <a:extLst>
                <a:ext uri="{FF2B5EF4-FFF2-40B4-BE49-F238E27FC236}">
                  <a16:creationId xmlns:a16="http://schemas.microsoft.com/office/drawing/2014/main" id="{29C2276A-26C1-FB1B-0D78-7821E1756558}"/>
                </a:ext>
              </a:extLst>
            </p:cNvPr>
            <p:cNvSpPr txBox="1"/>
            <p:nvPr/>
          </p:nvSpPr>
          <p:spPr>
            <a:xfrm>
              <a:off x="6740269" y="3991401"/>
              <a:ext cx="3564080" cy="110799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6600" dirty="0">
                  <a:latin typeface="+mj-ea"/>
                  <a:ea typeface="+mj-ea"/>
                </a:rPr>
                <a:t>作品展示</a:t>
              </a:r>
            </a:p>
          </p:txBody>
        </p:sp>
        <p:sp>
          <p:nvSpPr>
            <p:cNvPr id="113" name="文本框 112">
              <a:extLst>
                <a:ext uri="{FF2B5EF4-FFF2-40B4-BE49-F238E27FC236}">
                  <a16:creationId xmlns:a16="http://schemas.microsoft.com/office/drawing/2014/main" id="{53121BBA-330B-8655-5E92-B4EE2782E3B0}"/>
                </a:ext>
              </a:extLst>
            </p:cNvPr>
            <p:cNvSpPr txBox="1"/>
            <p:nvPr/>
          </p:nvSpPr>
          <p:spPr>
            <a:xfrm>
              <a:off x="6740269" y="4909782"/>
              <a:ext cx="3564080" cy="64633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HGPSoeiKakugothicUB" panose="020B0A00000000000000" pitchFamily="34" charset="-128"/>
                  <a:cs typeface="+mn-cs"/>
                </a:rPr>
                <a:t>PART FIVE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HGPSoeiKakugothicUB" panose="020B0A00000000000000" pitchFamily="34" charset="-128"/>
                <a:cs typeface="+mn-cs"/>
              </a:endParaRPr>
            </a:p>
          </p:txBody>
        </p:sp>
      </p:grpSp>
      <p:sp>
        <p:nvSpPr>
          <p:cNvPr id="123" name="right-arrow_275222">
            <a:extLst>
              <a:ext uri="{FF2B5EF4-FFF2-40B4-BE49-F238E27FC236}">
                <a16:creationId xmlns:a16="http://schemas.microsoft.com/office/drawing/2014/main" id="{D2EF7B21-F48E-DA3D-B02D-3001679B6AC0}"/>
              </a:ext>
            </a:extLst>
          </p:cNvPr>
          <p:cNvSpPr/>
          <p:nvPr/>
        </p:nvSpPr>
        <p:spPr>
          <a:xfrm>
            <a:off x="11137895" y="6360843"/>
            <a:ext cx="385081" cy="384903"/>
          </a:xfrm>
          <a:custGeom>
            <a:avLst/>
            <a:gdLst>
              <a:gd name="T0" fmla="*/ 602275 w 602487"/>
              <a:gd name="T1" fmla="*/ 602275 w 602487"/>
              <a:gd name="T2" fmla="*/ 602275 w 602487"/>
              <a:gd name="T3" fmla="*/ 602275 w 602487"/>
              <a:gd name="T4" fmla="*/ 602275 w 602487"/>
              <a:gd name="T5" fmla="*/ 602275 w 602487"/>
              <a:gd name="T6" fmla="*/ 602275 w 602487"/>
              <a:gd name="T7" fmla="*/ 602275 w 602487"/>
              <a:gd name="T8" fmla="*/ 602275 w 602487"/>
              <a:gd name="T9" fmla="*/ 602275 w 602487"/>
              <a:gd name="T10" fmla="*/ 602275 w 602487"/>
              <a:gd name="T11" fmla="*/ 602275 w 602487"/>
              <a:gd name="T12" fmla="*/ 602275 w 602487"/>
              <a:gd name="T13" fmla="*/ 602275 w 602487"/>
              <a:gd name="T14" fmla="*/ 602275 w 602487"/>
              <a:gd name="T15" fmla="*/ 602275 w 602487"/>
              <a:gd name="T16" fmla="*/ 602275 w 602487"/>
              <a:gd name="T17" fmla="*/ 602275 w 602487"/>
              <a:gd name="T18" fmla="*/ 602275 w 602487"/>
              <a:gd name="T19" fmla="*/ 602275 w 602487"/>
              <a:gd name="T20" fmla="*/ 602275 w 602487"/>
              <a:gd name="T21" fmla="*/ 602275 w 602487"/>
              <a:gd name="T22" fmla="*/ 602275 w 602487"/>
              <a:gd name="T23" fmla="*/ 602275 w 602487"/>
              <a:gd name="T24" fmla="*/ 602275 w 602487"/>
              <a:gd name="T25" fmla="*/ 602275 w 602487"/>
              <a:gd name="T26" fmla="*/ 602275 w 602487"/>
              <a:gd name="T27" fmla="*/ 602275 w 602487"/>
              <a:gd name="T28" fmla="*/ 602275 w 602487"/>
              <a:gd name="T29" fmla="*/ 602275 w 602487"/>
              <a:gd name="T30" fmla="*/ 602275 w 602487"/>
              <a:gd name="T31" fmla="*/ 602275 w 602487"/>
              <a:gd name="T32" fmla="*/ 602275 w 602487"/>
              <a:gd name="T33" fmla="*/ 602275 w 602487"/>
              <a:gd name="T34" fmla="*/ 602275 w 602487"/>
              <a:gd name="T35" fmla="*/ 602275 w 602487"/>
              <a:gd name="T36" fmla="*/ 602275 w 602487"/>
              <a:gd name="T37" fmla="*/ 602275 w 602487"/>
              <a:gd name="T38" fmla="*/ 602275 w 602487"/>
              <a:gd name="T39" fmla="*/ 602275 w 602487"/>
              <a:gd name="T40" fmla="*/ 602275 w 602487"/>
              <a:gd name="T41" fmla="*/ 602275 w 602487"/>
              <a:gd name="T42" fmla="*/ 602275 w 602487"/>
              <a:gd name="T43" fmla="*/ 602275 w 60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01" h="6107">
                <a:moveTo>
                  <a:pt x="3311" y="5345"/>
                </a:moveTo>
                <a:cubicBezTo>
                  <a:pt x="3475" y="5510"/>
                  <a:pt x="3475" y="5777"/>
                  <a:pt x="3311" y="5942"/>
                </a:cubicBezTo>
                <a:cubicBezTo>
                  <a:pt x="3146" y="6107"/>
                  <a:pt x="2879" y="6107"/>
                  <a:pt x="2714" y="5942"/>
                </a:cubicBezTo>
                <a:lnTo>
                  <a:pt x="123" y="3351"/>
                </a:lnTo>
                <a:cubicBezTo>
                  <a:pt x="41" y="3269"/>
                  <a:pt x="0" y="3161"/>
                  <a:pt x="0" y="3053"/>
                </a:cubicBezTo>
                <a:cubicBezTo>
                  <a:pt x="0" y="2945"/>
                  <a:pt x="41" y="2837"/>
                  <a:pt x="123" y="2755"/>
                </a:cubicBezTo>
                <a:lnTo>
                  <a:pt x="2714" y="164"/>
                </a:lnTo>
                <a:cubicBezTo>
                  <a:pt x="2879" y="0"/>
                  <a:pt x="3146" y="0"/>
                  <a:pt x="3311" y="164"/>
                </a:cubicBezTo>
                <a:cubicBezTo>
                  <a:pt x="3475" y="329"/>
                  <a:pt x="3475" y="596"/>
                  <a:pt x="3311" y="761"/>
                </a:cubicBezTo>
                <a:lnTo>
                  <a:pt x="1019" y="3053"/>
                </a:lnTo>
                <a:lnTo>
                  <a:pt x="3311" y="5345"/>
                </a:lnTo>
                <a:close/>
                <a:moveTo>
                  <a:pt x="3645" y="3053"/>
                </a:moveTo>
                <a:lnTo>
                  <a:pt x="5937" y="761"/>
                </a:lnTo>
                <a:cubicBezTo>
                  <a:pt x="6101" y="596"/>
                  <a:pt x="6101" y="329"/>
                  <a:pt x="5937" y="164"/>
                </a:cubicBezTo>
                <a:cubicBezTo>
                  <a:pt x="5772" y="0"/>
                  <a:pt x="5505" y="0"/>
                  <a:pt x="5340" y="164"/>
                </a:cubicBezTo>
                <a:lnTo>
                  <a:pt x="2750" y="2755"/>
                </a:lnTo>
                <a:cubicBezTo>
                  <a:pt x="2667" y="2837"/>
                  <a:pt x="2626" y="2945"/>
                  <a:pt x="2626" y="3053"/>
                </a:cubicBezTo>
                <a:cubicBezTo>
                  <a:pt x="2626" y="3161"/>
                  <a:pt x="2667" y="3269"/>
                  <a:pt x="2750" y="3351"/>
                </a:cubicBezTo>
                <a:lnTo>
                  <a:pt x="5340" y="5942"/>
                </a:lnTo>
                <a:cubicBezTo>
                  <a:pt x="5505" y="6107"/>
                  <a:pt x="5772" y="6107"/>
                  <a:pt x="5937" y="5942"/>
                </a:cubicBezTo>
                <a:cubicBezTo>
                  <a:pt x="6101" y="5777"/>
                  <a:pt x="6101" y="5510"/>
                  <a:pt x="5937" y="5345"/>
                </a:cubicBezTo>
                <a:lnTo>
                  <a:pt x="3645" y="30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9" name="任意多边形: 形状 178">
            <a:extLst>
              <a:ext uri="{FF2B5EF4-FFF2-40B4-BE49-F238E27FC236}">
                <a16:creationId xmlns:a16="http://schemas.microsoft.com/office/drawing/2014/main" id="{BDD4C025-4CA7-664F-09BA-7EC4AA388ECC}"/>
              </a:ext>
            </a:extLst>
          </p:cNvPr>
          <p:cNvSpPr/>
          <p:nvPr/>
        </p:nvSpPr>
        <p:spPr>
          <a:xfrm>
            <a:off x="11287958" y="2416536"/>
            <a:ext cx="904042" cy="2508959"/>
          </a:xfrm>
          <a:custGeom>
            <a:avLst/>
            <a:gdLst>
              <a:gd name="connsiteX0" fmla="*/ 904042 w 904042"/>
              <a:gd name="connsiteY0" fmla="*/ 0 h 2508959"/>
              <a:gd name="connsiteX1" fmla="*/ 904042 w 904042"/>
              <a:gd name="connsiteY1" fmla="*/ 2508959 h 2508959"/>
              <a:gd name="connsiteX2" fmla="*/ 808297 w 904042"/>
              <a:gd name="connsiteY2" fmla="*/ 2473916 h 2508959"/>
              <a:gd name="connsiteX3" fmla="*/ 0 w 904042"/>
              <a:gd name="connsiteY3" fmla="*/ 1254479 h 2508959"/>
              <a:gd name="connsiteX4" fmla="*/ 808297 w 904042"/>
              <a:gd name="connsiteY4" fmla="*/ 35043 h 250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042" h="2508959">
                <a:moveTo>
                  <a:pt x="904042" y="0"/>
                </a:moveTo>
                <a:lnTo>
                  <a:pt x="904042" y="2508959"/>
                </a:lnTo>
                <a:lnTo>
                  <a:pt x="808297" y="2473916"/>
                </a:lnTo>
                <a:cubicBezTo>
                  <a:pt x="333295" y="2273007"/>
                  <a:pt x="0" y="1802665"/>
                  <a:pt x="0" y="1254479"/>
                </a:cubicBezTo>
                <a:cubicBezTo>
                  <a:pt x="0" y="706293"/>
                  <a:pt x="333295" y="235952"/>
                  <a:pt x="808297" y="3504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7" name="任意多边形: 形状 176">
            <a:extLst>
              <a:ext uri="{FF2B5EF4-FFF2-40B4-BE49-F238E27FC236}">
                <a16:creationId xmlns:a16="http://schemas.microsoft.com/office/drawing/2014/main" id="{A6363B4C-6015-A7C7-6FA1-F5801E9A5649}"/>
              </a:ext>
            </a:extLst>
          </p:cNvPr>
          <p:cNvSpPr/>
          <p:nvPr/>
        </p:nvSpPr>
        <p:spPr>
          <a:xfrm>
            <a:off x="11538228" y="2530902"/>
            <a:ext cx="653773" cy="2280227"/>
          </a:xfrm>
          <a:custGeom>
            <a:avLst/>
            <a:gdLst>
              <a:gd name="connsiteX0" fmla="*/ 653773 w 653773"/>
              <a:gd name="connsiteY0" fmla="*/ 0 h 2280227"/>
              <a:gd name="connsiteX1" fmla="*/ 653773 w 653773"/>
              <a:gd name="connsiteY1" fmla="*/ 2280227 h 2280227"/>
              <a:gd name="connsiteX2" fmla="*/ 583492 w 653773"/>
              <a:gd name="connsiteY2" fmla="*/ 2237530 h 2280227"/>
              <a:gd name="connsiteX3" fmla="*/ 0 w 653773"/>
              <a:gd name="connsiteY3" fmla="*/ 1140113 h 2280227"/>
              <a:gd name="connsiteX4" fmla="*/ 583492 w 653773"/>
              <a:gd name="connsiteY4" fmla="*/ 42697 h 228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773" h="2280227">
                <a:moveTo>
                  <a:pt x="653773" y="0"/>
                </a:moveTo>
                <a:lnTo>
                  <a:pt x="653773" y="2280227"/>
                </a:lnTo>
                <a:lnTo>
                  <a:pt x="583492" y="2237530"/>
                </a:lnTo>
                <a:cubicBezTo>
                  <a:pt x="231455" y="1999698"/>
                  <a:pt x="0" y="1596935"/>
                  <a:pt x="0" y="1140113"/>
                </a:cubicBezTo>
                <a:cubicBezTo>
                  <a:pt x="0" y="683291"/>
                  <a:pt x="231455" y="280528"/>
                  <a:pt x="583492" y="426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6855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BA0D9F68-4A02-B10D-D45D-7EC5ECAB618F}"/>
              </a:ext>
            </a:extLst>
          </p:cNvPr>
          <p:cNvSpPr/>
          <p:nvPr/>
        </p:nvSpPr>
        <p:spPr>
          <a:xfrm rot="5400000">
            <a:off x="3781645" y="5458753"/>
            <a:ext cx="1015708" cy="1782787"/>
          </a:xfrm>
          <a:custGeom>
            <a:avLst/>
            <a:gdLst>
              <a:gd name="connsiteX0" fmla="*/ 972000 w 1015708"/>
              <a:gd name="connsiteY0" fmla="*/ 22856 h 1782787"/>
              <a:gd name="connsiteX1" fmla="*/ 999000 w 1015708"/>
              <a:gd name="connsiteY1" fmla="*/ 0 h 1782787"/>
              <a:gd name="connsiteX2" fmla="*/ 1015708 w 1015708"/>
              <a:gd name="connsiteY2" fmla="*/ 5858 h 1782787"/>
              <a:gd name="connsiteX3" fmla="*/ 1015708 w 1015708"/>
              <a:gd name="connsiteY3" fmla="*/ 39855 h 1782787"/>
              <a:gd name="connsiteX4" fmla="*/ 999000 w 1015708"/>
              <a:gd name="connsiteY4" fmla="*/ 45714 h 1782787"/>
              <a:gd name="connsiteX5" fmla="*/ 972000 w 1015708"/>
              <a:gd name="connsiteY5" fmla="*/ 22856 h 1782787"/>
              <a:gd name="connsiteX6" fmla="*/ 972000 w 1015708"/>
              <a:gd name="connsiteY6" fmla="*/ 114281 h 1782787"/>
              <a:gd name="connsiteX7" fmla="*/ 999000 w 1015708"/>
              <a:gd name="connsiteY7" fmla="*/ 91426 h 1782787"/>
              <a:gd name="connsiteX8" fmla="*/ 1015708 w 1015708"/>
              <a:gd name="connsiteY8" fmla="*/ 97284 h 1782787"/>
              <a:gd name="connsiteX9" fmla="*/ 1015708 w 1015708"/>
              <a:gd name="connsiteY9" fmla="*/ 131279 h 1782787"/>
              <a:gd name="connsiteX10" fmla="*/ 999000 w 1015708"/>
              <a:gd name="connsiteY10" fmla="*/ 137138 h 1782787"/>
              <a:gd name="connsiteX11" fmla="*/ 972000 w 1015708"/>
              <a:gd name="connsiteY11" fmla="*/ 114281 h 1782787"/>
              <a:gd name="connsiteX12" fmla="*/ 972000 w 1015708"/>
              <a:gd name="connsiteY12" fmla="*/ 205707 h 1782787"/>
              <a:gd name="connsiteX13" fmla="*/ 999000 w 1015708"/>
              <a:gd name="connsiteY13" fmla="*/ 182851 h 1782787"/>
              <a:gd name="connsiteX14" fmla="*/ 1015708 w 1015708"/>
              <a:gd name="connsiteY14" fmla="*/ 188709 h 1782787"/>
              <a:gd name="connsiteX15" fmla="*/ 1015708 w 1015708"/>
              <a:gd name="connsiteY15" fmla="*/ 222705 h 1782787"/>
              <a:gd name="connsiteX16" fmla="*/ 999000 w 1015708"/>
              <a:gd name="connsiteY16" fmla="*/ 228563 h 1782787"/>
              <a:gd name="connsiteX17" fmla="*/ 972000 w 1015708"/>
              <a:gd name="connsiteY17" fmla="*/ 205707 h 1782787"/>
              <a:gd name="connsiteX18" fmla="*/ 972000 w 1015708"/>
              <a:gd name="connsiteY18" fmla="*/ 297131 h 1782787"/>
              <a:gd name="connsiteX19" fmla="*/ 999000 w 1015708"/>
              <a:gd name="connsiteY19" fmla="*/ 274275 h 1782787"/>
              <a:gd name="connsiteX20" fmla="*/ 1015708 w 1015708"/>
              <a:gd name="connsiteY20" fmla="*/ 280133 h 1782787"/>
              <a:gd name="connsiteX21" fmla="*/ 1015708 w 1015708"/>
              <a:gd name="connsiteY21" fmla="*/ 314129 h 1782787"/>
              <a:gd name="connsiteX22" fmla="*/ 999000 w 1015708"/>
              <a:gd name="connsiteY22" fmla="*/ 319988 h 1782787"/>
              <a:gd name="connsiteX23" fmla="*/ 972000 w 1015708"/>
              <a:gd name="connsiteY23" fmla="*/ 297131 h 1782787"/>
              <a:gd name="connsiteX24" fmla="*/ 972000 w 1015708"/>
              <a:gd name="connsiteY24" fmla="*/ 388557 h 1782787"/>
              <a:gd name="connsiteX25" fmla="*/ 999000 w 1015708"/>
              <a:gd name="connsiteY25" fmla="*/ 365701 h 1782787"/>
              <a:gd name="connsiteX26" fmla="*/ 1015708 w 1015708"/>
              <a:gd name="connsiteY26" fmla="*/ 371559 h 1782787"/>
              <a:gd name="connsiteX27" fmla="*/ 1015708 w 1015708"/>
              <a:gd name="connsiteY27" fmla="*/ 405554 h 1782787"/>
              <a:gd name="connsiteX28" fmla="*/ 999000 w 1015708"/>
              <a:gd name="connsiteY28" fmla="*/ 411413 h 1782787"/>
              <a:gd name="connsiteX29" fmla="*/ 972000 w 1015708"/>
              <a:gd name="connsiteY29" fmla="*/ 388557 h 1782787"/>
              <a:gd name="connsiteX30" fmla="*/ 972000 w 1015708"/>
              <a:gd name="connsiteY30" fmla="*/ 479981 h 1782787"/>
              <a:gd name="connsiteX31" fmla="*/ 999000 w 1015708"/>
              <a:gd name="connsiteY31" fmla="*/ 457125 h 1782787"/>
              <a:gd name="connsiteX32" fmla="*/ 1015708 w 1015708"/>
              <a:gd name="connsiteY32" fmla="*/ 462983 h 1782787"/>
              <a:gd name="connsiteX33" fmla="*/ 1015708 w 1015708"/>
              <a:gd name="connsiteY33" fmla="*/ 496979 h 1782787"/>
              <a:gd name="connsiteX34" fmla="*/ 999000 w 1015708"/>
              <a:gd name="connsiteY34" fmla="*/ 502838 h 1782787"/>
              <a:gd name="connsiteX35" fmla="*/ 972000 w 1015708"/>
              <a:gd name="connsiteY35" fmla="*/ 479981 h 1782787"/>
              <a:gd name="connsiteX36" fmla="*/ 972000 w 1015708"/>
              <a:gd name="connsiteY36" fmla="*/ 571406 h 1782787"/>
              <a:gd name="connsiteX37" fmla="*/ 999000 w 1015708"/>
              <a:gd name="connsiteY37" fmla="*/ 548550 h 1782787"/>
              <a:gd name="connsiteX38" fmla="*/ 1015708 w 1015708"/>
              <a:gd name="connsiteY38" fmla="*/ 554408 h 1782787"/>
              <a:gd name="connsiteX39" fmla="*/ 1015708 w 1015708"/>
              <a:gd name="connsiteY39" fmla="*/ 588404 h 1782787"/>
              <a:gd name="connsiteX40" fmla="*/ 999000 w 1015708"/>
              <a:gd name="connsiteY40" fmla="*/ 594263 h 1782787"/>
              <a:gd name="connsiteX41" fmla="*/ 972000 w 1015708"/>
              <a:gd name="connsiteY41" fmla="*/ 571406 h 1782787"/>
              <a:gd name="connsiteX42" fmla="*/ 972000 w 1015708"/>
              <a:gd name="connsiteY42" fmla="*/ 662831 h 1782787"/>
              <a:gd name="connsiteX43" fmla="*/ 999000 w 1015708"/>
              <a:gd name="connsiteY43" fmla="*/ 639975 h 1782787"/>
              <a:gd name="connsiteX44" fmla="*/ 1015708 w 1015708"/>
              <a:gd name="connsiteY44" fmla="*/ 645833 h 1782787"/>
              <a:gd name="connsiteX45" fmla="*/ 1015708 w 1015708"/>
              <a:gd name="connsiteY45" fmla="*/ 679829 h 1782787"/>
              <a:gd name="connsiteX46" fmla="*/ 999000 w 1015708"/>
              <a:gd name="connsiteY46" fmla="*/ 685687 h 1782787"/>
              <a:gd name="connsiteX47" fmla="*/ 972000 w 1015708"/>
              <a:gd name="connsiteY47" fmla="*/ 662831 h 1782787"/>
              <a:gd name="connsiteX48" fmla="*/ 972000 w 1015708"/>
              <a:gd name="connsiteY48" fmla="*/ 754256 h 1782787"/>
              <a:gd name="connsiteX49" fmla="*/ 999000 w 1015708"/>
              <a:gd name="connsiteY49" fmla="*/ 731400 h 1782787"/>
              <a:gd name="connsiteX50" fmla="*/ 1015708 w 1015708"/>
              <a:gd name="connsiteY50" fmla="*/ 737258 h 1782787"/>
              <a:gd name="connsiteX51" fmla="*/ 1015708 w 1015708"/>
              <a:gd name="connsiteY51" fmla="*/ 771254 h 1782787"/>
              <a:gd name="connsiteX52" fmla="*/ 999000 w 1015708"/>
              <a:gd name="connsiteY52" fmla="*/ 777112 h 1782787"/>
              <a:gd name="connsiteX53" fmla="*/ 972000 w 1015708"/>
              <a:gd name="connsiteY53" fmla="*/ 754256 h 1782787"/>
              <a:gd name="connsiteX54" fmla="*/ 972000 w 1015708"/>
              <a:gd name="connsiteY54" fmla="*/ 845681 h 1782787"/>
              <a:gd name="connsiteX55" fmla="*/ 999000 w 1015708"/>
              <a:gd name="connsiteY55" fmla="*/ 822825 h 1782787"/>
              <a:gd name="connsiteX56" fmla="*/ 1015708 w 1015708"/>
              <a:gd name="connsiteY56" fmla="*/ 828683 h 1782787"/>
              <a:gd name="connsiteX57" fmla="*/ 1015708 w 1015708"/>
              <a:gd name="connsiteY57" fmla="*/ 862679 h 1782787"/>
              <a:gd name="connsiteX58" fmla="*/ 999000 w 1015708"/>
              <a:gd name="connsiteY58" fmla="*/ 868538 h 1782787"/>
              <a:gd name="connsiteX59" fmla="*/ 972000 w 1015708"/>
              <a:gd name="connsiteY59" fmla="*/ 845681 h 1782787"/>
              <a:gd name="connsiteX60" fmla="*/ 972000 w 1015708"/>
              <a:gd name="connsiteY60" fmla="*/ 937106 h 1782787"/>
              <a:gd name="connsiteX61" fmla="*/ 999000 w 1015708"/>
              <a:gd name="connsiteY61" fmla="*/ 914250 h 1782787"/>
              <a:gd name="connsiteX62" fmla="*/ 1015708 w 1015708"/>
              <a:gd name="connsiteY62" fmla="*/ 920108 h 1782787"/>
              <a:gd name="connsiteX63" fmla="*/ 1015708 w 1015708"/>
              <a:gd name="connsiteY63" fmla="*/ 954104 h 1782787"/>
              <a:gd name="connsiteX64" fmla="*/ 999000 w 1015708"/>
              <a:gd name="connsiteY64" fmla="*/ 959963 h 1782787"/>
              <a:gd name="connsiteX65" fmla="*/ 972000 w 1015708"/>
              <a:gd name="connsiteY65" fmla="*/ 937106 h 1782787"/>
              <a:gd name="connsiteX66" fmla="*/ 972000 w 1015708"/>
              <a:gd name="connsiteY66" fmla="*/ 1028531 h 1782787"/>
              <a:gd name="connsiteX67" fmla="*/ 999000 w 1015708"/>
              <a:gd name="connsiteY67" fmla="*/ 1005675 h 1782787"/>
              <a:gd name="connsiteX68" fmla="*/ 1015708 w 1015708"/>
              <a:gd name="connsiteY68" fmla="*/ 1011533 h 1782787"/>
              <a:gd name="connsiteX69" fmla="*/ 1015708 w 1015708"/>
              <a:gd name="connsiteY69" fmla="*/ 1045529 h 1782787"/>
              <a:gd name="connsiteX70" fmla="*/ 999000 w 1015708"/>
              <a:gd name="connsiteY70" fmla="*/ 1051387 h 1782787"/>
              <a:gd name="connsiteX71" fmla="*/ 972000 w 1015708"/>
              <a:gd name="connsiteY71" fmla="*/ 1028531 h 1782787"/>
              <a:gd name="connsiteX72" fmla="*/ 972000 w 1015708"/>
              <a:gd name="connsiteY72" fmla="*/ 1119956 h 1782787"/>
              <a:gd name="connsiteX73" fmla="*/ 999000 w 1015708"/>
              <a:gd name="connsiteY73" fmla="*/ 1097100 h 1782787"/>
              <a:gd name="connsiteX74" fmla="*/ 1015708 w 1015708"/>
              <a:gd name="connsiteY74" fmla="*/ 1102958 h 1782787"/>
              <a:gd name="connsiteX75" fmla="*/ 1015708 w 1015708"/>
              <a:gd name="connsiteY75" fmla="*/ 1136954 h 1782787"/>
              <a:gd name="connsiteX76" fmla="*/ 999000 w 1015708"/>
              <a:gd name="connsiteY76" fmla="*/ 1142812 h 1782787"/>
              <a:gd name="connsiteX77" fmla="*/ 972000 w 1015708"/>
              <a:gd name="connsiteY77" fmla="*/ 1119956 h 1782787"/>
              <a:gd name="connsiteX78" fmla="*/ 972000 w 1015708"/>
              <a:gd name="connsiteY78" fmla="*/ 1211381 h 1782787"/>
              <a:gd name="connsiteX79" fmla="*/ 999000 w 1015708"/>
              <a:gd name="connsiteY79" fmla="*/ 1188524 h 1782787"/>
              <a:gd name="connsiteX80" fmla="*/ 1015708 w 1015708"/>
              <a:gd name="connsiteY80" fmla="*/ 1194383 h 1782787"/>
              <a:gd name="connsiteX81" fmla="*/ 1015708 w 1015708"/>
              <a:gd name="connsiteY81" fmla="*/ 1228379 h 1782787"/>
              <a:gd name="connsiteX82" fmla="*/ 999000 w 1015708"/>
              <a:gd name="connsiteY82" fmla="*/ 1234237 h 1782787"/>
              <a:gd name="connsiteX83" fmla="*/ 972000 w 1015708"/>
              <a:gd name="connsiteY83" fmla="*/ 1211381 h 1782787"/>
              <a:gd name="connsiteX84" fmla="*/ 972000 w 1015708"/>
              <a:gd name="connsiteY84" fmla="*/ 1302806 h 1782787"/>
              <a:gd name="connsiteX85" fmla="*/ 999000 w 1015708"/>
              <a:gd name="connsiteY85" fmla="*/ 1279949 h 1782787"/>
              <a:gd name="connsiteX86" fmla="*/ 1015708 w 1015708"/>
              <a:gd name="connsiteY86" fmla="*/ 1285808 h 1782787"/>
              <a:gd name="connsiteX87" fmla="*/ 1015708 w 1015708"/>
              <a:gd name="connsiteY87" fmla="*/ 1319804 h 1782787"/>
              <a:gd name="connsiteX88" fmla="*/ 999000 w 1015708"/>
              <a:gd name="connsiteY88" fmla="*/ 1325662 h 1782787"/>
              <a:gd name="connsiteX89" fmla="*/ 972000 w 1015708"/>
              <a:gd name="connsiteY89" fmla="*/ 1302806 h 1782787"/>
              <a:gd name="connsiteX90" fmla="*/ 972000 w 1015708"/>
              <a:gd name="connsiteY90" fmla="*/ 1394231 h 1782787"/>
              <a:gd name="connsiteX91" fmla="*/ 999000 w 1015708"/>
              <a:gd name="connsiteY91" fmla="*/ 1371374 h 1782787"/>
              <a:gd name="connsiteX92" fmla="*/ 1015708 w 1015708"/>
              <a:gd name="connsiteY92" fmla="*/ 1377233 h 1782787"/>
              <a:gd name="connsiteX93" fmla="*/ 1015708 w 1015708"/>
              <a:gd name="connsiteY93" fmla="*/ 1411229 h 1782787"/>
              <a:gd name="connsiteX94" fmla="*/ 999000 w 1015708"/>
              <a:gd name="connsiteY94" fmla="*/ 1417087 h 1782787"/>
              <a:gd name="connsiteX95" fmla="*/ 972000 w 1015708"/>
              <a:gd name="connsiteY95" fmla="*/ 1394231 h 1782787"/>
              <a:gd name="connsiteX96" fmla="*/ 972000 w 1015708"/>
              <a:gd name="connsiteY96" fmla="*/ 1485656 h 1782787"/>
              <a:gd name="connsiteX97" fmla="*/ 999000 w 1015708"/>
              <a:gd name="connsiteY97" fmla="*/ 1462799 h 1782787"/>
              <a:gd name="connsiteX98" fmla="*/ 1015708 w 1015708"/>
              <a:gd name="connsiteY98" fmla="*/ 1468658 h 1782787"/>
              <a:gd name="connsiteX99" fmla="*/ 1015708 w 1015708"/>
              <a:gd name="connsiteY99" fmla="*/ 1502654 h 1782787"/>
              <a:gd name="connsiteX100" fmla="*/ 999000 w 1015708"/>
              <a:gd name="connsiteY100" fmla="*/ 1508512 h 1782787"/>
              <a:gd name="connsiteX101" fmla="*/ 972000 w 1015708"/>
              <a:gd name="connsiteY101" fmla="*/ 1485656 h 1782787"/>
              <a:gd name="connsiteX102" fmla="*/ 972000 w 1015708"/>
              <a:gd name="connsiteY102" fmla="*/ 1577081 h 1782787"/>
              <a:gd name="connsiteX103" fmla="*/ 999000 w 1015708"/>
              <a:gd name="connsiteY103" fmla="*/ 1554224 h 1782787"/>
              <a:gd name="connsiteX104" fmla="*/ 1015708 w 1015708"/>
              <a:gd name="connsiteY104" fmla="*/ 1560083 h 1782787"/>
              <a:gd name="connsiteX105" fmla="*/ 1015708 w 1015708"/>
              <a:gd name="connsiteY105" fmla="*/ 1594079 h 1782787"/>
              <a:gd name="connsiteX106" fmla="*/ 999000 w 1015708"/>
              <a:gd name="connsiteY106" fmla="*/ 1599937 h 1782787"/>
              <a:gd name="connsiteX107" fmla="*/ 972000 w 1015708"/>
              <a:gd name="connsiteY107" fmla="*/ 1577081 h 1782787"/>
              <a:gd name="connsiteX108" fmla="*/ 972000 w 1015708"/>
              <a:gd name="connsiteY108" fmla="*/ 1668506 h 1782787"/>
              <a:gd name="connsiteX109" fmla="*/ 999000 w 1015708"/>
              <a:gd name="connsiteY109" fmla="*/ 1645649 h 1782787"/>
              <a:gd name="connsiteX110" fmla="*/ 1015708 w 1015708"/>
              <a:gd name="connsiteY110" fmla="*/ 1651508 h 1782787"/>
              <a:gd name="connsiteX111" fmla="*/ 1015708 w 1015708"/>
              <a:gd name="connsiteY111" fmla="*/ 1685504 h 1782787"/>
              <a:gd name="connsiteX112" fmla="*/ 999000 w 1015708"/>
              <a:gd name="connsiteY112" fmla="*/ 1691362 h 1782787"/>
              <a:gd name="connsiteX113" fmla="*/ 972000 w 1015708"/>
              <a:gd name="connsiteY113" fmla="*/ 1668506 h 1782787"/>
              <a:gd name="connsiteX114" fmla="*/ 972000 w 1015708"/>
              <a:gd name="connsiteY114" fmla="*/ 1759931 h 1782787"/>
              <a:gd name="connsiteX115" fmla="*/ 999000 w 1015708"/>
              <a:gd name="connsiteY115" fmla="*/ 1737074 h 1782787"/>
              <a:gd name="connsiteX116" fmla="*/ 1015708 w 1015708"/>
              <a:gd name="connsiteY116" fmla="*/ 1742933 h 1782787"/>
              <a:gd name="connsiteX117" fmla="*/ 1015708 w 1015708"/>
              <a:gd name="connsiteY117" fmla="*/ 1776929 h 1782787"/>
              <a:gd name="connsiteX118" fmla="*/ 999000 w 1015708"/>
              <a:gd name="connsiteY118" fmla="*/ 1782787 h 1782787"/>
              <a:gd name="connsiteX119" fmla="*/ 972000 w 1015708"/>
              <a:gd name="connsiteY119" fmla="*/ 1759931 h 1782787"/>
              <a:gd name="connsiteX120" fmla="*/ 864000 w 1015708"/>
              <a:gd name="connsiteY120" fmla="*/ 22856 h 1782787"/>
              <a:gd name="connsiteX121" fmla="*/ 891000 w 1015708"/>
              <a:gd name="connsiteY121" fmla="*/ 0 h 1782787"/>
              <a:gd name="connsiteX122" fmla="*/ 918000 w 1015708"/>
              <a:gd name="connsiteY122" fmla="*/ 22856 h 1782787"/>
              <a:gd name="connsiteX123" fmla="*/ 891000 w 1015708"/>
              <a:gd name="connsiteY123" fmla="*/ 45714 h 1782787"/>
              <a:gd name="connsiteX124" fmla="*/ 864000 w 1015708"/>
              <a:gd name="connsiteY124" fmla="*/ 22856 h 1782787"/>
              <a:gd name="connsiteX125" fmla="*/ 864000 w 1015708"/>
              <a:gd name="connsiteY125" fmla="*/ 114281 h 1782787"/>
              <a:gd name="connsiteX126" fmla="*/ 891000 w 1015708"/>
              <a:gd name="connsiteY126" fmla="*/ 91426 h 1782787"/>
              <a:gd name="connsiteX127" fmla="*/ 918000 w 1015708"/>
              <a:gd name="connsiteY127" fmla="*/ 114281 h 1782787"/>
              <a:gd name="connsiteX128" fmla="*/ 891000 w 1015708"/>
              <a:gd name="connsiteY128" fmla="*/ 137138 h 1782787"/>
              <a:gd name="connsiteX129" fmla="*/ 864000 w 1015708"/>
              <a:gd name="connsiteY129" fmla="*/ 114281 h 1782787"/>
              <a:gd name="connsiteX130" fmla="*/ 864000 w 1015708"/>
              <a:gd name="connsiteY130" fmla="*/ 205707 h 1782787"/>
              <a:gd name="connsiteX131" fmla="*/ 891000 w 1015708"/>
              <a:gd name="connsiteY131" fmla="*/ 182851 h 1782787"/>
              <a:gd name="connsiteX132" fmla="*/ 918000 w 1015708"/>
              <a:gd name="connsiteY132" fmla="*/ 205707 h 1782787"/>
              <a:gd name="connsiteX133" fmla="*/ 891000 w 1015708"/>
              <a:gd name="connsiteY133" fmla="*/ 228563 h 1782787"/>
              <a:gd name="connsiteX134" fmla="*/ 864000 w 1015708"/>
              <a:gd name="connsiteY134" fmla="*/ 205707 h 1782787"/>
              <a:gd name="connsiteX135" fmla="*/ 864000 w 1015708"/>
              <a:gd name="connsiteY135" fmla="*/ 297131 h 1782787"/>
              <a:gd name="connsiteX136" fmla="*/ 891000 w 1015708"/>
              <a:gd name="connsiteY136" fmla="*/ 274275 h 1782787"/>
              <a:gd name="connsiteX137" fmla="*/ 918000 w 1015708"/>
              <a:gd name="connsiteY137" fmla="*/ 297131 h 1782787"/>
              <a:gd name="connsiteX138" fmla="*/ 891000 w 1015708"/>
              <a:gd name="connsiteY138" fmla="*/ 319988 h 1782787"/>
              <a:gd name="connsiteX139" fmla="*/ 864000 w 1015708"/>
              <a:gd name="connsiteY139" fmla="*/ 297131 h 1782787"/>
              <a:gd name="connsiteX140" fmla="*/ 864000 w 1015708"/>
              <a:gd name="connsiteY140" fmla="*/ 388557 h 1782787"/>
              <a:gd name="connsiteX141" fmla="*/ 891000 w 1015708"/>
              <a:gd name="connsiteY141" fmla="*/ 365701 h 1782787"/>
              <a:gd name="connsiteX142" fmla="*/ 918000 w 1015708"/>
              <a:gd name="connsiteY142" fmla="*/ 388557 h 1782787"/>
              <a:gd name="connsiteX143" fmla="*/ 891000 w 1015708"/>
              <a:gd name="connsiteY143" fmla="*/ 411413 h 1782787"/>
              <a:gd name="connsiteX144" fmla="*/ 864000 w 1015708"/>
              <a:gd name="connsiteY144" fmla="*/ 388557 h 1782787"/>
              <a:gd name="connsiteX145" fmla="*/ 864000 w 1015708"/>
              <a:gd name="connsiteY145" fmla="*/ 479981 h 1782787"/>
              <a:gd name="connsiteX146" fmla="*/ 891000 w 1015708"/>
              <a:gd name="connsiteY146" fmla="*/ 457125 h 1782787"/>
              <a:gd name="connsiteX147" fmla="*/ 918000 w 1015708"/>
              <a:gd name="connsiteY147" fmla="*/ 479981 h 1782787"/>
              <a:gd name="connsiteX148" fmla="*/ 891000 w 1015708"/>
              <a:gd name="connsiteY148" fmla="*/ 502838 h 1782787"/>
              <a:gd name="connsiteX149" fmla="*/ 864000 w 1015708"/>
              <a:gd name="connsiteY149" fmla="*/ 479981 h 1782787"/>
              <a:gd name="connsiteX150" fmla="*/ 864000 w 1015708"/>
              <a:gd name="connsiteY150" fmla="*/ 571406 h 1782787"/>
              <a:gd name="connsiteX151" fmla="*/ 891000 w 1015708"/>
              <a:gd name="connsiteY151" fmla="*/ 548550 h 1782787"/>
              <a:gd name="connsiteX152" fmla="*/ 918000 w 1015708"/>
              <a:gd name="connsiteY152" fmla="*/ 571406 h 1782787"/>
              <a:gd name="connsiteX153" fmla="*/ 891000 w 1015708"/>
              <a:gd name="connsiteY153" fmla="*/ 594263 h 1782787"/>
              <a:gd name="connsiteX154" fmla="*/ 864000 w 1015708"/>
              <a:gd name="connsiteY154" fmla="*/ 571406 h 1782787"/>
              <a:gd name="connsiteX155" fmla="*/ 864000 w 1015708"/>
              <a:gd name="connsiteY155" fmla="*/ 662831 h 1782787"/>
              <a:gd name="connsiteX156" fmla="*/ 891000 w 1015708"/>
              <a:gd name="connsiteY156" fmla="*/ 639975 h 1782787"/>
              <a:gd name="connsiteX157" fmla="*/ 918000 w 1015708"/>
              <a:gd name="connsiteY157" fmla="*/ 662831 h 1782787"/>
              <a:gd name="connsiteX158" fmla="*/ 891000 w 1015708"/>
              <a:gd name="connsiteY158" fmla="*/ 685687 h 1782787"/>
              <a:gd name="connsiteX159" fmla="*/ 864000 w 1015708"/>
              <a:gd name="connsiteY159" fmla="*/ 662831 h 1782787"/>
              <a:gd name="connsiteX160" fmla="*/ 864000 w 1015708"/>
              <a:gd name="connsiteY160" fmla="*/ 754256 h 1782787"/>
              <a:gd name="connsiteX161" fmla="*/ 891000 w 1015708"/>
              <a:gd name="connsiteY161" fmla="*/ 731400 h 1782787"/>
              <a:gd name="connsiteX162" fmla="*/ 918000 w 1015708"/>
              <a:gd name="connsiteY162" fmla="*/ 754256 h 1782787"/>
              <a:gd name="connsiteX163" fmla="*/ 891000 w 1015708"/>
              <a:gd name="connsiteY163" fmla="*/ 777112 h 1782787"/>
              <a:gd name="connsiteX164" fmla="*/ 864000 w 1015708"/>
              <a:gd name="connsiteY164" fmla="*/ 754256 h 1782787"/>
              <a:gd name="connsiteX165" fmla="*/ 864000 w 1015708"/>
              <a:gd name="connsiteY165" fmla="*/ 845681 h 1782787"/>
              <a:gd name="connsiteX166" fmla="*/ 891000 w 1015708"/>
              <a:gd name="connsiteY166" fmla="*/ 822825 h 1782787"/>
              <a:gd name="connsiteX167" fmla="*/ 918000 w 1015708"/>
              <a:gd name="connsiteY167" fmla="*/ 845681 h 1782787"/>
              <a:gd name="connsiteX168" fmla="*/ 891000 w 1015708"/>
              <a:gd name="connsiteY168" fmla="*/ 868538 h 1782787"/>
              <a:gd name="connsiteX169" fmla="*/ 864000 w 1015708"/>
              <a:gd name="connsiteY169" fmla="*/ 845681 h 1782787"/>
              <a:gd name="connsiteX170" fmla="*/ 864000 w 1015708"/>
              <a:gd name="connsiteY170" fmla="*/ 937106 h 1782787"/>
              <a:gd name="connsiteX171" fmla="*/ 891000 w 1015708"/>
              <a:gd name="connsiteY171" fmla="*/ 914250 h 1782787"/>
              <a:gd name="connsiteX172" fmla="*/ 918000 w 1015708"/>
              <a:gd name="connsiteY172" fmla="*/ 937106 h 1782787"/>
              <a:gd name="connsiteX173" fmla="*/ 891000 w 1015708"/>
              <a:gd name="connsiteY173" fmla="*/ 959963 h 1782787"/>
              <a:gd name="connsiteX174" fmla="*/ 864000 w 1015708"/>
              <a:gd name="connsiteY174" fmla="*/ 937106 h 1782787"/>
              <a:gd name="connsiteX175" fmla="*/ 864000 w 1015708"/>
              <a:gd name="connsiteY175" fmla="*/ 1028531 h 1782787"/>
              <a:gd name="connsiteX176" fmla="*/ 891000 w 1015708"/>
              <a:gd name="connsiteY176" fmla="*/ 1005675 h 1782787"/>
              <a:gd name="connsiteX177" fmla="*/ 918000 w 1015708"/>
              <a:gd name="connsiteY177" fmla="*/ 1028531 h 1782787"/>
              <a:gd name="connsiteX178" fmla="*/ 891000 w 1015708"/>
              <a:gd name="connsiteY178" fmla="*/ 1051387 h 1782787"/>
              <a:gd name="connsiteX179" fmla="*/ 864000 w 1015708"/>
              <a:gd name="connsiteY179" fmla="*/ 1028531 h 1782787"/>
              <a:gd name="connsiteX180" fmla="*/ 864000 w 1015708"/>
              <a:gd name="connsiteY180" fmla="*/ 1119956 h 1782787"/>
              <a:gd name="connsiteX181" fmla="*/ 891000 w 1015708"/>
              <a:gd name="connsiteY181" fmla="*/ 1097100 h 1782787"/>
              <a:gd name="connsiteX182" fmla="*/ 918000 w 1015708"/>
              <a:gd name="connsiteY182" fmla="*/ 1119956 h 1782787"/>
              <a:gd name="connsiteX183" fmla="*/ 891000 w 1015708"/>
              <a:gd name="connsiteY183" fmla="*/ 1142812 h 1782787"/>
              <a:gd name="connsiteX184" fmla="*/ 864000 w 1015708"/>
              <a:gd name="connsiteY184" fmla="*/ 1119956 h 1782787"/>
              <a:gd name="connsiteX185" fmla="*/ 864000 w 1015708"/>
              <a:gd name="connsiteY185" fmla="*/ 1211381 h 1782787"/>
              <a:gd name="connsiteX186" fmla="*/ 891000 w 1015708"/>
              <a:gd name="connsiteY186" fmla="*/ 1188524 h 1782787"/>
              <a:gd name="connsiteX187" fmla="*/ 918000 w 1015708"/>
              <a:gd name="connsiteY187" fmla="*/ 1211381 h 1782787"/>
              <a:gd name="connsiteX188" fmla="*/ 891000 w 1015708"/>
              <a:gd name="connsiteY188" fmla="*/ 1234237 h 1782787"/>
              <a:gd name="connsiteX189" fmla="*/ 864000 w 1015708"/>
              <a:gd name="connsiteY189" fmla="*/ 1211381 h 1782787"/>
              <a:gd name="connsiteX190" fmla="*/ 864000 w 1015708"/>
              <a:gd name="connsiteY190" fmla="*/ 1302806 h 1782787"/>
              <a:gd name="connsiteX191" fmla="*/ 891000 w 1015708"/>
              <a:gd name="connsiteY191" fmla="*/ 1279949 h 1782787"/>
              <a:gd name="connsiteX192" fmla="*/ 918000 w 1015708"/>
              <a:gd name="connsiteY192" fmla="*/ 1302806 h 1782787"/>
              <a:gd name="connsiteX193" fmla="*/ 891000 w 1015708"/>
              <a:gd name="connsiteY193" fmla="*/ 1325662 h 1782787"/>
              <a:gd name="connsiteX194" fmla="*/ 864000 w 1015708"/>
              <a:gd name="connsiteY194" fmla="*/ 1302806 h 1782787"/>
              <a:gd name="connsiteX195" fmla="*/ 864000 w 1015708"/>
              <a:gd name="connsiteY195" fmla="*/ 1394231 h 1782787"/>
              <a:gd name="connsiteX196" fmla="*/ 891000 w 1015708"/>
              <a:gd name="connsiteY196" fmla="*/ 1371374 h 1782787"/>
              <a:gd name="connsiteX197" fmla="*/ 918000 w 1015708"/>
              <a:gd name="connsiteY197" fmla="*/ 1394231 h 1782787"/>
              <a:gd name="connsiteX198" fmla="*/ 891000 w 1015708"/>
              <a:gd name="connsiteY198" fmla="*/ 1417087 h 1782787"/>
              <a:gd name="connsiteX199" fmla="*/ 864000 w 1015708"/>
              <a:gd name="connsiteY199" fmla="*/ 1394231 h 1782787"/>
              <a:gd name="connsiteX200" fmla="*/ 864000 w 1015708"/>
              <a:gd name="connsiteY200" fmla="*/ 1485656 h 1782787"/>
              <a:gd name="connsiteX201" fmla="*/ 891000 w 1015708"/>
              <a:gd name="connsiteY201" fmla="*/ 1462799 h 1782787"/>
              <a:gd name="connsiteX202" fmla="*/ 918000 w 1015708"/>
              <a:gd name="connsiteY202" fmla="*/ 1485656 h 1782787"/>
              <a:gd name="connsiteX203" fmla="*/ 891000 w 1015708"/>
              <a:gd name="connsiteY203" fmla="*/ 1508512 h 1782787"/>
              <a:gd name="connsiteX204" fmla="*/ 864000 w 1015708"/>
              <a:gd name="connsiteY204" fmla="*/ 1485656 h 1782787"/>
              <a:gd name="connsiteX205" fmla="*/ 864000 w 1015708"/>
              <a:gd name="connsiteY205" fmla="*/ 1577081 h 1782787"/>
              <a:gd name="connsiteX206" fmla="*/ 891000 w 1015708"/>
              <a:gd name="connsiteY206" fmla="*/ 1554224 h 1782787"/>
              <a:gd name="connsiteX207" fmla="*/ 918000 w 1015708"/>
              <a:gd name="connsiteY207" fmla="*/ 1577081 h 1782787"/>
              <a:gd name="connsiteX208" fmla="*/ 891000 w 1015708"/>
              <a:gd name="connsiteY208" fmla="*/ 1599937 h 1782787"/>
              <a:gd name="connsiteX209" fmla="*/ 864000 w 1015708"/>
              <a:gd name="connsiteY209" fmla="*/ 1577081 h 1782787"/>
              <a:gd name="connsiteX210" fmla="*/ 864000 w 1015708"/>
              <a:gd name="connsiteY210" fmla="*/ 1668506 h 1782787"/>
              <a:gd name="connsiteX211" fmla="*/ 891000 w 1015708"/>
              <a:gd name="connsiteY211" fmla="*/ 1645649 h 1782787"/>
              <a:gd name="connsiteX212" fmla="*/ 918000 w 1015708"/>
              <a:gd name="connsiteY212" fmla="*/ 1668506 h 1782787"/>
              <a:gd name="connsiteX213" fmla="*/ 891000 w 1015708"/>
              <a:gd name="connsiteY213" fmla="*/ 1691362 h 1782787"/>
              <a:gd name="connsiteX214" fmla="*/ 864000 w 1015708"/>
              <a:gd name="connsiteY214" fmla="*/ 1668506 h 1782787"/>
              <a:gd name="connsiteX215" fmla="*/ 864000 w 1015708"/>
              <a:gd name="connsiteY215" fmla="*/ 1759931 h 1782787"/>
              <a:gd name="connsiteX216" fmla="*/ 891000 w 1015708"/>
              <a:gd name="connsiteY216" fmla="*/ 1737074 h 1782787"/>
              <a:gd name="connsiteX217" fmla="*/ 918000 w 1015708"/>
              <a:gd name="connsiteY217" fmla="*/ 1759931 h 1782787"/>
              <a:gd name="connsiteX218" fmla="*/ 891000 w 1015708"/>
              <a:gd name="connsiteY218" fmla="*/ 1782787 h 1782787"/>
              <a:gd name="connsiteX219" fmla="*/ 864000 w 1015708"/>
              <a:gd name="connsiteY219" fmla="*/ 1759931 h 1782787"/>
              <a:gd name="connsiteX220" fmla="*/ 756000 w 1015708"/>
              <a:gd name="connsiteY220" fmla="*/ 22856 h 1782787"/>
              <a:gd name="connsiteX221" fmla="*/ 783000 w 1015708"/>
              <a:gd name="connsiteY221" fmla="*/ 0 h 1782787"/>
              <a:gd name="connsiteX222" fmla="*/ 810000 w 1015708"/>
              <a:gd name="connsiteY222" fmla="*/ 22856 h 1782787"/>
              <a:gd name="connsiteX223" fmla="*/ 783000 w 1015708"/>
              <a:gd name="connsiteY223" fmla="*/ 45714 h 1782787"/>
              <a:gd name="connsiteX224" fmla="*/ 756000 w 1015708"/>
              <a:gd name="connsiteY224" fmla="*/ 22856 h 1782787"/>
              <a:gd name="connsiteX225" fmla="*/ 756000 w 1015708"/>
              <a:gd name="connsiteY225" fmla="*/ 114281 h 1782787"/>
              <a:gd name="connsiteX226" fmla="*/ 783000 w 1015708"/>
              <a:gd name="connsiteY226" fmla="*/ 91426 h 1782787"/>
              <a:gd name="connsiteX227" fmla="*/ 810000 w 1015708"/>
              <a:gd name="connsiteY227" fmla="*/ 114281 h 1782787"/>
              <a:gd name="connsiteX228" fmla="*/ 783000 w 1015708"/>
              <a:gd name="connsiteY228" fmla="*/ 137138 h 1782787"/>
              <a:gd name="connsiteX229" fmla="*/ 756000 w 1015708"/>
              <a:gd name="connsiteY229" fmla="*/ 114281 h 1782787"/>
              <a:gd name="connsiteX230" fmla="*/ 756000 w 1015708"/>
              <a:gd name="connsiteY230" fmla="*/ 205707 h 1782787"/>
              <a:gd name="connsiteX231" fmla="*/ 783000 w 1015708"/>
              <a:gd name="connsiteY231" fmla="*/ 182851 h 1782787"/>
              <a:gd name="connsiteX232" fmla="*/ 810000 w 1015708"/>
              <a:gd name="connsiteY232" fmla="*/ 205707 h 1782787"/>
              <a:gd name="connsiteX233" fmla="*/ 783000 w 1015708"/>
              <a:gd name="connsiteY233" fmla="*/ 228563 h 1782787"/>
              <a:gd name="connsiteX234" fmla="*/ 756000 w 1015708"/>
              <a:gd name="connsiteY234" fmla="*/ 205707 h 1782787"/>
              <a:gd name="connsiteX235" fmla="*/ 756000 w 1015708"/>
              <a:gd name="connsiteY235" fmla="*/ 297131 h 1782787"/>
              <a:gd name="connsiteX236" fmla="*/ 783000 w 1015708"/>
              <a:gd name="connsiteY236" fmla="*/ 274275 h 1782787"/>
              <a:gd name="connsiteX237" fmla="*/ 810000 w 1015708"/>
              <a:gd name="connsiteY237" fmla="*/ 297131 h 1782787"/>
              <a:gd name="connsiteX238" fmla="*/ 783000 w 1015708"/>
              <a:gd name="connsiteY238" fmla="*/ 319988 h 1782787"/>
              <a:gd name="connsiteX239" fmla="*/ 756000 w 1015708"/>
              <a:gd name="connsiteY239" fmla="*/ 297131 h 1782787"/>
              <a:gd name="connsiteX240" fmla="*/ 756000 w 1015708"/>
              <a:gd name="connsiteY240" fmla="*/ 388557 h 1782787"/>
              <a:gd name="connsiteX241" fmla="*/ 783000 w 1015708"/>
              <a:gd name="connsiteY241" fmla="*/ 365701 h 1782787"/>
              <a:gd name="connsiteX242" fmla="*/ 810000 w 1015708"/>
              <a:gd name="connsiteY242" fmla="*/ 388557 h 1782787"/>
              <a:gd name="connsiteX243" fmla="*/ 783000 w 1015708"/>
              <a:gd name="connsiteY243" fmla="*/ 411413 h 1782787"/>
              <a:gd name="connsiteX244" fmla="*/ 756000 w 1015708"/>
              <a:gd name="connsiteY244" fmla="*/ 388557 h 1782787"/>
              <a:gd name="connsiteX245" fmla="*/ 756000 w 1015708"/>
              <a:gd name="connsiteY245" fmla="*/ 479981 h 1782787"/>
              <a:gd name="connsiteX246" fmla="*/ 783000 w 1015708"/>
              <a:gd name="connsiteY246" fmla="*/ 457125 h 1782787"/>
              <a:gd name="connsiteX247" fmla="*/ 810000 w 1015708"/>
              <a:gd name="connsiteY247" fmla="*/ 479981 h 1782787"/>
              <a:gd name="connsiteX248" fmla="*/ 783000 w 1015708"/>
              <a:gd name="connsiteY248" fmla="*/ 502838 h 1782787"/>
              <a:gd name="connsiteX249" fmla="*/ 756000 w 1015708"/>
              <a:gd name="connsiteY249" fmla="*/ 479981 h 1782787"/>
              <a:gd name="connsiteX250" fmla="*/ 756000 w 1015708"/>
              <a:gd name="connsiteY250" fmla="*/ 571406 h 1782787"/>
              <a:gd name="connsiteX251" fmla="*/ 783000 w 1015708"/>
              <a:gd name="connsiteY251" fmla="*/ 548550 h 1782787"/>
              <a:gd name="connsiteX252" fmla="*/ 810000 w 1015708"/>
              <a:gd name="connsiteY252" fmla="*/ 571406 h 1782787"/>
              <a:gd name="connsiteX253" fmla="*/ 783000 w 1015708"/>
              <a:gd name="connsiteY253" fmla="*/ 594263 h 1782787"/>
              <a:gd name="connsiteX254" fmla="*/ 756000 w 1015708"/>
              <a:gd name="connsiteY254" fmla="*/ 571406 h 1782787"/>
              <a:gd name="connsiteX255" fmla="*/ 756000 w 1015708"/>
              <a:gd name="connsiteY255" fmla="*/ 662831 h 1782787"/>
              <a:gd name="connsiteX256" fmla="*/ 783000 w 1015708"/>
              <a:gd name="connsiteY256" fmla="*/ 639975 h 1782787"/>
              <a:gd name="connsiteX257" fmla="*/ 810000 w 1015708"/>
              <a:gd name="connsiteY257" fmla="*/ 662831 h 1782787"/>
              <a:gd name="connsiteX258" fmla="*/ 783000 w 1015708"/>
              <a:gd name="connsiteY258" fmla="*/ 685687 h 1782787"/>
              <a:gd name="connsiteX259" fmla="*/ 756000 w 1015708"/>
              <a:gd name="connsiteY259" fmla="*/ 662831 h 1782787"/>
              <a:gd name="connsiteX260" fmla="*/ 756000 w 1015708"/>
              <a:gd name="connsiteY260" fmla="*/ 754256 h 1782787"/>
              <a:gd name="connsiteX261" fmla="*/ 783000 w 1015708"/>
              <a:gd name="connsiteY261" fmla="*/ 731400 h 1782787"/>
              <a:gd name="connsiteX262" fmla="*/ 810000 w 1015708"/>
              <a:gd name="connsiteY262" fmla="*/ 754256 h 1782787"/>
              <a:gd name="connsiteX263" fmla="*/ 783000 w 1015708"/>
              <a:gd name="connsiteY263" fmla="*/ 777112 h 1782787"/>
              <a:gd name="connsiteX264" fmla="*/ 756000 w 1015708"/>
              <a:gd name="connsiteY264" fmla="*/ 754256 h 1782787"/>
              <a:gd name="connsiteX265" fmla="*/ 756000 w 1015708"/>
              <a:gd name="connsiteY265" fmla="*/ 845681 h 1782787"/>
              <a:gd name="connsiteX266" fmla="*/ 783000 w 1015708"/>
              <a:gd name="connsiteY266" fmla="*/ 822825 h 1782787"/>
              <a:gd name="connsiteX267" fmla="*/ 810000 w 1015708"/>
              <a:gd name="connsiteY267" fmla="*/ 845681 h 1782787"/>
              <a:gd name="connsiteX268" fmla="*/ 783000 w 1015708"/>
              <a:gd name="connsiteY268" fmla="*/ 868538 h 1782787"/>
              <a:gd name="connsiteX269" fmla="*/ 756000 w 1015708"/>
              <a:gd name="connsiteY269" fmla="*/ 845681 h 1782787"/>
              <a:gd name="connsiteX270" fmla="*/ 756000 w 1015708"/>
              <a:gd name="connsiteY270" fmla="*/ 937106 h 1782787"/>
              <a:gd name="connsiteX271" fmla="*/ 783000 w 1015708"/>
              <a:gd name="connsiteY271" fmla="*/ 914250 h 1782787"/>
              <a:gd name="connsiteX272" fmla="*/ 810000 w 1015708"/>
              <a:gd name="connsiteY272" fmla="*/ 937106 h 1782787"/>
              <a:gd name="connsiteX273" fmla="*/ 783000 w 1015708"/>
              <a:gd name="connsiteY273" fmla="*/ 959963 h 1782787"/>
              <a:gd name="connsiteX274" fmla="*/ 756000 w 1015708"/>
              <a:gd name="connsiteY274" fmla="*/ 937106 h 1782787"/>
              <a:gd name="connsiteX275" fmla="*/ 756000 w 1015708"/>
              <a:gd name="connsiteY275" fmla="*/ 1028531 h 1782787"/>
              <a:gd name="connsiteX276" fmla="*/ 783000 w 1015708"/>
              <a:gd name="connsiteY276" fmla="*/ 1005675 h 1782787"/>
              <a:gd name="connsiteX277" fmla="*/ 810000 w 1015708"/>
              <a:gd name="connsiteY277" fmla="*/ 1028531 h 1782787"/>
              <a:gd name="connsiteX278" fmla="*/ 783000 w 1015708"/>
              <a:gd name="connsiteY278" fmla="*/ 1051387 h 1782787"/>
              <a:gd name="connsiteX279" fmla="*/ 756000 w 1015708"/>
              <a:gd name="connsiteY279" fmla="*/ 1028531 h 1782787"/>
              <a:gd name="connsiteX280" fmla="*/ 756000 w 1015708"/>
              <a:gd name="connsiteY280" fmla="*/ 1119956 h 1782787"/>
              <a:gd name="connsiteX281" fmla="*/ 783000 w 1015708"/>
              <a:gd name="connsiteY281" fmla="*/ 1097100 h 1782787"/>
              <a:gd name="connsiteX282" fmla="*/ 810000 w 1015708"/>
              <a:gd name="connsiteY282" fmla="*/ 1119956 h 1782787"/>
              <a:gd name="connsiteX283" fmla="*/ 783000 w 1015708"/>
              <a:gd name="connsiteY283" fmla="*/ 1142812 h 1782787"/>
              <a:gd name="connsiteX284" fmla="*/ 756000 w 1015708"/>
              <a:gd name="connsiteY284" fmla="*/ 1119956 h 1782787"/>
              <a:gd name="connsiteX285" fmla="*/ 756000 w 1015708"/>
              <a:gd name="connsiteY285" fmla="*/ 1211381 h 1782787"/>
              <a:gd name="connsiteX286" fmla="*/ 783000 w 1015708"/>
              <a:gd name="connsiteY286" fmla="*/ 1188524 h 1782787"/>
              <a:gd name="connsiteX287" fmla="*/ 810000 w 1015708"/>
              <a:gd name="connsiteY287" fmla="*/ 1211381 h 1782787"/>
              <a:gd name="connsiteX288" fmla="*/ 783000 w 1015708"/>
              <a:gd name="connsiteY288" fmla="*/ 1234237 h 1782787"/>
              <a:gd name="connsiteX289" fmla="*/ 756000 w 1015708"/>
              <a:gd name="connsiteY289" fmla="*/ 1211381 h 1782787"/>
              <a:gd name="connsiteX290" fmla="*/ 756000 w 1015708"/>
              <a:gd name="connsiteY290" fmla="*/ 1302806 h 1782787"/>
              <a:gd name="connsiteX291" fmla="*/ 783000 w 1015708"/>
              <a:gd name="connsiteY291" fmla="*/ 1279949 h 1782787"/>
              <a:gd name="connsiteX292" fmla="*/ 810000 w 1015708"/>
              <a:gd name="connsiteY292" fmla="*/ 1302806 h 1782787"/>
              <a:gd name="connsiteX293" fmla="*/ 783000 w 1015708"/>
              <a:gd name="connsiteY293" fmla="*/ 1325662 h 1782787"/>
              <a:gd name="connsiteX294" fmla="*/ 756000 w 1015708"/>
              <a:gd name="connsiteY294" fmla="*/ 1302806 h 1782787"/>
              <a:gd name="connsiteX295" fmla="*/ 756000 w 1015708"/>
              <a:gd name="connsiteY295" fmla="*/ 1394231 h 1782787"/>
              <a:gd name="connsiteX296" fmla="*/ 783000 w 1015708"/>
              <a:gd name="connsiteY296" fmla="*/ 1371374 h 1782787"/>
              <a:gd name="connsiteX297" fmla="*/ 810000 w 1015708"/>
              <a:gd name="connsiteY297" fmla="*/ 1394231 h 1782787"/>
              <a:gd name="connsiteX298" fmla="*/ 783000 w 1015708"/>
              <a:gd name="connsiteY298" fmla="*/ 1417087 h 1782787"/>
              <a:gd name="connsiteX299" fmla="*/ 756000 w 1015708"/>
              <a:gd name="connsiteY299" fmla="*/ 1394231 h 1782787"/>
              <a:gd name="connsiteX300" fmla="*/ 756000 w 1015708"/>
              <a:gd name="connsiteY300" fmla="*/ 1485656 h 1782787"/>
              <a:gd name="connsiteX301" fmla="*/ 783000 w 1015708"/>
              <a:gd name="connsiteY301" fmla="*/ 1462799 h 1782787"/>
              <a:gd name="connsiteX302" fmla="*/ 810000 w 1015708"/>
              <a:gd name="connsiteY302" fmla="*/ 1485656 h 1782787"/>
              <a:gd name="connsiteX303" fmla="*/ 783000 w 1015708"/>
              <a:gd name="connsiteY303" fmla="*/ 1508512 h 1782787"/>
              <a:gd name="connsiteX304" fmla="*/ 756000 w 1015708"/>
              <a:gd name="connsiteY304" fmla="*/ 1485656 h 1782787"/>
              <a:gd name="connsiteX305" fmla="*/ 756000 w 1015708"/>
              <a:gd name="connsiteY305" fmla="*/ 1577081 h 1782787"/>
              <a:gd name="connsiteX306" fmla="*/ 783000 w 1015708"/>
              <a:gd name="connsiteY306" fmla="*/ 1554224 h 1782787"/>
              <a:gd name="connsiteX307" fmla="*/ 810000 w 1015708"/>
              <a:gd name="connsiteY307" fmla="*/ 1577081 h 1782787"/>
              <a:gd name="connsiteX308" fmla="*/ 783000 w 1015708"/>
              <a:gd name="connsiteY308" fmla="*/ 1599937 h 1782787"/>
              <a:gd name="connsiteX309" fmla="*/ 756000 w 1015708"/>
              <a:gd name="connsiteY309" fmla="*/ 1577081 h 1782787"/>
              <a:gd name="connsiteX310" fmla="*/ 756000 w 1015708"/>
              <a:gd name="connsiteY310" fmla="*/ 1668506 h 1782787"/>
              <a:gd name="connsiteX311" fmla="*/ 783000 w 1015708"/>
              <a:gd name="connsiteY311" fmla="*/ 1645649 h 1782787"/>
              <a:gd name="connsiteX312" fmla="*/ 810000 w 1015708"/>
              <a:gd name="connsiteY312" fmla="*/ 1668506 h 1782787"/>
              <a:gd name="connsiteX313" fmla="*/ 783000 w 1015708"/>
              <a:gd name="connsiteY313" fmla="*/ 1691362 h 1782787"/>
              <a:gd name="connsiteX314" fmla="*/ 756000 w 1015708"/>
              <a:gd name="connsiteY314" fmla="*/ 1668506 h 1782787"/>
              <a:gd name="connsiteX315" fmla="*/ 756000 w 1015708"/>
              <a:gd name="connsiteY315" fmla="*/ 1759931 h 1782787"/>
              <a:gd name="connsiteX316" fmla="*/ 783000 w 1015708"/>
              <a:gd name="connsiteY316" fmla="*/ 1737074 h 1782787"/>
              <a:gd name="connsiteX317" fmla="*/ 810000 w 1015708"/>
              <a:gd name="connsiteY317" fmla="*/ 1759931 h 1782787"/>
              <a:gd name="connsiteX318" fmla="*/ 783000 w 1015708"/>
              <a:gd name="connsiteY318" fmla="*/ 1782787 h 1782787"/>
              <a:gd name="connsiteX319" fmla="*/ 756000 w 1015708"/>
              <a:gd name="connsiteY319" fmla="*/ 1759931 h 1782787"/>
              <a:gd name="connsiteX320" fmla="*/ 648000 w 1015708"/>
              <a:gd name="connsiteY320" fmla="*/ 22856 h 1782787"/>
              <a:gd name="connsiteX321" fmla="*/ 675000 w 1015708"/>
              <a:gd name="connsiteY321" fmla="*/ 0 h 1782787"/>
              <a:gd name="connsiteX322" fmla="*/ 702000 w 1015708"/>
              <a:gd name="connsiteY322" fmla="*/ 22856 h 1782787"/>
              <a:gd name="connsiteX323" fmla="*/ 675000 w 1015708"/>
              <a:gd name="connsiteY323" fmla="*/ 45714 h 1782787"/>
              <a:gd name="connsiteX324" fmla="*/ 648000 w 1015708"/>
              <a:gd name="connsiteY324" fmla="*/ 22856 h 1782787"/>
              <a:gd name="connsiteX325" fmla="*/ 648000 w 1015708"/>
              <a:gd name="connsiteY325" fmla="*/ 114281 h 1782787"/>
              <a:gd name="connsiteX326" fmla="*/ 675000 w 1015708"/>
              <a:gd name="connsiteY326" fmla="*/ 91426 h 1782787"/>
              <a:gd name="connsiteX327" fmla="*/ 702000 w 1015708"/>
              <a:gd name="connsiteY327" fmla="*/ 114281 h 1782787"/>
              <a:gd name="connsiteX328" fmla="*/ 675000 w 1015708"/>
              <a:gd name="connsiteY328" fmla="*/ 137138 h 1782787"/>
              <a:gd name="connsiteX329" fmla="*/ 648000 w 1015708"/>
              <a:gd name="connsiteY329" fmla="*/ 114281 h 1782787"/>
              <a:gd name="connsiteX330" fmla="*/ 648000 w 1015708"/>
              <a:gd name="connsiteY330" fmla="*/ 205707 h 1782787"/>
              <a:gd name="connsiteX331" fmla="*/ 675000 w 1015708"/>
              <a:gd name="connsiteY331" fmla="*/ 182851 h 1782787"/>
              <a:gd name="connsiteX332" fmla="*/ 702000 w 1015708"/>
              <a:gd name="connsiteY332" fmla="*/ 205707 h 1782787"/>
              <a:gd name="connsiteX333" fmla="*/ 675000 w 1015708"/>
              <a:gd name="connsiteY333" fmla="*/ 228563 h 1782787"/>
              <a:gd name="connsiteX334" fmla="*/ 648000 w 1015708"/>
              <a:gd name="connsiteY334" fmla="*/ 205707 h 1782787"/>
              <a:gd name="connsiteX335" fmla="*/ 648000 w 1015708"/>
              <a:gd name="connsiteY335" fmla="*/ 297131 h 1782787"/>
              <a:gd name="connsiteX336" fmla="*/ 675000 w 1015708"/>
              <a:gd name="connsiteY336" fmla="*/ 274275 h 1782787"/>
              <a:gd name="connsiteX337" fmla="*/ 702000 w 1015708"/>
              <a:gd name="connsiteY337" fmla="*/ 297131 h 1782787"/>
              <a:gd name="connsiteX338" fmla="*/ 675000 w 1015708"/>
              <a:gd name="connsiteY338" fmla="*/ 319988 h 1782787"/>
              <a:gd name="connsiteX339" fmla="*/ 648000 w 1015708"/>
              <a:gd name="connsiteY339" fmla="*/ 297131 h 1782787"/>
              <a:gd name="connsiteX340" fmla="*/ 648000 w 1015708"/>
              <a:gd name="connsiteY340" fmla="*/ 388557 h 1782787"/>
              <a:gd name="connsiteX341" fmla="*/ 675000 w 1015708"/>
              <a:gd name="connsiteY341" fmla="*/ 365701 h 1782787"/>
              <a:gd name="connsiteX342" fmla="*/ 702000 w 1015708"/>
              <a:gd name="connsiteY342" fmla="*/ 388557 h 1782787"/>
              <a:gd name="connsiteX343" fmla="*/ 675000 w 1015708"/>
              <a:gd name="connsiteY343" fmla="*/ 411413 h 1782787"/>
              <a:gd name="connsiteX344" fmla="*/ 648000 w 1015708"/>
              <a:gd name="connsiteY344" fmla="*/ 388557 h 1782787"/>
              <a:gd name="connsiteX345" fmla="*/ 648000 w 1015708"/>
              <a:gd name="connsiteY345" fmla="*/ 479981 h 1782787"/>
              <a:gd name="connsiteX346" fmla="*/ 675000 w 1015708"/>
              <a:gd name="connsiteY346" fmla="*/ 457125 h 1782787"/>
              <a:gd name="connsiteX347" fmla="*/ 702000 w 1015708"/>
              <a:gd name="connsiteY347" fmla="*/ 479981 h 1782787"/>
              <a:gd name="connsiteX348" fmla="*/ 675000 w 1015708"/>
              <a:gd name="connsiteY348" fmla="*/ 502838 h 1782787"/>
              <a:gd name="connsiteX349" fmla="*/ 648000 w 1015708"/>
              <a:gd name="connsiteY349" fmla="*/ 479981 h 1782787"/>
              <a:gd name="connsiteX350" fmla="*/ 648000 w 1015708"/>
              <a:gd name="connsiteY350" fmla="*/ 571406 h 1782787"/>
              <a:gd name="connsiteX351" fmla="*/ 675000 w 1015708"/>
              <a:gd name="connsiteY351" fmla="*/ 548550 h 1782787"/>
              <a:gd name="connsiteX352" fmla="*/ 702000 w 1015708"/>
              <a:gd name="connsiteY352" fmla="*/ 571406 h 1782787"/>
              <a:gd name="connsiteX353" fmla="*/ 675000 w 1015708"/>
              <a:gd name="connsiteY353" fmla="*/ 594263 h 1782787"/>
              <a:gd name="connsiteX354" fmla="*/ 648000 w 1015708"/>
              <a:gd name="connsiteY354" fmla="*/ 571406 h 1782787"/>
              <a:gd name="connsiteX355" fmla="*/ 648000 w 1015708"/>
              <a:gd name="connsiteY355" fmla="*/ 662831 h 1782787"/>
              <a:gd name="connsiteX356" fmla="*/ 675000 w 1015708"/>
              <a:gd name="connsiteY356" fmla="*/ 639975 h 1782787"/>
              <a:gd name="connsiteX357" fmla="*/ 702000 w 1015708"/>
              <a:gd name="connsiteY357" fmla="*/ 662831 h 1782787"/>
              <a:gd name="connsiteX358" fmla="*/ 675000 w 1015708"/>
              <a:gd name="connsiteY358" fmla="*/ 685687 h 1782787"/>
              <a:gd name="connsiteX359" fmla="*/ 648000 w 1015708"/>
              <a:gd name="connsiteY359" fmla="*/ 662831 h 1782787"/>
              <a:gd name="connsiteX360" fmla="*/ 648000 w 1015708"/>
              <a:gd name="connsiteY360" fmla="*/ 754256 h 1782787"/>
              <a:gd name="connsiteX361" fmla="*/ 675000 w 1015708"/>
              <a:gd name="connsiteY361" fmla="*/ 731400 h 1782787"/>
              <a:gd name="connsiteX362" fmla="*/ 702000 w 1015708"/>
              <a:gd name="connsiteY362" fmla="*/ 754256 h 1782787"/>
              <a:gd name="connsiteX363" fmla="*/ 675000 w 1015708"/>
              <a:gd name="connsiteY363" fmla="*/ 777112 h 1782787"/>
              <a:gd name="connsiteX364" fmla="*/ 648000 w 1015708"/>
              <a:gd name="connsiteY364" fmla="*/ 754256 h 1782787"/>
              <a:gd name="connsiteX365" fmla="*/ 648000 w 1015708"/>
              <a:gd name="connsiteY365" fmla="*/ 845681 h 1782787"/>
              <a:gd name="connsiteX366" fmla="*/ 675000 w 1015708"/>
              <a:gd name="connsiteY366" fmla="*/ 822825 h 1782787"/>
              <a:gd name="connsiteX367" fmla="*/ 702000 w 1015708"/>
              <a:gd name="connsiteY367" fmla="*/ 845681 h 1782787"/>
              <a:gd name="connsiteX368" fmla="*/ 675000 w 1015708"/>
              <a:gd name="connsiteY368" fmla="*/ 868538 h 1782787"/>
              <a:gd name="connsiteX369" fmla="*/ 648000 w 1015708"/>
              <a:gd name="connsiteY369" fmla="*/ 845681 h 1782787"/>
              <a:gd name="connsiteX370" fmla="*/ 648000 w 1015708"/>
              <a:gd name="connsiteY370" fmla="*/ 937106 h 1782787"/>
              <a:gd name="connsiteX371" fmla="*/ 675000 w 1015708"/>
              <a:gd name="connsiteY371" fmla="*/ 914250 h 1782787"/>
              <a:gd name="connsiteX372" fmla="*/ 702000 w 1015708"/>
              <a:gd name="connsiteY372" fmla="*/ 937106 h 1782787"/>
              <a:gd name="connsiteX373" fmla="*/ 675000 w 1015708"/>
              <a:gd name="connsiteY373" fmla="*/ 959963 h 1782787"/>
              <a:gd name="connsiteX374" fmla="*/ 648000 w 1015708"/>
              <a:gd name="connsiteY374" fmla="*/ 937106 h 1782787"/>
              <a:gd name="connsiteX375" fmla="*/ 648000 w 1015708"/>
              <a:gd name="connsiteY375" fmla="*/ 1028531 h 1782787"/>
              <a:gd name="connsiteX376" fmla="*/ 675000 w 1015708"/>
              <a:gd name="connsiteY376" fmla="*/ 1005675 h 1782787"/>
              <a:gd name="connsiteX377" fmla="*/ 702000 w 1015708"/>
              <a:gd name="connsiteY377" fmla="*/ 1028531 h 1782787"/>
              <a:gd name="connsiteX378" fmla="*/ 675000 w 1015708"/>
              <a:gd name="connsiteY378" fmla="*/ 1051387 h 1782787"/>
              <a:gd name="connsiteX379" fmla="*/ 648000 w 1015708"/>
              <a:gd name="connsiteY379" fmla="*/ 1028531 h 1782787"/>
              <a:gd name="connsiteX380" fmla="*/ 648000 w 1015708"/>
              <a:gd name="connsiteY380" fmla="*/ 1119956 h 1782787"/>
              <a:gd name="connsiteX381" fmla="*/ 675000 w 1015708"/>
              <a:gd name="connsiteY381" fmla="*/ 1097100 h 1782787"/>
              <a:gd name="connsiteX382" fmla="*/ 702000 w 1015708"/>
              <a:gd name="connsiteY382" fmla="*/ 1119956 h 1782787"/>
              <a:gd name="connsiteX383" fmla="*/ 675000 w 1015708"/>
              <a:gd name="connsiteY383" fmla="*/ 1142812 h 1782787"/>
              <a:gd name="connsiteX384" fmla="*/ 648000 w 1015708"/>
              <a:gd name="connsiteY384" fmla="*/ 1119956 h 1782787"/>
              <a:gd name="connsiteX385" fmla="*/ 648000 w 1015708"/>
              <a:gd name="connsiteY385" fmla="*/ 1211381 h 1782787"/>
              <a:gd name="connsiteX386" fmla="*/ 675000 w 1015708"/>
              <a:gd name="connsiteY386" fmla="*/ 1188524 h 1782787"/>
              <a:gd name="connsiteX387" fmla="*/ 702000 w 1015708"/>
              <a:gd name="connsiteY387" fmla="*/ 1211381 h 1782787"/>
              <a:gd name="connsiteX388" fmla="*/ 675000 w 1015708"/>
              <a:gd name="connsiteY388" fmla="*/ 1234237 h 1782787"/>
              <a:gd name="connsiteX389" fmla="*/ 648000 w 1015708"/>
              <a:gd name="connsiteY389" fmla="*/ 1211381 h 1782787"/>
              <a:gd name="connsiteX390" fmla="*/ 648000 w 1015708"/>
              <a:gd name="connsiteY390" fmla="*/ 1302806 h 1782787"/>
              <a:gd name="connsiteX391" fmla="*/ 675000 w 1015708"/>
              <a:gd name="connsiteY391" fmla="*/ 1279949 h 1782787"/>
              <a:gd name="connsiteX392" fmla="*/ 702000 w 1015708"/>
              <a:gd name="connsiteY392" fmla="*/ 1302806 h 1782787"/>
              <a:gd name="connsiteX393" fmla="*/ 675000 w 1015708"/>
              <a:gd name="connsiteY393" fmla="*/ 1325662 h 1782787"/>
              <a:gd name="connsiteX394" fmla="*/ 648000 w 1015708"/>
              <a:gd name="connsiteY394" fmla="*/ 1302806 h 1782787"/>
              <a:gd name="connsiteX395" fmla="*/ 648000 w 1015708"/>
              <a:gd name="connsiteY395" fmla="*/ 1394231 h 1782787"/>
              <a:gd name="connsiteX396" fmla="*/ 675000 w 1015708"/>
              <a:gd name="connsiteY396" fmla="*/ 1371374 h 1782787"/>
              <a:gd name="connsiteX397" fmla="*/ 702000 w 1015708"/>
              <a:gd name="connsiteY397" fmla="*/ 1394231 h 1782787"/>
              <a:gd name="connsiteX398" fmla="*/ 675000 w 1015708"/>
              <a:gd name="connsiteY398" fmla="*/ 1417087 h 1782787"/>
              <a:gd name="connsiteX399" fmla="*/ 648000 w 1015708"/>
              <a:gd name="connsiteY399" fmla="*/ 1394231 h 1782787"/>
              <a:gd name="connsiteX400" fmla="*/ 648000 w 1015708"/>
              <a:gd name="connsiteY400" fmla="*/ 1485656 h 1782787"/>
              <a:gd name="connsiteX401" fmla="*/ 675000 w 1015708"/>
              <a:gd name="connsiteY401" fmla="*/ 1462799 h 1782787"/>
              <a:gd name="connsiteX402" fmla="*/ 702000 w 1015708"/>
              <a:gd name="connsiteY402" fmla="*/ 1485656 h 1782787"/>
              <a:gd name="connsiteX403" fmla="*/ 675000 w 1015708"/>
              <a:gd name="connsiteY403" fmla="*/ 1508512 h 1782787"/>
              <a:gd name="connsiteX404" fmla="*/ 648000 w 1015708"/>
              <a:gd name="connsiteY404" fmla="*/ 1485656 h 1782787"/>
              <a:gd name="connsiteX405" fmla="*/ 648000 w 1015708"/>
              <a:gd name="connsiteY405" fmla="*/ 1577081 h 1782787"/>
              <a:gd name="connsiteX406" fmla="*/ 675000 w 1015708"/>
              <a:gd name="connsiteY406" fmla="*/ 1554224 h 1782787"/>
              <a:gd name="connsiteX407" fmla="*/ 702000 w 1015708"/>
              <a:gd name="connsiteY407" fmla="*/ 1577081 h 1782787"/>
              <a:gd name="connsiteX408" fmla="*/ 675000 w 1015708"/>
              <a:gd name="connsiteY408" fmla="*/ 1599937 h 1782787"/>
              <a:gd name="connsiteX409" fmla="*/ 648000 w 1015708"/>
              <a:gd name="connsiteY409" fmla="*/ 1577081 h 1782787"/>
              <a:gd name="connsiteX410" fmla="*/ 648000 w 1015708"/>
              <a:gd name="connsiteY410" fmla="*/ 1668506 h 1782787"/>
              <a:gd name="connsiteX411" fmla="*/ 675000 w 1015708"/>
              <a:gd name="connsiteY411" fmla="*/ 1645649 h 1782787"/>
              <a:gd name="connsiteX412" fmla="*/ 702000 w 1015708"/>
              <a:gd name="connsiteY412" fmla="*/ 1668506 h 1782787"/>
              <a:gd name="connsiteX413" fmla="*/ 675000 w 1015708"/>
              <a:gd name="connsiteY413" fmla="*/ 1691362 h 1782787"/>
              <a:gd name="connsiteX414" fmla="*/ 648000 w 1015708"/>
              <a:gd name="connsiteY414" fmla="*/ 1668506 h 1782787"/>
              <a:gd name="connsiteX415" fmla="*/ 648000 w 1015708"/>
              <a:gd name="connsiteY415" fmla="*/ 1759931 h 1782787"/>
              <a:gd name="connsiteX416" fmla="*/ 675000 w 1015708"/>
              <a:gd name="connsiteY416" fmla="*/ 1737074 h 1782787"/>
              <a:gd name="connsiteX417" fmla="*/ 702000 w 1015708"/>
              <a:gd name="connsiteY417" fmla="*/ 1759931 h 1782787"/>
              <a:gd name="connsiteX418" fmla="*/ 675000 w 1015708"/>
              <a:gd name="connsiteY418" fmla="*/ 1782787 h 1782787"/>
              <a:gd name="connsiteX419" fmla="*/ 648000 w 1015708"/>
              <a:gd name="connsiteY419" fmla="*/ 1759931 h 1782787"/>
              <a:gd name="connsiteX420" fmla="*/ 540000 w 1015708"/>
              <a:gd name="connsiteY420" fmla="*/ 22856 h 1782787"/>
              <a:gd name="connsiteX421" fmla="*/ 567000 w 1015708"/>
              <a:gd name="connsiteY421" fmla="*/ 0 h 1782787"/>
              <a:gd name="connsiteX422" fmla="*/ 594000 w 1015708"/>
              <a:gd name="connsiteY422" fmla="*/ 22856 h 1782787"/>
              <a:gd name="connsiteX423" fmla="*/ 567000 w 1015708"/>
              <a:gd name="connsiteY423" fmla="*/ 45714 h 1782787"/>
              <a:gd name="connsiteX424" fmla="*/ 540000 w 1015708"/>
              <a:gd name="connsiteY424" fmla="*/ 22856 h 1782787"/>
              <a:gd name="connsiteX425" fmla="*/ 540000 w 1015708"/>
              <a:gd name="connsiteY425" fmla="*/ 114281 h 1782787"/>
              <a:gd name="connsiteX426" fmla="*/ 567000 w 1015708"/>
              <a:gd name="connsiteY426" fmla="*/ 91426 h 1782787"/>
              <a:gd name="connsiteX427" fmla="*/ 594000 w 1015708"/>
              <a:gd name="connsiteY427" fmla="*/ 114281 h 1782787"/>
              <a:gd name="connsiteX428" fmla="*/ 567000 w 1015708"/>
              <a:gd name="connsiteY428" fmla="*/ 137138 h 1782787"/>
              <a:gd name="connsiteX429" fmla="*/ 540000 w 1015708"/>
              <a:gd name="connsiteY429" fmla="*/ 114281 h 1782787"/>
              <a:gd name="connsiteX430" fmla="*/ 540000 w 1015708"/>
              <a:gd name="connsiteY430" fmla="*/ 205707 h 1782787"/>
              <a:gd name="connsiteX431" fmla="*/ 567000 w 1015708"/>
              <a:gd name="connsiteY431" fmla="*/ 182851 h 1782787"/>
              <a:gd name="connsiteX432" fmla="*/ 594000 w 1015708"/>
              <a:gd name="connsiteY432" fmla="*/ 205707 h 1782787"/>
              <a:gd name="connsiteX433" fmla="*/ 567000 w 1015708"/>
              <a:gd name="connsiteY433" fmla="*/ 228563 h 1782787"/>
              <a:gd name="connsiteX434" fmla="*/ 540000 w 1015708"/>
              <a:gd name="connsiteY434" fmla="*/ 205707 h 1782787"/>
              <a:gd name="connsiteX435" fmla="*/ 540000 w 1015708"/>
              <a:gd name="connsiteY435" fmla="*/ 297131 h 1782787"/>
              <a:gd name="connsiteX436" fmla="*/ 567000 w 1015708"/>
              <a:gd name="connsiteY436" fmla="*/ 274275 h 1782787"/>
              <a:gd name="connsiteX437" fmla="*/ 594000 w 1015708"/>
              <a:gd name="connsiteY437" fmla="*/ 297131 h 1782787"/>
              <a:gd name="connsiteX438" fmla="*/ 567000 w 1015708"/>
              <a:gd name="connsiteY438" fmla="*/ 319988 h 1782787"/>
              <a:gd name="connsiteX439" fmla="*/ 540000 w 1015708"/>
              <a:gd name="connsiteY439" fmla="*/ 297131 h 1782787"/>
              <a:gd name="connsiteX440" fmla="*/ 540000 w 1015708"/>
              <a:gd name="connsiteY440" fmla="*/ 388557 h 1782787"/>
              <a:gd name="connsiteX441" fmla="*/ 567000 w 1015708"/>
              <a:gd name="connsiteY441" fmla="*/ 365701 h 1782787"/>
              <a:gd name="connsiteX442" fmla="*/ 594000 w 1015708"/>
              <a:gd name="connsiteY442" fmla="*/ 388557 h 1782787"/>
              <a:gd name="connsiteX443" fmla="*/ 567000 w 1015708"/>
              <a:gd name="connsiteY443" fmla="*/ 411413 h 1782787"/>
              <a:gd name="connsiteX444" fmla="*/ 540000 w 1015708"/>
              <a:gd name="connsiteY444" fmla="*/ 388557 h 1782787"/>
              <a:gd name="connsiteX445" fmla="*/ 540000 w 1015708"/>
              <a:gd name="connsiteY445" fmla="*/ 479981 h 1782787"/>
              <a:gd name="connsiteX446" fmla="*/ 567000 w 1015708"/>
              <a:gd name="connsiteY446" fmla="*/ 457125 h 1782787"/>
              <a:gd name="connsiteX447" fmla="*/ 594000 w 1015708"/>
              <a:gd name="connsiteY447" fmla="*/ 479981 h 1782787"/>
              <a:gd name="connsiteX448" fmla="*/ 567000 w 1015708"/>
              <a:gd name="connsiteY448" fmla="*/ 502838 h 1782787"/>
              <a:gd name="connsiteX449" fmla="*/ 540000 w 1015708"/>
              <a:gd name="connsiteY449" fmla="*/ 479981 h 1782787"/>
              <a:gd name="connsiteX450" fmla="*/ 540000 w 1015708"/>
              <a:gd name="connsiteY450" fmla="*/ 571406 h 1782787"/>
              <a:gd name="connsiteX451" fmla="*/ 567000 w 1015708"/>
              <a:gd name="connsiteY451" fmla="*/ 548550 h 1782787"/>
              <a:gd name="connsiteX452" fmla="*/ 594000 w 1015708"/>
              <a:gd name="connsiteY452" fmla="*/ 571406 h 1782787"/>
              <a:gd name="connsiteX453" fmla="*/ 567000 w 1015708"/>
              <a:gd name="connsiteY453" fmla="*/ 594263 h 1782787"/>
              <a:gd name="connsiteX454" fmla="*/ 540000 w 1015708"/>
              <a:gd name="connsiteY454" fmla="*/ 571406 h 1782787"/>
              <a:gd name="connsiteX455" fmla="*/ 540000 w 1015708"/>
              <a:gd name="connsiteY455" fmla="*/ 662831 h 1782787"/>
              <a:gd name="connsiteX456" fmla="*/ 567000 w 1015708"/>
              <a:gd name="connsiteY456" fmla="*/ 639975 h 1782787"/>
              <a:gd name="connsiteX457" fmla="*/ 594000 w 1015708"/>
              <a:gd name="connsiteY457" fmla="*/ 662831 h 1782787"/>
              <a:gd name="connsiteX458" fmla="*/ 567000 w 1015708"/>
              <a:gd name="connsiteY458" fmla="*/ 685687 h 1782787"/>
              <a:gd name="connsiteX459" fmla="*/ 540000 w 1015708"/>
              <a:gd name="connsiteY459" fmla="*/ 662831 h 1782787"/>
              <a:gd name="connsiteX460" fmla="*/ 540000 w 1015708"/>
              <a:gd name="connsiteY460" fmla="*/ 754256 h 1782787"/>
              <a:gd name="connsiteX461" fmla="*/ 567000 w 1015708"/>
              <a:gd name="connsiteY461" fmla="*/ 731400 h 1782787"/>
              <a:gd name="connsiteX462" fmla="*/ 594000 w 1015708"/>
              <a:gd name="connsiteY462" fmla="*/ 754256 h 1782787"/>
              <a:gd name="connsiteX463" fmla="*/ 567000 w 1015708"/>
              <a:gd name="connsiteY463" fmla="*/ 777112 h 1782787"/>
              <a:gd name="connsiteX464" fmla="*/ 540000 w 1015708"/>
              <a:gd name="connsiteY464" fmla="*/ 754256 h 1782787"/>
              <a:gd name="connsiteX465" fmla="*/ 540000 w 1015708"/>
              <a:gd name="connsiteY465" fmla="*/ 845681 h 1782787"/>
              <a:gd name="connsiteX466" fmla="*/ 567000 w 1015708"/>
              <a:gd name="connsiteY466" fmla="*/ 822825 h 1782787"/>
              <a:gd name="connsiteX467" fmla="*/ 594000 w 1015708"/>
              <a:gd name="connsiteY467" fmla="*/ 845681 h 1782787"/>
              <a:gd name="connsiteX468" fmla="*/ 567000 w 1015708"/>
              <a:gd name="connsiteY468" fmla="*/ 868538 h 1782787"/>
              <a:gd name="connsiteX469" fmla="*/ 540000 w 1015708"/>
              <a:gd name="connsiteY469" fmla="*/ 845681 h 1782787"/>
              <a:gd name="connsiteX470" fmla="*/ 540000 w 1015708"/>
              <a:gd name="connsiteY470" fmla="*/ 937106 h 1782787"/>
              <a:gd name="connsiteX471" fmla="*/ 567000 w 1015708"/>
              <a:gd name="connsiteY471" fmla="*/ 914250 h 1782787"/>
              <a:gd name="connsiteX472" fmla="*/ 594000 w 1015708"/>
              <a:gd name="connsiteY472" fmla="*/ 937106 h 1782787"/>
              <a:gd name="connsiteX473" fmla="*/ 567000 w 1015708"/>
              <a:gd name="connsiteY473" fmla="*/ 959963 h 1782787"/>
              <a:gd name="connsiteX474" fmla="*/ 540000 w 1015708"/>
              <a:gd name="connsiteY474" fmla="*/ 937106 h 1782787"/>
              <a:gd name="connsiteX475" fmla="*/ 540000 w 1015708"/>
              <a:gd name="connsiteY475" fmla="*/ 1028531 h 1782787"/>
              <a:gd name="connsiteX476" fmla="*/ 567000 w 1015708"/>
              <a:gd name="connsiteY476" fmla="*/ 1005675 h 1782787"/>
              <a:gd name="connsiteX477" fmla="*/ 594000 w 1015708"/>
              <a:gd name="connsiteY477" fmla="*/ 1028531 h 1782787"/>
              <a:gd name="connsiteX478" fmla="*/ 567000 w 1015708"/>
              <a:gd name="connsiteY478" fmla="*/ 1051387 h 1782787"/>
              <a:gd name="connsiteX479" fmla="*/ 540000 w 1015708"/>
              <a:gd name="connsiteY479" fmla="*/ 1028531 h 1782787"/>
              <a:gd name="connsiteX480" fmla="*/ 540000 w 1015708"/>
              <a:gd name="connsiteY480" fmla="*/ 1119956 h 1782787"/>
              <a:gd name="connsiteX481" fmla="*/ 567000 w 1015708"/>
              <a:gd name="connsiteY481" fmla="*/ 1097100 h 1782787"/>
              <a:gd name="connsiteX482" fmla="*/ 594000 w 1015708"/>
              <a:gd name="connsiteY482" fmla="*/ 1119956 h 1782787"/>
              <a:gd name="connsiteX483" fmla="*/ 567000 w 1015708"/>
              <a:gd name="connsiteY483" fmla="*/ 1142812 h 1782787"/>
              <a:gd name="connsiteX484" fmla="*/ 540000 w 1015708"/>
              <a:gd name="connsiteY484" fmla="*/ 1119956 h 1782787"/>
              <a:gd name="connsiteX485" fmla="*/ 540000 w 1015708"/>
              <a:gd name="connsiteY485" fmla="*/ 1211381 h 1782787"/>
              <a:gd name="connsiteX486" fmla="*/ 567000 w 1015708"/>
              <a:gd name="connsiteY486" fmla="*/ 1188524 h 1782787"/>
              <a:gd name="connsiteX487" fmla="*/ 594000 w 1015708"/>
              <a:gd name="connsiteY487" fmla="*/ 1211381 h 1782787"/>
              <a:gd name="connsiteX488" fmla="*/ 567000 w 1015708"/>
              <a:gd name="connsiteY488" fmla="*/ 1234237 h 1782787"/>
              <a:gd name="connsiteX489" fmla="*/ 540000 w 1015708"/>
              <a:gd name="connsiteY489" fmla="*/ 1211381 h 1782787"/>
              <a:gd name="connsiteX490" fmla="*/ 540000 w 1015708"/>
              <a:gd name="connsiteY490" fmla="*/ 1302806 h 1782787"/>
              <a:gd name="connsiteX491" fmla="*/ 567000 w 1015708"/>
              <a:gd name="connsiteY491" fmla="*/ 1279949 h 1782787"/>
              <a:gd name="connsiteX492" fmla="*/ 594000 w 1015708"/>
              <a:gd name="connsiteY492" fmla="*/ 1302806 h 1782787"/>
              <a:gd name="connsiteX493" fmla="*/ 567000 w 1015708"/>
              <a:gd name="connsiteY493" fmla="*/ 1325662 h 1782787"/>
              <a:gd name="connsiteX494" fmla="*/ 540000 w 1015708"/>
              <a:gd name="connsiteY494" fmla="*/ 1302806 h 1782787"/>
              <a:gd name="connsiteX495" fmla="*/ 540000 w 1015708"/>
              <a:gd name="connsiteY495" fmla="*/ 1394231 h 1782787"/>
              <a:gd name="connsiteX496" fmla="*/ 567000 w 1015708"/>
              <a:gd name="connsiteY496" fmla="*/ 1371374 h 1782787"/>
              <a:gd name="connsiteX497" fmla="*/ 594000 w 1015708"/>
              <a:gd name="connsiteY497" fmla="*/ 1394231 h 1782787"/>
              <a:gd name="connsiteX498" fmla="*/ 567000 w 1015708"/>
              <a:gd name="connsiteY498" fmla="*/ 1417087 h 1782787"/>
              <a:gd name="connsiteX499" fmla="*/ 540000 w 1015708"/>
              <a:gd name="connsiteY499" fmla="*/ 1394231 h 1782787"/>
              <a:gd name="connsiteX500" fmla="*/ 540000 w 1015708"/>
              <a:gd name="connsiteY500" fmla="*/ 1485656 h 1782787"/>
              <a:gd name="connsiteX501" fmla="*/ 567000 w 1015708"/>
              <a:gd name="connsiteY501" fmla="*/ 1462799 h 1782787"/>
              <a:gd name="connsiteX502" fmla="*/ 594000 w 1015708"/>
              <a:gd name="connsiteY502" fmla="*/ 1485656 h 1782787"/>
              <a:gd name="connsiteX503" fmla="*/ 567000 w 1015708"/>
              <a:gd name="connsiteY503" fmla="*/ 1508512 h 1782787"/>
              <a:gd name="connsiteX504" fmla="*/ 540000 w 1015708"/>
              <a:gd name="connsiteY504" fmla="*/ 1485656 h 1782787"/>
              <a:gd name="connsiteX505" fmla="*/ 540000 w 1015708"/>
              <a:gd name="connsiteY505" fmla="*/ 1577081 h 1782787"/>
              <a:gd name="connsiteX506" fmla="*/ 567000 w 1015708"/>
              <a:gd name="connsiteY506" fmla="*/ 1554224 h 1782787"/>
              <a:gd name="connsiteX507" fmla="*/ 594000 w 1015708"/>
              <a:gd name="connsiteY507" fmla="*/ 1577081 h 1782787"/>
              <a:gd name="connsiteX508" fmla="*/ 567000 w 1015708"/>
              <a:gd name="connsiteY508" fmla="*/ 1599937 h 1782787"/>
              <a:gd name="connsiteX509" fmla="*/ 540000 w 1015708"/>
              <a:gd name="connsiteY509" fmla="*/ 1577081 h 1782787"/>
              <a:gd name="connsiteX510" fmla="*/ 540000 w 1015708"/>
              <a:gd name="connsiteY510" fmla="*/ 1668506 h 1782787"/>
              <a:gd name="connsiteX511" fmla="*/ 567000 w 1015708"/>
              <a:gd name="connsiteY511" fmla="*/ 1645649 h 1782787"/>
              <a:gd name="connsiteX512" fmla="*/ 594000 w 1015708"/>
              <a:gd name="connsiteY512" fmla="*/ 1668506 h 1782787"/>
              <a:gd name="connsiteX513" fmla="*/ 567000 w 1015708"/>
              <a:gd name="connsiteY513" fmla="*/ 1691362 h 1782787"/>
              <a:gd name="connsiteX514" fmla="*/ 540000 w 1015708"/>
              <a:gd name="connsiteY514" fmla="*/ 1668506 h 1782787"/>
              <a:gd name="connsiteX515" fmla="*/ 540000 w 1015708"/>
              <a:gd name="connsiteY515" fmla="*/ 1759931 h 1782787"/>
              <a:gd name="connsiteX516" fmla="*/ 567000 w 1015708"/>
              <a:gd name="connsiteY516" fmla="*/ 1737074 h 1782787"/>
              <a:gd name="connsiteX517" fmla="*/ 594000 w 1015708"/>
              <a:gd name="connsiteY517" fmla="*/ 1759931 h 1782787"/>
              <a:gd name="connsiteX518" fmla="*/ 567000 w 1015708"/>
              <a:gd name="connsiteY518" fmla="*/ 1782787 h 1782787"/>
              <a:gd name="connsiteX519" fmla="*/ 540000 w 1015708"/>
              <a:gd name="connsiteY519" fmla="*/ 1759931 h 1782787"/>
              <a:gd name="connsiteX520" fmla="*/ 432000 w 1015708"/>
              <a:gd name="connsiteY520" fmla="*/ 22856 h 1782787"/>
              <a:gd name="connsiteX521" fmla="*/ 459000 w 1015708"/>
              <a:gd name="connsiteY521" fmla="*/ 0 h 1782787"/>
              <a:gd name="connsiteX522" fmla="*/ 486000 w 1015708"/>
              <a:gd name="connsiteY522" fmla="*/ 22856 h 1782787"/>
              <a:gd name="connsiteX523" fmla="*/ 459000 w 1015708"/>
              <a:gd name="connsiteY523" fmla="*/ 45714 h 1782787"/>
              <a:gd name="connsiteX524" fmla="*/ 432000 w 1015708"/>
              <a:gd name="connsiteY524" fmla="*/ 22856 h 1782787"/>
              <a:gd name="connsiteX525" fmla="*/ 432000 w 1015708"/>
              <a:gd name="connsiteY525" fmla="*/ 114281 h 1782787"/>
              <a:gd name="connsiteX526" fmla="*/ 459000 w 1015708"/>
              <a:gd name="connsiteY526" fmla="*/ 91426 h 1782787"/>
              <a:gd name="connsiteX527" fmla="*/ 486000 w 1015708"/>
              <a:gd name="connsiteY527" fmla="*/ 114281 h 1782787"/>
              <a:gd name="connsiteX528" fmla="*/ 459000 w 1015708"/>
              <a:gd name="connsiteY528" fmla="*/ 137138 h 1782787"/>
              <a:gd name="connsiteX529" fmla="*/ 432000 w 1015708"/>
              <a:gd name="connsiteY529" fmla="*/ 114281 h 1782787"/>
              <a:gd name="connsiteX530" fmla="*/ 432000 w 1015708"/>
              <a:gd name="connsiteY530" fmla="*/ 205707 h 1782787"/>
              <a:gd name="connsiteX531" fmla="*/ 459000 w 1015708"/>
              <a:gd name="connsiteY531" fmla="*/ 182851 h 1782787"/>
              <a:gd name="connsiteX532" fmla="*/ 486000 w 1015708"/>
              <a:gd name="connsiteY532" fmla="*/ 205707 h 1782787"/>
              <a:gd name="connsiteX533" fmla="*/ 459000 w 1015708"/>
              <a:gd name="connsiteY533" fmla="*/ 228563 h 1782787"/>
              <a:gd name="connsiteX534" fmla="*/ 432000 w 1015708"/>
              <a:gd name="connsiteY534" fmla="*/ 205707 h 1782787"/>
              <a:gd name="connsiteX535" fmla="*/ 432000 w 1015708"/>
              <a:gd name="connsiteY535" fmla="*/ 297131 h 1782787"/>
              <a:gd name="connsiteX536" fmla="*/ 459000 w 1015708"/>
              <a:gd name="connsiteY536" fmla="*/ 274275 h 1782787"/>
              <a:gd name="connsiteX537" fmla="*/ 486000 w 1015708"/>
              <a:gd name="connsiteY537" fmla="*/ 297131 h 1782787"/>
              <a:gd name="connsiteX538" fmla="*/ 459000 w 1015708"/>
              <a:gd name="connsiteY538" fmla="*/ 319988 h 1782787"/>
              <a:gd name="connsiteX539" fmla="*/ 432000 w 1015708"/>
              <a:gd name="connsiteY539" fmla="*/ 297131 h 1782787"/>
              <a:gd name="connsiteX540" fmla="*/ 432000 w 1015708"/>
              <a:gd name="connsiteY540" fmla="*/ 388557 h 1782787"/>
              <a:gd name="connsiteX541" fmla="*/ 459000 w 1015708"/>
              <a:gd name="connsiteY541" fmla="*/ 365701 h 1782787"/>
              <a:gd name="connsiteX542" fmla="*/ 486000 w 1015708"/>
              <a:gd name="connsiteY542" fmla="*/ 388557 h 1782787"/>
              <a:gd name="connsiteX543" fmla="*/ 459000 w 1015708"/>
              <a:gd name="connsiteY543" fmla="*/ 411413 h 1782787"/>
              <a:gd name="connsiteX544" fmla="*/ 432000 w 1015708"/>
              <a:gd name="connsiteY544" fmla="*/ 388557 h 1782787"/>
              <a:gd name="connsiteX545" fmla="*/ 432000 w 1015708"/>
              <a:gd name="connsiteY545" fmla="*/ 479981 h 1782787"/>
              <a:gd name="connsiteX546" fmla="*/ 459000 w 1015708"/>
              <a:gd name="connsiteY546" fmla="*/ 457125 h 1782787"/>
              <a:gd name="connsiteX547" fmla="*/ 486000 w 1015708"/>
              <a:gd name="connsiteY547" fmla="*/ 479981 h 1782787"/>
              <a:gd name="connsiteX548" fmla="*/ 459000 w 1015708"/>
              <a:gd name="connsiteY548" fmla="*/ 502838 h 1782787"/>
              <a:gd name="connsiteX549" fmla="*/ 432000 w 1015708"/>
              <a:gd name="connsiteY549" fmla="*/ 479981 h 1782787"/>
              <a:gd name="connsiteX550" fmla="*/ 432000 w 1015708"/>
              <a:gd name="connsiteY550" fmla="*/ 571406 h 1782787"/>
              <a:gd name="connsiteX551" fmla="*/ 459000 w 1015708"/>
              <a:gd name="connsiteY551" fmla="*/ 548550 h 1782787"/>
              <a:gd name="connsiteX552" fmla="*/ 486000 w 1015708"/>
              <a:gd name="connsiteY552" fmla="*/ 571406 h 1782787"/>
              <a:gd name="connsiteX553" fmla="*/ 459000 w 1015708"/>
              <a:gd name="connsiteY553" fmla="*/ 594263 h 1782787"/>
              <a:gd name="connsiteX554" fmla="*/ 432000 w 1015708"/>
              <a:gd name="connsiteY554" fmla="*/ 571406 h 1782787"/>
              <a:gd name="connsiteX555" fmla="*/ 432000 w 1015708"/>
              <a:gd name="connsiteY555" fmla="*/ 662831 h 1782787"/>
              <a:gd name="connsiteX556" fmla="*/ 459000 w 1015708"/>
              <a:gd name="connsiteY556" fmla="*/ 639975 h 1782787"/>
              <a:gd name="connsiteX557" fmla="*/ 486000 w 1015708"/>
              <a:gd name="connsiteY557" fmla="*/ 662831 h 1782787"/>
              <a:gd name="connsiteX558" fmla="*/ 459000 w 1015708"/>
              <a:gd name="connsiteY558" fmla="*/ 685687 h 1782787"/>
              <a:gd name="connsiteX559" fmla="*/ 432000 w 1015708"/>
              <a:gd name="connsiteY559" fmla="*/ 662831 h 1782787"/>
              <a:gd name="connsiteX560" fmla="*/ 432000 w 1015708"/>
              <a:gd name="connsiteY560" fmla="*/ 754256 h 1782787"/>
              <a:gd name="connsiteX561" fmla="*/ 459000 w 1015708"/>
              <a:gd name="connsiteY561" fmla="*/ 731400 h 1782787"/>
              <a:gd name="connsiteX562" fmla="*/ 486000 w 1015708"/>
              <a:gd name="connsiteY562" fmla="*/ 754256 h 1782787"/>
              <a:gd name="connsiteX563" fmla="*/ 459000 w 1015708"/>
              <a:gd name="connsiteY563" fmla="*/ 777112 h 1782787"/>
              <a:gd name="connsiteX564" fmla="*/ 432000 w 1015708"/>
              <a:gd name="connsiteY564" fmla="*/ 754256 h 1782787"/>
              <a:gd name="connsiteX565" fmla="*/ 432000 w 1015708"/>
              <a:gd name="connsiteY565" fmla="*/ 845681 h 1782787"/>
              <a:gd name="connsiteX566" fmla="*/ 459000 w 1015708"/>
              <a:gd name="connsiteY566" fmla="*/ 822825 h 1782787"/>
              <a:gd name="connsiteX567" fmla="*/ 486000 w 1015708"/>
              <a:gd name="connsiteY567" fmla="*/ 845681 h 1782787"/>
              <a:gd name="connsiteX568" fmla="*/ 459000 w 1015708"/>
              <a:gd name="connsiteY568" fmla="*/ 868538 h 1782787"/>
              <a:gd name="connsiteX569" fmla="*/ 432000 w 1015708"/>
              <a:gd name="connsiteY569" fmla="*/ 845681 h 1782787"/>
              <a:gd name="connsiteX570" fmla="*/ 432000 w 1015708"/>
              <a:gd name="connsiteY570" fmla="*/ 937106 h 1782787"/>
              <a:gd name="connsiteX571" fmla="*/ 459000 w 1015708"/>
              <a:gd name="connsiteY571" fmla="*/ 914250 h 1782787"/>
              <a:gd name="connsiteX572" fmla="*/ 486000 w 1015708"/>
              <a:gd name="connsiteY572" fmla="*/ 937106 h 1782787"/>
              <a:gd name="connsiteX573" fmla="*/ 459000 w 1015708"/>
              <a:gd name="connsiteY573" fmla="*/ 959963 h 1782787"/>
              <a:gd name="connsiteX574" fmla="*/ 432000 w 1015708"/>
              <a:gd name="connsiteY574" fmla="*/ 937106 h 1782787"/>
              <a:gd name="connsiteX575" fmla="*/ 432000 w 1015708"/>
              <a:gd name="connsiteY575" fmla="*/ 1028531 h 1782787"/>
              <a:gd name="connsiteX576" fmla="*/ 459000 w 1015708"/>
              <a:gd name="connsiteY576" fmla="*/ 1005675 h 1782787"/>
              <a:gd name="connsiteX577" fmla="*/ 486000 w 1015708"/>
              <a:gd name="connsiteY577" fmla="*/ 1028531 h 1782787"/>
              <a:gd name="connsiteX578" fmla="*/ 459000 w 1015708"/>
              <a:gd name="connsiteY578" fmla="*/ 1051387 h 1782787"/>
              <a:gd name="connsiteX579" fmla="*/ 432000 w 1015708"/>
              <a:gd name="connsiteY579" fmla="*/ 1028531 h 1782787"/>
              <a:gd name="connsiteX580" fmla="*/ 432000 w 1015708"/>
              <a:gd name="connsiteY580" fmla="*/ 1119956 h 1782787"/>
              <a:gd name="connsiteX581" fmla="*/ 459000 w 1015708"/>
              <a:gd name="connsiteY581" fmla="*/ 1097100 h 1782787"/>
              <a:gd name="connsiteX582" fmla="*/ 486000 w 1015708"/>
              <a:gd name="connsiteY582" fmla="*/ 1119956 h 1782787"/>
              <a:gd name="connsiteX583" fmla="*/ 459000 w 1015708"/>
              <a:gd name="connsiteY583" fmla="*/ 1142812 h 1782787"/>
              <a:gd name="connsiteX584" fmla="*/ 432000 w 1015708"/>
              <a:gd name="connsiteY584" fmla="*/ 1119956 h 1782787"/>
              <a:gd name="connsiteX585" fmla="*/ 432000 w 1015708"/>
              <a:gd name="connsiteY585" fmla="*/ 1211381 h 1782787"/>
              <a:gd name="connsiteX586" fmla="*/ 459000 w 1015708"/>
              <a:gd name="connsiteY586" fmla="*/ 1188524 h 1782787"/>
              <a:gd name="connsiteX587" fmla="*/ 486000 w 1015708"/>
              <a:gd name="connsiteY587" fmla="*/ 1211381 h 1782787"/>
              <a:gd name="connsiteX588" fmla="*/ 459000 w 1015708"/>
              <a:gd name="connsiteY588" fmla="*/ 1234237 h 1782787"/>
              <a:gd name="connsiteX589" fmla="*/ 432000 w 1015708"/>
              <a:gd name="connsiteY589" fmla="*/ 1211381 h 1782787"/>
              <a:gd name="connsiteX590" fmla="*/ 432000 w 1015708"/>
              <a:gd name="connsiteY590" fmla="*/ 1302806 h 1782787"/>
              <a:gd name="connsiteX591" fmla="*/ 459000 w 1015708"/>
              <a:gd name="connsiteY591" fmla="*/ 1279949 h 1782787"/>
              <a:gd name="connsiteX592" fmla="*/ 486000 w 1015708"/>
              <a:gd name="connsiteY592" fmla="*/ 1302806 h 1782787"/>
              <a:gd name="connsiteX593" fmla="*/ 459000 w 1015708"/>
              <a:gd name="connsiteY593" fmla="*/ 1325662 h 1782787"/>
              <a:gd name="connsiteX594" fmla="*/ 432000 w 1015708"/>
              <a:gd name="connsiteY594" fmla="*/ 1302806 h 1782787"/>
              <a:gd name="connsiteX595" fmla="*/ 432000 w 1015708"/>
              <a:gd name="connsiteY595" fmla="*/ 1394231 h 1782787"/>
              <a:gd name="connsiteX596" fmla="*/ 459000 w 1015708"/>
              <a:gd name="connsiteY596" fmla="*/ 1371374 h 1782787"/>
              <a:gd name="connsiteX597" fmla="*/ 486000 w 1015708"/>
              <a:gd name="connsiteY597" fmla="*/ 1394231 h 1782787"/>
              <a:gd name="connsiteX598" fmla="*/ 459000 w 1015708"/>
              <a:gd name="connsiteY598" fmla="*/ 1417087 h 1782787"/>
              <a:gd name="connsiteX599" fmla="*/ 432000 w 1015708"/>
              <a:gd name="connsiteY599" fmla="*/ 1394231 h 1782787"/>
              <a:gd name="connsiteX600" fmla="*/ 432000 w 1015708"/>
              <a:gd name="connsiteY600" fmla="*/ 1485656 h 1782787"/>
              <a:gd name="connsiteX601" fmla="*/ 459000 w 1015708"/>
              <a:gd name="connsiteY601" fmla="*/ 1462799 h 1782787"/>
              <a:gd name="connsiteX602" fmla="*/ 486000 w 1015708"/>
              <a:gd name="connsiteY602" fmla="*/ 1485656 h 1782787"/>
              <a:gd name="connsiteX603" fmla="*/ 459000 w 1015708"/>
              <a:gd name="connsiteY603" fmla="*/ 1508512 h 1782787"/>
              <a:gd name="connsiteX604" fmla="*/ 432000 w 1015708"/>
              <a:gd name="connsiteY604" fmla="*/ 1485656 h 1782787"/>
              <a:gd name="connsiteX605" fmla="*/ 432000 w 1015708"/>
              <a:gd name="connsiteY605" fmla="*/ 1577081 h 1782787"/>
              <a:gd name="connsiteX606" fmla="*/ 459000 w 1015708"/>
              <a:gd name="connsiteY606" fmla="*/ 1554224 h 1782787"/>
              <a:gd name="connsiteX607" fmla="*/ 486000 w 1015708"/>
              <a:gd name="connsiteY607" fmla="*/ 1577081 h 1782787"/>
              <a:gd name="connsiteX608" fmla="*/ 459000 w 1015708"/>
              <a:gd name="connsiteY608" fmla="*/ 1599937 h 1782787"/>
              <a:gd name="connsiteX609" fmla="*/ 432000 w 1015708"/>
              <a:gd name="connsiteY609" fmla="*/ 1577081 h 1782787"/>
              <a:gd name="connsiteX610" fmla="*/ 432000 w 1015708"/>
              <a:gd name="connsiteY610" fmla="*/ 1668506 h 1782787"/>
              <a:gd name="connsiteX611" fmla="*/ 459000 w 1015708"/>
              <a:gd name="connsiteY611" fmla="*/ 1645649 h 1782787"/>
              <a:gd name="connsiteX612" fmla="*/ 486000 w 1015708"/>
              <a:gd name="connsiteY612" fmla="*/ 1668506 h 1782787"/>
              <a:gd name="connsiteX613" fmla="*/ 459000 w 1015708"/>
              <a:gd name="connsiteY613" fmla="*/ 1691362 h 1782787"/>
              <a:gd name="connsiteX614" fmla="*/ 432000 w 1015708"/>
              <a:gd name="connsiteY614" fmla="*/ 1668506 h 1782787"/>
              <a:gd name="connsiteX615" fmla="*/ 432000 w 1015708"/>
              <a:gd name="connsiteY615" fmla="*/ 1759931 h 1782787"/>
              <a:gd name="connsiteX616" fmla="*/ 459000 w 1015708"/>
              <a:gd name="connsiteY616" fmla="*/ 1737074 h 1782787"/>
              <a:gd name="connsiteX617" fmla="*/ 486000 w 1015708"/>
              <a:gd name="connsiteY617" fmla="*/ 1759931 h 1782787"/>
              <a:gd name="connsiteX618" fmla="*/ 459000 w 1015708"/>
              <a:gd name="connsiteY618" fmla="*/ 1782787 h 1782787"/>
              <a:gd name="connsiteX619" fmla="*/ 432000 w 1015708"/>
              <a:gd name="connsiteY619" fmla="*/ 1759931 h 1782787"/>
              <a:gd name="connsiteX620" fmla="*/ 324000 w 1015708"/>
              <a:gd name="connsiteY620" fmla="*/ 22856 h 1782787"/>
              <a:gd name="connsiteX621" fmla="*/ 351000 w 1015708"/>
              <a:gd name="connsiteY621" fmla="*/ 0 h 1782787"/>
              <a:gd name="connsiteX622" fmla="*/ 378000 w 1015708"/>
              <a:gd name="connsiteY622" fmla="*/ 22856 h 1782787"/>
              <a:gd name="connsiteX623" fmla="*/ 351000 w 1015708"/>
              <a:gd name="connsiteY623" fmla="*/ 45714 h 1782787"/>
              <a:gd name="connsiteX624" fmla="*/ 324000 w 1015708"/>
              <a:gd name="connsiteY624" fmla="*/ 22856 h 1782787"/>
              <a:gd name="connsiteX625" fmla="*/ 324000 w 1015708"/>
              <a:gd name="connsiteY625" fmla="*/ 114281 h 1782787"/>
              <a:gd name="connsiteX626" fmla="*/ 351000 w 1015708"/>
              <a:gd name="connsiteY626" fmla="*/ 91426 h 1782787"/>
              <a:gd name="connsiteX627" fmla="*/ 378000 w 1015708"/>
              <a:gd name="connsiteY627" fmla="*/ 114281 h 1782787"/>
              <a:gd name="connsiteX628" fmla="*/ 351000 w 1015708"/>
              <a:gd name="connsiteY628" fmla="*/ 137138 h 1782787"/>
              <a:gd name="connsiteX629" fmla="*/ 324000 w 1015708"/>
              <a:gd name="connsiteY629" fmla="*/ 114281 h 1782787"/>
              <a:gd name="connsiteX630" fmla="*/ 324000 w 1015708"/>
              <a:gd name="connsiteY630" fmla="*/ 205707 h 1782787"/>
              <a:gd name="connsiteX631" fmla="*/ 351000 w 1015708"/>
              <a:gd name="connsiteY631" fmla="*/ 182851 h 1782787"/>
              <a:gd name="connsiteX632" fmla="*/ 378000 w 1015708"/>
              <a:gd name="connsiteY632" fmla="*/ 205707 h 1782787"/>
              <a:gd name="connsiteX633" fmla="*/ 351000 w 1015708"/>
              <a:gd name="connsiteY633" fmla="*/ 228563 h 1782787"/>
              <a:gd name="connsiteX634" fmla="*/ 324000 w 1015708"/>
              <a:gd name="connsiteY634" fmla="*/ 205707 h 1782787"/>
              <a:gd name="connsiteX635" fmla="*/ 324000 w 1015708"/>
              <a:gd name="connsiteY635" fmla="*/ 297131 h 1782787"/>
              <a:gd name="connsiteX636" fmla="*/ 351000 w 1015708"/>
              <a:gd name="connsiteY636" fmla="*/ 274275 h 1782787"/>
              <a:gd name="connsiteX637" fmla="*/ 378000 w 1015708"/>
              <a:gd name="connsiteY637" fmla="*/ 297131 h 1782787"/>
              <a:gd name="connsiteX638" fmla="*/ 351000 w 1015708"/>
              <a:gd name="connsiteY638" fmla="*/ 319988 h 1782787"/>
              <a:gd name="connsiteX639" fmla="*/ 324000 w 1015708"/>
              <a:gd name="connsiteY639" fmla="*/ 297131 h 1782787"/>
              <a:gd name="connsiteX640" fmla="*/ 324000 w 1015708"/>
              <a:gd name="connsiteY640" fmla="*/ 388557 h 1782787"/>
              <a:gd name="connsiteX641" fmla="*/ 351000 w 1015708"/>
              <a:gd name="connsiteY641" fmla="*/ 365701 h 1782787"/>
              <a:gd name="connsiteX642" fmla="*/ 378000 w 1015708"/>
              <a:gd name="connsiteY642" fmla="*/ 388557 h 1782787"/>
              <a:gd name="connsiteX643" fmla="*/ 351000 w 1015708"/>
              <a:gd name="connsiteY643" fmla="*/ 411413 h 1782787"/>
              <a:gd name="connsiteX644" fmla="*/ 324000 w 1015708"/>
              <a:gd name="connsiteY644" fmla="*/ 388557 h 1782787"/>
              <a:gd name="connsiteX645" fmla="*/ 324000 w 1015708"/>
              <a:gd name="connsiteY645" fmla="*/ 479981 h 1782787"/>
              <a:gd name="connsiteX646" fmla="*/ 351000 w 1015708"/>
              <a:gd name="connsiteY646" fmla="*/ 457125 h 1782787"/>
              <a:gd name="connsiteX647" fmla="*/ 378000 w 1015708"/>
              <a:gd name="connsiteY647" fmla="*/ 479981 h 1782787"/>
              <a:gd name="connsiteX648" fmla="*/ 351000 w 1015708"/>
              <a:gd name="connsiteY648" fmla="*/ 502838 h 1782787"/>
              <a:gd name="connsiteX649" fmla="*/ 324000 w 1015708"/>
              <a:gd name="connsiteY649" fmla="*/ 479981 h 1782787"/>
              <a:gd name="connsiteX650" fmla="*/ 324000 w 1015708"/>
              <a:gd name="connsiteY650" fmla="*/ 571406 h 1782787"/>
              <a:gd name="connsiteX651" fmla="*/ 351000 w 1015708"/>
              <a:gd name="connsiteY651" fmla="*/ 548550 h 1782787"/>
              <a:gd name="connsiteX652" fmla="*/ 378000 w 1015708"/>
              <a:gd name="connsiteY652" fmla="*/ 571406 h 1782787"/>
              <a:gd name="connsiteX653" fmla="*/ 351000 w 1015708"/>
              <a:gd name="connsiteY653" fmla="*/ 594263 h 1782787"/>
              <a:gd name="connsiteX654" fmla="*/ 324000 w 1015708"/>
              <a:gd name="connsiteY654" fmla="*/ 571406 h 1782787"/>
              <a:gd name="connsiteX655" fmla="*/ 324000 w 1015708"/>
              <a:gd name="connsiteY655" fmla="*/ 662831 h 1782787"/>
              <a:gd name="connsiteX656" fmla="*/ 351000 w 1015708"/>
              <a:gd name="connsiteY656" fmla="*/ 639975 h 1782787"/>
              <a:gd name="connsiteX657" fmla="*/ 378000 w 1015708"/>
              <a:gd name="connsiteY657" fmla="*/ 662831 h 1782787"/>
              <a:gd name="connsiteX658" fmla="*/ 351000 w 1015708"/>
              <a:gd name="connsiteY658" fmla="*/ 685687 h 1782787"/>
              <a:gd name="connsiteX659" fmla="*/ 324000 w 1015708"/>
              <a:gd name="connsiteY659" fmla="*/ 662831 h 1782787"/>
              <a:gd name="connsiteX660" fmla="*/ 324000 w 1015708"/>
              <a:gd name="connsiteY660" fmla="*/ 754256 h 1782787"/>
              <a:gd name="connsiteX661" fmla="*/ 351000 w 1015708"/>
              <a:gd name="connsiteY661" fmla="*/ 731400 h 1782787"/>
              <a:gd name="connsiteX662" fmla="*/ 378000 w 1015708"/>
              <a:gd name="connsiteY662" fmla="*/ 754256 h 1782787"/>
              <a:gd name="connsiteX663" fmla="*/ 351000 w 1015708"/>
              <a:gd name="connsiteY663" fmla="*/ 777112 h 1782787"/>
              <a:gd name="connsiteX664" fmla="*/ 324000 w 1015708"/>
              <a:gd name="connsiteY664" fmla="*/ 754256 h 1782787"/>
              <a:gd name="connsiteX665" fmla="*/ 324000 w 1015708"/>
              <a:gd name="connsiteY665" fmla="*/ 845681 h 1782787"/>
              <a:gd name="connsiteX666" fmla="*/ 351000 w 1015708"/>
              <a:gd name="connsiteY666" fmla="*/ 822825 h 1782787"/>
              <a:gd name="connsiteX667" fmla="*/ 378000 w 1015708"/>
              <a:gd name="connsiteY667" fmla="*/ 845681 h 1782787"/>
              <a:gd name="connsiteX668" fmla="*/ 351000 w 1015708"/>
              <a:gd name="connsiteY668" fmla="*/ 868538 h 1782787"/>
              <a:gd name="connsiteX669" fmla="*/ 324000 w 1015708"/>
              <a:gd name="connsiteY669" fmla="*/ 845681 h 1782787"/>
              <a:gd name="connsiteX670" fmla="*/ 324000 w 1015708"/>
              <a:gd name="connsiteY670" fmla="*/ 937106 h 1782787"/>
              <a:gd name="connsiteX671" fmla="*/ 351000 w 1015708"/>
              <a:gd name="connsiteY671" fmla="*/ 914250 h 1782787"/>
              <a:gd name="connsiteX672" fmla="*/ 378000 w 1015708"/>
              <a:gd name="connsiteY672" fmla="*/ 937106 h 1782787"/>
              <a:gd name="connsiteX673" fmla="*/ 351000 w 1015708"/>
              <a:gd name="connsiteY673" fmla="*/ 959963 h 1782787"/>
              <a:gd name="connsiteX674" fmla="*/ 324000 w 1015708"/>
              <a:gd name="connsiteY674" fmla="*/ 937106 h 1782787"/>
              <a:gd name="connsiteX675" fmla="*/ 324000 w 1015708"/>
              <a:gd name="connsiteY675" fmla="*/ 1028531 h 1782787"/>
              <a:gd name="connsiteX676" fmla="*/ 351000 w 1015708"/>
              <a:gd name="connsiteY676" fmla="*/ 1005675 h 1782787"/>
              <a:gd name="connsiteX677" fmla="*/ 378000 w 1015708"/>
              <a:gd name="connsiteY677" fmla="*/ 1028531 h 1782787"/>
              <a:gd name="connsiteX678" fmla="*/ 351000 w 1015708"/>
              <a:gd name="connsiteY678" fmla="*/ 1051387 h 1782787"/>
              <a:gd name="connsiteX679" fmla="*/ 324000 w 1015708"/>
              <a:gd name="connsiteY679" fmla="*/ 1028531 h 1782787"/>
              <a:gd name="connsiteX680" fmla="*/ 324000 w 1015708"/>
              <a:gd name="connsiteY680" fmla="*/ 1119956 h 1782787"/>
              <a:gd name="connsiteX681" fmla="*/ 351000 w 1015708"/>
              <a:gd name="connsiteY681" fmla="*/ 1097100 h 1782787"/>
              <a:gd name="connsiteX682" fmla="*/ 378000 w 1015708"/>
              <a:gd name="connsiteY682" fmla="*/ 1119956 h 1782787"/>
              <a:gd name="connsiteX683" fmla="*/ 351000 w 1015708"/>
              <a:gd name="connsiteY683" fmla="*/ 1142812 h 1782787"/>
              <a:gd name="connsiteX684" fmla="*/ 324000 w 1015708"/>
              <a:gd name="connsiteY684" fmla="*/ 1119956 h 1782787"/>
              <a:gd name="connsiteX685" fmla="*/ 324000 w 1015708"/>
              <a:gd name="connsiteY685" fmla="*/ 1211381 h 1782787"/>
              <a:gd name="connsiteX686" fmla="*/ 351000 w 1015708"/>
              <a:gd name="connsiteY686" fmla="*/ 1188524 h 1782787"/>
              <a:gd name="connsiteX687" fmla="*/ 378000 w 1015708"/>
              <a:gd name="connsiteY687" fmla="*/ 1211381 h 1782787"/>
              <a:gd name="connsiteX688" fmla="*/ 351000 w 1015708"/>
              <a:gd name="connsiteY688" fmla="*/ 1234237 h 1782787"/>
              <a:gd name="connsiteX689" fmla="*/ 324000 w 1015708"/>
              <a:gd name="connsiteY689" fmla="*/ 1211381 h 1782787"/>
              <a:gd name="connsiteX690" fmla="*/ 324000 w 1015708"/>
              <a:gd name="connsiteY690" fmla="*/ 1302806 h 1782787"/>
              <a:gd name="connsiteX691" fmla="*/ 351000 w 1015708"/>
              <a:gd name="connsiteY691" fmla="*/ 1279949 h 1782787"/>
              <a:gd name="connsiteX692" fmla="*/ 378000 w 1015708"/>
              <a:gd name="connsiteY692" fmla="*/ 1302806 h 1782787"/>
              <a:gd name="connsiteX693" fmla="*/ 351000 w 1015708"/>
              <a:gd name="connsiteY693" fmla="*/ 1325662 h 1782787"/>
              <a:gd name="connsiteX694" fmla="*/ 324000 w 1015708"/>
              <a:gd name="connsiteY694" fmla="*/ 1302806 h 1782787"/>
              <a:gd name="connsiteX695" fmla="*/ 324000 w 1015708"/>
              <a:gd name="connsiteY695" fmla="*/ 1394231 h 1782787"/>
              <a:gd name="connsiteX696" fmla="*/ 351000 w 1015708"/>
              <a:gd name="connsiteY696" fmla="*/ 1371374 h 1782787"/>
              <a:gd name="connsiteX697" fmla="*/ 378000 w 1015708"/>
              <a:gd name="connsiteY697" fmla="*/ 1394231 h 1782787"/>
              <a:gd name="connsiteX698" fmla="*/ 351000 w 1015708"/>
              <a:gd name="connsiteY698" fmla="*/ 1417087 h 1782787"/>
              <a:gd name="connsiteX699" fmla="*/ 324000 w 1015708"/>
              <a:gd name="connsiteY699" fmla="*/ 1394231 h 1782787"/>
              <a:gd name="connsiteX700" fmla="*/ 324000 w 1015708"/>
              <a:gd name="connsiteY700" fmla="*/ 1485656 h 1782787"/>
              <a:gd name="connsiteX701" fmla="*/ 351000 w 1015708"/>
              <a:gd name="connsiteY701" fmla="*/ 1462799 h 1782787"/>
              <a:gd name="connsiteX702" fmla="*/ 378000 w 1015708"/>
              <a:gd name="connsiteY702" fmla="*/ 1485656 h 1782787"/>
              <a:gd name="connsiteX703" fmla="*/ 351000 w 1015708"/>
              <a:gd name="connsiteY703" fmla="*/ 1508512 h 1782787"/>
              <a:gd name="connsiteX704" fmla="*/ 324000 w 1015708"/>
              <a:gd name="connsiteY704" fmla="*/ 1485656 h 1782787"/>
              <a:gd name="connsiteX705" fmla="*/ 324000 w 1015708"/>
              <a:gd name="connsiteY705" fmla="*/ 1577081 h 1782787"/>
              <a:gd name="connsiteX706" fmla="*/ 351000 w 1015708"/>
              <a:gd name="connsiteY706" fmla="*/ 1554224 h 1782787"/>
              <a:gd name="connsiteX707" fmla="*/ 378000 w 1015708"/>
              <a:gd name="connsiteY707" fmla="*/ 1577081 h 1782787"/>
              <a:gd name="connsiteX708" fmla="*/ 351000 w 1015708"/>
              <a:gd name="connsiteY708" fmla="*/ 1599937 h 1782787"/>
              <a:gd name="connsiteX709" fmla="*/ 324000 w 1015708"/>
              <a:gd name="connsiteY709" fmla="*/ 1577081 h 1782787"/>
              <a:gd name="connsiteX710" fmla="*/ 324000 w 1015708"/>
              <a:gd name="connsiteY710" fmla="*/ 1668506 h 1782787"/>
              <a:gd name="connsiteX711" fmla="*/ 351000 w 1015708"/>
              <a:gd name="connsiteY711" fmla="*/ 1645649 h 1782787"/>
              <a:gd name="connsiteX712" fmla="*/ 378000 w 1015708"/>
              <a:gd name="connsiteY712" fmla="*/ 1668506 h 1782787"/>
              <a:gd name="connsiteX713" fmla="*/ 351000 w 1015708"/>
              <a:gd name="connsiteY713" fmla="*/ 1691362 h 1782787"/>
              <a:gd name="connsiteX714" fmla="*/ 324000 w 1015708"/>
              <a:gd name="connsiteY714" fmla="*/ 1668506 h 1782787"/>
              <a:gd name="connsiteX715" fmla="*/ 324000 w 1015708"/>
              <a:gd name="connsiteY715" fmla="*/ 1759931 h 1782787"/>
              <a:gd name="connsiteX716" fmla="*/ 351000 w 1015708"/>
              <a:gd name="connsiteY716" fmla="*/ 1737074 h 1782787"/>
              <a:gd name="connsiteX717" fmla="*/ 378000 w 1015708"/>
              <a:gd name="connsiteY717" fmla="*/ 1759931 h 1782787"/>
              <a:gd name="connsiteX718" fmla="*/ 351000 w 1015708"/>
              <a:gd name="connsiteY718" fmla="*/ 1782787 h 1782787"/>
              <a:gd name="connsiteX719" fmla="*/ 324000 w 1015708"/>
              <a:gd name="connsiteY719" fmla="*/ 1759931 h 1782787"/>
              <a:gd name="connsiteX720" fmla="*/ 216000 w 1015708"/>
              <a:gd name="connsiteY720" fmla="*/ 22856 h 1782787"/>
              <a:gd name="connsiteX721" fmla="*/ 243000 w 1015708"/>
              <a:gd name="connsiteY721" fmla="*/ 0 h 1782787"/>
              <a:gd name="connsiteX722" fmla="*/ 270000 w 1015708"/>
              <a:gd name="connsiteY722" fmla="*/ 22856 h 1782787"/>
              <a:gd name="connsiteX723" fmla="*/ 243000 w 1015708"/>
              <a:gd name="connsiteY723" fmla="*/ 45714 h 1782787"/>
              <a:gd name="connsiteX724" fmla="*/ 216000 w 1015708"/>
              <a:gd name="connsiteY724" fmla="*/ 22856 h 1782787"/>
              <a:gd name="connsiteX725" fmla="*/ 216000 w 1015708"/>
              <a:gd name="connsiteY725" fmla="*/ 114281 h 1782787"/>
              <a:gd name="connsiteX726" fmla="*/ 243000 w 1015708"/>
              <a:gd name="connsiteY726" fmla="*/ 91426 h 1782787"/>
              <a:gd name="connsiteX727" fmla="*/ 270000 w 1015708"/>
              <a:gd name="connsiteY727" fmla="*/ 114281 h 1782787"/>
              <a:gd name="connsiteX728" fmla="*/ 243000 w 1015708"/>
              <a:gd name="connsiteY728" fmla="*/ 137138 h 1782787"/>
              <a:gd name="connsiteX729" fmla="*/ 216000 w 1015708"/>
              <a:gd name="connsiteY729" fmla="*/ 114281 h 1782787"/>
              <a:gd name="connsiteX730" fmla="*/ 216000 w 1015708"/>
              <a:gd name="connsiteY730" fmla="*/ 205707 h 1782787"/>
              <a:gd name="connsiteX731" fmla="*/ 243000 w 1015708"/>
              <a:gd name="connsiteY731" fmla="*/ 182851 h 1782787"/>
              <a:gd name="connsiteX732" fmla="*/ 270000 w 1015708"/>
              <a:gd name="connsiteY732" fmla="*/ 205707 h 1782787"/>
              <a:gd name="connsiteX733" fmla="*/ 243000 w 1015708"/>
              <a:gd name="connsiteY733" fmla="*/ 228563 h 1782787"/>
              <a:gd name="connsiteX734" fmla="*/ 216000 w 1015708"/>
              <a:gd name="connsiteY734" fmla="*/ 205707 h 1782787"/>
              <a:gd name="connsiteX735" fmla="*/ 216000 w 1015708"/>
              <a:gd name="connsiteY735" fmla="*/ 297131 h 1782787"/>
              <a:gd name="connsiteX736" fmla="*/ 243000 w 1015708"/>
              <a:gd name="connsiteY736" fmla="*/ 274275 h 1782787"/>
              <a:gd name="connsiteX737" fmla="*/ 270000 w 1015708"/>
              <a:gd name="connsiteY737" fmla="*/ 297131 h 1782787"/>
              <a:gd name="connsiteX738" fmla="*/ 243000 w 1015708"/>
              <a:gd name="connsiteY738" fmla="*/ 319988 h 1782787"/>
              <a:gd name="connsiteX739" fmla="*/ 216000 w 1015708"/>
              <a:gd name="connsiteY739" fmla="*/ 297131 h 1782787"/>
              <a:gd name="connsiteX740" fmla="*/ 216000 w 1015708"/>
              <a:gd name="connsiteY740" fmla="*/ 388557 h 1782787"/>
              <a:gd name="connsiteX741" fmla="*/ 243000 w 1015708"/>
              <a:gd name="connsiteY741" fmla="*/ 365701 h 1782787"/>
              <a:gd name="connsiteX742" fmla="*/ 270000 w 1015708"/>
              <a:gd name="connsiteY742" fmla="*/ 388557 h 1782787"/>
              <a:gd name="connsiteX743" fmla="*/ 243000 w 1015708"/>
              <a:gd name="connsiteY743" fmla="*/ 411413 h 1782787"/>
              <a:gd name="connsiteX744" fmla="*/ 216000 w 1015708"/>
              <a:gd name="connsiteY744" fmla="*/ 388557 h 1782787"/>
              <a:gd name="connsiteX745" fmla="*/ 216000 w 1015708"/>
              <a:gd name="connsiteY745" fmla="*/ 479981 h 1782787"/>
              <a:gd name="connsiteX746" fmla="*/ 243000 w 1015708"/>
              <a:gd name="connsiteY746" fmla="*/ 457125 h 1782787"/>
              <a:gd name="connsiteX747" fmla="*/ 270000 w 1015708"/>
              <a:gd name="connsiteY747" fmla="*/ 479981 h 1782787"/>
              <a:gd name="connsiteX748" fmla="*/ 243000 w 1015708"/>
              <a:gd name="connsiteY748" fmla="*/ 502838 h 1782787"/>
              <a:gd name="connsiteX749" fmla="*/ 216000 w 1015708"/>
              <a:gd name="connsiteY749" fmla="*/ 479981 h 1782787"/>
              <a:gd name="connsiteX750" fmla="*/ 216000 w 1015708"/>
              <a:gd name="connsiteY750" fmla="*/ 571406 h 1782787"/>
              <a:gd name="connsiteX751" fmla="*/ 243000 w 1015708"/>
              <a:gd name="connsiteY751" fmla="*/ 548550 h 1782787"/>
              <a:gd name="connsiteX752" fmla="*/ 270000 w 1015708"/>
              <a:gd name="connsiteY752" fmla="*/ 571406 h 1782787"/>
              <a:gd name="connsiteX753" fmla="*/ 243000 w 1015708"/>
              <a:gd name="connsiteY753" fmla="*/ 594263 h 1782787"/>
              <a:gd name="connsiteX754" fmla="*/ 216000 w 1015708"/>
              <a:gd name="connsiteY754" fmla="*/ 571406 h 1782787"/>
              <a:gd name="connsiteX755" fmla="*/ 216000 w 1015708"/>
              <a:gd name="connsiteY755" fmla="*/ 662831 h 1782787"/>
              <a:gd name="connsiteX756" fmla="*/ 243000 w 1015708"/>
              <a:gd name="connsiteY756" fmla="*/ 639975 h 1782787"/>
              <a:gd name="connsiteX757" fmla="*/ 270000 w 1015708"/>
              <a:gd name="connsiteY757" fmla="*/ 662831 h 1782787"/>
              <a:gd name="connsiteX758" fmla="*/ 243000 w 1015708"/>
              <a:gd name="connsiteY758" fmla="*/ 685687 h 1782787"/>
              <a:gd name="connsiteX759" fmla="*/ 216000 w 1015708"/>
              <a:gd name="connsiteY759" fmla="*/ 662831 h 1782787"/>
              <a:gd name="connsiteX760" fmla="*/ 216000 w 1015708"/>
              <a:gd name="connsiteY760" fmla="*/ 754256 h 1782787"/>
              <a:gd name="connsiteX761" fmla="*/ 243000 w 1015708"/>
              <a:gd name="connsiteY761" fmla="*/ 731400 h 1782787"/>
              <a:gd name="connsiteX762" fmla="*/ 270000 w 1015708"/>
              <a:gd name="connsiteY762" fmla="*/ 754256 h 1782787"/>
              <a:gd name="connsiteX763" fmla="*/ 243000 w 1015708"/>
              <a:gd name="connsiteY763" fmla="*/ 777112 h 1782787"/>
              <a:gd name="connsiteX764" fmla="*/ 216000 w 1015708"/>
              <a:gd name="connsiteY764" fmla="*/ 754256 h 1782787"/>
              <a:gd name="connsiteX765" fmla="*/ 216000 w 1015708"/>
              <a:gd name="connsiteY765" fmla="*/ 845681 h 1782787"/>
              <a:gd name="connsiteX766" fmla="*/ 243000 w 1015708"/>
              <a:gd name="connsiteY766" fmla="*/ 822825 h 1782787"/>
              <a:gd name="connsiteX767" fmla="*/ 270000 w 1015708"/>
              <a:gd name="connsiteY767" fmla="*/ 845681 h 1782787"/>
              <a:gd name="connsiteX768" fmla="*/ 243000 w 1015708"/>
              <a:gd name="connsiteY768" fmla="*/ 868538 h 1782787"/>
              <a:gd name="connsiteX769" fmla="*/ 216000 w 1015708"/>
              <a:gd name="connsiteY769" fmla="*/ 845681 h 1782787"/>
              <a:gd name="connsiteX770" fmla="*/ 216000 w 1015708"/>
              <a:gd name="connsiteY770" fmla="*/ 937106 h 1782787"/>
              <a:gd name="connsiteX771" fmla="*/ 243000 w 1015708"/>
              <a:gd name="connsiteY771" fmla="*/ 914250 h 1782787"/>
              <a:gd name="connsiteX772" fmla="*/ 270000 w 1015708"/>
              <a:gd name="connsiteY772" fmla="*/ 937106 h 1782787"/>
              <a:gd name="connsiteX773" fmla="*/ 243000 w 1015708"/>
              <a:gd name="connsiteY773" fmla="*/ 959963 h 1782787"/>
              <a:gd name="connsiteX774" fmla="*/ 216000 w 1015708"/>
              <a:gd name="connsiteY774" fmla="*/ 937106 h 1782787"/>
              <a:gd name="connsiteX775" fmla="*/ 216000 w 1015708"/>
              <a:gd name="connsiteY775" fmla="*/ 1028531 h 1782787"/>
              <a:gd name="connsiteX776" fmla="*/ 243000 w 1015708"/>
              <a:gd name="connsiteY776" fmla="*/ 1005675 h 1782787"/>
              <a:gd name="connsiteX777" fmla="*/ 270000 w 1015708"/>
              <a:gd name="connsiteY777" fmla="*/ 1028531 h 1782787"/>
              <a:gd name="connsiteX778" fmla="*/ 243000 w 1015708"/>
              <a:gd name="connsiteY778" fmla="*/ 1051387 h 1782787"/>
              <a:gd name="connsiteX779" fmla="*/ 216000 w 1015708"/>
              <a:gd name="connsiteY779" fmla="*/ 1028531 h 1782787"/>
              <a:gd name="connsiteX780" fmla="*/ 216000 w 1015708"/>
              <a:gd name="connsiteY780" fmla="*/ 1119956 h 1782787"/>
              <a:gd name="connsiteX781" fmla="*/ 243000 w 1015708"/>
              <a:gd name="connsiteY781" fmla="*/ 1097100 h 1782787"/>
              <a:gd name="connsiteX782" fmla="*/ 270000 w 1015708"/>
              <a:gd name="connsiteY782" fmla="*/ 1119956 h 1782787"/>
              <a:gd name="connsiteX783" fmla="*/ 243000 w 1015708"/>
              <a:gd name="connsiteY783" fmla="*/ 1142812 h 1782787"/>
              <a:gd name="connsiteX784" fmla="*/ 216000 w 1015708"/>
              <a:gd name="connsiteY784" fmla="*/ 1119956 h 1782787"/>
              <a:gd name="connsiteX785" fmla="*/ 216000 w 1015708"/>
              <a:gd name="connsiteY785" fmla="*/ 1211381 h 1782787"/>
              <a:gd name="connsiteX786" fmla="*/ 243000 w 1015708"/>
              <a:gd name="connsiteY786" fmla="*/ 1188524 h 1782787"/>
              <a:gd name="connsiteX787" fmla="*/ 270000 w 1015708"/>
              <a:gd name="connsiteY787" fmla="*/ 1211381 h 1782787"/>
              <a:gd name="connsiteX788" fmla="*/ 243000 w 1015708"/>
              <a:gd name="connsiteY788" fmla="*/ 1234237 h 1782787"/>
              <a:gd name="connsiteX789" fmla="*/ 216000 w 1015708"/>
              <a:gd name="connsiteY789" fmla="*/ 1211381 h 1782787"/>
              <a:gd name="connsiteX790" fmla="*/ 216000 w 1015708"/>
              <a:gd name="connsiteY790" fmla="*/ 1302806 h 1782787"/>
              <a:gd name="connsiteX791" fmla="*/ 243000 w 1015708"/>
              <a:gd name="connsiteY791" fmla="*/ 1279949 h 1782787"/>
              <a:gd name="connsiteX792" fmla="*/ 270000 w 1015708"/>
              <a:gd name="connsiteY792" fmla="*/ 1302806 h 1782787"/>
              <a:gd name="connsiteX793" fmla="*/ 243000 w 1015708"/>
              <a:gd name="connsiteY793" fmla="*/ 1325662 h 1782787"/>
              <a:gd name="connsiteX794" fmla="*/ 216000 w 1015708"/>
              <a:gd name="connsiteY794" fmla="*/ 1302806 h 1782787"/>
              <a:gd name="connsiteX795" fmla="*/ 216000 w 1015708"/>
              <a:gd name="connsiteY795" fmla="*/ 1394231 h 1782787"/>
              <a:gd name="connsiteX796" fmla="*/ 243000 w 1015708"/>
              <a:gd name="connsiteY796" fmla="*/ 1371374 h 1782787"/>
              <a:gd name="connsiteX797" fmla="*/ 270000 w 1015708"/>
              <a:gd name="connsiteY797" fmla="*/ 1394231 h 1782787"/>
              <a:gd name="connsiteX798" fmla="*/ 243000 w 1015708"/>
              <a:gd name="connsiteY798" fmla="*/ 1417087 h 1782787"/>
              <a:gd name="connsiteX799" fmla="*/ 216000 w 1015708"/>
              <a:gd name="connsiteY799" fmla="*/ 1394231 h 1782787"/>
              <a:gd name="connsiteX800" fmla="*/ 216000 w 1015708"/>
              <a:gd name="connsiteY800" fmla="*/ 1485656 h 1782787"/>
              <a:gd name="connsiteX801" fmla="*/ 243000 w 1015708"/>
              <a:gd name="connsiteY801" fmla="*/ 1462799 h 1782787"/>
              <a:gd name="connsiteX802" fmla="*/ 270000 w 1015708"/>
              <a:gd name="connsiteY802" fmla="*/ 1485656 h 1782787"/>
              <a:gd name="connsiteX803" fmla="*/ 243000 w 1015708"/>
              <a:gd name="connsiteY803" fmla="*/ 1508512 h 1782787"/>
              <a:gd name="connsiteX804" fmla="*/ 216000 w 1015708"/>
              <a:gd name="connsiteY804" fmla="*/ 1485656 h 1782787"/>
              <a:gd name="connsiteX805" fmla="*/ 216000 w 1015708"/>
              <a:gd name="connsiteY805" fmla="*/ 1577081 h 1782787"/>
              <a:gd name="connsiteX806" fmla="*/ 243000 w 1015708"/>
              <a:gd name="connsiteY806" fmla="*/ 1554224 h 1782787"/>
              <a:gd name="connsiteX807" fmla="*/ 270000 w 1015708"/>
              <a:gd name="connsiteY807" fmla="*/ 1577081 h 1782787"/>
              <a:gd name="connsiteX808" fmla="*/ 243000 w 1015708"/>
              <a:gd name="connsiteY808" fmla="*/ 1599937 h 1782787"/>
              <a:gd name="connsiteX809" fmla="*/ 216000 w 1015708"/>
              <a:gd name="connsiteY809" fmla="*/ 1577081 h 1782787"/>
              <a:gd name="connsiteX810" fmla="*/ 216000 w 1015708"/>
              <a:gd name="connsiteY810" fmla="*/ 1668506 h 1782787"/>
              <a:gd name="connsiteX811" fmla="*/ 243000 w 1015708"/>
              <a:gd name="connsiteY811" fmla="*/ 1645649 h 1782787"/>
              <a:gd name="connsiteX812" fmla="*/ 270000 w 1015708"/>
              <a:gd name="connsiteY812" fmla="*/ 1668506 h 1782787"/>
              <a:gd name="connsiteX813" fmla="*/ 243000 w 1015708"/>
              <a:gd name="connsiteY813" fmla="*/ 1691362 h 1782787"/>
              <a:gd name="connsiteX814" fmla="*/ 216000 w 1015708"/>
              <a:gd name="connsiteY814" fmla="*/ 1668506 h 1782787"/>
              <a:gd name="connsiteX815" fmla="*/ 216000 w 1015708"/>
              <a:gd name="connsiteY815" fmla="*/ 1759931 h 1782787"/>
              <a:gd name="connsiteX816" fmla="*/ 243000 w 1015708"/>
              <a:gd name="connsiteY816" fmla="*/ 1737074 h 1782787"/>
              <a:gd name="connsiteX817" fmla="*/ 270000 w 1015708"/>
              <a:gd name="connsiteY817" fmla="*/ 1759931 h 1782787"/>
              <a:gd name="connsiteX818" fmla="*/ 243000 w 1015708"/>
              <a:gd name="connsiteY818" fmla="*/ 1782787 h 1782787"/>
              <a:gd name="connsiteX819" fmla="*/ 216000 w 1015708"/>
              <a:gd name="connsiteY819" fmla="*/ 1759931 h 1782787"/>
              <a:gd name="connsiteX820" fmla="*/ 108000 w 1015708"/>
              <a:gd name="connsiteY820" fmla="*/ 22856 h 1782787"/>
              <a:gd name="connsiteX821" fmla="*/ 135000 w 1015708"/>
              <a:gd name="connsiteY821" fmla="*/ 0 h 1782787"/>
              <a:gd name="connsiteX822" fmla="*/ 162000 w 1015708"/>
              <a:gd name="connsiteY822" fmla="*/ 22856 h 1782787"/>
              <a:gd name="connsiteX823" fmla="*/ 135000 w 1015708"/>
              <a:gd name="connsiteY823" fmla="*/ 45714 h 1782787"/>
              <a:gd name="connsiteX824" fmla="*/ 108000 w 1015708"/>
              <a:gd name="connsiteY824" fmla="*/ 22856 h 1782787"/>
              <a:gd name="connsiteX825" fmla="*/ 108000 w 1015708"/>
              <a:gd name="connsiteY825" fmla="*/ 114281 h 1782787"/>
              <a:gd name="connsiteX826" fmla="*/ 135000 w 1015708"/>
              <a:gd name="connsiteY826" fmla="*/ 91426 h 1782787"/>
              <a:gd name="connsiteX827" fmla="*/ 162000 w 1015708"/>
              <a:gd name="connsiteY827" fmla="*/ 114281 h 1782787"/>
              <a:gd name="connsiteX828" fmla="*/ 135000 w 1015708"/>
              <a:gd name="connsiteY828" fmla="*/ 137138 h 1782787"/>
              <a:gd name="connsiteX829" fmla="*/ 108000 w 1015708"/>
              <a:gd name="connsiteY829" fmla="*/ 114281 h 1782787"/>
              <a:gd name="connsiteX830" fmla="*/ 108000 w 1015708"/>
              <a:gd name="connsiteY830" fmla="*/ 205707 h 1782787"/>
              <a:gd name="connsiteX831" fmla="*/ 135000 w 1015708"/>
              <a:gd name="connsiteY831" fmla="*/ 182851 h 1782787"/>
              <a:gd name="connsiteX832" fmla="*/ 162000 w 1015708"/>
              <a:gd name="connsiteY832" fmla="*/ 205707 h 1782787"/>
              <a:gd name="connsiteX833" fmla="*/ 135000 w 1015708"/>
              <a:gd name="connsiteY833" fmla="*/ 228563 h 1782787"/>
              <a:gd name="connsiteX834" fmla="*/ 108000 w 1015708"/>
              <a:gd name="connsiteY834" fmla="*/ 205707 h 1782787"/>
              <a:gd name="connsiteX835" fmla="*/ 108000 w 1015708"/>
              <a:gd name="connsiteY835" fmla="*/ 297131 h 1782787"/>
              <a:gd name="connsiteX836" fmla="*/ 135000 w 1015708"/>
              <a:gd name="connsiteY836" fmla="*/ 274275 h 1782787"/>
              <a:gd name="connsiteX837" fmla="*/ 162000 w 1015708"/>
              <a:gd name="connsiteY837" fmla="*/ 297131 h 1782787"/>
              <a:gd name="connsiteX838" fmla="*/ 135000 w 1015708"/>
              <a:gd name="connsiteY838" fmla="*/ 319988 h 1782787"/>
              <a:gd name="connsiteX839" fmla="*/ 108000 w 1015708"/>
              <a:gd name="connsiteY839" fmla="*/ 297131 h 1782787"/>
              <a:gd name="connsiteX840" fmla="*/ 108000 w 1015708"/>
              <a:gd name="connsiteY840" fmla="*/ 388557 h 1782787"/>
              <a:gd name="connsiteX841" fmla="*/ 135000 w 1015708"/>
              <a:gd name="connsiteY841" fmla="*/ 365701 h 1782787"/>
              <a:gd name="connsiteX842" fmla="*/ 162000 w 1015708"/>
              <a:gd name="connsiteY842" fmla="*/ 388557 h 1782787"/>
              <a:gd name="connsiteX843" fmla="*/ 135000 w 1015708"/>
              <a:gd name="connsiteY843" fmla="*/ 411413 h 1782787"/>
              <a:gd name="connsiteX844" fmla="*/ 108000 w 1015708"/>
              <a:gd name="connsiteY844" fmla="*/ 388557 h 1782787"/>
              <a:gd name="connsiteX845" fmla="*/ 108000 w 1015708"/>
              <a:gd name="connsiteY845" fmla="*/ 479981 h 1782787"/>
              <a:gd name="connsiteX846" fmla="*/ 135000 w 1015708"/>
              <a:gd name="connsiteY846" fmla="*/ 457125 h 1782787"/>
              <a:gd name="connsiteX847" fmla="*/ 162000 w 1015708"/>
              <a:gd name="connsiteY847" fmla="*/ 479981 h 1782787"/>
              <a:gd name="connsiteX848" fmla="*/ 135000 w 1015708"/>
              <a:gd name="connsiteY848" fmla="*/ 502838 h 1782787"/>
              <a:gd name="connsiteX849" fmla="*/ 108000 w 1015708"/>
              <a:gd name="connsiteY849" fmla="*/ 479981 h 1782787"/>
              <a:gd name="connsiteX850" fmla="*/ 108000 w 1015708"/>
              <a:gd name="connsiteY850" fmla="*/ 571406 h 1782787"/>
              <a:gd name="connsiteX851" fmla="*/ 135000 w 1015708"/>
              <a:gd name="connsiteY851" fmla="*/ 548550 h 1782787"/>
              <a:gd name="connsiteX852" fmla="*/ 162000 w 1015708"/>
              <a:gd name="connsiteY852" fmla="*/ 571406 h 1782787"/>
              <a:gd name="connsiteX853" fmla="*/ 135000 w 1015708"/>
              <a:gd name="connsiteY853" fmla="*/ 594263 h 1782787"/>
              <a:gd name="connsiteX854" fmla="*/ 108000 w 1015708"/>
              <a:gd name="connsiteY854" fmla="*/ 571406 h 1782787"/>
              <a:gd name="connsiteX855" fmla="*/ 108000 w 1015708"/>
              <a:gd name="connsiteY855" fmla="*/ 662831 h 1782787"/>
              <a:gd name="connsiteX856" fmla="*/ 135000 w 1015708"/>
              <a:gd name="connsiteY856" fmla="*/ 639975 h 1782787"/>
              <a:gd name="connsiteX857" fmla="*/ 162000 w 1015708"/>
              <a:gd name="connsiteY857" fmla="*/ 662831 h 1782787"/>
              <a:gd name="connsiteX858" fmla="*/ 135000 w 1015708"/>
              <a:gd name="connsiteY858" fmla="*/ 685687 h 1782787"/>
              <a:gd name="connsiteX859" fmla="*/ 108000 w 1015708"/>
              <a:gd name="connsiteY859" fmla="*/ 662831 h 1782787"/>
              <a:gd name="connsiteX860" fmla="*/ 108000 w 1015708"/>
              <a:gd name="connsiteY860" fmla="*/ 754256 h 1782787"/>
              <a:gd name="connsiteX861" fmla="*/ 135000 w 1015708"/>
              <a:gd name="connsiteY861" fmla="*/ 731400 h 1782787"/>
              <a:gd name="connsiteX862" fmla="*/ 162000 w 1015708"/>
              <a:gd name="connsiteY862" fmla="*/ 754256 h 1782787"/>
              <a:gd name="connsiteX863" fmla="*/ 135000 w 1015708"/>
              <a:gd name="connsiteY863" fmla="*/ 777112 h 1782787"/>
              <a:gd name="connsiteX864" fmla="*/ 108000 w 1015708"/>
              <a:gd name="connsiteY864" fmla="*/ 754256 h 1782787"/>
              <a:gd name="connsiteX865" fmla="*/ 108000 w 1015708"/>
              <a:gd name="connsiteY865" fmla="*/ 845681 h 1782787"/>
              <a:gd name="connsiteX866" fmla="*/ 135000 w 1015708"/>
              <a:gd name="connsiteY866" fmla="*/ 822825 h 1782787"/>
              <a:gd name="connsiteX867" fmla="*/ 162000 w 1015708"/>
              <a:gd name="connsiteY867" fmla="*/ 845681 h 1782787"/>
              <a:gd name="connsiteX868" fmla="*/ 135000 w 1015708"/>
              <a:gd name="connsiteY868" fmla="*/ 868538 h 1782787"/>
              <a:gd name="connsiteX869" fmla="*/ 108000 w 1015708"/>
              <a:gd name="connsiteY869" fmla="*/ 845681 h 1782787"/>
              <a:gd name="connsiteX870" fmla="*/ 108000 w 1015708"/>
              <a:gd name="connsiteY870" fmla="*/ 937106 h 1782787"/>
              <a:gd name="connsiteX871" fmla="*/ 135000 w 1015708"/>
              <a:gd name="connsiteY871" fmla="*/ 914250 h 1782787"/>
              <a:gd name="connsiteX872" fmla="*/ 162000 w 1015708"/>
              <a:gd name="connsiteY872" fmla="*/ 937106 h 1782787"/>
              <a:gd name="connsiteX873" fmla="*/ 135000 w 1015708"/>
              <a:gd name="connsiteY873" fmla="*/ 959963 h 1782787"/>
              <a:gd name="connsiteX874" fmla="*/ 108000 w 1015708"/>
              <a:gd name="connsiteY874" fmla="*/ 937106 h 1782787"/>
              <a:gd name="connsiteX875" fmla="*/ 108000 w 1015708"/>
              <a:gd name="connsiteY875" fmla="*/ 1028531 h 1782787"/>
              <a:gd name="connsiteX876" fmla="*/ 135000 w 1015708"/>
              <a:gd name="connsiteY876" fmla="*/ 1005675 h 1782787"/>
              <a:gd name="connsiteX877" fmla="*/ 162000 w 1015708"/>
              <a:gd name="connsiteY877" fmla="*/ 1028531 h 1782787"/>
              <a:gd name="connsiteX878" fmla="*/ 135000 w 1015708"/>
              <a:gd name="connsiteY878" fmla="*/ 1051387 h 1782787"/>
              <a:gd name="connsiteX879" fmla="*/ 108000 w 1015708"/>
              <a:gd name="connsiteY879" fmla="*/ 1028531 h 1782787"/>
              <a:gd name="connsiteX880" fmla="*/ 108000 w 1015708"/>
              <a:gd name="connsiteY880" fmla="*/ 1119956 h 1782787"/>
              <a:gd name="connsiteX881" fmla="*/ 135000 w 1015708"/>
              <a:gd name="connsiteY881" fmla="*/ 1097100 h 1782787"/>
              <a:gd name="connsiteX882" fmla="*/ 162000 w 1015708"/>
              <a:gd name="connsiteY882" fmla="*/ 1119956 h 1782787"/>
              <a:gd name="connsiteX883" fmla="*/ 135000 w 1015708"/>
              <a:gd name="connsiteY883" fmla="*/ 1142812 h 1782787"/>
              <a:gd name="connsiteX884" fmla="*/ 108000 w 1015708"/>
              <a:gd name="connsiteY884" fmla="*/ 1119956 h 1782787"/>
              <a:gd name="connsiteX885" fmla="*/ 108000 w 1015708"/>
              <a:gd name="connsiteY885" fmla="*/ 1211381 h 1782787"/>
              <a:gd name="connsiteX886" fmla="*/ 135000 w 1015708"/>
              <a:gd name="connsiteY886" fmla="*/ 1188524 h 1782787"/>
              <a:gd name="connsiteX887" fmla="*/ 162000 w 1015708"/>
              <a:gd name="connsiteY887" fmla="*/ 1211381 h 1782787"/>
              <a:gd name="connsiteX888" fmla="*/ 135000 w 1015708"/>
              <a:gd name="connsiteY888" fmla="*/ 1234237 h 1782787"/>
              <a:gd name="connsiteX889" fmla="*/ 108000 w 1015708"/>
              <a:gd name="connsiteY889" fmla="*/ 1211381 h 1782787"/>
              <a:gd name="connsiteX890" fmla="*/ 108000 w 1015708"/>
              <a:gd name="connsiteY890" fmla="*/ 1302806 h 1782787"/>
              <a:gd name="connsiteX891" fmla="*/ 135000 w 1015708"/>
              <a:gd name="connsiteY891" fmla="*/ 1279949 h 1782787"/>
              <a:gd name="connsiteX892" fmla="*/ 162000 w 1015708"/>
              <a:gd name="connsiteY892" fmla="*/ 1302806 h 1782787"/>
              <a:gd name="connsiteX893" fmla="*/ 135000 w 1015708"/>
              <a:gd name="connsiteY893" fmla="*/ 1325662 h 1782787"/>
              <a:gd name="connsiteX894" fmla="*/ 108000 w 1015708"/>
              <a:gd name="connsiteY894" fmla="*/ 1302806 h 1782787"/>
              <a:gd name="connsiteX895" fmla="*/ 108000 w 1015708"/>
              <a:gd name="connsiteY895" fmla="*/ 1394231 h 1782787"/>
              <a:gd name="connsiteX896" fmla="*/ 135000 w 1015708"/>
              <a:gd name="connsiteY896" fmla="*/ 1371374 h 1782787"/>
              <a:gd name="connsiteX897" fmla="*/ 162000 w 1015708"/>
              <a:gd name="connsiteY897" fmla="*/ 1394231 h 1782787"/>
              <a:gd name="connsiteX898" fmla="*/ 135000 w 1015708"/>
              <a:gd name="connsiteY898" fmla="*/ 1417087 h 1782787"/>
              <a:gd name="connsiteX899" fmla="*/ 108000 w 1015708"/>
              <a:gd name="connsiteY899" fmla="*/ 1394231 h 1782787"/>
              <a:gd name="connsiteX900" fmla="*/ 108000 w 1015708"/>
              <a:gd name="connsiteY900" fmla="*/ 1485656 h 1782787"/>
              <a:gd name="connsiteX901" fmla="*/ 135000 w 1015708"/>
              <a:gd name="connsiteY901" fmla="*/ 1462799 h 1782787"/>
              <a:gd name="connsiteX902" fmla="*/ 162000 w 1015708"/>
              <a:gd name="connsiteY902" fmla="*/ 1485656 h 1782787"/>
              <a:gd name="connsiteX903" fmla="*/ 135000 w 1015708"/>
              <a:gd name="connsiteY903" fmla="*/ 1508512 h 1782787"/>
              <a:gd name="connsiteX904" fmla="*/ 108000 w 1015708"/>
              <a:gd name="connsiteY904" fmla="*/ 1485656 h 1782787"/>
              <a:gd name="connsiteX905" fmla="*/ 108000 w 1015708"/>
              <a:gd name="connsiteY905" fmla="*/ 1577081 h 1782787"/>
              <a:gd name="connsiteX906" fmla="*/ 135000 w 1015708"/>
              <a:gd name="connsiteY906" fmla="*/ 1554224 h 1782787"/>
              <a:gd name="connsiteX907" fmla="*/ 162000 w 1015708"/>
              <a:gd name="connsiteY907" fmla="*/ 1577081 h 1782787"/>
              <a:gd name="connsiteX908" fmla="*/ 135000 w 1015708"/>
              <a:gd name="connsiteY908" fmla="*/ 1599937 h 1782787"/>
              <a:gd name="connsiteX909" fmla="*/ 108000 w 1015708"/>
              <a:gd name="connsiteY909" fmla="*/ 1577081 h 1782787"/>
              <a:gd name="connsiteX910" fmla="*/ 108000 w 1015708"/>
              <a:gd name="connsiteY910" fmla="*/ 1668506 h 1782787"/>
              <a:gd name="connsiteX911" fmla="*/ 135000 w 1015708"/>
              <a:gd name="connsiteY911" fmla="*/ 1645649 h 1782787"/>
              <a:gd name="connsiteX912" fmla="*/ 162000 w 1015708"/>
              <a:gd name="connsiteY912" fmla="*/ 1668506 h 1782787"/>
              <a:gd name="connsiteX913" fmla="*/ 135000 w 1015708"/>
              <a:gd name="connsiteY913" fmla="*/ 1691362 h 1782787"/>
              <a:gd name="connsiteX914" fmla="*/ 108000 w 1015708"/>
              <a:gd name="connsiteY914" fmla="*/ 1668506 h 1782787"/>
              <a:gd name="connsiteX915" fmla="*/ 108000 w 1015708"/>
              <a:gd name="connsiteY915" fmla="*/ 1759931 h 1782787"/>
              <a:gd name="connsiteX916" fmla="*/ 135000 w 1015708"/>
              <a:gd name="connsiteY916" fmla="*/ 1737074 h 1782787"/>
              <a:gd name="connsiteX917" fmla="*/ 162000 w 1015708"/>
              <a:gd name="connsiteY917" fmla="*/ 1759931 h 1782787"/>
              <a:gd name="connsiteX918" fmla="*/ 135000 w 1015708"/>
              <a:gd name="connsiteY918" fmla="*/ 1782787 h 1782787"/>
              <a:gd name="connsiteX919" fmla="*/ 108000 w 1015708"/>
              <a:gd name="connsiteY919" fmla="*/ 1759931 h 1782787"/>
              <a:gd name="connsiteX920" fmla="*/ 0 w 1015708"/>
              <a:gd name="connsiteY920" fmla="*/ 22856 h 1782787"/>
              <a:gd name="connsiteX921" fmla="*/ 27000 w 1015708"/>
              <a:gd name="connsiteY921" fmla="*/ 0 h 1782787"/>
              <a:gd name="connsiteX922" fmla="*/ 54000 w 1015708"/>
              <a:gd name="connsiteY922" fmla="*/ 22856 h 1782787"/>
              <a:gd name="connsiteX923" fmla="*/ 27000 w 1015708"/>
              <a:gd name="connsiteY923" fmla="*/ 45714 h 1782787"/>
              <a:gd name="connsiteX924" fmla="*/ 0 w 1015708"/>
              <a:gd name="connsiteY924" fmla="*/ 22856 h 1782787"/>
              <a:gd name="connsiteX925" fmla="*/ 0 w 1015708"/>
              <a:gd name="connsiteY925" fmla="*/ 114281 h 1782787"/>
              <a:gd name="connsiteX926" fmla="*/ 27000 w 1015708"/>
              <a:gd name="connsiteY926" fmla="*/ 91426 h 1782787"/>
              <a:gd name="connsiteX927" fmla="*/ 54000 w 1015708"/>
              <a:gd name="connsiteY927" fmla="*/ 114281 h 1782787"/>
              <a:gd name="connsiteX928" fmla="*/ 27000 w 1015708"/>
              <a:gd name="connsiteY928" fmla="*/ 137138 h 1782787"/>
              <a:gd name="connsiteX929" fmla="*/ 0 w 1015708"/>
              <a:gd name="connsiteY929" fmla="*/ 114281 h 1782787"/>
              <a:gd name="connsiteX930" fmla="*/ 0 w 1015708"/>
              <a:gd name="connsiteY930" fmla="*/ 205707 h 1782787"/>
              <a:gd name="connsiteX931" fmla="*/ 27000 w 1015708"/>
              <a:gd name="connsiteY931" fmla="*/ 182851 h 1782787"/>
              <a:gd name="connsiteX932" fmla="*/ 54000 w 1015708"/>
              <a:gd name="connsiteY932" fmla="*/ 205707 h 1782787"/>
              <a:gd name="connsiteX933" fmla="*/ 27000 w 1015708"/>
              <a:gd name="connsiteY933" fmla="*/ 228563 h 1782787"/>
              <a:gd name="connsiteX934" fmla="*/ 0 w 1015708"/>
              <a:gd name="connsiteY934" fmla="*/ 205707 h 1782787"/>
              <a:gd name="connsiteX935" fmla="*/ 0 w 1015708"/>
              <a:gd name="connsiteY935" fmla="*/ 297131 h 1782787"/>
              <a:gd name="connsiteX936" fmla="*/ 27000 w 1015708"/>
              <a:gd name="connsiteY936" fmla="*/ 274275 h 1782787"/>
              <a:gd name="connsiteX937" fmla="*/ 54000 w 1015708"/>
              <a:gd name="connsiteY937" fmla="*/ 297131 h 1782787"/>
              <a:gd name="connsiteX938" fmla="*/ 27000 w 1015708"/>
              <a:gd name="connsiteY938" fmla="*/ 319988 h 1782787"/>
              <a:gd name="connsiteX939" fmla="*/ 0 w 1015708"/>
              <a:gd name="connsiteY939" fmla="*/ 297131 h 1782787"/>
              <a:gd name="connsiteX940" fmla="*/ 0 w 1015708"/>
              <a:gd name="connsiteY940" fmla="*/ 388557 h 1782787"/>
              <a:gd name="connsiteX941" fmla="*/ 27000 w 1015708"/>
              <a:gd name="connsiteY941" fmla="*/ 365701 h 1782787"/>
              <a:gd name="connsiteX942" fmla="*/ 54000 w 1015708"/>
              <a:gd name="connsiteY942" fmla="*/ 388557 h 1782787"/>
              <a:gd name="connsiteX943" fmla="*/ 27000 w 1015708"/>
              <a:gd name="connsiteY943" fmla="*/ 411413 h 1782787"/>
              <a:gd name="connsiteX944" fmla="*/ 0 w 1015708"/>
              <a:gd name="connsiteY944" fmla="*/ 388557 h 1782787"/>
              <a:gd name="connsiteX945" fmla="*/ 0 w 1015708"/>
              <a:gd name="connsiteY945" fmla="*/ 479981 h 1782787"/>
              <a:gd name="connsiteX946" fmla="*/ 27000 w 1015708"/>
              <a:gd name="connsiteY946" fmla="*/ 457125 h 1782787"/>
              <a:gd name="connsiteX947" fmla="*/ 54000 w 1015708"/>
              <a:gd name="connsiteY947" fmla="*/ 479981 h 1782787"/>
              <a:gd name="connsiteX948" fmla="*/ 27000 w 1015708"/>
              <a:gd name="connsiteY948" fmla="*/ 502838 h 1782787"/>
              <a:gd name="connsiteX949" fmla="*/ 0 w 1015708"/>
              <a:gd name="connsiteY949" fmla="*/ 479981 h 1782787"/>
              <a:gd name="connsiteX950" fmla="*/ 0 w 1015708"/>
              <a:gd name="connsiteY950" fmla="*/ 571406 h 1782787"/>
              <a:gd name="connsiteX951" fmla="*/ 27000 w 1015708"/>
              <a:gd name="connsiteY951" fmla="*/ 548550 h 1782787"/>
              <a:gd name="connsiteX952" fmla="*/ 54000 w 1015708"/>
              <a:gd name="connsiteY952" fmla="*/ 571406 h 1782787"/>
              <a:gd name="connsiteX953" fmla="*/ 27000 w 1015708"/>
              <a:gd name="connsiteY953" fmla="*/ 594263 h 1782787"/>
              <a:gd name="connsiteX954" fmla="*/ 0 w 1015708"/>
              <a:gd name="connsiteY954" fmla="*/ 571406 h 1782787"/>
              <a:gd name="connsiteX955" fmla="*/ 0 w 1015708"/>
              <a:gd name="connsiteY955" fmla="*/ 662831 h 1782787"/>
              <a:gd name="connsiteX956" fmla="*/ 27000 w 1015708"/>
              <a:gd name="connsiteY956" fmla="*/ 639975 h 1782787"/>
              <a:gd name="connsiteX957" fmla="*/ 54000 w 1015708"/>
              <a:gd name="connsiteY957" fmla="*/ 662831 h 1782787"/>
              <a:gd name="connsiteX958" fmla="*/ 27000 w 1015708"/>
              <a:gd name="connsiteY958" fmla="*/ 685687 h 1782787"/>
              <a:gd name="connsiteX959" fmla="*/ 0 w 1015708"/>
              <a:gd name="connsiteY959" fmla="*/ 662831 h 1782787"/>
              <a:gd name="connsiteX960" fmla="*/ 0 w 1015708"/>
              <a:gd name="connsiteY960" fmla="*/ 754256 h 1782787"/>
              <a:gd name="connsiteX961" fmla="*/ 27000 w 1015708"/>
              <a:gd name="connsiteY961" fmla="*/ 731400 h 1782787"/>
              <a:gd name="connsiteX962" fmla="*/ 54000 w 1015708"/>
              <a:gd name="connsiteY962" fmla="*/ 754256 h 1782787"/>
              <a:gd name="connsiteX963" fmla="*/ 27000 w 1015708"/>
              <a:gd name="connsiteY963" fmla="*/ 777112 h 1782787"/>
              <a:gd name="connsiteX964" fmla="*/ 0 w 1015708"/>
              <a:gd name="connsiteY964" fmla="*/ 754256 h 1782787"/>
              <a:gd name="connsiteX965" fmla="*/ 0 w 1015708"/>
              <a:gd name="connsiteY965" fmla="*/ 845681 h 1782787"/>
              <a:gd name="connsiteX966" fmla="*/ 27000 w 1015708"/>
              <a:gd name="connsiteY966" fmla="*/ 822825 h 1782787"/>
              <a:gd name="connsiteX967" fmla="*/ 54000 w 1015708"/>
              <a:gd name="connsiteY967" fmla="*/ 845681 h 1782787"/>
              <a:gd name="connsiteX968" fmla="*/ 27000 w 1015708"/>
              <a:gd name="connsiteY968" fmla="*/ 868538 h 1782787"/>
              <a:gd name="connsiteX969" fmla="*/ 0 w 1015708"/>
              <a:gd name="connsiteY969" fmla="*/ 845681 h 1782787"/>
              <a:gd name="connsiteX970" fmla="*/ 0 w 1015708"/>
              <a:gd name="connsiteY970" fmla="*/ 937106 h 1782787"/>
              <a:gd name="connsiteX971" fmla="*/ 27000 w 1015708"/>
              <a:gd name="connsiteY971" fmla="*/ 914250 h 1782787"/>
              <a:gd name="connsiteX972" fmla="*/ 54000 w 1015708"/>
              <a:gd name="connsiteY972" fmla="*/ 937106 h 1782787"/>
              <a:gd name="connsiteX973" fmla="*/ 27000 w 1015708"/>
              <a:gd name="connsiteY973" fmla="*/ 959963 h 1782787"/>
              <a:gd name="connsiteX974" fmla="*/ 0 w 1015708"/>
              <a:gd name="connsiteY974" fmla="*/ 937106 h 1782787"/>
              <a:gd name="connsiteX975" fmla="*/ 0 w 1015708"/>
              <a:gd name="connsiteY975" fmla="*/ 1028531 h 1782787"/>
              <a:gd name="connsiteX976" fmla="*/ 27000 w 1015708"/>
              <a:gd name="connsiteY976" fmla="*/ 1005675 h 1782787"/>
              <a:gd name="connsiteX977" fmla="*/ 54000 w 1015708"/>
              <a:gd name="connsiteY977" fmla="*/ 1028531 h 1782787"/>
              <a:gd name="connsiteX978" fmla="*/ 27000 w 1015708"/>
              <a:gd name="connsiteY978" fmla="*/ 1051387 h 1782787"/>
              <a:gd name="connsiteX979" fmla="*/ 0 w 1015708"/>
              <a:gd name="connsiteY979" fmla="*/ 1028531 h 1782787"/>
              <a:gd name="connsiteX980" fmla="*/ 0 w 1015708"/>
              <a:gd name="connsiteY980" fmla="*/ 1119956 h 1782787"/>
              <a:gd name="connsiteX981" fmla="*/ 27000 w 1015708"/>
              <a:gd name="connsiteY981" fmla="*/ 1097100 h 1782787"/>
              <a:gd name="connsiteX982" fmla="*/ 54000 w 1015708"/>
              <a:gd name="connsiteY982" fmla="*/ 1119956 h 1782787"/>
              <a:gd name="connsiteX983" fmla="*/ 27000 w 1015708"/>
              <a:gd name="connsiteY983" fmla="*/ 1142812 h 1782787"/>
              <a:gd name="connsiteX984" fmla="*/ 0 w 1015708"/>
              <a:gd name="connsiteY984" fmla="*/ 1119956 h 1782787"/>
              <a:gd name="connsiteX985" fmla="*/ 0 w 1015708"/>
              <a:gd name="connsiteY985" fmla="*/ 1211381 h 1782787"/>
              <a:gd name="connsiteX986" fmla="*/ 27000 w 1015708"/>
              <a:gd name="connsiteY986" fmla="*/ 1188524 h 1782787"/>
              <a:gd name="connsiteX987" fmla="*/ 54000 w 1015708"/>
              <a:gd name="connsiteY987" fmla="*/ 1211381 h 1782787"/>
              <a:gd name="connsiteX988" fmla="*/ 27000 w 1015708"/>
              <a:gd name="connsiteY988" fmla="*/ 1234237 h 1782787"/>
              <a:gd name="connsiteX989" fmla="*/ 0 w 1015708"/>
              <a:gd name="connsiteY989" fmla="*/ 1211381 h 1782787"/>
              <a:gd name="connsiteX990" fmla="*/ 0 w 1015708"/>
              <a:gd name="connsiteY990" fmla="*/ 1302806 h 1782787"/>
              <a:gd name="connsiteX991" fmla="*/ 27000 w 1015708"/>
              <a:gd name="connsiteY991" fmla="*/ 1279949 h 1782787"/>
              <a:gd name="connsiteX992" fmla="*/ 54000 w 1015708"/>
              <a:gd name="connsiteY992" fmla="*/ 1302806 h 1782787"/>
              <a:gd name="connsiteX993" fmla="*/ 27000 w 1015708"/>
              <a:gd name="connsiteY993" fmla="*/ 1325662 h 1782787"/>
              <a:gd name="connsiteX994" fmla="*/ 0 w 1015708"/>
              <a:gd name="connsiteY994" fmla="*/ 1302806 h 1782787"/>
              <a:gd name="connsiteX995" fmla="*/ 0 w 1015708"/>
              <a:gd name="connsiteY995" fmla="*/ 1394231 h 1782787"/>
              <a:gd name="connsiteX996" fmla="*/ 27000 w 1015708"/>
              <a:gd name="connsiteY996" fmla="*/ 1371374 h 1782787"/>
              <a:gd name="connsiteX997" fmla="*/ 54000 w 1015708"/>
              <a:gd name="connsiteY997" fmla="*/ 1394231 h 1782787"/>
              <a:gd name="connsiteX998" fmla="*/ 27000 w 1015708"/>
              <a:gd name="connsiteY998" fmla="*/ 1417087 h 1782787"/>
              <a:gd name="connsiteX999" fmla="*/ 0 w 1015708"/>
              <a:gd name="connsiteY999" fmla="*/ 1394231 h 1782787"/>
              <a:gd name="connsiteX1000" fmla="*/ 0 w 1015708"/>
              <a:gd name="connsiteY1000" fmla="*/ 1485656 h 1782787"/>
              <a:gd name="connsiteX1001" fmla="*/ 27000 w 1015708"/>
              <a:gd name="connsiteY1001" fmla="*/ 1462799 h 1782787"/>
              <a:gd name="connsiteX1002" fmla="*/ 54000 w 1015708"/>
              <a:gd name="connsiteY1002" fmla="*/ 1485656 h 1782787"/>
              <a:gd name="connsiteX1003" fmla="*/ 27000 w 1015708"/>
              <a:gd name="connsiteY1003" fmla="*/ 1508512 h 1782787"/>
              <a:gd name="connsiteX1004" fmla="*/ 0 w 1015708"/>
              <a:gd name="connsiteY1004" fmla="*/ 1485656 h 1782787"/>
              <a:gd name="connsiteX1005" fmla="*/ 0 w 1015708"/>
              <a:gd name="connsiteY1005" fmla="*/ 1577081 h 1782787"/>
              <a:gd name="connsiteX1006" fmla="*/ 27000 w 1015708"/>
              <a:gd name="connsiteY1006" fmla="*/ 1554224 h 1782787"/>
              <a:gd name="connsiteX1007" fmla="*/ 54000 w 1015708"/>
              <a:gd name="connsiteY1007" fmla="*/ 1577081 h 1782787"/>
              <a:gd name="connsiteX1008" fmla="*/ 27000 w 1015708"/>
              <a:gd name="connsiteY1008" fmla="*/ 1599937 h 1782787"/>
              <a:gd name="connsiteX1009" fmla="*/ 0 w 1015708"/>
              <a:gd name="connsiteY1009" fmla="*/ 1577081 h 1782787"/>
              <a:gd name="connsiteX1010" fmla="*/ 0 w 1015708"/>
              <a:gd name="connsiteY1010" fmla="*/ 1668506 h 1782787"/>
              <a:gd name="connsiteX1011" fmla="*/ 27000 w 1015708"/>
              <a:gd name="connsiteY1011" fmla="*/ 1645649 h 1782787"/>
              <a:gd name="connsiteX1012" fmla="*/ 54000 w 1015708"/>
              <a:gd name="connsiteY1012" fmla="*/ 1668506 h 1782787"/>
              <a:gd name="connsiteX1013" fmla="*/ 27000 w 1015708"/>
              <a:gd name="connsiteY1013" fmla="*/ 1691362 h 1782787"/>
              <a:gd name="connsiteX1014" fmla="*/ 0 w 1015708"/>
              <a:gd name="connsiteY1014" fmla="*/ 1668506 h 1782787"/>
              <a:gd name="connsiteX1015" fmla="*/ 0 w 1015708"/>
              <a:gd name="connsiteY1015" fmla="*/ 1759931 h 1782787"/>
              <a:gd name="connsiteX1016" fmla="*/ 27000 w 1015708"/>
              <a:gd name="connsiteY1016" fmla="*/ 1737074 h 1782787"/>
              <a:gd name="connsiteX1017" fmla="*/ 54000 w 1015708"/>
              <a:gd name="connsiteY1017" fmla="*/ 1759931 h 1782787"/>
              <a:gd name="connsiteX1018" fmla="*/ 27000 w 1015708"/>
              <a:gd name="connsiteY1018" fmla="*/ 1782787 h 1782787"/>
              <a:gd name="connsiteX1019" fmla="*/ 0 w 1015708"/>
              <a:gd name="connsiteY1019" fmla="*/ 1759931 h 1782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</a:cxnLst>
            <a:rect l="l" t="t" r="r" b="b"/>
            <a:pathLst>
              <a:path w="1015708" h="1782787">
                <a:moveTo>
                  <a:pt x="972000" y="22856"/>
                </a:moveTo>
                <a:cubicBezTo>
                  <a:pt x="972000" y="10233"/>
                  <a:pt x="984088" y="0"/>
                  <a:pt x="999000" y="0"/>
                </a:cubicBezTo>
                <a:lnTo>
                  <a:pt x="1015708" y="5858"/>
                </a:lnTo>
                <a:lnTo>
                  <a:pt x="1015708" y="39855"/>
                </a:lnTo>
                <a:lnTo>
                  <a:pt x="999000" y="45714"/>
                </a:lnTo>
                <a:cubicBezTo>
                  <a:pt x="984088" y="45714"/>
                  <a:pt x="972000" y="35481"/>
                  <a:pt x="972000" y="22856"/>
                </a:cubicBezTo>
                <a:close/>
                <a:moveTo>
                  <a:pt x="972000" y="114281"/>
                </a:moveTo>
                <a:cubicBezTo>
                  <a:pt x="972000" y="101659"/>
                  <a:pt x="984088" y="91426"/>
                  <a:pt x="999000" y="91426"/>
                </a:cubicBezTo>
                <a:lnTo>
                  <a:pt x="1015708" y="97284"/>
                </a:lnTo>
                <a:lnTo>
                  <a:pt x="1015708" y="131279"/>
                </a:lnTo>
                <a:lnTo>
                  <a:pt x="999000" y="137138"/>
                </a:lnTo>
                <a:cubicBezTo>
                  <a:pt x="984088" y="137138"/>
                  <a:pt x="972000" y="126905"/>
                  <a:pt x="972000" y="114281"/>
                </a:cubicBezTo>
                <a:close/>
                <a:moveTo>
                  <a:pt x="972000" y="205707"/>
                </a:moveTo>
                <a:cubicBezTo>
                  <a:pt x="972000" y="193083"/>
                  <a:pt x="984088" y="182851"/>
                  <a:pt x="999000" y="182851"/>
                </a:cubicBezTo>
                <a:lnTo>
                  <a:pt x="1015708" y="188709"/>
                </a:lnTo>
                <a:lnTo>
                  <a:pt x="1015708" y="222705"/>
                </a:lnTo>
                <a:lnTo>
                  <a:pt x="999000" y="228563"/>
                </a:lnTo>
                <a:cubicBezTo>
                  <a:pt x="984088" y="228563"/>
                  <a:pt x="972000" y="218331"/>
                  <a:pt x="972000" y="205707"/>
                </a:cubicBezTo>
                <a:close/>
                <a:moveTo>
                  <a:pt x="972000" y="297131"/>
                </a:moveTo>
                <a:cubicBezTo>
                  <a:pt x="972000" y="284508"/>
                  <a:pt x="984088" y="274275"/>
                  <a:pt x="999000" y="274275"/>
                </a:cubicBezTo>
                <a:lnTo>
                  <a:pt x="1015708" y="280133"/>
                </a:lnTo>
                <a:lnTo>
                  <a:pt x="1015708" y="314129"/>
                </a:lnTo>
                <a:lnTo>
                  <a:pt x="999000" y="319988"/>
                </a:lnTo>
                <a:cubicBezTo>
                  <a:pt x="984088" y="319988"/>
                  <a:pt x="972000" y="309755"/>
                  <a:pt x="972000" y="297131"/>
                </a:cubicBezTo>
                <a:close/>
                <a:moveTo>
                  <a:pt x="972000" y="388557"/>
                </a:moveTo>
                <a:cubicBezTo>
                  <a:pt x="972000" y="375933"/>
                  <a:pt x="984088" y="365701"/>
                  <a:pt x="999000" y="365701"/>
                </a:cubicBezTo>
                <a:lnTo>
                  <a:pt x="1015708" y="371559"/>
                </a:lnTo>
                <a:lnTo>
                  <a:pt x="1015708" y="405554"/>
                </a:lnTo>
                <a:lnTo>
                  <a:pt x="999000" y="411413"/>
                </a:lnTo>
                <a:cubicBezTo>
                  <a:pt x="984088" y="411413"/>
                  <a:pt x="972000" y="401180"/>
                  <a:pt x="972000" y="388557"/>
                </a:cubicBezTo>
                <a:close/>
                <a:moveTo>
                  <a:pt x="972000" y="479981"/>
                </a:moveTo>
                <a:cubicBezTo>
                  <a:pt x="972000" y="467358"/>
                  <a:pt x="984088" y="457125"/>
                  <a:pt x="999000" y="457125"/>
                </a:cubicBezTo>
                <a:lnTo>
                  <a:pt x="1015708" y="462983"/>
                </a:lnTo>
                <a:lnTo>
                  <a:pt x="1015708" y="496979"/>
                </a:lnTo>
                <a:lnTo>
                  <a:pt x="999000" y="502838"/>
                </a:lnTo>
                <a:cubicBezTo>
                  <a:pt x="984088" y="502838"/>
                  <a:pt x="972000" y="492605"/>
                  <a:pt x="972000" y="479981"/>
                </a:cubicBezTo>
                <a:close/>
                <a:moveTo>
                  <a:pt x="972000" y="571406"/>
                </a:moveTo>
                <a:cubicBezTo>
                  <a:pt x="972000" y="558783"/>
                  <a:pt x="984088" y="548550"/>
                  <a:pt x="999000" y="548550"/>
                </a:cubicBezTo>
                <a:lnTo>
                  <a:pt x="1015708" y="554408"/>
                </a:lnTo>
                <a:lnTo>
                  <a:pt x="1015708" y="588404"/>
                </a:lnTo>
                <a:lnTo>
                  <a:pt x="999000" y="594263"/>
                </a:lnTo>
                <a:cubicBezTo>
                  <a:pt x="984088" y="594263"/>
                  <a:pt x="972000" y="584030"/>
                  <a:pt x="972000" y="571406"/>
                </a:cubicBezTo>
                <a:close/>
                <a:moveTo>
                  <a:pt x="972000" y="662831"/>
                </a:moveTo>
                <a:cubicBezTo>
                  <a:pt x="972000" y="650208"/>
                  <a:pt x="984088" y="639975"/>
                  <a:pt x="999000" y="639975"/>
                </a:cubicBezTo>
                <a:lnTo>
                  <a:pt x="1015708" y="645833"/>
                </a:lnTo>
                <a:lnTo>
                  <a:pt x="1015708" y="679829"/>
                </a:lnTo>
                <a:lnTo>
                  <a:pt x="999000" y="685687"/>
                </a:lnTo>
                <a:cubicBezTo>
                  <a:pt x="984088" y="685687"/>
                  <a:pt x="972000" y="675455"/>
                  <a:pt x="972000" y="662831"/>
                </a:cubicBezTo>
                <a:close/>
                <a:moveTo>
                  <a:pt x="972000" y="754256"/>
                </a:moveTo>
                <a:cubicBezTo>
                  <a:pt x="972000" y="741633"/>
                  <a:pt x="984088" y="731400"/>
                  <a:pt x="999000" y="731400"/>
                </a:cubicBezTo>
                <a:lnTo>
                  <a:pt x="1015708" y="737258"/>
                </a:lnTo>
                <a:lnTo>
                  <a:pt x="1015708" y="771254"/>
                </a:lnTo>
                <a:lnTo>
                  <a:pt x="999000" y="777112"/>
                </a:lnTo>
                <a:cubicBezTo>
                  <a:pt x="984088" y="777112"/>
                  <a:pt x="972000" y="766880"/>
                  <a:pt x="972000" y="754256"/>
                </a:cubicBezTo>
                <a:close/>
                <a:moveTo>
                  <a:pt x="972000" y="845681"/>
                </a:moveTo>
                <a:cubicBezTo>
                  <a:pt x="972000" y="833057"/>
                  <a:pt x="984088" y="822825"/>
                  <a:pt x="999000" y="822825"/>
                </a:cubicBezTo>
                <a:lnTo>
                  <a:pt x="1015708" y="828683"/>
                </a:lnTo>
                <a:lnTo>
                  <a:pt x="1015708" y="862679"/>
                </a:lnTo>
                <a:lnTo>
                  <a:pt x="999000" y="868538"/>
                </a:lnTo>
                <a:cubicBezTo>
                  <a:pt x="984088" y="868538"/>
                  <a:pt x="972000" y="858304"/>
                  <a:pt x="972000" y="845681"/>
                </a:cubicBezTo>
                <a:close/>
                <a:moveTo>
                  <a:pt x="972000" y="937106"/>
                </a:moveTo>
                <a:cubicBezTo>
                  <a:pt x="972000" y="924482"/>
                  <a:pt x="984088" y="914250"/>
                  <a:pt x="999000" y="914250"/>
                </a:cubicBezTo>
                <a:lnTo>
                  <a:pt x="1015708" y="920108"/>
                </a:lnTo>
                <a:lnTo>
                  <a:pt x="1015708" y="954104"/>
                </a:lnTo>
                <a:lnTo>
                  <a:pt x="999000" y="959963"/>
                </a:lnTo>
                <a:cubicBezTo>
                  <a:pt x="984088" y="959963"/>
                  <a:pt x="972000" y="949730"/>
                  <a:pt x="972000" y="937106"/>
                </a:cubicBezTo>
                <a:close/>
                <a:moveTo>
                  <a:pt x="972000" y="1028531"/>
                </a:moveTo>
                <a:cubicBezTo>
                  <a:pt x="972000" y="1015907"/>
                  <a:pt x="984088" y="1005675"/>
                  <a:pt x="999000" y="1005675"/>
                </a:cubicBezTo>
                <a:lnTo>
                  <a:pt x="1015708" y="1011533"/>
                </a:lnTo>
                <a:lnTo>
                  <a:pt x="1015708" y="1045529"/>
                </a:lnTo>
                <a:lnTo>
                  <a:pt x="999000" y="1051387"/>
                </a:lnTo>
                <a:cubicBezTo>
                  <a:pt x="984088" y="1051387"/>
                  <a:pt x="972000" y="1041154"/>
                  <a:pt x="972000" y="1028531"/>
                </a:cubicBezTo>
                <a:close/>
                <a:moveTo>
                  <a:pt x="972000" y="1119956"/>
                </a:moveTo>
                <a:cubicBezTo>
                  <a:pt x="972000" y="1107332"/>
                  <a:pt x="984088" y="1097100"/>
                  <a:pt x="999000" y="1097100"/>
                </a:cubicBezTo>
                <a:lnTo>
                  <a:pt x="1015708" y="1102958"/>
                </a:lnTo>
                <a:lnTo>
                  <a:pt x="1015708" y="1136954"/>
                </a:lnTo>
                <a:lnTo>
                  <a:pt x="999000" y="1142812"/>
                </a:lnTo>
                <a:cubicBezTo>
                  <a:pt x="984088" y="1142812"/>
                  <a:pt x="972000" y="1132579"/>
                  <a:pt x="972000" y="1119956"/>
                </a:cubicBezTo>
                <a:close/>
                <a:moveTo>
                  <a:pt x="972000" y="1211381"/>
                </a:moveTo>
                <a:cubicBezTo>
                  <a:pt x="972000" y="1198757"/>
                  <a:pt x="984088" y="1188524"/>
                  <a:pt x="999000" y="1188524"/>
                </a:cubicBezTo>
                <a:lnTo>
                  <a:pt x="1015708" y="1194383"/>
                </a:lnTo>
                <a:lnTo>
                  <a:pt x="1015708" y="1228379"/>
                </a:lnTo>
                <a:lnTo>
                  <a:pt x="999000" y="1234237"/>
                </a:lnTo>
                <a:cubicBezTo>
                  <a:pt x="984088" y="1234237"/>
                  <a:pt x="972000" y="1224004"/>
                  <a:pt x="972000" y="1211381"/>
                </a:cubicBezTo>
                <a:close/>
                <a:moveTo>
                  <a:pt x="972000" y="1302806"/>
                </a:moveTo>
                <a:cubicBezTo>
                  <a:pt x="972000" y="1290182"/>
                  <a:pt x="984088" y="1279949"/>
                  <a:pt x="999000" y="1279949"/>
                </a:cubicBezTo>
                <a:lnTo>
                  <a:pt x="1015708" y="1285808"/>
                </a:lnTo>
                <a:lnTo>
                  <a:pt x="1015708" y="1319804"/>
                </a:lnTo>
                <a:lnTo>
                  <a:pt x="999000" y="1325662"/>
                </a:lnTo>
                <a:cubicBezTo>
                  <a:pt x="984088" y="1325662"/>
                  <a:pt x="972000" y="1315429"/>
                  <a:pt x="972000" y="1302806"/>
                </a:cubicBezTo>
                <a:close/>
                <a:moveTo>
                  <a:pt x="972000" y="1394231"/>
                </a:moveTo>
                <a:cubicBezTo>
                  <a:pt x="972000" y="1381607"/>
                  <a:pt x="984088" y="1371374"/>
                  <a:pt x="999000" y="1371374"/>
                </a:cubicBezTo>
                <a:lnTo>
                  <a:pt x="1015708" y="1377233"/>
                </a:lnTo>
                <a:lnTo>
                  <a:pt x="1015708" y="1411229"/>
                </a:lnTo>
                <a:lnTo>
                  <a:pt x="999000" y="1417087"/>
                </a:lnTo>
                <a:cubicBezTo>
                  <a:pt x="984088" y="1417087"/>
                  <a:pt x="972000" y="1406854"/>
                  <a:pt x="972000" y="1394231"/>
                </a:cubicBezTo>
                <a:close/>
                <a:moveTo>
                  <a:pt x="972000" y="1485656"/>
                </a:moveTo>
                <a:cubicBezTo>
                  <a:pt x="972000" y="1473032"/>
                  <a:pt x="984088" y="1462799"/>
                  <a:pt x="999000" y="1462799"/>
                </a:cubicBezTo>
                <a:lnTo>
                  <a:pt x="1015708" y="1468658"/>
                </a:lnTo>
                <a:lnTo>
                  <a:pt x="1015708" y="1502654"/>
                </a:lnTo>
                <a:lnTo>
                  <a:pt x="999000" y="1508512"/>
                </a:lnTo>
                <a:cubicBezTo>
                  <a:pt x="984088" y="1508512"/>
                  <a:pt x="972000" y="1498279"/>
                  <a:pt x="972000" y="1485656"/>
                </a:cubicBezTo>
                <a:close/>
                <a:moveTo>
                  <a:pt x="972000" y="1577081"/>
                </a:moveTo>
                <a:cubicBezTo>
                  <a:pt x="972000" y="1564457"/>
                  <a:pt x="984088" y="1554224"/>
                  <a:pt x="999000" y="1554224"/>
                </a:cubicBezTo>
                <a:lnTo>
                  <a:pt x="1015708" y="1560083"/>
                </a:lnTo>
                <a:lnTo>
                  <a:pt x="1015708" y="1594079"/>
                </a:lnTo>
                <a:lnTo>
                  <a:pt x="999000" y="1599937"/>
                </a:lnTo>
                <a:cubicBezTo>
                  <a:pt x="984088" y="1599937"/>
                  <a:pt x="972000" y="1589704"/>
                  <a:pt x="972000" y="1577081"/>
                </a:cubicBezTo>
                <a:close/>
                <a:moveTo>
                  <a:pt x="972000" y="1668506"/>
                </a:moveTo>
                <a:cubicBezTo>
                  <a:pt x="972000" y="1655882"/>
                  <a:pt x="984088" y="1645649"/>
                  <a:pt x="999000" y="1645649"/>
                </a:cubicBezTo>
                <a:lnTo>
                  <a:pt x="1015708" y="1651508"/>
                </a:lnTo>
                <a:lnTo>
                  <a:pt x="1015708" y="1685504"/>
                </a:lnTo>
                <a:lnTo>
                  <a:pt x="999000" y="1691362"/>
                </a:lnTo>
                <a:cubicBezTo>
                  <a:pt x="984088" y="1691362"/>
                  <a:pt x="972000" y="1681129"/>
                  <a:pt x="972000" y="1668506"/>
                </a:cubicBezTo>
                <a:close/>
                <a:moveTo>
                  <a:pt x="972000" y="1759931"/>
                </a:moveTo>
                <a:cubicBezTo>
                  <a:pt x="972000" y="1747308"/>
                  <a:pt x="984088" y="1737074"/>
                  <a:pt x="999000" y="1737074"/>
                </a:cubicBezTo>
                <a:lnTo>
                  <a:pt x="1015708" y="1742933"/>
                </a:lnTo>
                <a:lnTo>
                  <a:pt x="1015708" y="1776929"/>
                </a:lnTo>
                <a:lnTo>
                  <a:pt x="999000" y="1782787"/>
                </a:lnTo>
                <a:cubicBezTo>
                  <a:pt x="984088" y="1782787"/>
                  <a:pt x="972000" y="1772554"/>
                  <a:pt x="972000" y="1759931"/>
                </a:cubicBezTo>
                <a:close/>
                <a:moveTo>
                  <a:pt x="864000" y="22856"/>
                </a:moveTo>
                <a:cubicBezTo>
                  <a:pt x="864000" y="10233"/>
                  <a:pt x="876088" y="0"/>
                  <a:pt x="891000" y="0"/>
                </a:cubicBezTo>
                <a:cubicBezTo>
                  <a:pt x="905912" y="0"/>
                  <a:pt x="918000" y="10233"/>
                  <a:pt x="918000" y="22856"/>
                </a:cubicBezTo>
                <a:cubicBezTo>
                  <a:pt x="918000" y="35481"/>
                  <a:pt x="905912" y="45714"/>
                  <a:pt x="891000" y="45714"/>
                </a:cubicBezTo>
                <a:cubicBezTo>
                  <a:pt x="876088" y="45714"/>
                  <a:pt x="864000" y="35481"/>
                  <a:pt x="864000" y="22856"/>
                </a:cubicBezTo>
                <a:close/>
                <a:moveTo>
                  <a:pt x="864000" y="114281"/>
                </a:moveTo>
                <a:cubicBezTo>
                  <a:pt x="864000" y="101659"/>
                  <a:pt x="876088" y="91426"/>
                  <a:pt x="891000" y="91426"/>
                </a:cubicBezTo>
                <a:cubicBezTo>
                  <a:pt x="905912" y="91426"/>
                  <a:pt x="918000" y="101659"/>
                  <a:pt x="918000" y="114281"/>
                </a:cubicBezTo>
                <a:cubicBezTo>
                  <a:pt x="918000" y="126905"/>
                  <a:pt x="905912" y="137138"/>
                  <a:pt x="891000" y="137138"/>
                </a:cubicBezTo>
                <a:cubicBezTo>
                  <a:pt x="876088" y="137138"/>
                  <a:pt x="864000" y="126905"/>
                  <a:pt x="864000" y="114281"/>
                </a:cubicBezTo>
                <a:close/>
                <a:moveTo>
                  <a:pt x="864000" y="205707"/>
                </a:moveTo>
                <a:cubicBezTo>
                  <a:pt x="864000" y="193083"/>
                  <a:pt x="876088" y="182851"/>
                  <a:pt x="891000" y="182851"/>
                </a:cubicBezTo>
                <a:cubicBezTo>
                  <a:pt x="905912" y="182851"/>
                  <a:pt x="918000" y="193083"/>
                  <a:pt x="918000" y="205707"/>
                </a:cubicBezTo>
                <a:cubicBezTo>
                  <a:pt x="918000" y="218331"/>
                  <a:pt x="905912" y="228563"/>
                  <a:pt x="891000" y="228563"/>
                </a:cubicBezTo>
                <a:cubicBezTo>
                  <a:pt x="876088" y="228563"/>
                  <a:pt x="864000" y="218331"/>
                  <a:pt x="864000" y="205707"/>
                </a:cubicBezTo>
                <a:close/>
                <a:moveTo>
                  <a:pt x="864000" y="297131"/>
                </a:moveTo>
                <a:cubicBezTo>
                  <a:pt x="864000" y="284508"/>
                  <a:pt x="876088" y="274275"/>
                  <a:pt x="891000" y="274275"/>
                </a:cubicBezTo>
                <a:cubicBezTo>
                  <a:pt x="905912" y="274275"/>
                  <a:pt x="918000" y="284508"/>
                  <a:pt x="918000" y="297131"/>
                </a:cubicBezTo>
                <a:cubicBezTo>
                  <a:pt x="918000" y="309755"/>
                  <a:pt x="905912" y="319988"/>
                  <a:pt x="891000" y="319988"/>
                </a:cubicBezTo>
                <a:cubicBezTo>
                  <a:pt x="876088" y="319988"/>
                  <a:pt x="864000" y="309755"/>
                  <a:pt x="864000" y="297131"/>
                </a:cubicBezTo>
                <a:close/>
                <a:moveTo>
                  <a:pt x="864000" y="388557"/>
                </a:moveTo>
                <a:cubicBezTo>
                  <a:pt x="864000" y="375933"/>
                  <a:pt x="876088" y="365701"/>
                  <a:pt x="891000" y="365701"/>
                </a:cubicBezTo>
                <a:cubicBezTo>
                  <a:pt x="905912" y="365701"/>
                  <a:pt x="918000" y="375933"/>
                  <a:pt x="918000" y="388557"/>
                </a:cubicBezTo>
                <a:cubicBezTo>
                  <a:pt x="918000" y="401180"/>
                  <a:pt x="905912" y="411413"/>
                  <a:pt x="891000" y="411413"/>
                </a:cubicBezTo>
                <a:cubicBezTo>
                  <a:pt x="876088" y="411413"/>
                  <a:pt x="864000" y="401180"/>
                  <a:pt x="864000" y="388557"/>
                </a:cubicBezTo>
                <a:close/>
                <a:moveTo>
                  <a:pt x="864000" y="479981"/>
                </a:moveTo>
                <a:cubicBezTo>
                  <a:pt x="864000" y="467358"/>
                  <a:pt x="876088" y="457125"/>
                  <a:pt x="891000" y="457125"/>
                </a:cubicBezTo>
                <a:cubicBezTo>
                  <a:pt x="905912" y="457125"/>
                  <a:pt x="918000" y="467358"/>
                  <a:pt x="918000" y="479981"/>
                </a:cubicBezTo>
                <a:cubicBezTo>
                  <a:pt x="918000" y="492605"/>
                  <a:pt x="905912" y="502838"/>
                  <a:pt x="891000" y="502838"/>
                </a:cubicBezTo>
                <a:cubicBezTo>
                  <a:pt x="876088" y="502838"/>
                  <a:pt x="864000" y="492605"/>
                  <a:pt x="864000" y="479981"/>
                </a:cubicBezTo>
                <a:close/>
                <a:moveTo>
                  <a:pt x="864000" y="571406"/>
                </a:moveTo>
                <a:cubicBezTo>
                  <a:pt x="864000" y="558783"/>
                  <a:pt x="876088" y="548550"/>
                  <a:pt x="891000" y="548550"/>
                </a:cubicBezTo>
                <a:cubicBezTo>
                  <a:pt x="905912" y="548550"/>
                  <a:pt x="918000" y="558783"/>
                  <a:pt x="918000" y="571406"/>
                </a:cubicBezTo>
                <a:cubicBezTo>
                  <a:pt x="918000" y="584030"/>
                  <a:pt x="905912" y="594263"/>
                  <a:pt x="891000" y="594263"/>
                </a:cubicBezTo>
                <a:cubicBezTo>
                  <a:pt x="876088" y="594263"/>
                  <a:pt x="864000" y="584030"/>
                  <a:pt x="864000" y="571406"/>
                </a:cubicBezTo>
                <a:close/>
                <a:moveTo>
                  <a:pt x="864000" y="662831"/>
                </a:moveTo>
                <a:cubicBezTo>
                  <a:pt x="864000" y="650208"/>
                  <a:pt x="876088" y="639975"/>
                  <a:pt x="891000" y="639975"/>
                </a:cubicBezTo>
                <a:cubicBezTo>
                  <a:pt x="905912" y="639975"/>
                  <a:pt x="918000" y="650208"/>
                  <a:pt x="918000" y="662831"/>
                </a:cubicBezTo>
                <a:cubicBezTo>
                  <a:pt x="918000" y="675455"/>
                  <a:pt x="905912" y="685687"/>
                  <a:pt x="891000" y="685687"/>
                </a:cubicBezTo>
                <a:cubicBezTo>
                  <a:pt x="876088" y="685687"/>
                  <a:pt x="864000" y="675455"/>
                  <a:pt x="864000" y="662831"/>
                </a:cubicBezTo>
                <a:close/>
                <a:moveTo>
                  <a:pt x="864000" y="754256"/>
                </a:moveTo>
                <a:cubicBezTo>
                  <a:pt x="864000" y="741633"/>
                  <a:pt x="876088" y="731400"/>
                  <a:pt x="891000" y="731400"/>
                </a:cubicBezTo>
                <a:cubicBezTo>
                  <a:pt x="905912" y="731400"/>
                  <a:pt x="918000" y="741633"/>
                  <a:pt x="918000" y="754256"/>
                </a:cubicBezTo>
                <a:cubicBezTo>
                  <a:pt x="918000" y="766880"/>
                  <a:pt x="905912" y="777112"/>
                  <a:pt x="891000" y="777112"/>
                </a:cubicBezTo>
                <a:cubicBezTo>
                  <a:pt x="876088" y="777112"/>
                  <a:pt x="864000" y="766880"/>
                  <a:pt x="864000" y="754256"/>
                </a:cubicBezTo>
                <a:close/>
                <a:moveTo>
                  <a:pt x="864000" y="845681"/>
                </a:moveTo>
                <a:cubicBezTo>
                  <a:pt x="864000" y="833057"/>
                  <a:pt x="876088" y="822825"/>
                  <a:pt x="891000" y="822825"/>
                </a:cubicBezTo>
                <a:cubicBezTo>
                  <a:pt x="905912" y="822825"/>
                  <a:pt x="918000" y="833057"/>
                  <a:pt x="918000" y="845681"/>
                </a:cubicBezTo>
                <a:cubicBezTo>
                  <a:pt x="918000" y="858304"/>
                  <a:pt x="905912" y="868538"/>
                  <a:pt x="891000" y="868538"/>
                </a:cubicBezTo>
                <a:cubicBezTo>
                  <a:pt x="876088" y="868538"/>
                  <a:pt x="864000" y="858304"/>
                  <a:pt x="864000" y="845681"/>
                </a:cubicBezTo>
                <a:close/>
                <a:moveTo>
                  <a:pt x="864000" y="937106"/>
                </a:moveTo>
                <a:cubicBezTo>
                  <a:pt x="864000" y="924482"/>
                  <a:pt x="876088" y="914250"/>
                  <a:pt x="891000" y="914250"/>
                </a:cubicBezTo>
                <a:cubicBezTo>
                  <a:pt x="905912" y="914250"/>
                  <a:pt x="918000" y="924482"/>
                  <a:pt x="918000" y="937106"/>
                </a:cubicBezTo>
                <a:cubicBezTo>
                  <a:pt x="918000" y="949730"/>
                  <a:pt x="905912" y="959963"/>
                  <a:pt x="891000" y="959963"/>
                </a:cubicBezTo>
                <a:cubicBezTo>
                  <a:pt x="876088" y="959963"/>
                  <a:pt x="864000" y="949730"/>
                  <a:pt x="864000" y="937106"/>
                </a:cubicBezTo>
                <a:close/>
                <a:moveTo>
                  <a:pt x="864000" y="1028531"/>
                </a:moveTo>
                <a:cubicBezTo>
                  <a:pt x="864000" y="1015907"/>
                  <a:pt x="876088" y="1005675"/>
                  <a:pt x="891000" y="1005675"/>
                </a:cubicBezTo>
                <a:cubicBezTo>
                  <a:pt x="905912" y="1005675"/>
                  <a:pt x="918000" y="1015907"/>
                  <a:pt x="918000" y="1028531"/>
                </a:cubicBezTo>
                <a:cubicBezTo>
                  <a:pt x="918000" y="1041154"/>
                  <a:pt x="905912" y="1051387"/>
                  <a:pt x="891000" y="1051387"/>
                </a:cubicBezTo>
                <a:cubicBezTo>
                  <a:pt x="876088" y="1051387"/>
                  <a:pt x="864000" y="1041154"/>
                  <a:pt x="864000" y="1028531"/>
                </a:cubicBezTo>
                <a:close/>
                <a:moveTo>
                  <a:pt x="864000" y="1119956"/>
                </a:moveTo>
                <a:cubicBezTo>
                  <a:pt x="864000" y="1107332"/>
                  <a:pt x="876088" y="1097100"/>
                  <a:pt x="891000" y="1097100"/>
                </a:cubicBezTo>
                <a:cubicBezTo>
                  <a:pt x="905912" y="1097100"/>
                  <a:pt x="918000" y="1107332"/>
                  <a:pt x="918000" y="1119956"/>
                </a:cubicBezTo>
                <a:cubicBezTo>
                  <a:pt x="918000" y="1132579"/>
                  <a:pt x="905912" y="1142812"/>
                  <a:pt x="891000" y="1142812"/>
                </a:cubicBezTo>
                <a:cubicBezTo>
                  <a:pt x="876088" y="1142812"/>
                  <a:pt x="864000" y="1132579"/>
                  <a:pt x="864000" y="1119956"/>
                </a:cubicBezTo>
                <a:close/>
                <a:moveTo>
                  <a:pt x="864000" y="1211381"/>
                </a:moveTo>
                <a:cubicBezTo>
                  <a:pt x="864000" y="1198757"/>
                  <a:pt x="876088" y="1188524"/>
                  <a:pt x="891000" y="1188524"/>
                </a:cubicBezTo>
                <a:cubicBezTo>
                  <a:pt x="905912" y="1188524"/>
                  <a:pt x="918000" y="1198757"/>
                  <a:pt x="918000" y="1211381"/>
                </a:cubicBezTo>
                <a:cubicBezTo>
                  <a:pt x="918000" y="1224004"/>
                  <a:pt x="905912" y="1234237"/>
                  <a:pt x="891000" y="1234237"/>
                </a:cubicBezTo>
                <a:cubicBezTo>
                  <a:pt x="876088" y="1234237"/>
                  <a:pt x="864000" y="1224004"/>
                  <a:pt x="864000" y="1211381"/>
                </a:cubicBezTo>
                <a:close/>
                <a:moveTo>
                  <a:pt x="864000" y="1302806"/>
                </a:moveTo>
                <a:cubicBezTo>
                  <a:pt x="864000" y="1290182"/>
                  <a:pt x="876088" y="1279949"/>
                  <a:pt x="891000" y="1279949"/>
                </a:cubicBezTo>
                <a:cubicBezTo>
                  <a:pt x="905912" y="1279949"/>
                  <a:pt x="918000" y="1290182"/>
                  <a:pt x="918000" y="1302806"/>
                </a:cubicBezTo>
                <a:cubicBezTo>
                  <a:pt x="918000" y="1315429"/>
                  <a:pt x="905912" y="1325662"/>
                  <a:pt x="891000" y="1325662"/>
                </a:cubicBezTo>
                <a:cubicBezTo>
                  <a:pt x="876088" y="1325662"/>
                  <a:pt x="864000" y="1315429"/>
                  <a:pt x="864000" y="1302806"/>
                </a:cubicBezTo>
                <a:close/>
                <a:moveTo>
                  <a:pt x="864000" y="1394231"/>
                </a:moveTo>
                <a:cubicBezTo>
                  <a:pt x="864000" y="1381607"/>
                  <a:pt x="876088" y="1371374"/>
                  <a:pt x="891000" y="1371374"/>
                </a:cubicBezTo>
                <a:cubicBezTo>
                  <a:pt x="905912" y="1371374"/>
                  <a:pt x="918000" y="1381607"/>
                  <a:pt x="918000" y="1394231"/>
                </a:cubicBezTo>
                <a:cubicBezTo>
                  <a:pt x="918000" y="1406854"/>
                  <a:pt x="905912" y="1417087"/>
                  <a:pt x="891000" y="1417087"/>
                </a:cubicBezTo>
                <a:cubicBezTo>
                  <a:pt x="876088" y="1417087"/>
                  <a:pt x="864000" y="1406854"/>
                  <a:pt x="864000" y="1394231"/>
                </a:cubicBezTo>
                <a:close/>
                <a:moveTo>
                  <a:pt x="864000" y="1485656"/>
                </a:moveTo>
                <a:cubicBezTo>
                  <a:pt x="864000" y="1473032"/>
                  <a:pt x="876088" y="1462799"/>
                  <a:pt x="891000" y="1462799"/>
                </a:cubicBezTo>
                <a:cubicBezTo>
                  <a:pt x="905912" y="1462799"/>
                  <a:pt x="918000" y="1473032"/>
                  <a:pt x="918000" y="1485656"/>
                </a:cubicBezTo>
                <a:cubicBezTo>
                  <a:pt x="918000" y="1498279"/>
                  <a:pt x="905912" y="1508512"/>
                  <a:pt x="891000" y="1508512"/>
                </a:cubicBezTo>
                <a:cubicBezTo>
                  <a:pt x="876088" y="1508512"/>
                  <a:pt x="864000" y="1498279"/>
                  <a:pt x="864000" y="1485656"/>
                </a:cubicBezTo>
                <a:close/>
                <a:moveTo>
                  <a:pt x="864000" y="1577081"/>
                </a:moveTo>
                <a:cubicBezTo>
                  <a:pt x="864000" y="1564457"/>
                  <a:pt x="876088" y="1554224"/>
                  <a:pt x="891000" y="1554224"/>
                </a:cubicBezTo>
                <a:cubicBezTo>
                  <a:pt x="905912" y="1554224"/>
                  <a:pt x="918000" y="1564457"/>
                  <a:pt x="918000" y="1577081"/>
                </a:cubicBezTo>
                <a:cubicBezTo>
                  <a:pt x="918000" y="1589704"/>
                  <a:pt x="905912" y="1599937"/>
                  <a:pt x="891000" y="1599937"/>
                </a:cubicBezTo>
                <a:cubicBezTo>
                  <a:pt x="876088" y="1599937"/>
                  <a:pt x="864000" y="1589704"/>
                  <a:pt x="864000" y="1577081"/>
                </a:cubicBezTo>
                <a:close/>
                <a:moveTo>
                  <a:pt x="864000" y="1668506"/>
                </a:moveTo>
                <a:cubicBezTo>
                  <a:pt x="864000" y="1655882"/>
                  <a:pt x="876088" y="1645649"/>
                  <a:pt x="891000" y="1645649"/>
                </a:cubicBezTo>
                <a:cubicBezTo>
                  <a:pt x="905912" y="1645649"/>
                  <a:pt x="918000" y="1655882"/>
                  <a:pt x="918000" y="1668506"/>
                </a:cubicBezTo>
                <a:cubicBezTo>
                  <a:pt x="918000" y="1681129"/>
                  <a:pt x="905912" y="1691362"/>
                  <a:pt x="891000" y="1691362"/>
                </a:cubicBezTo>
                <a:cubicBezTo>
                  <a:pt x="876088" y="1691362"/>
                  <a:pt x="864000" y="1681129"/>
                  <a:pt x="864000" y="1668506"/>
                </a:cubicBezTo>
                <a:close/>
                <a:moveTo>
                  <a:pt x="864000" y="1759931"/>
                </a:moveTo>
                <a:cubicBezTo>
                  <a:pt x="864000" y="1747308"/>
                  <a:pt x="876088" y="1737074"/>
                  <a:pt x="891000" y="1737074"/>
                </a:cubicBezTo>
                <a:cubicBezTo>
                  <a:pt x="905912" y="1737074"/>
                  <a:pt x="918000" y="1747308"/>
                  <a:pt x="918000" y="1759931"/>
                </a:cubicBezTo>
                <a:cubicBezTo>
                  <a:pt x="918000" y="1772554"/>
                  <a:pt x="905912" y="1782787"/>
                  <a:pt x="891000" y="1782787"/>
                </a:cubicBezTo>
                <a:cubicBezTo>
                  <a:pt x="876088" y="1782787"/>
                  <a:pt x="864000" y="1772554"/>
                  <a:pt x="864000" y="1759931"/>
                </a:cubicBezTo>
                <a:close/>
                <a:moveTo>
                  <a:pt x="756000" y="22856"/>
                </a:moveTo>
                <a:cubicBezTo>
                  <a:pt x="756000" y="10233"/>
                  <a:pt x="768088" y="0"/>
                  <a:pt x="783000" y="0"/>
                </a:cubicBezTo>
                <a:cubicBezTo>
                  <a:pt x="797912" y="0"/>
                  <a:pt x="810000" y="10233"/>
                  <a:pt x="810000" y="22856"/>
                </a:cubicBezTo>
                <a:cubicBezTo>
                  <a:pt x="810000" y="35481"/>
                  <a:pt x="797912" y="45714"/>
                  <a:pt x="783000" y="45714"/>
                </a:cubicBezTo>
                <a:cubicBezTo>
                  <a:pt x="768088" y="45714"/>
                  <a:pt x="756000" y="35481"/>
                  <a:pt x="756000" y="22856"/>
                </a:cubicBezTo>
                <a:close/>
                <a:moveTo>
                  <a:pt x="756000" y="114281"/>
                </a:moveTo>
                <a:cubicBezTo>
                  <a:pt x="756000" y="101659"/>
                  <a:pt x="768088" y="91426"/>
                  <a:pt x="783000" y="91426"/>
                </a:cubicBezTo>
                <a:cubicBezTo>
                  <a:pt x="797912" y="91426"/>
                  <a:pt x="810000" y="101659"/>
                  <a:pt x="810000" y="114281"/>
                </a:cubicBezTo>
                <a:cubicBezTo>
                  <a:pt x="810000" y="126905"/>
                  <a:pt x="797912" y="137138"/>
                  <a:pt x="783000" y="137138"/>
                </a:cubicBezTo>
                <a:cubicBezTo>
                  <a:pt x="768088" y="137138"/>
                  <a:pt x="756000" y="126905"/>
                  <a:pt x="756000" y="114281"/>
                </a:cubicBezTo>
                <a:close/>
                <a:moveTo>
                  <a:pt x="756000" y="205707"/>
                </a:moveTo>
                <a:cubicBezTo>
                  <a:pt x="756000" y="193083"/>
                  <a:pt x="768088" y="182851"/>
                  <a:pt x="783000" y="182851"/>
                </a:cubicBezTo>
                <a:cubicBezTo>
                  <a:pt x="797912" y="182851"/>
                  <a:pt x="810000" y="193083"/>
                  <a:pt x="810000" y="205707"/>
                </a:cubicBezTo>
                <a:cubicBezTo>
                  <a:pt x="810000" y="218331"/>
                  <a:pt x="797912" y="228563"/>
                  <a:pt x="783000" y="228563"/>
                </a:cubicBezTo>
                <a:cubicBezTo>
                  <a:pt x="768088" y="228563"/>
                  <a:pt x="756000" y="218331"/>
                  <a:pt x="756000" y="205707"/>
                </a:cubicBezTo>
                <a:close/>
                <a:moveTo>
                  <a:pt x="756000" y="297131"/>
                </a:moveTo>
                <a:cubicBezTo>
                  <a:pt x="756000" y="284508"/>
                  <a:pt x="768088" y="274275"/>
                  <a:pt x="783000" y="274275"/>
                </a:cubicBezTo>
                <a:cubicBezTo>
                  <a:pt x="797912" y="274275"/>
                  <a:pt x="810000" y="284508"/>
                  <a:pt x="810000" y="297131"/>
                </a:cubicBezTo>
                <a:cubicBezTo>
                  <a:pt x="810000" y="309755"/>
                  <a:pt x="797912" y="319988"/>
                  <a:pt x="783000" y="319988"/>
                </a:cubicBezTo>
                <a:cubicBezTo>
                  <a:pt x="768088" y="319988"/>
                  <a:pt x="756000" y="309755"/>
                  <a:pt x="756000" y="297131"/>
                </a:cubicBezTo>
                <a:close/>
                <a:moveTo>
                  <a:pt x="756000" y="388557"/>
                </a:moveTo>
                <a:cubicBezTo>
                  <a:pt x="756000" y="375933"/>
                  <a:pt x="768088" y="365701"/>
                  <a:pt x="783000" y="365701"/>
                </a:cubicBezTo>
                <a:cubicBezTo>
                  <a:pt x="797912" y="365701"/>
                  <a:pt x="810000" y="375933"/>
                  <a:pt x="810000" y="388557"/>
                </a:cubicBezTo>
                <a:cubicBezTo>
                  <a:pt x="810000" y="401180"/>
                  <a:pt x="797912" y="411413"/>
                  <a:pt x="783000" y="411413"/>
                </a:cubicBezTo>
                <a:cubicBezTo>
                  <a:pt x="768088" y="411413"/>
                  <a:pt x="756000" y="401180"/>
                  <a:pt x="756000" y="388557"/>
                </a:cubicBezTo>
                <a:close/>
                <a:moveTo>
                  <a:pt x="756000" y="479981"/>
                </a:moveTo>
                <a:cubicBezTo>
                  <a:pt x="756000" y="467358"/>
                  <a:pt x="768088" y="457125"/>
                  <a:pt x="783000" y="457125"/>
                </a:cubicBezTo>
                <a:cubicBezTo>
                  <a:pt x="797912" y="457125"/>
                  <a:pt x="810000" y="467358"/>
                  <a:pt x="810000" y="479981"/>
                </a:cubicBezTo>
                <a:cubicBezTo>
                  <a:pt x="810000" y="492605"/>
                  <a:pt x="797912" y="502838"/>
                  <a:pt x="783000" y="502838"/>
                </a:cubicBezTo>
                <a:cubicBezTo>
                  <a:pt x="768088" y="502838"/>
                  <a:pt x="756000" y="492605"/>
                  <a:pt x="756000" y="479981"/>
                </a:cubicBezTo>
                <a:close/>
                <a:moveTo>
                  <a:pt x="756000" y="571406"/>
                </a:moveTo>
                <a:cubicBezTo>
                  <a:pt x="756000" y="558783"/>
                  <a:pt x="768088" y="548550"/>
                  <a:pt x="783000" y="548550"/>
                </a:cubicBezTo>
                <a:cubicBezTo>
                  <a:pt x="797912" y="548550"/>
                  <a:pt x="810000" y="558783"/>
                  <a:pt x="810000" y="571406"/>
                </a:cubicBezTo>
                <a:cubicBezTo>
                  <a:pt x="810000" y="584030"/>
                  <a:pt x="797912" y="594263"/>
                  <a:pt x="783000" y="594263"/>
                </a:cubicBezTo>
                <a:cubicBezTo>
                  <a:pt x="768088" y="594263"/>
                  <a:pt x="756000" y="584030"/>
                  <a:pt x="756000" y="571406"/>
                </a:cubicBezTo>
                <a:close/>
                <a:moveTo>
                  <a:pt x="756000" y="662831"/>
                </a:moveTo>
                <a:cubicBezTo>
                  <a:pt x="756000" y="650208"/>
                  <a:pt x="768088" y="639975"/>
                  <a:pt x="783000" y="639975"/>
                </a:cubicBezTo>
                <a:cubicBezTo>
                  <a:pt x="797912" y="639975"/>
                  <a:pt x="810000" y="650208"/>
                  <a:pt x="810000" y="662831"/>
                </a:cubicBezTo>
                <a:cubicBezTo>
                  <a:pt x="810000" y="675455"/>
                  <a:pt x="797912" y="685687"/>
                  <a:pt x="783000" y="685687"/>
                </a:cubicBezTo>
                <a:cubicBezTo>
                  <a:pt x="768088" y="685687"/>
                  <a:pt x="756000" y="675455"/>
                  <a:pt x="756000" y="662831"/>
                </a:cubicBezTo>
                <a:close/>
                <a:moveTo>
                  <a:pt x="756000" y="754256"/>
                </a:moveTo>
                <a:cubicBezTo>
                  <a:pt x="756000" y="741633"/>
                  <a:pt x="768088" y="731400"/>
                  <a:pt x="783000" y="731400"/>
                </a:cubicBezTo>
                <a:cubicBezTo>
                  <a:pt x="797912" y="731400"/>
                  <a:pt x="810000" y="741633"/>
                  <a:pt x="810000" y="754256"/>
                </a:cubicBezTo>
                <a:cubicBezTo>
                  <a:pt x="810000" y="766880"/>
                  <a:pt x="797912" y="777112"/>
                  <a:pt x="783000" y="777112"/>
                </a:cubicBezTo>
                <a:cubicBezTo>
                  <a:pt x="768088" y="777112"/>
                  <a:pt x="756000" y="766880"/>
                  <a:pt x="756000" y="754256"/>
                </a:cubicBezTo>
                <a:close/>
                <a:moveTo>
                  <a:pt x="756000" y="845681"/>
                </a:moveTo>
                <a:cubicBezTo>
                  <a:pt x="756000" y="833057"/>
                  <a:pt x="768088" y="822825"/>
                  <a:pt x="783000" y="822825"/>
                </a:cubicBezTo>
                <a:cubicBezTo>
                  <a:pt x="797912" y="822825"/>
                  <a:pt x="810000" y="833057"/>
                  <a:pt x="810000" y="845681"/>
                </a:cubicBezTo>
                <a:cubicBezTo>
                  <a:pt x="810000" y="858304"/>
                  <a:pt x="797912" y="868538"/>
                  <a:pt x="783000" y="868538"/>
                </a:cubicBezTo>
                <a:cubicBezTo>
                  <a:pt x="768088" y="868538"/>
                  <a:pt x="756000" y="858304"/>
                  <a:pt x="756000" y="845681"/>
                </a:cubicBezTo>
                <a:close/>
                <a:moveTo>
                  <a:pt x="756000" y="937106"/>
                </a:moveTo>
                <a:cubicBezTo>
                  <a:pt x="756000" y="924482"/>
                  <a:pt x="768088" y="914250"/>
                  <a:pt x="783000" y="914250"/>
                </a:cubicBezTo>
                <a:cubicBezTo>
                  <a:pt x="797912" y="914250"/>
                  <a:pt x="810000" y="924482"/>
                  <a:pt x="810000" y="937106"/>
                </a:cubicBezTo>
                <a:cubicBezTo>
                  <a:pt x="810000" y="949730"/>
                  <a:pt x="797912" y="959963"/>
                  <a:pt x="783000" y="959963"/>
                </a:cubicBezTo>
                <a:cubicBezTo>
                  <a:pt x="768088" y="959963"/>
                  <a:pt x="756000" y="949730"/>
                  <a:pt x="756000" y="937106"/>
                </a:cubicBezTo>
                <a:close/>
                <a:moveTo>
                  <a:pt x="756000" y="1028531"/>
                </a:moveTo>
                <a:cubicBezTo>
                  <a:pt x="756000" y="1015907"/>
                  <a:pt x="768088" y="1005675"/>
                  <a:pt x="783000" y="1005675"/>
                </a:cubicBezTo>
                <a:cubicBezTo>
                  <a:pt x="797912" y="1005675"/>
                  <a:pt x="810000" y="1015907"/>
                  <a:pt x="810000" y="1028531"/>
                </a:cubicBezTo>
                <a:cubicBezTo>
                  <a:pt x="810000" y="1041154"/>
                  <a:pt x="797912" y="1051387"/>
                  <a:pt x="783000" y="1051387"/>
                </a:cubicBezTo>
                <a:cubicBezTo>
                  <a:pt x="768088" y="1051387"/>
                  <a:pt x="756000" y="1041154"/>
                  <a:pt x="756000" y="1028531"/>
                </a:cubicBezTo>
                <a:close/>
                <a:moveTo>
                  <a:pt x="756000" y="1119956"/>
                </a:moveTo>
                <a:cubicBezTo>
                  <a:pt x="756000" y="1107332"/>
                  <a:pt x="768088" y="1097100"/>
                  <a:pt x="783000" y="1097100"/>
                </a:cubicBezTo>
                <a:cubicBezTo>
                  <a:pt x="797912" y="1097100"/>
                  <a:pt x="810000" y="1107332"/>
                  <a:pt x="810000" y="1119956"/>
                </a:cubicBezTo>
                <a:cubicBezTo>
                  <a:pt x="810000" y="1132579"/>
                  <a:pt x="797912" y="1142812"/>
                  <a:pt x="783000" y="1142812"/>
                </a:cubicBezTo>
                <a:cubicBezTo>
                  <a:pt x="768088" y="1142812"/>
                  <a:pt x="756000" y="1132579"/>
                  <a:pt x="756000" y="1119956"/>
                </a:cubicBezTo>
                <a:close/>
                <a:moveTo>
                  <a:pt x="756000" y="1211381"/>
                </a:moveTo>
                <a:cubicBezTo>
                  <a:pt x="756000" y="1198757"/>
                  <a:pt x="768088" y="1188524"/>
                  <a:pt x="783000" y="1188524"/>
                </a:cubicBezTo>
                <a:cubicBezTo>
                  <a:pt x="797912" y="1188524"/>
                  <a:pt x="810000" y="1198757"/>
                  <a:pt x="810000" y="1211381"/>
                </a:cubicBezTo>
                <a:cubicBezTo>
                  <a:pt x="810000" y="1224004"/>
                  <a:pt x="797912" y="1234237"/>
                  <a:pt x="783000" y="1234237"/>
                </a:cubicBezTo>
                <a:cubicBezTo>
                  <a:pt x="768088" y="1234237"/>
                  <a:pt x="756000" y="1224004"/>
                  <a:pt x="756000" y="1211381"/>
                </a:cubicBezTo>
                <a:close/>
                <a:moveTo>
                  <a:pt x="756000" y="1302806"/>
                </a:moveTo>
                <a:cubicBezTo>
                  <a:pt x="756000" y="1290182"/>
                  <a:pt x="768088" y="1279949"/>
                  <a:pt x="783000" y="1279949"/>
                </a:cubicBezTo>
                <a:cubicBezTo>
                  <a:pt x="797912" y="1279949"/>
                  <a:pt x="810000" y="1290182"/>
                  <a:pt x="810000" y="1302806"/>
                </a:cubicBezTo>
                <a:cubicBezTo>
                  <a:pt x="810000" y="1315429"/>
                  <a:pt x="797912" y="1325662"/>
                  <a:pt x="783000" y="1325662"/>
                </a:cubicBezTo>
                <a:cubicBezTo>
                  <a:pt x="768088" y="1325662"/>
                  <a:pt x="756000" y="1315429"/>
                  <a:pt x="756000" y="1302806"/>
                </a:cubicBezTo>
                <a:close/>
                <a:moveTo>
                  <a:pt x="756000" y="1394231"/>
                </a:moveTo>
                <a:cubicBezTo>
                  <a:pt x="756000" y="1381607"/>
                  <a:pt x="768088" y="1371374"/>
                  <a:pt x="783000" y="1371374"/>
                </a:cubicBezTo>
                <a:cubicBezTo>
                  <a:pt x="797912" y="1371374"/>
                  <a:pt x="810000" y="1381607"/>
                  <a:pt x="810000" y="1394231"/>
                </a:cubicBezTo>
                <a:cubicBezTo>
                  <a:pt x="810000" y="1406854"/>
                  <a:pt x="797912" y="1417087"/>
                  <a:pt x="783000" y="1417087"/>
                </a:cubicBezTo>
                <a:cubicBezTo>
                  <a:pt x="768088" y="1417087"/>
                  <a:pt x="756000" y="1406854"/>
                  <a:pt x="756000" y="1394231"/>
                </a:cubicBezTo>
                <a:close/>
                <a:moveTo>
                  <a:pt x="756000" y="1485656"/>
                </a:moveTo>
                <a:cubicBezTo>
                  <a:pt x="756000" y="1473032"/>
                  <a:pt x="768088" y="1462799"/>
                  <a:pt x="783000" y="1462799"/>
                </a:cubicBezTo>
                <a:cubicBezTo>
                  <a:pt x="797912" y="1462799"/>
                  <a:pt x="810000" y="1473032"/>
                  <a:pt x="810000" y="1485656"/>
                </a:cubicBezTo>
                <a:cubicBezTo>
                  <a:pt x="810000" y="1498279"/>
                  <a:pt x="797912" y="1508512"/>
                  <a:pt x="783000" y="1508512"/>
                </a:cubicBezTo>
                <a:cubicBezTo>
                  <a:pt x="768088" y="1508512"/>
                  <a:pt x="756000" y="1498279"/>
                  <a:pt x="756000" y="1485656"/>
                </a:cubicBezTo>
                <a:close/>
                <a:moveTo>
                  <a:pt x="756000" y="1577081"/>
                </a:moveTo>
                <a:cubicBezTo>
                  <a:pt x="756000" y="1564457"/>
                  <a:pt x="768088" y="1554224"/>
                  <a:pt x="783000" y="1554224"/>
                </a:cubicBezTo>
                <a:cubicBezTo>
                  <a:pt x="797912" y="1554224"/>
                  <a:pt x="810000" y="1564457"/>
                  <a:pt x="810000" y="1577081"/>
                </a:cubicBezTo>
                <a:cubicBezTo>
                  <a:pt x="810000" y="1589704"/>
                  <a:pt x="797912" y="1599937"/>
                  <a:pt x="783000" y="1599937"/>
                </a:cubicBezTo>
                <a:cubicBezTo>
                  <a:pt x="768088" y="1599937"/>
                  <a:pt x="756000" y="1589704"/>
                  <a:pt x="756000" y="1577081"/>
                </a:cubicBezTo>
                <a:close/>
                <a:moveTo>
                  <a:pt x="756000" y="1668506"/>
                </a:moveTo>
                <a:cubicBezTo>
                  <a:pt x="756000" y="1655882"/>
                  <a:pt x="768088" y="1645649"/>
                  <a:pt x="783000" y="1645649"/>
                </a:cubicBezTo>
                <a:cubicBezTo>
                  <a:pt x="797912" y="1645649"/>
                  <a:pt x="810000" y="1655882"/>
                  <a:pt x="810000" y="1668506"/>
                </a:cubicBezTo>
                <a:cubicBezTo>
                  <a:pt x="810000" y="1681129"/>
                  <a:pt x="797912" y="1691362"/>
                  <a:pt x="783000" y="1691362"/>
                </a:cubicBezTo>
                <a:cubicBezTo>
                  <a:pt x="768088" y="1691362"/>
                  <a:pt x="756000" y="1681129"/>
                  <a:pt x="756000" y="1668506"/>
                </a:cubicBezTo>
                <a:close/>
                <a:moveTo>
                  <a:pt x="756000" y="1759931"/>
                </a:moveTo>
                <a:cubicBezTo>
                  <a:pt x="756000" y="1747308"/>
                  <a:pt x="768088" y="1737074"/>
                  <a:pt x="783000" y="1737074"/>
                </a:cubicBezTo>
                <a:cubicBezTo>
                  <a:pt x="797912" y="1737074"/>
                  <a:pt x="810000" y="1747308"/>
                  <a:pt x="810000" y="1759931"/>
                </a:cubicBezTo>
                <a:cubicBezTo>
                  <a:pt x="810000" y="1772554"/>
                  <a:pt x="797912" y="1782787"/>
                  <a:pt x="783000" y="1782787"/>
                </a:cubicBezTo>
                <a:cubicBezTo>
                  <a:pt x="768088" y="1782787"/>
                  <a:pt x="756000" y="1772554"/>
                  <a:pt x="756000" y="1759931"/>
                </a:cubicBezTo>
                <a:close/>
                <a:moveTo>
                  <a:pt x="648000" y="22856"/>
                </a:moveTo>
                <a:cubicBezTo>
                  <a:pt x="648000" y="10233"/>
                  <a:pt x="660088" y="0"/>
                  <a:pt x="675000" y="0"/>
                </a:cubicBezTo>
                <a:cubicBezTo>
                  <a:pt x="689912" y="0"/>
                  <a:pt x="702000" y="10233"/>
                  <a:pt x="702000" y="22856"/>
                </a:cubicBezTo>
                <a:cubicBezTo>
                  <a:pt x="702000" y="35481"/>
                  <a:pt x="689912" y="45714"/>
                  <a:pt x="675000" y="45714"/>
                </a:cubicBezTo>
                <a:cubicBezTo>
                  <a:pt x="660088" y="45714"/>
                  <a:pt x="648000" y="35481"/>
                  <a:pt x="648000" y="22856"/>
                </a:cubicBezTo>
                <a:close/>
                <a:moveTo>
                  <a:pt x="648000" y="114281"/>
                </a:moveTo>
                <a:cubicBezTo>
                  <a:pt x="648000" y="101659"/>
                  <a:pt x="660088" y="91426"/>
                  <a:pt x="675000" y="91426"/>
                </a:cubicBezTo>
                <a:cubicBezTo>
                  <a:pt x="689912" y="91426"/>
                  <a:pt x="702000" y="101659"/>
                  <a:pt x="702000" y="114281"/>
                </a:cubicBezTo>
                <a:cubicBezTo>
                  <a:pt x="702000" y="126905"/>
                  <a:pt x="689912" y="137138"/>
                  <a:pt x="675000" y="137138"/>
                </a:cubicBezTo>
                <a:cubicBezTo>
                  <a:pt x="660088" y="137138"/>
                  <a:pt x="648000" y="126905"/>
                  <a:pt x="648000" y="114281"/>
                </a:cubicBezTo>
                <a:close/>
                <a:moveTo>
                  <a:pt x="648000" y="205707"/>
                </a:moveTo>
                <a:cubicBezTo>
                  <a:pt x="648000" y="193083"/>
                  <a:pt x="660088" y="182851"/>
                  <a:pt x="675000" y="182851"/>
                </a:cubicBezTo>
                <a:cubicBezTo>
                  <a:pt x="689912" y="182851"/>
                  <a:pt x="702000" y="193083"/>
                  <a:pt x="702000" y="205707"/>
                </a:cubicBezTo>
                <a:cubicBezTo>
                  <a:pt x="702000" y="218331"/>
                  <a:pt x="689912" y="228563"/>
                  <a:pt x="675000" y="228563"/>
                </a:cubicBezTo>
                <a:cubicBezTo>
                  <a:pt x="660088" y="228563"/>
                  <a:pt x="648000" y="218331"/>
                  <a:pt x="648000" y="205707"/>
                </a:cubicBezTo>
                <a:close/>
                <a:moveTo>
                  <a:pt x="648000" y="297131"/>
                </a:moveTo>
                <a:cubicBezTo>
                  <a:pt x="648000" y="284508"/>
                  <a:pt x="660088" y="274275"/>
                  <a:pt x="675000" y="274275"/>
                </a:cubicBezTo>
                <a:cubicBezTo>
                  <a:pt x="689912" y="274275"/>
                  <a:pt x="702000" y="284508"/>
                  <a:pt x="702000" y="297131"/>
                </a:cubicBezTo>
                <a:cubicBezTo>
                  <a:pt x="702000" y="309755"/>
                  <a:pt x="689912" y="319988"/>
                  <a:pt x="675000" y="319988"/>
                </a:cubicBezTo>
                <a:cubicBezTo>
                  <a:pt x="660088" y="319988"/>
                  <a:pt x="648000" y="309755"/>
                  <a:pt x="648000" y="297131"/>
                </a:cubicBezTo>
                <a:close/>
                <a:moveTo>
                  <a:pt x="648000" y="388557"/>
                </a:moveTo>
                <a:cubicBezTo>
                  <a:pt x="648000" y="375933"/>
                  <a:pt x="660088" y="365701"/>
                  <a:pt x="675000" y="365701"/>
                </a:cubicBezTo>
                <a:cubicBezTo>
                  <a:pt x="689912" y="365701"/>
                  <a:pt x="702000" y="375933"/>
                  <a:pt x="702000" y="388557"/>
                </a:cubicBezTo>
                <a:cubicBezTo>
                  <a:pt x="702000" y="401180"/>
                  <a:pt x="689912" y="411413"/>
                  <a:pt x="675000" y="411413"/>
                </a:cubicBezTo>
                <a:cubicBezTo>
                  <a:pt x="660088" y="411413"/>
                  <a:pt x="648000" y="401180"/>
                  <a:pt x="648000" y="388557"/>
                </a:cubicBezTo>
                <a:close/>
                <a:moveTo>
                  <a:pt x="648000" y="479981"/>
                </a:moveTo>
                <a:cubicBezTo>
                  <a:pt x="648000" y="467358"/>
                  <a:pt x="660088" y="457125"/>
                  <a:pt x="675000" y="457125"/>
                </a:cubicBezTo>
                <a:cubicBezTo>
                  <a:pt x="689912" y="457125"/>
                  <a:pt x="702000" y="467358"/>
                  <a:pt x="702000" y="479981"/>
                </a:cubicBezTo>
                <a:cubicBezTo>
                  <a:pt x="702000" y="492605"/>
                  <a:pt x="689912" y="502838"/>
                  <a:pt x="675000" y="502838"/>
                </a:cubicBezTo>
                <a:cubicBezTo>
                  <a:pt x="660088" y="502838"/>
                  <a:pt x="648000" y="492605"/>
                  <a:pt x="648000" y="479981"/>
                </a:cubicBezTo>
                <a:close/>
                <a:moveTo>
                  <a:pt x="648000" y="571406"/>
                </a:moveTo>
                <a:cubicBezTo>
                  <a:pt x="648000" y="558783"/>
                  <a:pt x="660088" y="548550"/>
                  <a:pt x="675000" y="548550"/>
                </a:cubicBezTo>
                <a:cubicBezTo>
                  <a:pt x="689912" y="548550"/>
                  <a:pt x="702000" y="558783"/>
                  <a:pt x="702000" y="571406"/>
                </a:cubicBezTo>
                <a:cubicBezTo>
                  <a:pt x="702000" y="584030"/>
                  <a:pt x="689912" y="594263"/>
                  <a:pt x="675000" y="594263"/>
                </a:cubicBezTo>
                <a:cubicBezTo>
                  <a:pt x="660088" y="594263"/>
                  <a:pt x="648000" y="584030"/>
                  <a:pt x="648000" y="571406"/>
                </a:cubicBezTo>
                <a:close/>
                <a:moveTo>
                  <a:pt x="648000" y="662831"/>
                </a:moveTo>
                <a:cubicBezTo>
                  <a:pt x="648000" y="650208"/>
                  <a:pt x="660088" y="639975"/>
                  <a:pt x="675000" y="639975"/>
                </a:cubicBezTo>
                <a:cubicBezTo>
                  <a:pt x="689912" y="639975"/>
                  <a:pt x="702000" y="650208"/>
                  <a:pt x="702000" y="662831"/>
                </a:cubicBezTo>
                <a:cubicBezTo>
                  <a:pt x="702000" y="675455"/>
                  <a:pt x="689912" y="685687"/>
                  <a:pt x="675000" y="685687"/>
                </a:cubicBezTo>
                <a:cubicBezTo>
                  <a:pt x="660088" y="685687"/>
                  <a:pt x="648000" y="675455"/>
                  <a:pt x="648000" y="662831"/>
                </a:cubicBezTo>
                <a:close/>
                <a:moveTo>
                  <a:pt x="648000" y="754256"/>
                </a:moveTo>
                <a:cubicBezTo>
                  <a:pt x="648000" y="741633"/>
                  <a:pt x="660088" y="731400"/>
                  <a:pt x="675000" y="731400"/>
                </a:cubicBezTo>
                <a:cubicBezTo>
                  <a:pt x="689912" y="731400"/>
                  <a:pt x="702000" y="741633"/>
                  <a:pt x="702000" y="754256"/>
                </a:cubicBezTo>
                <a:cubicBezTo>
                  <a:pt x="702000" y="766880"/>
                  <a:pt x="689912" y="777112"/>
                  <a:pt x="675000" y="777112"/>
                </a:cubicBezTo>
                <a:cubicBezTo>
                  <a:pt x="660088" y="777112"/>
                  <a:pt x="648000" y="766880"/>
                  <a:pt x="648000" y="754256"/>
                </a:cubicBezTo>
                <a:close/>
                <a:moveTo>
                  <a:pt x="648000" y="845681"/>
                </a:moveTo>
                <a:cubicBezTo>
                  <a:pt x="648000" y="833057"/>
                  <a:pt x="660088" y="822825"/>
                  <a:pt x="675000" y="822825"/>
                </a:cubicBezTo>
                <a:cubicBezTo>
                  <a:pt x="689912" y="822825"/>
                  <a:pt x="702000" y="833057"/>
                  <a:pt x="702000" y="845681"/>
                </a:cubicBezTo>
                <a:cubicBezTo>
                  <a:pt x="702000" y="858304"/>
                  <a:pt x="689912" y="868538"/>
                  <a:pt x="675000" y="868538"/>
                </a:cubicBezTo>
                <a:cubicBezTo>
                  <a:pt x="660088" y="868538"/>
                  <a:pt x="648000" y="858304"/>
                  <a:pt x="648000" y="845681"/>
                </a:cubicBezTo>
                <a:close/>
                <a:moveTo>
                  <a:pt x="648000" y="937106"/>
                </a:moveTo>
                <a:cubicBezTo>
                  <a:pt x="648000" y="924482"/>
                  <a:pt x="660088" y="914250"/>
                  <a:pt x="675000" y="914250"/>
                </a:cubicBezTo>
                <a:cubicBezTo>
                  <a:pt x="689912" y="914250"/>
                  <a:pt x="702000" y="924482"/>
                  <a:pt x="702000" y="937106"/>
                </a:cubicBezTo>
                <a:cubicBezTo>
                  <a:pt x="702000" y="949730"/>
                  <a:pt x="689912" y="959963"/>
                  <a:pt x="675000" y="959963"/>
                </a:cubicBezTo>
                <a:cubicBezTo>
                  <a:pt x="660088" y="959963"/>
                  <a:pt x="648000" y="949730"/>
                  <a:pt x="648000" y="937106"/>
                </a:cubicBezTo>
                <a:close/>
                <a:moveTo>
                  <a:pt x="648000" y="1028531"/>
                </a:moveTo>
                <a:cubicBezTo>
                  <a:pt x="648000" y="1015907"/>
                  <a:pt x="660088" y="1005675"/>
                  <a:pt x="675000" y="1005675"/>
                </a:cubicBezTo>
                <a:cubicBezTo>
                  <a:pt x="689912" y="1005675"/>
                  <a:pt x="702000" y="1015907"/>
                  <a:pt x="702000" y="1028531"/>
                </a:cubicBezTo>
                <a:cubicBezTo>
                  <a:pt x="702000" y="1041154"/>
                  <a:pt x="689912" y="1051387"/>
                  <a:pt x="675000" y="1051387"/>
                </a:cubicBezTo>
                <a:cubicBezTo>
                  <a:pt x="660088" y="1051387"/>
                  <a:pt x="648000" y="1041154"/>
                  <a:pt x="648000" y="1028531"/>
                </a:cubicBezTo>
                <a:close/>
                <a:moveTo>
                  <a:pt x="648000" y="1119956"/>
                </a:moveTo>
                <a:cubicBezTo>
                  <a:pt x="648000" y="1107332"/>
                  <a:pt x="660088" y="1097100"/>
                  <a:pt x="675000" y="1097100"/>
                </a:cubicBezTo>
                <a:cubicBezTo>
                  <a:pt x="689912" y="1097100"/>
                  <a:pt x="702000" y="1107332"/>
                  <a:pt x="702000" y="1119956"/>
                </a:cubicBezTo>
                <a:cubicBezTo>
                  <a:pt x="702000" y="1132579"/>
                  <a:pt x="689912" y="1142812"/>
                  <a:pt x="675000" y="1142812"/>
                </a:cubicBezTo>
                <a:cubicBezTo>
                  <a:pt x="660088" y="1142812"/>
                  <a:pt x="648000" y="1132579"/>
                  <a:pt x="648000" y="1119956"/>
                </a:cubicBezTo>
                <a:close/>
                <a:moveTo>
                  <a:pt x="648000" y="1211381"/>
                </a:moveTo>
                <a:cubicBezTo>
                  <a:pt x="648000" y="1198757"/>
                  <a:pt x="660088" y="1188524"/>
                  <a:pt x="675000" y="1188524"/>
                </a:cubicBezTo>
                <a:cubicBezTo>
                  <a:pt x="689912" y="1188524"/>
                  <a:pt x="702000" y="1198757"/>
                  <a:pt x="702000" y="1211381"/>
                </a:cubicBezTo>
                <a:cubicBezTo>
                  <a:pt x="702000" y="1224004"/>
                  <a:pt x="689912" y="1234237"/>
                  <a:pt x="675000" y="1234237"/>
                </a:cubicBezTo>
                <a:cubicBezTo>
                  <a:pt x="660088" y="1234237"/>
                  <a:pt x="648000" y="1224004"/>
                  <a:pt x="648000" y="1211381"/>
                </a:cubicBezTo>
                <a:close/>
                <a:moveTo>
                  <a:pt x="648000" y="1302806"/>
                </a:moveTo>
                <a:cubicBezTo>
                  <a:pt x="648000" y="1290182"/>
                  <a:pt x="660088" y="1279949"/>
                  <a:pt x="675000" y="1279949"/>
                </a:cubicBezTo>
                <a:cubicBezTo>
                  <a:pt x="689912" y="1279949"/>
                  <a:pt x="702000" y="1290182"/>
                  <a:pt x="702000" y="1302806"/>
                </a:cubicBezTo>
                <a:cubicBezTo>
                  <a:pt x="702000" y="1315429"/>
                  <a:pt x="689912" y="1325662"/>
                  <a:pt x="675000" y="1325662"/>
                </a:cubicBezTo>
                <a:cubicBezTo>
                  <a:pt x="660088" y="1325662"/>
                  <a:pt x="648000" y="1315429"/>
                  <a:pt x="648000" y="1302806"/>
                </a:cubicBezTo>
                <a:close/>
                <a:moveTo>
                  <a:pt x="648000" y="1394231"/>
                </a:moveTo>
                <a:cubicBezTo>
                  <a:pt x="648000" y="1381607"/>
                  <a:pt x="660088" y="1371374"/>
                  <a:pt x="675000" y="1371374"/>
                </a:cubicBezTo>
                <a:cubicBezTo>
                  <a:pt x="689912" y="1371374"/>
                  <a:pt x="702000" y="1381607"/>
                  <a:pt x="702000" y="1394231"/>
                </a:cubicBezTo>
                <a:cubicBezTo>
                  <a:pt x="702000" y="1406854"/>
                  <a:pt x="689912" y="1417087"/>
                  <a:pt x="675000" y="1417087"/>
                </a:cubicBezTo>
                <a:cubicBezTo>
                  <a:pt x="660088" y="1417087"/>
                  <a:pt x="648000" y="1406854"/>
                  <a:pt x="648000" y="1394231"/>
                </a:cubicBezTo>
                <a:close/>
                <a:moveTo>
                  <a:pt x="648000" y="1485656"/>
                </a:moveTo>
                <a:cubicBezTo>
                  <a:pt x="648000" y="1473032"/>
                  <a:pt x="660088" y="1462799"/>
                  <a:pt x="675000" y="1462799"/>
                </a:cubicBezTo>
                <a:cubicBezTo>
                  <a:pt x="689912" y="1462799"/>
                  <a:pt x="702000" y="1473032"/>
                  <a:pt x="702000" y="1485656"/>
                </a:cubicBezTo>
                <a:cubicBezTo>
                  <a:pt x="702000" y="1498279"/>
                  <a:pt x="689912" y="1508512"/>
                  <a:pt x="675000" y="1508512"/>
                </a:cubicBezTo>
                <a:cubicBezTo>
                  <a:pt x="660088" y="1508512"/>
                  <a:pt x="648000" y="1498279"/>
                  <a:pt x="648000" y="1485656"/>
                </a:cubicBezTo>
                <a:close/>
                <a:moveTo>
                  <a:pt x="648000" y="1577081"/>
                </a:moveTo>
                <a:cubicBezTo>
                  <a:pt x="648000" y="1564457"/>
                  <a:pt x="660088" y="1554224"/>
                  <a:pt x="675000" y="1554224"/>
                </a:cubicBezTo>
                <a:cubicBezTo>
                  <a:pt x="689912" y="1554224"/>
                  <a:pt x="702000" y="1564457"/>
                  <a:pt x="702000" y="1577081"/>
                </a:cubicBezTo>
                <a:cubicBezTo>
                  <a:pt x="702000" y="1589704"/>
                  <a:pt x="689912" y="1599937"/>
                  <a:pt x="675000" y="1599937"/>
                </a:cubicBezTo>
                <a:cubicBezTo>
                  <a:pt x="660088" y="1599937"/>
                  <a:pt x="648000" y="1589704"/>
                  <a:pt x="648000" y="1577081"/>
                </a:cubicBezTo>
                <a:close/>
                <a:moveTo>
                  <a:pt x="648000" y="1668506"/>
                </a:moveTo>
                <a:cubicBezTo>
                  <a:pt x="648000" y="1655882"/>
                  <a:pt x="660088" y="1645649"/>
                  <a:pt x="675000" y="1645649"/>
                </a:cubicBezTo>
                <a:cubicBezTo>
                  <a:pt x="689912" y="1645649"/>
                  <a:pt x="702000" y="1655882"/>
                  <a:pt x="702000" y="1668506"/>
                </a:cubicBezTo>
                <a:cubicBezTo>
                  <a:pt x="702000" y="1681129"/>
                  <a:pt x="689912" y="1691362"/>
                  <a:pt x="675000" y="1691362"/>
                </a:cubicBezTo>
                <a:cubicBezTo>
                  <a:pt x="660088" y="1691362"/>
                  <a:pt x="648000" y="1681129"/>
                  <a:pt x="648000" y="1668506"/>
                </a:cubicBezTo>
                <a:close/>
                <a:moveTo>
                  <a:pt x="648000" y="1759931"/>
                </a:moveTo>
                <a:cubicBezTo>
                  <a:pt x="648000" y="1747308"/>
                  <a:pt x="660088" y="1737074"/>
                  <a:pt x="675000" y="1737074"/>
                </a:cubicBezTo>
                <a:cubicBezTo>
                  <a:pt x="689912" y="1737074"/>
                  <a:pt x="702000" y="1747308"/>
                  <a:pt x="702000" y="1759931"/>
                </a:cubicBezTo>
                <a:cubicBezTo>
                  <a:pt x="702000" y="1772554"/>
                  <a:pt x="689912" y="1782787"/>
                  <a:pt x="675000" y="1782787"/>
                </a:cubicBezTo>
                <a:cubicBezTo>
                  <a:pt x="660088" y="1782787"/>
                  <a:pt x="648000" y="1772554"/>
                  <a:pt x="648000" y="1759931"/>
                </a:cubicBezTo>
                <a:close/>
                <a:moveTo>
                  <a:pt x="540000" y="22856"/>
                </a:moveTo>
                <a:cubicBezTo>
                  <a:pt x="540000" y="10233"/>
                  <a:pt x="552088" y="0"/>
                  <a:pt x="567000" y="0"/>
                </a:cubicBezTo>
                <a:cubicBezTo>
                  <a:pt x="581912" y="0"/>
                  <a:pt x="594000" y="10233"/>
                  <a:pt x="594000" y="22856"/>
                </a:cubicBezTo>
                <a:cubicBezTo>
                  <a:pt x="594000" y="35481"/>
                  <a:pt x="581912" y="45714"/>
                  <a:pt x="567000" y="45714"/>
                </a:cubicBezTo>
                <a:cubicBezTo>
                  <a:pt x="552088" y="45714"/>
                  <a:pt x="540000" y="35481"/>
                  <a:pt x="540000" y="22856"/>
                </a:cubicBezTo>
                <a:close/>
                <a:moveTo>
                  <a:pt x="540000" y="114281"/>
                </a:moveTo>
                <a:cubicBezTo>
                  <a:pt x="540000" y="101659"/>
                  <a:pt x="552088" y="91426"/>
                  <a:pt x="567000" y="91426"/>
                </a:cubicBezTo>
                <a:cubicBezTo>
                  <a:pt x="581912" y="91426"/>
                  <a:pt x="594000" y="101659"/>
                  <a:pt x="594000" y="114281"/>
                </a:cubicBezTo>
                <a:cubicBezTo>
                  <a:pt x="594000" y="126905"/>
                  <a:pt x="581912" y="137138"/>
                  <a:pt x="567000" y="137138"/>
                </a:cubicBezTo>
                <a:cubicBezTo>
                  <a:pt x="552088" y="137138"/>
                  <a:pt x="540000" y="126905"/>
                  <a:pt x="540000" y="114281"/>
                </a:cubicBezTo>
                <a:close/>
                <a:moveTo>
                  <a:pt x="540000" y="205707"/>
                </a:moveTo>
                <a:cubicBezTo>
                  <a:pt x="540000" y="193083"/>
                  <a:pt x="552088" y="182851"/>
                  <a:pt x="567000" y="182851"/>
                </a:cubicBezTo>
                <a:cubicBezTo>
                  <a:pt x="581912" y="182851"/>
                  <a:pt x="594000" y="193083"/>
                  <a:pt x="594000" y="205707"/>
                </a:cubicBezTo>
                <a:cubicBezTo>
                  <a:pt x="594000" y="218331"/>
                  <a:pt x="581912" y="228563"/>
                  <a:pt x="567000" y="228563"/>
                </a:cubicBezTo>
                <a:cubicBezTo>
                  <a:pt x="552088" y="228563"/>
                  <a:pt x="540000" y="218331"/>
                  <a:pt x="540000" y="205707"/>
                </a:cubicBezTo>
                <a:close/>
                <a:moveTo>
                  <a:pt x="540000" y="297131"/>
                </a:moveTo>
                <a:cubicBezTo>
                  <a:pt x="540000" y="284508"/>
                  <a:pt x="552088" y="274275"/>
                  <a:pt x="567000" y="274275"/>
                </a:cubicBezTo>
                <a:cubicBezTo>
                  <a:pt x="581912" y="274275"/>
                  <a:pt x="594000" y="284508"/>
                  <a:pt x="594000" y="297131"/>
                </a:cubicBezTo>
                <a:cubicBezTo>
                  <a:pt x="594000" y="309755"/>
                  <a:pt x="581912" y="319988"/>
                  <a:pt x="567000" y="319988"/>
                </a:cubicBezTo>
                <a:cubicBezTo>
                  <a:pt x="552088" y="319988"/>
                  <a:pt x="540000" y="309755"/>
                  <a:pt x="540000" y="297131"/>
                </a:cubicBezTo>
                <a:close/>
                <a:moveTo>
                  <a:pt x="540000" y="388557"/>
                </a:moveTo>
                <a:cubicBezTo>
                  <a:pt x="540000" y="375933"/>
                  <a:pt x="552088" y="365701"/>
                  <a:pt x="567000" y="365701"/>
                </a:cubicBezTo>
                <a:cubicBezTo>
                  <a:pt x="581912" y="365701"/>
                  <a:pt x="594000" y="375933"/>
                  <a:pt x="594000" y="388557"/>
                </a:cubicBezTo>
                <a:cubicBezTo>
                  <a:pt x="594000" y="401180"/>
                  <a:pt x="581912" y="411413"/>
                  <a:pt x="567000" y="411413"/>
                </a:cubicBezTo>
                <a:cubicBezTo>
                  <a:pt x="552088" y="411413"/>
                  <a:pt x="540000" y="401180"/>
                  <a:pt x="540000" y="388557"/>
                </a:cubicBezTo>
                <a:close/>
                <a:moveTo>
                  <a:pt x="540000" y="479981"/>
                </a:moveTo>
                <a:cubicBezTo>
                  <a:pt x="540000" y="467358"/>
                  <a:pt x="552088" y="457125"/>
                  <a:pt x="567000" y="457125"/>
                </a:cubicBezTo>
                <a:cubicBezTo>
                  <a:pt x="581912" y="457125"/>
                  <a:pt x="594000" y="467358"/>
                  <a:pt x="594000" y="479981"/>
                </a:cubicBezTo>
                <a:cubicBezTo>
                  <a:pt x="594000" y="492605"/>
                  <a:pt x="581912" y="502838"/>
                  <a:pt x="567000" y="502838"/>
                </a:cubicBezTo>
                <a:cubicBezTo>
                  <a:pt x="552088" y="502838"/>
                  <a:pt x="540000" y="492605"/>
                  <a:pt x="540000" y="479981"/>
                </a:cubicBezTo>
                <a:close/>
                <a:moveTo>
                  <a:pt x="540000" y="571406"/>
                </a:moveTo>
                <a:cubicBezTo>
                  <a:pt x="540000" y="558783"/>
                  <a:pt x="552088" y="548550"/>
                  <a:pt x="567000" y="548550"/>
                </a:cubicBezTo>
                <a:cubicBezTo>
                  <a:pt x="581912" y="548550"/>
                  <a:pt x="594000" y="558783"/>
                  <a:pt x="594000" y="571406"/>
                </a:cubicBezTo>
                <a:cubicBezTo>
                  <a:pt x="594000" y="584030"/>
                  <a:pt x="581912" y="594263"/>
                  <a:pt x="567000" y="594263"/>
                </a:cubicBezTo>
                <a:cubicBezTo>
                  <a:pt x="552088" y="594263"/>
                  <a:pt x="540000" y="584030"/>
                  <a:pt x="540000" y="571406"/>
                </a:cubicBezTo>
                <a:close/>
                <a:moveTo>
                  <a:pt x="540000" y="662831"/>
                </a:moveTo>
                <a:cubicBezTo>
                  <a:pt x="540000" y="650208"/>
                  <a:pt x="552088" y="639975"/>
                  <a:pt x="567000" y="639975"/>
                </a:cubicBezTo>
                <a:cubicBezTo>
                  <a:pt x="581912" y="639975"/>
                  <a:pt x="594000" y="650208"/>
                  <a:pt x="594000" y="662831"/>
                </a:cubicBezTo>
                <a:cubicBezTo>
                  <a:pt x="594000" y="675455"/>
                  <a:pt x="581912" y="685687"/>
                  <a:pt x="567000" y="685687"/>
                </a:cubicBezTo>
                <a:cubicBezTo>
                  <a:pt x="552088" y="685687"/>
                  <a:pt x="540000" y="675455"/>
                  <a:pt x="540000" y="662831"/>
                </a:cubicBezTo>
                <a:close/>
                <a:moveTo>
                  <a:pt x="540000" y="754256"/>
                </a:moveTo>
                <a:cubicBezTo>
                  <a:pt x="540000" y="741633"/>
                  <a:pt x="552088" y="731400"/>
                  <a:pt x="567000" y="731400"/>
                </a:cubicBezTo>
                <a:cubicBezTo>
                  <a:pt x="581912" y="731400"/>
                  <a:pt x="594000" y="741633"/>
                  <a:pt x="594000" y="754256"/>
                </a:cubicBezTo>
                <a:cubicBezTo>
                  <a:pt x="594000" y="766880"/>
                  <a:pt x="581912" y="777112"/>
                  <a:pt x="567000" y="777112"/>
                </a:cubicBezTo>
                <a:cubicBezTo>
                  <a:pt x="552088" y="777112"/>
                  <a:pt x="540000" y="766880"/>
                  <a:pt x="540000" y="754256"/>
                </a:cubicBezTo>
                <a:close/>
                <a:moveTo>
                  <a:pt x="540000" y="845681"/>
                </a:moveTo>
                <a:cubicBezTo>
                  <a:pt x="540000" y="833057"/>
                  <a:pt x="552088" y="822825"/>
                  <a:pt x="567000" y="822825"/>
                </a:cubicBezTo>
                <a:cubicBezTo>
                  <a:pt x="581912" y="822825"/>
                  <a:pt x="594000" y="833057"/>
                  <a:pt x="594000" y="845681"/>
                </a:cubicBezTo>
                <a:cubicBezTo>
                  <a:pt x="594000" y="858304"/>
                  <a:pt x="581912" y="868538"/>
                  <a:pt x="567000" y="868538"/>
                </a:cubicBezTo>
                <a:cubicBezTo>
                  <a:pt x="552088" y="868538"/>
                  <a:pt x="540000" y="858304"/>
                  <a:pt x="540000" y="845681"/>
                </a:cubicBezTo>
                <a:close/>
                <a:moveTo>
                  <a:pt x="540000" y="937106"/>
                </a:moveTo>
                <a:cubicBezTo>
                  <a:pt x="540000" y="924482"/>
                  <a:pt x="552088" y="914250"/>
                  <a:pt x="567000" y="914250"/>
                </a:cubicBezTo>
                <a:cubicBezTo>
                  <a:pt x="581912" y="914250"/>
                  <a:pt x="594000" y="924482"/>
                  <a:pt x="594000" y="937106"/>
                </a:cubicBezTo>
                <a:cubicBezTo>
                  <a:pt x="594000" y="949730"/>
                  <a:pt x="581912" y="959963"/>
                  <a:pt x="567000" y="959963"/>
                </a:cubicBezTo>
                <a:cubicBezTo>
                  <a:pt x="552088" y="959963"/>
                  <a:pt x="540000" y="949730"/>
                  <a:pt x="540000" y="937106"/>
                </a:cubicBezTo>
                <a:close/>
                <a:moveTo>
                  <a:pt x="540000" y="1028531"/>
                </a:moveTo>
                <a:cubicBezTo>
                  <a:pt x="540000" y="1015907"/>
                  <a:pt x="552088" y="1005675"/>
                  <a:pt x="567000" y="1005675"/>
                </a:cubicBezTo>
                <a:cubicBezTo>
                  <a:pt x="581912" y="1005675"/>
                  <a:pt x="594000" y="1015907"/>
                  <a:pt x="594000" y="1028531"/>
                </a:cubicBezTo>
                <a:cubicBezTo>
                  <a:pt x="594000" y="1041154"/>
                  <a:pt x="581912" y="1051387"/>
                  <a:pt x="567000" y="1051387"/>
                </a:cubicBezTo>
                <a:cubicBezTo>
                  <a:pt x="552088" y="1051387"/>
                  <a:pt x="540000" y="1041154"/>
                  <a:pt x="540000" y="1028531"/>
                </a:cubicBezTo>
                <a:close/>
                <a:moveTo>
                  <a:pt x="540000" y="1119956"/>
                </a:moveTo>
                <a:cubicBezTo>
                  <a:pt x="540000" y="1107332"/>
                  <a:pt x="552088" y="1097100"/>
                  <a:pt x="567000" y="1097100"/>
                </a:cubicBezTo>
                <a:cubicBezTo>
                  <a:pt x="581912" y="1097100"/>
                  <a:pt x="594000" y="1107332"/>
                  <a:pt x="594000" y="1119956"/>
                </a:cubicBezTo>
                <a:cubicBezTo>
                  <a:pt x="594000" y="1132579"/>
                  <a:pt x="581912" y="1142812"/>
                  <a:pt x="567000" y="1142812"/>
                </a:cubicBezTo>
                <a:cubicBezTo>
                  <a:pt x="552088" y="1142812"/>
                  <a:pt x="540000" y="1132579"/>
                  <a:pt x="540000" y="1119956"/>
                </a:cubicBezTo>
                <a:close/>
                <a:moveTo>
                  <a:pt x="540000" y="1211381"/>
                </a:moveTo>
                <a:cubicBezTo>
                  <a:pt x="540000" y="1198757"/>
                  <a:pt x="552088" y="1188524"/>
                  <a:pt x="567000" y="1188524"/>
                </a:cubicBezTo>
                <a:cubicBezTo>
                  <a:pt x="581912" y="1188524"/>
                  <a:pt x="594000" y="1198757"/>
                  <a:pt x="594000" y="1211381"/>
                </a:cubicBezTo>
                <a:cubicBezTo>
                  <a:pt x="594000" y="1224004"/>
                  <a:pt x="581912" y="1234237"/>
                  <a:pt x="567000" y="1234237"/>
                </a:cubicBezTo>
                <a:cubicBezTo>
                  <a:pt x="552088" y="1234237"/>
                  <a:pt x="540000" y="1224004"/>
                  <a:pt x="540000" y="1211381"/>
                </a:cubicBezTo>
                <a:close/>
                <a:moveTo>
                  <a:pt x="540000" y="1302806"/>
                </a:moveTo>
                <a:cubicBezTo>
                  <a:pt x="540000" y="1290182"/>
                  <a:pt x="552088" y="1279949"/>
                  <a:pt x="567000" y="1279949"/>
                </a:cubicBezTo>
                <a:cubicBezTo>
                  <a:pt x="581912" y="1279949"/>
                  <a:pt x="594000" y="1290182"/>
                  <a:pt x="594000" y="1302806"/>
                </a:cubicBezTo>
                <a:cubicBezTo>
                  <a:pt x="594000" y="1315429"/>
                  <a:pt x="581912" y="1325662"/>
                  <a:pt x="567000" y="1325662"/>
                </a:cubicBezTo>
                <a:cubicBezTo>
                  <a:pt x="552088" y="1325662"/>
                  <a:pt x="540000" y="1315429"/>
                  <a:pt x="540000" y="1302806"/>
                </a:cubicBezTo>
                <a:close/>
                <a:moveTo>
                  <a:pt x="540000" y="1394231"/>
                </a:moveTo>
                <a:cubicBezTo>
                  <a:pt x="540000" y="1381607"/>
                  <a:pt x="552088" y="1371374"/>
                  <a:pt x="567000" y="1371374"/>
                </a:cubicBezTo>
                <a:cubicBezTo>
                  <a:pt x="581912" y="1371374"/>
                  <a:pt x="594000" y="1381607"/>
                  <a:pt x="594000" y="1394231"/>
                </a:cubicBezTo>
                <a:cubicBezTo>
                  <a:pt x="594000" y="1406854"/>
                  <a:pt x="581912" y="1417087"/>
                  <a:pt x="567000" y="1417087"/>
                </a:cubicBezTo>
                <a:cubicBezTo>
                  <a:pt x="552088" y="1417087"/>
                  <a:pt x="540000" y="1406854"/>
                  <a:pt x="540000" y="1394231"/>
                </a:cubicBezTo>
                <a:close/>
                <a:moveTo>
                  <a:pt x="540000" y="1485656"/>
                </a:moveTo>
                <a:cubicBezTo>
                  <a:pt x="540000" y="1473032"/>
                  <a:pt x="552088" y="1462799"/>
                  <a:pt x="567000" y="1462799"/>
                </a:cubicBezTo>
                <a:cubicBezTo>
                  <a:pt x="581912" y="1462799"/>
                  <a:pt x="594000" y="1473032"/>
                  <a:pt x="594000" y="1485656"/>
                </a:cubicBezTo>
                <a:cubicBezTo>
                  <a:pt x="594000" y="1498279"/>
                  <a:pt x="581912" y="1508512"/>
                  <a:pt x="567000" y="1508512"/>
                </a:cubicBezTo>
                <a:cubicBezTo>
                  <a:pt x="552088" y="1508512"/>
                  <a:pt x="540000" y="1498279"/>
                  <a:pt x="540000" y="1485656"/>
                </a:cubicBezTo>
                <a:close/>
                <a:moveTo>
                  <a:pt x="540000" y="1577081"/>
                </a:moveTo>
                <a:cubicBezTo>
                  <a:pt x="540000" y="1564457"/>
                  <a:pt x="552088" y="1554224"/>
                  <a:pt x="567000" y="1554224"/>
                </a:cubicBezTo>
                <a:cubicBezTo>
                  <a:pt x="581912" y="1554224"/>
                  <a:pt x="594000" y="1564457"/>
                  <a:pt x="594000" y="1577081"/>
                </a:cubicBezTo>
                <a:cubicBezTo>
                  <a:pt x="594000" y="1589704"/>
                  <a:pt x="581912" y="1599937"/>
                  <a:pt x="567000" y="1599937"/>
                </a:cubicBezTo>
                <a:cubicBezTo>
                  <a:pt x="552088" y="1599937"/>
                  <a:pt x="540000" y="1589704"/>
                  <a:pt x="540000" y="1577081"/>
                </a:cubicBezTo>
                <a:close/>
                <a:moveTo>
                  <a:pt x="540000" y="1668506"/>
                </a:moveTo>
                <a:cubicBezTo>
                  <a:pt x="540000" y="1655882"/>
                  <a:pt x="552088" y="1645649"/>
                  <a:pt x="567000" y="1645649"/>
                </a:cubicBezTo>
                <a:cubicBezTo>
                  <a:pt x="581912" y="1645649"/>
                  <a:pt x="594000" y="1655882"/>
                  <a:pt x="594000" y="1668506"/>
                </a:cubicBezTo>
                <a:cubicBezTo>
                  <a:pt x="594000" y="1681129"/>
                  <a:pt x="581912" y="1691362"/>
                  <a:pt x="567000" y="1691362"/>
                </a:cubicBezTo>
                <a:cubicBezTo>
                  <a:pt x="552088" y="1691362"/>
                  <a:pt x="540000" y="1681129"/>
                  <a:pt x="540000" y="1668506"/>
                </a:cubicBezTo>
                <a:close/>
                <a:moveTo>
                  <a:pt x="540000" y="1759931"/>
                </a:moveTo>
                <a:cubicBezTo>
                  <a:pt x="540000" y="1747308"/>
                  <a:pt x="552088" y="1737074"/>
                  <a:pt x="567000" y="1737074"/>
                </a:cubicBezTo>
                <a:cubicBezTo>
                  <a:pt x="581912" y="1737074"/>
                  <a:pt x="594000" y="1747308"/>
                  <a:pt x="594000" y="1759931"/>
                </a:cubicBezTo>
                <a:cubicBezTo>
                  <a:pt x="594000" y="1772554"/>
                  <a:pt x="581912" y="1782787"/>
                  <a:pt x="567000" y="1782787"/>
                </a:cubicBezTo>
                <a:cubicBezTo>
                  <a:pt x="552088" y="1782787"/>
                  <a:pt x="540000" y="1772554"/>
                  <a:pt x="540000" y="1759931"/>
                </a:cubicBezTo>
                <a:close/>
                <a:moveTo>
                  <a:pt x="432000" y="22856"/>
                </a:moveTo>
                <a:cubicBezTo>
                  <a:pt x="432000" y="10233"/>
                  <a:pt x="444088" y="0"/>
                  <a:pt x="459000" y="0"/>
                </a:cubicBezTo>
                <a:cubicBezTo>
                  <a:pt x="473912" y="0"/>
                  <a:pt x="486000" y="10233"/>
                  <a:pt x="486000" y="22856"/>
                </a:cubicBezTo>
                <a:cubicBezTo>
                  <a:pt x="486000" y="35481"/>
                  <a:pt x="473912" y="45714"/>
                  <a:pt x="459000" y="45714"/>
                </a:cubicBezTo>
                <a:cubicBezTo>
                  <a:pt x="444088" y="45714"/>
                  <a:pt x="432000" y="35481"/>
                  <a:pt x="432000" y="22856"/>
                </a:cubicBezTo>
                <a:close/>
                <a:moveTo>
                  <a:pt x="432000" y="114281"/>
                </a:moveTo>
                <a:cubicBezTo>
                  <a:pt x="432000" y="101659"/>
                  <a:pt x="444088" y="91426"/>
                  <a:pt x="459000" y="91426"/>
                </a:cubicBezTo>
                <a:cubicBezTo>
                  <a:pt x="473912" y="91426"/>
                  <a:pt x="486000" y="101659"/>
                  <a:pt x="486000" y="114281"/>
                </a:cubicBezTo>
                <a:cubicBezTo>
                  <a:pt x="486000" y="126905"/>
                  <a:pt x="473912" y="137138"/>
                  <a:pt x="459000" y="137138"/>
                </a:cubicBezTo>
                <a:cubicBezTo>
                  <a:pt x="444088" y="137138"/>
                  <a:pt x="432000" y="126905"/>
                  <a:pt x="432000" y="114281"/>
                </a:cubicBezTo>
                <a:close/>
                <a:moveTo>
                  <a:pt x="432000" y="205707"/>
                </a:moveTo>
                <a:cubicBezTo>
                  <a:pt x="432000" y="193083"/>
                  <a:pt x="444088" y="182851"/>
                  <a:pt x="459000" y="182851"/>
                </a:cubicBezTo>
                <a:cubicBezTo>
                  <a:pt x="473912" y="182851"/>
                  <a:pt x="486000" y="193083"/>
                  <a:pt x="486000" y="205707"/>
                </a:cubicBezTo>
                <a:cubicBezTo>
                  <a:pt x="486000" y="218331"/>
                  <a:pt x="473912" y="228563"/>
                  <a:pt x="459000" y="228563"/>
                </a:cubicBezTo>
                <a:cubicBezTo>
                  <a:pt x="444088" y="228563"/>
                  <a:pt x="432000" y="218331"/>
                  <a:pt x="432000" y="205707"/>
                </a:cubicBezTo>
                <a:close/>
                <a:moveTo>
                  <a:pt x="432000" y="297131"/>
                </a:moveTo>
                <a:cubicBezTo>
                  <a:pt x="432000" y="284508"/>
                  <a:pt x="444088" y="274275"/>
                  <a:pt x="459000" y="274275"/>
                </a:cubicBezTo>
                <a:cubicBezTo>
                  <a:pt x="473912" y="274275"/>
                  <a:pt x="486000" y="284508"/>
                  <a:pt x="486000" y="297131"/>
                </a:cubicBezTo>
                <a:cubicBezTo>
                  <a:pt x="486000" y="309755"/>
                  <a:pt x="473912" y="319988"/>
                  <a:pt x="459000" y="319988"/>
                </a:cubicBezTo>
                <a:cubicBezTo>
                  <a:pt x="444088" y="319988"/>
                  <a:pt x="432000" y="309755"/>
                  <a:pt x="432000" y="297131"/>
                </a:cubicBezTo>
                <a:close/>
                <a:moveTo>
                  <a:pt x="432000" y="388557"/>
                </a:moveTo>
                <a:cubicBezTo>
                  <a:pt x="432000" y="375933"/>
                  <a:pt x="444088" y="365701"/>
                  <a:pt x="459000" y="365701"/>
                </a:cubicBezTo>
                <a:cubicBezTo>
                  <a:pt x="473912" y="365701"/>
                  <a:pt x="486000" y="375933"/>
                  <a:pt x="486000" y="388557"/>
                </a:cubicBezTo>
                <a:cubicBezTo>
                  <a:pt x="486000" y="401180"/>
                  <a:pt x="473912" y="411413"/>
                  <a:pt x="459000" y="411413"/>
                </a:cubicBezTo>
                <a:cubicBezTo>
                  <a:pt x="444088" y="411413"/>
                  <a:pt x="432000" y="401180"/>
                  <a:pt x="432000" y="388557"/>
                </a:cubicBezTo>
                <a:close/>
                <a:moveTo>
                  <a:pt x="432000" y="479981"/>
                </a:moveTo>
                <a:cubicBezTo>
                  <a:pt x="432000" y="467358"/>
                  <a:pt x="444088" y="457125"/>
                  <a:pt x="459000" y="457125"/>
                </a:cubicBezTo>
                <a:cubicBezTo>
                  <a:pt x="473912" y="457125"/>
                  <a:pt x="486000" y="467358"/>
                  <a:pt x="486000" y="479981"/>
                </a:cubicBezTo>
                <a:cubicBezTo>
                  <a:pt x="486000" y="492605"/>
                  <a:pt x="473912" y="502838"/>
                  <a:pt x="459000" y="502838"/>
                </a:cubicBezTo>
                <a:cubicBezTo>
                  <a:pt x="444088" y="502838"/>
                  <a:pt x="432000" y="492605"/>
                  <a:pt x="432000" y="479981"/>
                </a:cubicBezTo>
                <a:close/>
                <a:moveTo>
                  <a:pt x="432000" y="571406"/>
                </a:moveTo>
                <a:cubicBezTo>
                  <a:pt x="432000" y="558783"/>
                  <a:pt x="444088" y="548550"/>
                  <a:pt x="459000" y="548550"/>
                </a:cubicBezTo>
                <a:cubicBezTo>
                  <a:pt x="473912" y="548550"/>
                  <a:pt x="486000" y="558783"/>
                  <a:pt x="486000" y="571406"/>
                </a:cubicBezTo>
                <a:cubicBezTo>
                  <a:pt x="486000" y="584030"/>
                  <a:pt x="473912" y="594263"/>
                  <a:pt x="459000" y="594263"/>
                </a:cubicBezTo>
                <a:cubicBezTo>
                  <a:pt x="444088" y="594263"/>
                  <a:pt x="432000" y="584030"/>
                  <a:pt x="432000" y="571406"/>
                </a:cubicBezTo>
                <a:close/>
                <a:moveTo>
                  <a:pt x="432000" y="662831"/>
                </a:moveTo>
                <a:cubicBezTo>
                  <a:pt x="432000" y="650208"/>
                  <a:pt x="444088" y="639975"/>
                  <a:pt x="459000" y="639975"/>
                </a:cubicBezTo>
                <a:cubicBezTo>
                  <a:pt x="473912" y="639975"/>
                  <a:pt x="486000" y="650208"/>
                  <a:pt x="486000" y="662831"/>
                </a:cubicBezTo>
                <a:cubicBezTo>
                  <a:pt x="486000" y="675455"/>
                  <a:pt x="473912" y="685687"/>
                  <a:pt x="459000" y="685687"/>
                </a:cubicBezTo>
                <a:cubicBezTo>
                  <a:pt x="444088" y="685687"/>
                  <a:pt x="432000" y="675455"/>
                  <a:pt x="432000" y="662831"/>
                </a:cubicBezTo>
                <a:close/>
                <a:moveTo>
                  <a:pt x="432000" y="754256"/>
                </a:moveTo>
                <a:cubicBezTo>
                  <a:pt x="432000" y="741633"/>
                  <a:pt x="444088" y="731400"/>
                  <a:pt x="459000" y="731400"/>
                </a:cubicBezTo>
                <a:cubicBezTo>
                  <a:pt x="473912" y="731400"/>
                  <a:pt x="486000" y="741633"/>
                  <a:pt x="486000" y="754256"/>
                </a:cubicBezTo>
                <a:cubicBezTo>
                  <a:pt x="486000" y="766880"/>
                  <a:pt x="473912" y="777112"/>
                  <a:pt x="459000" y="777112"/>
                </a:cubicBezTo>
                <a:cubicBezTo>
                  <a:pt x="444088" y="777112"/>
                  <a:pt x="432000" y="766880"/>
                  <a:pt x="432000" y="754256"/>
                </a:cubicBezTo>
                <a:close/>
                <a:moveTo>
                  <a:pt x="432000" y="845681"/>
                </a:moveTo>
                <a:cubicBezTo>
                  <a:pt x="432000" y="833057"/>
                  <a:pt x="444088" y="822825"/>
                  <a:pt x="459000" y="822825"/>
                </a:cubicBezTo>
                <a:cubicBezTo>
                  <a:pt x="473912" y="822825"/>
                  <a:pt x="486000" y="833057"/>
                  <a:pt x="486000" y="845681"/>
                </a:cubicBezTo>
                <a:cubicBezTo>
                  <a:pt x="486000" y="858304"/>
                  <a:pt x="473912" y="868538"/>
                  <a:pt x="459000" y="868538"/>
                </a:cubicBezTo>
                <a:cubicBezTo>
                  <a:pt x="444088" y="868538"/>
                  <a:pt x="432000" y="858304"/>
                  <a:pt x="432000" y="845681"/>
                </a:cubicBezTo>
                <a:close/>
                <a:moveTo>
                  <a:pt x="432000" y="937106"/>
                </a:moveTo>
                <a:cubicBezTo>
                  <a:pt x="432000" y="924482"/>
                  <a:pt x="444088" y="914250"/>
                  <a:pt x="459000" y="914250"/>
                </a:cubicBezTo>
                <a:cubicBezTo>
                  <a:pt x="473912" y="914250"/>
                  <a:pt x="486000" y="924482"/>
                  <a:pt x="486000" y="937106"/>
                </a:cubicBezTo>
                <a:cubicBezTo>
                  <a:pt x="486000" y="949730"/>
                  <a:pt x="473912" y="959963"/>
                  <a:pt x="459000" y="959963"/>
                </a:cubicBezTo>
                <a:cubicBezTo>
                  <a:pt x="444088" y="959963"/>
                  <a:pt x="432000" y="949730"/>
                  <a:pt x="432000" y="937106"/>
                </a:cubicBezTo>
                <a:close/>
                <a:moveTo>
                  <a:pt x="432000" y="1028531"/>
                </a:moveTo>
                <a:cubicBezTo>
                  <a:pt x="432000" y="1015907"/>
                  <a:pt x="444088" y="1005675"/>
                  <a:pt x="459000" y="1005675"/>
                </a:cubicBezTo>
                <a:cubicBezTo>
                  <a:pt x="473912" y="1005675"/>
                  <a:pt x="486000" y="1015907"/>
                  <a:pt x="486000" y="1028531"/>
                </a:cubicBezTo>
                <a:cubicBezTo>
                  <a:pt x="486000" y="1041154"/>
                  <a:pt x="473912" y="1051387"/>
                  <a:pt x="459000" y="1051387"/>
                </a:cubicBezTo>
                <a:cubicBezTo>
                  <a:pt x="444088" y="1051387"/>
                  <a:pt x="432000" y="1041154"/>
                  <a:pt x="432000" y="1028531"/>
                </a:cubicBezTo>
                <a:close/>
                <a:moveTo>
                  <a:pt x="432000" y="1119956"/>
                </a:moveTo>
                <a:cubicBezTo>
                  <a:pt x="432000" y="1107332"/>
                  <a:pt x="444088" y="1097100"/>
                  <a:pt x="459000" y="1097100"/>
                </a:cubicBezTo>
                <a:cubicBezTo>
                  <a:pt x="473912" y="1097100"/>
                  <a:pt x="486000" y="1107332"/>
                  <a:pt x="486000" y="1119956"/>
                </a:cubicBezTo>
                <a:cubicBezTo>
                  <a:pt x="486000" y="1132579"/>
                  <a:pt x="473912" y="1142812"/>
                  <a:pt x="459000" y="1142812"/>
                </a:cubicBezTo>
                <a:cubicBezTo>
                  <a:pt x="444088" y="1142812"/>
                  <a:pt x="432000" y="1132579"/>
                  <a:pt x="432000" y="1119956"/>
                </a:cubicBezTo>
                <a:close/>
                <a:moveTo>
                  <a:pt x="432000" y="1211381"/>
                </a:moveTo>
                <a:cubicBezTo>
                  <a:pt x="432000" y="1198757"/>
                  <a:pt x="444088" y="1188524"/>
                  <a:pt x="459000" y="1188524"/>
                </a:cubicBezTo>
                <a:cubicBezTo>
                  <a:pt x="473912" y="1188524"/>
                  <a:pt x="486000" y="1198757"/>
                  <a:pt x="486000" y="1211381"/>
                </a:cubicBezTo>
                <a:cubicBezTo>
                  <a:pt x="486000" y="1224004"/>
                  <a:pt x="473912" y="1234237"/>
                  <a:pt x="459000" y="1234237"/>
                </a:cubicBezTo>
                <a:cubicBezTo>
                  <a:pt x="444088" y="1234237"/>
                  <a:pt x="432000" y="1224004"/>
                  <a:pt x="432000" y="1211381"/>
                </a:cubicBezTo>
                <a:close/>
                <a:moveTo>
                  <a:pt x="432000" y="1302806"/>
                </a:moveTo>
                <a:cubicBezTo>
                  <a:pt x="432000" y="1290182"/>
                  <a:pt x="444088" y="1279949"/>
                  <a:pt x="459000" y="1279949"/>
                </a:cubicBezTo>
                <a:cubicBezTo>
                  <a:pt x="473912" y="1279949"/>
                  <a:pt x="486000" y="1290182"/>
                  <a:pt x="486000" y="1302806"/>
                </a:cubicBezTo>
                <a:cubicBezTo>
                  <a:pt x="486000" y="1315429"/>
                  <a:pt x="473912" y="1325662"/>
                  <a:pt x="459000" y="1325662"/>
                </a:cubicBezTo>
                <a:cubicBezTo>
                  <a:pt x="444088" y="1325662"/>
                  <a:pt x="432000" y="1315429"/>
                  <a:pt x="432000" y="1302806"/>
                </a:cubicBezTo>
                <a:close/>
                <a:moveTo>
                  <a:pt x="432000" y="1394231"/>
                </a:moveTo>
                <a:cubicBezTo>
                  <a:pt x="432000" y="1381607"/>
                  <a:pt x="444088" y="1371374"/>
                  <a:pt x="459000" y="1371374"/>
                </a:cubicBezTo>
                <a:cubicBezTo>
                  <a:pt x="473912" y="1371374"/>
                  <a:pt x="486000" y="1381607"/>
                  <a:pt x="486000" y="1394231"/>
                </a:cubicBezTo>
                <a:cubicBezTo>
                  <a:pt x="486000" y="1406854"/>
                  <a:pt x="473912" y="1417087"/>
                  <a:pt x="459000" y="1417087"/>
                </a:cubicBezTo>
                <a:cubicBezTo>
                  <a:pt x="444088" y="1417087"/>
                  <a:pt x="432000" y="1406854"/>
                  <a:pt x="432000" y="1394231"/>
                </a:cubicBezTo>
                <a:close/>
                <a:moveTo>
                  <a:pt x="432000" y="1485656"/>
                </a:moveTo>
                <a:cubicBezTo>
                  <a:pt x="432000" y="1473032"/>
                  <a:pt x="444088" y="1462799"/>
                  <a:pt x="459000" y="1462799"/>
                </a:cubicBezTo>
                <a:cubicBezTo>
                  <a:pt x="473912" y="1462799"/>
                  <a:pt x="486000" y="1473032"/>
                  <a:pt x="486000" y="1485656"/>
                </a:cubicBezTo>
                <a:cubicBezTo>
                  <a:pt x="486000" y="1498279"/>
                  <a:pt x="473912" y="1508512"/>
                  <a:pt x="459000" y="1508512"/>
                </a:cubicBezTo>
                <a:cubicBezTo>
                  <a:pt x="444088" y="1508512"/>
                  <a:pt x="432000" y="1498279"/>
                  <a:pt x="432000" y="1485656"/>
                </a:cubicBezTo>
                <a:close/>
                <a:moveTo>
                  <a:pt x="432000" y="1577081"/>
                </a:moveTo>
                <a:cubicBezTo>
                  <a:pt x="432000" y="1564457"/>
                  <a:pt x="444088" y="1554224"/>
                  <a:pt x="459000" y="1554224"/>
                </a:cubicBezTo>
                <a:cubicBezTo>
                  <a:pt x="473912" y="1554224"/>
                  <a:pt x="486000" y="1564457"/>
                  <a:pt x="486000" y="1577081"/>
                </a:cubicBezTo>
                <a:cubicBezTo>
                  <a:pt x="486000" y="1589704"/>
                  <a:pt x="473912" y="1599937"/>
                  <a:pt x="459000" y="1599937"/>
                </a:cubicBezTo>
                <a:cubicBezTo>
                  <a:pt x="444088" y="1599937"/>
                  <a:pt x="432000" y="1589704"/>
                  <a:pt x="432000" y="1577081"/>
                </a:cubicBezTo>
                <a:close/>
                <a:moveTo>
                  <a:pt x="432000" y="1668506"/>
                </a:moveTo>
                <a:cubicBezTo>
                  <a:pt x="432000" y="1655882"/>
                  <a:pt x="444088" y="1645649"/>
                  <a:pt x="459000" y="1645649"/>
                </a:cubicBezTo>
                <a:cubicBezTo>
                  <a:pt x="473912" y="1645649"/>
                  <a:pt x="486000" y="1655882"/>
                  <a:pt x="486000" y="1668506"/>
                </a:cubicBezTo>
                <a:cubicBezTo>
                  <a:pt x="486000" y="1681129"/>
                  <a:pt x="473912" y="1691362"/>
                  <a:pt x="459000" y="1691362"/>
                </a:cubicBezTo>
                <a:cubicBezTo>
                  <a:pt x="444088" y="1691362"/>
                  <a:pt x="432000" y="1681129"/>
                  <a:pt x="432000" y="1668506"/>
                </a:cubicBezTo>
                <a:close/>
                <a:moveTo>
                  <a:pt x="432000" y="1759931"/>
                </a:moveTo>
                <a:cubicBezTo>
                  <a:pt x="432000" y="1747308"/>
                  <a:pt x="444088" y="1737074"/>
                  <a:pt x="459000" y="1737074"/>
                </a:cubicBezTo>
                <a:cubicBezTo>
                  <a:pt x="473912" y="1737074"/>
                  <a:pt x="486000" y="1747308"/>
                  <a:pt x="486000" y="1759931"/>
                </a:cubicBezTo>
                <a:cubicBezTo>
                  <a:pt x="486000" y="1772554"/>
                  <a:pt x="473912" y="1782787"/>
                  <a:pt x="459000" y="1782787"/>
                </a:cubicBezTo>
                <a:cubicBezTo>
                  <a:pt x="444088" y="1782787"/>
                  <a:pt x="432000" y="1772554"/>
                  <a:pt x="432000" y="1759931"/>
                </a:cubicBezTo>
                <a:close/>
                <a:moveTo>
                  <a:pt x="324000" y="22856"/>
                </a:moveTo>
                <a:cubicBezTo>
                  <a:pt x="324000" y="10233"/>
                  <a:pt x="336088" y="0"/>
                  <a:pt x="351000" y="0"/>
                </a:cubicBezTo>
                <a:cubicBezTo>
                  <a:pt x="365912" y="0"/>
                  <a:pt x="378000" y="10233"/>
                  <a:pt x="378000" y="22856"/>
                </a:cubicBezTo>
                <a:cubicBezTo>
                  <a:pt x="378000" y="35481"/>
                  <a:pt x="365912" y="45714"/>
                  <a:pt x="351000" y="45714"/>
                </a:cubicBezTo>
                <a:cubicBezTo>
                  <a:pt x="336088" y="45714"/>
                  <a:pt x="324000" y="35481"/>
                  <a:pt x="324000" y="22856"/>
                </a:cubicBezTo>
                <a:close/>
                <a:moveTo>
                  <a:pt x="324000" y="114281"/>
                </a:moveTo>
                <a:cubicBezTo>
                  <a:pt x="324000" y="101659"/>
                  <a:pt x="336088" y="91426"/>
                  <a:pt x="351000" y="91426"/>
                </a:cubicBezTo>
                <a:cubicBezTo>
                  <a:pt x="365912" y="91426"/>
                  <a:pt x="378000" y="101659"/>
                  <a:pt x="378000" y="114281"/>
                </a:cubicBezTo>
                <a:cubicBezTo>
                  <a:pt x="378000" y="126905"/>
                  <a:pt x="365912" y="137138"/>
                  <a:pt x="351000" y="137138"/>
                </a:cubicBezTo>
                <a:cubicBezTo>
                  <a:pt x="336088" y="137138"/>
                  <a:pt x="324000" y="126905"/>
                  <a:pt x="324000" y="114281"/>
                </a:cubicBezTo>
                <a:close/>
                <a:moveTo>
                  <a:pt x="324000" y="205707"/>
                </a:moveTo>
                <a:cubicBezTo>
                  <a:pt x="324000" y="193083"/>
                  <a:pt x="336088" y="182851"/>
                  <a:pt x="351000" y="182851"/>
                </a:cubicBezTo>
                <a:cubicBezTo>
                  <a:pt x="365912" y="182851"/>
                  <a:pt x="378000" y="193083"/>
                  <a:pt x="378000" y="205707"/>
                </a:cubicBezTo>
                <a:cubicBezTo>
                  <a:pt x="378000" y="218331"/>
                  <a:pt x="365912" y="228563"/>
                  <a:pt x="351000" y="228563"/>
                </a:cubicBezTo>
                <a:cubicBezTo>
                  <a:pt x="336088" y="228563"/>
                  <a:pt x="324000" y="218331"/>
                  <a:pt x="324000" y="205707"/>
                </a:cubicBezTo>
                <a:close/>
                <a:moveTo>
                  <a:pt x="324000" y="297131"/>
                </a:moveTo>
                <a:cubicBezTo>
                  <a:pt x="324000" y="284508"/>
                  <a:pt x="336088" y="274275"/>
                  <a:pt x="351000" y="274275"/>
                </a:cubicBezTo>
                <a:cubicBezTo>
                  <a:pt x="365912" y="274275"/>
                  <a:pt x="378000" y="284508"/>
                  <a:pt x="378000" y="297131"/>
                </a:cubicBezTo>
                <a:cubicBezTo>
                  <a:pt x="378000" y="309755"/>
                  <a:pt x="365912" y="319988"/>
                  <a:pt x="351000" y="319988"/>
                </a:cubicBezTo>
                <a:cubicBezTo>
                  <a:pt x="336088" y="319988"/>
                  <a:pt x="324000" y="309755"/>
                  <a:pt x="324000" y="297131"/>
                </a:cubicBezTo>
                <a:close/>
                <a:moveTo>
                  <a:pt x="324000" y="388557"/>
                </a:moveTo>
                <a:cubicBezTo>
                  <a:pt x="324000" y="375933"/>
                  <a:pt x="336088" y="365701"/>
                  <a:pt x="351000" y="365701"/>
                </a:cubicBezTo>
                <a:cubicBezTo>
                  <a:pt x="365912" y="365701"/>
                  <a:pt x="378000" y="375933"/>
                  <a:pt x="378000" y="388557"/>
                </a:cubicBezTo>
                <a:cubicBezTo>
                  <a:pt x="378000" y="401180"/>
                  <a:pt x="365912" y="411413"/>
                  <a:pt x="351000" y="411413"/>
                </a:cubicBezTo>
                <a:cubicBezTo>
                  <a:pt x="336088" y="411413"/>
                  <a:pt x="324000" y="401180"/>
                  <a:pt x="324000" y="388557"/>
                </a:cubicBezTo>
                <a:close/>
                <a:moveTo>
                  <a:pt x="324000" y="479981"/>
                </a:moveTo>
                <a:cubicBezTo>
                  <a:pt x="324000" y="467358"/>
                  <a:pt x="336088" y="457125"/>
                  <a:pt x="351000" y="457125"/>
                </a:cubicBezTo>
                <a:cubicBezTo>
                  <a:pt x="365912" y="457125"/>
                  <a:pt x="378000" y="467358"/>
                  <a:pt x="378000" y="479981"/>
                </a:cubicBezTo>
                <a:cubicBezTo>
                  <a:pt x="378000" y="492605"/>
                  <a:pt x="365912" y="502838"/>
                  <a:pt x="351000" y="502838"/>
                </a:cubicBezTo>
                <a:cubicBezTo>
                  <a:pt x="336088" y="502838"/>
                  <a:pt x="324000" y="492605"/>
                  <a:pt x="324000" y="479981"/>
                </a:cubicBezTo>
                <a:close/>
                <a:moveTo>
                  <a:pt x="324000" y="571406"/>
                </a:moveTo>
                <a:cubicBezTo>
                  <a:pt x="324000" y="558783"/>
                  <a:pt x="336088" y="548550"/>
                  <a:pt x="351000" y="548550"/>
                </a:cubicBezTo>
                <a:cubicBezTo>
                  <a:pt x="365912" y="548550"/>
                  <a:pt x="378000" y="558783"/>
                  <a:pt x="378000" y="571406"/>
                </a:cubicBezTo>
                <a:cubicBezTo>
                  <a:pt x="378000" y="584030"/>
                  <a:pt x="365912" y="594263"/>
                  <a:pt x="351000" y="594263"/>
                </a:cubicBezTo>
                <a:cubicBezTo>
                  <a:pt x="336088" y="594263"/>
                  <a:pt x="324000" y="584030"/>
                  <a:pt x="324000" y="571406"/>
                </a:cubicBezTo>
                <a:close/>
                <a:moveTo>
                  <a:pt x="324000" y="662831"/>
                </a:moveTo>
                <a:cubicBezTo>
                  <a:pt x="324000" y="650208"/>
                  <a:pt x="336088" y="639975"/>
                  <a:pt x="351000" y="639975"/>
                </a:cubicBezTo>
                <a:cubicBezTo>
                  <a:pt x="365912" y="639975"/>
                  <a:pt x="378000" y="650208"/>
                  <a:pt x="378000" y="662831"/>
                </a:cubicBezTo>
                <a:cubicBezTo>
                  <a:pt x="378000" y="675455"/>
                  <a:pt x="365912" y="685687"/>
                  <a:pt x="351000" y="685687"/>
                </a:cubicBezTo>
                <a:cubicBezTo>
                  <a:pt x="336088" y="685687"/>
                  <a:pt x="324000" y="675455"/>
                  <a:pt x="324000" y="662831"/>
                </a:cubicBezTo>
                <a:close/>
                <a:moveTo>
                  <a:pt x="324000" y="754256"/>
                </a:moveTo>
                <a:cubicBezTo>
                  <a:pt x="324000" y="741633"/>
                  <a:pt x="336088" y="731400"/>
                  <a:pt x="351000" y="731400"/>
                </a:cubicBezTo>
                <a:cubicBezTo>
                  <a:pt x="365912" y="731400"/>
                  <a:pt x="378000" y="741633"/>
                  <a:pt x="378000" y="754256"/>
                </a:cubicBezTo>
                <a:cubicBezTo>
                  <a:pt x="378000" y="766880"/>
                  <a:pt x="365912" y="777112"/>
                  <a:pt x="351000" y="777112"/>
                </a:cubicBezTo>
                <a:cubicBezTo>
                  <a:pt x="336088" y="777112"/>
                  <a:pt x="324000" y="766880"/>
                  <a:pt x="324000" y="754256"/>
                </a:cubicBezTo>
                <a:close/>
                <a:moveTo>
                  <a:pt x="324000" y="845681"/>
                </a:moveTo>
                <a:cubicBezTo>
                  <a:pt x="324000" y="833057"/>
                  <a:pt x="336088" y="822825"/>
                  <a:pt x="351000" y="822825"/>
                </a:cubicBezTo>
                <a:cubicBezTo>
                  <a:pt x="365912" y="822825"/>
                  <a:pt x="378000" y="833057"/>
                  <a:pt x="378000" y="845681"/>
                </a:cubicBezTo>
                <a:cubicBezTo>
                  <a:pt x="378000" y="858304"/>
                  <a:pt x="365912" y="868538"/>
                  <a:pt x="351000" y="868538"/>
                </a:cubicBezTo>
                <a:cubicBezTo>
                  <a:pt x="336088" y="868538"/>
                  <a:pt x="324000" y="858304"/>
                  <a:pt x="324000" y="845681"/>
                </a:cubicBezTo>
                <a:close/>
                <a:moveTo>
                  <a:pt x="324000" y="937106"/>
                </a:moveTo>
                <a:cubicBezTo>
                  <a:pt x="324000" y="924482"/>
                  <a:pt x="336088" y="914250"/>
                  <a:pt x="351000" y="914250"/>
                </a:cubicBezTo>
                <a:cubicBezTo>
                  <a:pt x="365912" y="914250"/>
                  <a:pt x="378000" y="924482"/>
                  <a:pt x="378000" y="937106"/>
                </a:cubicBezTo>
                <a:cubicBezTo>
                  <a:pt x="378000" y="949730"/>
                  <a:pt x="365912" y="959963"/>
                  <a:pt x="351000" y="959963"/>
                </a:cubicBezTo>
                <a:cubicBezTo>
                  <a:pt x="336088" y="959963"/>
                  <a:pt x="324000" y="949730"/>
                  <a:pt x="324000" y="937106"/>
                </a:cubicBezTo>
                <a:close/>
                <a:moveTo>
                  <a:pt x="324000" y="1028531"/>
                </a:moveTo>
                <a:cubicBezTo>
                  <a:pt x="324000" y="1015907"/>
                  <a:pt x="336088" y="1005675"/>
                  <a:pt x="351000" y="1005675"/>
                </a:cubicBezTo>
                <a:cubicBezTo>
                  <a:pt x="365912" y="1005675"/>
                  <a:pt x="378000" y="1015907"/>
                  <a:pt x="378000" y="1028531"/>
                </a:cubicBezTo>
                <a:cubicBezTo>
                  <a:pt x="378000" y="1041154"/>
                  <a:pt x="365912" y="1051387"/>
                  <a:pt x="351000" y="1051387"/>
                </a:cubicBezTo>
                <a:cubicBezTo>
                  <a:pt x="336088" y="1051387"/>
                  <a:pt x="324000" y="1041154"/>
                  <a:pt x="324000" y="1028531"/>
                </a:cubicBezTo>
                <a:close/>
                <a:moveTo>
                  <a:pt x="324000" y="1119956"/>
                </a:moveTo>
                <a:cubicBezTo>
                  <a:pt x="324000" y="1107332"/>
                  <a:pt x="336088" y="1097100"/>
                  <a:pt x="351000" y="1097100"/>
                </a:cubicBezTo>
                <a:cubicBezTo>
                  <a:pt x="365912" y="1097100"/>
                  <a:pt x="378000" y="1107332"/>
                  <a:pt x="378000" y="1119956"/>
                </a:cubicBezTo>
                <a:cubicBezTo>
                  <a:pt x="378000" y="1132579"/>
                  <a:pt x="365912" y="1142812"/>
                  <a:pt x="351000" y="1142812"/>
                </a:cubicBezTo>
                <a:cubicBezTo>
                  <a:pt x="336088" y="1142812"/>
                  <a:pt x="324000" y="1132579"/>
                  <a:pt x="324000" y="1119956"/>
                </a:cubicBezTo>
                <a:close/>
                <a:moveTo>
                  <a:pt x="324000" y="1211381"/>
                </a:moveTo>
                <a:cubicBezTo>
                  <a:pt x="324000" y="1198757"/>
                  <a:pt x="336088" y="1188524"/>
                  <a:pt x="351000" y="1188524"/>
                </a:cubicBezTo>
                <a:cubicBezTo>
                  <a:pt x="365912" y="1188524"/>
                  <a:pt x="378000" y="1198757"/>
                  <a:pt x="378000" y="1211381"/>
                </a:cubicBezTo>
                <a:cubicBezTo>
                  <a:pt x="378000" y="1224004"/>
                  <a:pt x="365912" y="1234237"/>
                  <a:pt x="351000" y="1234237"/>
                </a:cubicBezTo>
                <a:cubicBezTo>
                  <a:pt x="336088" y="1234237"/>
                  <a:pt x="324000" y="1224004"/>
                  <a:pt x="324000" y="1211381"/>
                </a:cubicBezTo>
                <a:close/>
                <a:moveTo>
                  <a:pt x="324000" y="1302806"/>
                </a:moveTo>
                <a:cubicBezTo>
                  <a:pt x="324000" y="1290182"/>
                  <a:pt x="336088" y="1279949"/>
                  <a:pt x="351000" y="1279949"/>
                </a:cubicBezTo>
                <a:cubicBezTo>
                  <a:pt x="365912" y="1279949"/>
                  <a:pt x="378000" y="1290182"/>
                  <a:pt x="378000" y="1302806"/>
                </a:cubicBezTo>
                <a:cubicBezTo>
                  <a:pt x="378000" y="1315429"/>
                  <a:pt x="365912" y="1325662"/>
                  <a:pt x="351000" y="1325662"/>
                </a:cubicBezTo>
                <a:cubicBezTo>
                  <a:pt x="336088" y="1325662"/>
                  <a:pt x="324000" y="1315429"/>
                  <a:pt x="324000" y="1302806"/>
                </a:cubicBezTo>
                <a:close/>
                <a:moveTo>
                  <a:pt x="324000" y="1394231"/>
                </a:moveTo>
                <a:cubicBezTo>
                  <a:pt x="324000" y="1381607"/>
                  <a:pt x="336088" y="1371374"/>
                  <a:pt x="351000" y="1371374"/>
                </a:cubicBezTo>
                <a:cubicBezTo>
                  <a:pt x="365912" y="1371374"/>
                  <a:pt x="378000" y="1381607"/>
                  <a:pt x="378000" y="1394231"/>
                </a:cubicBezTo>
                <a:cubicBezTo>
                  <a:pt x="378000" y="1406854"/>
                  <a:pt x="365912" y="1417087"/>
                  <a:pt x="351000" y="1417087"/>
                </a:cubicBezTo>
                <a:cubicBezTo>
                  <a:pt x="336088" y="1417087"/>
                  <a:pt x="324000" y="1406854"/>
                  <a:pt x="324000" y="1394231"/>
                </a:cubicBezTo>
                <a:close/>
                <a:moveTo>
                  <a:pt x="324000" y="1485656"/>
                </a:moveTo>
                <a:cubicBezTo>
                  <a:pt x="324000" y="1473032"/>
                  <a:pt x="336088" y="1462799"/>
                  <a:pt x="351000" y="1462799"/>
                </a:cubicBezTo>
                <a:cubicBezTo>
                  <a:pt x="365912" y="1462799"/>
                  <a:pt x="378000" y="1473032"/>
                  <a:pt x="378000" y="1485656"/>
                </a:cubicBezTo>
                <a:cubicBezTo>
                  <a:pt x="378000" y="1498279"/>
                  <a:pt x="365912" y="1508512"/>
                  <a:pt x="351000" y="1508512"/>
                </a:cubicBezTo>
                <a:cubicBezTo>
                  <a:pt x="336088" y="1508512"/>
                  <a:pt x="324000" y="1498279"/>
                  <a:pt x="324000" y="1485656"/>
                </a:cubicBezTo>
                <a:close/>
                <a:moveTo>
                  <a:pt x="324000" y="1577081"/>
                </a:moveTo>
                <a:cubicBezTo>
                  <a:pt x="324000" y="1564457"/>
                  <a:pt x="336088" y="1554224"/>
                  <a:pt x="351000" y="1554224"/>
                </a:cubicBezTo>
                <a:cubicBezTo>
                  <a:pt x="365912" y="1554224"/>
                  <a:pt x="378000" y="1564457"/>
                  <a:pt x="378000" y="1577081"/>
                </a:cubicBezTo>
                <a:cubicBezTo>
                  <a:pt x="378000" y="1589704"/>
                  <a:pt x="365912" y="1599937"/>
                  <a:pt x="351000" y="1599937"/>
                </a:cubicBezTo>
                <a:cubicBezTo>
                  <a:pt x="336088" y="1599937"/>
                  <a:pt x="324000" y="1589704"/>
                  <a:pt x="324000" y="1577081"/>
                </a:cubicBezTo>
                <a:close/>
                <a:moveTo>
                  <a:pt x="324000" y="1668506"/>
                </a:moveTo>
                <a:cubicBezTo>
                  <a:pt x="324000" y="1655882"/>
                  <a:pt x="336088" y="1645649"/>
                  <a:pt x="351000" y="1645649"/>
                </a:cubicBezTo>
                <a:cubicBezTo>
                  <a:pt x="365912" y="1645649"/>
                  <a:pt x="378000" y="1655882"/>
                  <a:pt x="378000" y="1668506"/>
                </a:cubicBezTo>
                <a:cubicBezTo>
                  <a:pt x="378000" y="1681129"/>
                  <a:pt x="365912" y="1691362"/>
                  <a:pt x="351000" y="1691362"/>
                </a:cubicBezTo>
                <a:cubicBezTo>
                  <a:pt x="336088" y="1691362"/>
                  <a:pt x="324000" y="1681129"/>
                  <a:pt x="324000" y="1668506"/>
                </a:cubicBezTo>
                <a:close/>
                <a:moveTo>
                  <a:pt x="324000" y="1759931"/>
                </a:moveTo>
                <a:cubicBezTo>
                  <a:pt x="324000" y="1747308"/>
                  <a:pt x="336088" y="1737074"/>
                  <a:pt x="351000" y="1737074"/>
                </a:cubicBezTo>
                <a:cubicBezTo>
                  <a:pt x="365912" y="1737074"/>
                  <a:pt x="378000" y="1747308"/>
                  <a:pt x="378000" y="1759931"/>
                </a:cubicBezTo>
                <a:cubicBezTo>
                  <a:pt x="378000" y="1772554"/>
                  <a:pt x="365912" y="1782787"/>
                  <a:pt x="351000" y="1782787"/>
                </a:cubicBezTo>
                <a:cubicBezTo>
                  <a:pt x="336088" y="1782787"/>
                  <a:pt x="324000" y="1772554"/>
                  <a:pt x="324000" y="1759931"/>
                </a:cubicBezTo>
                <a:close/>
                <a:moveTo>
                  <a:pt x="216000" y="22856"/>
                </a:moveTo>
                <a:cubicBezTo>
                  <a:pt x="216000" y="10233"/>
                  <a:pt x="228088" y="0"/>
                  <a:pt x="243000" y="0"/>
                </a:cubicBezTo>
                <a:cubicBezTo>
                  <a:pt x="257912" y="0"/>
                  <a:pt x="270000" y="10233"/>
                  <a:pt x="270000" y="22856"/>
                </a:cubicBezTo>
                <a:cubicBezTo>
                  <a:pt x="270000" y="35481"/>
                  <a:pt x="257912" y="45714"/>
                  <a:pt x="243000" y="45714"/>
                </a:cubicBezTo>
                <a:cubicBezTo>
                  <a:pt x="228088" y="45714"/>
                  <a:pt x="216000" y="35481"/>
                  <a:pt x="216000" y="22856"/>
                </a:cubicBezTo>
                <a:close/>
                <a:moveTo>
                  <a:pt x="216000" y="114281"/>
                </a:moveTo>
                <a:cubicBezTo>
                  <a:pt x="216000" y="101659"/>
                  <a:pt x="228088" y="91426"/>
                  <a:pt x="243000" y="91426"/>
                </a:cubicBezTo>
                <a:cubicBezTo>
                  <a:pt x="257912" y="91426"/>
                  <a:pt x="270000" y="101659"/>
                  <a:pt x="270000" y="114281"/>
                </a:cubicBezTo>
                <a:cubicBezTo>
                  <a:pt x="270000" y="126905"/>
                  <a:pt x="257912" y="137138"/>
                  <a:pt x="243000" y="137138"/>
                </a:cubicBezTo>
                <a:cubicBezTo>
                  <a:pt x="228088" y="137138"/>
                  <a:pt x="216000" y="126905"/>
                  <a:pt x="216000" y="114281"/>
                </a:cubicBezTo>
                <a:close/>
                <a:moveTo>
                  <a:pt x="216000" y="205707"/>
                </a:moveTo>
                <a:cubicBezTo>
                  <a:pt x="216000" y="193083"/>
                  <a:pt x="228088" y="182851"/>
                  <a:pt x="243000" y="182851"/>
                </a:cubicBezTo>
                <a:cubicBezTo>
                  <a:pt x="257912" y="182851"/>
                  <a:pt x="270000" y="193083"/>
                  <a:pt x="270000" y="205707"/>
                </a:cubicBezTo>
                <a:cubicBezTo>
                  <a:pt x="270000" y="218331"/>
                  <a:pt x="257912" y="228563"/>
                  <a:pt x="243000" y="228563"/>
                </a:cubicBezTo>
                <a:cubicBezTo>
                  <a:pt x="228088" y="228563"/>
                  <a:pt x="216000" y="218331"/>
                  <a:pt x="216000" y="205707"/>
                </a:cubicBezTo>
                <a:close/>
                <a:moveTo>
                  <a:pt x="216000" y="297131"/>
                </a:moveTo>
                <a:cubicBezTo>
                  <a:pt x="216000" y="284508"/>
                  <a:pt x="228088" y="274275"/>
                  <a:pt x="243000" y="274275"/>
                </a:cubicBezTo>
                <a:cubicBezTo>
                  <a:pt x="257912" y="274275"/>
                  <a:pt x="270000" y="284508"/>
                  <a:pt x="270000" y="297131"/>
                </a:cubicBezTo>
                <a:cubicBezTo>
                  <a:pt x="270000" y="309755"/>
                  <a:pt x="257912" y="319988"/>
                  <a:pt x="243000" y="319988"/>
                </a:cubicBezTo>
                <a:cubicBezTo>
                  <a:pt x="228088" y="319988"/>
                  <a:pt x="216000" y="309755"/>
                  <a:pt x="216000" y="297131"/>
                </a:cubicBezTo>
                <a:close/>
                <a:moveTo>
                  <a:pt x="216000" y="388557"/>
                </a:moveTo>
                <a:cubicBezTo>
                  <a:pt x="216000" y="375933"/>
                  <a:pt x="228088" y="365701"/>
                  <a:pt x="243000" y="365701"/>
                </a:cubicBezTo>
                <a:cubicBezTo>
                  <a:pt x="257912" y="365701"/>
                  <a:pt x="270000" y="375933"/>
                  <a:pt x="270000" y="388557"/>
                </a:cubicBezTo>
                <a:cubicBezTo>
                  <a:pt x="270000" y="401180"/>
                  <a:pt x="257912" y="411413"/>
                  <a:pt x="243000" y="411413"/>
                </a:cubicBezTo>
                <a:cubicBezTo>
                  <a:pt x="228088" y="411413"/>
                  <a:pt x="216000" y="401180"/>
                  <a:pt x="216000" y="388557"/>
                </a:cubicBezTo>
                <a:close/>
                <a:moveTo>
                  <a:pt x="216000" y="479981"/>
                </a:moveTo>
                <a:cubicBezTo>
                  <a:pt x="216000" y="467358"/>
                  <a:pt x="228088" y="457125"/>
                  <a:pt x="243000" y="457125"/>
                </a:cubicBezTo>
                <a:cubicBezTo>
                  <a:pt x="257912" y="457125"/>
                  <a:pt x="270000" y="467358"/>
                  <a:pt x="270000" y="479981"/>
                </a:cubicBezTo>
                <a:cubicBezTo>
                  <a:pt x="270000" y="492605"/>
                  <a:pt x="257912" y="502838"/>
                  <a:pt x="243000" y="502838"/>
                </a:cubicBezTo>
                <a:cubicBezTo>
                  <a:pt x="228088" y="502838"/>
                  <a:pt x="216000" y="492605"/>
                  <a:pt x="216000" y="479981"/>
                </a:cubicBezTo>
                <a:close/>
                <a:moveTo>
                  <a:pt x="216000" y="571406"/>
                </a:moveTo>
                <a:cubicBezTo>
                  <a:pt x="216000" y="558783"/>
                  <a:pt x="228088" y="548550"/>
                  <a:pt x="243000" y="548550"/>
                </a:cubicBezTo>
                <a:cubicBezTo>
                  <a:pt x="257912" y="548550"/>
                  <a:pt x="270000" y="558783"/>
                  <a:pt x="270000" y="571406"/>
                </a:cubicBezTo>
                <a:cubicBezTo>
                  <a:pt x="270000" y="584030"/>
                  <a:pt x="257912" y="594263"/>
                  <a:pt x="243000" y="594263"/>
                </a:cubicBezTo>
                <a:cubicBezTo>
                  <a:pt x="228088" y="594263"/>
                  <a:pt x="216000" y="584030"/>
                  <a:pt x="216000" y="571406"/>
                </a:cubicBezTo>
                <a:close/>
                <a:moveTo>
                  <a:pt x="216000" y="662831"/>
                </a:moveTo>
                <a:cubicBezTo>
                  <a:pt x="216000" y="650208"/>
                  <a:pt x="228088" y="639975"/>
                  <a:pt x="243000" y="639975"/>
                </a:cubicBezTo>
                <a:cubicBezTo>
                  <a:pt x="257912" y="639975"/>
                  <a:pt x="270000" y="650208"/>
                  <a:pt x="270000" y="662831"/>
                </a:cubicBezTo>
                <a:cubicBezTo>
                  <a:pt x="270000" y="675455"/>
                  <a:pt x="257912" y="685687"/>
                  <a:pt x="243000" y="685687"/>
                </a:cubicBezTo>
                <a:cubicBezTo>
                  <a:pt x="228088" y="685687"/>
                  <a:pt x="216000" y="675455"/>
                  <a:pt x="216000" y="662831"/>
                </a:cubicBezTo>
                <a:close/>
                <a:moveTo>
                  <a:pt x="216000" y="754256"/>
                </a:moveTo>
                <a:cubicBezTo>
                  <a:pt x="216000" y="741633"/>
                  <a:pt x="228088" y="731400"/>
                  <a:pt x="243000" y="731400"/>
                </a:cubicBezTo>
                <a:cubicBezTo>
                  <a:pt x="257912" y="731400"/>
                  <a:pt x="270000" y="741633"/>
                  <a:pt x="270000" y="754256"/>
                </a:cubicBezTo>
                <a:cubicBezTo>
                  <a:pt x="270000" y="766880"/>
                  <a:pt x="257912" y="777112"/>
                  <a:pt x="243000" y="777112"/>
                </a:cubicBezTo>
                <a:cubicBezTo>
                  <a:pt x="228088" y="777112"/>
                  <a:pt x="216000" y="766880"/>
                  <a:pt x="216000" y="754256"/>
                </a:cubicBezTo>
                <a:close/>
                <a:moveTo>
                  <a:pt x="216000" y="845681"/>
                </a:moveTo>
                <a:cubicBezTo>
                  <a:pt x="216000" y="833057"/>
                  <a:pt x="228088" y="822825"/>
                  <a:pt x="243000" y="822825"/>
                </a:cubicBezTo>
                <a:cubicBezTo>
                  <a:pt x="257912" y="822825"/>
                  <a:pt x="270000" y="833057"/>
                  <a:pt x="270000" y="845681"/>
                </a:cubicBezTo>
                <a:cubicBezTo>
                  <a:pt x="270000" y="858304"/>
                  <a:pt x="257912" y="868538"/>
                  <a:pt x="243000" y="868538"/>
                </a:cubicBezTo>
                <a:cubicBezTo>
                  <a:pt x="228088" y="868538"/>
                  <a:pt x="216000" y="858304"/>
                  <a:pt x="216000" y="845681"/>
                </a:cubicBezTo>
                <a:close/>
                <a:moveTo>
                  <a:pt x="216000" y="937106"/>
                </a:moveTo>
                <a:cubicBezTo>
                  <a:pt x="216000" y="924482"/>
                  <a:pt x="228088" y="914250"/>
                  <a:pt x="243000" y="914250"/>
                </a:cubicBezTo>
                <a:cubicBezTo>
                  <a:pt x="257912" y="914250"/>
                  <a:pt x="270000" y="924482"/>
                  <a:pt x="270000" y="937106"/>
                </a:cubicBezTo>
                <a:cubicBezTo>
                  <a:pt x="270000" y="949730"/>
                  <a:pt x="257912" y="959963"/>
                  <a:pt x="243000" y="959963"/>
                </a:cubicBezTo>
                <a:cubicBezTo>
                  <a:pt x="228088" y="959963"/>
                  <a:pt x="216000" y="949730"/>
                  <a:pt x="216000" y="937106"/>
                </a:cubicBezTo>
                <a:close/>
                <a:moveTo>
                  <a:pt x="216000" y="1028531"/>
                </a:moveTo>
                <a:cubicBezTo>
                  <a:pt x="216000" y="1015907"/>
                  <a:pt x="228088" y="1005675"/>
                  <a:pt x="243000" y="1005675"/>
                </a:cubicBezTo>
                <a:cubicBezTo>
                  <a:pt x="257912" y="1005675"/>
                  <a:pt x="270000" y="1015907"/>
                  <a:pt x="270000" y="1028531"/>
                </a:cubicBezTo>
                <a:cubicBezTo>
                  <a:pt x="270000" y="1041154"/>
                  <a:pt x="257912" y="1051387"/>
                  <a:pt x="243000" y="1051387"/>
                </a:cubicBezTo>
                <a:cubicBezTo>
                  <a:pt x="228088" y="1051387"/>
                  <a:pt x="216000" y="1041154"/>
                  <a:pt x="216000" y="1028531"/>
                </a:cubicBezTo>
                <a:close/>
                <a:moveTo>
                  <a:pt x="216000" y="1119956"/>
                </a:moveTo>
                <a:cubicBezTo>
                  <a:pt x="216000" y="1107332"/>
                  <a:pt x="228088" y="1097100"/>
                  <a:pt x="243000" y="1097100"/>
                </a:cubicBezTo>
                <a:cubicBezTo>
                  <a:pt x="257912" y="1097100"/>
                  <a:pt x="270000" y="1107332"/>
                  <a:pt x="270000" y="1119956"/>
                </a:cubicBezTo>
                <a:cubicBezTo>
                  <a:pt x="270000" y="1132579"/>
                  <a:pt x="257912" y="1142812"/>
                  <a:pt x="243000" y="1142812"/>
                </a:cubicBezTo>
                <a:cubicBezTo>
                  <a:pt x="228088" y="1142812"/>
                  <a:pt x="216000" y="1132579"/>
                  <a:pt x="216000" y="1119956"/>
                </a:cubicBezTo>
                <a:close/>
                <a:moveTo>
                  <a:pt x="216000" y="1211381"/>
                </a:moveTo>
                <a:cubicBezTo>
                  <a:pt x="216000" y="1198757"/>
                  <a:pt x="228088" y="1188524"/>
                  <a:pt x="243000" y="1188524"/>
                </a:cubicBezTo>
                <a:cubicBezTo>
                  <a:pt x="257912" y="1188524"/>
                  <a:pt x="270000" y="1198757"/>
                  <a:pt x="270000" y="1211381"/>
                </a:cubicBezTo>
                <a:cubicBezTo>
                  <a:pt x="270000" y="1224004"/>
                  <a:pt x="257912" y="1234237"/>
                  <a:pt x="243000" y="1234237"/>
                </a:cubicBezTo>
                <a:cubicBezTo>
                  <a:pt x="228088" y="1234237"/>
                  <a:pt x="216000" y="1224004"/>
                  <a:pt x="216000" y="1211381"/>
                </a:cubicBezTo>
                <a:close/>
                <a:moveTo>
                  <a:pt x="216000" y="1302806"/>
                </a:moveTo>
                <a:cubicBezTo>
                  <a:pt x="216000" y="1290182"/>
                  <a:pt x="228088" y="1279949"/>
                  <a:pt x="243000" y="1279949"/>
                </a:cubicBezTo>
                <a:cubicBezTo>
                  <a:pt x="257912" y="1279949"/>
                  <a:pt x="270000" y="1290182"/>
                  <a:pt x="270000" y="1302806"/>
                </a:cubicBezTo>
                <a:cubicBezTo>
                  <a:pt x="270000" y="1315429"/>
                  <a:pt x="257912" y="1325662"/>
                  <a:pt x="243000" y="1325662"/>
                </a:cubicBezTo>
                <a:cubicBezTo>
                  <a:pt x="228088" y="1325662"/>
                  <a:pt x="216000" y="1315429"/>
                  <a:pt x="216000" y="1302806"/>
                </a:cubicBezTo>
                <a:close/>
                <a:moveTo>
                  <a:pt x="216000" y="1394231"/>
                </a:moveTo>
                <a:cubicBezTo>
                  <a:pt x="216000" y="1381607"/>
                  <a:pt x="228088" y="1371374"/>
                  <a:pt x="243000" y="1371374"/>
                </a:cubicBezTo>
                <a:cubicBezTo>
                  <a:pt x="257912" y="1371374"/>
                  <a:pt x="270000" y="1381607"/>
                  <a:pt x="270000" y="1394231"/>
                </a:cubicBezTo>
                <a:cubicBezTo>
                  <a:pt x="270000" y="1406854"/>
                  <a:pt x="257912" y="1417087"/>
                  <a:pt x="243000" y="1417087"/>
                </a:cubicBezTo>
                <a:cubicBezTo>
                  <a:pt x="228088" y="1417087"/>
                  <a:pt x="216000" y="1406854"/>
                  <a:pt x="216000" y="1394231"/>
                </a:cubicBezTo>
                <a:close/>
                <a:moveTo>
                  <a:pt x="216000" y="1485656"/>
                </a:moveTo>
                <a:cubicBezTo>
                  <a:pt x="216000" y="1473032"/>
                  <a:pt x="228088" y="1462799"/>
                  <a:pt x="243000" y="1462799"/>
                </a:cubicBezTo>
                <a:cubicBezTo>
                  <a:pt x="257912" y="1462799"/>
                  <a:pt x="270000" y="1473032"/>
                  <a:pt x="270000" y="1485656"/>
                </a:cubicBezTo>
                <a:cubicBezTo>
                  <a:pt x="270000" y="1498279"/>
                  <a:pt x="257912" y="1508512"/>
                  <a:pt x="243000" y="1508512"/>
                </a:cubicBezTo>
                <a:cubicBezTo>
                  <a:pt x="228088" y="1508512"/>
                  <a:pt x="216000" y="1498279"/>
                  <a:pt x="216000" y="1485656"/>
                </a:cubicBezTo>
                <a:close/>
                <a:moveTo>
                  <a:pt x="216000" y="1577081"/>
                </a:moveTo>
                <a:cubicBezTo>
                  <a:pt x="216000" y="1564457"/>
                  <a:pt x="228088" y="1554224"/>
                  <a:pt x="243000" y="1554224"/>
                </a:cubicBezTo>
                <a:cubicBezTo>
                  <a:pt x="257912" y="1554224"/>
                  <a:pt x="270000" y="1564457"/>
                  <a:pt x="270000" y="1577081"/>
                </a:cubicBezTo>
                <a:cubicBezTo>
                  <a:pt x="270000" y="1589704"/>
                  <a:pt x="257912" y="1599937"/>
                  <a:pt x="243000" y="1599937"/>
                </a:cubicBezTo>
                <a:cubicBezTo>
                  <a:pt x="228088" y="1599937"/>
                  <a:pt x="216000" y="1589704"/>
                  <a:pt x="216000" y="1577081"/>
                </a:cubicBezTo>
                <a:close/>
                <a:moveTo>
                  <a:pt x="216000" y="1668506"/>
                </a:moveTo>
                <a:cubicBezTo>
                  <a:pt x="216000" y="1655882"/>
                  <a:pt x="228088" y="1645649"/>
                  <a:pt x="243000" y="1645649"/>
                </a:cubicBezTo>
                <a:cubicBezTo>
                  <a:pt x="257912" y="1645649"/>
                  <a:pt x="270000" y="1655882"/>
                  <a:pt x="270000" y="1668506"/>
                </a:cubicBezTo>
                <a:cubicBezTo>
                  <a:pt x="270000" y="1681129"/>
                  <a:pt x="257912" y="1691362"/>
                  <a:pt x="243000" y="1691362"/>
                </a:cubicBezTo>
                <a:cubicBezTo>
                  <a:pt x="228088" y="1691362"/>
                  <a:pt x="216000" y="1681129"/>
                  <a:pt x="216000" y="1668506"/>
                </a:cubicBezTo>
                <a:close/>
                <a:moveTo>
                  <a:pt x="216000" y="1759931"/>
                </a:moveTo>
                <a:cubicBezTo>
                  <a:pt x="216000" y="1747308"/>
                  <a:pt x="228088" y="1737074"/>
                  <a:pt x="243000" y="1737074"/>
                </a:cubicBezTo>
                <a:cubicBezTo>
                  <a:pt x="257912" y="1737074"/>
                  <a:pt x="270000" y="1747308"/>
                  <a:pt x="270000" y="1759931"/>
                </a:cubicBezTo>
                <a:cubicBezTo>
                  <a:pt x="270000" y="1772554"/>
                  <a:pt x="257912" y="1782787"/>
                  <a:pt x="243000" y="1782787"/>
                </a:cubicBezTo>
                <a:cubicBezTo>
                  <a:pt x="228088" y="1782787"/>
                  <a:pt x="216000" y="1772554"/>
                  <a:pt x="216000" y="1759931"/>
                </a:cubicBezTo>
                <a:close/>
                <a:moveTo>
                  <a:pt x="108000" y="22856"/>
                </a:moveTo>
                <a:cubicBezTo>
                  <a:pt x="108000" y="10233"/>
                  <a:pt x="120088" y="0"/>
                  <a:pt x="135000" y="0"/>
                </a:cubicBezTo>
                <a:cubicBezTo>
                  <a:pt x="149912" y="0"/>
                  <a:pt x="162000" y="10233"/>
                  <a:pt x="162000" y="22856"/>
                </a:cubicBezTo>
                <a:cubicBezTo>
                  <a:pt x="162000" y="35481"/>
                  <a:pt x="149912" y="45714"/>
                  <a:pt x="135000" y="45714"/>
                </a:cubicBezTo>
                <a:cubicBezTo>
                  <a:pt x="120088" y="45714"/>
                  <a:pt x="108000" y="35481"/>
                  <a:pt x="108000" y="22856"/>
                </a:cubicBezTo>
                <a:close/>
                <a:moveTo>
                  <a:pt x="108000" y="114281"/>
                </a:moveTo>
                <a:cubicBezTo>
                  <a:pt x="108000" y="101659"/>
                  <a:pt x="120088" y="91426"/>
                  <a:pt x="135000" y="91426"/>
                </a:cubicBezTo>
                <a:cubicBezTo>
                  <a:pt x="149912" y="91426"/>
                  <a:pt x="162000" y="101659"/>
                  <a:pt x="162000" y="114281"/>
                </a:cubicBezTo>
                <a:cubicBezTo>
                  <a:pt x="162000" y="126905"/>
                  <a:pt x="149912" y="137138"/>
                  <a:pt x="135000" y="137138"/>
                </a:cubicBezTo>
                <a:cubicBezTo>
                  <a:pt x="120088" y="137138"/>
                  <a:pt x="108000" y="126905"/>
                  <a:pt x="108000" y="114281"/>
                </a:cubicBezTo>
                <a:close/>
                <a:moveTo>
                  <a:pt x="108000" y="205707"/>
                </a:moveTo>
                <a:cubicBezTo>
                  <a:pt x="108000" y="193083"/>
                  <a:pt x="120088" y="182851"/>
                  <a:pt x="135000" y="182851"/>
                </a:cubicBezTo>
                <a:cubicBezTo>
                  <a:pt x="149912" y="182851"/>
                  <a:pt x="162000" y="193083"/>
                  <a:pt x="162000" y="205707"/>
                </a:cubicBezTo>
                <a:cubicBezTo>
                  <a:pt x="162000" y="218331"/>
                  <a:pt x="149912" y="228563"/>
                  <a:pt x="135000" y="228563"/>
                </a:cubicBezTo>
                <a:cubicBezTo>
                  <a:pt x="120088" y="228563"/>
                  <a:pt x="108000" y="218331"/>
                  <a:pt x="108000" y="205707"/>
                </a:cubicBezTo>
                <a:close/>
                <a:moveTo>
                  <a:pt x="108000" y="297131"/>
                </a:moveTo>
                <a:cubicBezTo>
                  <a:pt x="108000" y="284508"/>
                  <a:pt x="120088" y="274275"/>
                  <a:pt x="135000" y="274275"/>
                </a:cubicBezTo>
                <a:cubicBezTo>
                  <a:pt x="149912" y="274275"/>
                  <a:pt x="162000" y="284508"/>
                  <a:pt x="162000" y="297131"/>
                </a:cubicBezTo>
                <a:cubicBezTo>
                  <a:pt x="162000" y="309755"/>
                  <a:pt x="149912" y="319988"/>
                  <a:pt x="135000" y="319988"/>
                </a:cubicBezTo>
                <a:cubicBezTo>
                  <a:pt x="120088" y="319988"/>
                  <a:pt x="108000" y="309755"/>
                  <a:pt x="108000" y="297131"/>
                </a:cubicBezTo>
                <a:close/>
                <a:moveTo>
                  <a:pt x="108000" y="388557"/>
                </a:moveTo>
                <a:cubicBezTo>
                  <a:pt x="108000" y="375933"/>
                  <a:pt x="120088" y="365701"/>
                  <a:pt x="135000" y="365701"/>
                </a:cubicBezTo>
                <a:cubicBezTo>
                  <a:pt x="149912" y="365701"/>
                  <a:pt x="162000" y="375933"/>
                  <a:pt x="162000" y="388557"/>
                </a:cubicBezTo>
                <a:cubicBezTo>
                  <a:pt x="162000" y="401180"/>
                  <a:pt x="149912" y="411413"/>
                  <a:pt x="135000" y="411413"/>
                </a:cubicBezTo>
                <a:cubicBezTo>
                  <a:pt x="120088" y="411413"/>
                  <a:pt x="108000" y="401180"/>
                  <a:pt x="108000" y="388557"/>
                </a:cubicBezTo>
                <a:close/>
                <a:moveTo>
                  <a:pt x="108000" y="479981"/>
                </a:moveTo>
                <a:cubicBezTo>
                  <a:pt x="108000" y="467358"/>
                  <a:pt x="120088" y="457125"/>
                  <a:pt x="135000" y="457125"/>
                </a:cubicBezTo>
                <a:cubicBezTo>
                  <a:pt x="149912" y="457125"/>
                  <a:pt x="162000" y="467358"/>
                  <a:pt x="162000" y="479981"/>
                </a:cubicBezTo>
                <a:cubicBezTo>
                  <a:pt x="162000" y="492605"/>
                  <a:pt x="149912" y="502838"/>
                  <a:pt x="135000" y="502838"/>
                </a:cubicBezTo>
                <a:cubicBezTo>
                  <a:pt x="120088" y="502838"/>
                  <a:pt x="108000" y="492605"/>
                  <a:pt x="108000" y="479981"/>
                </a:cubicBezTo>
                <a:close/>
                <a:moveTo>
                  <a:pt x="108000" y="571406"/>
                </a:moveTo>
                <a:cubicBezTo>
                  <a:pt x="108000" y="558783"/>
                  <a:pt x="120088" y="548550"/>
                  <a:pt x="135000" y="548550"/>
                </a:cubicBezTo>
                <a:cubicBezTo>
                  <a:pt x="149912" y="548550"/>
                  <a:pt x="162000" y="558783"/>
                  <a:pt x="162000" y="571406"/>
                </a:cubicBezTo>
                <a:cubicBezTo>
                  <a:pt x="162000" y="584030"/>
                  <a:pt x="149912" y="594263"/>
                  <a:pt x="135000" y="594263"/>
                </a:cubicBezTo>
                <a:cubicBezTo>
                  <a:pt x="120088" y="594263"/>
                  <a:pt x="108000" y="584030"/>
                  <a:pt x="108000" y="571406"/>
                </a:cubicBezTo>
                <a:close/>
                <a:moveTo>
                  <a:pt x="108000" y="662831"/>
                </a:moveTo>
                <a:cubicBezTo>
                  <a:pt x="108000" y="650208"/>
                  <a:pt x="120088" y="639975"/>
                  <a:pt x="135000" y="639975"/>
                </a:cubicBezTo>
                <a:cubicBezTo>
                  <a:pt x="149912" y="639975"/>
                  <a:pt x="162000" y="650208"/>
                  <a:pt x="162000" y="662831"/>
                </a:cubicBezTo>
                <a:cubicBezTo>
                  <a:pt x="162000" y="675455"/>
                  <a:pt x="149912" y="685687"/>
                  <a:pt x="135000" y="685687"/>
                </a:cubicBezTo>
                <a:cubicBezTo>
                  <a:pt x="120088" y="685687"/>
                  <a:pt x="108000" y="675455"/>
                  <a:pt x="108000" y="662831"/>
                </a:cubicBezTo>
                <a:close/>
                <a:moveTo>
                  <a:pt x="108000" y="754256"/>
                </a:moveTo>
                <a:cubicBezTo>
                  <a:pt x="108000" y="741633"/>
                  <a:pt x="120088" y="731400"/>
                  <a:pt x="135000" y="731400"/>
                </a:cubicBezTo>
                <a:cubicBezTo>
                  <a:pt x="149912" y="731400"/>
                  <a:pt x="162000" y="741633"/>
                  <a:pt x="162000" y="754256"/>
                </a:cubicBezTo>
                <a:cubicBezTo>
                  <a:pt x="162000" y="766880"/>
                  <a:pt x="149912" y="777112"/>
                  <a:pt x="135000" y="777112"/>
                </a:cubicBezTo>
                <a:cubicBezTo>
                  <a:pt x="120088" y="777112"/>
                  <a:pt x="108000" y="766880"/>
                  <a:pt x="108000" y="754256"/>
                </a:cubicBezTo>
                <a:close/>
                <a:moveTo>
                  <a:pt x="108000" y="845681"/>
                </a:moveTo>
                <a:cubicBezTo>
                  <a:pt x="108000" y="833057"/>
                  <a:pt x="120088" y="822825"/>
                  <a:pt x="135000" y="822825"/>
                </a:cubicBezTo>
                <a:cubicBezTo>
                  <a:pt x="149912" y="822825"/>
                  <a:pt x="162000" y="833057"/>
                  <a:pt x="162000" y="845681"/>
                </a:cubicBezTo>
                <a:cubicBezTo>
                  <a:pt x="162000" y="858304"/>
                  <a:pt x="149912" y="868538"/>
                  <a:pt x="135000" y="868538"/>
                </a:cubicBezTo>
                <a:cubicBezTo>
                  <a:pt x="120088" y="868538"/>
                  <a:pt x="108000" y="858304"/>
                  <a:pt x="108000" y="845681"/>
                </a:cubicBezTo>
                <a:close/>
                <a:moveTo>
                  <a:pt x="108000" y="937106"/>
                </a:moveTo>
                <a:cubicBezTo>
                  <a:pt x="108000" y="924482"/>
                  <a:pt x="120088" y="914250"/>
                  <a:pt x="135000" y="914250"/>
                </a:cubicBezTo>
                <a:cubicBezTo>
                  <a:pt x="149912" y="914250"/>
                  <a:pt x="162000" y="924482"/>
                  <a:pt x="162000" y="937106"/>
                </a:cubicBezTo>
                <a:cubicBezTo>
                  <a:pt x="162000" y="949730"/>
                  <a:pt x="149912" y="959963"/>
                  <a:pt x="135000" y="959963"/>
                </a:cubicBezTo>
                <a:cubicBezTo>
                  <a:pt x="120088" y="959963"/>
                  <a:pt x="108000" y="949730"/>
                  <a:pt x="108000" y="937106"/>
                </a:cubicBezTo>
                <a:close/>
                <a:moveTo>
                  <a:pt x="108000" y="1028531"/>
                </a:moveTo>
                <a:cubicBezTo>
                  <a:pt x="108000" y="1015907"/>
                  <a:pt x="120088" y="1005675"/>
                  <a:pt x="135000" y="1005675"/>
                </a:cubicBezTo>
                <a:cubicBezTo>
                  <a:pt x="149912" y="1005675"/>
                  <a:pt x="162000" y="1015907"/>
                  <a:pt x="162000" y="1028531"/>
                </a:cubicBezTo>
                <a:cubicBezTo>
                  <a:pt x="162000" y="1041154"/>
                  <a:pt x="149912" y="1051387"/>
                  <a:pt x="135000" y="1051387"/>
                </a:cubicBezTo>
                <a:cubicBezTo>
                  <a:pt x="120088" y="1051387"/>
                  <a:pt x="108000" y="1041154"/>
                  <a:pt x="108000" y="1028531"/>
                </a:cubicBezTo>
                <a:close/>
                <a:moveTo>
                  <a:pt x="108000" y="1119956"/>
                </a:moveTo>
                <a:cubicBezTo>
                  <a:pt x="108000" y="1107332"/>
                  <a:pt x="120088" y="1097100"/>
                  <a:pt x="135000" y="1097100"/>
                </a:cubicBezTo>
                <a:cubicBezTo>
                  <a:pt x="149912" y="1097100"/>
                  <a:pt x="162000" y="1107332"/>
                  <a:pt x="162000" y="1119956"/>
                </a:cubicBezTo>
                <a:cubicBezTo>
                  <a:pt x="162000" y="1132579"/>
                  <a:pt x="149912" y="1142812"/>
                  <a:pt x="135000" y="1142812"/>
                </a:cubicBezTo>
                <a:cubicBezTo>
                  <a:pt x="120088" y="1142812"/>
                  <a:pt x="108000" y="1132579"/>
                  <a:pt x="108000" y="1119956"/>
                </a:cubicBezTo>
                <a:close/>
                <a:moveTo>
                  <a:pt x="108000" y="1211381"/>
                </a:moveTo>
                <a:cubicBezTo>
                  <a:pt x="108000" y="1198757"/>
                  <a:pt x="120088" y="1188524"/>
                  <a:pt x="135000" y="1188524"/>
                </a:cubicBezTo>
                <a:cubicBezTo>
                  <a:pt x="149912" y="1188524"/>
                  <a:pt x="162000" y="1198757"/>
                  <a:pt x="162000" y="1211381"/>
                </a:cubicBezTo>
                <a:cubicBezTo>
                  <a:pt x="162000" y="1224004"/>
                  <a:pt x="149912" y="1234237"/>
                  <a:pt x="135000" y="1234237"/>
                </a:cubicBezTo>
                <a:cubicBezTo>
                  <a:pt x="120088" y="1234237"/>
                  <a:pt x="108000" y="1224004"/>
                  <a:pt x="108000" y="1211381"/>
                </a:cubicBezTo>
                <a:close/>
                <a:moveTo>
                  <a:pt x="108000" y="1302806"/>
                </a:moveTo>
                <a:cubicBezTo>
                  <a:pt x="108000" y="1290182"/>
                  <a:pt x="120088" y="1279949"/>
                  <a:pt x="135000" y="1279949"/>
                </a:cubicBezTo>
                <a:cubicBezTo>
                  <a:pt x="149912" y="1279949"/>
                  <a:pt x="162000" y="1290182"/>
                  <a:pt x="162000" y="1302806"/>
                </a:cubicBezTo>
                <a:cubicBezTo>
                  <a:pt x="162000" y="1315429"/>
                  <a:pt x="149912" y="1325662"/>
                  <a:pt x="135000" y="1325662"/>
                </a:cubicBezTo>
                <a:cubicBezTo>
                  <a:pt x="120088" y="1325662"/>
                  <a:pt x="108000" y="1315429"/>
                  <a:pt x="108000" y="1302806"/>
                </a:cubicBezTo>
                <a:close/>
                <a:moveTo>
                  <a:pt x="108000" y="1394231"/>
                </a:moveTo>
                <a:cubicBezTo>
                  <a:pt x="108000" y="1381607"/>
                  <a:pt x="120088" y="1371374"/>
                  <a:pt x="135000" y="1371374"/>
                </a:cubicBezTo>
                <a:cubicBezTo>
                  <a:pt x="149912" y="1371374"/>
                  <a:pt x="162000" y="1381607"/>
                  <a:pt x="162000" y="1394231"/>
                </a:cubicBezTo>
                <a:cubicBezTo>
                  <a:pt x="162000" y="1406854"/>
                  <a:pt x="149912" y="1417087"/>
                  <a:pt x="135000" y="1417087"/>
                </a:cubicBezTo>
                <a:cubicBezTo>
                  <a:pt x="120088" y="1417087"/>
                  <a:pt x="108000" y="1406854"/>
                  <a:pt x="108000" y="1394231"/>
                </a:cubicBezTo>
                <a:close/>
                <a:moveTo>
                  <a:pt x="108000" y="1485656"/>
                </a:moveTo>
                <a:cubicBezTo>
                  <a:pt x="108000" y="1473032"/>
                  <a:pt x="120088" y="1462799"/>
                  <a:pt x="135000" y="1462799"/>
                </a:cubicBezTo>
                <a:cubicBezTo>
                  <a:pt x="149912" y="1462799"/>
                  <a:pt x="162000" y="1473032"/>
                  <a:pt x="162000" y="1485656"/>
                </a:cubicBezTo>
                <a:cubicBezTo>
                  <a:pt x="162000" y="1498279"/>
                  <a:pt x="149912" y="1508512"/>
                  <a:pt x="135000" y="1508512"/>
                </a:cubicBezTo>
                <a:cubicBezTo>
                  <a:pt x="120088" y="1508512"/>
                  <a:pt x="108000" y="1498279"/>
                  <a:pt x="108000" y="1485656"/>
                </a:cubicBezTo>
                <a:close/>
                <a:moveTo>
                  <a:pt x="108000" y="1577081"/>
                </a:moveTo>
                <a:cubicBezTo>
                  <a:pt x="108000" y="1564457"/>
                  <a:pt x="120088" y="1554224"/>
                  <a:pt x="135000" y="1554224"/>
                </a:cubicBezTo>
                <a:cubicBezTo>
                  <a:pt x="149912" y="1554224"/>
                  <a:pt x="162000" y="1564457"/>
                  <a:pt x="162000" y="1577081"/>
                </a:cubicBezTo>
                <a:cubicBezTo>
                  <a:pt x="162000" y="1589704"/>
                  <a:pt x="149912" y="1599937"/>
                  <a:pt x="135000" y="1599937"/>
                </a:cubicBezTo>
                <a:cubicBezTo>
                  <a:pt x="120088" y="1599937"/>
                  <a:pt x="108000" y="1589704"/>
                  <a:pt x="108000" y="1577081"/>
                </a:cubicBezTo>
                <a:close/>
                <a:moveTo>
                  <a:pt x="108000" y="1668506"/>
                </a:moveTo>
                <a:cubicBezTo>
                  <a:pt x="108000" y="1655882"/>
                  <a:pt x="120088" y="1645649"/>
                  <a:pt x="135000" y="1645649"/>
                </a:cubicBezTo>
                <a:cubicBezTo>
                  <a:pt x="149912" y="1645649"/>
                  <a:pt x="162000" y="1655882"/>
                  <a:pt x="162000" y="1668506"/>
                </a:cubicBezTo>
                <a:cubicBezTo>
                  <a:pt x="162000" y="1681129"/>
                  <a:pt x="149912" y="1691362"/>
                  <a:pt x="135000" y="1691362"/>
                </a:cubicBezTo>
                <a:cubicBezTo>
                  <a:pt x="120088" y="1691362"/>
                  <a:pt x="108000" y="1681129"/>
                  <a:pt x="108000" y="1668506"/>
                </a:cubicBezTo>
                <a:close/>
                <a:moveTo>
                  <a:pt x="108000" y="1759931"/>
                </a:moveTo>
                <a:cubicBezTo>
                  <a:pt x="108000" y="1747308"/>
                  <a:pt x="120088" y="1737074"/>
                  <a:pt x="135000" y="1737074"/>
                </a:cubicBezTo>
                <a:cubicBezTo>
                  <a:pt x="149912" y="1737074"/>
                  <a:pt x="162000" y="1747308"/>
                  <a:pt x="162000" y="1759931"/>
                </a:cubicBezTo>
                <a:cubicBezTo>
                  <a:pt x="162000" y="1772554"/>
                  <a:pt x="149912" y="1782787"/>
                  <a:pt x="135000" y="1782787"/>
                </a:cubicBezTo>
                <a:cubicBezTo>
                  <a:pt x="120088" y="1782787"/>
                  <a:pt x="108000" y="1772554"/>
                  <a:pt x="108000" y="1759931"/>
                </a:cubicBezTo>
                <a:close/>
                <a:moveTo>
                  <a:pt x="0" y="22856"/>
                </a:moveTo>
                <a:cubicBezTo>
                  <a:pt x="0" y="10233"/>
                  <a:pt x="12088" y="0"/>
                  <a:pt x="27000" y="0"/>
                </a:cubicBezTo>
                <a:cubicBezTo>
                  <a:pt x="41912" y="0"/>
                  <a:pt x="54000" y="10233"/>
                  <a:pt x="54000" y="22856"/>
                </a:cubicBezTo>
                <a:cubicBezTo>
                  <a:pt x="54000" y="35481"/>
                  <a:pt x="41912" y="45714"/>
                  <a:pt x="27000" y="45714"/>
                </a:cubicBezTo>
                <a:cubicBezTo>
                  <a:pt x="12088" y="45714"/>
                  <a:pt x="0" y="35481"/>
                  <a:pt x="0" y="22856"/>
                </a:cubicBezTo>
                <a:close/>
                <a:moveTo>
                  <a:pt x="0" y="114281"/>
                </a:moveTo>
                <a:cubicBezTo>
                  <a:pt x="0" y="101659"/>
                  <a:pt x="12088" y="91426"/>
                  <a:pt x="27000" y="91426"/>
                </a:cubicBezTo>
                <a:cubicBezTo>
                  <a:pt x="41912" y="91426"/>
                  <a:pt x="54000" y="101659"/>
                  <a:pt x="54000" y="114281"/>
                </a:cubicBezTo>
                <a:cubicBezTo>
                  <a:pt x="54000" y="126905"/>
                  <a:pt x="41912" y="137138"/>
                  <a:pt x="27000" y="137138"/>
                </a:cubicBezTo>
                <a:cubicBezTo>
                  <a:pt x="12088" y="137138"/>
                  <a:pt x="0" y="126905"/>
                  <a:pt x="0" y="114281"/>
                </a:cubicBezTo>
                <a:close/>
                <a:moveTo>
                  <a:pt x="0" y="205707"/>
                </a:moveTo>
                <a:cubicBezTo>
                  <a:pt x="0" y="193083"/>
                  <a:pt x="12088" y="182851"/>
                  <a:pt x="27000" y="182851"/>
                </a:cubicBezTo>
                <a:cubicBezTo>
                  <a:pt x="41912" y="182851"/>
                  <a:pt x="54000" y="193083"/>
                  <a:pt x="54000" y="205707"/>
                </a:cubicBezTo>
                <a:cubicBezTo>
                  <a:pt x="54000" y="218331"/>
                  <a:pt x="41912" y="228563"/>
                  <a:pt x="27000" y="228563"/>
                </a:cubicBezTo>
                <a:cubicBezTo>
                  <a:pt x="12088" y="228563"/>
                  <a:pt x="0" y="218331"/>
                  <a:pt x="0" y="205707"/>
                </a:cubicBezTo>
                <a:close/>
                <a:moveTo>
                  <a:pt x="0" y="297131"/>
                </a:moveTo>
                <a:cubicBezTo>
                  <a:pt x="0" y="284508"/>
                  <a:pt x="12088" y="274275"/>
                  <a:pt x="27000" y="274275"/>
                </a:cubicBezTo>
                <a:cubicBezTo>
                  <a:pt x="41912" y="274275"/>
                  <a:pt x="54000" y="284508"/>
                  <a:pt x="54000" y="297131"/>
                </a:cubicBezTo>
                <a:cubicBezTo>
                  <a:pt x="54000" y="309755"/>
                  <a:pt x="41912" y="319988"/>
                  <a:pt x="27000" y="319988"/>
                </a:cubicBezTo>
                <a:cubicBezTo>
                  <a:pt x="12088" y="319988"/>
                  <a:pt x="0" y="309755"/>
                  <a:pt x="0" y="297131"/>
                </a:cubicBezTo>
                <a:close/>
                <a:moveTo>
                  <a:pt x="0" y="388557"/>
                </a:moveTo>
                <a:cubicBezTo>
                  <a:pt x="0" y="375933"/>
                  <a:pt x="12088" y="365701"/>
                  <a:pt x="27000" y="365701"/>
                </a:cubicBezTo>
                <a:cubicBezTo>
                  <a:pt x="41912" y="365701"/>
                  <a:pt x="54000" y="375933"/>
                  <a:pt x="54000" y="388557"/>
                </a:cubicBezTo>
                <a:cubicBezTo>
                  <a:pt x="54000" y="401180"/>
                  <a:pt x="41912" y="411413"/>
                  <a:pt x="27000" y="411413"/>
                </a:cubicBezTo>
                <a:cubicBezTo>
                  <a:pt x="12088" y="411413"/>
                  <a:pt x="0" y="401180"/>
                  <a:pt x="0" y="388557"/>
                </a:cubicBezTo>
                <a:close/>
                <a:moveTo>
                  <a:pt x="0" y="479981"/>
                </a:moveTo>
                <a:cubicBezTo>
                  <a:pt x="0" y="467358"/>
                  <a:pt x="12088" y="457125"/>
                  <a:pt x="27000" y="457125"/>
                </a:cubicBezTo>
                <a:cubicBezTo>
                  <a:pt x="41912" y="457125"/>
                  <a:pt x="54000" y="467358"/>
                  <a:pt x="54000" y="479981"/>
                </a:cubicBezTo>
                <a:cubicBezTo>
                  <a:pt x="54000" y="492605"/>
                  <a:pt x="41912" y="502838"/>
                  <a:pt x="27000" y="502838"/>
                </a:cubicBezTo>
                <a:cubicBezTo>
                  <a:pt x="12088" y="502838"/>
                  <a:pt x="0" y="492605"/>
                  <a:pt x="0" y="479981"/>
                </a:cubicBezTo>
                <a:close/>
                <a:moveTo>
                  <a:pt x="0" y="571406"/>
                </a:moveTo>
                <a:cubicBezTo>
                  <a:pt x="0" y="558783"/>
                  <a:pt x="12088" y="548550"/>
                  <a:pt x="27000" y="548550"/>
                </a:cubicBezTo>
                <a:cubicBezTo>
                  <a:pt x="41912" y="548550"/>
                  <a:pt x="54000" y="558783"/>
                  <a:pt x="54000" y="571406"/>
                </a:cubicBezTo>
                <a:cubicBezTo>
                  <a:pt x="54000" y="584030"/>
                  <a:pt x="41912" y="594263"/>
                  <a:pt x="27000" y="594263"/>
                </a:cubicBezTo>
                <a:cubicBezTo>
                  <a:pt x="12088" y="594263"/>
                  <a:pt x="0" y="584030"/>
                  <a:pt x="0" y="571406"/>
                </a:cubicBezTo>
                <a:close/>
                <a:moveTo>
                  <a:pt x="0" y="662831"/>
                </a:moveTo>
                <a:cubicBezTo>
                  <a:pt x="0" y="650208"/>
                  <a:pt x="12088" y="639975"/>
                  <a:pt x="27000" y="639975"/>
                </a:cubicBezTo>
                <a:cubicBezTo>
                  <a:pt x="41912" y="639975"/>
                  <a:pt x="54000" y="650208"/>
                  <a:pt x="54000" y="662831"/>
                </a:cubicBezTo>
                <a:cubicBezTo>
                  <a:pt x="54000" y="675455"/>
                  <a:pt x="41912" y="685687"/>
                  <a:pt x="27000" y="685687"/>
                </a:cubicBezTo>
                <a:cubicBezTo>
                  <a:pt x="12088" y="685687"/>
                  <a:pt x="0" y="675455"/>
                  <a:pt x="0" y="662831"/>
                </a:cubicBezTo>
                <a:close/>
                <a:moveTo>
                  <a:pt x="0" y="754256"/>
                </a:moveTo>
                <a:cubicBezTo>
                  <a:pt x="0" y="741633"/>
                  <a:pt x="12088" y="731400"/>
                  <a:pt x="27000" y="731400"/>
                </a:cubicBezTo>
                <a:cubicBezTo>
                  <a:pt x="41912" y="731400"/>
                  <a:pt x="54000" y="741633"/>
                  <a:pt x="54000" y="754256"/>
                </a:cubicBezTo>
                <a:cubicBezTo>
                  <a:pt x="54000" y="766880"/>
                  <a:pt x="41912" y="777112"/>
                  <a:pt x="27000" y="777112"/>
                </a:cubicBezTo>
                <a:cubicBezTo>
                  <a:pt x="12088" y="777112"/>
                  <a:pt x="0" y="766880"/>
                  <a:pt x="0" y="754256"/>
                </a:cubicBezTo>
                <a:close/>
                <a:moveTo>
                  <a:pt x="0" y="845681"/>
                </a:moveTo>
                <a:cubicBezTo>
                  <a:pt x="0" y="833057"/>
                  <a:pt x="12088" y="822825"/>
                  <a:pt x="27000" y="822825"/>
                </a:cubicBezTo>
                <a:cubicBezTo>
                  <a:pt x="41912" y="822825"/>
                  <a:pt x="54000" y="833057"/>
                  <a:pt x="54000" y="845681"/>
                </a:cubicBezTo>
                <a:cubicBezTo>
                  <a:pt x="54000" y="858304"/>
                  <a:pt x="41912" y="868538"/>
                  <a:pt x="27000" y="868538"/>
                </a:cubicBezTo>
                <a:cubicBezTo>
                  <a:pt x="12088" y="868538"/>
                  <a:pt x="0" y="858304"/>
                  <a:pt x="0" y="845681"/>
                </a:cubicBezTo>
                <a:close/>
                <a:moveTo>
                  <a:pt x="0" y="937106"/>
                </a:moveTo>
                <a:cubicBezTo>
                  <a:pt x="0" y="924482"/>
                  <a:pt x="12088" y="914250"/>
                  <a:pt x="27000" y="914250"/>
                </a:cubicBezTo>
                <a:cubicBezTo>
                  <a:pt x="41912" y="914250"/>
                  <a:pt x="54000" y="924482"/>
                  <a:pt x="54000" y="937106"/>
                </a:cubicBezTo>
                <a:cubicBezTo>
                  <a:pt x="54000" y="949730"/>
                  <a:pt x="41912" y="959963"/>
                  <a:pt x="27000" y="959963"/>
                </a:cubicBezTo>
                <a:cubicBezTo>
                  <a:pt x="12088" y="959963"/>
                  <a:pt x="0" y="949730"/>
                  <a:pt x="0" y="937106"/>
                </a:cubicBezTo>
                <a:close/>
                <a:moveTo>
                  <a:pt x="0" y="1028531"/>
                </a:moveTo>
                <a:cubicBezTo>
                  <a:pt x="0" y="1015907"/>
                  <a:pt x="12088" y="1005675"/>
                  <a:pt x="27000" y="1005675"/>
                </a:cubicBezTo>
                <a:cubicBezTo>
                  <a:pt x="41912" y="1005675"/>
                  <a:pt x="54000" y="1015907"/>
                  <a:pt x="54000" y="1028531"/>
                </a:cubicBezTo>
                <a:cubicBezTo>
                  <a:pt x="54000" y="1041154"/>
                  <a:pt x="41912" y="1051387"/>
                  <a:pt x="27000" y="1051387"/>
                </a:cubicBezTo>
                <a:cubicBezTo>
                  <a:pt x="12088" y="1051387"/>
                  <a:pt x="0" y="1041154"/>
                  <a:pt x="0" y="1028531"/>
                </a:cubicBezTo>
                <a:close/>
                <a:moveTo>
                  <a:pt x="0" y="1119956"/>
                </a:moveTo>
                <a:cubicBezTo>
                  <a:pt x="0" y="1107332"/>
                  <a:pt x="12088" y="1097100"/>
                  <a:pt x="27000" y="1097100"/>
                </a:cubicBezTo>
                <a:cubicBezTo>
                  <a:pt x="41912" y="1097100"/>
                  <a:pt x="54000" y="1107332"/>
                  <a:pt x="54000" y="1119956"/>
                </a:cubicBezTo>
                <a:cubicBezTo>
                  <a:pt x="54000" y="1132579"/>
                  <a:pt x="41912" y="1142812"/>
                  <a:pt x="27000" y="1142812"/>
                </a:cubicBezTo>
                <a:cubicBezTo>
                  <a:pt x="12088" y="1142812"/>
                  <a:pt x="0" y="1132579"/>
                  <a:pt x="0" y="1119956"/>
                </a:cubicBezTo>
                <a:close/>
                <a:moveTo>
                  <a:pt x="0" y="1211381"/>
                </a:moveTo>
                <a:cubicBezTo>
                  <a:pt x="0" y="1198757"/>
                  <a:pt x="12088" y="1188524"/>
                  <a:pt x="27000" y="1188524"/>
                </a:cubicBezTo>
                <a:cubicBezTo>
                  <a:pt x="41912" y="1188524"/>
                  <a:pt x="54000" y="1198757"/>
                  <a:pt x="54000" y="1211381"/>
                </a:cubicBezTo>
                <a:cubicBezTo>
                  <a:pt x="54000" y="1224004"/>
                  <a:pt x="41912" y="1234237"/>
                  <a:pt x="27000" y="1234237"/>
                </a:cubicBezTo>
                <a:cubicBezTo>
                  <a:pt x="12088" y="1234237"/>
                  <a:pt x="0" y="1224004"/>
                  <a:pt x="0" y="1211381"/>
                </a:cubicBezTo>
                <a:close/>
                <a:moveTo>
                  <a:pt x="0" y="1302806"/>
                </a:moveTo>
                <a:cubicBezTo>
                  <a:pt x="0" y="1290182"/>
                  <a:pt x="12088" y="1279949"/>
                  <a:pt x="27000" y="1279949"/>
                </a:cubicBezTo>
                <a:cubicBezTo>
                  <a:pt x="41912" y="1279949"/>
                  <a:pt x="54000" y="1290182"/>
                  <a:pt x="54000" y="1302806"/>
                </a:cubicBezTo>
                <a:cubicBezTo>
                  <a:pt x="54000" y="1315429"/>
                  <a:pt x="41912" y="1325662"/>
                  <a:pt x="27000" y="1325662"/>
                </a:cubicBezTo>
                <a:cubicBezTo>
                  <a:pt x="12088" y="1325662"/>
                  <a:pt x="0" y="1315429"/>
                  <a:pt x="0" y="1302806"/>
                </a:cubicBezTo>
                <a:close/>
                <a:moveTo>
                  <a:pt x="0" y="1394231"/>
                </a:moveTo>
                <a:cubicBezTo>
                  <a:pt x="0" y="1381607"/>
                  <a:pt x="12088" y="1371374"/>
                  <a:pt x="27000" y="1371374"/>
                </a:cubicBezTo>
                <a:cubicBezTo>
                  <a:pt x="41912" y="1371374"/>
                  <a:pt x="54000" y="1381607"/>
                  <a:pt x="54000" y="1394231"/>
                </a:cubicBezTo>
                <a:cubicBezTo>
                  <a:pt x="54000" y="1406854"/>
                  <a:pt x="41912" y="1417087"/>
                  <a:pt x="27000" y="1417087"/>
                </a:cubicBezTo>
                <a:cubicBezTo>
                  <a:pt x="12088" y="1417087"/>
                  <a:pt x="0" y="1406854"/>
                  <a:pt x="0" y="1394231"/>
                </a:cubicBezTo>
                <a:close/>
                <a:moveTo>
                  <a:pt x="0" y="1485656"/>
                </a:moveTo>
                <a:cubicBezTo>
                  <a:pt x="0" y="1473032"/>
                  <a:pt x="12088" y="1462799"/>
                  <a:pt x="27000" y="1462799"/>
                </a:cubicBezTo>
                <a:cubicBezTo>
                  <a:pt x="41912" y="1462799"/>
                  <a:pt x="54000" y="1473032"/>
                  <a:pt x="54000" y="1485656"/>
                </a:cubicBezTo>
                <a:cubicBezTo>
                  <a:pt x="54000" y="1498279"/>
                  <a:pt x="41912" y="1508512"/>
                  <a:pt x="27000" y="1508512"/>
                </a:cubicBezTo>
                <a:cubicBezTo>
                  <a:pt x="12088" y="1508512"/>
                  <a:pt x="0" y="1498279"/>
                  <a:pt x="0" y="1485656"/>
                </a:cubicBezTo>
                <a:close/>
                <a:moveTo>
                  <a:pt x="0" y="1577081"/>
                </a:moveTo>
                <a:cubicBezTo>
                  <a:pt x="0" y="1564457"/>
                  <a:pt x="12088" y="1554224"/>
                  <a:pt x="27000" y="1554224"/>
                </a:cubicBezTo>
                <a:cubicBezTo>
                  <a:pt x="41912" y="1554224"/>
                  <a:pt x="54000" y="1564457"/>
                  <a:pt x="54000" y="1577081"/>
                </a:cubicBezTo>
                <a:cubicBezTo>
                  <a:pt x="54000" y="1589704"/>
                  <a:pt x="41912" y="1599937"/>
                  <a:pt x="27000" y="1599937"/>
                </a:cubicBezTo>
                <a:cubicBezTo>
                  <a:pt x="12088" y="1599937"/>
                  <a:pt x="0" y="1589704"/>
                  <a:pt x="0" y="1577081"/>
                </a:cubicBezTo>
                <a:close/>
                <a:moveTo>
                  <a:pt x="0" y="1668506"/>
                </a:moveTo>
                <a:cubicBezTo>
                  <a:pt x="0" y="1655882"/>
                  <a:pt x="12088" y="1645649"/>
                  <a:pt x="27000" y="1645649"/>
                </a:cubicBezTo>
                <a:cubicBezTo>
                  <a:pt x="41912" y="1645649"/>
                  <a:pt x="54000" y="1655882"/>
                  <a:pt x="54000" y="1668506"/>
                </a:cubicBezTo>
                <a:cubicBezTo>
                  <a:pt x="54000" y="1681129"/>
                  <a:pt x="41912" y="1691362"/>
                  <a:pt x="27000" y="1691362"/>
                </a:cubicBezTo>
                <a:cubicBezTo>
                  <a:pt x="12088" y="1691362"/>
                  <a:pt x="0" y="1681129"/>
                  <a:pt x="0" y="1668506"/>
                </a:cubicBezTo>
                <a:close/>
                <a:moveTo>
                  <a:pt x="0" y="1759931"/>
                </a:moveTo>
                <a:cubicBezTo>
                  <a:pt x="0" y="1747308"/>
                  <a:pt x="12088" y="1737074"/>
                  <a:pt x="27000" y="1737074"/>
                </a:cubicBezTo>
                <a:cubicBezTo>
                  <a:pt x="41912" y="1737074"/>
                  <a:pt x="54000" y="1747308"/>
                  <a:pt x="54000" y="1759931"/>
                </a:cubicBezTo>
                <a:cubicBezTo>
                  <a:pt x="54000" y="1772554"/>
                  <a:pt x="41912" y="1782787"/>
                  <a:pt x="27000" y="1782787"/>
                </a:cubicBezTo>
                <a:cubicBezTo>
                  <a:pt x="12088" y="1782787"/>
                  <a:pt x="0" y="1772554"/>
                  <a:pt x="0" y="175993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78000"/>
            </a:schemeClr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Arial" panose="020B0604020202020204" pitchFamily="34" charset="0"/>
              <a:ea typeface="MiSans" panose="00000500000000000000" pitchFamily="2" charset="-122"/>
              <a:cs typeface="+mn-cs"/>
            </a:endParaRPr>
          </a:p>
        </p:txBody>
      </p:sp>
      <p:pic>
        <p:nvPicPr>
          <p:cNvPr id="4" name="图片 3">
            <a:hlinkClick r:id="rId11"/>
            <a:extLst>
              <a:ext uri="{FF2B5EF4-FFF2-40B4-BE49-F238E27FC236}">
                <a16:creationId xmlns:a16="http://schemas.microsoft.com/office/drawing/2014/main" id="{A6A2CA06-E68F-EC7F-784D-38924883405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6C59C6B-8553-2C74-B143-F233F246F1BE}"/>
              </a:ext>
            </a:extLst>
          </p:cNvPr>
          <p:cNvSpPr/>
          <p:nvPr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976FB2A-C53C-4CF4-1A4B-6E85A5350519}"/>
              </a:ext>
            </a:extLst>
          </p:cNvPr>
          <p:cNvSpPr/>
          <p:nvPr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F7F264-D5D5-1793-1CA0-6B91CE075556}"/>
              </a:ext>
            </a:extLst>
          </p:cNvPr>
          <p:cNvSpPr/>
          <p:nvPr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223" name="任意多边形: 形状 222">
            <a:extLst>
              <a:ext uri="{FF2B5EF4-FFF2-40B4-BE49-F238E27FC236}">
                <a16:creationId xmlns:a16="http://schemas.microsoft.com/office/drawing/2014/main" id="{7BACD6E1-36E3-5B1E-0C14-DB1B3F803E7E}"/>
              </a:ext>
            </a:extLst>
          </p:cNvPr>
          <p:cNvSpPr/>
          <p:nvPr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5673937-C5E3-269A-13EA-D5E61F879866}"/>
              </a:ext>
            </a:extLst>
          </p:cNvPr>
          <p:cNvGrpSpPr/>
          <p:nvPr/>
        </p:nvGrpSpPr>
        <p:grpSpPr>
          <a:xfrm>
            <a:off x="517905" y="123360"/>
            <a:ext cx="2471929" cy="1334829"/>
            <a:chOff x="517905" y="123360"/>
            <a:chExt cx="2471929" cy="1334829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8EEED4AF-2447-7E22-3FB1-63D6AB0DD44A}"/>
                </a:ext>
              </a:extLst>
            </p:cNvPr>
            <p:cNvGrpSpPr/>
            <p:nvPr/>
          </p:nvGrpSpPr>
          <p:grpSpPr>
            <a:xfrm>
              <a:off x="517905" y="123360"/>
              <a:ext cx="2471929" cy="1334829"/>
              <a:chOff x="-171070" y="354882"/>
              <a:chExt cx="2471929" cy="1334829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1EFAD66-4966-9211-265C-73C9FA4E760A}"/>
                  </a:ext>
                </a:extLst>
              </p:cNvPr>
              <p:cNvSpPr txBox="1"/>
              <p:nvPr/>
            </p:nvSpPr>
            <p:spPr>
              <a:xfrm>
                <a:off x="-171070" y="354882"/>
                <a:ext cx="1417320" cy="1107996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48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60000">
                          <a:schemeClr val="accent1"/>
                        </a:gs>
                        <a:gs pos="0">
                          <a:schemeClr val="accent1"/>
                        </a:gs>
                        <a:gs pos="64000">
                          <a:schemeClr val="accent1">
                            <a:alpha val="0"/>
                          </a:schemeClr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5400000" scaled="0"/>
                      <a:tileRect/>
                    </a:gradFill>
                    <a:effectLst/>
                    <a:uLnTx/>
                    <a:uFillTx/>
                    <a:latin typeface="Arial"/>
                    <a:ea typeface="OPPOSans B"/>
                    <a:cs typeface="+mn-cs"/>
                  </a:rPr>
                  <a:t>05</a:t>
                </a:r>
                <a:endParaRPr kumimoji="0" lang="zh-CN" altLang="en-US" sz="648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0000">
                        <a:schemeClr val="accent1"/>
                      </a:gs>
                      <a:gs pos="0">
                        <a:schemeClr val="accent1"/>
                      </a:gs>
                      <a:gs pos="64000">
                        <a:schemeClr val="accent1">
                          <a:alpha val="0"/>
                        </a:schemeClr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effectLst/>
                  <a:uLnTx/>
                  <a:uFillTx/>
                  <a:latin typeface="Arial"/>
                  <a:ea typeface="OPPOSans B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A9641E1-97A3-7B32-8AF5-02666E33CFBE}"/>
                  </a:ext>
                </a:extLst>
              </p:cNvPr>
              <p:cNvSpPr txBox="1"/>
              <p:nvPr/>
            </p:nvSpPr>
            <p:spPr>
              <a:xfrm>
                <a:off x="-171069" y="1357312"/>
                <a:ext cx="2050522" cy="332399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OPPOSans R"/>
                    <a:cs typeface="+mn-cs"/>
                  </a:rPr>
                  <a:t>THIS IS THE TITLE</a:t>
                </a:r>
                <a:endParaRPr kumimoji="0" lang="zh-CN" alt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POSans R"/>
                  <a:cs typeface="+mn-cs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6E770BE-E4E4-09A3-4A32-43B3F5D287CC}"/>
                  </a:ext>
                </a:extLst>
              </p:cNvPr>
              <p:cNvSpPr txBox="1"/>
              <p:nvPr/>
            </p:nvSpPr>
            <p:spPr>
              <a:xfrm>
                <a:off x="-155829" y="939179"/>
                <a:ext cx="2456688" cy="553998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B"/>
                    <a:ea typeface="OPPOSans B"/>
                    <a:cs typeface="+mn-cs"/>
                  </a:rPr>
                  <a:t>页面展示</a:t>
                </a:r>
              </a:p>
            </p:txBody>
          </p:sp>
        </p:grp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id="{7448CDB5-C097-A531-E148-398980C1596B}"/>
                </a:ext>
              </a:extLst>
            </p:cNvPr>
            <p:cNvSpPr/>
            <p:nvPr/>
          </p:nvSpPr>
          <p:spPr>
            <a:xfrm>
              <a:off x="2152131" y="800100"/>
              <a:ext cx="129156" cy="129156"/>
            </a:xfrm>
            <a:prstGeom prst="don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POSans R"/>
                <a:cs typeface="+mn-cs"/>
              </a:endParaRPr>
            </a:p>
          </p:txBody>
        </p:sp>
      </p:grpSp>
      <p:sp>
        <p:nvSpPr>
          <p:cNvPr id="98" name="文本框 97">
            <a:extLst>
              <a:ext uri="{FF2B5EF4-FFF2-40B4-BE49-F238E27FC236}">
                <a16:creationId xmlns:a16="http://schemas.microsoft.com/office/drawing/2014/main" id="{5A02BFE7-EDB8-B9E5-FFEF-6100143707ED}"/>
              </a:ext>
            </a:extLst>
          </p:cNvPr>
          <p:cNvSpPr txBox="1"/>
          <p:nvPr/>
        </p:nvSpPr>
        <p:spPr>
          <a:xfrm>
            <a:off x="533146" y="1855687"/>
            <a:ext cx="226292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内容呈现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284D5EB5-F4BF-56D0-58F2-BFB670ABB59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085975" y="1567323"/>
            <a:ext cx="4986045" cy="4574884"/>
            <a:chOff x="6742858" y="2172176"/>
            <a:chExt cx="4986045" cy="4574884"/>
          </a:xfrm>
        </p:grpSpPr>
        <p:grpSp>
          <p:nvGrpSpPr>
            <p:cNvPr id="85" name="组合 84">
              <a:extLst>
                <a:ext uri="{FF2B5EF4-FFF2-40B4-BE49-F238E27FC236}">
                  <a16:creationId xmlns:a16="http://schemas.microsoft.com/office/drawing/2014/main" id="{BBC5A849-18D7-EC4A-D935-8D8D93B5156B}"/>
                </a:ext>
              </a:extLst>
            </p:cNvPr>
            <p:cNvGrpSpPr/>
            <p:nvPr/>
          </p:nvGrpSpPr>
          <p:grpSpPr>
            <a:xfrm>
              <a:off x="8460123" y="2195036"/>
              <a:ext cx="1551519" cy="4529164"/>
              <a:chOff x="8610359" y="1854807"/>
              <a:chExt cx="1842505" cy="5378608"/>
            </a:xfrm>
          </p:grpSpPr>
          <p:sp>
            <p:nvSpPr>
              <p:cNvPr id="86" name="矩形: 圆角 85">
                <a:extLst>
                  <a:ext uri="{FF2B5EF4-FFF2-40B4-BE49-F238E27FC236}">
                    <a16:creationId xmlns:a16="http://schemas.microsoft.com/office/drawing/2014/main" id="{62CEDA48-194F-45BB-9C8A-7653FBE59AB3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8610359" y="1854807"/>
                <a:ext cx="1842501" cy="2634652"/>
              </a:xfrm>
              <a:prstGeom prst="roundRect">
                <a:avLst>
                  <a:gd name="adj" fmla="val 4242"/>
                </a:avLst>
              </a:prstGeom>
              <a:blipFill>
                <a:blip r:embed="rId13"/>
                <a:stretch>
                  <a:fillRect l="-60846" r="-53358"/>
                </a:stretch>
              </a:blipFill>
              <a:ln w="50800">
                <a:noFill/>
              </a:ln>
              <a:effectLst>
                <a:outerShdw blurRad="965200" dist="127000" dir="2699997" sx="98000" sy="98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7" name="矩形: 圆角 86">
                <a:extLst>
                  <a:ext uri="{FF2B5EF4-FFF2-40B4-BE49-F238E27FC236}">
                    <a16:creationId xmlns:a16="http://schemas.microsoft.com/office/drawing/2014/main" id="{72FD578F-9B69-5528-8F85-ABBC8CF0EB4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8610363" y="4598763"/>
                <a:ext cx="1842501" cy="2634652"/>
              </a:xfrm>
              <a:prstGeom prst="roundRect">
                <a:avLst>
                  <a:gd name="adj" fmla="val 4242"/>
                </a:avLst>
              </a:prstGeom>
              <a:blipFill>
                <a:blip r:embed="rId13"/>
                <a:stretch>
                  <a:fillRect l="-60846" r="-53358"/>
                </a:stretch>
              </a:blipFill>
              <a:ln w="50800">
                <a:noFill/>
              </a:ln>
              <a:effectLst>
                <a:outerShdw blurRad="965200" dist="127000" dir="2699997" sx="98000" sy="98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88" name="组合 87">
              <a:extLst>
                <a:ext uri="{FF2B5EF4-FFF2-40B4-BE49-F238E27FC236}">
                  <a16:creationId xmlns:a16="http://schemas.microsoft.com/office/drawing/2014/main" id="{FC001311-116A-A358-14A9-68154993A292}"/>
                </a:ext>
              </a:extLst>
            </p:cNvPr>
            <p:cNvGrpSpPr/>
            <p:nvPr/>
          </p:nvGrpSpPr>
          <p:grpSpPr>
            <a:xfrm>
              <a:off x="10177387" y="2217895"/>
              <a:ext cx="1551516" cy="4529165"/>
              <a:chOff x="10576228" y="1473096"/>
              <a:chExt cx="1842502" cy="5378609"/>
            </a:xfrm>
          </p:grpSpPr>
          <p:sp>
            <p:nvSpPr>
              <p:cNvPr id="89" name="矩形: 圆角 88">
                <a:extLst>
                  <a:ext uri="{FF2B5EF4-FFF2-40B4-BE49-F238E27FC236}">
                    <a16:creationId xmlns:a16="http://schemas.microsoft.com/office/drawing/2014/main" id="{9437D318-B34B-5C19-5A52-6FD359359E60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0576229" y="1473096"/>
                <a:ext cx="1842501" cy="2634652"/>
              </a:xfrm>
              <a:prstGeom prst="roundRect">
                <a:avLst>
                  <a:gd name="adj" fmla="val 4242"/>
                </a:avLst>
              </a:prstGeom>
              <a:blipFill>
                <a:blip r:embed="rId13"/>
                <a:stretch>
                  <a:fillRect l="-60846" r="-53358"/>
                </a:stretch>
              </a:blipFill>
              <a:ln w="50800">
                <a:noFill/>
              </a:ln>
              <a:effectLst>
                <a:outerShdw blurRad="965200" dist="127000" dir="2699997" sx="98000" sy="98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0" name="矩形: 圆角 89">
                <a:extLst>
                  <a:ext uri="{FF2B5EF4-FFF2-40B4-BE49-F238E27FC236}">
                    <a16:creationId xmlns:a16="http://schemas.microsoft.com/office/drawing/2014/main" id="{9F1BA564-1DE4-D82E-AD95-AA6542C5C26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0576228" y="4217053"/>
                <a:ext cx="1842501" cy="2634652"/>
              </a:xfrm>
              <a:prstGeom prst="roundRect">
                <a:avLst>
                  <a:gd name="adj" fmla="val 4242"/>
                </a:avLst>
              </a:prstGeom>
              <a:blipFill>
                <a:blip r:embed="rId13"/>
                <a:stretch>
                  <a:fillRect l="-60846" r="-53358"/>
                </a:stretch>
              </a:blipFill>
              <a:ln w="50800">
                <a:noFill/>
              </a:ln>
              <a:effectLst>
                <a:outerShdw blurRad="965200" dist="127000" dir="2699997" sx="98000" sy="98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94" name="组合 93">
              <a:extLst>
                <a:ext uri="{FF2B5EF4-FFF2-40B4-BE49-F238E27FC236}">
                  <a16:creationId xmlns:a16="http://schemas.microsoft.com/office/drawing/2014/main" id="{609CBF7B-C5AE-6FD6-5D39-A0F1AD253AEE}"/>
                </a:ext>
              </a:extLst>
            </p:cNvPr>
            <p:cNvGrpSpPr/>
            <p:nvPr/>
          </p:nvGrpSpPr>
          <p:grpSpPr>
            <a:xfrm>
              <a:off x="6742858" y="2172176"/>
              <a:ext cx="1551517" cy="4529164"/>
              <a:chOff x="8610348" y="1854808"/>
              <a:chExt cx="1842502" cy="5378610"/>
            </a:xfrm>
          </p:grpSpPr>
          <p:sp>
            <p:nvSpPr>
              <p:cNvPr id="95" name="矩形: 圆角 94">
                <a:extLst>
                  <a:ext uri="{FF2B5EF4-FFF2-40B4-BE49-F238E27FC236}">
                    <a16:creationId xmlns:a16="http://schemas.microsoft.com/office/drawing/2014/main" id="{2D2D4618-7BD3-F541-798E-90A2EA59F49C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8610351" y="1854808"/>
                <a:ext cx="1842499" cy="2634653"/>
              </a:xfrm>
              <a:prstGeom prst="roundRect">
                <a:avLst>
                  <a:gd name="adj" fmla="val 4242"/>
                </a:avLst>
              </a:prstGeom>
              <a:solidFill>
                <a:schemeClr val="bg1"/>
              </a:solidFill>
              <a:ln w="50800">
                <a:noFill/>
              </a:ln>
              <a:effectLst>
                <a:outerShdw blurRad="965200" dist="127000" dir="2699997" sx="98000" sy="98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6" name="矩形: 圆角 95">
                <a:extLst>
                  <a:ext uri="{FF2B5EF4-FFF2-40B4-BE49-F238E27FC236}">
                    <a16:creationId xmlns:a16="http://schemas.microsoft.com/office/drawing/2014/main" id="{678C8275-481A-2569-3896-F51BA5193331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8610348" y="4598765"/>
                <a:ext cx="1842498" cy="2634653"/>
              </a:xfrm>
              <a:prstGeom prst="roundRect">
                <a:avLst>
                  <a:gd name="adj" fmla="val 4242"/>
                </a:avLst>
              </a:prstGeom>
              <a:blipFill>
                <a:blip r:embed="rId13"/>
                <a:stretch>
                  <a:fillRect l="-60846" r="-53358"/>
                </a:stretch>
              </a:blipFill>
              <a:ln w="50800">
                <a:noFill/>
              </a:ln>
              <a:effectLst>
                <a:outerShdw blurRad="965200" dist="127000" dir="2699997" sx="98000" sy="98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7FE8C3C8-EEB5-0E8A-4375-C8D760082580}"/>
                </a:ext>
              </a:extLst>
            </p:cNvPr>
            <p:cNvSpPr txBox="1"/>
            <p:nvPr/>
          </p:nvSpPr>
          <p:spPr>
            <a:xfrm>
              <a:off x="6797837" y="2303685"/>
              <a:ext cx="1221697" cy="376719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 rtlCol="0">
              <a:no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图片展示</a:t>
              </a:r>
            </a:p>
          </p:txBody>
        </p:sp>
        <p:sp>
          <p:nvSpPr>
            <p:cNvPr id="101" name="right-arrow-in-filled-circular-button_60632">
              <a:extLst>
                <a:ext uri="{FF2B5EF4-FFF2-40B4-BE49-F238E27FC236}">
                  <a16:creationId xmlns:a16="http://schemas.microsoft.com/office/drawing/2014/main" id="{B07F19B5-21A6-F74F-D0EC-5BDC37027686}"/>
                </a:ext>
              </a:extLst>
            </p:cNvPr>
            <p:cNvSpPr/>
            <p:nvPr/>
          </p:nvSpPr>
          <p:spPr>
            <a:xfrm>
              <a:off x="7834691" y="3897965"/>
              <a:ext cx="369686" cy="369165"/>
            </a:xfrm>
            <a:custGeom>
              <a:avLst/>
              <a:gdLst>
                <a:gd name="T0" fmla="*/ 1655 w 3311"/>
                <a:gd name="T1" fmla="*/ 3311 h 3311"/>
                <a:gd name="T2" fmla="*/ 3311 w 3311"/>
                <a:gd name="T3" fmla="*/ 1655 h 3311"/>
                <a:gd name="T4" fmla="*/ 1655 w 3311"/>
                <a:gd name="T5" fmla="*/ 0 h 3311"/>
                <a:gd name="T6" fmla="*/ 0 w 3311"/>
                <a:gd name="T7" fmla="*/ 1655 h 3311"/>
                <a:gd name="T8" fmla="*/ 1655 w 3311"/>
                <a:gd name="T9" fmla="*/ 3311 h 3311"/>
                <a:gd name="T10" fmla="*/ 355 w 3311"/>
                <a:gd name="T11" fmla="*/ 1413 h 3311"/>
                <a:gd name="T12" fmla="*/ 2017 w 3311"/>
                <a:gd name="T13" fmla="*/ 1413 h 3311"/>
                <a:gd name="T14" fmla="*/ 1307 w 3311"/>
                <a:gd name="T15" fmla="*/ 703 h 3311"/>
                <a:gd name="T16" fmla="*/ 1684 w 3311"/>
                <a:gd name="T17" fmla="*/ 326 h 3311"/>
                <a:gd name="T18" fmla="*/ 3013 w 3311"/>
                <a:gd name="T19" fmla="*/ 1655 h 3311"/>
                <a:gd name="T20" fmla="*/ 1684 w 3311"/>
                <a:gd name="T21" fmla="*/ 2985 h 3311"/>
                <a:gd name="T22" fmla="*/ 1307 w 3311"/>
                <a:gd name="T23" fmla="*/ 2608 h 3311"/>
                <a:gd name="T24" fmla="*/ 2017 w 3311"/>
                <a:gd name="T25" fmla="*/ 1898 h 3311"/>
                <a:gd name="T26" fmla="*/ 355 w 3311"/>
                <a:gd name="T27" fmla="*/ 1898 h 3311"/>
                <a:gd name="T28" fmla="*/ 355 w 3311"/>
                <a:gd name="T29" fmla="*/ 1413 h 3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11" h="3311">
                  <a:moveTo>
                    <a:pt x="1655" y="3311"/>
                  </a:moveTo>
                  <a:cubicBezTo>
                    <a:pt x="2570" y="3311"/>
                    <a:pt x="3311" y="2570"/>
                    <a:pt x="3311" y="1655"/>
                  </a:cubicBezTo>
                  <a:cubicBezTo>
                    <a:pt x="3311" y="741"/>
                    <a:pt x="2570" y="0"/>
                    <a:pt x="1655" y="0"/>
                  </a:cubicBezTo>
                  <a:cubicBezTo>
                    <a:pt x="741" y="0"/>
                    <a:pt x="0" y="741"/>
                    <a:pt x="0" y="1655"/>
                  </a:cubicBezTo>
                  <a:cubicBezTo>
                    <a:pt x="0" y="2570"/>
                    <a:pt x="741" y="3311"/>
                    <a:pt x="1655" y="3311"/>
                  </a:cubicBezTo>
                  <a:close/>
                  <a:moveTo>
                    <a:pt x="355" y="1413"/>
                  </a:moveTo>
                  <a:lnTo>
                    <a:pt x="2017" y="1413"/>
                  </a:lnTo>
                  <a:lnTo>
                    <a:pt x="1307" y="703"/>
                  </a:lnTo>
                  <a:lnTo>
                    <a:pt x="1684" y="326"/>
                  </a:lnTo>
                  <a:lnTo>
                    <a:pt x="3013" y="1655"/>
                  </a:lnTo>
                  <a:lnTo>
                    <a:pt x="1684" y="2985"/>
                  </a:lnTo>
                  <a:lnTo>
                    <a:pt x="1307" y="2608"/>
                  </a:lnTo>
                  <a:lnTo>
                    <a:pt x="2017" y="1898"/>
                  </a:lnTo>
                  <a:lnTo>
                    <a:pt x="355" y="1898"/>
                  </a:lnTo>
                  <a:lnTo>
                    <a:pt x="355" y="14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F12246C1-6CB3-A7F3-B246-7D16F915CE8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5400000">
              <a:off x="7035679" y="3972180"/>
              <a:ext cx="461163" cy="525004"/>
            </a:xfrm>
            <a:custGeom>
              <a:avLst/>
              <a:gdLst>
                <a:gd name="connsiteX0" fmla="*/ 1539000 w 1566000"/>
                <a:gd name="connsiteY0" fmla="*/ 2052000 h 2106000"/>
                <a:gd name="connsiteX1" fmla="*/ 1566000 w 1566000"/>
                <a:gd name="connsiteY1" fmla="*/ 2079000 h 2106000"/>
                <a:gd name="connsiteX2" fmla="*/ 1539000 w 1566000"/>
                <a:gd name="connsiteY2" fmla="*/ 2106000 h 2106000"/>
                <a:gd name="connsiteX3" fmla="*/ 1512000 w 1566000"/>
                <a:gd name="connsiteY3" fmla="*/ 2079000 h 2106000"/>
                <a:gd name="connsiteX4" fmla="*/ 1539000 w 1566000"/>
                <a:gd name="connsiteY4" fmla="*/ 2052000 h 2106000"/>
                <a:gd name="connsiteX5" fmla="*/ 1431000 w 1566000"/>
                <a:gd name="connsiteY5" fmla="*/ 2052000 h 2106000"/>
                <a:gd name="connsiteX6" fmla="*/ 1458000 w 1566000"/>
                <a:gd name="connsiteY6" fmla="*/ 2079000 h 2106000"/>
                <a:gd name="connsiteX7" fmla="*/ 1431000 w 1566000"/>
                <a:gd name="connsiteY7" fmla="*/ 2106000 h 2106000"/>
                <a:gd name="connsiteX8" fmla="*/ 1404000 w 1566000"/>
                <a:gd name="connsiteY8" fmla="*/ 2079000 h 2106000"/>
                <a:gd name="connsiteX9" fmla="*/ 1431000 w 1566000"/>
                <a:gd name="connsiteY9" fmla="*/ 2052000 h 2106000"/>
                <a:gd name="connsiteX10" fmla="*/ 1323000 w 1566000"/>
                <a:gd name="connsiteY10" fmla="*/ 2052000 h 2106000"/>
                <a:gd name="connsiteX11" fmla="*/ 1350000 w 1566000"/>
                <a:gd name="connsiteY11" fmla="*/ 2079000 h 2106000"/>
                <a:gd name="connsiteX12" fmla="*/ 1323000 w 1566000"/>
                <a:gd name="connsiteY12" fmla="*/ 2106000 h 2106000"/>
                <a:gd name="connsiteX13" fmla="*/ 1296000 w 1566000"/>
                <a:gd name="connsiteY13" fmla="*/ 2079000 h 2106000"/>
                <a:gd name="connsiteX14" fmla="*/ 1323000 w 1566000"/>
                <a:gd name="connsiteY14" fmla="*/ 2052000 h 2106000"/>
                <a:gd name="connsiteX15" fmla="*/ 1215000 w 1566000"/>
                <a:gd name="connsiteY15" fmla="*/ 2052000 h 2106000"/>
                <a:gd name="connsiteX16" fmla="*/ 1242000 w 1566000"/>
                <a:gd name="connsiteY16" fmla="*/ 2079000 h 2106000"/>
                <a:gd name="connsiteX17" fmla="*/ 1215000 w 1566000"/>
                <a:gd name="connsiteY17" fmla="*/ 2106000 h 2106000"/>
                <a:gd name="connsiteX18" fmla="*/ 1188000 w 1566000"/>
                <a:gd name="connsiteY18" fmla="*/ 2079000 h 2106000"/>
                <a:gd name="connsiteX19" fmla="*/ 1215000 w 1566000"/>
                <a:gd name="connsiteY19" fmla="*/ 2052000 h 2106000"/>
                <a:gd name="connsiteX20" fmla="*/ 1107000 w 1566000"/>
                <a:gd name="connsiteY20" fmla="*/ 2052000 h 2106000"/>
                <a:gd name="connsiteX21" fmla="*/ 1134000 w 1566000"/>
                <a:gd name="connsiteY21" fmla="*/ 2079000 h 2106000"/>
                <a:gd name="connsiteX22" fmla="*/ 1107000 w 1566000"/>
                <a:gd name="connsiteY22" fmla="*/ 2106000 h 2106000"/>
                <a:gd name="connsiteX23" fmla="*/ 1080000 w 1566000"/>
                <a:gd name="connsiteY23" fmla="*/ 2079000 h 2106000"/>
                <a:gd name="connsiteX24" fmla="*/ 1107000 w 1566000"/>
                <a:gd name="connsiteY24" fmla="*/ 2052000 h 2106000"/>
                <a:gd name="connsiteX25" fmla="*/ 999000 w 1566000"/>
                <a:gd name="connsiteY25" fmla="*/ 2052000 h 2106000"/>
                <a:gd name="connsiteX26" fmla="*/ 1026000 w 1566000"/>
                <a:gd name="connsiteY26" fmla="*/ 2079000 h 2106000"/>
                <a:gd name="connsiteX27" fmla="*/ 999000 w 1566000"/>
                <a:gd name="connsiteY27" fmla="*/ 2106000 h 2106000"/>
                <a:gd name="connsiteX28" fmla="*/ 972000 w 1566000"/>
                <a:gd name="connsiteY28" fmla="*/ 2079000 h 2106000"/>
                <a:gd name="connsiteX29" fmla="*/ 999000 w 1566000"/>
                <a:gd name="connsiteY29" fmla="*/ 2052000 h 2106000"/>
                <a:gd name="connsiteX30" fmla="*/ 891000 w 1566000"/>
                <a:gd name="connsiteY30" fmla="*/ 2052000 h 2106000"/>
                <a:gd name="connsiteX31" fmla="*/ 918000 w 1566000"/>
                <a:gd name="connsiteY31" fmla="*/ 2079000 h 2106000"/>
                <a:gd name="connsiteX32" fmla="*/ 891000 w 1566000"/>
                <a:gd name="connsiteY32" fmla="*/ 2106000 h 2106000"/>
                <a:gd name="connsiteX33" fmla="*/ 864000 w 1566000"/>
                <a:gd name="connsiteY33" fmla="*/ 2079000 h 2106000"/>
                <a:gd name="connsiteX34" fmla="*/ 891000 w 1566000"/>
                <a:gd name="connsiteY34" fmla="*/ 2052000 h 2106000"/>
                <a:gd name="connsiteX35" fmla="*/ 783000 w 1566000"/>
                <a:gd name="connsiteY35" fmla="*/ 2052000 h 2106000"/>
                <a:gd name="connsiteX36" fmla="*/ 810000 w 1566000"/>
                <a:gd name="connsiteY36" fmla="*/ 2079000 h 2106000"/>
                <a:gd name="connsiteX37" fmla="*/ 783000 w 1566000"/>
                <a:gd name="connsiteY37" fmla="*/ 2106000 h 2106000"/>
                <a:gd name="connsiteX38" fmla="*/ 756000 w 1566000"/>
                <a:gd name="connsiteY38" fmla="*/ 2079000 h 2106000"/>
                <a:gd name="connsiteX39" fmla="*/ 783000 w 1566000"/>
                <a:gd name="connsiteY39" fmla="*/ 2052000 h 2106000"/>
                <a:gd name="connsiteX40" fmla="*/ 675000 w 1566000"/>
                <a:gd name="connsiteY40" fmla="*/ 2052000 h 2106000"/>
                <a:gd name="connsiteX41" fmla="*/ 702000 w 1566000"/>
                <a:gd name="connsiteY41" fmla="*/ 2079000 h 2106000"/>
                <a:gd name="connsiteX42" fmla="*/ 675000 w 1566000"/>
                <a:gd name="connsiteY42" fmla="*/ 2106000 h 2106000"/>
                <a:gd name="connsiteX43" fmla="*/ 648000 w 1566000"/>
                <a:gd name="connsiteY43" fmla="*/ 2079000 h 2106000"/>
                <a:gd name="connsiteX44" fmla="*/ 675000 w 1566000"/>
                <a:gd name="connsiteY44" fmla="*/ 2052000 h 2106000"/>
                <a:gd name="connsiteX45" fmla="*/ 567000 w 1566000"/>
                <a:gd name="connsiteY45" fmla="*/ 2052000 h 2106000"/>
                <a:gd name="connsiteX46" fmla="*/ 594000 w 1566000"/>
                <a:gd name="connsiteY46" fmla="*/ 2079000 h 2106000"/>
                <a:gd name="connsiteX47" fmla="*/ 567000 w 1566000"/>
                <a:gd name="connsiteY47" fmla="*/ 2106000 h 2106000"/>
                <a:gd name="connsiteX48" fmla="*/ 540000 w 1566000"/>
                <a:gd name="connsiteY48" fmla="*/ 2079000 h 2106000"/>
                <a:gd name="connsiteX49" fmla="*/ 567000 w 1566000"/>
                <a:gd name="connsiteY49" fmla="*/ 2052000 h 2106000"/>
                <a:gd name="connsiteX50" fmla="*/ 459000 w 1566000"/>
                <a:gd name="connsiteY50" fmla="*/ 2052000 h 2106000"/>
                <a:gd name="connsiteX51" fmla="*/ 486000 w 1566000"/>
                <a:gd name="connsiteY51" fmla="*/ 2079000 h 2106000"/>
                <a:gd name="connsiteX52" fmla="*/ 459000 w 1566000"/>
                <a:gd name="connsiteY52" fmla="*/ 2106000 h 2106000"/>
                <a:gd name="connsiteX53" fmla="*/ 432000 w 1566000"/>
                <a:gd name="connsiteY53" fmla="*/ 2079000 h 2106000"/>
                <a:gd name="connsiteX54" fmla="*/ 459000 w 1566000"/>
                <a:gd name="connsiteY54" fmla="*/ 2052000 h 2106000"/>
                <a:gd name="connsiteX55" fmla="*/ 351000 w 1566000"/>
                <a:gd name="connsiteY55" fmla="*/ 2052000 h 2106000"/>
                <a:gd name="connsiteX56" fmla="*/ 378000 w 1566000"/>
                <a:gd name="connsiteY56" fmla="*/ 2079000 h 2106000"/>
                <a:gd name="connsiteX57" fmla="*/ 351000 w 1566000"/>
                <a:gd name="connsiteY57" fmla="*/ 2106000 h 2106000"/>
                <a:gd name="connsiteX58" fmla="*/ 324000 w 1566000"/>
                <a:gd name="connsiteY58" fmla="*/ 2079000 h 2106000"/>
                <a:gd name="connsiteX59" fmla="*/ 351000 w 1566000"/>
                <a:gd name="connsiteY59" fmla="*/ 2052000 h 2106000"/>
                <a:gd name="connsiteX60" fmla="*/ 243000 w 1566000"/>
                <a:gd name="connsiteY60" fmla="*/ 2052000 h 2106000"/>
                <a:gd name="connsiteX61" fmla="*/ 270000 w 1566000"/>
                <a:gd name="connsiteY61" fmla="*/ 2079000 h 2106000"/>
                <a:gd name="connsiteX62" fmla="*/ 243000 w 1566000"/>
                <a:gd name="connsiteY62" fmla="*/ 2106000 h 2106000"/>
                <a:gd name="connsiteX63" fmla="*/ 216000 w 1566000"/>
                <a:gd name="connsiteY63" fmla="*/ 2079000 h 2106000"/>
                <a:gd name="connsiteX64" fmla="*/ 243000 w 1566000"/>
                <a:gd name="connsiteY64" fmla="*/ 2052000 h 2106000"/>
                <a:gd name="connsiteX65" fmla="*/ 135000 w 1566000"/>
                <a:gd name="connsiteY65" fmla="*/ 2052000 h 2106000"/>
                <a:gd name="connsiteX66" fmla="*/ 162000 w 1566000"/>
                <a:gd name="connsiteY66" fmla="*/ 2079000 h 2106000"/>
                <a:gd name="connsiteX67" fmla="*/ 135000 w 1566000"/>
                <a:gd name="connsiteY67" fmla="*/ 2106000 h 2106000"/>
                <a:gd name="connsiteX68" fmla="*/ 108000 w 1566000"/>
                <a:gd name="connsiteY68" fmla="*/ 2079000 h 2106000"/>
                <a:gd name="connsiteX69" fmla="*/ 135000 w 1566000"/>
                <a:gd name="connsiteY69" fmla="*/ 2052000 h 2106000"/>
                <a:gd name="connsiteX70" fmla="*/ 27000 w 1566000"/>
                <a:gd name="connsiteY70" fmla="*/ 2052000 h 2106000"/>
                <a:gd name="connsiteX71" fmla="*/ 54000 w 1566000"/>
                <a:gd name="connsiteY71" fmla="*/ 2079000 h 2106000"/>
                <a:gd name="connsiteX72" fmla="*/ 27000 w 1566000"/>
                <a:gd name="connsiteY72" fmla="*/ 2106000 h 2106000"/>
                <a:gd name="connsiteX73" fmla="*/ 0 w 1566000"/>
                <a:gd name="connsiteY73" fmla="*/ 2079000 h 2106000"/>
                <a:gd name="connsiteX74" fmla="*/ 27000 w 1566000"/>
                <a:gd name="connsiteY74" fmla="*/ 2052000 h 2106000"/>
                <a:gd name="connsiteX75" fmla="*/ 1539000 w 1566000"/>
                <a:gd name="connsiteY75" fmla="*/ 1944000 h 2106000"/>
                <a:gd name="connsiteX76" fmla="*/ 1566000 w 1566000"/>
                <a:gd name="connsiteY76" fmla="*/ 1971000 h 2106000"/>
                <a:gd name="connsiteX77" fmla="*/ 1539000 w 1566000"/>
                <a:gd name="connsiteY77" fmla="*/ 1998000 h 2106000"/>
                <a:gd name="connsiteX78" fmla="*/ 1512000 w 1566000"/>
                <a:gd name="connsiteY78" fmla="*/ 1971000 h 2106000"/>
                <a:gd name="connsiteX79" fmla="*/ 1539000 w 1566000"/>
                <a:gd name="connsiteY79" fmla="*/ 1944000 h 2106000"/>
                <a:gd name="connsiteX80" fmla="*/ 1431000 w 1566000"/>
                <a:gd name="connsiteY80" fmla="*/ 1944000 h 2106000"/>
                <a:gd name="connsiteX81" fmla="*/ 1458000 w 1566000"/>
                <a:gd name="connsiteY81" fmla="*/ 1971000 h 2106000"/>
                <a:gd name="connsiteX82" fmla="*/ 1431000 w 1566000"/>
                <a:gd name="connsiteY82" fmla="*/ 1998000 h 2106000"/>
                <a:gd name="connsiteX83" fmla="*/ 1404000 w 1566000"/>
                <a:gd name="connsiteY83" fmla="*/ 1971000 h 2106000"/>
                <a:gd name="connsiteX84" fmla="*/ 1431000 w 1566000"/>
                <a:gd name="connsiteY84" fmla="*/ 1944000 h 2106000"/>
                <a:gd name="connsiteX85" fmla="*/ 1323000 w 1566000"/>
                <a:gd name="connsiteY85" fmla="*/ 1944000 h 2106000"/>
                <a:gd name="connsiteX86" fmla="*/ 1350000 w 1566000"/>
                <a:gd name="connsiteY86" fmla="*/ 1971000 h 2106000"/>
                <a:gd name="connsiteX87" fmla="*/ 1323000 w 1566000"/>
                <a:gd name="connsiteY87" fmla="*/ 1998000 h 2106000"/>
                <a:gd name="connsiteX88" fmla="*/ 1296000 w 1566000"/>
                <a:gd name="connsiteY88" fmla="*/ 1971000 h 2106000"/>
                <a:gd name="connsiteX89" fmla="*/ 1323000 w 1566000"/>
                <a:gd name="connsiteY89" fmla="*/ 1944000 h 2106000"/>
                <a:gd name="connsiteX90" fmla="*/ 1215000 w 1566000"/>
                <a:gd name="connsiteY90" fmla="*/ 1944000 h 2106000"/>
                <a:gd name="connsiteX91" fmla="*/ 1242000 w 1566000"/>
                <a:gd name="connsiteY91" fmla="*/ 1971000 h 2106000"/>
                <a:gd name="connsiteX92" fmla="*/ 1215000 w 1566000"/>
                <a:gd name="connsiteY92" fmla="*/ 1998000 h 2106000"/>
                <a:gd name="connsiteX93" fmla="*/ 1188000 w 1566000"/>
                <a:gd name="connsiteY93" fmla="*/ 1971000 h 2106000"/>
                <a:gd name="connsiteX94" fmla="*/ 1215000 w 1566000"/>
                <a:gd name="connsiteY94" fmla="*/ 1944000 h 2106000"/>
                <a:gd name="connsiteX95" fmla="*/ 1107000 w 1566000"/>
                <a:gd name="connsiteY95" fmla="*/ 1944000 h 2106000"/>
                <a:gd name="connsiteX96" fmla="*/ 1134000 w 1566000"/>
                <a:gd name="connsiteY96" fmla="*/ 1971000 h 2106000"/>
                <a:gd name="connsiteX97" fmla="*/ 1107000 w 1566000"/>
                <a:gd name="connsiteY97" fmla="*/ 1998000 h 2106000"/>
                <a:gd name="connsiteX98" fmla="*/ 1080000 w 1566000"/>
                <a:gd name="connsiteY98" fmla="*/ 1971000 h 2106000"/>
                <a:gd name="connsiteX99" fmla="*/ 1107000 w 1566000"/>
                <a:gd name="connsiteY99" fmla="*/ 1944000 h 2106000"/>
                <a:gd name="connsiteX100" fmla="*/ 999000 w 1566000"/>
                <a:gd name="connsiteY100" fmla="*/ 1944000 h 2106000"/>
                <a:gd name="connsiteX101" fmla="*/ 1026000 w 1566000"/>
                <a:gd name="connsiteY101" fmla="*/ 1971000 h 2106000"/>
                <a:gd name="connsiteX102" fmla="*/ 999000 w 1566000"/>
                <a:gd name="connsiteY102" fmla="*/ 1998000 h 2106000"/>
                <a:gd name="connsiteX103" fmla="*/ 972000 w 1566000"/>
                <a:gd name="connsiteY103" fmla="*/ 1971000 h 2106000"/>
                <a:gd name="connsiteX104" fmla="*/ 999000 w 1566000"/>
                <a:gd name="connsiteY104" fmla="*/ 1944000 h 2106000"/>
                <a:gd name="connsiteX105" fmla="*/ 891000 w 1566000"/>
                <a:gd name="connsiteY105" fmla="*/ 1944000 h 2106000"/>
                <a:gd name="connsiteX106" fmla="*/ 918000 w 1566000"/>
                <a:gd name="connsiteY106" fmla="*/ 1971000 h 2106000"/>
                <a:gd name="connsiteX107" fmla="*/ 891000 w 1566000"/>
                <a:gd name="connsiteY107" fmla="*/ 1998000 h 2106000"/>
                <a:gd name="connsiteX108" fmla="*/ 864000 w 1566000"/>
                <a:gd name="connsiteY108" fmla="*/ 1971000 h 2106000"/>
                <a:gd name="connsiteX109" fmla="*/ 891000 w 1566000"/>
                <a:gd name="connsiteY109" fmla="*/ 1944000 h 2106000"/>
                <a:gd name="connsiteX110" fmla="*/ 783000 w 1566000"/>
                <a:gd name="connsiteY110" fmla="*/ 1944000 h 2106000"/>
                <a:gd name="connsiteX111" fmla="*/ 810000 w 1566000"/>
                <a:gd name="connsiteY111" fmla="*/ 1971000 h 2106000"/>
                <a:gd name="connsiteX112" fmla="*/ 783000 w 1566000"/>
                <a:gd name="connsiteY112" fmla="*/ 1998000 h 2106000"/>
                <a:gd name="connsiteX113" fmla="*/ 756000 w 1566000"/>
                <a:gd name="connsiteY113" fmla="*/ 1971000 h 2106000"/>
                <a:gd name="connsiteX114" fmla="*/ 783000 w 1566000"/>
                <a:gd name="connsiteY114" fmla="*/ 1944000 h 2106000"/>
                <a:gd name="connsiteX115" fmla="*/ 675000 w 1566000"/>
                <a:gd name="connsiteY115" fmla="*/ 1944000 h 2106000"/>
                <a:gd name="connsiteX116" fmla="*/ 702000 w 1566000"/>
                <a:gd name="connsiteY116" fmla="*/ 1971000 h 2106000"/>
                <a:gd name="connsiteX117" fmla="*/ 675000 w 1566000"/>
                <a:gd name="connsiteY117" fmla="*/ 1998000 h 2106000"/>
                <a:gd name="connsiteX118" fmla="*/ 648000 w 1566000"/>
                <a:gd name="connsiteY118" fmla="*/ 1971000 h 2106000"/>
                <a:gd name="connsiteX119" fmla="*/ 675000 w 1566000"/>
                <a:gd name="connsiteY119" fmla="*/ 1944000 h 2106000"/>
                <a:gd name="connsiteX120" fmla="*/ 567000 w 1566000"/>
                <a:gd name="connsiteY120" fmla="*/ 1944000 h 2106000"/>
                <a:gd name="connsiteX121" fmla="*/ 594000 w 1566000"/>
                <a:gd name="connsiteY121" fmla="*/ 1971000 h 2106000"/>
                <a:gd name="connsiteX122" fmla="*/ 567000 w 1566000"/>
                <a:gd name="connsiteY122" fmla="*/ 1998000 h 2106000"/>
                <a:gd name="connsiteX123" fmla="*/ 540000 w 1566000"/>
                <a:gd name="connsiteY123" fmla="*/ 1971000 h 2106000"/>
                <a:gd name="connsiteX124" fmla="*/ 567000 w 1566000"/>
                <a:gd name="connsiteY124" fmla="*/ 1944000 h 2106000"/>
                <a:gd name="connsiteX125" fmla="*/ 459000 w 1566000"/>
                <a:gd name="connsiteY125" fmla="*/ 1944000 h 2106000"/>
                <a:gd name="connsiteX126" fmla="*/ 486000 w 1566000"/>
                <a:gd name="connsiteY126" fmla="*/ 1971000 h 2106000"/>
                <a:gd name="connsiteX127" fmla="*/ 459000 w 1566000"/>
                <a:gd name="connsiteY127" fmla="*/ 1998000 h 2106000"/>
                <a:gd name="connsiteX128" fmla="*/ 432000 w 1566000"/>
                <a:gd name="connsiteY128" fmla="*/ 1971000 h 2106000"/>
                <a:gd name="connsiteX129" fmla="*/ 459000 w 1566000"/>
                <a:gd name="connsiteY129" fmla="*/ 1944000 h 2106000"/>
                <a:gd name="connsiteX130" fmla="*/ 351000 w 1566000"/>
                <a:gd name="connsiteY130" fmla="*/ 1944000 h 2106000"/>
                <a:gd name="connsiteX131" fmla="*/ 378000 w 1566000"/>
                <a:gd name="connsiteY131" fmla="*/ 1971000 h 2106000"/>
                <a:gd name="connsiteX132" fmla="*/ 351000 w 1566000"/>
                <a:gd name="connsiteY132" fmla="*/ 1998000 h 2106000"/>
                <a:gd name="connsiteX133" fmla="*/ 324000 w 1566000"/>
                <a:gd name="connsiteY133" fmla="*/ 1971000 h 2106000"/>
                <a:gd name="connsiteX134" fmla="*/ 351000 w 1566000"/>
                <a:gd name="connsiteY134" fmla="*/ 1944000 h 2106000"/>
                <a:gd name="connsiteX135" fmla="*/ 243000 w 1566000"/>
                <a:gd name="connsiteY135" fmla="*/ 1944000 h 2106000"/>
                <a:gd name="connsiteX136" fmla="*/ 270000 w 1566000"/>
                <a:gd name="connsiteY136" fmla="*/ 1971000 h 2106000"/>
                <a:gd name="connsiteX137" fmla="*/ 243000 w 1566000"/>
                <a:gd name="connsiteY137" fmla="*/ 1998000 h 2106000"/>
                <a:gd name="connsiteX138" fmla="*/ 216000 w 1566000"/>
                <a:gd name="connsiteY138" fmla="*/ 1971000 h 2106000"/>
                <a:gd name="connsiteX139" fmla="*/ 243000 w 1566000"/>
                <a:gd name="connsiteY139" fmla="*/ 1944000 h 2106000"/>
                <a:gd name="connsiteX140" fmla="*/ 135000 w 1566000"/>
                <a:gd name="connsiteY140" fmla="*/ 1944000 h 2106000"/>
                <a:gd name="connsiteX141" fmla="*/ 162000 w 1566000"/>
                <a:gd name="connsiteY141" fmla="*/ 1971000 h 2106000"/>
                <a:gd name="connsiteX142" fmla="*/ 135000 w 1566000"/>
                <a:gd name="connsiteY142" fmla="*/ 1998000 h 2106000"/>
                <a:gd name="connsiteX143" fmla="*/ 108000 w 1566000"/>
                <a:gd name="connsiteY143" fmla="*/ 1971000 h 2106000"/>
                <a:gd name="connsiteX144" fmla="*/ 135000 w 1566000"/>
                <a:gd name="connsiteY144" fmla="*/ 1944000 h 2106000"/>
                <a:gd name="connsiteX145" fmla="*/ 27000 w 1566000"/>
                <a:gd name="connsiteY145" fmla="*/ 1944000 h 2106000"/>
                <a:gd name="connsiteX146" fmla="*/ 54000 w 1566000"/>
                <a:gd name="connsiteY146" fmla="*/ 1971000 h 2106000"/>
                <a:gd name="connsiteX147" fmla="*/ 27000 w 1566000"/>
                <a:gd name="connsiteY147" fmla="*/ 1998000 h 2106000"/>
                <a:gd name="connsiteX148" fmla="*/ 0 w 1566000"/>
                <a:gd name="connsiteY148" fmla="*/ 1971000 h 2106000"/>
                <a:gd name="connsiteX149" fmla="*/ 27000 w 1566000"/>
                <a:gd name="connsiteY149" fmla="*/ 1944000 h 2106000"/>
                <a:gd name="connsiteX150" fmla="*/ 1539000 w 1566000"/>
                <a:gd name="connsiteY150" fmla="*/ 1836000 h 2106000"/>
                <a:gd name="connsiteX151" fmla="*/ 1566000 w 1566000"/>
                <a:gd name="connsiteY151" fmla="*/ 1863000 h 2106000"/>
                <a:gd name="connsiteX152" fmla="*/ 1539000 w 1566000"/>
                <a:gd name="connsiteY152" fmla="*/ 1890000 h 2106000"/>
                <a:gd name="connsiteX153" fmla="*/ 1512000 w 1566000"/>
                <a:gd name="connsiteY153" fmla="*/ 1863000 h 2106000"/>
                <a:gd name="connsiteX154" fmla="*/ 1539000 w 1566000"/>
                <a:gd name="connsiteY154" fmla="*/ 1836000 h 2106000"/>
                <a:gd name="connsiteX155" fmla="*/ 1431000 w 1566000"/>
                <a:gd name="connsiteY155" fmla="*/ 1836000 h 2106000"/>
                <a:gd name="connsiteX156" fmla="*/ 1458000 w 1566000"/>
                <a:gd name="connsiteY156" fmla="*/ 1863000 h 2106000"/>
                <a:gd name="connsiteX157" fmla="*/ 1431000 w 1566000"/>
                <a:gd name="connsiteY157" fmla="*/ 1890000 h 2106000"/>
                <a:gd name="connsiteX158" fmla="*/ 1404000 w 1566000"/>
                <a:gd name="connsiteY158" fmla="*/ 1863000 h 2106000"/>
                <a:gd name="connsiteX159" fmla="*/ 1431000 w 1566000"/>
                <a:gd name="connsiteY159" fmla="*/ 1836000 h 2106000"/>
                <a:gd name="connsiteX160" fmla="*/ 1323000 w 1566000"/>
                <a:gd name="connsiteY160" fmla="*/ 1836000 h 2106000"/>
                <a:gd name="connsiteX161" fmla="*/ 1350000 w 1566000"/>
                <a:gd name="connsiteY161" fmla="*/ 1863000 h 2106000"/>
                <a:gd name="connsiteX162" fmla="*/ 1323000 w 1566000"/>
                <a:gd name="connsiteY162" fmla="*/ 1890000 h 2106000"/>
                <a:gd name="connsiteX163" fmla="*/ 1296000 w 1566000"/>
                <a:gd name="connsiteY163" fmla="*/ 1863000 h 2106000"/>
                <a:gd name="connsiteX164" fmla="*/ 1323000 w 1566000"/>
                <a:gd name="connsiteY164" fmla="*/ 1836000 h 2106000"/>
                <a:gd name="connsiteX165" fmla="*/ 1215000 w 1566000"/>
                <a:gd name="connsiteY165" fmla="*/ 1836000 h 2106000"/>
                <a:gd name="connsiteX166" fmla="*/ 1242000 w 1566000"/>
                <a:gd name="connsiteY166" fmla="*/ 1863000 h 2106000"/>
                <a:gd name="connsiteX167" fmla="*/ 1215000 w 1566000"/>
                <a:gd name="connsiteY167" fmla="*/ 1890000 h 2106000"/>
                <a:gd name="connsiteX168" fmla="*/ 1188000 w 1566000"/>
                <a:gd name="connsiteY168" fmla="*/ 1863000 h 2106000"/>
                <a:gd name="connsiteX169" fmla="*/ 1215000 w 1566000"/>
                <a:gd name="connsiteY169" fmla="*/ 1836000 h 2106000"/>
                <a:gd name="connsiteX170" fmla="*/ 1107000 w 1566000"/>
                <a:gd name="connsiteY170" fmla="*/ 1836000 h 2106000"/>
                <a:gd name="connsiteX171" fmla="*/ 1134000 w 1566000"/>
                <a:gd name="connsiteY171" fmla="*/ 1863000 h 2106000"/>
                <a:gd name="connsiteX172" fmla="*/ 1107000 w 1566000"/>
                <a:gd name="connsiteY172" fmla="*/ 1890000 h 2106000"/>
                <a:gd name="connsiteX173" fmla="*/ 1080000 w 1566000"/>
                <a:gd name="connsiteY173" fmla="*/ 1863000 h 2106000"/>
                <a:gd name="connsiteX174" fmla="*/ 1107000 w 1566000"/>
                <a:gd name="connsiteY174" fmla="*/ 1836000 h 2106000"/>
                <a:gd name="connsiteX175" fmla="*/ 999000 w 1566000"/>
                <a:gd name="connsiteY175" fmla="*/ 1836000 h 2106000"/>
                <a:gd name="connsiteX176" fmla="*/ 1026000 w 1566000"/>
                <a:gd name="connsiteY176" fmla="*/ 1863000 h 2106000"/>
                <a:gd name="connsiteX177" fmla="*/ 999000 w 1566000"/>
                <a:gd name="connsiteY177" fmla="*/ 1890000 h 2106000"/>
                <a:gd name="connsiteX178" fmla="*/ 972000 w 1566000"/>
                <a:gd name="connsiteY178" fmla="*/ 1863000 h 2106000"/>
                <a:gd name="connsiteX179" fmla="*/ 999000 w 1566000"/>
                <a:gd name="connsiteY179" fmla="*/ 1836000 h 2106000"/>
                <a:gd name="connsiteX180" fmla="*/ 891000 w 1566000"/>
                <a:gd name="connsiteY180" fmla="*/ 1836000 h 2106000"/>
                <a:gd name="connsiteX181" fmla="*/ 918000 w 1566000"/>
                <a:gd name="connsiteY181" fmla="*/ 1863000 h 2106000"/>
                <a:gd name="connsiteX182" fmla="*/ 891000 w 1566000"/>
                <a:gd name="connsiteY182" fmla="*/ 1890000 h 2106000"/>
                <a:gd name="connsiteX183" fmla="*/ 864000 w 1566000"/>
                <a:gd name="connsiteY183" fmla="*/ 1863000 h 2106000"/>
                <a:gd name="connsiteX184" fmla="*/ 891000 w 1566000"/>
                <a:gd name="connsiteY184" fmla="*/ 1836000 h 2106000"/>
                <a:gd name="connsiteX185" fmla="*/ 783000 w 1566000"/>
                <a:gd name="connsiteY185" fmla="*/ 1836000 h 2106000"/>
                <a:gd name="connsiteX186" fmla="*/ 810000 w 1566000"/>
                <a:gd name="connsiteY186" fmla="*/ 1863000 h 2106000"/>
                <a:gd name="connsiteX187" fmla="*/ 783000 w 1566000"/>
                <a:gd name="connsiteY187" fmla="*/ 1890000 h 2106000"/>
                <a:gd name="connsiteX188" fmla="*/ 756000 w 1566000"/>
                <a:gd name="connsiteY188" fmla="*/ 1863000 h 2106000"/>
                <a:gd name="connsiteX189" fmla="*/ 783000 w 1566000"/>
                <a:gd name="connsiteY189" fmla="*/ 1836000 h 2106000"/>
                <a:gd name="connsiteX190" fmla="*/ 675000 w 1566000"/>
                <a:gd name="connsiteY190" fmla="*/ 1836000 h 2106000"/>
                <a:gd name="connsiteX191" fmla="*/ 702000 w 1566000"/>
                <a:gd name="connsiteY191" fmla="*/ 1863000 h 2106000"/>
                <a:gd name="connsiteX192" fmla="*/ 675000 w 1566000"/>
                <a:gd name="connsiteY192" fmla="*/ 1890000 h 2106000"/>
                <a:gd name="connsiteX193" fmla="*/ 648000 w 1566000"/>
                <a:gd name="connsiteY193" fmla="*/ 1863000 h 2106000"/>
                <a:gd name="connsiteX194" fmla="*/ 675000 w 1566000"/>
                <a:gd name="connsiteY194" fmla="*/ 1836000 h 2106000"/>
                <a:gd name="connsiteX195" fmla="*/ 567000 w 1566000"/>
                <a:gd name="connsiteY195" fmla="*/ 1836000 h 2106000"/>
                <a:gd name="connsiteX196" fmla="*/ 594000 w 1566000"/>
                <a:gd name="connsiteY196" fmla="*/ 1863000 h 2106000"/>
                <a:gd name="connsiteX197" fmla="*/ 567000 w 1566000"/>
                <a:gd name="connsiteY197" fmla="*/ 1890000 h 2106000"/>
                <a:gd name="connsiteX198" fmla="*/ 540000 w 1566000"/>
                <a:gd name="connsiteY198" fmla="*/ 1863000 h 2106000"/>
                <a:gd name="connsiteX199" fmla="*/ 567000 w 1566000"/>
                <a:gd name="connsiteY199" fmla="*/ 1836000 h 2106000"/>
                <a:gd name="connsiteX200" fmla="*/ 459000 w 1566000"/>
                <a:gd name="connsiteY200" fmla="*/ 1836000 h 2106000"/>
                <a:gd name="connsiteX201" fmla="*/ 486000 w 1566000"/>
                <a:gd name="connsiteY201" fmla="*/ 1863000 h 2106000"/>
                <a:gd name="connsiteX202" fmla="*/ 459000 w 1566000"/>
                <a:gd name="connsiteY202" fmla="*/ 1890000 h 2106000"/>
                <a:gd name="connsiteX203" fmla="*/ 432000 w 1566000"/>
                <a:gd name="connsiteY203" fmla="*/ 1863000 h 2106000"/>
                <a:gd name="connsiteX204" fmla="*/ 459000 w 1566000"/>
                <a:gd name="connsiteY204" fmla="*/ 1836000 h 2106000"/>
                <a:gd name="connsiteX205" fmla="*/ 351000 w 1566000"/>
                <a:gd name="connsiteY205" fmla="*/ 1836000 h 2106000"/>
                <a:gd name="connsiteX206" fmla="*/ 378000 w 1566000"/>
                <a:gd name="connsiteY206" fmla="*/ 1863000 h 2106000"/>
                <a:gd name="connsiteX207" fmla="*/ 351000 w 1566000"/>
                <a:gd name="connsiteY207" fmla="*/ 1890000 h 2106000"/>
                <a:gd name="connsiteX208" fmla="*/ 324000 w 1566000"/>
                <a:gd name="connsiteY208" fmla="*/ 1863000 h 2106000"/>
                <a:gd name="connsiteX209" fmla="*/ 351000 w 1566000"/>
                <a:gd name="connsiteY209" fmla="*/ 1836000 h 2106000"/>
                <a:gd name="connsiteX210" fmla="*/ 243000 w 1566000"/>
                <a:gd name="connsiteY210" fmla="*/ 1836000 h 2106000"/>
                <a:gd name="connsiteX211" fmla="*/ 270000 w 1566000"/>
                <a:gd name="connsiteY211" fmla="*/ 1863000 h 2106000"/>
                <a:gd name="connsiteX212" fmla="*/ 243000 w 1566000"/>
                <a:gd name="connsiteY212" fmla="*/ 1890000 h 2106000"/>
                <a:gd name="connsiteX213" fmla="*/ 216000 w 1566000"/>
                <a:gd name="connsiteY213" fmla="*/ 1863000 h 2106000"/>
                <a:gd name="connsiteX214" fmla="*/ 243000 w 1566000"/>
                <a:gd name="connsiteY214" fmla="*/ 1836000 h 2106000"/>
                <a:gd name="connsiteX215" fmla="*/ 135000 w 1566000"/>
                <a:gd name="connsiteY215" fmla="*/ 1836000 h 2106000"/>
                <a:gd name="connsiteX216" fmla="*/ 162000 w 1566000"/>
                <a:gd name="connsiteY216" fmla="*/ 1863000 h 2106000"/>
                <a:gd name="connsiteX217" fmla="*/ 135000 w 1566000"/>
                <a:gd name="connsiteY217" fmla="*/ 1890000 h 2106000"/>
                <a:gd name="connsiteX218" fmla="*/ 108000 w 1566000"/>
                <a:gd name="connsiteY218" fmla="*/ 1863000 h 2106000"/>
                <a:gd name="connsiteX219" fmla="*/ 135000 w 1566000"/>
                <a:gd name="connsiteY219" fmla="*/ 1836000 h 2106000"/>
                <a:gd name="connsiteX220" fmla="*/ 27000 w 1566000"/>
                <a:gd name="connsiteY220" fmla="*/ 1836000 h 2106000"/>
                <a:gd name="connsiteX221" fmla="*/ 54000 w 1566000"/>
                <a:gd name="connsiteY221" fmla="*/ 1863000 h 2106000"/>
                <a:gd name="connsiteX222" fmla="*/ 27000 w 1566000"/>
                <a:gd name="connsiteY222" fmla="*/ 1890000 h 2106000"/>
                <a:gd name="connsiteX223" fmla="*/ 0 w 1566000"/>
                <a:gd name="connsiteY223" fmla="*/ 1863000 h 2106000"/>
                <a:gd name="connsiteX224" fmla="*/ 27000 w 1566000"/>
                <a:gd name="connsiteY224" fmla="*/ 1836000 h 2106000"/>
                <a:gd name="connsiteX225" fmla="*/ 1539000 w 1566000"/>
                <a:gd name="connsiteY225" fmla="*/ 1728000 h 2106000"/>
                <a:gd name="connsiteX226" fmla="*/ 1566000 w 1566000"/>
                <a:gd name="connsiteY226" fmla="*/ 1755000 h 2106000"/>
                <a:gd name="connsiteX227" fmla="*/ 1539000 w 1566000"/>
                <a:gd name="connsiteY227" fmla="*/ 1782000 h 2106000"/>
                <a:gd name="connsiteX228" fmla="*/ 1512000 w 1566000"/>
                <a:gd name="connsiteY228" fmla="*/ 1755000 h 2106000"/>
                <a:gd name="connsiteX229" fmla="*/ 1539000 w 1566000"/>
                <a:gd name="connsiteY229" fmla="*/ 1728000 h 2106000"/>
                <a:gd name="connsiteX230" fmla="*/ 1431000 w 1566000"/>
                <a:gd name="connsiteY230" fmla="*/ 1728000 h 2106000"/>
                <a:gd name="connsiteX231" fmla="*/ 1458000 w 1566000"/>
                <a:gd name="connsiteY231" fmla="*/ 1755000 h 2106000"/>
                <a:gd name="connsiteX232" fmla="*/ 1431000 w 1566000"/>
                <a:gd name="connsiteY232" fmla="*/ 1782000 h 2106000"/>
                <a:gd name="connsiteX233" fmla="*/ 1404000 w 1566000"/>
                <a:gd name="connsiteY233" fmla="*/ 1755000 h 2106000"/>
                <a:gd name="connsiteX234" fmla="*/ 1431000 w 1566000"/>
                <a:gd name="connsiteY234" fmla="*/ 1728000 h 2106000"/>
                <a:gd name="connsiteX235" fmla="*/ 1323000 w 1566000"/>
                <a:gd name="connsiteY235" fmla="*/ 1728000 h 2106000"/>
                <a:gd name="connsiteX236" fmla="*/ 1350000 w 1566000"/>
                <a:gd name="connsiteY236" fmla="*/ 1755000 h 2106000"/>
                <a:gd name="connsiteX237" fmla="*/ 1323000 w 1566000"/>
                <a:gd name="connsiteY237" fmla="*/ 1782000 h 2106000"/>
                <a:gd name="connsiteX238" fmla="*/ 1296000 w 1566000"/>
                <a:gd name="connsiteY238" fmla="*/ 1755000 h 2106000"/>
                <a:gd name="connsiteX239" fmla="*/ 1323000 w 1566000"/>
                <a:gd name="connsiteY239" fmla="*/ 1728000 h 2106000"/>
                <a:gd name="connsiteX240" fmla="*/ 1215000 w 1566000"/>
                <a:gd name="connsiteY240" fmla="*/ 1728000 h 2106000"/>
                <a:gd name="connsiteX241" fmla="*/ 1242000 w 1566000"/>
                <a:gd name="connsiteY241" fmla="*/ 1755000 h 2106000"/>
                <a:gd name="connsiteX242" fmla="*/ 1215000 w 1566000"/>
                <a:gd name="connsiteY242" fmla="*/ 1782000 h 2106000"/>
                <a:gd name="connsiteX243" fmla="*/ 1188000 w 1566000"/>
                <a:gd name="connsiteY243" fmla="*/ 1755000 h 2106000"/>
                <a:gd name="connsiteX244" fmla="*/ 1215000 w 1566000"/>
                <a:gd name="connsiteY244" fmla="*/ 1728000 h 2106000"/>
                <a:gd name="connsiteX245" fmla="*/ 1107000 w 1566000"/>
                <a:gd name="connsiteY245" fmla="*/ 1728000 h 2106000"/>
                <a:gd name="connsiteX246" fmla="*/ 1134000 w 1566000"/>
                <a:gd name="connsiteY246" fmla="*/ 1755000 h 2106000"/>
                <a:gd name="connsiteX247" fmla="*/ 1107000 w 1566000"/>
                <a:gd name="connsiteY247" fmla="*/ 1782000 h 2106000"/>
                <a:gd name="connsiteX248" fmla="*/ 1080000 w 1566000"/>
                <a:gd name="connsiteY248" fmla="*/ 1755000 h 2106000"/>
                <a:gd name="connsiteX249" fmla="*/ 1107000 w 1566000"/>
                <a:gd name="connsiteY249" fmla="*/ 1728000 h 2106000"/>
                <a:gd name="connsiteX250" fmla="*/ 999000 w 1566000"/>
                <a:gd name="connsiteY250" fmla="*/ 1728000 h 2106000"/>
                <a:gd name="connsiteX251" fmla="*/ 1026000 w 1566000"/>
                <a:gd name="connsiteY251" fmla="*/ 1755000 h 2106000"/>
                <a:gd name="connsiteX252" fmla="*/ 999000 w 1566000"/>
                <a:gd name="connsiteY252" fmla="*/ 1782000 h 2106000"/>
                <a:gd name="connsiteX253" fmla="*/ 972000 w 1566000"/>
                <a:gd name="connsiteY253" fmla="*/ 1755000 h 2106000"/>
                <a:gd name="connsiteX254" fmla="*/ 999000 w 1566000"/>
                <a:gd name="connsiteY254" fmla="*/ 1728000 h 2106000"/>
                <a:gd name="connsiteX255" fmla="*/ 891000 w 1566000"/>
                <a:gd name="connsiteY255" fmla="*/ 1728000 h 2106000"/>
                <a:gd name="connsiteX256" fmla="*/ 918000 w 1566000"/>
                <a:gd name="connsiteY256" fmla="*/ 1755000 h 2106000"/>
                <a:gd name="connsiteX257" fmla="*/ 891000 w 1566000"/>
                <a:gd name="connsiteY257" fmla="*/ 1782000 h 2106000"/>
                <a:gd name="connsiteX258" fmla="*/ 864000 w 1566000"/>
                <a:gd name="connsiteY258" fmla="*/ 1755000 h 2106000"/>
                <a:gd name="connsiteX259" fmla="*/ 891000 w 1566000"/>
                <a:gd name="connsiteY259" fmla="*/ 1728000 h 2106000"/>
                <a:gd name="connsiteX260" fmla="*/ 783000 w 1566000"/>
                <a:gd name="connsiteY260" fmla="*/ 1728000 h 2106000"/>
                <a:gd name="connsiteX261" fmla="*/ 810000 w 1566000"/>
                <a:gd name="connsiteY261" fmla="*/ 1755000 h 2106000"/>
                <a:gd name="connsiteX262" fmla="*/ 783000 w 1566000"/>
                <a:gd name="connsiteY262" fmla="*/ 1782000 h 2106000"/>
                <a:gd name="connsiteX263" fmla="*/ 756000 w 1566000"/>
                <a:gd name="connsiteY263" fmla="*/ 1755000 h 2106000"/>
                <a:gd name="connsiteX264" fmla="*/ 783000 w 1566000"/>
                <a:gd name="connsiteY264" fmla="*/ 1728000 h 2106000"/>
                <a:gd name="connsiteX265" fmla="*/ 675000 w 1566000"/>
                <a:gd name="connsiteY265" fmla="*/ 1728000 h 2106000"/>
                <a:gd name="connsiteX266" fmla="*/ 702000 w 1566000"/>
                <a:gd name="connsiteY266" fmla="*/ 1755000 h 2106000"/>
                <a:gd name="connsiteX267" fmla="*/ 675000 w 1566000"/>
                <a:gd name="connsiteY267" fmla="*/ 1782000 h 2106000"/>
                <a:gd name="connsiteX268" fmla="*/ 648000 w 1566000"/>
                <a:gd name="connsiteY268" fmla="*/ 1755000 h 2106000"/>
                <a:gd name="connsiteX269" fmla="*/ 675000 w 1566000"/>
                <a:gd name="connsiteY269" fmla="*/ 1728000 h 2106000"/>
                <a:gd name="connsiteX270" fmla="*/ 567000 w 1566000"/>
                <a:gd name="connsiteY270" fmla="*/ 1728000 h 2106000"/>
                <a:gd name="connsiteX271" fmla="*/ 594000 w 1566000"/>
                <a:gd name="connsiteY271" fmla="*/ 1755000 h 2106000"/>
                <a:gd name="connsiteX272" fmla="*/ 567000 w 1566000"/>
                <a:gd name="connsiteY272" fmla="*/ 1782000 h 2106000"/>
                <a:gd name="connsiteX273" fmla="*/ 540000 w 1566000"/>
                <a:gd name="connsiteY273" fmla="*/ 1755000 h 2106000"/>
                <a:gd name="connsiteX274" fmla="*/ 567000 w 1566000"/>
                <a:gd name="connsiteY274" fmla="*/ 1728000 h 2106000"/>
                <a:gd name="connsiteX275" fmla="*/ 459000 w 1566000"/>
                <a:gd name="connsiteY275" fmla="*/ 1728000 h 2106000"/>
                <a:gd name="connsiteX276" fmla="*/ 486000 w 1566000"/>
                <a:gd name="connsiteY276" fmla="*/ 1755000 h 2106000"/>
                <a:gd name="connsiteX277" fmla="*/ 459000 w 1566000"/>
                <a:gd name="connsiteY277" fmla="*/ 1782000 h 2106000"/>
                <a:gd name="connsiteX278" fmla="*/ 432000 w 1566000"/>
                <a:gd name="connsiteY278" fmla="*/ 1755000 h 2106000"/>
                <a:gd name="connsiteX279" fmla="*/ 459000 w 1566000"/>
                <a:gd name="connsiteY279" fmla="*/ 1728000 h 2106000"/>
                <a:gd name="connsiteX280" fmla="*/ 351000 w 1566000"/>
                <a:gd name="connsiteY280" fmla="*/ 1728000 h 2106000"/>
                <a:gd name="connsiteX281" fmla="*/ 378000 w 1566000"/>
                <a:gd name="connsiteY281" fmla="*/ 1755000 h 2106000"/>
                <a:gd name="connsiteX282" fmla="*/ 351000 w 1566000"/>
                <a:gd name="connsiteY282" fmla="*/ 1782000 h 2106000"/>
                <a:gd name="connsiteX283" fmla="*/ 324000 w 1566000"/>
                <a:gd name="connsiteY283" fmla="*/ 1755000 h 2106000"/>
                <a:gd name="connsiteX284" fmla="*/ 351000 w 1566000"/>
                <a:gd name="connsiteY284" fmla="*/ 1728000 h 2106000"/>
                <a:gd name="connsiteX285" fmla="*/ 243000 w 1566000"/>
                <a:gd name="connsiteY285" fmla="*/ 1728000 h 2106000"/>
                <a:gd name="connsiteX286" fmla="*/ 270000 w 1566000"/>
                <a:gd name="connsiteY286" fmla="*/ 1755000 h 2106000"/>
                <a:gd name="connsiteX287" fmla="*/ 243000 w 1566000"/>
                <a:gd name="connsiteY287" fmla="*/ 1782000 h 2106000"/>
                <a:gd name="connsiteX288" fmla="*/ 216000 w 1566000"/>
                <a:gd name="connsiteY288" fmla="*/ 1755000 h 2106000"/>
                <a:gd name="connsiteX289" fmla="*/ 243000 w 1566000"/>
                <a:gd name="connsiteY289" fmla="*/ 1728000 h 2106000"/>
                <a:gd name="connsiteX290" fmla="*/ 135000 w 1566000"/>
                <a:gd name="connsiteY290" fmla="*/ 1728000 h 2106000"/>
                <a:gd name="connsiteX291" fmla="*/ 162000 w 1566000"/>
                <a:gd name="connsiteY291" fmla="*/ 1755000 h 2106000"/>
                <a:gd name="connsiteX292" fmla="*/ 135000 w 1566000"/>
                <a:gd name="connsiteY292" fmla="*/ 1782000 h 2106000"/>
                <a:gd name="connsiteX293" fmla="*/ 108000 w 1566000"/>
                <a:gd name="connsiteY293" fmla="*/ 1755000 h 2106000"/>
                <a:gd name="connsiteX294" fmla="*/ 135000 w 1566000"/>
                <a:gd name="connsiteY294" fmla="*/ 1728000 h 2106000"/>
                <a:gd name="connsiteX295" fmla="*/ 27000 w 1566000"/>
                <a:gd name="connsiteY295" fmla="*/ 1728000 h 2106000"/>
                <a:gd name="connsiteX296" fmla="*/ 54000 w 1566000"/>
                <a:gd name="connsiteY296" fmla="*/ 1755000 h 2106000"/>
                <a:gd name="connsiteX297" fmla="*/ 27000 w 1566000"/>
                <a:gd name="connsiteY297" fmla="*/ 1782000 h 2106000"/>
                <a:gd name="connsiteX298" fmla="*/ 0 w 1566000"/>
                <a:gd name="connsiteY298" fmla="*/ 1755000 h 2106000"/>
                <a:gd name="connsiteX299" fmla="*/ 27000 w 1566000"/>
                <a:gd name="connsiteY299" fmla="*/ 1728000 h 2106000"/>
                <a:gd name="connsiteX300" fmla="*/ 1539000 w 1566000"/>
                <a:gd name="connsiteY300" fmla="*/ 1620000 h 2106000"/>
                <a:gd name="connsiteX301" fmla="*/ 1566000 w 1566000"/>
                <a:gd name="connsiteY301" fmla="*/ 1647000 h 2106000"/>
                <a:gd name="connsiteX302" fmla="*/ 1539000 w 1566000"/>
                <a:gd name="connsiteY302" fmla="*/ 1674000 h 2106000"/>
                <a:gd name="connsiteX303" fmla="*/ 1512000 w 1566000"/>
                <a:gd name="connsiteY303" fmla="*/ 1647000 h 2106000"/>
                <a:gd name="connsiteX304" fmla="*/ 1539000 w 1566000"/>
                <a:gd name="connsiteY304" fmla="*/ 1620000 h 2106000"/>
                <a:gd name="connsiteX305" fmla="*/ 1431000 w 1566000"/>
                <a:gd name="connsiteY305" fmla="*/ 1620000 h 2106000"/>
                <a:gd name="connsiteX306" fmla="*/ 1458000 w 1566000"/>
                <a:gd name="connsiteY306" fmla="*/ 1647000 h 2106000"/>
                <a:gd name="connsiteX307" fmla="*/ 1431000 w 1566000"/>
                <a:gd name="connsiteY307" fmla="*/ 1674000 h 2106000"/>
                <a:gd name="connsiteX308" fmla="*/ 1404000 w 1566000"/>
                <a:gd name="connsiteY308" fmla="*/ 1647000 h 2106000"/>
                <a:gd name="connsiteX309" fmla="*/ 1431000 w 1566000"/>
                <a:gd name="connsiteY309" fmla="*/ 1620000 h 2106000"/>
                <a:gd name="connsiteX310" fmla="*/ 1323000 w 1566000"/>
                <a:gd name="connsiteY310" fmla="*/ 1620000 h 2106000"/>
                <a:gd name="connsiteX311" fmla="*/ 1350000 w 1566000"/>
                <a:gd name="connsiteY311" fmla="*/ 1647000 h 2106000"/>
                <a:gd name="connsiteX312" fmla="*/ 1323000 w 1566000"/>
                <a:gd name="connsiteY312" fmla="*/ 1674000 h 2106000"/>
                <a:gd name="connsiteX313" fmla="*/ 1296000 w 1566000"/>
                <a:gd name="connsiteY313" fmla="*/ 1647000 h 2106000"/>
                <a:gd name="connsiteX314" fmla="*/ 1323000 w 1566000"/>
                <a:gd name="connsiteY314" fmla="*/ 1620000 h 2106000"/>
                <a:gd name="connsiteX315" fmla="*/ 1215000 w 1566000"/>
                <a:gd name="connsiteY315" fmla="*/ 1620000 h 2106000"/>
                <a:gd name="connsiteX316" fmla="*/ 1242000 w 1566000"/>
                <a:gd name="connsiteY316" fmla="*/ 1647000 h 2106000"/>
                <a:gd name="connsiteX317" fmla="*/ 1215000 w 1566000"/>
                <a:gd name="connsiteY317" fmla="*/ 1674000 h 2106000"/>
                <a:gd name="connsiteX318" fmla="*/ 1188000 w 1566000"/>
                <a:gd name="connsiteY318" fmla="*/ 1647000 h 2106000"/>
                <a:gd name="connsiteX319" fmla="*/ 1215000 w 1566000"/>
                <a:gd name="connsiteY319" fmla="*/ 1620000 h 2106000"/>
                <a:gd name="connsiteX320" fmla="*/ 1107000 w 1566000"/>
                <a:gd name="connsiteY320" fmla="*/ 1620000 h 2106000"/>
                <a:gd name="connsiteX321" fmla="*/ 1134000 w 1566000"/>
                <a:gd name="connsiteY321" fmla="*/ 1647000 h 2106000"/>
                <a:gd name="connsiteX322" fmla="*/ 1107000 w 1566000"/>
                <a:gd name="connsiteY322" fmla="*/ 1674000 h 2106000"/>
                <a:gd name="connsiteX323" fmla="*/ 1080000 w 1566000"/>
                <a:gd name="connsiteY323" fmla="*/ 1647000 h 2106000"/>
                <a:gd name="connsiteX324" fmla="*/ 1107000 w 1566000"/>
                <a:gd name="connsiteY324" fmla="*/ 1620000 h 2106000"/>
                <a:gd name="connsiteX325" fmla="*/ 999000 w 1566000"/>
                <a:gd name="connsiteY325" fmla="*/ 1620000 h 2106000"/>
                <a:gd name="connsiteX326" fmla="*/ 1026000 w 1566000"/>
                <a:gd name="connsiteY326" fmla="*/ 1647000 h 2106000"/>
                <a:gd name="connsiteX327" fmla="*/ 999000 w 1566000"/>
                <a:gd name="connsiteY327" fmla="*/ 1674000 h 2106000"/>
                <a:gd name="connsiteX328" fmla="*/ 972000 w 1566000"/>
                <a:gd name="connsiteY328" fmla="*/ 1647000 h 2106000"/>
                <a:gd name="connsiteX329" fmla="*/ 999000 w 1566000"/>
                <a:gd name="connsiteY329" fmla="*/ 1620000 h 2106000"/>
                <a:gd name="connsiteX330" fmla="*/ 891000 w 1566000"/>
                <a:gd name="connsiteY330" fmla="*/ 1620000 h 2106000"/>
                <a:gd name="connsiteX331" fmla="*/ 918000 w 1566000"/>
                <a:gd name="connsiteY331" fmla="*/ 1647000 h 2106000"/>
                <a:gd name="connsiteX332" fmla="*/ 891000 w 1566000"/>
                <a:gd name="connsiteY332" fmla="*/ 1674000 h 2106000"/>
                <a:gd name="connsiteX333" fmla="*/ 864000 w 1566000"/>
                <a:gd name="connsiteY333" fmla="*/ 1647000 h 2106000"/>
                <a:gd name="connsiteX334" fmla="*/ 891000 w 1566000"/>
                <a:gd name="connsiteY334" fmla="*/ 1620000 h 2106000"/>
                <a:gd name="connsiteX335" fmla="*/ 783000 w 1566000"/>
                <a:gd name="connsiteY335" fmla="*/ 1620000 h 2106000"/>
                <a:gd name="connsiteX336" fmla="*/ 810000 w 1566000"/>
                <a:gd name="connsiteY336" fmla="*/ 1647000 h 2106000"/>
                <a:gd name="connsiteX337" fmla="*/ 783000 w 1566000"/>
                <a:gd name="connsiteY337" fmla="*/ 1674000 h 2106000"/>
                <a:gd name="connsiteX338" fmla="*/ 756000 w 1566000"/>
                <a:gd name="connsiteY338" fmla="*/ 1647000 h 2106000"/>
                <a:gd name="connsiteX339" fmla="*/ 783000 w 1566000"/>
                <a:gd name="connsiteY339" fmla="*/ 1620000 h 2106000"/>
                <a:gd name="connsiteX340" fmla="*/ 675000 w 1566000"/>
                <a:gd name="connsiteY340" fmla="*/ 1620000 h 2106000"/>
                <a:gd name="connsiteX341" fmla="*/ 702000 w 1566000"/>
                <a:gd name="connsiteY341" fmla="*/ 1647000 h 2106000"/>
                <a:gd name="connsiteX342" fmla="*/ 675000 w 1566000"/>
                <a:gd name="connsiteY342" fmla="*/ 1674000 h 2106000"/>
                <a:gd name="connsiteX343" fmla="*/ 648000 w 1566000"/>
                <a:gd name="connsiteY343" fmla="*/ 1647000 h 2106000"/>
                <a:gd name="connsiteX344" fmla="*/ 675000 w 1566000"/>
                <a:gd name="connsiteY344" fmla="*/ 1620000 h 2106000"/>
                <a:gd name="connsiteX345" fmla="*/ 567000 w 1566000"/>
                <a:gd name="connsiteY345" fmla="*/ 1620000 h 2106000"/>
                <a:gd name="connsiteX346" fmla="*/ 594000 w 1566000"/>
                <a:gd name="connsiteY346" fmla="*/ 1647000 h 2106000"/>
                <a:gd name="connsiteX347" fmla="*/ 567000 w 1566000"/>
                <a:gd name="connsiteY347" fmla="*/ 1674000 h 2106000"/>
                <a:gd name="connsiteX348" fmla="*/ 540000 w 1566000"/>
                <a:gd name="connsiteY348" fmla="*/ 1647000 h 2106000"/>
                <a:gd name="connsiteX349" fmla="*/ 567000 w 1566000"/>
                <a:gd name="connsiteY349" fmla="*/ 1620000 h 2106000"/>
                <a:gd name="connsiteX350" fmla="*/ 459000 w 1566000"/>
                <a:gd name="connsiteY350" fmla="*/ 1620000 h 2106000"/>
                <a:gd name="connsiteX351" fmla="*/ 486000 w 1566000"/>
                <a:gd name="connsiteY351" fmla="*/ 1647000 h 2106000"/>
                <a:gd name="connsiteX352" fmla="*/ 459000 w 1566000"/>
                <a:gd name="connsiteY352" fmla="*/ 1674000 h 2106000"/>
                <a:gd name="connsiteX353" fmla="*/ 432000 w 1566000"/>
                <a:gd name="connsiteY353" fmla="*/ 1647000 h 2106000"/>
                <a:gd name="connsiteX354" fmla="*/ 459000 w 1566000"/>
                <a:gd name="connsiteY354" fmla="*/ 1620000 h 2106000"/>
                <a:gd name="connsiteX355" fmla="*/ 351000 w 1566000"/>
                <a:gd name="connsiteY355" fmla="*/ 1620000 h 2106000"/>
                <a:gd name="connsiteX356" fmla="*/ 378000 w 1566000"/>
                <a:gd name="connsiteY356" fmla="*/ 1647000 h 2106000"/>
                <a:gd name="connsiteX357" fmla="*/ 351000 w 1566000"/>
                <a:gd name="connsiteY357" fmla="*/ 1674000 h 2106000"/>
                <a:gd name="connsiteX358" fmla="*/ 324000 w 1566000"/>
                <a:gd name="connsiteY358" fmla="*/ 1647000 h 2106000"/>
                <a:gd name="connsiteX359" fmla="*/ 351000 w 1566000"/>
                <a:gd name="connsiteY359" fmla="*/ 1620000 h 2106000"/>
                <a:gd name="connsiteX360" fmla="*/ 243000 w 1566000"/>
                <a:gd name="connsiteY360" fmla="*/ 1620000 h 2106000"/>
                <a:gd name="connsiteX361" fmla="*/ 270000 w 1566000"/>
                <a:gd name="connsiteY361" fmla="*/ 1647000 h 2106000"/>
                <a:gd name="connsiteX362" fmla="*/ 243000 w 1566000"/>
                <a:gd name="connsiteY362" fmla="*/ 1674000 h 2106000"/>
                <a:gd name="connsiteX363" fmla="*/ 216000 w 1566000"/>
                <a:gd name="connsiteY363" fmla="*/ 1647000 h 2106000"/>
                <a:gd name="connsiteX364" fmla="*/ 243000 w 1566000"/>
                <a:gd name="connsiteY364" fmla="*/ 1620000 h 2106000"/>
                <a:gd name="connsiteX365" fmla="*/ 135000 w 1566000"/>
                <a:gd name="connsiteY365" fmla="*/ 1620000 h 2106000"/>
                <a:gd name="connsiteX366" fmla="*/ 162000 w 1566000"/>
                <a:gd name="connsiteY366" fmla="*/ 1647000 h 2106000"/>
                <a:gd name="connsiteX367" fmla="*/ 135000 w 1566000"/>
                <a:gd name="connsiteY367" fmla="*/ 1674000 h 2106000"/>
                <a:gd name="connsiteX368" fmla="*/ 108000 w 1566000"/>
                <a:gd name="connsiteY368" fmla="*/ 1647000 h 2106000"/>
                <a:gd name="connsiteX369" fmla="*/ 135000 w 1566000"/>
                <a:gd name="connsiteY369" fmla="*/ 1620000 h 2106000"/>
                <a:gd name="connsiteX370" fmla="*/ 27000 w 1566000"/>
                <a:gd name="connsiteY370" fmla="*/ 1620000 h 2106000"/>
                <a:gd name="connsiteX371" fmla="*/ 54000 w 1566000"/>
                <a:gd name="connsiteY371" fmla="*/ 1647000 h 2106000"/>
                <a:gd name="connsiteX372" fmla="*/ 27000 w 1566000"/>
                <a:gd name="connsiteY372" fmla="*/ 1674000 h 2106000"/>
                <a:gd name="connsiteX373" fmla="*/ 0 w 1566000"/>
                <a:gd name="connsiteY373" fmla="*/ 1647000 h 2106000"/>
                <a:gd name="connsiteX374" fmla="*/ 27000 w 1566000"/>
                <a:gd name="connsiteY374" fmla="*/ 1620000 h 2106000"/>
                <a:gd name="connsiteX375" fmla="*/ 1539000 w 1566000"/>
                <a:gd name="connsiteY375" fmla="*/ 1512000 h 2106000"/>
                <a:gd name="connsiteX376" fmla="*/ 1566000 w 1566000"/>
                <a:gd name="connsiteY376" fmla="*/ 1539000 h 2106000"/>
                <a:gd name="connsiteX377" fmla="*/ 1539000 w 1566000"/>
                <a:gd name="connsiteY377" fmla="*/ 1566000 h 2106000"/>
                <a:gd name="connsiteX378" fmla="*/ 1512000 w 1566000"/>
                <a:gd name="connsiteY378" fmla="*/ 1539000 h 2106000"/>
                <a:gd name="connsiteX379" fmla="*/ 1539000 w 1566000"/>
                <a:gd name="connsiteY379" fmla="*/ 1512000 h 2106000"/>
                <a:gd name="connsiteX380" fmla="*/ 1431000 w 1566000"/>
                <a:gd name="connsiteY380" fmla="*/ 1512000 h 2106000"/>
                <a:gd name="connsiteX381" fmla="*/ 1458000 w 1566000"/>
                <a:gd name="connsiteY381" fmla="*/ 1539000 h 2106000"/>
                <a:gd name="connsiteX382" fmla="*/ 1431000 w 1566000"/>
                <a:gd name="connsiteY382" fmla="*/ 1566000 h 2106000"/>
                <a:gd name="connsiteX383" fmla="*/ 1404000 w 1566000"/>
                <a:gd name="connsiteY383" fmla="*/ 1539000 h 2106000"/>
                <a:gd name="connsiteX384" fmla="*/ 1431000 w 1566000"/>
                <a:gd name="connsiteY384" fmla="*/ 1512000 h 2106000"/>
                <a:gd name="connsiteX385" fmla="*/ 1323000 w 1566000"/>
                <a:gd name="connsiteY385" fmla="*/ 1512000 h 2106000"/>
                <a:gd name="connsiteX386" fmla="*/ 1350000 w 1566000"/>
                <a:gd name="connsiteY386" fmla="*/ 1539000 h 2106000"/>
                <a:gd name="connsiteX387" fmla="*/ 1323000 w 1566000"/>
                <a:gd name="connsiteY387" fmla="*/ 1566000 h 2106000"/>
                <a:gd name="connsiteX388" fmla="*/ 1296000 w 1566000"/>
                <a:gd name="connsiteY388" fmla="*/ 1539000 h 2106000"/>
                <a:gd name="connsiteX389" fmla="*/ 1323000 w 1566000"/>
                <a:gd name="connsiteY389" fmla="*/ 1512000 h 2106000"/>
                <a:gd name="connsiteX390" fmla="*/ 1215000 w 1566000"/>
                <a:gd name="connsiteY390" fmla="*/ 1512000 h 2106000"/>
                <a:gd name="connsiteX391" fmla="*/ 1242000 w 1566000"/>
                <a:gd name="connsiteY391" fmla="*/ 1539000 h 2106000"/>
                <a:gd name="connsiteX392" fmla="*/ 1215000 w 1566000"/>
                <a:gd name="connsiteY392" fmla="*/ 1566000 h 2106000"/>
                <a:gd name="connsiteX393" fmla="*/ 1188000 w 1566000"/>
                <a:gd name="connsiteY393" fmla="*/ 1539000 h 2106000"/>
                <a:gd name="connsiteX394" fmla="*/ 1215000 w 1566000"/>
                <a:gd name="connsiteY394" fmla="*/ 1512000 h 2106000"/>
                <a:gd name="connsiteX395" fmla="*/ 1107000 w 1566000"/>
                <a:gd name="connsiteY395" fmla="*/ 1512000 h 2106000"/>
                <a:gd name="connsiteX396" fmla="*/ 1134000 w 1566000"/>
                <a:gd name="connsiteY396" fmla="*/ 1539000 h 2106000"/>
                <a:gd name="connsiteX397" fmla="*/ 1107000 w 1566000"/>
                <a:gd name="connsiteY397" fmla="*/ 1566000 h 2106000"/>
                <a:gd name="connsiteX398" fmla="*/ 1080000 w 1566000"/>
                <a:gd name="connsiteY398" fmla="*/ 1539000 h 2106000"/>
                <a:gd name="connsiteX399" fmla="*/ 1107000 w 1566000"/>
                <a:gd name="connsiteY399" fmla="*/ 1512000 h 2106000"/>
                <a:gd name="connsiteX400" fmla="*/ 999000 w 1566000"/>
                <a:gd name="connsiteY400" fmla="*/ 1512000 h 2106000"/>
                <a:gd name="connsiteX401" fmla="*/ 1026000 w 1566000"/>
                <a:gd name="connsiteY401" fmla="*/ 1539000 h 2106000"/>
                <a:gd name="connsiteX402" fmla="*/ 999000 w 1566000"/>
                <a:gd name="connsiteY402" fmla="*/ 1566000 h 2106000"/>
                <a:gd name="connsiteX403" fmla="*/ 972000 w 1566000"/>
                <a:gd name="connsiteY403" fmla="*/ 1539000 h 2106000"/>
                <a:gd name="connsiteX404" fmla="*/ 999000 w 1566000"/>
                <a:gd name="connsiteY404" fmla="*/ 1512000 h 2106000"/>
                <a:gd name="connsiteX405" fmla="*/ 891000 w 1566000"/>
                <a:gd name="connsiteY405" fmla="*/ 1512000 h 2106000"/>
                <a:gd name="connsiteX406" fmla="*/ 918000 w 1566000"/>
                <a:gd name="connsiteY406" fmla="*/ 1539000 h 2106000"/>
                <a:gd name="connsiteX407" fmla="*/ 891000 w 1566000"/>
                <a:gd name="connsiteY407" fmla="*/ 1566000 h 2106000"/>
                <a:gd name="connsiteX408" fmla="*/ 864000 w 1566000"/>
                <a:gd name="connsiteY408" fmla="*/ 1539000 h 2106000"/>
                <a:gd name="connsiteX409" fmla="*/ 891000 w 1566000"/>
                <a:gd name="connsiteY409" fmla="*/ 1512000 h 2106000"/>
                <a:gd name="connsiteX410" fmla="*/ 783000 w 1566000"/>
                <a:gd name="connsiteY410" fmla="*/ 1512000 h 2106000"/>
                <a:gd name="connsiteX411" fmla="*/ 810000 w 1566000"/>
                <a:gd name="connsiteY411" fmla="*/ 1539000 h 2106000"/>
                <a:gd name="connsiteX412" fmla="*/ 783000 w 1566000"/>
                <a:gd name="connsiteY412" fmla="*/ 1566000 h 2106000"/>
                <a:gd name="connsiteX413" fmla="*/ 756000 w 1566000"/>
                <a:gd name="connsiteY413" fmla="*/ 1539000 h 2106000"/>
                <a:gd name="connsiteX414" fmla="*/ 783000 w 1566000"/>
                <a:gd name="connsiteY414" fmla="*/ 1512000 h 2106000"/>
                <a:gd name="connsiteX415" fmla="*/ 675000 w 1566000"/>
                <a:gd name="connsiteY415" fmla="*/ 1512000 h 2106000"/>
                <a:gd name="connsiteX416" fmla="*/ 702000 w 1566000"/>
                <a:gd name="connsiteY416" fmla="*/ 1539000 h 2106000"/>
                <a:gd name="connsiteX417" fmla="*/ 675000 w 1566000"/>
                <a:gd name="connsiteY417" fmla="*/ 1566000 h 2106000"/>
                <a:gd name="connsiteX418" fmla="*/ 648000 w 1566000"/>
                <a:gd name="connsiteY418" fmla="*/ 1539000 h 2106000"/>
                <a:gd name="connsiteX419" fmla="*/ 675000 w 1566000"/>
                <a:gd name="connsiteY419" fmla="*/ 1512000 h 2106000"/>
                <a:gd name="connsiteX420" fmla="*/ 567000 w 1566000"/>
                <a:gd name="connsiteY420" fmla="*/ 1512000 h 2106000"/>
                <a:gd name="connsiteX421" fmla="*/ 594000 w 1566000"/>
                <a:gd name="connsiteY421" fmla="*/ 1539000 h 2106000"/>
                <a:gd name="connsiteX422" fmla="*/ 567000 w 1566000"/>
                <a:gd name="connsiteY422" fmla="*/ 1566000 h 2106000"/>
                <a:gd name="connsiteX423" fmla="*/ 540000 w 1566000"/>
                <a:gd name="connsiteY423" fmla="*/ 1539000 h 2106000"/>
                <a:gd name="connsiteX424" fmla="*/ 567000 w 1566000"/>
                <a:gd name="connsiteY424" fmla="*/ 1512000 h 2106000"/>
                <a:gd name="connsiteX425" fmla="*/ 459000 w 1566000"/>
                <a:gd name="connsiteY425" fmla="*/ 1512000 h 2106000"/>
                <a:gd name="connsiteX426" fmla="*/ 486000 w 1566000"/>
                <a:gd name="connsiteY426" fmla="*/ 1539000 h 2106000"/>
                <a:gd name="connsiteX427" fmla="*/ 459000 w 1566000"/>
                <a:gd name="connsiteY427" fmla="*/ 1566000 h 2106000"/>
                <a:gd name="connsiteX428" fmla="*/ 432000 w 1566000"/>
                <a:gd name="connsiteY428" fmla="*/ 1539000 h 2106000"/>
                <a:gd name="connsiteX429" fmla="*/ 459000 w 1566000"/>
                <a:gd name="connsiteY429" fmla="*/ 1512000 h 2106000"/>
                <a:gd name="connsiteX430" fmla="*/ 351000 w 1566000"/>
                <a:gd name="connsiteY430" fmla="*/ 1512000 h 2106000"/>
                <a:gd name="connsiteX431" fmla="*/ 378000 w 1566000"/>
                <a:gd name="connsiteY431" fmla="*/ 1539000 h 2106000"/>
                <a:gd name="connsiteX432" fmla="*/ 351000 w 1566000"/>
                <a:gd name="connsiteY432" fmla="*/ 1566000 h 2106000"/>
                <a:gd name="connsiteX433" fmla="*/ 324000 w 1566000"/>
                <a:gd name="connsiteY433" fmla="*/ 1539000 h 2106000"/>
                <a:gd name="connsiteX434" fmla="*/ 351000 w 1566000"/>
                <a:gd name="connsiteY434" fmla="*/ 1512000 h 2106000"/>
                <a:gd name="connsiteX435" fmla="*/ 243000 w 1566000"/>
                <a:gd name="connsiteY435" fmla="*/ 1512000 h 2106000"/>
                <a:gd name="connsiteX436" fmla="*/ 270000 w 1566000"/>
                <a:gd name="connsiteY436" fmla="*/ 1539000 h 2106000"/>
                <a:gd name="connsiteX437" fmla="*/ 243000 w 1566000"/>
                <a:gd name="connsiteY437" fmla="*/ 1566000 h 2106000"/>
                <a:gd name="connsiteX438" fmla="*/ 216000 w 1566000"/>
                <a:gd name="connsiteY438" fmla="*/ 1539000 h 2106000"/>
                <a:gd name="connsiteX439" fmla="*/ 243000 w 1566000"/>
                <a:gd name="connsiteY439" fmla="*/ 1512000 h 2106000"/>
                <a:gd name="connsiteX440" fmla="*/ 135000 w 1566000"/>
                <a:gd name="connsiteY440" fmla="*/ 1512000 h 2106000"/>
                <a:gd name="connsiteX441" fmla="*/ 162000 w 1566000"/>
                <a:gd name="connsiteY441" fmla="*/ 1539000 h 2106000"/>
                <a:gd name="connsiteX442" fmla="*/ 135000 w 1566000"/>
                <a:gd name="connsiteY442" fmla="*/ 1566000 h 2106000"/>
                <a:gd name="connsiteX443" fmla="*/ 108000 w 1566000"/>
                <a:gd name="connsiteY443" fmla="*/ 1539000 h 2106000"/>
                <a:gd name="connsiteX444" fmla="*/ 135000 w 1566000"/>
                <a:gd name="connsiteY444" fmla="*/ 1512000 h 2106000"/>
                <a:gd name="connsiteX445" fmla="*/ 27000 w 1566000"/>
                <a:gd name="connsiteY445" fmla="*/ 1512000 h 2106000"/>
                <a:gd name="connsiteX446" fmla="*/ 54000 w 1566000"/>
                <a:gd name="connsiteY446" fmla="*/ 1539000 h 2106000"/>
                <a:gd name="connsiteX447" fmla="*/ 27000 w 1566000"/>
                <a:gd name="connsiteY447" fmla="*/ 1566000 h 2106000"/>
                <a:gd name="connsiteX448" fmla="*/ 0 w 1566000"/>
                <a:gd name="connsiteY448" fmla="*/ 1539000 h 2106000"/>
                <a:gd name="connsiteX449" fmla="*/ 27000 w 1566000"/>
                <a:gd name="connsiteY449" fmla="*/ 1512000 h 2106000"/>
                <a:gd name="connsiteX450" fmla="*/ 1539000 w 1566000"/>
                <a:gd name="connsiteY450" fmla="*/ 1404000 h 2106000"/>
                <a:gd name="connsiteX451" fmla="*/ 1566000 w 1566000"/>
                <a:gd name="connsiteY451" fmla="*/ 1431000 h 2106000"/>
                <a:gd name="connsiteX452" fmla="*/ 1539000 w 1566000"/>
                <a:gd name="connsiteY452" fmla="*/ 1458000 h 2106000"/>
                <a:gd name="connsiteX453" fmla="*/ 1512000 w 1566000"/>
                <a:gd name="connsiteY453" fmla="*/ 1431000 h 2106000"/>
                <a:gd name="connsiteX454" fmla="*/ 1539000 w 1566000"/>
                <a:gd name="connsiteY454" fmla="*/ 1404000 h 2106000"/>
                <a:gd name="connsiteX455" fmla="*/ 1431000 w 1566000"/>
                <a:gd name="connsiteY455" fmla="*/ 1404000 h 2106000"/>
                <a:gd name="connsiteX456" fmla="*/ 1458000 w 1566000"/>
                <a:gd name="connsiteY456" fmla="*/ 1431000 h 2106000"/>
                <a:gd name="connsiteX457" fmla="*/ 1431000 w 1566000"/>
                <a:gd name="connsiteY457" fmla="*/ 1458000 h 2106000"/>
                <a:gd name="connsiteX458" fmla="*/ 1404000 w 1566000"/>
                <a:gd name="connsiteY458" fmla="*/ 1431000 h 2106000"/>
                <a:gd name="connsiteX459" fmla="*/ 1431000 w 1566000"/>
                <a:gd name="connsiteY459" fmla="*/ 1404000 h 2106000"/>
                <a:gd name="connsiteX460" fmla="*/ 1323000 w 1566000"/>
                <a:gd name="connsiteY460" fmla="*/ 1404000 h 2106000"/>
                <a:gd name="connsiteX461" fmla="*/ 1350000 w 1566000"/>
                <a:gd name="connsiteY461" fmla="*/ 1431000 h 2106000"/>
                <a:gd name="connsiteX462" fmla="*/ 1323000 w 1566000"/>
                <a:gd name="connsiteY462" fmla="*/ 1458000 h 2106000"/>
                <a:gd name="connsiteX463" fmla="*/ 1296000 w 1566000"/>
                <a:gd name="connsiteY463" fmla="*/ 1431000 h 2106000"/>
                <a:gd name="connsiteX464" fmla="*/ 1323000 w 1566000"/>
                <a:gd name="connsiteY464" fmla="*/ 1404000 h 2106000"/>
                <a:gd name="connsiteX465" fmla="*/ 1215000 w 1566000"/>
                <a:gd name="connsiteY465" fmla="*/ 1404000 h 2106000"/>
                <a:gd name="connsiteX466" fmla="*/ 1242000 w 1566000"/>
                <a:gd name="connsiteY466" fmla="*/ 1431000 h 2106000"/>
                <a:gd name="connsiteX467" fmla="*/ 1215000 w 1566000"/>
                <a:gd name="connsiteY467" fmla="*/ 1458000 h 2106000"/>
                <a:gd name="connsiteX468" fmla="*/ 1188000 w 1566000"/>
                <a:gd name="connsiteY468" fmla="*/ 1431000 h 2106000"/>
                <a:gd name="connsiteX469" fmla="*/ 1215000 w 1566000"/>
                <a:gd name="connsiteY469" fmla="*/ 1404000 h 2106000"/>
                <a:gd name="connsiteX470" fmla="*/ 1107000 w 1566000"/>
                <a:gd name="connsiteY470" fmla="*/ 1404000 h 2106000"/>
                <a:gd name="connsiteX471" fmla="*/ 1134000 w 1566000"/>
                <a:gd name="connsiteY471" fmla="*/ 1431000 h 2106000"/>
                <a:gd name="connsiteX472" fmla="*/ 1107000 w 1566000"/>
                <a:gd name="connsiteY472" fmla="*/ 1458000 h 2106000"/>
                <a:gd name="connsiteX473" fmla="*/ 1080000 w 1566000"/>
                <a:gd name="connsiteY473" fmla="*/ 1431000 h 2106000"/>
                <a:gd name="connsiteX474" fmla="*/ 1107000 w 1566000"/>
                <a:gd name="connsiteY474" fmla="*/ 1404000 h 2106000"/>
                <a:gd name="connsiteX475" fmla="*/ 999000 w 1566000"/>
                <a:gd name="connsiteY475" fmla="*/ 1404000 h 2106000"/>
                <a:gd name="connsiteX476" fmla="*/ 1026000 w 1566000"/>
                <a:gd name="connsiteY476" fmla="*/ 1431000 h 2106000"/>
                <a:gd name="connsiteX477" fmla="*/ 999000 w 1566000"/>
                <a:gd name="connsiteY477" fmla="*/ 1458000 h 2106000"/>
                <a:gd name="connsiteX478" fmla="*/ 972000 w 1566000"/>
                <a:gd name="connsiteY478" fmla="*/ 1431000 h 2106000"/>
                <a:gd name="connsiteX479" fmla="*/ 999000 w 1566000"/>
                <a:gd name="connsiteY479" fmla="*/ 1404000 h 2106000"/>
                <a:gd name="connsiteX480" fmla="*/ 891000 w 1566000"/>
                <a:gd name="connsiteY480" fmla="*/ 1404000 h 2106000"/>
                <a:gd name="connsiteX481" fmla="*/ 918000 w 1566000"/>
                <a:gd name="connsiteY481" fmla="*/ 1431000 h 2106000"/>
                <a:gd name="connsiteX482" fmla="*/ 891000 w 1566000"/>
                <a:gd name="connsiteY482" fmla="*/ 1458000 h 2106000"/>
                <a:gd name="connsiteX483" fmla="*/ 864000 w 1566000"/>
                <a:gd name="connsiteY483" fmla="*/ 1431000 h 2106000"/>
                <a:gd name="connsiteX484" fmla="*/ 891000 w 1566000"/>
                <a:gd name="connsiteY484" fmla="*/ 1404000 h 2106000"/>
                <a:gd name="connsiteX485" fmla="*/ 783000 w 1566000"/>
                <a:gd name="connsiteY485" fmla="*/ 1404000 h 2106000"/>
                <a:gd name="connsiteX486" fmla="*/ 810000 w 1566000"/>
                <a:gd name="connsiteY486" fmla="*/ 1431000 h 2106000"/>
                <a:gd name="connsiteX487" fmla="*/ 783000 w 1566000"/>
                <a:gd name="connsiteY487" fmla="*/ 1458000 h 2106000"/>
                <a:gd name="connsiteX488" fmla="*/ 756000 w 1566000"/>
                <a:gd name="connsiteY488" fmla="*/ 1431000 h 2106000"/>
                <a:gd name="connsiteX489" fmla="*/ 783000 w 1566000"/>
                <a:gd name="connsiteY489" fmla="*/ 1404000 h 2106000"/>
                <a:gd name="connsiteX490" fmla="*/ 675000 w 1566000"/>
                <a:gd name="connsiteY490" fmla="*/ 1404000 h 2106000"/>
                <a:gd name="connsiteX491" fmla="*/ 702000 w 1566000"/>
                <a:gd name="connsiteY491" fmla="*/ 1431000 h 2106000"/>
                <a:gd name="connsiteX492" fmla="*/ 675000 w 1566000"/>
                <a:gd name="connsiteY492" fmla="*/ 1458000 h 2106000"/>
                <a:gd name="connsiteX493" fmla="*/ 648000 w 1566000"/>
                <a:gd name="connsiteY493" fmla="*/ 1431000 h 2106000"/>
                <a:gd name="connsiteX494" fmla="*/ 675000 w 1566000"/>
                <a:gd name="connsiteY494" fmla="*/ 1404000 h 2106000"/>
                <a:gd name="connsiteX495" fmla="*/ 567000 w 1566000"/>
                <a:gd name="connsiteY495" fmla="*/ 1404000 h 2106000"/>
                <a:gd name="connsiteX496" fmla="*/ 594000 w 1566000"/>
                <a:gd name="connsiteY496" fmla="*/ 1431000 h 2106000"/>
                <a:gd name="connsiteX497" fmla="*/ 567000 w 1566000"/>
                <a:gd name="connsiteY497" fmla="*/ 1458000 h 2106000"/>
                <a:gd name="connsiteX498" fmla="*/ 540000 w 1566000"/>
                <a:gd name="connsiteY498" fmla="*/ 1431000 h 2106000"/>
                <a:gd name="connsiteX499" fmla="*/ 567000 w 1566000"/>
                <a:gd name="connsiteY499" fmla="*/ 1404000 h 2106000"/>
                <a:gd name="connsiteX500" fmla="*/ 459000 w 1566000"/>
                <a:gd name="connsiteY500" fmla="*/ 1404000 h 2106000"/>
                <a:gd name="connsiteX501" fmla="*/ 486000 w 1566000"/>
                <a:gd name="connsiteY501" fmla="*/ 1431000 h 2106000"/>
                <a:gd name="connsiteX502" fmla="*/ 459000 w 1566000"/>
                <a:gd name="connsiteY502" fmla="*/ 1458000 h 2106000"/>
                <a:gd name="connsiteX503" fmla="*/ 432000 w 1566000"/>
                <a:gd name="connsiteY503" fmla="*/ 1431000 h 2106000"/>
                <a:gd name="connsiteX504" fmla="*/ 459000 w 1566000"/>
                <a:gd name="connsiteY504" fmla="*/ 1404000 h 2106000"/>
                <a:gd name="connsiteX505" fmla="*/ 351000 w 1566000"/>
                <a:gd name="connsiteY505" fmla="*/ 1404000 h 2106000"/>
                <a:gd name="connsiteX506" fmla="*/ 378000 w 1566000"/>
                <a:gd name="connsiteY506" fmla="*/ 1431000 h 2106000"/>
                <a:gd name="connsiteX507" fmla="*/ 351000 w 1566000"/>
                <a:gd name="connsiteY507" fmla="*/ 1458000 h 2106000"/>
                <a:gd name="connsiteX508" fmla="*/ 324000 w 1566000"/>
                <a:gd name="connsiteY508" fmla="*/ 1431000 h 2106000"/>
                <a:gd name="connsiteX509" fmla="*/ 351000 w 1566000"/>
                <a:gd name="connsiteY509" fmla="*/ 1404000 h 2106000"/>
                <a:gd name="connsiteX510" fmla="*/ 243000 w 1566000"/>
                <a:gd name="connsiteY510" fmla="*/ 1404000 h 2106000"/>
                <a:gd name="connsiteX511" fmla="*/ 270000 w 1566000"/>
                <a:gd name="connsiteY511" fmla="*/ 1431000 h 2106000"/>
                <a:gd name="connsiteX512" fmla="*/ 243000 w 1566000"/>
                <a:gd name="connsiteY512" fmla="*/ 1458000 h 2106000"/>
                <a:gd name="connsiteX513" fmla="*/ 216000 w 1566000"/>
                <a:gd name="connsiteY513" fmla="*/ 1431000 h 2106000"/>
                <a:gd name="connsiteX514" fmla="*/ 243000 w 1566000"/>
                <a:gd name="connsiteY514" fmla="*/ 1404000 h 2106000"/>
                <a:gd name="connsiteX515" fmla="*/ 135000 w 1566000"/>
                <a:gd name="connsiteY515" fmla="*/ 1404000 h 2106000"/>
                <a:gd name="connsiteX516" fmla="*/ 162000 w 1566000"/>
                <a:gd name="connsiteY516" fmla="*/ 1431000 h 2106000"/>
                <a:gd name="connsiteX517" fmla="*/ 135000 w 1566000"/>
                <a:gd name="connsiteY517" fmla="*/ 1458000 h 2106000"/>
                <a:gd name="connsiteX518" fmla="*/ 108000 w 1566000"/>
                <a:gd name="connsiteY518" fmla="*/ 1431000 h 2106000"/>
                <a:gd name="connsiteX519" fmla="*/ 135000 w 1566000"/>
                <a:gd name="connsiteY519" fmla="*/ 1404000 h 2106000"/>
                <a:gd name="connsiteX520" fmla="*/ 27000 w 1566000"/>
                <a:gd name="connsiteY520" fmla="*/ 1404000 h 2106000"/>
                <a:gd name="connsiteX521" fmla="*/ 54000 w 1566000"/>
                <a:gd name="connsiteY521" fmla="*/ 1431000 h 2106000"/>
                <a:gd name="connsiteX522" fmla="*/ 27000 w 1566000"/>
                <a:gd name="connsiteY522" fmla="*/ 1458000 h 2106000"/>
                <a:gd name="connsiteX523" fmla="*/ 0 w 1566000"/>
                <a:gd name="connsiteY523" fmla="*/ 1431000 h 2106000"/>
                <a:gd name="connsiteX524" fmla="*/ 27000 w 1566000"/>
                <a:gd name="connsiteY524" fmla="*/ 1404000 h 2106000"/>
                <a:gd name="connsiteX525" fmla="*/ 1539000 w 1566000"/>
                <a:gd name="connsiteY525" fmla="*/ 1296000 h 2106000"/>
                <a:gd name="connsiteX526" fmla="*/ 1566000 w 1566000"/>
                <a:gd name="connsiteY526" fmla="*/ 1323000 h 2106000"/>
                <a:gd name="connsiteX527" fmla="*/ 1539000 w 1566000"/>
                <a:gd name="connsiteY527" fmla="*/ 1350000 h 2106000"/>
                <a:gd name="connsiteX528" fmla="*/ 1512000 w 1566000"/>
                <a:gd name="connsiteY528" fmla="*/ 1323000 h 2106000"/>
                <a:gd name="connsiteX529" fmla="*/ 1539000 w 1566000"/>
                <a:gd name="connsiteY529" fmla="*/ 1296000 h 2106000"/>
                <a:gd name="connsiteX530" fmla="*/ 1431000 w 1566000"/>
                <a:gd name="connsiteY530" fmla="*/ 1296000 h 2106000"/>
                <a:gd name="connsiteX531" fmla="*/ 1458000 w 1566000"/>
                <a:gd name="connsiteY531" fmla="*/ 1323000 h 2106000"/>
                <a:gd name="connsiteX532" fmla="*/ 1431000 w 1566000"/>
                <a:gd name="connsiteY532" fmla="*/ 1350000 h 2106000"/>
                <a:gd name="connsiteX533" fmla="*/ 1404000 w 1566000"/>
                <a:gd name="connsiteY533" fmla="*/ 1323000 h 2106000"/>
                <a:gd name="connsiteX534" fmla="*/ 1431000 w 1566000"/>
                <a:gd name="connsiteY534" fmla="*/ 1296000 h 2106000"/>
                <a:gd name="connsiteX535" fmla="*/ 1323000 w 1566000"/>
                <a:gd name="connsiteY535" fmla="*/ 1296000 h 2106000"/>
                <a:gd name="connsiteX536" fmla="*/ 1350000 w 1566000"/>
                <a:gd name="connsiteY536" fmla="*/ 1323000 h 2106000"/>
                <a:gd name="connsiteX537" fmla="*/ 1323000 w 1566000"/>
                <a:gd name="connsiteY537" fmla="*/ 1350000 h 2106000"/>
                <a:gd name="connsiteX538" fmla="*/ 1296000 w 1566000"/>
                <a:gd name="connsiteY538" fmla="*/ 1323000 h 2106000"/>
                <a:gd name="connsiteX539" fmla="*/ 1323000 w 1566000"/>
                <a:gd name="connsiteY539" fmla="*/ 1296000 h 2106000"/>
                <a:gd name="connsiteX540" fmla="*/ 1215000 w 1566000"/>
                <a:gd name="connsiteY540" fmla="*/ 1296000 h 2106000"/>
                <a:gd name="connsiteX541" fmla="*/ 1242000 w 1566000"/>
                <a:gd name="connsiteY541" fmla="*/ 1323000 h 2106000"/>
                <a:gd name="connsiteX542" fmla="*/ 1215000 w 1566000"/>
                <a:gd name="connsiteY542" fmla="*/ 1350000 h 2106000"/>
                <a:gd name="connsiteX543" fmla="*/ 1188000 w 1566000"/>
                <a:gd name="connsiteY543" fmla="*/ 1323000 h 2106000"/>
                <a:gd name="connsiteX544" fmla="*/ 1215000 w 1566000"/>
                <a:gd name="connsiteY544" fmla="*/ 1296000 h 2106000"/>
                <a:gd name="connsiteX545" fmla="*/ 1107000 w 1566000"/>
                <a:gd name="connsiteY545" fmla="*/ 1296000 h 2106000"/>
                <a:gd name="connsiteX546" fmla="*/ 1134000 w 1566000"/>
                <a:gd name="connsiteY546" fmla="*/ 1323000 h 2106000"/>
                <a:gd name="connsiteX547" fmla="*/ 1107000 w 1566000"/>
                <a:gd name="connsiteY547" fmla="*/ 1350000 h 2106000"/>
                <a:gd name="connsiteX548" fmla="*/ 1080000 w 1566000"/>
                <a:gd name="connsiteY548" fmla="*/ 1323000 h 2106000"/>
                <a:gd name="connsiteX549" fmla="*/ 1107000 w 1566000"/>
                <a:gd name="connsiteY549" fmla="*/ 1296000 h 2106000"/>
                <a:gd name="connsiteX550" fmla="*/ 999000 w 1566000"/>
                <a:gd name="connsiteY550" fmla="*/ 1296000 h 2106000"/>
                <a:gd name="connsiteX551" fmla="*/ 1026000 w 1566000"/>
                <a:gd name="connsiteY551" fmla="*/ 1323000 h 2106000"/>
                <a:gd name="connsiteX552" fmla="*/ 999000 w 1566000"/>
                <a:gd name="connsiteY552" fmla="*/ 1350000 h 2106000"/>
                <a:gd name="connsiteX553" fmla="*/ 972000 w 1566000"/>
                <a:gd name="connsiteY553" fmla="*/ 1323000 h 2106000"/>
                <a:gd name="connsiteX554" fmla="*/ 999000 w 1566000"/>
                <a:gd name="connsiteY554" fmla="*/ 1296000 h 2106000"/>
                <a:gd name="connsiteX555" fmla="*/ 891000 w 1566000"/>
                <a:gd name="connsiteY555" fmla="*/ 1296000 h 2106000"/>
                <a:gd name="connsiteX556" fmla="*/ 918000 w 1566000"/>
                <a:gd name="connsiteY556" fmla="*/ 1323000 h 2106000"/>
                <a:gd name="connsiteX557" fmla="*/ 891000 w 1566000"/>
                <a:gd name="connsiteY557" fmla="*/ 1350000 h 2106000"/>
                <a:gd name="connsiteX558" fmla="*/ 864000 w 1566000"/>
                <a:gd name="connsiteY558" fmla="*/ 1323000 h 2106000"/>
                <a:gd name="connsiteX559" fmla="*/ 891000 w 1566000"/>
                <a:gd name="connsiteY559" fmla="*/ 1296000 h 2106000"/>
                <a:gd name="connsiteX560" fmla="*/ 783000 w 1566000"/>
                <a:gd name="connsiteY560" fmla="*/ 1296000 h 2106000"/>
                <a:gd name="connsiteX561" fmla="*/ 810000 w 1566000"/>
                <a:gd name="connsiteY561" fmla="*/ 1323000 h 2106000"/>
                <a:gd name="connsiteX562" fmla="*/ 783000 w 1566000"/>
                <a:gd name="connsiteY562" fmla="*/ 1350000 h 2106000"/>
                <a:gd name="connsiteX563" fmla="*/ 756000 w 1566000"/>
                <a:gd name="connsiteY563" fmla="*/ 1323000 h 2106000"/>
                <a:gd name="connsiteX564" fmla="*/ 783000 w 1566000"/>
                <a:gd name="connsiteY564" fmla="*/ 1296000 h 2106000"/>
                <a:gd name="connsiteX565" fmla="*/ 675000 w 1566000"/>
                <a:gd name="connsiteY565" fmla="*/ 1296000 h 2106000"/>
                <a:gd name="connsiteX566" fmla="*/ 702000 w 1566000"/>
                <a:gd name="connsiteY566" fmla="*/ 1323000 h 2106000"/>
                <a:gd name="connsiteX567" fmla="*/ 675000 w 1566000"/>
                <a:gd name="connsiteY567" fmla="*/ 1350000 h 2106000"/>
                <a:gd name="connsiteX568" fmla="*/ 648000 w 1566000"/>
                <a:gd name="connsiteY568" fmla="*/ 1323000 h 2106000"/>
                <a:gd name="connsiteX569" fmla="*/ 675000 w 1566000"/>
                <a:gd name="connsiteY569" fmla="*/ 1296000 h 2106000"/>
                <a:gd name="connsiteX570" fmla="*/ 567000 w 1566000"/>
                <a:gd name="connsiteY570" fmla="*/ 1296000 h 2106000"/>
                <a:gd name="connsiteX571" fmla="*/ 594000 w 1566000"/>
                <a:gd name="connsiteY571" fmla="*/ 1323000 h 2106000"/>
                <a:gd name="connsiteX572" fmla="*/ 567000 w 1566000"/>
                <a:gd name="connsiteY572" fmla="*/ 1350000 h 2106000"/>
                <a:gd name="connsiteX573" fmla="*/ 540000 w 1566000"/>
                <a:gd name="connsiteY573" fmla="*/ 1323000 h 2106000"/>
                <a:gd name="connsiteX574" fmla="*/ 567000 w 1566000"/>
                <a:gd name="connsiteY574" fmla="*/ 1296000 h 2106000"/>
                <a:gd name="connsiteX575" fmla="*/ 459000 w 1566000"/>
                <a:gd name="connsiteY575" fmla="*/ 1296000 h 2106000"/>
                <a:gd name="connsiteX576" fmla="*/ 486000 w 1566000"/>
                <a:gd name="connsiteY576" fmla="*/ 1323000 h 2106000"/>
                <a:gd name="connsiteX577" fmla="*/ 459000 w 1566000"/>
                <a:gd name="connsiteY577" fmla="*/ 1350000 h 2106000"/>
                <a:gd name="connsiteX578" fmla="*/ 432000 w 1566000"/>
                <a:gd name="connsiteY578" fmla="*/ 1323000 h 2106000"/>
                <a:gd name="connsiteX579" fmla="*/ 459000 w 1566000"/>
                <a:gd name="connsiteY579" fmla="*/ 1296000 h 2106000"/>
                <a:gd name="connsiteX580" fmla="*/ 351000 w 1566000"/>
                <a:gd name="connsiteY580" fmla="*/ 1296000 h 2106000"/>
                <a:gd name="connsiteX581" fmla="*/ 378000 w 1566000"/>
                <a:gd name="connsiteY581" fmla="*/ 1323000 h 2106000"/>
                <a:gd name="connsiteX582" fmla="*/ 351000 w 1566000"/>
                <a:gd name="connsiteY582" fmla="*/ 1350000 h 2106000"/>
                <a:gd name="connsiteX583" fmla="*/ 324000 w 1566000"/>
                <a:gd name="connsiteY583" fmla="*/ 1323000 h 2106000"/>
                <a:gd name="connsiteX584" fmla="*/ 351000 w 1566000"/>
                <a:gd name="connsiteY584" fmla="*/ 1296000 h 2106000"/>
                <a:gd name="connsiteX585" fmla="*/ 243000 w 1566000"/>
                <a:gd name="connsiteY585" fmla="*/ 1296000 h 2106000"/>
                <a:gd name="connsiteX586" fmla="*/ 270000 w 1566000"/>
                <a:gd name="connsiteY586" fmla="*/ 1323000 h 2106000"/>
                <a:gd name="connsiteX587" fmla="*/ 243000 w 1566000"/>
                <a:gd name="connsiteY587" fmla="*/ 1350000 h 2106000"/>
                <a:gd name="connsiteX588" fmla="*/ 216000 w 1566000"/>
                <a:gd name="connsiteY588" fmla="*/ 1323000 h 2106000"/>
                <a:gd name="connsiteX589" fmla="*/ 243000 w 1566000"/>
                <a:gd name="connsiteY589" fmla="*/ 1296000 h 2106000"/>
                <a:gd name="connsiteX590" fmla="*/ 135000 w 1566000"/>
                <a:gd name="connsiteY590" fmla="*/ 1296000 h 2106000"/>
                <a:gd name="connsiteX591" fmla="*/ 162000 w 1566000"/>
                <a:gd name="connsiteY591" fmla="*/ 1323000 h 2106000"/>
                <a:gd name="connsiteX592" fmla="*/ 135000 w 1566000"/>
                <a:gd name="connsiteY592" fmla="*/ 1350000 h 2106000"/>
                <a:gd name="connsiteX593" fmla="*/ 108000 w 1566000"/>
                <a:gd name="connsiteY593" fmla="*/ 1323000 h 2106000"/>
                <a:gd name="connsiteX594" fmla="*/ 135000 w 1566000"/>
                <a:gd name="connsiteY594" fmla="*/ 1296000 h 2106000"/>
                <a:gd name="connsiteX595" fmla="*/ 27000 w 1566000"/>
                <a:gd name="connsiteY595" fmla="*/ 1296000 h 2106000"/>
                <a:gd name="connsiteX596" fmla="*/ 54000 w 1566000"/>
                <a:gd name="connsiteY596" fmla="*/ 1323000 h 2106000"/>
                <a:gd name="connsiteX597" fmla="*/ 27000 w 1566000"/>
                <a:gd name="connsiteY597" fmla="*/ 1350000 h 2106000"/>
                <a:gd name="connsiteX598" fmla="*/ 0 w 1566000"/>
                <a:gd name="connsiteY598" fmla="*/ 1323000 h 2106000"/>
                <a:gd name="connsiteX599" fmla="*/ 27000 w 1566000"/>
                <a:gd name="connsiteY599" fmla="*/ 1296000 h 2106000"/>
                <a:gd name="connsiteX600" fmla="*/ 1539000 w 1566000"/>
                <a:gd name="connsiteY600" fmla="*/ 1188000 h 2106000"/>
                <a:gd name="connsiteX601" fmla="*/ 1566000 w 1566000"/>
                <a:gd name="connsiteY601" fmla="*/ 1215000 h 2106000"/>
                <a:gd name="connsiteX602" fmla="*/ 1539000 w 1566000"/>
                <a:gd name="connsiteY602" fmla="*/ 1242000 h 2106000"/>
                <a:gd name="connsiteX603" fmla="*/ 1512000 w 1566000"/>
                <a:gd name="connsiteY603" fmla="*/ 1215000 h 2106000"/>
                <a:gd name="connsiteX604" fmla="*/ 1539000 w 1566000"/>
                <a:gd name="connsiteY604" fmla="*/ 1188000 h 2106000"/>
                <a:gd name="connsiteX605" fmla="*/ 1431000 w 1566000"/>
                <a:gd name="connsiteY605" fmla="*/ 1188000 h 2106000"/>
                <a:gd name="connsiteX606" fmla="*/ 1458000 w 1566000"/>
                <a:gd name="connsiteY606" fmla="*/ 1215000 h 2106000"/>
                <a:gd name="connsiteX607" fmla="*/ 1431000 w 1566000"/>
                <a:gd name="connsiteY607" fmla="*/ 1242000 h 2106000"/>
                <a:gd name="connsiteX608" fmla="*/ 1404000 w 1566000"/>
                <a:gd name="connsiteY608" fmla="*/ 1215000 h 2106000"/>
                <a:gd name="connsiteX609" fmla="*/ 1431000 w 1566000"/>
                <a:gd name="connsiteY609" fmla="*/ 1188000 h 2106000"/>
                <a:gd name="connsiteX610" fmla="*/ 1323000 w 1566000"/>
                <a:gd name="connsiteY610" fmla="*/ 1188000 h 2106000"/>
                <a:gd name="connsiteX611" fmla="*/ 1350000 w 1566000"/>
                <a:gd name="connsiteY611" fmla="*/ 1215000 h 2106000"/>
                <a:gd name="connsiteX612" fmla="*/ 1323000 w 1566000"/>
                <a:gd name="connsiteY612" fmla="*/ 1242000 h 2106000"/>
                <a:gd name="connsiteX613" fmla="*/ 1296000 w 1566000"/>
                <a:gd name="connsiteY613" fmla="*/ 1215000 h 2106000"/>
                <a:gd name="connsiteX614" fmla="*/ 1323000 w 1566000"/>
                <a:gd name="connsiteY614" fmla="*/ 1188000 h 2106000"/>
                <a:gd name="connsiteX615" fmla="*/ 1215000 w 1566000"/>
                <a:gd name="connsiteY615" fmla="*/ 1188000 h 2106000"/>
                <a:gd name="connsiteX616" fmla="*/ 1242000 w 1566000"/>
                <a:gd name="connsiteY616" fmla="*/ 1215000 h 2106000"/>
                <a:gd name="connsiteX617" fmla="*/ 1215000 w 1566000"/>
                <a:gd name="connsiteY617" fmla="*/ 1242000 h 2106000"/>
                <a:gd name="connsiteX618" fmla="*/ 1188000 w 1566000"/>
                <a:gd name="connsiteY618" fmla="*/ 1215000 h 2106000"/>
                <a:gd name="connsiteX619" fmla="*/ 1215000 w 1566000"/>
                <a:gd name="connsiteY619" fmla="*/ 1188000 h 2106000"/>
                <a:gd name="connsiteX620" fmla="*/ 1107000 w 1566000"/>
                <a:gd name="connsiteY620" fmla="*/ 1188000 h 2106000"/>
                <a:gd name="connsiteX621" fmla="*/ 1134000 w 1566000"/>
                <a:gd name="connsiteY621" fmla="*/ 1215000 h 2106000"/>
                <a:gd name="connsiteX622" fmla="*/ 1107000 w 1566000"/>
                <a:gd name="connsiteY622" fmla="*/ 1242000 h 2106000"/>
                <a:gd name="connsiteX623" fmla="*/ 1080000 w 1566000"/>
                <a:gd name="connsiteY623" fmla="*/ 1215000 h 2106000"/>
                <a:gd name="connsiteX624" fmla="*/ 1107000 w 1566000"/>
                <a:gd name="connsiteY624" fmla="*/ 1188000 h 2106000"/>
                <a:gd name="connsiteX625" fmla="*/ 999000 w 1566000"/>
                <a:gd name="connsiteY625" fmla="*/ 1188000 h 2106000"/>
                <a:gd name="connsiteX626" fmla="*/ 1026000 w 1566000"/>
                <a:gd name="connsiteY626" fmla="*/ 1215000 h 2106000"/>
                <a:gd name="connsiteX627" fmla="*/ 999000 w 1566000"/>
                <a:gd name="connsiteY627" fmla="*/ 1242000 h 2106000"/>
                <a:gd name="connsiteX628" fmla="*/ 972000 w 1566000"/>
                <a:gd name="connsiteY628" fmla="*/ 1215000 h 2106000"/>
                <a:gd name="connsiteX629" fmla="*/ 999000 w 1566000"/>
                <a:gd name="connsiteY629" fmla="*/ 1188000 h 2106000"/>
                <a:gd name="connsiteX630" fmla="*/ 891000 w 1566000"/>
                <a:gd name="connsiteY630" fmla="*/ 1188000 h 2106000"/>
                <a:gd name="connsiteX631" fmla="*/ 918000 w 1566000"/>
                <a:gd name="connsiteY631" fmla="*/ 1215000 h 2106000"/>
                <a:gd name="connsiteX632" fmla="*/ 891000 w 1566000"/>
                <a:gd name="connsiteY632" fmla="*/ 1242000 h 2106000"/>
                <a:gd name="connsiteX633" fmla="*/ 864000 w 1566000"/>
                <a:gd name="connsiteY633" fmla="*/ 1215000 h 2106000"/>
                <a:gd name="connsiteX634" fmla="*/ 891000 w 1566000"/>
                <a:gd name="connsiteY634" fmla="*/ 1188000 h 2106000"/>
                <a:gd name="connsiteX635" fmla="*/ 783000 w 1566000"/>
                <a:gd name="connsiteY635" fmla="*/ 1188000 h 2106000"/>
                <a:gd name="connsiteX636" fmla="*/ 810000 w 1566000"/>
                <a:gd name="connsiteY636" fmla="*/ 1215000 h 2106000"/>
                <a:gd name="connsiteX637" fmla="*/ 783000 w 1566000"/>
                <a:gd name="connsiteY637" fmla="*/ 1242000 h 2106000"/>
                <a:gd name="connsiteX638" fmla="*/ 756000 w 1566000"/>
                <a:gd name="connsiteY638" fmla="*/ 1215000 h 2106000"/>
                <a:gd name="connsiteX639" fmla="*/ 783000 w 1566000"/>
                <a:gd name="connsiteY639" fmla="*/ 1188000 h 2106000"/>
                <a:gd name="connsiteX640" fmla="*/ 675000 w 1566000"/>
                <a:gd name="connsiteY640" fmla="*/ 1188000 h 2106000"/>
                <a:gd name="connsiteX641" fmla="*/ 702000 w 1566000"/>
                <a:gd name="connsiteY641" fmla="*/ 1215000 h 2106000"/>
                <a:gd name="connsiteX642" fmla="*/ 675000 w 1566000"/>
                <a:gd name="connsiteY642" fmla="*/ 1242000 h 2106000"/>
                <a:gd name="connsiteX643" fmla="*/ 648000 w 1566000"/>
                <a:gd name="connsiteY643" fmla="*/ 1215000 h 2106000"/>
                <a:gd name="connsiteX644" fmla="*/ 675000 w 1566000"/>
                <a:gd name="connsiteY644" fmla="*/ 1188000 h 2106000"/>
                <a:gd name="connsiteX645" fmla="*/ 567000 w 1566000"/>
                <a:gd name="connsiteY645" fmla="*/ 1188000 h 2106000"/>
                <a:gd name="connsiteX646" fmla="*/ 594000 w 1566000"/>
                <a:gd name="connsiteY646" fmla="*/ 1215000 h 2106000"/>
                <a:gd name="connsiteX647" fmla="*/ 567000 w 1566000"/>
                <a:gd name="connsiteY647" fmla="*/ 1242000 h 2106000"/>
                <a:gd name="connsiteX648" fmla="*/ 540000 w 1566000"/>
                <a:gd name="connsiteY648" fmla="*/ 1215000 h 2106000"/>
                <a:gd name="connsiteX649" fmla="*/ 567000 w 1566000"/>
                <a:gd name="connsiteY649" fmla="*/ 1188000 h 2106000"/>
                <a:gd name="connsiteX650" fmla="*/ 459000 w 1566000"/>
                <a:gd name="connsiteY650" fmla="*/ 1188000 h 2106000"/>
                <a:gd name="connsiteX651" fmla="*/ 486000 w 1566000"/>
                <a:gd name="connsiteY651" fmla="*/ 1215000 h 2106000"/>
                <a:gd name="connsiteX652" fmla="*/ 459000 w 1566000"/>
                <a:gd name="connsiteY652" fmla="*/ 1242000 h 2106000"/>
                <a:gd name="connsiteX653" fmla="*/ 432000 w 1566000"/>
                <a:gd name="connsiteY653" fmla="*/ 1215000 h 2106000"/>
                <a:gd name="connsiteX654" fmla="*/ 459000 w 1566000"/>
                <a:gd name="connsiteY654" fmla="*/ 1188000 h 2106000"/>
                <a:gd name="connsiteX655" fmla="*/ 351000 w 1566000"/>
                <a:gd name="connsiteY655" fmla="*/ 1188000 h 2106000"/>
                <a:gd name="connsiteX656" fmla="*/ 378000 w 1566000"/>
                <a:gd name="connsiteY656" fmla="*/ 1215000 h 2106000"/>
                <a:gd name="connsiteX657" fmla="*/ 351000 w 1566000"/>
                <a:gd name="connsiteY657" fmla="*/ 1242000 h 2106000"/>
                <a:gd name="connsiteX658" fmla="*/ 324000 w 1566000"/>
                <a:gd name="connsiteY658" fmla="*/ 1215000 h 2106000"/>
                <a:gd name="connsiteX659" fmla="*/ 351000 w 1566000"/>
                <a:gd name="connsiteY659" fmla="*/ 1188000 h 2106000"/>
                <a:gd name="connsiteX660" fmla="*/ 243000 w 1566000"/>
                <a:gd name="connsiteY660" fmla="*/ 1188000 h 2106000"/>
                <a:gd name="connsiteX661" fmla="*/ 270000 w 1566000"/>
                <a:gd name="connsiteY661" fmla="*/ 1215000 h 2106000"/>
                <a:gd name="connsiteX662" fmla="*/ 243000 w 1566000"/>
                <a:gd name="connsiteY662" fmla="*/ 1242000 h 2106000"/>
                <a:gd name="connsiteX663" fmla="*/ 216000 w 1566000"/>
                <a:gd name="connsiteY663" fmla="*/ 1215000 h 2106000"/>
                <a:gd name="connsiteX664" fmla="*/ 243000 w 1566000"/>
                <a:gd name="connsiteY664" fmla="*/ 1188000 h 2106000"/>
                <a:gd name="connsiteX665" fmla="*/ 135000 w 1566000"/>
                <a:gd name="connsiteY665" fmla="*/ 1188000 h 2106000"/>
                <a:gd name="connsiteX666" fmla="*/ 162000 w 1566000"/>
                <a:gd name="connsiteY666" fmla="*/ 1215000 h 2106000"/>
                <a:gd name="connsiteX667" fmla="*/ 135000 w 1566000"/>
                <a:gd name="connsiteY667" fmla="*/ 1242000 h 2106000"/>
                <a:gd name="connsiteX668" fmla="*/ 108000 w 1566000"/>
                <a:gd name="connsiteY668" fmla="*/ 1215000 h 2106000"/>
                <a:gd name="connsiteX669" fmla="*/ 135000 w 1566000"/>
                <a:gd name="connsiteY669" fmla="*/ 1188000 h 2106000"/>
                <a:gd name="connsiteX670" fmla="*/ 27000 w 1566000"/>
                <a:gd name="connsiteY670" fmla="*/ 1188000 h 2106000"/>
                <a:gd name="connsiteX671" fmla="*/ 54000 w 1566000"/>
                <a:gd name="connsiteY671" fmla="*/ 1215000 h 2106000"/>
                <a:gd name="connsiteX672" fmla="*/ 27000 w 1566000"/>
                <a:gd name="connsiteY672" fmla="*/ 1242000 h 2106000"/>
                <a:gd name="connsiteX673" fmla="*/ 0 w 1566000"/>
                <a:gd name="connsiteY673" fmla="*/ 1215000 h 2106000"/>
                <a:gd name="connsiteX674" fmla="*/ 27000 w 1566000"/>
                <a:gd name="connsiteY674" fmla="*/ 1188000 h 2106000"/>
                <a:gd name="connsiteX675" fmla="*/ 1539000 w 1566000"/>
                <a:gd name="connsiteY675" fmla="*/ 1080000 h 2106000"/>
                <a:gd name="connsiteX676" fmla="*/ 1566000 w 1566000"/>
                <a:gd name="connsiteY676" fmla="*/ 1107000 h 2106000"/>
                <a:gd name="connsiteX677" fmla="*/ 1539000 w 1566000"/>
                <a:gd name="connsiteY677" fmla="*/ 1134000 h 2106000"/>
                <a:gd name="connsiteX678" fmla="*/ 1512000 w 1566000"/>
                <a:gd name="connsiteY678" fmla="*/ 1107000 h 2106000"/>
                <a:gd name="connsiteX679" fmla="*/ 1539000 w 1566000"/>
                <a:gd name="connsiteY679" fmla="*/ 1080000 h 2106000"/>
                <a:gd name="connsiteX680" fmla="*/ 1431000 w 1566000"/>
                <a:gd name="connsiteY680" fmla="*/ 1080000 h 2106000"/>
                <a:gd name="connsiteX681" fmla="*/ 1458000 w 1566000"/>
                <a:gd name="connsiteY681" fmla="*/ 1107000 h 2106000"/>
                <a:gd name="connsiteX682" fmla="*/ 1431000 w 1566000"/>
                <a:gd name="connsiteY682" fmla="*/ 1134000 h 2106000"/>
                <a:gd name="connsiteX683" fmla="*/ 1404000 w 1566000"/>
                <a:gd name="connsiteY683" fmla="*/ 1107000 h 2106000"/>
                <a:gd name="connsiteX684" fmla="*/ 1431000 w 1566000"/>
                <a:gd name="connsiteY684" fmla="*/ 1080000 h 2106000"/>
                <a:gd name="connsiteX685" fmla="*/ 1323000 w 1566000"/>
                <a:gd name="connsiteY685" fmla="*/ 1080000 h 2106000"/>
                <a:gd name="connsiteX686" fmla="*/ 1350000 w 1566000"/>
                <a:gd name="connsiteY686" fmla="*/ 1107000 h 2106000"/>
                <a:gd name="connsiteX687" fmla="*/ 1323000 w 1566000"/>
                <a:gd name="connsiteY687" fmla="*/ 1134000 h 2106000"/>
                <a:gd name="connsiteX688" fmla="*/ 1296000 w 1566000"/>
                <a:gd name="connsiteY688" fmla="*/ 1107000 h 2106000"/>
                <a:gd name="connsiteX689" fmla="*/ 1323000 w 1566000"/>
                <a:gd name="connsiteY689" fmla="*/ 1080000 h 2106000"/>
                <a:gd name="connsiteX690" fmla="*/ 1215000 w 1566000"/>
                <a:gd name="connsiteY690" fmla="*/ 1080000 h 2106000"/>
                <a:gd name="connsiteX691" fmla="*/ 1242000 w 1566000"/>
                <a:gd name="connsiteY691" fmla="*/ 1107000 h 2106000"/>
                <a:gd name="connsiteX692" fmla="*/ 1215000 w 1566000"/>
                <a:gd name="connsiteY692" fmla="*/ 1134000 h 2106000"/>
                <a:gd name="connsiteX693" fmla="*/ 1188000 w 1566000"/>
                <a:gd name="connsiteY693" fmla="*/ 1107000 h 2106000"/>
                <a:gd name="connsiteX694" fmla="*/ 1215000 w 1566000"/>
                <a:gd name="connsiteY694" fmla="*/ 1080000 h 2106000"/>
                <a:gd name="connsiteX695" fmla="*/ 1107000 w 1566000"/>
                <a:gd name="connsiteY695" fmla="*/ 1080000 h 2106000"/>
                <a:gd name="connsiteX696" fmla="*/ 1134000 w 1566000"/>
                <a:gd name="connsiteY696" fmla="*/ 1107000 h 2106000"/>
                <a:gd name="connsiteX697" fmla="*/ 1107000 w 1566000"/>
                <a:gd name="connsiteY697" fmla="*/ 1134000 h 2106000"/>
                <a:gd name="connsiteX698" fmla="*/ 1080000 w 1566000"/>
                <a:gd name="connsiteY698" fmla="*/ 1107000 h 2106000"/>
                <a:gd name="connsiteX699" fmla="*/ 1107000 w 1566000"/>
                <a:gd name="connsiteY699" fmla="*/ 1080000 h 2106000"/>
                <a:gd name="connsiteX700" fmla="*/ 999000 w 1566000"/>
                <a:gd name="connsiteY700" fmla="*/ 1080000 h 2106000"/>
                <a:gd name="connsiteX701" fmla="*/ 1026000 w 1566000"/>
                <a:gd name="connsiteY701" fmla="*/ 1107000 h 2106000"/>
                <a:gd name="connsiteX702" fmla="*/ 999000 w 1566000"/>
                <a:gd name="connsiteY702" fmla="*/ 1134000 h 2106000"/>
                <a:gd name="connsiteX703" fmla="*/ 972000 w 1566000"/>
                <a:gd name="connsiteY703" fmla="*/ 1107000 h 2106000"/>
                <a:gd name="connsiteX704" fmla="*/ 999000 w 1566000"/>
                <a:gd name="connsiteY704" fmla="*/ 1080000 h 2106000"/>
                <a:gd name="connsiteX705" fmla="*/ 891000 w 1566000"/>
                <a:gd name="connsiteY705" fmla="*/ 1080000 h 2106000"/>
                <a:gd name="connsiteX706" fmla="*/ 918000 w 1566000"/>
                <a:gd name="connsiteY706" fmla="*/ 1107000 h 2106000"/>
                <a:gd name="connsiteX707" fmla="*/ 891000 w 1566000"/>
                <a:gd name="connsiteY707" fmla="*/ 1134000 h 2106000"/>
                <a:gd name="connsiteX708" fmla="*/ 864000 w 1566000"/>
                <a:gd name="connsiteY708" fmla="*/ 1107000 h 2106000"/>
                <a:gd name="connsiteX709" fmla="*/ 891000 w 1566000"/>
                <a:gd name="connsiteY709" fmla="*/ 1080000 h 2106000"/>
                <a:gd name="connsiteX710" fmla="*/ 783000 w 1566000"/>
                <a:gd name="connsiteY710" fmla="*/ 1080000 h 2106000"/>
                <a:gd name="connsiteX711" fmla="*/ 810000 w 1566000"/>
                <a:gd name="connsiteY711" fmla="*/ 1107000 h 2106000"/>
                <a:gd name="connsiteX712" fmla="*/ 783000 w 1566000"/>
                <a:gd name="connsiteY712" fmla="*/ 1134000 h 2106000"/>
                <a:gd name="connsiteX713" fmla="*/ 756000 w 1566000"/>
                <a:gd name="connsiteY713" fmla="*/ 1107000 h 2106000"/>
                <a:gd name="connsiteX714" fmla="*/ 783000 w 1566000"/>
                <a:gd name="connsiteY714" fmla="*/ 1080000 h 2106000"/>
                <a:gd name="connsiteX715" fmla="*/ 675000 w 1566000"/>
                <a:gd name="connsiteY715" fmla="*/ 1080000 h 2106000"/>
                <a:gd name="connsiteX716" fmla="*/ 702000 w 1566000"/>
                <a:gd name="connsiteY716" fmla="*/ 1107000 h 2106000"/>
                <a:gd name="connsiteX717" fmla="*/ 675000 w 1566000"/>
                <a:gd name="connsiteY717" fmla="*/ 1134000 h 2106000"/>
                <a:gd name="connsiteX718" fmla="*/ 648000 w 1566000"/>
                <a:gd name="connsiteY718" fmla="*/ 1107000 h 2106000"/>
                <a:gd name="connsiteX719" fmla="*/ 675000 w 1566000"/>
                <a:gd name="connsiteY719" fmla="*/ 1080000 h 2106000"/>
                <a:gd name="connsiteX720" fmla="*/ 567000 w 1566000"/>
                <a:gd name="connsiteY720" fmla="*/ 1080000 h 2106000"/>
                <a:gd name="connsiteX721" fmla="*/ 594000 w 1566000"/>
                <a:gd name="connsiteY721" fmla="*/ 1107000 h 2106000"/>
                <a:gd name="connsiteX722" fmla="*/ 567000 w 1566000"/>
                <a:gd name="connsiteY722" fmla="*/ 1134000 h 2106000"/>
                <a:gd name="connsiteX723" fmla="*/ 540000 w 1566000"/>
                <a:gd name="connsiteY723" fmla="*/ 1107000 h 2106000"/>
                <a:gd name="connsiteX724" fmla="*/ 567000 w 1566000"/>
                <a:gd name="connsiteY724" fmla="*/ 1080000 h 2106000"/>
                <a:gd name="connsiteX725" fmla="*/ 459000 w 1566000"/>
                <a:gd name="connsiteY725" fmla="*/ 1080000 h 2106000"/>
                <a:gd name="connsiteX726" fmla="*/ 486000 w 1566000"/>
                <a:gd name="connsiteY726" fmla="*/ 1107000 h 2106000"/>
                <a:gd name="connsiteX727" fmla="*/ 459000 w 1566000"/>
                <a:gd name="connsiteY727" fmla="*/ 1134000 h 2106000"/>
                <a:gd name="connsiteX728" fmla="*/ 432000 w 1566000"/>
                <a:gd name="connsiteY728" fmla="*/ 1107000 h 2106000"/>
                <a:gd name="connsiteX729" fmla="*/ 459000 w 1566000"/>
                <a:gd name="connsiteY729" fmla="*/ 1080000 h 2106000"/>
                <a:gd name="connsiteX730" fmla="*/ 351000 w 1566000"/>
                <a:gd name="connsiteY730" fmla="*/ 1080000 h 2106000"/>
                <a:gd name="connsiteX731" fmla="*/ 378000 w 1566000"/>
                <a:gd name="connsiteY731" fmla="*/ 1107000 h 2106000"/>
                <a:gd name="connsiteX732" fmla="*/ 351000 w 1566000"/>
                <a:gd name="connsiteY732" fmla="*/ 1134000 h 2106000"/>
                <a:gd name="connsiteX733" fmla="*/ 324000 w 1566000"/>
                <a:gd name="connsiteY733" fmla="*/ 1107000 h 2106000"/>
                <a:gd name="connsiteX734" fmla="*/ 351000 w 1566000"/>
                <a:gd name="connsiteY734" fmla="*/ 1080000 h 2106000"/>
                <a:gd name="connsiteX735" fmla="*/ 243000 w 1566000"/>
                <a:gd name="connsiteY735" fmla="*/ 1080000 h 2106000"/>
                <a:gd name="connsiteX736" fmla="*/ 270000 w 1566000"/>
                <a:gd name="connsiteY736" fmla="*/ 1107000 h 2106000"/>
                <a:gd name="connsiteX737" fmla="*/ 243000 w 1566000"/>
                <a:gd name="connsiteY737" fmla="*/ 1134000 h 2106000"/>
                <a:gd name="connsiteX738" fmla="*/ 216000 w 1566000"/>
                <a:gd name="connsiteY738" fmla="*/ 1107000 h 2106000"/>
                <a:gd name="connsiteX739" fmla="*/ 243000 w 1566000"/>
                <a:gd name="connsiteY739" fmla="*/ 1080000 h 2106000"/>
                <a:gd name="connsiteX740" fmla="*/ 135000 w 1566000"/>
                <a:gd name="connsiteY740" fmla="*/ 1080000 h 2106000"/>
                <a:gd name="connsiteX741" fmla="*/ 162000 w 1566000"/>
                <a:gd name="connsiteY741" fmla="*/ 1107000 h 2106000"/>
                <a:gd name="connsiteX742" fmla="*/ 135000 w 1566000"/>
                <a:gd name="connsiteY742" fmla="*/ 1134000 h 2106000"/>
                <a:gd name="connsiteX743" fmla="*/ 108000 w 1566000"/>
                <a:gd name="connsiteY743" fmla="*/ 1107000 h 2106000"/>
                <a:gd name="connsiteX744" fmla="*/ 135000 w 1566000"/>
                <a:gd name="connsiteY744" fmla="*/ 1080000 h 2106000"/>
                <a:gd name="connsiteX745" fmla="*/ 27000 w 1566000"/>
                <a:gd name="connsiteY745" fmla="*/ 1080000 h 2106000"/>
                <a:gd name="connsiteX746" fmla="*/ 54000 w 1566000"/>
                <a:gd name="connsiteY746" fmla="*/ 1107000 h 2106000"/>
                <a:gd name="connsiteX747" fmla="*/ 27000 w 1566000"/>
                <a:gd name="connsiteY747" fmla="*/ 1134000 h 2106000"/>
                <a:gd name="connsiteX748" fmla="*/ 0 w 1566000"/>
                <a:gd name="connsiteY748" fmla="*/ 1107000 h 2106000"/>
                <a:gd name="connsiteX749" fmla="*/ 27000 w 1566000"/>
                <a:gd name="connsiteY749" fmla="*/ 1080000 h 2106000"/>
                <a:gd name="connsiteX750" fmla="*/ 1539000 w 1566000"/>
                <a:gd name="connsiteY750" fmla="*/ 972000 h 2106000"/>
                <a:gd name="connsiteX751" fmla="*/ 1566000 w 1566000"/>
                <a:gd name="connsiteY751" fmla="*/ 999000 h 2106000"/>
                <a:gd name="connsiteX752" fmla="*/ 1539000 w 1566000"/>
                <a:gd name="connsiteY752" fmla="*/ 1026000 h 2106000"/>
                <a:gd name="connsiteX753" fmla="*/ 1512000 w 1566000"/>
                <a:gd name="connsiteY753" fmla="*/ 999000 h 2106000"/>
                <a:gd name="connsiteX754" fmla="*/ 1539000 w 1566000"/>
                <a:gd name="connsiteY754" fmla="*/ 972000 h 2106000"/>
                <a:gd name="connsiteX755" fmla="*/ 1431000 w 1566000"/>
                <a:gd name="connsiteY755" fmla="*/ 972000 h 2106000"/>
                <a:gd name="connsiteX756" fmla="*/ 1458000 w 1566000"/>
                <a:gd name="connsiteY756" fmla="*/ 999000 h 2106000"/>
                <a:gd name="connsiteX757" fmla="*/ 1431000 w 1566000"/>
                <a:gd name="connsiteY757" fmla="*/ 1026000 h 2106000"/>
                <a:gd name="connsiteX758" fmla="*/ 1404000 w 1566000"/>
                <a:gd name="connsiteY758" fmla="*/ 999000 h 2106000"/>
                <a:gd name="connsiteX759" fmla="*/ 1431000 w 1566000"/>
                <a:gd name="connsiteY759" fmla="*/ 972000 h 2106000"/>
                <a:gd name="connsiteX760" fmla="*/ 1323000 w 1566000"/>
                <a:gd name="connsiteY760" fmla="*/ 972000 h 2106000"/>
                <a:gd name="connsiteX761" fmla="*/ 1350000 w 1566000"/>
                <a:gd name="connsiteY761" fmla="*/ 999000 h 2106000"/>
                <a:gd name="connsiteX762" fmla="*/ 1323000 w 1566000"/>
                <a:gd name="connsiteY762" fmla="*/ 1026000 h 2106000"/>
                <a:gd name="connsiteX763" fmla="*/ 1296000 w 1566000"/>
                <a:gd name="connsiteY763" fmla="*/ 999000 h 2106000"/>
                <a:gd name="connsiteX764" fmla="*/ 1323000 w 1566000"/>
                <a:gd name="connsiteY764" fmla="*/ 972000 h 2106000"/>
                <a:gd name="connsiteX765" fmla="*/ 1215000 w 1566000"/>
                <a:gd name="connsiteY765" fmla="*/ 972000 h 2106000"/>
                <a:gd name="connsiteX766" fmla="*/ 1242000 w 1566000"/>
                <a:gd name="connsiteY766" fmla="*/ 999000 h 2106000"/>
                <a:gd name="connsiteX767" fmla="*/ 1215000 w 1566000"/>
                <a:gd name="connsiteY767" fmla="*/ 1026000 h 2106000"/>
                <a:gd name="connsiteX768" fmla="*/ 1188000 w 1566000"/>
                <a:gd name="connsiteY768" fmla="*/ 999000 h 2106000"/>
                <a:gd name="connsiteX769" fmla="*/ 1215000 w 1566000"/>
                <a:gd name="connsiteY769" fmla="*/ 972000 h 2106000"/>
                <a:gd name="connsiteX770" fmla="*/ 1107000 w 1566000"/>
                <a:gd name="connsiteY770" fmla="*/ 972000 h 2106000"/>
                <a:gd name="connsiteX771" fmla="*/ 1134000 w 1566000"/>
                <a:gd name="connsiteY771" fmla="*/ 999000 h 2106000"/>
                <a:gd name="connsiteX772" fmla="*/ 1107000 w 1566000"/>
                <a:gd name="connsiteY772" fmla="*/ 1026000 h 2106000"/>
                <a:gd name="connsiteX773" fmla="*/ 1080000 w 1566000"/>
                <a:gd name="connsiteY773" fmla="*/ 999000 h 2106000"/>
                <a:gd name="connsiteX774" fmla="*/ 1107000 w 1566000"/>
                <a:gd name="connsiteY774" fmla="*/ 972000 h 2106000"/>
                <a:gd name="connsiteX775" fmla="*/ 999000 w 1566000"/>
                <a:gd name="connsiteY775" fmla="*/ 972000 h 2106000"/>
                <a:gd name="connsiteX776" fmla="*/ 1026000 w 1566000"/>
                <a:gd name="connsiteY776" fmla="*/ 999000 h 2106000"/>
                <a:gd name="connsiteX777" fmla="*/ 999000 w 1566000"/>
                <a:gd name="connsiteY777" fmla="*/ 1026000 h 2106000"/>
                <a:gd name="connsiteX778" fmla="*/ 972000 w 1566000"/>
                <a:gd name="connsiteY778" fmla="*/ 999000 h 2106000"/>
                <a:gd name="connsiteX779" fmla="*/ 999000 w 1566000"/>
                <a:gd name="connsiteY779" fmla="*/ 972000 h 2106000"/>
                <a:gd name="connsiteX780" fmla="*/ 891000 w 1566000"/>
                <a:gd name="connsiteY780" fmla="*/ 972000 h 2106000"/>
                <a:gd name="connsiteX781" fmla="*/ 918000 w 1566000"/>
                <a:gd name="connsiteY781" fmla="*/ 999000 h 2106000"/>
                <a:gd name="connsiteX782" fmla="*/ 891000 w 1566000"/>
                <a:gd name="connsiteY782" fmla="*/ 1026000 h 2106000"/>
                <a:gd name="connsiteX783" fmla="*/ 864000 w 1566000"/>
                <a:gd name="connsiteY783" fmla="*/ 999000 h 2106000"/>
                <a:gd name="connsiteX784" fmla="*/ 891000 w 1566000"/>
                <a:gd name="connsiteY784" fmla="*/ 972000 h 2106000"/>
                <a:gd name="connsiteX785" fmla="*/ 783000 w 1566000"/>
                <a:gd name="connsiteY785" fmla="*/ 972000 h 2106000"/>
                <a:gd name="connsiteX786" fmla="*/ 810000 w 1566000"/>
                <a:gd name="connsiteY786" fmla="*/ 999000 h 2106000"/>
                <a:gd name="connsiteX787" fmla="*/ 783000 w 1566000"/>
                <a:gd name="connsiteY787" fmla="*/ 1026000 h 2106000"/>
                <a:gd name="connsiteX788" fmla="*/ 756000 w 1566000"/>
                <a:gd name="connsiteY788" fmla="*/ 999000 h 2106000"/>
                <a:gd name="connsiteX789" fmla="*/ 783000 w 1566000"/>
                <a:gd name="connsiteY789" fmla="*/ 972000 h 2106000"/>
                <a:gd name="connsiteX790" fmla="*/ 675000 w 1566000"/>
                <a:gd name="connsiteY790" fmla="*/ 972000 h 2106000"/>
                <a:gd name="connsiteX791" fmla="*/ 702000 w 1566000"/>
                <a:gd name="connsiteY791" fmla="*/ 999000 h 2106000"/>
                <a:gd name="connsiteX792" fmla="*/ 675000 w 1566000"/>
                <a:gd name="connsiteY792" fmla="*/ 1026000 h 2106000"/>
                <a:gd name="connsiteX793" fmla="*/ 648000 w 1566000"/>
                <a:gd name="connsiteY793" fmla="*/ 999000 h 2106000"/>
                <a:gd name="connsiteX794" fmla="*/ 675000 w 1566000"/>
                <a:gd name="connsiteY794" fmla="*/ 972000 h 2106000"/>
                <a:gd name="connsiteX795" fmla="*/ 567000 w 1566000"/>
                <a:gd name="connsiteY795" fmla="*/ 972000 h 2106000"/>
                <a:gd name="connsiteX796" fmla="*/ 594000 w 1566000"/>
                <a:gd name="connsiteY796" fmla="*/ 999000 h 2106000"/>
                <a:gd name="connsiteX797" fmla="*/ 567000 w 1566000"/>
                <a:gd name="connsiteY797" fmla="*/ 1026000 h 2106000"/>
                <a:gd name="connsiteX798" fmla="*/ 540000 w 1566000"/>
                <a:gd name="connsiteY798" fmla="*/ 999000 h 2106000"/>
                <a:gd name="connsiteX799" fmla="*/ 567000 w 1566000"/>
                <a:gd name="connsiteY799" fmla="*/ 972000 h 2106000"/>
                <a:gd name="connsiteX800" fmla="*/ 459000 w 1566000"/>
                <a:gd name="connsiteY800" fmla="*/ 972000 h 2106000"/>
                <a:gd name="connsiteX801" fmla="*/ 486000 w 1566000"/>
                <a:gd name="connsiteY801" fmla="*/ 999000 h 2106000"/>
                <a:gd name="connsiteX802" fmla="*/ 459000 w 1566000"/>
                <a:gd name="connsiteY802" fmla="*/ 1026000 h 2106000"/>
                <a:gd name="connsiteX803" fmla="*/ 432000 w 1566000"/>
                <a:gd name="connsiteY803" fmla="*/ 999000 h 2106000"/>
                <a:gd name="connsiteX804" fmla="*/ 459000 w 1566000"/>
                <a:gd name="connsiteY804" fmla="*/ 972000 h 2106000"/>
                <a:gd name="connsiteX805" fmla="*/ 351000 w 1566000"/>
                <a:gd name="connsiteY805" fmla="*/ 972000 h 2106000"/>
                <a:gd name="connsiteX806" fmla="*/ 378000 w 1566000"/>
                <a:gd name="connsiteY806" fmla="*/ 999000 h 2106000"/>
                <a:gd name="connsiteX807" fmla="*/ 351000 w 1566000"/>
                <a:gd name="connsiteY807" fmla="*/ 1026000 h 2106000"/>
                <a:gd name="connsiteX808" fmla="*/ 324000 w 1566000"/>
                <a:gd name="connsiteY808" fmla="*/ 999000 h 2106000"/>
                <a:gd name="connsiteX809" fmla="*/ 351000 w 1566000"/>
                <a:gd name="connsiteY809" fmla="*/ 972000 h 2106000"/>
                <a:gd name="connsiteX810" fmla="*/ 243000 w 1566000"/>
                <a:gd name="connsiteY810" fmla="*/ 972000 h 2106000"/>
                <a:gd name="connsiteX811" fmla="*/ 270000 w 1566000"/>
                <a:gd name="connsiteY811" fmla="*/ 999000 h 2106000"/>
                <a:gd name="connsiteX812" fmla="*/ 243000 w 1566000"/>
                <a:gd name="connsiteY812" fmla="*/ 1026000 h 2106000"/>
                <a:gd name="connsiteX813" fmla="*/ 216000 w 1566000"/>
                <a:gd name="connsiteY813" fmla="*/ 999000 h 2106000"/>
                <a:gd name="connsiteX814" fmla="*/ 243000 w 1566000"/>
                <a:gd name="connsiteY814" fmla="*/ 972000 h 2106000"/>
                <a:gd name="connsiteX815" fmla="*/ 135000 w 1566000"/>
                <a:gd name="connsiteY815" fmla="*/ 972000 h 2106000"/>
                <a:gd name="connsiteX816" fmla="*/ 162000 w 1566000"/>
                <a:gd name="connsiteY816" fmla="*/ 999000 h 2106000"/>
                <a:gd name="connsiteX817" fmla="*/ 135000 w 1566000"/>
                <a:gd name="connsiteY817" fmla="*/ 1026000 h 2106000"/>
                <a:gd name="connsiteX818" fmla="*/ 108000 w 1566000"/>
                <a:gd name="connsiteY818" fmla="*/ 999000 h 2106000"/>
                <a:gd name="connsiteX819" fmla="*/ 135000 w 1566000"/>
                <a:gd name="connsiteY819" fmla="*/ 972000 h 2106000"/>
                <a:gd name="connsiteX820" fmla="*/ 27000 w 1566000"/>
                <a:gd name="connsiteY820" fmla="*/ 972000 h 2106000"/>
                <a:gd name="connsiteX821" fmla="*/ 54000 w 1566000"/>
                <a:gd name="connsiteY821" fmla="*/ 999000 h 2106000"/>
                <a:gd name="connsiteX822" fmla="*/ 27000 w 1566000"/>
                <a:gd name="connsiteY822" fmla="*/ 1026000 h 2106000"/>
                <a:gd name="connsiteX823" fmla="*/ 0 w 1566000"/>
                <a:gd name="connsiteY823" fmla="*/ 999000 h 2106000"/>
                <a:gd name="connsiteX824" fmla="*/ 27000 w 1566000"/>
                <a:gd name="connsiteY824" fmla="*/ 972000 h 2106000"/>
                <a:gd name="connsiteX825" fmla="*/ 1539000 w 1566000"/>
                <a:gd name="connsiteY825" fmla="*/ 864000 h 2106000"/>
                <a:gd name="connsiteX826" fmla="*/ 1566000 w 1566000"/>
                <a:gd name="connsiteY826" fmla="*/ 891000 h 2106000"/>
                <a:gd name="connsiteX827" fmla="*/ 1539000 w 1566000"/>
                <a:gd name="connsiteY827" fmla="*/ 918000 h 2106000"/>
                <a:gd name="connsiteX828" fmla="*/ 1512000 w 1566000"/>
                <a:gd name="connsiteY828" fmla="*/ 891000 h 2106000"/>
                <a:gd name="connsiteX829" fmla="*/ 1539000 w 1566000"/>
                <a:gd name="connsiteY829" fmla="*/ 864000 h 2106000"/>
                <a:gd name="connsiteX830" fmla="*/ 1431000 w 1566000"/>
                <a:gd name="connsiteY830" fmla="*/ 864000 h 2106000"/>
                <a:gd name="connsiteX831" fmla="*/ 1458000 w 1566000"/>
                <a:gd name="connsiteY831" fmla="*/ 891000 h 2106000"/>
                <a:gd name="connsiteX832" fmla="*/ 1431000 w 1566000"/>
                <a:gd name="connsiteY832" fmla="*/ 918000 h 2106000"/>
                <a:gd name="connsiteX833" fmla="*/ 1404000 w 1566000"/>
                <a:gd name="connsiteY833" fmla="*/ 891000 h 2106000"/>
                <a:gd name="connsiteX834" fmla="*/ 1431000 w 1566000"/>
                <a:gd name="connsiteY834" fmla="*/ 864000 h 2106000"/>
                <a:gd name="connsiteX835" fmla="*/ 1323000 w 1566000"/>
                <a:gd name="connsiteY835" fmla="*/ 864000 h 2106000"/>
                <a:gd name="connsiteX836" fmla="*/ 1350000 w 1566000"/>
                <a:gd name="connsiteY836" fmla="*/ 891000 h 2106000"/>
                <a:gd name="connsiteX837" fmla="*/ 1323000 w 1566000"/>
                <a:gd name="connsiteY837" fmla="*/ 918000 h 2106000"/>
                <a:gd name="connsiteX838" fmla="*/ 1296000 w 1566000"/>
                <a:gd name="connsiteY838" fmla="*/ 891000 h 2106000"/>
                <a:gd name="connsiteX839" fmla="*/ 1323000 w 1566000"/>
                <a:gd name="connsiteY839" fmla="*/ 864000 h 2106000"/>
                <a:gd name="connsiteX840" fmla="*/ 1215000 w 1566000"/>
                <a:gd name="connsiteY840" fmla="*/ 864000 h 2106000"/>
                <a:gd name="connsiteX841" fmla="*/ 1242000 w 1566000"/>
                <a:gd name="connsiteY841" fmla="*/ 891000 h 2106000"/>
                <a:gd name="connsiteX842" fmla="*/ 1215000 w 1566000"/>
                <a:gd name="connsiteY842" fmla="*/ 918000 h 2106000"/>
                <a:gd name="connsiteX843" fmla="*/ 1188000 w 1566000"/>
                <a:gd name="connsiteY843" fmla="*/ 891000 h 2106000"/>
                <a:gd name="connsiteX844" fmla="*/ 1215000 w 1566000"/>
                <a:gd name="connsiteY844" fmla="*/ 864000 h 2106000"/>
                <a:gd name="connsiteX845" fmla="*/ 1107000 w 1566000"/>
                <a:gd name="connsiteY845" fmla="*/ 864000 h 2106000"/>
                <a:gd name="connsiteX846" fmla="*/ 1134000 w 1566000"/>
                <a:gd name="connsiteY846" fmla="*/ 891000 h 2106000"/>
                <a:gd name="connsiteX847" fmla="*/ 1107000 w 1566000"/>
                <a:gd name="connsiteY847" fmla="*/ 918000 h 2106000"/>
                <a:gd name="connsiteX848" fmla="*/ 1080000 w 1566000"/>
                <a:gd name="connsiteY848" fmla="*/ 891000 h 2106000"/>
                <a:gd name="connsiteX849" fmla="*/ 1107000 w 1566000"/>
                <a:gd name="connsiteY849" fmla="*/ 864000 h 2106000"/>
                <a:gd name="connsiteX850" fmla="*/ 999000 w 1566000"/>
                <a:gd name="connsiteY850" fmla="*/ 864000 h 2106000"/>
                <a:gd name="connsiteX851" fmla="*/ 1026000 w 1566000"/>
                <a:gd name="connsiteY851" fmla="*/ 891000 h 2106000"/>
                <a:gd name="connsiteX852" fmla="*/ 999000 w 1566000"/>
                <a:gd name="connsiteY852" fmla="*/ 918000 h 2106000"/>
                <a:gd name="connsiteX853" fmla="*/ 972000 w 1566000"/>
                <a:gd name="connsiteY853" fmla="*/ 891000 h 2106000"/>
                <a:gd name="connsiteX854" fmla="*/ 999000 w 1566000"/>
                <a:gd name="connsiteY854" fmla="*/ 864000 h 2106000"/>
                <a:gd name="connsiteX855" fmla="*/ 891000 w 1566000"/>
                <a:gd name="connsiteY855" fmla="*/ 864000 h 2106000"/>
                <a:gd name="connsiteX856" fmla="*/ 918000 w 1566000"/>
                <a:gd name="connsiteY856" fmla="*/ 891000 h 2106000"/>
                <a:gd name="connsiteX857" fmla="*/ 891000 w 1566000"/>
                <a:gd name="connsiteY857" fmla="*/ 918000 h 2106000"/>
                <a:gd name="connsiteX858" fmla="*/ 864000 w 1566000"/>
                <a:gd name="connsiteY858" fmla="*/ 891000 h 2106000"/>
                <a:gd name="connsiteX859" fmla="*/ 891000 w 1566000"/>
                <a:gd name="connsiteY859" fmla="*/ 864000 h 2106000"/>
                <a:gd name="connsiteX860" fmla="*/ 783000 w 1566000"/>
                <a:gd name="connsiteY860" fmla="*/ 864000 h 2106000"/>
                <a:gd name="connsiteX861" fmla="*/ 810000 w 1566000"/>
                <a:gd name="connsiteY861" fmla="*/ 891000 h 2106000"/>
                <a:gd name="connsiteX862" fmla="*/ 783000 w 1566000"/>
                <a:gd name="connsiteY862" fmla="*/ 918000 h 2106000"/>
                <a:gd name="connsiteX863" fmla="*/ 756000 w 1566000"/>
                <a:gd name="connsiteY863" fmla="*/ 891000 h 2106000"/>
                <a:gd name="connsiteX864" fmla="*/ 783000 w 1566000"/>
                <a:gd name="connsiteY864" fmla="*/ 864000 h 2106000"/>
                <a:gd name="connsiteX865" fmla="*/ 675000 w 1566000"/>
                <a:gd name="connsiteY865" fmla="*/ 864000 h 2106000"/>
                <a:gd name="connsiteX866" fmla="*/ 702000 w 1566000"/>
                <a:gd name="connsiteY866" fmla="*/ 891000 h 2106000"/>
                <a:gd name="connsiteX867" fmla="*/ 675000 w 1566000"/>
                <a:gd name="connsiteY867" fmla="*/ 918000 h 2106000"/>
                <a:gd name="connsiteX868" fmla="*/ 648000 w 1566000"/>
                <a:gd name="connsiteY868" fmla="*/ 891000 h 2106000"/>
                <a:gd name="connsiteX869" fmla="*/ 675000 w 1566000"/>
                <a:gd name="connsiteY869" fmla="*/ 864000 h 2106000"/>
                <a:gd name="connsiteX870" fmla="*/ 567000 w 1566000"/>
                <a:gd name="connsiteY870" fmla="*/ 864000 h 2106000"/>
                <a:gd name="connsiteX871" fmla="*/ 594000 w 1566000"/>
                <a:gd name="connsiteY871" fmla="*/ 891000 h 2106000"/>
                <a:gd name="connsiteX872" fmla="*/ 567000 w 1566000"/>
                <a:gd name="connsiteY872" fmla="*/ 918000 h 2106000"/>
                <a:gd name="connsiteX873" fmla="*/ 540000 w 1566000"/>
                <a:gd name="connsiteY873" fmla="*/ 891000 h 2106000"/>
                <a:gd name="connsiteX874" fmla="*/ 567000 w 1566000"/>
                <a:gd name="connsiteY874" fmla="*/ 864000 h 2106000"/>
                <a:gd name="connsiteX875" fmla="*/ 459000 w 1566000"/>
                <a:gd name="connsiteY875" fmla="*/ 864000 h 2106000"/>
                <a:gd name="connsiteX876" fmla="*/ 486000 w 1566000"/>
                <a:gd name="connsiteY876" fmla="*/ 891000 h 2106000"/>
                <a:gd name="connsiteX877" fmla="*/ 459000 w 1566000"/>
                <a:gd name="connsiteY877" fmla="*/ 918000 h 2106000"/>
                <a:gd name="connsiteX878" fmla="*/ 432000 w 1566000"/>
                <a:gd name="connsiteY878" fmla="*/ 891000 h 2106000"/>
                <a:gd name="connsiteX879" fmla="*/ 459000 w 1566000"/>
                <a:gd name="connsiteY879" fmla="*/ 864000 h 2106000"/>
                <a:gd name="connsiteX880" fmla="*/ 351000 w 1566000"/>
                <a:gd name="connsiteY880" fmla="*/ 864000 h 2106000"/>
                <a:gd name="connsiteX881" fmla="*/ 378000 w 1566000"/>
                <a:gd name="connsiteY881" fmla="*/ 891000 h 2106000"/>
                <a:gd name="connsiteX882" fmla="*/ 351000 w 1566000"/>
                <a:gd name="connsiteY882" fmla="*/ 918000 h 2106000"/>
                <a:gd name="connsiteX883" fmla="*/ 324000 w 1566000"/>
                <a:gd name="connsiteY883" fmla="*/ 891000 h 2106000"/>
                <a:gd name="connsiteX884" fmla="*/ 351000 w 1566000"/>
                <a:gd name="connsiteY884" fmla="*/ 864000 h 2106000"/>
                <a:gd name="connsiteX885" fmla="*/ 243000 w 1566000"/>
                <a:gd name="connsiteY885" fmla="*/ 864000 h 2106000"/>
                <a:gd name="connsiteX886" fmla="*/ 270000 w 1566000"/>
                <a:gd name="connsiteY886" fmla="*/ 891000 h 2106000"/>
                <a:gd name="connsiteX887" fmla="*/ 243000 w 1566000"/>
                <a:gd name="connsiteY887" fmla="*/ 918000 h 2106000"/>
                <a:gd name="connsiteX888" fmla="*/ 216000 w 1566000"/>
                <a:gd name="connsiteY888" fmla="*/ 891000 h 2106000"/>
                <a:gd name="connsiteX889" fmla="*/ 243000 w 1566000"/>
                <a:gd name="connsiteY889" fmla="*/ 864000 h 2106000"/>
                <a:gd name="connsiteX890" fmla="*/ 135000 w 1566000"/>
                <a:gd name="connsiteY890" fmla="*/ 864000 h 2106000"/>
                <a:gd name="connsiteX891" fmla="*/ 162000 w 1566000"/>
                <a:gd name="connsiteY891" fmla="*/ 891000 h 2106000"/>
                <a:gd name="connsiteX892" fmla="*/ 135000 w 1566000"/>
                <a:gd name="connsiteY892" fmla="*/ 918000 h 2106000"/>
                <a:gd name="connsiteX893" fmla="*/ 108000 w 1566000"/>
                <a:gd name="connsiteY893" fmla="*/ 891000 h 2106000"/>
                <a:gd name="connsiteX894" fmla="*/ 135000 w 1566000"/>
                <a:gd name="connsiteY894" fmla="*/ 864000 h 2106000"/>
                <a:gd name="connsiteX895" fmla="*/ 27000 w 1566000"/>
                <a:gd name="connsiteY895" fmla="*/ 864000 h 2106000"/>
                <a:gd name="connsiteX896" fmla="*/ 54000 w 1566000"/>
                <a:gd name="connsiteY896" fmla="*/ 891000 h 2106000"/>
                <a:gd name="connsiteX897" fmla="*/ 27000 w 1566000"/>
                <a:gd name="connsiteY897" fmla="*/ 918000 h 2106000"/>
                <a:gd name="connsiteX898" fmla="*/ 0 w 1566000"/>
                <a:gd name="connsiteY898" fmla="*/ 891000 h 2106000"/>
                <a:gd name="connsiteX899" fmla="*/ 27000 w 1566000"/>
                <a:gd name="connsiteY899" fmla="*/ 864000 h 2106000"/>
                <a:gd name="connsiteX900" fmla="*/ 1539000 w 1566000"/>
                <a:gd name="connsiteY900" fmla="*/ 756000 h 2106000"/>
                <a:gd name="connsiteX901" fmla="*/ 1566000 w 1566000"/>
                <a:gd name="connsiteY901" fmla="*/ 783000 h 2106000"/>
                <a:gd name="connsiteX902" fmla="*/ 1539000 w 1566000"/>
                <a:gd name="connsiteY902" fmla="*/ 810000 h 2106000"/>
                <a:gd name="connsiteX903" fmla="*/ 1512000 w 1566000"/>
                <a:gd name="connsiteY903" fmla="*/ 783000 h 2106000"/>
                <a:gd name="connsiteX904" fmla="*/ 1539000 w 1566000"/>
                <a:gd name="connsiteY904" fmla="*/ 756000 h 2106000"/>
                <a:gd name="connsiteX905" fmla="*/ 1431000 w 1566000"/>
                <a:gd name="connsiteY905" fmla="*/ 756000 h 2106000"/>
                <a:gd name="connsiteX906" fmla="*/ 1458000 w 1566000"/>
                <a:gd name="connsiteY906" fmla="*/ 783000 h 2106000"/>
                <a:gd name="connsiteX907" fmla="*/ 1431000 w 1566000"/>
                <a:gd name="connsiteY907" fmla="*/ 810000 h 2106000"/>
                <a:gd name="connsiteX908" fmla="*/ 1404000 w 1566000"/>
                <a:gd name="connsiteY908" fmla="*/ 783000 h 2106000"/>
                <a:gd name="connsiteX909" fmla="*/ 1431000 w 1566000"/>
                <a:gd name="connsiteY909" fmla="*/ 756000 h 2106000"/>
                <a:gd name="connsiteX910" fmla="*/ 1323000 w 1566000"/>
                <a:gd name="connsiteY910" fmla="*/ 756000 h 2106000"/>
                <a:gd name="connsiteX911" fmla="*/ 1350000 w 1566000"/>
                <a:gd name="connsiteY911" fmla="*/ 783000 h 2106000"/>
                <a:gd name="connsiteX912" fmla="*/ 1323000 w 1566000"/>
                <a:gd name="connsiteY912" fmla="*/ 810000 h 2106000"/>
                <a:gd name="connsiteX913" fmla="*/ 1296000 w 1566000"/>
                <a:gd name="connsiteY913" fmla="*/ 783000 h 2106000"/>
                <a:gd name="connsiteX914" fmla="*/ 1323000 w 1566000"/>
                <a:gd name="connsiteY914" fmla="*/ 756000 h 2106000"/>
                <a:gd name="connsiteX915" fmla="*/ 1215000 w 1566000"/>
                <a:gd name="connsiteY915" fmla="*/ 756000 h 2106000"/>
                <a:gd name="connsiteX916" fmla="*/ 1242000 w 1566000"/>
                <a:gd name="connsiteY916" fmla="*/ 783000 h 2106000"/>
                <a:gd name="connsiteX917" fmla="*/ 1215000 w 1566000"/>
                <a:gd name="connsiteY917" fmla="*/ 810000 h 2106000"/>
                <a:gd name="connsiteX918" fmla="*/ 1188000 w 1566000"/>
                <a:gd name="connsiteY918" fmla="*/ 783000 h 2106000"/>
                <a:gd name="connsiteX919" fmla="*/ 1215000 w 1566000"/>
                <a:gd name="connsiteY919" fmla="*/ 756000 h 2106000"/>
                <a:gd name="connsiteX920" fmla="*/ 1107000 w 1566000"/>
                <a:gd name="connsiteY920" fmla="*/ 756000 h 2106000"/>
                <a:gd name="connsiteX921" fmla="*/ 1134000 w 1566000"/>
                <a:gd name="connsiteY921" fmla="*/ 783000 h 2106000"/>
                <a:gd name="connsiteX922" fmla="*/ 1107000 w 1566000"/>
                <a:gd name="connsiteY922" fmla="*/ 810000 h 2106000"/>
                <a:gd name="connsiteX923" fmla="*/ 1080000 w 1566000"/>
                <a:gd name="connsiteY923" fmla="*/ 783000 h 2106000"/>
                <a:gd name="connsiteX924" fmla="*/ 1107000 w 1566000"/>
                <a:gd name="connsiteY924" fmla="*/ 756000 h 2106000"/>
                <a:gd name="connsiteX925" fmla="*/ 999000 w 1566000"/>
                <a:gd name="connsiteY925" fmla="*/ 756000 h 2106000"/>
                <a:gd name="connsiteX926" fmla="*/ 1026000 w 1566000"/>
                <a:gd name="connsiteY926" fmla="*/ 783000 h 2106000"/>
                <a:gd name="connsiteX927" fmla="*/ 999000 w 1566000"/>
                <a:gd name="connsiteY927" fmla="*/ 810000 h 2106000"/>
                <a:gd name="connsiteX928" fmla="*/ 972000 w 1566000"/>
                <a:gd name="connsiteY928" fmla="*/ 783000 h 2106000"/>
                <a:gd name="connsiteX929" fmla="*/ 999000 w 1566000"/>
                <a:gd name="connsiteY929" fmla="*/ 756000 h 2106000"/>
                <a:gd name="connsiteX930" fmla="*/ 891000 w 1566000"/>
                <a:gd name="connsiteY930" fmla="*/ 756000 h 2106000"/>
                <a:gd name="connsiteX931" fmla="*/ 918000 w 1566000"/>
                <a:gd name="connsiteY931" fmla="*/ 783000 h 2106000"/>
                <a:gd name="connsiteX932" fmla="*/ 891000 w 1566000"/>
                <a:gd name="connsiteY932" fmla="*/ 810000 h 2106000"/>
                <a:gd name="connsiteX933" fmla="*/ 864000 w 1566000"/>
                <a:gd name="connsiteY933" fmla="*/ 783000 h 2106000"/>
                <a:gd name="connsiteX934" fmla="*/ 891000 w 1566000"/>
                <a:gd name="connsiteY934" fmla="*/ 756000 h 2106000"/>
                <a:gd name="connsiteX935" fmla="*/ 783000 w 1566000"/>
                <a:gd name="connsiteY935" fmla="*/ 756000 h 2106000"/>
                <a:gd name="connsiteX936" fmla="*/ 810000 w 1566000"/>
                <a:gd name="connsiteY936" fmla="*/ 783000 h 2106000"/>
                <a:gd name="connsiteX937" fmla="*/ 783000 w 1566000"/>
                <a:gd name="connsiteY937" fmla="*/ 810000 h 2106000"/>
                <a:gd name="connsiteX938" fmla="*/ 756000 w 1566000"/>
                <a:gd name="connsiteY938" fmla="*/ 783000 h 2106000"/>
                <a:gd name="connsiteX939" fmla="*/ 783000 w 1566000"/>
                <a:gd name="connsiteY939" fmla="*/ 756000 h 2106000"/>
                <a:gd name="connsiteX940" fmla="*/ 675000 w 1566000"/>
                <a:gd name="connsiteY940" fmla="*/ 756000 h 2106000"/>
                <a:gd name="connsiteX941" fmla="*/ 702000 w 1566000"/>
                <a:gd name="connsiteY941" fmla="*/ 783000 h 2106000"/>
                <a:gd name="connsiteX942" fmla="*/ 675000 w 1566000"/>
                <a:gd name="connsiteY942" fmla="*/ 810000 h 2106000"/>
                <a:gd name="connsiteX943" fmla="*/ 648000 w 1566000"/>
                <a:gd name="connsiteY943" fmla="*/ 783000 h 2106000"/>
                <a:gd name="connsiteX944" fmla="*/ 675000 w 1566000"/>
                <a:gd name="connsiteY944" fmla="*/ 756000 h 2106000"/>
                <a:gd name="connsiteX945" fmla="*/ 567000 w 1566000"/>
                <a:gd name="connsiteY945" fmla="*/ 756000 h 2106000"/>
                <a:gd name="connsiteX946" fmla="*/ 594000 w 1566000"/>
                <a:gd name="connsiteY946" fmla="*/ 783000 h 2106000"/>
                <a:gd name="connsiteX947" fmla="*/ 567000 w 1566000"/>
                <a:gd name="connsiteY947" fmla="*/ 810000 h 2106000"/>
                <a:gd name="connsiteX948" fmla="*/ 540000 w 1566000"/>
                <a:gd name="connsiteY948" fmla="*/ 783000 h 2106000"/>
                <a:gd name="connsiteX949" fmla="*/ 567000 w 1566000"/>
                <a:gd name="connsiteY949" fmla="*/ 756000 h 2106000"/>
                <a:gd name="connsiteX950" fmla="*/ 459000 w 1566000"/>
                <a:gd name="connsiteY950" fmla="*/ 756000 h 2106000"/>
                <a:gd name="connsiteX951" fmla="*/ 486000 w 1566000"/>
                <a:gd name="connsiteY951" fmla="*/ 783000 h 2106000"/>
                <a:gd name="connsiteX952" fmla="*/ 459000 w 1566000"/>
                <a:gd name="connsiteY952" fmla="*/ 810000 h 2106000"/>
                <a:gd name="connsiteX953" fmla="*/ 432000 w 1566000"/>
                <a:gd name="connsiteY953" fmla="*/ 783000 h 2106000"/>
                <a:gd name="connsiteX954" fmla="*/ 459000 w 1566000"/>
                <a:gd name="connsiteY954" fmla="*/ 756000 h 2106000"/>
                <a:gd name="connsiteX955" fmla="*/ 351000 w 1566000"/>
                <a:gd name="connsiteY955" fmla="*/ 756000 h 2106000"/>
                <a:gd name="connsiteX956" fmla="*/ 378000 w 1566000"/>
                <a:gd name="connsiteY956" fmla="*/ 783000 h 2106000"/>
                <a:gd name="connsiteX957" fmla="*/ 351000 w 1566000"/>
                <a:gd name="connsiteY957" fmla="*/ 810000 h 2106000"/>
                <a:gd name="connsiteX958" fmla="*/ 324000 w 1566000"/>
                <a:gd name="connsiteY958" fmla="*/ 783000 h 2106000"/>
                <a:gd name="connsiteX959" fmla="*/ 351000 w 1566000"/>
                <a:gd name="connsiteY959" fmla="*/ 756000 h 2106000"/>
                <a:gd name="connsiteX960" fmla="*/ 243000 w 1566000"/>
                <a:gd name="connsiteY960" fmla="*/ 756000 h 2106000"/>
                <a:gd name="connsiteX961" fmla="*/ 270000 w 1566000"/>
                <a:gd name="connsiteY961" fmla="*/ 783000 h 2106000"/>
                <a:gd name="connsiteX962" fmla="*/ 243000 w 1566000"/>
                <a:gd name="connsiteY962" fmla="*/ 810000 h 2106000"/>
                <a:gd name="connsiteX963" fmla="*/ 216000 w 1566000"/>
                <a:gd name="connsiteY963" fmla="*/ 783000 h 2106000"/>
                <a:gd name="connsiteX964" fmla="*/ 243000 w 1566000"/>
                <a:gd name="connsiteY964" fmla="*/ 756000 h 2106000"/>
                <a:gd name="connsiteX965" fmla="*/ 135000 w 1566000"/>
                <a:gd name="connsiteY965" fmla="*/ 756000 h 2106000"/>
                <a:gd name="connsiteX966" fmla="*/ 162000 w 1566000"/>
                <a:gd name="connsiteY966" fmla="*/ 783000 h 2106000"/>
                <a:gd name="connsiteX967" fmla="*/ 135000 w 1566000"/>
                <a:gd name="connsiteY967" fmla="*/ 810000 h 2106000"/>
                <a:gd name="connsiteX968" fmla="*/ 108000 w 1566000"/>
                <a:gd name="connsiteY968" fmla="*/ 783000 h 2106000"/>
                <a:gd name="connsiteX969" fmla="*/ 135000 w 1566000"/>
                <a:gd name="connsiteY969" fmla="*/ 756000 h 2106000"/>
                <a:gd name="connsiteX970" fmla="*/ 27000 w 1566000"/>
                <a:gd name="connsiteY970" fmla="*/ 756000 h 2106000"/>
                <a:gd name="connsiteX971" fmla="*/ 54000 w 1566000"/>
                <a:gd name="connsiteY971" fmla="*/ 783000 h 2106000"/>
                <a:gd name="connsiteX972" fmla="*/ 27000 w 1566000"/>
                <a:gd name="connsiteY972" fmla="*/ 810000 h 2106000"/>
                <a:gd name="connsiteX973" fmla="*/ 0 w 1566000"/>
                <a:gd name="connsiteY973" fmla="*/ 783000 h 2106000"/>
                <a:gd name="connsiteX974" fmla="*/ 27000 w 1566000"/>
                <a:gd name="connsiteY974" fmla="*/ 756000 h 2106000"/>
                <a:gd name="connsiteX975" fmla="*/ 1539000 w 1566000"/>
                <a:gd name="connsiteY975" fmla="*/ 648000 h 2106000"/>
                <a:gd name="connsiteX976" fmla="*/ 1566000 w 1566000"/>
                <a:gd name="connsiteY976" fmla="*/ 675000 h 2106000"/>
                <a:gd name="connsiteX977" fmla="*/ 1539000 w 1566000"/>
                <a:gd name="connsiteY977" fmla="*/ 702000 h 2106000"/>
                <a:gd name="connsiteX978" fmla="*/ 1512000 w 1566000"/>
                <a:gd name="connsiteY978" fmla="*/ 675000 h 2106000"/>
                <a:gd name="connsiteX979" fmla="*/ 1539000 w 1566000"/>
                <a:gd name="connsiteY979" fmla="*/ 648000 h 2106000"/>
                <a:gd name="connsiteX980" fmla="*/ 1431000 w 1566000"/>
                <a:gd name="connsiteY980" fmla="*/ 648000 h 2106000"/>
                <a:gd name="connsiteX981" fmla="*/ 1458000 w 1566000"/>
                <a:gd name="connsiteY981" fmla="*/ 675000 h 2106000"/>
                <a:gd name="connsiteX982" fmla="*/ 1431000 w 1566000"/>
                <a:gd name="connsiteY982" fmla="*/ 702000 h 2106000"/>
                <a:gd name="connsiteX983" fmla="*/ 1404000 w 1566000"/>
                <a:gd name="connsiteY983" fmla="*/ 675000 h 2106000"/>
                <a:gd name="connsiteX984" fmla="*/ 1431000 w 1566000"/>
                <a:gd name="connsiteY984" fmla="*/ 648000 h 2106000"/>
                <a:gd name="connsiteX985" fmla="*/ 1323000 w 1566000"/>
                <a:gd name="connsiteY985" fmla="*/ 648000 h 2106000"/>
                <a:gd name="connsiteX986" fmla="*/ 1350000 w 1566000"/>
                <a:gd name="connsiteY986" fmla="*/ 675000 h 2106000"/>
                <a:gd name="connsiteX987" fmla="*/ 1323000 w 1566000"/>
                <a:gd name="connsiteY987" fmla="*/ 702000 h 2106000"/>
                <a:gd name="connsiteX988" fmla="*/ 1296000 w 1566000"/>
                <a:gd name="connsiteY988" fmla="*/ 675000 h 2106000"/>
                <a:gd name="connsiteX989" fmla="*/ 1323000 w 1566000"/>
                <a:gd name="connsiteY989" fmla="*/ 648000 h 2106000"/>
                <a:gd name="connsiteX990" fmla="*/ 1215000 w 1566000"/>
                <a:gd name="connsiteY990" fmla="*/ 648000 h 2106000"/>
                <a:gd name="connsiteX991" fmla="*/ 1242000 w 1566000"/>
                <a:gd name="connsiteY991" fmla="*/ 675000 h 2106000"/>
                <a:gd name="connsiteX992" fmla="*/ 1215000 w 1566000"/>
                <a:gd name="connsiteY992" fmla="*/ 702000 h 2106000"/>
                <a:gd name="connsiteX993" fmla="*/ 1188000 w 1566000"/>
                <a:gd name="connsiteY993" fmla="*/ 675000 h 2106000"/>
                <a:gd name="connsiteX994" fmla="*/ 1215000 w 1566000"/>
                <a:gd name="connsiteY994" fmla="*/ 648000 h 2106000"/>
                <a:gd name="connsiteX995" fmla="*/ 1107000 w 1566000"/>
                <a:gd name="connsiteY995" fmla="*/ 648000 h 2106000"/>
                <a:gd name="connsiteX996" fmla="*/ 1134000 w 1566000"/>
                <a:gd name="connsiteY996" fmla="*/ 675000 h 2106000"/>
                <a:gd name="connsiteX997" fmla="*/ 1107000 w 1566000"/>
                <a:gd name="connsiteY997" fmla="*/ 702000 h 2106000"/>
                <a:gd name="connsiteX998" fmla="*/ 1080000 w 1566000"/>
                <a:gd name="connsiteY998" fmla="*/ 675000 h 2106000"/>
                <a:gd name="connsiteX999" fmla="*/ 1107000 w 1566000"/>
                <a:gd name="connsiteY999" fmla="*/ 648000 h 2106000"/>
                <a:gd name="connsiteX1000" fmla="*/ 999000 w 1566000"/>
                <a:gd name="connsiteY1000" fmla="*/ 648000 h 2106000"/>
                <a:gd name="connsiteX1001" fmla="*/ 1026000 w 1566000"/>
                <a:gd name="connsiteY1001" fmla="*/ 675000 h 2106000"/>
                <a:gd name="connsiteX1002" fmla="*/ 999000 w 1566000"/>
                <a:gd name="connsiteY1002" fmla="*/ 702000 h 2106000"/>
                <a:gd name="connsiteX1003" fmla="*/ 972000 w 1566000"/>
                <a:gd name="connsiteY1003" fmla="*/ 675000 h 2106000"/>
                <a:gd name="connsiteX1004" fmla="*/ 999000 w 1566000"/>
                <a:gd name="connsiteY1004" fmla="*/ 648000 h 2106000"/>
                <a:gd name="connsiteX1005" fmla="*/ 891000 w 1566000"/>
                <a:gd name="connsiteY1005" fmla="*/ 648000 h 2106000"/>
                <a:gd name="connsiteX1006" fmla="*/ 918000 w 1566000"/>
                <a:gd name="connsiteY1006" fmla="*/ 675000 h 2106000"/>
                <a:gd name="connsiteX1007" fmla="*/ 891000 w 1566000"/>
                <a:gd name="connsiteY1007" fmla="*/ 702000 h 2106000"/>
                <a:gd name="connsiteX1008" fmla="*/ 864000 w 1566000"/>
                <a:gd name="connsiteY1008" fmla="*/ 675000 h 2106000"/>
                <a:gd name="connsiteX1009" fmla="*/ 891000 w 1566000"/>
                <a:gd name="connsiteY1009" fmla="*/ 648000 h 2106000"/>
                <a:gd name="connsiteX1010" fmla="*/ 783000 w 1566000"/>
                <a:gd name="connsiteY1010" fmla="*/ 648000 h 2106000"/>
                <a:gd name="connsiteX1011" fmla="*/ 810000 w 1566000"/>
                <a:gd name="connsiteY1011" fmla="*/ 675000 h 2106000"/>
                <a:gd name="connsiteX1012" fmla="*/ 783000 w 1566000"/>
                <a:gd name="connsiteY1012" fmla="*/ 702000 h 2106000"/>
                <a:gd name="connsiteX1013" fmla="*/ 756000 w 1566000"/>
                <a:gd name="connsiteY1013" fmla="*/ 675000 h 2106000"/>
                <a:gd name="connsiteX1014" fmla="*/ 783000 w 1566000"/>
                <a:gd name="connsiteY1014" fmla="*/ 648000 h 2106000"/>
                <a:gd name="connsiteX1015" fmla="*/ 675000 w 1566000"/>
                <a:gd name="connsiteY1015" fmla="*/ 648000 h 2106000"/>
                <a:gd name="connsiteX1016" fmla="*/ 702000 w 1566000"/>
                <a:gd name="connsiteY1016" fmla="*/ 675000 h 2106000"/>
                <a:gd name="connsiteX1017" fmla="*/ 675000 w 1566000"/>
                <a:gd name="connsiteY1017" fmla="*/ 702000 h 2106000"/>
                <a:gd name="connsiteX1018" fmla="*/ 648000 w 1566000"/>
                <a:gd name="connsiteY1018" fmla="*/ 675000 h 2106000"/>
                <a:gd name="connsiteX1019" fmla="*/ 675000 w 1566000"/>
                <a:gd name="connsiteY1019" fmla="*/ 648000 h 2106000"/>
                <a:gd name="connsiteX1020" fmla="*/ 567000 w 1566000"/>
                <a:gd name="connsiteY1020" fmla="*/ 648000 h 2106000"/>
                <a:gd name="connsiteX1021" fmla="*/ 594000 w 1566000"/>
                <a:gd name="connsiteY1021" fmla="*/ 675000 h 2106000"/>
                <a:gd name="connsiteX1022" fmla="*/ 567000 w 1566000"/>
                <a:gd name="connsiteY1022" fmla="*/ 702000 h 2106000"/>
                <a:gd name="connsiteX1023" fmla="*/ 540000 w 1566000"/>
                <a:gd name="connsiteY1023" fmla="*/ 675000 h 2106000"/>
                <a:gd name="connsiteX1024" fmla="*/ 567000 w 1566000"/>
                <a:gd name="connsiteY1024" fmla="*/ 648000 h 2106000"/>
                <a:gd name="connsiteX1025" fmla="*/ 459000 w 1566000"/>
                <a:gd name="connsiteY1025" fmla="*/ 648000 h 2106000"/>
                <a:gd name="connsiteX1026" fmla="*/ 486000 w 1566000"/>
                <a:gd name="connsiteY1026" fmla="*/ 675000 h 2106000"/>
                <a:gd name="connsiteX1027" fmla="*/ 459000 w 1566000"/>
                <a:gd name="connsiteY1027" fmla="*/ 702000 h 2106000"/>
                <a:gd name="connsiteX1028" fmla="*/ 432000 w 1566000"/>
                <a:gd name="connsiteY1028" fmla="*/ 675000 h 2106000"/>
                <a:gd name="connsiteX1029" fmla="*/ 459000 w 1566000"/>
                <a:gd name="connsiteY1029" fmla="*/ 648000 h 2106000"/>
                <a:gd name="connsiteX1030" fmla="*/ 351000 w 1566000"/>
                <a:gd name="connsiteY1030" fmla="*/ 648000 h 2106000"/>
                <a:gd name="connsiteX1031" fmla="*/ 378000 w 1566000"/>
                <a:gd name="connsiteY1031" fmla="*/ 675000 h 2106000"/>
                <a:gd name="connsiteX1032" fmla="*/ 351000 w 1566000"/>
                <a:gd name="connsiteY1032" fmla="*/ 702000 h 2106000"/>
                <a:gd name="connsiteX1033" fmla="*/ 324000 w 1566000"/>
                <a:gd name="connsiteY1033" fmla="*/ 675000 h 2106000"/>
                <a:gd name="connsiteX1034" fmla="*/ 351000 w 1566000"/>
                <a:gd name="connsiteY1034" fmla="*/ 648000 h 2106000"/>
                <a:gd name="connsiteX1035" fmla="*/ 243000 w 1566000"/>
                <a:gd name="connsiteY1035" fmla="*/ 648000 h 2106000"/>
                <a:gd name="connsiteX1036" fmla="*/ 270000 w 1566000"/>
                <a:gd name="connsiteY1036" fmla="*/ 675000 h 2106000"/>
                <a:gd name="connsiteX1037" fmla="*/ 243000 w 1566000"/>
                <a:gd name="connsiteY1037" fmla="*/ 702000 h 2106000"/>
                <a:gd name="connsiteX1038" fmla="*/ 216000 w 1566000"/>
                <a:gd name="connsiteY1038" fmla="*/ 675000 h 2106000"/>
                <a:gd name="connsiteX1039" fmla="*/ 243000 w 1566000"/>
                <a:gd name="connsiteY1039" fmla="*/ 648000 h 2106000"/>
                <a:gd name="connsiteX1040" fmla="*/ 135000 w 1566000"/>
                <a:gd name="connsiteY1040" fmla="*/ 648000 h 2106000"/>
                <a:gd name="connsiteX1041" fmla="*/ 162000 w 1566000"/>
                <a:gd name="connsiteY1041" fmla="*/ 675000 h 2106000"/>
                <a:gd name="connsiteX1042" fmla="*/ 135000 w 1566000"/>
                <a:gd name="connsiteY1042" fmla="*/ 702000 h 2106000"/>
                <a:gd name="connsiteX1043" fmla="*/ 108000 w 1566000"/>
                <a:gd name="connsiteY1043" fmla="*/ 675000 h 2106000"/>
                <a:gd name="connsiteX1044" fmla="*/ 135000 w 1566000"/>
                <a:gd name="connsiteY1044" fmla="*/ 648000 h 2106000"/>
                <a:gd name="connsiteX1045" fmla="*/ 27000 w 1566000"/>
                <a:gd name="connsiteY1045" fmla="*/ 648000 h 2106000"/>
                <a:gd name="connsiteX1046" fmla="*/ 54000 w 1566000"/>
                <a:gd name="connsiteY1046" fmla="*/ 675000 h 2106000"/>
                <a:gd name="connsiteX1047" fmla="*/ 27000 w 1566000"/>
                <a:gd name="connsiteY1047" fmla="*/ 702000 h 2106000"/>
                <a:gd name="connsiteX1048" fmla="*/ 0 w 1566000"/>
                <a:gd name="connsiteY1048" fmla="*/ 675000 h 2106000"/>
                <a:gd name="connsiteX1049" fmla="*/ 27000 w 1566000"/>
                <a:gd name="connsiteY1049" fmla="*/ 648000 h 2106000"/>
                <a:gd name="connsiteX1050" fmla="*/ 1539000 w 1566000"/>
                <a:gd name="connsiteY1050" fmla="*/ 540000 h 2106000"/>
                <a:gd name="connsiteX1051" fmla="*/ 1566000 w 1566000"/>
                <a:gd name="connsiteY1051" fmla="*/ 567000 h 2106000"/>
                <a:gd name="connsiteX1052" fmla="*/ 1539000 w 1566000"/>
                <a:gd name="connsiteY1052" fmla="*/ 594000 h 2106000"/>
                <a:gd name="connsiteX1053" fmla="*/ 1512000 w 1566000"/>
                <a:gd name="connsiteY1053" fmla="*/ 567000 h 2106000"/>
                <a:gd name="connsiteX1054" fmla="*/ 1539000 w 1566000"/>
                <a:gd name="connsiteY1054" fmla="*/ 540000 h 2106000"/>
                <a:gd name="connsiteX1055" fmla="*/ 1431000 w 1566000"/>
                <a:gd name="connsiteY1055" fmla="*/ 540000 h 2106000"/>
                <a:gd name="connsiteX1056" fmla="*/ 1458000 w 1566000"/>
                <a:gd name="connsiteY1056" fmla="*/ 567000 h 2106000"/>
                <a:gd name="connsiteX1057" fmla="*/ 1431000 w 1566000"/>
                <a:gd name="connsiteY1057" fmla="*/ 594000 h 2106000"/>
                <a:gd name="connsiteX1058" fmla="*/ 1404000 w 1566000"/>
                <a:gd name="connsiteY1058" fmla="*/ 567000 h 2106000"/>
                <a:gd name="connsiteX1059" fmla="*/ 1431000 w 1566000"/>
                <a:gd name="connsiteY1059" fmla="*/ 540000 h 2106000"/>
                <a:gd name="connsiteX1060" fmla="*/ 1323000 w 1566000"/>
                <a:gd name="connsiteY1060" fmla="*/ 540000 h 2106000"/>
                <a:gd name="connsiteX1061" fmla="*/ 1350000 w 1566000"/>
                <a:gd name="connsiteY1061" fmla="*/ 567000 h 2106000"/>
                <a:gd name="connsiteX1062" fmla="*/ 1323000 w 1566000"/>
                <a:gd name="connsiteY1062" fmla="*/ 594000 h 2106000"/>
                <a:gd name="connsiteX1063" fmla="*/ 1296000 w 1566000"/>
                <a:gd name="connsiteY1063" fmla="*/ 567000 h 2106000"/>
                <a:gd name="connsiteX1064" fmla="*/ 1323000 w 1566000"/>
                <a:gd name="connsiteY1064" fmla="*/ 540000 h 2106000"/>
                <a:gd name="connsiteX1065" fmla="*/ 1215000 w 1566000"/>
                <a:gd name="connsiteY1065" fmla="*/ 540000 h 2106000"/>
                <a:gd name="connsiteX1066" fmla="*/ 1242000 w 1566000"/>
                <a:gd name="connsiteY1066" fmla="*/ 567000 h 2106000"/>
                <a:gd name="connsiteX1067" fmla="*/ 1215000 w 1566000"/>
                <a:gd name="connsiteY1067" fmla="*/ 594000 h 2106000"/>
                <a:gd name="connsiteX1068" fmla="*/ 1188000 w 1566000"/>
                <a:gd name="connsiteY1068" fmla="*/ 567000 h 2106000"/>
                <a:gd name="connsiteX1069" fmla="*/ 1215000 w 1566000"/>
                <a:gd name="connsiteY1069" fmla="*/ 540000 h 2106000"/>
                <a:gd name="connsiteX1070" fmla="*/ 1107000 w 1566000"/>
                <a:gd name="connsiteY1070" fmla="*/ 540000 h 2106000"/>
                <a:gd name="connsiteX1071" fmla="*/ 1134000 w 1566000"/>
                <a:gd name="connsiteY1071" fmla="*/ 567000 h 2106000"/>
                <a:gd name="connsiteX1072" fmla="*/ 1107000 w 1566000"/>
                <a:gd name="connsiteY1072" fmla="*/ 594000 h 2106000"/>
                <a:gd name="connsiteX1073" fmla="*/ 1080000 w 1566000"/>
                <a:gd name="connsiteY1073" fmla="*/ 567000 h 2106000"/>
                <a:gd name="connsiteX1074" fmla="*/ 1107000 w 1566000"/>
                <a:gd name="connsiteY1074" fmla="*/ 540000 h 2106000"/>
                <a:gd name="connsiteX1075" fmla="*/ 999000 w 1566000"/>
                <a:gd name="connsiteY1075" fmla="*/ 540000 h 2106000"/>
                <a:gd name="connsiteX1076" fmla="*/ 1026000 w 1566000"/>
                <a:gd name="connsiteY1076" fmla="*/ 567000 h 2106000"/>
                <a:gd name="connsiteX1077" fmla="*/ 999000 w 1566000"/>
                <a:gd name="connsiteY1077" fmla="*/ 594000 h 2106000"/>
                <a:gd name="connsiteX1078" fmla="*/ 972000 w 1566000"/>
                <a:gd name="connsiteY1078" fmla="*/ 567000 h 2106000"/>
                <a:gd name="connsiteX1079" fmla="*/ 999000 w 1566000"/>
                <a:gd name="connsiteY1079" fmla="*/ 540000 h 2106000"/>
                <a:gd name="connsiteX1080" fmla="*/ 891000 w 1566000"/>
                <a:gd name="connsiteY1080" fmla="*/ 540000 h 2106000"/>
                <a:gd name="connsiteX1081" fmla="*/ 918000 w 1566000"/>
                <a:gd name="connsiteY1081" fmla="*/ 567000 h 2106000"/>
                <a:gd name="connsiteX1082" fmla="*/ 891000 w 1566000"/>
                <a:gd name="connsiteY1082" fmla="*/ 594000 h 2106000"/>
                <a:gd name="connsiteX1083" fmla="*/ 864000 w 1566000"/>
                <a:gd name="connsiteY1083" fmla="*/ 567000 h 2106000"/>
                <a:gd name="connsiteX1084" fmla="*/ 891000 w 1566000"/>
                <a:gd name="connsiteY1084" fmla="*/ 540000 h 2106000"/>
                <a:gd name="connsiteX1085" fmla="*/ 783000 w 1566000"/>
                <a:gd name="connsiteY1085" fmla="*/ 540000 h 2106000"/>
                <a:gd name="connsiteX1086" fmla="*/ 810000 w 1566000"/>
                <a:gd name="connsiteY1086" fmla="*/ 567000 h 2106000"/>
                <a:gd name="connsiteX1087" fmla="*/ 783000 w 1566000"/>
                <a:gd name="connsiteY1087" fmla="*/ 594000 h 2106000"/>
                <a:gd name="connsiteX1088" fmla="*/ 756000 w 1566000"/>
                <a:gd name="connsiteY1088" fmla="*/ 567000 h 2106000"/>
                <a:gd name="connsiteX1089" fmla="*/ 783000 w 1566000"/>
                <a:gd name="connsiteY1089" fmla="*/ 540000 h 2106000"/>
                <a:gd name="connsiteX1090" fmla="*/ 675000 w 1566000"/>
                <a:gd name="connsiteY1090" fmla="*/ 540000 h 2106000"/>
                <a:gd name="connsiteX1091" fmla="*/ 702000 w 1566000"/>
                <a:gd name="connsiteY1091" fmla="*/ 567000 h 2106000"/>
                <a:gd name="connsiteX1092" fmla="*/ 675000 w 1566000"/>
                <a:gd name="connsiteY1092" fmla="*/ 594000 h 2106000"/>
                <a:gd name="connsiteX1093" fmla="*/ 648000 w 1566000"/>
                <a:gd name="connsiteY1093" fmla="*/ 567000 h 2106000"/>
                <a:gd name="connsiteX1094" fmla="*/ 675000 w 1566000"/>
                <a:gd name="connsiteY1094" fmla="*/ 540000 h 2106000"/>
                <a:gd name="connsiteX1095" fmla="*/ 567000 w 1566000"/>
                <a:gd name="connsiteY1095" fmla="*/ 540000 h 2106000"/>
                <a:gd name="connsiteX1096" fmla="*/ 594000 w 1566000"/>
                <a:gd name="connsiteY1096" fmla="*/ 567000 h 2106000"/>
                <a:gd name="connsiteX1097" fmla="*/ 567000 w 1566000"/>
                <a:gd name="connsiteY1097" fmla="*/ 594000 h 2106000"/>
                <a:gd name="connsiteX1098" fmla="*/ 540000 w 1566000"/>
                <a:gd name="connsiteY1098" fmla="*/ 567000 h 2106000"/>
                <a:gd name="connsiteX1099" fmla="*/ 567000 w 1566000"/>
                <a:gd name="connsiteY1099" fmla="*/ 540000 h 2106000"/>
                <a:gd name="connsiteX1100" fmla="*/ 459000 w 1566000"/>
                <a:gd name="connsiteY1100" fmla="*/ 540000 h 2106000"/>
                <a:gd name="connsiteX1101" fmla="*/ 486000 w 1566000"/>
                <a:gd name="connsiteY1101" fmla="*/ 567000 h 2106000"/>
                <a:gd name="connsiteX1102" fmla="*/ 459000 w 1566000"/>
                <a:gd name="connsiteY1102" fmla="*/ 594000 h 2106000"/>
                <a:gd name="connsiteX1103" fmla="*/ 432000 w 1566000"/>
                <a:gd name="connsiteY1103" fmla="*/ 567000 h 2106000"/>
                <a:gd name="connsiteX1104" fmla="*/ 459000 w 1566000"/>
                <a:gd name="connsiteY1104" fmla="*/ 540000 h 2106000"/>
                <a:gd name="connsiteX1105" fmla="*/ 351000 w 1566000"/>
                <a:gd name="connsiteY1105" fmla="*/ 540000 h 2106000"/>
                <a:gd name="connsiteX1106" fmla="*/ 378000 w 1566000"/>
                <a:gd name="connsiteY1106" fmla="*/ 567000 h 2106000"/>
                <a:gd name="connsiteX1107" fmla="*/ 351000 w 1566000"/>
                <a:gd name="connsiteY1107" fmla="*/ 594000 h 2106000"/>
                <a:gd name="connsiteX1108" fmla="*/ 324000 w 1566000"/>
                <a:gd name="connsiteY1108" fmla="*/ 567000 h 2106000"/>
                <a:gd name="connsiteX1109" fmla="*/ 351000 w 1566000"/>
                <a:gd name="connsiteY1109" fmla="*/ 540000 h 2106000"/>
                <a:gd name="connsiteX1110" fmla="*/ 243000 w 1566000"/>
                <a:gd name="connsiteY1110" fmla="*/ 540000 h 2106000"/>
                <a:gd name="connsiteX1111" fmla="*/ 270000 w 1566000"/>
                <a:gd name="connsiteY1111" fmla="*/ 567000 h 2106000"/>
                <a:gd name="connsiteX1112" fmla="*/ 243000 w 1566000"/>
                <a:gd name="connsiteY1112" fmla="*/ 594000 h 2106000"/>
                <a:gd name="connsiteX1113" fmla="*/ 216000 w 1566000"/>
                <a:gd name="connsiteY1113" fmla="*/ 567000 h 2106000"/>
                <a:gd name="connsiteX1114" fmla="*/ 243000 w 1566000"/>
                <a:gd name="connsiteY1114" fmla="*/ 540000 h 2106000"/>
                <a:gd name="connsiteX1115" fmla="*/ 135000 w 1566000"/>
                <a:gd name="connsiteY1115" fmla="*/ 540000 h 2106000"/>
                <a:gd name="connsiteX1116" fmla="*/ 162000 w 1566000"/>
                <a:gd name="connsiteY1116" fmla="*/ 567000 h 2106000"/>
                <a:gd name="connsiteX1117" fmla="*/ 135000 w 1566000"/>
                <a:gd name="connsiteY1117" fmla="*/ 594000 h 2106000"/>
                <a:gd name="connsiteX1118" fmla="*/ 108000 w 1566000"/>
                <a:gd name="connsiteY1118" fmla="*/ 567000 h 2106000"/>
                <a:gd name="connsiteX1119" fmla="*/ 135000 w 1566000"/>
                <a:gd name="connsiteY1119" fmla="*/ 540000 h 2106000"/>
                <a:gd name="connsiteX1120" fmla="*/ 27000 w 1566000"/>
                <a:gd name="connsiteY1120" fmla="*/ 540000 h 2106000"/>
                <a:gd name="connsiteX1121" fmla="*/ 54000 w 1566000"/>
                <a:gd name="connsiteY1121" fmla="*/ 567000 h 2106000"/>
                <a:gd name="connsiteX1122" fmla="*/ 27000 w 1566000"/>
                <a:gd name="connsiteY1122" fmla="*/ 594000 h 2106000"/>
                <a:gd name="connsiteX1123" fmla="*/ 0 w 1566000"/>
                <a:gd name="connsiteY1123" fmla="*/ 567000 h 2106000"/>
                <a:gd name="connsiteX1124" fmla="*/ 27000 w 1566000"/>
                <a:gd name="connsiteY1124" fmla="*/ 540000 h 2106000"/>
                <a:gd name="connsiteX1125" fmla="*/ 1539000 w 1566000"/>
                <a:gd name="connsiteY1125" fmla="*/ 432001 h 2106000"/>
                <a:gd name="connsiteX1126" fmla="*/ 1566000 w 1566000"/>
                <a:gd name="connsiteY1126" fmla="*/ 459001 h 2106000"/>
                <a:gd name="connsiteX1127" fmla="*/ 1539000 w 1566000"/>
                <a:gd name="connsiteY1127" fmla="*/ 486000 h 2106000"/>
                <a:gd name="connsiteX1128" fmla="*/ 1512000 w 1566000"/>
                <a:gd name="connsiteY1128" fmla="*/ 459001 h 2106000"/>
                <a:gd name="connsiteX1129" fmla="*/ 1539000 w 1566000"/>
                <a:gd name="connsiteY1129" fmla="*/ 432001 h 2106000"/>
                <a:gd name="connsiteX1130" fmla="*/ 1431000 w 1566000"/>
                <a:gd name="connsiteY1130" fmla="*/ 432001 h 2106000"/>
                <a:gd name="connsiteX1131" fmla="*/ 1458000 w 1566000"/>
                <a:gd name="connsiteY1131" fmla="*/ 459001 h 2106000"/>
                <a:gd name="connsiteX1132" fmla="*/ 1431000 w 1566000"/>
                <a:gd name="connsiteY1132" fmla="*/ 486000 h 2106000"/>
                <a:gd name="connsiteX1133" fmla="*/ 1404000 w 1566000"/>
                <a:gd name="connsiteY1133" fmla="*/ 459001 h 2106000"/>
                <a:gd name="connsiteX1134" fmla="*/ 1431000 w 1566000"/>
                <a:gd name="connsiteY1134" fmla="*/ 432001 h 2106000"/>
                <a:gd name="connsiteX1135" fmla="*/ 1323000 w 1566000"/>
                <a:gd name="connsiteY1135" fmla="*/ 432001 h 2106000"/>
                <a:gd name="connsiteX1136" fmla="*/ 1350000 w 1566000"/>
                <a:gd name="connsiteY1136" fmla="*/ 459001 h 2106000"/>
                <a:gd name="connsiteX1137" fmla="*/ 1323000 w 1566000"/>
                <a:gd name="connsiteY1137" fmla="*/ 486000 h 2106000"/>
                <a:gd name="connsiteX1138" fmla="*/ 1296000 w 1566000"/>
                <a:gd name="connsiteY1138" fmla="*/ 459001 h 2106000"/>
                <a:gd name="connsiteX1139" fmla="*/ 1323000 w 1566000"/>
                <a:gd name="connsiteY1139" fmla="*/ 432001 h 2106000"/>
                <a:gd name="connsiteX1140" fmla="*/ 1215000 w 1566000"/>
                <a:gd name="connsiteY1140" fmla="*/ 432001 h 2106000"/>
                <a:gd name="connsiteX1141" fmla="*/ 1242000 w 1566000"/>
                <a:gd name="connsiteY1141" fmla="*/ 459001 h 2106000"/>
                <a:gd name="connsiteX1142" fmla="*/ 1215000 w 1566000"/>
                <a:gd name="connsiteY1142" fmla="*/ 486000 h 2106000"/>
                <a:gd name="connsiteX1143" fmla="*/ 1188000 w 1566000"/>
                <a:gd name="connsiteY1143" fmla="*/ 459001 h 2106000"/>
                <a:gd name="connsiteX1144" fmla="*/ 1215000 w 1566000"/>
                <a:gd name="connsiteY1144" fmla="*/ 432001 h 2106000"/>
                <a:gd name="connsiteX1145" fmla="*/ 1107000 w 1566000"/>
                <a:gd name="connsiteY1145" fmla="*/ 432001 h 2106000"/>
                <a:gd name="connsiteX1146" fmla="*/ 1134000 w 1566000"/>
                <a:gd name="connsiteY1146" fmla="*/ 459001 h 2106000"/>
                <a:gd name="connsiteX1147" fmla="*/ 1107000 w 1566000"/>
                <a:gd name="connsiteY1147" fmla="*/ 486000 h 2106000"/>
                <a:gd name="connsiteX1148" fmla="*/ 1080000 w 1566000"/>
                <a:gd name="connsiteY1148" fmla="*/ 459001 h 2106000"/>
                <a:gd name="connsiteX1149" fmla="*/ 1107000 w 1566000"/>
                <a:gd name="connsiteY1149" fmla="*/ 432001 h 2106000"/>
                <a:gd name="connsiteX1150" fmla="*/ 999000 w 1566000"/>
                <a:gd name="connsiteY1150" fmla="*/ 432001 h 2106000"/>
                <a:gd name="connsiteX1151" fmla="*/ 1026000 w 1566000"/>
                <a:gd name="connsiteY1151" fmla="*/ 459001 h 2106000"/>
                <a:gd name="connsiteX1152" fmla="*/ 999000 w 1566000"/>
                <a:gd name="connsiteY1152" fmla="*/ 486000 h 2106000"/>
                <a:gd name="connsiteX1153" fmla="*/ 972000 w 1566000"/>
                <a:gd name="connsiteY1153" fmla="*/ 459001 h 2106000"/>
                <a:gd name="connsiteX1154" fmla="*/ 999000 w 1566000"/>
                <a:gd name="connsiteY1154" fmla="*/ 432001 h 2106000"/>
                <a:gd name="connsiteX1155" fmla="*/ 891000 w 1566000"/>
                <a:gd name="connsiteY1155" fmla="*/ 432001 h 2106000"/>
                <a:gd name="connsiteX1156" fmla="*/ 918000 w 1566000"/>
                <a:gd name="connsiteY1156" fmla="*/ 459001 h 2106000"/>
                <a:gd name="connsiteX1157" fmla="*/ 891000 w 1566000"/>
                <a:gd name="connsiteY1157" fmla="*/ 486000 h 2106000"/>
                <a:gd name="connsiteX1158" fmla="*/ 864000 w 1566000"/>
                <a:gd name="connsiteY1158" fmla="*/ 459001 h 2106000"/>
                <a:gd name="connsiteX1159" fmla="*/ 891000 w 1566000"/>
                <a:gd name="connsiteY1159" fmla="*/ 432001 h 2106000"/>
                <a:gd name="connsiteX1160" fmla="*/ 783000 w 1566000"/>
                <a:gd name="connsiteY1160" fmla="*/ 432001 h 2106000"/>
                <a:gd name="connsiteX1161" fmla="*/ 810000 w 1566000"/>
                <a:gd name="connsiteY1161" fmla="*/ 459001 h 2106000"/>
                <a:gd name="connsiteX1162" fmla="*/ 783000 w 1566000"/>
                <a:gd name="connsiteY1162" fmla="*/ 486000 h 2106000"/>
                <a:gd name="connsiteX1163" fmla="*/ 756000 w 1566000"/>
                <a:gd name="connsiteY1163" fmla="*/ 459001 h 2106000"/>
                <a:gd name="connsiteX1164" fmla="*/ 783000 w 1566000"/>
                <a:gd name="connsiteY1164" fmla="*/ 432001 h 2106000"/>
                <a:gd name="connsiteX1165" fmla="*/ 675000 w 1566000"/>
                <a:gd name="connsiteY1165" fmla="*/ 432001 h 2106000"/>
                <a:gd name="connsiteX1166" fmla="*/ 702000 w 1566000"/>
                <a:gd name="connsiteY1166" fmla="*/ 459001 h 2106000"/>
                <a:gd name="connsiteX1167" fmla="*/ 675000 w 1566000"/>
                <a:gd name="connsiteY1167" fmla="*/ 486000 h 2106000"/>
                <a:gd name="connsiteX1168" fmla="*/ 648000 w 1566000"/>
                <a:gd name="connsiteY1168" fmla="*/ 459001 h 2106000"/>
                <a:gd name="connsiteX1169" fmla="*/ 675000 w 1566000"/>
                <a:gd name="connsiteY1169" fmla="*/ 432001 h 2106000"/>
                <a:gd name="connsiteX1170" fmla="*/ 567000 w 1566000"/>
                <a:gd name="connsiteY1170" fmla="*/ 432001 h 2106000"/>
                <a:gd name="connsiteX1171" fmla="*/ 594000 w 1566000"/>
                <a:gd name="connsiteY1171" fmla="*/ 459001 h 2106000"/>
                <a:gd name="connsiteX1172" fmla="*/ 567000 w 1566000"/>
                <a:gd name="connsiteY1172" fmla="*/ 486000 h 2106000"/>
                <a:gd name="connsiteX1173" fmla="*/ 540000 w 1566000"/>
                <a:gd name="connsiteY1173" fmla="*/ 459001 h 2106000"/>
                <a:gd name="connsiteX1174" fmla="*/ 567000 w 1566000"/>
                <a:gd name="connsiteY1174" fmla="*/ 432001 h 2106000"/>
                <a:gd name="connsiteX1175" fmla="*/ 459000 w 1566000"/>
                <a:gd name="connsiteY1175" fmla="*/ 432001 h 2106000"/>
                <a:gd name="connsiteX1176" fmla="*/ 486000 w 1566000"/>
                <a:gd name="connsiteY1176" fmla="*/ 459001 h 2106000"/>
                <a:gd name="connsiteX1177" fmla="*/ 459000 w 1566000"/>
                <a:gd name="connsiteY1177" fmla="*/ 486000 h 2106000"/>
                <a:gd name="connsiteX1178" fmla="*/ 432000 w 1566000"/>
                <a:gd name="connsiteY1178" fmla="*/ 459001 h 2106000"/>
                <a:gd name="connsiteX1179" fmla="*/ 459000 w 1566000"/>
                <a:gd name="connsiteY1179" fmla="*/ 432001 h 2106000"/>
                <a:gd name="connsiteX1180" fmla="*/ 351000 w 1566000"/>
                <a:gd name="connsiteY1180" fmla="*/ 432001 h 2106000"/>
                <a:gd name="connsiteX1181" fmla="*/ 378000 w 1566000"/>
                <a:gd name="connsiteY1181" fmla="*/ 459001 h 2106000"/>
                <a:gd name="connsiteX1182" fmla="*/ 351000 w 1566000"/>
                <a:gd name="connsiteY1182" fmla="*/ 486000 h 2106000"/>
                <a:gd name="connsiteX1183" fmla="*/ 324000 w 1566000"/>
                <a:gd name="connsiteY1183" fmla="*/ 459001 h 2106000"/>
                <a:gd name="connsiteX1184" fmla="*/ 351000 w 1566000"/>
                <a:gd name="connsiteY1184" fmla="*/ 432001 h 2106000"/>
                <a:gd name="connsiteX1185" fmla="*/ 243000 w 1566000"/>
                <a:gd name="connsiteY1185" fmla="*/ 432001 h 2106000"/>
                <a:gd name="connsiteX1186" fmla="*/ 270000 w 1566000"/>
                <a:gd name="connsiteY1186" fmla="*/ 459001 h 2106000"/>
                <a:gd name="connsiteX1187" fmla="*/ 243000 w 1566000"/>
                <a:gd name="connsiteY1187" fmla="*/ 486000 h 2106000"/>
                <a:gd name="connsiteX1188" fmla="*/ 216000 w 1566000"/>
                <a:gd name="connsiteY1188" fmla="*/ 459001 h 2106000"/>
                <a:gd name="connsiteX1189" fmla="*/ 243000 w 1566000"/>
                <a:gd name="connsiteY1189" fmla="*/ 432001 h 2106000"/>
                <a:gd name="connsiteX1190" fmla="*/ 135000 w 1566000"/>
                <a:gd name="connsiteY1190" fmla="*/ 432001 h 2106000"/>
                <a:gd name="connsiteX1191" fmla="*/ 162000 w 1566000"/>
                <a:gd name="connsiteY1191" fmla="*/ 459001 h 2106000"/>
                <a:gd name="connsiteX1192" fmla="*/ 135000 w 1566000"/>
                <a:gd name="connsiteY1192" fmla="*/ 486000 h 2106000"/>
                <a:gd name="connsiteX1193" fmla="*/ 108000 w 1566000"/>
                <a:gd name="connsiteY1193" fmla="*/ 459001 h 2106000"/>
                <a:gd name="connsiteX1194" fmla="*/ 135000 w 1566000"/>
                <a:gd name="connsiteY1194" fmla="*/ 432001 h 2106000"/>
                <a:gd name="connsiteX1195" fmla="*/ 27000 w 1566000"/>
                <a:gd name="connsiteY1195" fmla="*/ 432001 h 2106000"/>
                <a:gd name="connsiteX1196" fmla="*/ 54000 w 1566000"/>
                <a:gd name="connsiteY1196" fmla="*/ 459001 h 2106000"/>
                <a:gd name="connsiteX1197" fmla="*/ 27000 w 1566000"/>
                <a:gd name="connsiteY1197" fmla="*/ 486000 h 2106000"/>
                <a:gd name="connsiteX1198" fmla="*/ 0 w 1566000"/>
                <a:gd name="connsiteY1198" fmla="*/ 459001 h 2106000"/>
                <a:gd name="connsiteX1199" fmla="*/ 27000 w 1566000"/>
                <a:gd name="connsiteY1199" fmla="*/ 432001 h 2106000"/>
                <a:gd name="connsiteX1200" fmla="*/ 1539000 w 1566000"/>
                <a:gd name="connsiteY1200" fmla="*/ 324000 h 2106000"/>
                <a:gd name="connsiteX1201" fmla="*/ 1566000 w 1566000"/>
                <a:gd name="connsiteY1201" fmla="*/ 351000 h 2106000"/>
                <a:gd name="connsiteX1202" fmla="*/ 1539000 w 1566000"/>
                <a:gd name="connsiteY1202" fmla="*/ 378000 h 2106000"/>
                <a:gd name="connsiteX1203" fmla="*/ 1512000 w 1566000"/>
                <a:gd name="connsiteY1203" fmla="*/ 351000 h 2106000"/>
                <a:gd name="connsiteX1204" fmla="*/ 1539000 w 1566000"/>
                <a:gd name="connsiteY1204" fmla="*/ 324000 h 2106000"/>
                <a:gd name="connsiteX1205" fmla="*/ 1431000 w 1566000"/>
                <a:gd name="connsiteY1205" fmla="*/ 324000 h 2106000"/>
                <a:gd name="connsiteX1206" fmla="*/ 1458000 w 1566000"/>
                <a:gd name="connsiteY1206" fmla="*/ 351000 h 2106000"/>
                <a:gd name="connsiteX1207" fmla="*/ 1431000 w 1566000"/>
                <a:gd name="connsiteY1207" fmla="*/ 378000 h 2106000"/>
                <a:gd name="connsiteX1208" fmla="*/ 1404000 w 1566000"/>
                <a:gd name="connsiteY1208" fmla="*/ 351000 h 2106000"/>
                <a:gd name="connsiteX1209" fmla="*/ 1431000 w 1566000"/>
                <a:gd name="connsiteY1209" fmla="*/ 324000 h 2106000"/>
                <a:gd name="connsiteX1210" fmla="*/ 1323000 w 1566000"/>
                <a:gd name="connsiteY1210" fmla="*/ 324000 h 2106000"/>
                <a:gd name="connsiteX1211" fmla="*/ 1350000 w 1566000"/>
                <a:gd name="connsiteY1211" fmla="*/ 351000 h 2106000"/>
                <a:gd name="connsiteX1212" fmla="*/ 1323000 w 1566000"/>
                <a:gd name="connsiteY1212" fmla="*/ 378000 h 2106000"/>
                <a:gd name="connsiteX1213" fmla="*/ 1296000 w 1566000"/>
                <a:gd name="connsiteY1213" fmla="*/ 351000 h 2106000"/>
                <a:gd name="connsiteX1214" fmla="*/ 1323000 w 1566000"/>
                <a:gd name="connsiteY1214" fmla="*/ 324000 h 2106000"/>
                <a:gd name="connsiteX1215" fmla="*/ 1215000 w 1566000"/>
                <a:gd name="connsiteY1215" fmla="*/ 324000 h 2106000"/>
                <a:gd name="connsiteX1216" fmla="*/ 1242000 w 1566000"/>
                <a:gd name="connsiteY1216" fmla="*/ 351000 h 2106000"/>
                <a:gd name="connsiteX1217" fmla="*/ 1215000 w 1566000"/>
                <a:gd name="connsiteY1217" fmla="*/ 378000 h 2106000"/>
                <a:gd name="connsiteX1218" fmla="*/ 1188000 w 1566000"/>
                <a:gd name="connsiteY1218" fmla="*/ 351000 h 2106000"/>
                <a:gd name="connsiteX1219" fmla="*/ 1215000 w 1566000"/>
                <a:gd name="connsiteY1219" fmla="*/ 324000 h 2106000"/>
                <a:gd name="connsiteX1220" fmla="*/ 1107000 w 1566000"/>
                <a:gd name="connsiteY1220" fmla="*/ 324000 h 2106000"/>
                <a:gd name="connsiteX1221" fmla="*/ 1134000 w 1566000"/>
                <a:gd name="connsiteY1221" fmla="*/ 351000 h 2106000"/>
                <a:gd name="connsiteX1222" fmla="*/ 1107000 w 1566000"/>
                <a:gd name="connsiteY1222" fmla="*/ 378000 h 2106000"/>
                <a:gd name="connsiteX1223" fmla="*/ 1080000 w 1566000"/>
                <a:gd name="connsiteY1223" fmla="*/ 351000 h 2106000"/>
                <a:gd name="connsiteX1224" fmla="*/ 1107000 w 1566000"/>
                <a:gd name="connsiteY1224" fmla="*/ 324000 h 2106000"/>
                <a:gd name="connsiteX1225" fmla="*/ 999000 w 1566000"/>
                <a:gd name="connsiteY1225" fmla="*/ 324000 h 2106000"/>
                <a:gd name="connsiteX1226" fmla="*/ 1026000 w 1566000"/>
                <a:gd name="connsiteY1226" fmla="*/ 351000 h 2106000"/>
                <a:gd name="connsiteX1227" fmla="*/ 999000 w 1566000"/>
                <a:gd name="connsiteY1227" fmla="*/ 378000 h 2106000"/>
                <a:gd name="connsiteX1228" fmla="*/ 972000 w 1566000"/>
                <a:gd name="connsiteY1228" fmla="*/ 351000 h 2106000"/>
                <a:gd name="connsiteX1229" fmla="*/ 999000 w 1566000"/>
                <a:gd name="connsiteY1229" fmla="*/ 324000 h 2106000"/>
                <a:gd name="connsiteX1230" fmla="*/ 891000 w 1566000"/>
                <a:gd name="connsiteY1230" fmla="*/ 324000 h 2106000"/>
                <a:gd name="connsiteX1231" fmla="*/ 918000 w 1566000"/>
                <a:gd name="connsiteY1231" fmla="*/ 351000 h 2106000"/>
                <a:gd name="connsiteX1232" fmla="*/ 891000 w 1566000"/>
                <a:gd name="connsiteY1232" fmla="*/ 378000 h 2106000"/>
                <a:gd name="connsiteX1233" fmla="*/ 864000 w 1566000"/>
                <a:gd name="connsiteY1233" fmla="*/ 351000 h 2106000"/>
                <a:gd name="connsiteX1234" fmla="*/ 891000 w 1566000"/>
                <a:gd name="connsiteY1234" fmla="*/ 324000 h 2106000"/>
                <a:gd name="connsiteX1235" fmla="*/ 783000 w 1566000"/>
                <a:gd name="connsiteY1235" fmla="*/ 324000 h 2106000"/>
                <a:gd name="connsiteX1236" fmla="*/ 810000 w 1566000"/>
                <a:gd name="connsiteY1236" fmla="*/ 351000 h 2106000"/>
                <a:gd name="connsiteX1237" fmla="*/ 783000 w 1566000"/>
                <a:gd name="connsiteY1237" fmla="*/ 378000 h 2106000"/>
                <a:gd name="connsiteX1238" fmla="*/ 756000 w 1566000"/>
                <a:gd name="connsiteY1238" fmla="*/ 351000 h 2106000"/>
                <a:gd name="connsiteX1239" fmla="*/ 783000 w 1566000"/>
                <a:gd name="connsiteY1239" fmla="*/ 324000 h 2106000"/>
                <a:gd name="connsiteX1240" fmla="*/ 675000 w 1566000"/>
                <a:gd name="connsiteY1240" fmla="*/ 324000 h 2106000"/>
                <a:gd name="connsiteX1241" fmla="*/ 702000 w 1566000"/>
                <a:gd name="connsiteY1241" fmla="*/ 351000 h 2106000"/>
                <a:gd name="connsiteX1242" fmla="*/ 675000 w 1566000"/>
                <a:gd name="connsiteY1242" fmla="*/ 378000 h 2106000"/>
                <a:gd name="connsiteX1243" fmla="*/ 648000 w 1566000"/>
                <a:gd name="connsiteY1243" fmla="*/ 351000 h 2106000"/>
                <a:gd name="connsiteX1244" fmla="*/ 675000 w 1566000"/>
                <a:gd name="connsiteY1244" fmla="*/ 324000 h 2106000"/>
                <a:gd name="connsiteX1245" fmla="*/ 567000 w 1566000"/>
                <a:gd name="connsiteY1245" fmla="*/ 324000 h 2106000"/>
                <a:gd name="connsiteX1246" fmla="*/ 594000 w 1566000"/>
                <a:gd name="connsiteY1246" fmla="*/ 351000 h 2106000"/>
                <a:gd name="connsiteX1247" fmla="*/ 567000 w 1566000"/>
                <a:gd name="connsiteY1247" fmla="*/ 378000 h 2106000"/>
                <a:gd name="connsiteX1248" fmla="*/ 540000 w 1566000"/>
                <a:gd name="connsiteY1248" fmla="*/ 351000 h 2106000"/>
                <a:gd name="connsiteX1249" fmla="*/ 567000 w 1566000"/>
                <a:gd name="connsiteY1249" fmla="*/ 324000 h 2106000"/>
                <a:gd name="connsiteX1250" fmla="*/ 459000 w 1566000"/>
                <a:gd name="connsiteY1250" fmla="*/ 324000 h 2106000"/>
                <a:gd name="connsiteX1251" fmla="*/ 486000 w 1566000"/>
                <a:gd name="connsiteY1251" fmla="*/ 351000 h 2106000"/>
                <a:gd name="connsiteX1252" fmla="*/ 459000 w 1566000"/>
                <a:gd name="connsiteY1252" fmla="*/ 378000 h 2106000"/>
                <a:gd name="connsiteX1253" fmla="*/ 432000 w 1566000"/>
                <a:gd name="connsiteY1253" fmla="*/ 351000 h 2106000"/>
                <a:gd name="connsiteX1254" fmla="*/ 459000 w 1566000"/>
                <a:gd name="connsiteY1254" fmla="*/ 324000 h 2106000"/>
                <a:gd name="connsiteX1255" fmla="*/ 351000 w 1566000"/>
                <a:gd name="connsiteY1255" fmla="*/ 324000 h 2106000"/>
                <a:gd name="connsiteX1256" fmla="*/ 378000 w 1566000"/>
                <a:gd name="connsiteY1256" fmla="*/ 351000 h 2106000"/>
                <a:gd name="connsiteX1257" fmla="*/ 351000 w 1566000"/>
                <a:gd name="connsiteY1257" fmla="*/ 378000 h 2106000"/>
                <a:gd name="connsiteX1258" fmla="*/ 324000 w 1566000"/>
                <a:gd name="connsiteY1258" fmla="*/ 351000 h 2106000"/>
                <a:gd name="connsiteX1259" fmla="*/ 351000 w 1566000"/>
                <a:gd name="connsiteY1259" fmla="*/ 324000 h 2106000"/>
                <a:gd name="connsiteX1260" fmla="*/ 243000 w 1566000"/>
                <a:gd name="connsiteY1260" fmla="*/ 324000 h 2106000"/>
                <a:gd name="connsiteX1261" fmla="*/ 270000 w 1566000"/>
                <a:gd name="connsiteY1261" fmla="*/ 351000 h 2106000"/>
                <a:gd name="connsiteX1262" fmla="*/ 243000 w 1566000"/>
                <a:gd name="connsiteY1262" fmla="*/ 378000 h 2106000"/>
                <a:gd name="connsiteX1263" fmla="*/ 216000 w 1566000"/>
                <a:gd name="connsiteY1263" fmla="*/ 351000 h 2106000"/>
                <a:gd name="connsiteX1264" fmla="*/ 243000 w 1566000"/>
                <a:gd name="connsiteY1264" fmla="*/ 324000 h 2106000"/>
                <a:gd name="connsiteX1265" fmla="*/ 135000 w 1566000"/>
                <a:gd name="connsiteY1265" fmla="*/ 324000 h 2106000"/>
                <a:gd name="connsiteX1266" fmla="*/ 162000 w 1566000"/>
                <a:gd name="connsiteY1266" fmla="*/ 351000 h 2106000"/>
                <a:gd name="connsiteX1267" fmla="*/ 135000 w 1566000"/>
                <a:gd name="connsiteY1267" fmla="*/ 378000 h 2106000"/>
                <a:gd name="connsiteX1268" fmla="*/ 108000 w 1566000"/>
                <a:gd name="connsiteY1268" fmla="*/ 351000 h 2106000"/>
                <a:gd name="connsiteX1269" fmla="*/ 135000 w 1566000"/>
                <a:gd name="connsiteY1269" fmla="*/ 324000 h 2106000"/>
                <a:gd name="connsiteX1270" fmla="*/ 27000 w 1566000"/>
                <a:gd name="connsiteY1270" fmla="*/ 324000 h 2106000"/>
                <a:gd name="connsiteX1271" fmla="*/ 54000 w 1566000"/>
                <a:gd name="connsiteY1271" fmla="*/ 351000 h 2106000"/>
                <a:gd name="connsiteX1272" fmla="*/ 27000 w 1566000"/>
                <a:gd name="connsiteY1272" fmla="*/ 378000 h 2106000"/>
                <a:gd name="connsiteX1273" fmla="*/ 0 w 1566000"/>
                <a:gd name="connsiteY1273" fmla="*/ 351000 h 2106000"/>
                <a:gd name="connsiteX1274" fmla="*/ 27000 w 1566000"/>
                <a:gd name="connsiteY1274" fmla="*/ 324000 h 2106000"/>
                <a:gd name="connsiteX1275" fmla="*/ 1539000 w 1566000"/>
                <a:gd name="connsiteY1275" fmla="*/ 216001 h 2106000"/>
                <a:gd name="connsiteX1276" fmla="*/ 1566000 w 1566000"/>
                <a:gd name="connsiteY1276" fmla="*/ 243001 h 2106000"/>
                <a:gd name="connsiteX1277" fmla="*/ 1539000 w 1566000"/>
                <a:gd name="connsiteY1277" fmla="*/ 270001 h 2106000"/>
                <a:gd name="connsiteX1278" fmla="*/ 1512000 w 1566000"/>
                <a:gd name="connsiteY1278" fmla="*/ 243001 h 2106000"/>
                <a:gd name="connsiteX1279" fmla="*/ 1539000 w 1566000"/>
                <a:gd name="connsiteY1279" fmla="*/ 216001 h 2106000"/>
                <a:gd name="connsiteX1280" fmla="*/ 1431000 w 1566000"/>
                <a:gd name="connsiteY1280" fmla="*/ 216001 h 2106000"/>
                <a:gd name="connsiteX1281" fmla="*/ 1458000 w 1566000"/>
                <a:gd name="connsiteY1281" fmla="*/ 243001 h 2106000"/>
                <a:gd name="connsiteX1282" fmla="*/ 1431000 w 1566000"/>
                <a:gd name="connsiteY1282" fmla="*/ 270001 h 2106000"/>
                <a:gd name="connsiteX1283" fmla="*/ 1404000 w 1566000"/>
                <a:gd name="connsiteY1283" fmla="*/ 243001 h 2106000"/>
                <a:gd name="connsiteX1284" fmla="*/ 1431000 w 1566000"/>
                <a:gd name="connsiteY1284" fmla="*/ 216001 h 2106000"/>
                <a:gd name="connsiteX1285" fmla="*/ 1323000 w 1566000"/>
                <a:gd name="connsiteY1285" fmla="*/ 216001 h 2106000"/>
                <a:gd name="connsiteX1286" fmla="*/ 1350000 w 1566000"/>
                <a:gd name="connsiteY1286" fmla="*/ 243001 h 2106000"/>
                <a:gd name="connsiteX1287" fmla="*/ 1323000 w 1566000"/>
                <a:gd name="connsiteY1287" fmla="*/ 270001 h 2106000"/>
                <a:gd name="connsiteX1288" fmla="*/ 1296000 w 1566000"/>
                <a:gd name="connsiteY1288" fmla="*/ 243001 h 2106000"/>
                <a:gd name="connsiteX1289" fmla="*/ 1323000 w 1566000"/>
                <a:gd name="connsiteY1289" fmla="*/ 216001 h 2106000"/>
                <a:gd name="connsiteX1290" fmla="*/ 1215000 w 1566000"/>
                <a:gd name="connsiteY1290" fmla="*/ 216001 h 2106000"/>
                <a:gd name="connsiteX1291" fmla="*/ 1242000 w 1566000"/>
                <a:gd name="connsiteY1291" fmla="*/ 243001 h 2106000"/>
                <a:gd name="connsiteX1292" fmla="*/ 1215000 w 1566000"/>
                <a:gd name="connsiteY1292" fmla="*/ 270001 h 2106000"/>
                <a:gd name="connsiteX1293" fmla="*/ 1188000 w 1566000"/>
                <a:gd name="connsiteY1293" fmla="*/ 243001 h 2106000"/>
                <a:gd name="connsiteX1294" fmla="*/ 1215000 w 1566000"/>
                <a:gd name="connsiteY1294" fmla="*/ 216001 h 2106000"/>
                <a:gd name="connsiteX1295" fmla="*/ 1107000 w 1566000"/>
                <a:gd name="connsiteY1295" fmla="*/ 216001 h 2106000"/>
                <a:gd name="connsiteX1296" fmla="*/ 1134000 w 1566000"/>
                <a:gd name="connsiteY1296" fmla="*/ 243001 h 2106000"/>
                <a:gd name="connsiteX1297" fmla="*/ 1107000 w 1566000"/>
                <a:gd name="connsiteY1297" fmla="*/ 270001 h 2106000"/>
                <a:gd name="connsiteX1298" fmla="*/ 1080000 w 1566000"/>
                <a:gd name="connsiteY1298" fmla="*/ 243001 h 2106000"/>
                <a:gd name="connsiteX1299" fmla="*/ 1107000 w 1566000"/>
                <a:gd name="connsiteY1299" fmla="*/ 216001 h 2106000"/>
                <a:gd name="connsiteX1300" fmla="*/ 999000 w 1566000"/>
                <a:gd name="connsiteY1300" fmla="*/ 216001 h 2106000"/>
                <a:gd name="connsiteX1301" fmla="*/ 1026000 w 1566000"/>
                <a:gd name="connsiteY1301" fmla="*/ 243001 h 2106000"/>
                <a:gd name="connsiteX1302" fmla="*/ 999000 w 1566000"/>
                <a:gd name="connsiteY1302" fmla="*/ 270001 h 2106000"/>
                <a:gd name="connsiteX1303" fmla="*/ 972000 w 1566000"/>
                <a:gd name="connsiteY1303" fmla="*/ 243001 h 2106000"/>
                <a:gd name="connsiteX1304" fmla="*/ 999000 w 1566000"/>
                <a:gd name="connsiteY1304" fmla="*/ 216001 h 2106000"/>
                <a:gd name="connsiteX1305" fmla="*/ 891000 w 1566000"/>
                <a:gd name="connsiteY1305" fmla="*/ 216001 h 2106000"/>
                <a:gd name="connsiteX1306" fmla="*/ 918000 w 1566000"/>
                <a:gd name="connsiteY1306" fmla="*/ 243001 h 2106000"/>
                <a:gd name="connsiteX1307" fmla="*/ 891000 w 1566000"/>
                <a:gd name="connsiteY1307" fmla="*/ 270001 h 2106000"/>
                <a:gd name="connsiteX1308" fmla="*/ 864000 w 1566000"/>
                <a:gd name="connsiteY1308" fmla="*/ 243001 h 2106000"/>
                <a:gd name="connsiteX1309" fmla="*/ 891000 w 1566000"/>
                <a:gd name="connsiteY1309" fmla="*/ 216001 h 2106000"/>
                <a:gd name="connsiteX1310" fmla="*/ 783000 w 1566000"/>
                <a:gd name="connsiteY1310" fmla="*/ 216001 h 2106000"/>
                <a:gd name="connsiteX1311" fmla="*/ 810000 w 1566000"/>
                <a:gd name="connsiteY1311" fmla="*/ 243001 h 2106000"/>
                <a:gd name="connsiteX1312" fmla="*/ 783000 w 1566000"/>
                <a:gd name="connsiteY1312" fmla="*/ 270001 h 2106000"/>
                <a:gd name="connsiteX1313" fmla="*/ 756000 w 1566000"/>
                <a:gd name="connsiteY1313" fmla="*/ 243001 h 2106000"/>
                <a:gd name="connsiteX1314" fmla="*/ 783000 w 1566000"/>
                <a:gd name="connsiteY1314" fmla="*/ 216001 h 2106000"/>
                <a:gd name="connsiteX1315" fmla="*/ 675000 w 1566000"/>
                <a:gd name="connsiteY1315" fmla="*/ 216001 h 2106000"/>
                <a:gd name="connsiteX1316" fmla="*/ 702000 w 1566000"/>
                <a:gd name="connsiteY1316" fmla="*/ 243001 h 2106000"/>
                <a:gd name="connsiteX1317" fmla="*/ 675000 w 1566000"/>
                <a:gd name="connsiteY1317" fmla="*/ 270001 h 2106000"/>
                <a:gd name="connsiteX1318" fmla="*/ 648000 w 1566000"/>
                <a:gd name="connsiteY1318" fmla="*/ 243001 h 2106000"/>
                <a:gd name="connsiteX1319" fmla="*/ 675000 w 1566000"/>
                <a:gd name="connsiteY1319" fmla="*/ 216001 h 2106000"/>
                <a:gd name="connsiteX1320" fmla="*/ 567000 w 1566000"/>
                <a:gd name="connsiteY1320" fmla="*/ 216001 h 2106000"/>
                <a:gd name="connsiteX1321" fmla="*/ 594000 w 1566000"/>
                <a:gd name="connsiteY1321" fmla="*/ 243001 h 2106000"/>
                <a:gd name="connsiteX1322" fmla="*/ 567000 w 1566000"/>
                <a:gd name="connsiteY1322" fmla="*/ 270001 h 2106000"/>
                <a:gd name="connsiteX1323" fmla="*/ 540000 w 1566000"/>
                <a:gd name="connsiteY1323" fmla="*/ 243001 h 2106000"/>
                <a:gd name="connsiteX1324" fmla="*/ 567000 w 1566000"/>
                <a:gd name="connsiteY1324" fmla="*/ 216001 h 2106000"/>
                <a:gd name="connsiteX1325" fmla="*/ 459000 w 1566000"/>
                <a:gd name="connsiteY1325" fmla="*/ 216001 h 2106000"/>
                <a:gd name="connsiteX1326" fmla="*/ 486000 w 1566000"/>
                <a:gd name="connsiteY1326" fmla="*/ 243001 h 2106000"/>
                <a:gd name="connsiteX1327" fmla="*/ 459000 w 1566000"/>
                <a:gd name="connsiteY1327" fmla="*/ 270001 h 2106000"/>
                <a:gd name="connsiteX1328" fmla="*/ 432000 w 1566000"/>
                <a:gd name="connsiteY1328" fmla="*/ 243001 h 2106000"/>
                <a:gd name="connsiteX1329" fmla="*/ 459000 w 1566000"/>
                <a:gd name="connsiteY1329" fmla="*/ 216001 h 2106000"/>
                <a:gd name="connsiteX1330" fmla="*/ 351000 w 1566000"/>
                <a:gd name="connsiteY1330" fmla="*/ 216001 h 2106000"/>
                <a:gd name="connsiteX1331" fmla="*/ 378000 w 1566000"/>
                <a:gd name="connsiteY1331" fmla="*/ 243001 h 2106000"/>
                <a:gd name="connsiteX1332" fmla="*/ 351000 w 1566000"/>
                <a:gd name="connsiteY1332" fmla="*/ 270001 h 2106000"/>
                <a:gd name="connsiteX1333" fmla="*/ 324000 w 1566000"/>
                <a:gd name="connsiteY1333" fmla="*/ 243001 h 2106000"/>
                <a:gd name="connsiteX1334" fmla="*/ 351000 w 1566000"/>
                <a:gd name="connsiteY1334" fmla="*/ 216001 h 2106000"/>
                <a:gd name="connsiteX1335" fmla="*/ 243000 w 1566000"/>
                <a:gd name="connsiteY1335" fmla="*/ 216001 h 2106000"/>
                <a:gd name="connsiteX1336" fmla="*/ 270000 w 1566000"/>
                <a:gd name="connsiteY1336" fmla="*/ 243001 h 2106000"/>
                <a:gd name="connsiteX1337" fmla="*/ 243000 w 1566000"/>
                <a:gd name="connsiteY1337" fmla="*/ 270001 h 2106000"/>
                <a:gd name="connsiteX1338" fmla="*/ 216000 w 1566000"/>
                <a:gd name="connsiteY1338" fmla="*/ 243001 h 2106000"/>
                <a:gd name="connsiteX1339" fmla="*/ 243000 w 1566000"/>
                <a:gd name="connsiteY1339" fmla="*/ 216001 h 2106000"/>
                <a:gd name="connsiteX1340" fmla="*/ 135000 w 1566000"/>
                <a:gd name="connsiteY1340" fmla="*/ 216001 h 2106000"/>
                <a:gd name="connsiteX1341" fmla="*/ 162000 w 1566000"/>
                <a:gd name="connsiteY1341" fmla="*/ 243001 h 2106000"/>
                <a:gd name="connsiteX1342" fmla="*/ 135000 w 1566000"/>
                <a:gd name="connsiteY1342" fmla="*/ 270001 h 2106000"/>
                <a:gd name="connsiteX1343" fmla="*/ 108000 w 1566000"/>
                <a:gd name="connsiteY1343" fmla="*/ 243001 h 2106000"/>
                <a:gd name="connsiteX1344" fmla="*/ 135000 w 1566000"/>
                <a:gd name="connsiteY1344" fmla="*/ 216001 h 2106000"/>
                <a:gd name="connsiteX1345" fmla="*/ 27000 w 1566000"/>
                <a:gd name="connsiteY1345" fmla="*/ 216001 h 2106000"/>
                <a:gd name="connsiteX1346" fmla="*/ 54000 w 1566000"/>
                <a:gd name="connsiteY1346" fmla="*/ 243001 h 2106000"/>
                <a:gd name="connsiteX1347" fmla="*/ 27000 w 1566000"/>
                <a:gd name="connsiteY1347" fmla="*/ 270001 h 2106000"/>
                <a:gd name="connsiteX1348" fmla="*/ 0 w 1566000"/>
                <a:gd name="connsiteY1348" fmla="*/ 243001 h 2106000"/>
                <a:gd name="connsiteX1349" fmla="*/ 27000 w 1566000"/>
                <a:gd name="connsiteY1349" fmla="*/ 216001 h 2106000"/>
                <a:gd name="connsiteX1350" fmla="*/ 1539000 w 1566000"/>
                <a:gd name="connsiteY1350" fmla="*/ 108001 h 2106000"/>
                <a:gd name="connsiteX1351" fmla="*/ 1566000 w 1566000"/>
                <a:gd name="connsiteY1351" fmla="*/ 135000 h 2106000"/>
                <a:gd name="connsiteX1352" fmla="*/ 1539000 w 1566000"/>
                <a:gd name="connsiteY1352" fmla="*/ 162000 h 2106000"/>
                <a:gd name="connsiteX1353" fmla="*/ 1512000 w 1566000"/>
                <a:gd name="connsiteY1353" fmla="*/ 135000 h 2106000"/>
                <a:gd name="connsiteX1354" fmla="*/ 1539000 w 1566000"/>
                <a:gd name="connsiteY1354" fmla="*/ 108001 h 2106000"/>
                <a:gd name="connsiteX1355" fmla="*/ 1431000 w 1566000"/>
                <a:gd name="connsiteY1355" fmla="*/ 108001 h 2106000"/>
                <a:gd name="connsiteX1356" fmla="*/ 1458000 w 1566000"/>
                <a:gd name="connsiteY1356" fmla="*/ 135000 h 2106000"/>
                <a:gd name="connsiteX1357" fmla="*/ 1431000 w 1566000"/>
                <a:gd name="connsiteY1357" fmla="*/ 162000 h 2106000"/>
                <a:gd name="connsiteX1358" fmla="*/ 1404000 w 1566000"/>
                <a:gd name="connsiteY1358" fmla="*/ 135000 h 2106000"/>
                <a:gd name="connsiteX1359" fmla="*/ 1431000 w 1566000"/>
                <a:gd name="connsiteY1359" fmla="*/ 108001 h 2106000"/>
                <a:gd name="connsiteX1360" fmla="*/ 1323000 w 1566000"/>
                <a:gd name="connsiteY1360" fmla="*/ 108001 h 2106000"/>
                <a:gd name="connsiteX1361" fmla="*/ 1350000 w 1566000"/>
                <a:gd name="connsiteY1361" fmla="*/ 135000 h 2106000"/>
                <a:gd name="connsiteX1362" fmla="*/ 1323000 w 1566000"/>
                <a:gd name="connsiteY1362" fmla="*/ 162000 h 2106000"/>
                <a:gd name="connsiteX1363" fmla="*/ 1296000 w 1566000"/>
                <a:gd name="connsiteY1363" fmla="*/ 135000 h 2106000"/>
                <a:gd name="connsiteX1364" fmla="*/ 1323000 w 1566000"/>
                <a:gd name="connsiteY1364" fmla="*/ 108001 h 2106000"/>
                <a:gd name="connsiteX1365" fmla="*/ 1215000 w 1566000"/>
                <a:gd name="connsiteY1365" fmla="*/ 108001 h 2106000"/>
                <a:gd name="connsiteX1366" fmla="*/ 1242000 w 1566000"/>
                <a:gd name="connsiteY1366" fmla="*/ 135000 h 2106000"/>
                <a:gd name="connsiteX1367" fmla="*/ 1215000 w 1566000"/>
                <a:gd name="connsiteY1367" fmla="*/ 162000 h 2106000"/>
                <a:gd name="connsiteX1368" fmla="*/ 1188000 w 1566000"/>
                <a:gd name="connsiteY1368" fmla="*/ 135000 h 2106000"/>
                <a:gd name="connsiteX1369" fmla="*/ 1215000 w 1566000"/>
                <a:gd name="connsiteY1369" fmla="*/ 108001 h 2106000"/>
                <a:gd name="connsiteX1370" fmla="*/ 1107000 w 1566000"/>
                <a:gd name="connsiteY1370" fmla="*/ 108001 h 2106000"/>
                <a:gd name="connsiteX1371" fmla="*/ 1134000 w 1566000"/>
                <a:gd name="connsiteY1371" fmla="*/ 135000 h 2106000"/>
                <a:gd name="connsiteX1372" fmla="*/ 1107000 w 1566000"/>
                <a:gd name="connsiteY1372" fmla="*/ 162000 h 2106000"/>
                <a:gd name="connsiteX1373" fmla="*/ 1080000 w 1566000"/>
                <a:gd name="connsiteY1373" fmla="*/ 135000 h 2106000"/>
                <a:gd name="connsiteX1374" fmla="*/ 1107000 w 1566000"/>
                <a:gd name="connsiteY1374" fmla="*/ 108001 h 2106000"/>
                <a:gd name="connsiteX1375" fmla="*/ 999000 w 1566000"/>
                <a:gd name="connsiteY1375" fmla="*/ 108001 h 2106000"/>
                <a:gd name="connsiteX1376" fmla="*/ 1026000 w 1566000"/>
                <a:gd name="connsiteY1376" fmla="*/ 135000 h 2106000"/>
                <a:gd name="connsiteX1377" fmla="*/ 999000 w 1566000"/>
                <a:gd name="connsiteY1377" fmla="*/ 162000 h 2106000"/>
                <a:gd name="connsiteX1378" fmla="*/ 972000 w 1566000"/>
                <a:gd name="connsiteY1378" fmla="*/ 135000 h 2106000"/>
                <a:gd name="connsiteX1379" fmla="*/ 999000 w 1566000"/>
                <a:gd name="connsiteY1379" fmla="*/ 108001 h 2106000"/>
                <a:gd name="connsiteX1380" fmla="*/ 891000 w 1566000"/>
                <a:gd name="connsiteY1380" fmla="*/ 108001 h 2106000"/>
                <a:gd name="connsiteX1381" fmla="*/ 918000 w 1566000"/>
                <a:gd name="connsiteY1381" fmla="*/ 135000 h 2106000"/>
                <a:gd name="connsiteX1382" fmla="*/ 891000 w 1566000"/>
                <a:gd name="connsiteY1382" fmla="*/ 162000 h 2106000"/>
                <a:gd name="connsiteX1383" fmla="*/ 864000 w 1566000"/>
                <a:gd name="connsiteY1383" fmla="*/ 135000 h 2106000"/>
                <a:gd name="connsiteX1384" fmla="*/ 891000 w 1566000"/>
                <a:gd name="connsiteY1384" fmla="*/ 108001 h 2106000"/>
                <a:gd name="connsiteX1385" fmla="*/ 783000 w 1566000"/>
                <a:gd name="connsiteY1385" fmla="*/ 108001 h 2106000"/>
                <a:gd name="connsiteX1386" fmla="*/ 810000 w 1566000"/>
                <a:gd name="connsiteY1386" fmla="*/ 135000 h 2106000"/>
                <a:gd name="connsiteX1387" fmla="*/ 783000 w 1566000"/>
                <a:gd name="connsiteY1387" fmla="*/ 162000 h 2106000"/>
                <a:gd name="connsiteX1388" fmla="*/ 756000 w 1566000"/>
                <a:gd name="connsiteY1388" fmla="*/ 135000 h 2106000"/>
                <a:gd name="connsiteX1389" fmla="*/ 783000 w 1566000"/>
                <a:gd name="connsiteY1389" fmla="*/ 108001 h 2106000"/>
                <a:gd name="connsiteX1390" fmla="*/ 675000 w 1566000"/>
                <a:gd name="connsiteY1390" fmla="*/ 108001 h 2106000"/>
                <a:gd name="connsiteX1391" fmla="*/ 702000 w 1566000"/>
                <a:gd name="connsiteY1391" fmla="*/ 135000 h 2106000"/>
                <a:gd name="connsiteX1392" fmla="*/ 675000 w 1566000"/>
                <a:gd name="connsiteY1392" fmla="*/ 162000 h 2106000"/>
                <a:gd name="connsiteX1393" fmla="*/ 648000 w 1566000"/>
                <a:gd name="connsiteY1393" fmla="*/ 135000 h 2106000"/>
                <a:gd name="connsiteX1394" fmla="*/ 675000 w 1566000"/>
                <a:gd name="connsiteY1394" fmla="*/ 108001 h 2106000"/>
                <a:gd name="connsiteX1395" fmla="*/ 567000 w 1566000"/>
                <a:gd name="connsiteY1395" fmla="*/ 108001 h 2106000"/>
                <a:gd name="connsiteX1396" fmla="*/ 594000 w 1566000"/>
                <a:gd name="connsiteY1396" fmla="*/ 135000 h 2106000"/>
                <a:gd name="connsiteX1397" fmla="*/ 567000 w 1566000"/>
                <a:gd name="connsiteY1397" fmla="*/ 162000 h 2106000"/>
                <a:gd name="connsiteX1398" fmla="*/ 540000 w 1566000"/>
                <a:gd name="connsiteY1398" fmla="*/ 135000 h 2106000"/>
                <a:gd name="connsiteX1399" fmla="*/ 567000 w 1566000"/>
                <a:gd name="connsiteY1399" fmla="*/ 108001 h 2106000"/>
                <a:gd name="connsiteX1400" fmla="*/ 459000 w 1566000"/>
                <a:gd name="connsiteY1400" fmla="*/ 108001 h 2106000"/>
                <a:gd name="connsiteX1401" fmla="*/ 486000 w 1566000"/>
                <a:gd name="connsiteY1401" fmla="*/ 135000 h 2106000"/>
                <a:gd name="connsiteX1402" fmla="*/ 459000 w 1566000"/>
                <a:gd name="connsiteY1402" fmla="*/ 162000 h 2106000"/>
                <a:gd name="connsiteX1403" fmla="*/ 432000 w 1566000"/>
                <a:gd name="connsiteY1403" fmla="*/ 135000 h 2106000"/>
                <a:gd name="connsiteX1404" fmla="*/ 459000 w 1566000"/>
                <a:gd name="connsiteY1404" fmla="*/ 108001 h 2106000"/>
                <a:gd name="connsiteX1405" fmla="*/ 351000 w 1566000"/>
                <a:gd name="connsiteY1405" fmla="*/ 108001 h 2106000"/>
                <a:gd name="connsiteX1406" fmla="*/ 378000 w 1566000"/>
                <a:gd name="connsiteY1406" fmla="*/ 135000 h 2106000"/>
                <a:gd name="connsiteX1407" fmla="*/ 351000 w 1566000"/>
                <a:gd name="connsiteY1407" fmla="*/ 162000 h 2106000"/>
                <a:gd name="connsiteX1408" fmla="*/ 324000 w 1566000"/>
                <a:gd name="connsiteY1408" fmla="*/ 135000 h 2106000"/>
                <a:gd name="connsiteX1409" fmla="*/ 351000 w 1566000"/>
                <a:gd name="connsiteY1409" fmla="*/ 108001 h 2106000"/>
                <a:gd name="connsiteX1410" fmla="*/ 243000 w 1566000"/>
                <a:gd name="connsiteY1410" fmla="*/ 108001 h 2106000"/>
                <a:gd name="connsiteX1411" fmla="*/ 270000 w 1566000"/>
                <a:gd name="connsiteY1411" fmla="*/ 135000 h 2106000"/>
                <a:gd name="connsiteX1412" fmla="*/ 243000 w 1566000"/>
                <a:gd name="connsiteY1412" fmla="*/ 162000 h 2106000"/>
                <a:gd name="connsiteX1413" fmla="*/ 216000 w 1566000"/>
                <a:gd name="connsiteY1413" fmla="*/ 135000 h 2106000"/>
                <a:gd name="connsiteX1414" fmla="*/ 243000 w 1566000"/>
                <a:gd name="connsiteY1414" fmla="*/ 108001 h 2106000"/>
                <a:gd name="connsiteX1415" fmla="*/ 135000 w 1566000"/>
                <a:gd name="connsiteY1415" fmla="*/ 108001 h 2106000"/>
                <a:gd name="connsiteX1416" fmla="*/ 162000 w 1566000"/>
                <a:gd name="connsiteY1416" fmla="*/ 135000 h 2106000"/>
                <a:gd name="connsiteX1417" fmla="*/ 135000 w 1566000"/>
                <a:gd name="connsiteY1417" fmla="*/ 162000 h 2106000"/>
                <a:gd name="connsiteX1418" fmla="*/ 108000 w 1566000"/>
                <a:gd name="connsiteY1418" fmla="*/ 135000 h 2106000"/>
                <a:gd name="connsiteX1419" fmla="*/ 135000 w 1566000"/>
                <a:gd name="connsiteY1419" fmla="*/ 108001 h 2106000"/>
                <a:gd name="connsiteX1420" fmla="*/ 27000 w 1566000"/>
                <a:gd name="connsiteY1420" fmla="*/ 108001 h 2106000"/>
                <a:gd name="connsiteX1421" fmla="*/ 54000 w 1566000"/>
                <a:gd name="connsiteY1421" fmla="*/ 135000 h 2106000"/>
                <a:gd name="connsiteX1422" fmla="*/ 27000 w 1566000"/>
                <a:gd name="connsiteY1422" fmla="*/ 162000 h 2106000"/>
                <a:gd name="connsiteX1423" fmla="*/ 0 w 1566000"/>
                <a:gd name="connsiteY1423" fmla="*/ 135000 h 2106000"/>
                <a:gd name="connsiteX1424" fmla="*/ 27000 w 1566000"/>
                <a:gd name="connsiteY1424" fmla="*/ 108001 h 2106000"/>
                <a:gd name="connsiteX1425" fmla="*/ 1539000 w 1566000"/>
                <a:gd name="connsiteY1425" fmla="*/ 0 h 2106000"/>
                <a:gd name="connsiteX1426" fmla="*/ 1566000 w 1566000"/>
                <a:gd name="connsiteY1426" fmla="*/ 27000 h 2106000"/>
                <a:gd name="connsiteX1427" fmla="*/ 1539000 w 1566000"/>
                <a:gd name="connsiteY1427" fmla="*/ 54001 h 2106000"/>
                <a:gd name="connsiteX1428" fmla="*/ 1512000 w 1566000"/>
                <a:gd name="connsiteY1428" fmla="*/ 27000 h 2106000"/>
                <a:gd name="connsiteX1429" fmla="*/ 1539000 w 1566000"/>
                <a:gd name="connsiteY1429" fmla="*/ 0 h 2106000"/>
                <a:gd name="connsiteX1430" fmla="*/ 1431000 w 1566000"/>
                <a:gd name="connsiteY1430" fmla="*/ 0 h 2106000"/>
                <a:gd name="connsiteX1431" fmla="*/ 1458000 w 1566000"/>
                <a:gd name="connsiteY1431" fmla="*/ 27000 h 2106000"/>
                <a:gd name="connsiteX1432" fmla="*/ 1431000 w 1566000"/>
                <a:gd name="connsiteY1432" fmla="*/ 54001 h 2106000"/>
                <a:gd name="connsiteX1433" fmla="*/ 1404000 w 1566000"/>
                <a:gd name="connsiteY1433" fmla="*/ 27000 h 2106000"/>
                <a:gd name="connsiteX1434" fmla="*/ 1431000 w 1566000"/>
                <a:gd name="connsiteY1434" fmla="*/ 0 h 2106000"/>
                <a:gd name="connsiteX1435" fmla="*/ 1323000 w 1566000"/>
                <a:gd name="connsiteY1435" fmla="*/ 0 h 2106000"/>
                <a:gd name="connsiteX1436" fmla="*/ 1350000 w 1566000"/>
                <a:gd name="connsiteY1436" fmla="*/ 27000 h 2106000"/>
                <a:gd name="connsiteX1437" fmla="*/ 1323000 w 1566000"/>
                <a:gd name="connsiteY1437" fmla="*/ 54001 h 2106000"/>
                <a:gd name="connsiteX1438" fmla="*/ 1296000 w 1566000"/>
                <a:gd name="connsiteY1438" fmla="*/ 27000 h 2106000"/>
                <a:gd name="connsiteX1439" fmla="*/ 1323000 w 1566000"/>
                <a:gd name="connsiteY1439" fmla="*/ 0 h 2106000"/>
                <a:gd name="connsiteX1440" fmla="*/ 1215000 w 1566000"/>
                <a:gd name="connsiteY1440" fmla="*/ 0 h 2106000"/>
                <a:gd name="connsiteX1441" fmla="*/ 1242000 w 1566000"/>
                <a:gd name="connsiteY1441" fmla="*/ 27000 h 2106000"/>
                <a:gd name="connsiteX1442" fmla="*/ 1215000 w 1566000"/>
                <a:gd name="connsiteY1442" fmla="*/ 54001 h 2106000"/>
                <a:gd name="connsiteX1443" fmla="*/ 1188000 w 1566000"/>
                <a:gd name="connsiteY1443" fmla="*/ 27000 h 2106000"/>
                <a:gd name="connsiteX1444" fmla="*/ 1215000 w 1566000"/>
                <a:gd name="connsiteY1444" fmla="*/ 0 h 2106000"/>
                <a:gd name="connsiteX1445" fmla="*/ 1107000 w 1566000"/>
                <a:gd name="connsiteY1445" fmla="*/ 0 h 2106000"/>
                <a:gd name="connsiteX1446" fmla="*/ 1134000 w 1566000"/>
                <a:gd name="connsiteY1446" fmla="*/ 27000 h 2106000"/>
                <a:gd name="connsiteX1447" fmla="*/ 1107000 w 1566000"/>
                <a:gd name="connsiteY1447" fmla="*/ 54001 h 2106000"/>
                <a:gd name="connsiteX1448" fmla="*/ 1080000 w 1566000"/>
                <a:gd name="connsiteY1448" fmla="*/ 27000 h 2106000"/>
                <a:gd name="connsiteX1449" fmla="*/ 1107000 w 1566000"/>
                <a:gd name="connsiteY1449" fmla="*/ 0 h 2106000"/>
                <a:gd name="connsiteX1450" fmla="*/ 999000 w 1566000"/>
                <a:gd name="connsiteY1450" fmla="*/ 0 h 2106000"/>
                <a:gd name="connsiteX1451" fmla="*/ 1026000 w 1566000"/>
                <a:gd name="connsiteY1451" fmla="*/ 27000 h 2106000"/>
                <a:gd name="connsiteX1452" fmla="*/ 999000 w 1566000"/>
                <a:gd name="connsiteY1452" fmla="*/ 54001 h 2106000"/>
                <a:gd name="connsiteX1453" fmla="*/ 972000 w 1566000"/>
                <a:gd name="connsiteY1453" fmla="*/ 27000 h 2106000"/>
                <a:gd name="connsiteX1454" fmla="*/ 999000 w 1566000"/>
                <a:gd name="connsiteY1454" fmla="*/ 0 h 2106000"/>
                <a:gd name="connsiteX1455" fmla="*/ 891000 w 1566000"/>
                <a:gd name="connsiteY1455" fmla="*/ 0 h 2106000"/>
                <a:gd name="connsiteX1456" fmla="*/ 918000 w 1566000"/>
                <a:gd name="connsiteY1456" fmla="*/ 27000 h 2106000"/>
                <a:gd name="connsiteX1457" fmla="*/ 891000 w 1566000"/>
                <a:gd name="connsiteY1457" fmla="*/ 54001 h 2106000"/>
                <a:gd name="connsiteX1458" fmla="*/ 864000 w 1566000"/>
                <a:gd name="connsiteY1458" fmla="*/ 27000 h 2106000"/>
                <a:gd name="connsiteX1459" fmla="*/ 891000 w 1566000"/>
                <a:gd name="connsiteY1459" fmla="*/ 0 h 2106000"/>
                <a:gd name="connsiteX1460" fmla="*/ 783000 w 1566000"/>
                <a:gd name="connsiteY1460" fmla="*/ 0 h 2106000"/>
                <a:gd name="connsiteX1461" fmla="*/ 810000 w 1566000"/>
                <a:gd name="connsiteY1461" fmla="*/ 27000 h 2106000"/>
                <a:gd name="connsiteX1462" fmla="*/ 783000 w 1566000"/>
                <a:gd name="connsiteY1462" fmla="*/ 54001 h 2106000"/>
                <a:gd name="connsiteX1463" fmla="*/ 756000 w 1566000"/>
                <a:gd name="connsiteY1463" fmla="*/ 27000 h 2106000"/>
                <a:gd name="connsiteX1464" fmla="*/ 783000 w 1566000"/>
                <a:gd name="connsiteY1464" fmla="*/ 0 h 2106000"/>
                <a:gd name="connsiteX1465" fmla="*/ 675000 w 1566000"/>
                <a:gd name="connsiteY1465" fmla="*/ 0 h 2106000"/>
                <a:gd name="connsiteX1466" fmla="*/ 702000 w 1566000"/>
                <a:gd name="connsiteY1466" fmla="*/ 27000 h 2106000"/>
                <a:gd name="connsiteX1467" fmla="*/ 675000 w 1566000"/>
                <a:gd name="connsiteY1467" fmla="*/ 54001 h 2106000"/>
                <a:gd name="connsiteX1468" fmla="*/ 648000 w 1566000"/>
                <a:gd name="connsiteY1468" fmla="*/ 27000 h 2106000"/>
                <a:gd name="connsiteX1469" fmla="*/ 675000 w 1566000"/>
                <a:gd name="connsiteY1469" fmla="*/ 0 h 2106000"/>
                <a:gd name="connsiteX1470" fmla="*/ 567000 w 1566000"/>
                <a:gd name="connsiteY1470" fmla="*/ 0 h 2106000"/>
                <a:gd name="connsiteX1471" fmla="*/ 594000 w 1566000"/>
                <a:gd name="connsiteY1471" fmla="*/ 27000 h 2106000"/>
                <a:gd name="connsiteX1472" fmla="*/ 567000 w 1566000"/>
                <a:gd name="connsiteY1472" fmla="*/ 54001 h 2106000"/>
                <a:gd name="connsiteX1473" fmla="*/ 540000 w 1566000"/>
                <a:gd name="connsiteY1473" fmla="*/ 27000 h 2106000"/>
                <a:gd name="connsiteX1474" fmla="*/ 567000 w 1566000"/>
                <a:gd name="connsiteY1474" fmla="*/ 0 h 2106000"/>
                <a:gd name="connsiteX1475" fmla="*/ 459000 w 1566000"/>
                <a:gd name="connsiteY1475" fmla="*/ 0 h 2106000"/>
                <a:gd name="connsiteX1476" fmla="*/ 486000 w 1566000"/>
                <a:gd name="connsiteY1476" fmla="*/ 27000 h 2106000"/>
                <a:gd name="connsiteX1477" fmla="*/ 459000 w 1566000"/>
                <a:gd name="connsiteY1477" fmla="*/ 54001 h 2106000"/>
                <a:gd name="connsiteX1478" fmla="*/ 432000 w 1566000"/>
                <a:gd name="connsiteY1478" fmla="*/ 27000 h 2106000"/>
                <a:gd name="connsiteX1479" fmla="*/ 459000 w 1566000"/>
                <a:gd name="connsiteY1479" fmla="*/ 0 h 2106000"/>
                <a:gd name="connsiteX1480" fmla="*/ 351000 w 1566000"/>
                <a:gd name="connsiteY1480" fmla="*/ 0 h 2106000"/>
                <a:gd name="connsiteX1481" fmla="*/ 378000 w 1566000"/>
                <a:gd name="connsiteY1481" fmla="*/ 27000 h 2106000"/>
                <a:gd name="connsiteX1482" fmla="*/ 351000 w 1566000"/>
                <a:gd name="connsiteY1482" fmla="*/ 54001 h 2106000"/>
                <a:gd name="connsiteX1483" fmla="*/ 324000 w 1566000"/>
                <a:gd name="connsiteY1483" fmla="*/ 27000 h 2106000"/>
                <a:gd name="connsiteX1484" fmla="*/ 351000 w 1566000"/>
                <a:gd name="connsiteY1484" fmla="*/ 0 h 2106000"/>
                <a:gd name="connsiteX1485" fmla="*/ 243000 w 1566000"/>
                <a:gd name="connsiteY1485" fmla="*/ 0 h 2106000"/>
                <a:gd name="connsiteX1486" fmla="*/ 270000 w 1566000"/>
                <a:gd name="connsiteY1486" fmla="*/ 27000 h 2106000"/>
                <a:gd name="connsiteX1487" fmla="*/ 243000 w 1566000"/>
                <a:gd name="connsiteY1487" fmla="*/ 54001 h 2106000"/>
                <a:gd name="connsiteX1488" fmla="*/ 216000 w 1566000"/>
                <a:gd name="connsiteY1488" fmla="*/ 27000 h 2106000"/>
                <a:gd name="connsiteX1489" fmla="*/ 243000 w 1566000"/>
                <a:gd name="connsiteY1489" fmla="*/ 0 h 2106000"/>
                <a:gd name="connsiteX1490" fmla="*/ 135000 w 1566000"/>
                <a:gd name="connsiteY1490" fmla="*/ 0 h 2106000"/>
                <a:gd name="connsiteX1491" fmla="*/ 162000 w 1566000"/>
                <a:gd name="connsiteY1491" fmla="*/ 27000 h 2106000"/>
                <a:gd name="connsiteX1492" fmla="*/ 135000 w 1566000"/>
                <a:gd name="connsiteY1492" fmla="*/ 54001 h 2106000"/>
                <a:gd name="connsiteX1493" fmla="*/ 108000 w 1566000"/>
                <a:gd name="connsiteY1493" fmla="*/ 27000 h 2106000"/>
                <a:gd name="connsiteX1494" fmla="*/ 135000 w 1566000"/>
                <a:gd name="connsiteY1494" fmla="*/ 0 h 2106000"/>
                <a:gd name="connsiteX1495" fmla="*/ 27000 w 1566000"/>
                <a:gd name="connsiteY1495" fmla="*/ 0 h 2106000"/>
                <a:gd name="connsiteX1496" fmla="*/ 54000 w 1566000"/>
                <a:gd name="connsiteY1496" fmla="*/ 27000 h 2106000"/>
                <a:gd name="connsiteX1497" fmla="*/ 27000 w 1566000"/>
                <a:gd name="connsiteY1497" fmla="*/ 54001 h 2106000"/>
                <a:gd name="connsiteX1498" fmla="*/ 0 w 1566000"/>
                <a:gd name="connsiteY1498" fmla="*/ 27000 h 2106000"/>
                <a:gd name="connsiteX1499" fmla="*/ 27000 w 1566000"/>
                <a:gd name="connsiteY1499" fmla="*/ 0 h 210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</a:cxnLst>
              <a:rect l="l" t="t" r="r" b="b"/>
              <a:pathLst>
                <a:path w="1566000" h="2106000">
                  <a:moveTo>
                    <a:pt x="1539000" y="2052000"/>
                  </a:moveTo>
                  <a:cubicBezTo>
                    <a:pt x="1553912" y="2052000"/>
                    <a:pt x="1566000" y="2064088"/>
                    <a:pt x="1566000" y="2079000"/>
                  </a:cubicBezTo>
                  <a:cubicBezTo>
                    <a:pt x="1566000" y="2093912"/>
                    <a:pt x="1553912" y="2106000"/>
                    <a:pt x="1539000" y="2106000"/>
                  </a:cubicBezTo>
                  <a:cubicBezTo>
                    <a:pt x="1524088" y="2106000"/>
                    <a:pt x="1512000" y="2093912"/>
                    <a:pt x="1512000" y="2079000"/>
                  </a:cubicBezTo>
                  <a:cubicBezTo>
                    <a:pt x="1512000" y="2064088"/>
                    <a:pt x="1524088" y="2052000"/>
                    <a:pt x="1539000" y="2052000"/>
                  </a:cubicBezTo>
                  <a:close/>
                  <a:moveTo>
                    <a:pt x="1431000" y="2052000"/>
                  </a:moveTo>
                  <a:cubicBezTo>
                    <a:pt x="1445912" y="2052000"/>
                    <a:pt x="1458000" y="2064088"/>
                    <a:pt x="1458000" y="2079000"/>
                  </a:cubicBezTo>
                  <a:cubicBezTo>
                    <a:pt x="1458000" y="2093912"/>
                    <a:pt x="1445912" y="2106000"/>
                    <a:pt x="1431000" y="2106000"/>
                  </a:cubicBezTo>
                  <a:cubicBezTo>
                    <a:pt x="1416088" y="2106000"/>
                    <a:pt x="1404000" y="2093912"/>
                    <a:pt x="1404000" y="2079000"/>
                  </a:cubicBezTo>
                  <a:cubicBezTo>
                    <a:pt x="1404000" y="2064088"/>
                    <a:pt x="1416088" y="2052000"/>
                    <a:pt x="1431000" y="2052000"/>
                  </a:cubicBezTo>
                  <a:close/>
                  <a:moveTo>
                    <a:pt x="1323000" y="2052000"/>
                  </a:moveTo>
                  <a:cubicBezTo>
                    <a:pt x="1337912" y="2052000"/>
                    <a:pt x="1350000" y="2064088"/>
                    <a:pt x="1350000" y="2079000"/>
                  </a:cubicBezTo>
                  <a:cubicBezTo>
                    <a:pt x="1350000" y="2093912"/>
                    <a:pt x="1337912" y="2106000"/>
                    <a:pt x="1323000" y="2106000"/>
                  </a:cubicBezTo>
                  <a:cubicBezTo>
                    <a:pt x="1308088" y="2106000"/>
                    <a:pt x="1296000" y="2093912"/>
                    <a:pt x="1296000" y="2079000"/>
                  </a:cubicBezTo>
                  <a:cubicBezTo>
                    <a:pt x="1296000" y="2064088"/>
                    <a:pt x="1308088" y="2052000"/>
                    <a:pt x="1323000" y="2052000"/>
                  </a:cubicBezTo>
                  <a:close/>
                  <a:moveTo>
                    <a:pt x="1215000" y="2052000"/>
                  </a:moveTo>
                  <a:cubicBezTo>
                    <a:pt x="1229912" y="2052000"/>
                    <a:pt x="1242000" y="2064088"/>
                    <a:pt x="1242000" y="2079000"/>
                  </a:cubicBezTo>
                  <a:cubicBezTo>
                    <a:pt x="1242000" y="2093912"/>
                    <a:pt x="1229912" y="2106000"/>
                    <a:pt x="1215000" y="2106000"/>
                  </a:cubicBezTo>
                  <a:cubicBezTo>
                    <a:pt x="1200088" y="2106000"/>
                    <a:pt x="1188000" y="2093912"/>
                    <a:pt x="1188000" y="2079000"/>
                  </a:cubicBezTo>
                  <a:cubicBezTo>
                    <a:pt x="1188000" y="2064088"/>
                    <a:pt x="1200088" y="2052000"/>
                    <a:pt x="1215000" y="2052000"/>
                  </a:cubicBezTo>
                  <a:close/>
                  <a:moveTo>
                    <a:pt x="1107000" y="2052000"/>
                  </a:moveTo>
                  <a:cubicBezTo>
                    <a:pt x="1121912" y="2052000"/>
                    <a:pt x="1134000" y="2064088"/>
                    <a:pt x="1134000" y="2079000"/>
                  </a:cubicBezTo>
                  <a:cubicBezTo>
                    <a:pt x="1134000" y="2093912"/>
                    <a:pt x="1121912" y="2106000"/>
                    <a:pt x="1107000" y="2106000"/>
                  </a:cubicBezTo>
                  <a:cubicBezTo>
                    <a:pt x="1092088" y="2106000"/>
                    <a:pt x="1080000" y="2093912"/>
                    <a:pt x="1080000" y="2079000"/>
                  </a:cubicBezTo>
                  <a:cubicBezTo>
                    <a:pt x="1080000" y="2064088"/>
                    <a:pt x="1092088" y="2052000"/>
                    <a:pt x="1107000" y="2052000"/>
                  </a:cubicBezTo>
                  <a:close/>
                  <a:moveTo>
                    <a:pt x="999000" y="2052000"/>
                  </a:moveTo>
                  <a:cubicBezTo>
                    <a:pt x="1013912" y="2052000"/>
                    <a:pt x="1026000" y="2064088"/>
                    <a:pt x="1026000" y="2079000"/>
                  </a:cubicBezTo>
                  <a:cubicBezTo>
                    <a:pt x="1026000" y="2093912"/>
                    <a:pt x="1013912" y="2106000"/>
                    <a:pt x="999000" y="2106000"/>
                  </a:cubicBezTo>
                  <a:cubicBezTo>
                    <a:pt x="984088" y="2106000"/>
                    <a:pt x="972000" y="2093912"/>
                    <a:pt x="972000" y="2079000"/>
                  </a:cubicBezTo>
                  <a:cubicBezTo>
                    <a:pt x="972000" y="2064088"/>
                    <a:pt x="984088" y="2052000"/>
                    <a:pt x="999000" y="2052000"/>
                  </a:cubicBezTo>
                  <a:close/>
                  <a:moveTo>
                    <a:pt x="891000" y="2052000"/>
                  </a:moveTo>
                  <a:cubicBezTo>
                    <a:pt x="905912" y="2052000"/>
                    <a:pt x="918000" y="2064088"/>
                    <a:pt x="918000" y="2079000"/>
                  </a:cubicBezTo>
                  <a:cubicBezTo>
                    <a:pt x="918000" y="2093912"/>
                    <a:pt x="905912" y="2106000"/>
                    <a:pt x="891000" y="2106000"/>
                  </a:cubicBezTo>
                  <a:cubicBezTo>
                    <a:pt x="876088" y="2106000"/>
                    <a:pt x="864000" y="2093912"/>
                    <a:pt x="864000" y="2079000"/>
                  </a:cubicBezTo>
                  <a:cubicBezTo>
                    <a:pt x="864000" y="2064088"/>
                    <a:pt x="876088" y="2052000"/>
                    <a:pt x="891000" y="2052000"/>
                  </a:cubicBezTo>
                  <a:close/>
                  <a:moveTo>
                    <a:pt x="783000" y="2052000"/>
                  </a:moveTo>
                  <a:cubicBezTo>
                    <a:pt x="797912" y="2052000"/>
                    <a:pt x="810000" y="2064088"/>
                    <a:pt x="810000" y="2079000"/>
                  </a:cubicBezTo>
                  <a:cubicBezTo>
                    <a:pt x="810000" y="2093912"/>
                    <a:pt x="797912" y="2106000"/>
                    <a:pt x="783000" y="2106000"/>
                  </a:cubicBezTo>
                  <a:cubicBezTo>
                    <a:pt x="768088" y="2106000"/>
                    <a:pt x="756000" y="2093912"/>
                    <a:pt x="756000" y="2079000"/>
                  </a:cubicBezTo>
                  <a:cubicBezTo>
                    <a:pt x="756000" y="2064088"/>
                    <a:pt x="768088" y="2052000"/>
                    <a:pt x="783000" y="2052000"/>
                  </a:cubicBezTo>
                  <a:close/>
                  <a:moveTo>
                    <a:pt x="675000" y="2052000"/>
                  </a:moveTo>
                  <a:cubicBezTo>
                    <a:pt x="689912" y="2052000"/>
                    <a:pt x="702000" y="2064088"/>
                    <a:pt x="702000" y="2079000"/>
                  </a:cubicBezTo>
                  <a:cubicBezTo>
                    <a:pt x="702000" y="2093912"/>
                    <a:pt x="689912" y="2106000"/>
                    <a:pt x="675000" y="2106000"/>
                  </a:cubicBezTo>
                  <a:cubicBezTo>
                    <a:pt x="660088" y="2106000"/>
                    <a:pt x="648000" y="2093912"/>
                    <a:pt x="648000" y="2079000"/>
                  </a:cubicBezTo>
                  <a:cubicBezTo>
                    <a:pt x="648000" y="2064088"/>
                    <a:pt x="660088" y="2052000"/>
                    <a:pt x="675000" y="2052000"/>
                  </a:cubicBezTo>
                  <a:close/>
                  <a:moveTo>
                    <a:pt x="567000" y="2052000"/>
                  </a:moveTo>
                  <a:cubicBezTo>
                    <a:pt x="581912" y="2052000"/>
                    <a:pt x="594000" y="2064088"/>
                    <a:pt x="594000" y="2079000"/>
                  </a:cubicBezTo>
                  <a:cubicBezTo>
                    <a:pt x="594000" y="2093912"/>
                    <a:pt x="581912" y="2106000"/>
                    <a:pt x="567000" y="2106000"/>
                  </a:cubicBezTo>
                  <a:cubicBezTo>
                    <a:pt x="552088" y="2106000"/>
                    <a:pt x="540000" y="2093912"/>
                    <a:pt x="540000" y="2079000"/>
                  </a:cubicBezTo>
                  <a:cubicBezTo>
                    <a:pt x="540000" y="2064088"/>
                    <a:pt x="552088" y="2052000"/>
                    <a:pt x="567000" y="2052000"/>
                  </a:cubicBezTo>
                  <a:close/>
                  <a:moveTo>
                    <a:pt x="459000" y="2052000"/>
                  </a:moveTo>
                  <a:cubicBezTo>
                    <a:pt x="473912" y="2052000"/>
                    <a:pt x="486000" y="2064088"/>
                    <a:pt x="486000" y="2079000"/>
                  </a:cubicBezTo>
                  <a:cubicBezTo>
                    <a:pt x="486000" y="2093912"/>
                    <a:pt x="473912" y="2106000"/>
                    <a:pt x="459000" y="2106000"/>
                  </a:cubicBezTo>
                  <a:cubicBezTo>
                    <a:pt x="444088" y="2106000"/>
                    <a:pt x="432000" y="2093912"/>
                    <a:pt x="432000" y="2079000"/>
                  </a:cubicBezTo>
                  <a:cubicBezTo>
                    <a:pt x="432000" y="2064088"/>
                    <a:pt x="444088" y="2052000"/>
                    <a:pt x="459000" y="2052000"/>
                  </a:cubicBezTo>
                  <a:close/>
                  <a:moveTo>
                    <a:pt x="351000" y="2052000"/>
                  </a:moveTo>
                  <a:cubicBezTo>
                    <a:pt x="365912" y="2052000"/>
                    <a:pt x="378000" y="2064088"/>
                    <a:pt x="378000" y="2079000"/>
                  </a:cubicBezTo>
                  <a:cubicBezTo>
                    <a:pt x="378000" y="2093912"/>
                    <a:pt x="365912" y="2106000"/>
                    <a:pt x="351000" y="2106000"/>
                  </a:cubicBezTo>
                  <a:cubicBezTo>
                    <a:pt x="336088" y="2106000"/>
                    <a:pt x="324000" y="2093912"/>
                    <a:pt x="324000" y="2079000"/>
                  </a:cubicBezTo>
                  <a:cubicBezTo>
                    <a:pt x="324000" y="2064088"/>
                    <a:pt x="336088" y="2052000"/>
                    <a:pt x="351000" y="2052000"/>
                  </a:cubicBezTo>
                  <a:close/>
                  <a:moveTo>
                    <a:pt x="243000" y="2052000"/>
                  </a:moveTo>
                  <a:cubicBezTo>
                    <a:pt x="257912" y="2052000"/>
                    <a:pt x="270000" y="2064088"/>
                    <a:pt x="270000" y="2079000"/>
                  </a:cubicBezTo>
                  <a:cubicBezTo>
                    <a:pt x="270000" y="2093912"/>
                    <a:pt x="257912" y="2106000"/>
                    <a:pt x="243000" y="2106000"/>
                  </a:cubicBezTo>
                  <a:cubicBezTo>
                    <a:pt x="228088" y="2106000"/>
                    <a:pt x="216000" y="2093912"/>
                    <a:pt x="216000" y="2079000"/>
                  </a:cubicBezTo>
                  <a:cubicBezTo>
                    <a:pt x="216000" y="2064088"/>
                    <a:pt x="228088" y="2052000"/>
                    <a:pt x="243000" y="2052000"/>
                  </a:cubicBezTo>
                  <a:close/>
                  <a:moveTo>
                    <a:pt x="135000" y="2052000"/>
                  </a:moveTo>
                  <a:cubicBezTo>
                    <a:pt x="149912" y="2052000"/>
                    <a:pt x="162000" y="2064088"/>
                    <a:pt x="162000" y="2079000"/>
                  </a:cubicBezTo>
                  <a:cubicBezTo>
                    <a:pt x="162000" y="2093912"/>
                    <a:pt x="149912" y="2106000"/>
                    <a:pt x="135000" y="2106000"/>
                  </a:cubicBezTo>
                  <a:cubicBezTo>
                    <a:pt x="120088" y="2106000"/>
                    <a:pt x="108000" y="2093912"/>
                    <a:pt x="108000" y="2079000"/>
                  </a:cubicBezTo>
                  <a:cubicBezTo>
                    <a:pt x="108000" y="2064088"/>
                    <a:pt x="120088" y="2052000"/>
                    <a:pt x="135000" y="2052000"/>
                  </a:cubicBezTo>
                  <a:close/>
                  <a:moveTo>
                    <a:pt x="27000" y="2052000"/>
                  </a:moveTo>
                  <a:cubicBezTo>
                    <a:pt x="41912" y="2052000"/>
                    <a:pt x="54000" y="2064088"/>
                    <a:pt x="54000" y="2079000"/>
                  </a:cubicBezTo>
                  <a:cubicBezTo>
                    <a:pt x="54000" y="2093912"/>
                    <a:pt x="41912" y="2106000"/>
                    <a:pt x="27000" y="2106000"/>
                  </a:cubicBezTo>
                  <a:cubicBezTo>
                    <a:pt x="12088" y="2106000"/>
                    <a:pt x="0" y="2093912"/>
                    <a:pt x="0" y="2079000"/>
                  </a:cubicBezTo>
                  <a:cubicBezTo>
                    <a:pt x="0" y="2064088"/>
                    <a:pt x="12088" y="2052000"/>
                    <a:pt x="27000" y="2052000"/>
                  </a:cubicBezTo>
                  <a:close/>
                  <a:moveTo>
                    <a:pt x="1539000" y="1944000"/>
                  </a:moveTo>
                  <a:cubicBezTo>
                    <a:pt x="1553912" y="1944000"/>
                    <a:pt x="1566000" y="1956088"/>
                    <a:pt x="1566000" y="1971000"/>
                  </a:cubicBezTo>
                  <a:cubicBezTo>
                    <a:pt x="1566000" y="1985912"/>
                    <a:pt x="1553912" y="1998000"/>
                    <a:pt x="1539000" y="1998000"/>
                  </a:cubicBezTo>
                  <a:cubicBezTo>
                    <a:pt x="1524088" y="1998000"/>
                    <a:pt x="1512000" y="1985912"/>
                    <a:pt x="1512000" y="1971000"/>
                  </a:cubicBezTo>
                  <a:cubicBezTo>
                    <a:pt x="1512000" y="1956088"/>
                    <a:pt x="1524088" y="1944000"/>
                    <a:pt x="1539000" y="1944000"/>
                  </a:cubicBezTo>
                  <a:close/>
                  <a:moveTo>
                    <a:pt x="1431000" y="1944000"/>
                  </a:moveTo>
                  <a:cubicBezTo>
                    <a:pt x="1445912" y="1944000"/>
                    <a:pt x="1458000" y="1956088"/>
                    <a:pt x="1458000" y="1971000"/>
                  </a:cubicBezTo>
                  <a:cubicBezTo>
                    <a:pt x="1458000" y="1985912"/>
                    <a:pt x="1445912" y="1998000"/>
                    <a:pt x="1431000" y="1998000"/>
                  </a:cubicBezTo>
                  <a:cubicBezTo>
                    <a:pt x="1416088" y="1998000"/>
                    <a:pt x="1404000" y="1985912"/>
                    <a:pt x="1404000" y="1971000"/>
                  </a:cubicBezTo>
                  <a:cubicBezTo>
                    <a:pt x="1404000" y="1956088"/>
                    <a:pt x="1416088" y="1944000"/>
                    <a:pt x="1431000" y="1944000"/>
                  </a:cubicBezTo>
                  <a:close/>
                  <a:moveTo>
                    <a:pt x="1323000" y="1944000"/>
                  </a:moveTo>
                  <a:cubicBezTo>
                    <a:pt x="1337912" y="1944000"/>
                    <a:pt x="1350000" y="1956088"/>
                    <a:pt x="1350000" y="1971000"/>
                  </a:cubicBezTo>
                  <a:cubicBezTo>
                    <a:pt x="1350000" y="1985912"/>
                    <a:pt x="1337912" y="1998000"/>
                    <a:pt x="1323000" y="1998000"/>
                  </a:cubicBezTo>
                  <a:cubicBezTo>
                    <a:pt x="1308088" y="1998000"/>
                    <a:pt x="1296000" y="1985912"/>
                    <a:pt x="1296000" y="1971000"/>
                  </a:cubicBezTo>
                  <a:cubicBezTo>
                    <a:pt x="1296000" y="1956088"/>
                    <a:pt x="1308088" y="1944000"/>
                    <a:pt x="1323000" y="1944000"/>
                  </a:cubicBezTo>
                  <a:close/>
                  <a:moveTo>
                    <a:pt x="1215000" y="1944000"/>
                  </a:moveTo>
                  <a:cubicBezTo>
                    <a:pt x="1229912" y="1944000"/>
                    <a:pt x="1242000" y="1956088"/>
                    <a:pt x="1242000" y="1971000"/>
                  </a:cubicBezTo>
                  <a:cubicBezTo>
                    <a:pt x="1242000" y="1985912"/>
                    <a:pt x="1229912" y="1998000"/>
                    <a:pt x="1215000" y="1998000"/>
                  </a:cubicBezTo>
                  <a:cubicBezTo>
                    <a:pt x="1200088" y="1998000"/>
                    <a:pt x="1188000" y="1985912"/>
                    <a:pt x="1188000" y="1971000"/>
                  </a:cubicBezTo>
                  <a:cubicBezTo>
                    <a:pt x="1188000" y="1956088"/>
                    <a:pt x="1200088" y="1944000"/>
                    <a:pt x="1215000" y="1944000"/>
                  </a:cubicBezTo>
                  <a:close/>
                  <a:moveTo>
                    <a:pt x="1107000" y="1944000"/>
                  </a:moveTo>
                  <a:cubicBezTo>
                    <a:pt x="1121912" y="1944000"/>
                    <a:pt x="1134000" y="1956088"/>
                    <a:pt x="1134000" y="1971000"/>
                  </a:cubicBezTo>
                  <a:cubicBezTo>
                    <a:pt x="1134000" y="1985912"/>
                    <a:pt x="1121912" y="1998000"/>
                    <a:pt x="1107000" y="1998000"/>
                  </a:cubicBezTo>
                  <a:cubicBezTo>
                    <a:pt x="1092088" y="1998000"/>
                    <a:pt x="1080000" y="1985912"/>
                    <a:pt x="1080000" y="1971000"/>
                  </a:cubicBezTo>
                  <a:cubicBezTo>
                    <a:pt x="1080000" y="1956088"/>
                    <a:pt x="1092088" y="1944000"/>
                    <a:pt x="1107000" y="1944000"/>
                  </a:cubicBezTo>
                  <a:close/>
                  <a:moveTo>
                    <a:pt x="999000" y="1944000"/>
                  </a:moveTo>
                  <a:cubicBezTo>
                    <a:pt x="1013912" y="1944000"/>
                    <a:pt x="1026000" y="1956088"/>
                    <a:pt x="1026000" y="1971000"/>
                  </a:cubicBezTo>
                  <a:cubicBezTo>
                    <a:pt x="1026000" y="1985912"/>
                    <a:pt x="1013912" y="1998000"/>
                    <a:pt x="999000" y="1998000"/>
                  </a:cubicBezTo>
                  <a:cubicBezTo>
                    <a:pt x="984088" y="1998000"/>
                    <a:pt x="972000" y="1985912"/>
                    <a:pt x="972000" y="1971000"/>
                  </a:cubicBezTo>
                  <a:cubicBezTo>
                    <a:pt x="972000" y="1956088"/>
                    <a:pt x="984088" y="1944000"/>
                    <a:pt x="999000" y="1944000"/>
                  </a:cubicBezTo>
                  <a:close/>
                  <a:moveTo>
                    <a:pt x="891000" y="1944000"/>
                  </a:moveTo>
                  <a:cubicBezTo>
                    <a:pt x="905912" y="1944000"/>
                    <a:pt x="918000" y="1956088"/>
                    <a:pt x="918000" y="1971000"/>
                  </a:cubicBezTo>
                  <a:cubicBezTo>
                    <a:pt x="918000" y="1985912"/>
                    <a:pt x="905912" y="1998000"/>
                    <a:pt x="891000" y="1998000"/>
                  </a:cubicBezTo>
                  <a:cubicBezTo>
                    <a:pt x="876088" y="1998000"/>
                    <a:pt x="864000" y="1985912"/>
                    <a:pt x="864000" y="1971000"/>
                  </a:cubicBezTo>
                  <a:cubicBezTo>
                    <a:pt x="864000" y="1956088"/>
                    <a:pt x="876088" y="1944000"/>
                    <a:pt x="891000" y="1944000"/>
                  </a:cubicBezTo>
                  <a:close/>
                  <a:moveTo>
                    <a:pt x="783000" y="1944000"/>
                  </a:moveTo>
                  <a:cubicBezTo>
                    <a:pt x="797912" y="1944000"/>
                    <a:pt x="810000" y="1956088"/>
                    <a:pt x="810000" y="1971000"/>
                  </a:cubicBezTo>
                  <a:cubicBezTo>
                    <a:pt x="810000" y="1985912"/>
                    <a:pt x="797912" y="1998000"/>
                    <a:pt x="783000" y="1998000"/>
                  </a:cubicBezTo>
                  <a:cubicBezTo>
                    <a:pt x="768088" y="1998000"/>
                    <a:pt x="756000" y="1985912"/>
                    <a:pt x="756000" y="1971000"/>
                  </a:cubicBezTo>
                  <a:cubicBezTo>
                    <a:pt x="756000" y="1956088"/>
                    <a:pt x="768088" y="1944000"/>
                    <a:pt x="783000" y="1944000"/>
                  </a:cubicBezTo>
                  <a:close/>
                  <a:moveTo>
                    <a:pt x="675000" y="1944000"/>
                  </a:moveTo>
                  <a:cubicBezTo>
                    <a:pt x="689912" y="1944000"/>
                    <a:pt x="702000" y="1956088"/>
                    <a:pt x="702000" y="1971000"/>
                  </a:cubicBezTo>
                  <a:cubicBezTo>
                    <a:pt x="702000" y="1985912"/>
                    <a:pt x="689912" y="1998000"/>
                    <a:pt x="675000" y="1998000"/>
                  </a:cubicBezTo>
                  <a:cubicBezTo>
                    <a:pt x="660088" y="1998000"/>
                    <a:pt x="648000" y="1985912"/>
                    <a:pt x="648000" y="1971000"/>
                  </a:cubicBezTo>
                  <a:cubicBezTo>
                    <a:pt x="648000" y="1956088"/>
                    <a:pt x="660088" y="1944000"/>
                    <a:pt x="675000" y="1944000"/>
                  </a:cubicBezTo>
                  <a:close/>
                  <a:moveTo>
                    <a:pt x="567000" y="1944000"/>
                  </a:moveTo>
                  <a:cubicBezTo>
                    <a:pt x="581912" y="1944000"/>
                    <a:pt x="594000" y="1956088"/>
                    <a:pt x="594000" y="1971000"/>
                  </a:cubicBezTo>
                  <a:cubicBezTo>
                    <a:pt x="594000" y="1985912"/>
                    <a:pt x="581912" y="1998000"/>
                    <a:pt x="567000" y="1998000"/>
                  </a:cubicBezTo>
                  <a:cubicBezTo>
                    <a:pt x="552088" y="1998000"/>
                    <a:pt x="540000" y="1985912"/>
                    <a:pt x="540000" y="1971000"/>
                  </a:cubicBezTo>
                  <a:cubicBezTo>
                    <a:pt x="540000" y="1956088"/>
                    <a:pt x="552088" y="1944000"/>
                    <a:pt x="567000" y="1944000"/>
                  </a:cubicBezTo>
                  <a:close/>
                  <a:moveTo>
                    <a:pt x="459000" y="1944000"/>
                  </a:moveTo>
                  <a:cubicBezTo>
                    <a:pt x="473912" y="1944000"/>
                    <a:pt x="486000" y="1956088"/>
                    <a:pt x="486000" y="1971000"/>
                  </a:cubicBezTo>
                  <a:cubicBezTo>
                    <a:pt x="486000" y="1985912"/>
                    <a:pt x="473912" y="1998000"/>
                    <a:pt x="459000" y="1998000"/>
                  </a:cubicBezTo>
                  <a:cubicBezTo>
                    <a:pt x="444088" y="1998000"/>
                    <a:pt x="432000" y="1985912"/>
                    <a:pt x="432000" y="1971000"/>
                  </a:cubicBezTo>
                  <a:cubicBezTo>
                    <a:pt x="432000" y="1956088"/>
                    <a:pt x="444088" y="1944000"/>
                    <a:pt x="459000" y="1944000"/>
                  </a:cubicBezTo>
                  <a:close/>
                  <a:moveTo>
                    <a:pt x="351000" y="1944000"/>
                  </a:moveTo>
                  <a:cubicBezTo>
                    <a:pt x="365912" y="1944000"/>
                    <a:pt x="378000" y="1956088"/>
                    <a:pt x="378000" y="1971000"/>
                  </a:cubicBezTo>
                  <a:cubicBezTo>
                    <a:pt x="378000" y="1985912"/>
                    <a:pt x="365912" y="1998000"/>
                    <a:pt x="351000" y="1998000"/>
                  </a:cubicBezTo>
                  <a:cubicBezTo>
                    <a:pt x="336088" y="1998000"/>
                    <a:pt x="324000" y="1985912"/>
                    <a:pt x="324000" y="1971000"/>
                  </a:cubicBezTo>
                  <a:cubicBezTo>
                    <a:pt x="324000" y="1956088"/>
                    <a:pt x="336088" y="1944000"/>
                    <a:pt x="351000" y="1944000"/>
                  </a:cubicBezTo>
                  <a:close/>
                  <a:moveTo>
                    <a:pt x="243000" y="1944000"/>
                  </a:moveTo>
                  <a:cubicBezTo>
                    <a:pt x="257912" y="1944000"/>
                    <a:pt x="270000" y="1956088"/>
                    <a:pt x="270000" y="1971000"/>
                  </a:cubicBezTo>
                  <a:cubicBezTo>
                    <a:pt x="270000" y="1985912"/>
                    <a:pt x="257912" y="1998000"/>
                    <a:pt x="243000" y="1998000"/>
                  </a:cubicBezTo>
                  <a:cubicBezTo>
                    <a:pt x="228088" y="1998000"/>
                    <a:pt x="216000" y="1985912"/>
                    <a:pt x="216000" y="1971000"/>
                  </a:cubicBezTo>
                  <a:cubicBezTo>
                    <a:pt x="216000" y="1956088"/>
                    <a:pt x="228088" y="1944000"/>
                    <a:pt x="243000" y="1944000"/>
                  </a:cubicBezTo>
                  <a:close/>
                  <a:moveTo>
                    <a:pt x="135000" y="1944000"/>
                  </a:moveTo>
                  <a:cubicBezTo>
                    <a:pt x="149912" y="1944000"/>
                    <a:pt x="162000" y="1956088"/>
                    <a:pt x="162000" y="1971000"/>
                  </a:cubicBezTo>
                  <a:cubicBezTo>
                    <a:pt x="162000" y="1985912"/>
                    <a:pt x="149912" y="1998000"/>
                    <a:pt x="135000" y="1998000"/>
                  </a:cubicBezTo>
                  <a:cubicBezTo>
                    <a:pt x="120088" y="1998000"/>
                    <a:pt x="108000" y="1985912"/>
                    <a:pt x="108000" y="1971000"/>
                  </a:cubicBezTo>
                  <a:cubicBezTo>
                    <a:pt x="108000" y="1956088"/>
                    <a:pt x="120088" y="1944000"/>
                    <a:pt x="135000" y="1944000"/>
                  </a:cubicBezTo>
                  <a:close/>
                  <a:moveTo>
                    <a:pt x="27000" y="1944000"/>
                  </a:moveTo>
                  <a:cubicBezTo>
                    <a:pt x="41912" y="1944000"/>
                    <a:pt x="54000" y="1956088"/>
                    <a:pt x="54000" y="1971000"/>
                  </a:cubicBezTo>
                  <a:cubicBezTo>
                    <a:pt x="54000" y="1985912"/>
                    <a:pt x="41912" y="1998000"/>
                    <a:pt x="27000" y="1998000"/>
                  </a:cubicBezTo>
                  <a:cubicBezTo>
                    <a:pt x="12088" y="1998000"/>
                    <a:pt x="0" y="1985912"/>
                    <a:pt x="0" y="1971000"/>
                  </a:cubicBezTo>
                  <a:cubicBezTo>
                    <a:pt x="0" y="1956088"/>
                    <a:pt x="12088" y="1944000"/>
                    <a:pt x="27000" y="1944000"/>
                  </a:cubicBezTo>
                  <a:close/>
                  <a:moveTo>
                    <a:pt x="1539000" y="1836000"/>
                  </a:moveTo>
                  <a:cubicBezTo>
                    <a:pt x="1553912" y="1836000"/>
                    <a:pt x="1566000" y="1848088"/>
                    <a:pt x="1566000" y="1863000"/>
                  </a:cubicBezTo>
                  <a:cubicBezTo>
                    <a:pt x="1566000" y="1877912"/>
                    <a:pt x="1553912" y="1890000"/>
                    <a:pt x="1539000" y="1890000"/>
                  </a:cubicBezTo>
                  <a:cubicBezTo>
                    <a:pt x="1524088" y="1890000"/>
                    <a:pt x="1512000" y="1877912"/>
                    <a:pt x="1512000" y="1863000"/>
                  </a:cubicBezTo>
                  <a:cubicBezTo>
                    <a:pt x="1512000" y="1848088"/>
                    <a:pt x="1524088" y="1836000"/>
                    <a:pt x="1539000" y="1836000"/>
                  </a:cubicBezTo>
                  <a:close/>
                  <a:moveTo>
                    <a:pt x="1431000" y="1836000"/>
                  </a:moveTo>
                  <a:cubicBezTo>
                    <a:pt x="1445912" y="1836000"/>
                    <a:pt x="1458000" y="1848088"/>
                    <a:pt x="1458000" y="1863000"/>
                  </a:cubicBezTo>
                  <a:cubicBezTo>
                    <a:pt x="1458000" y="1877912"/>
                    <a:pt x="1445912" y="1890000"/>
                    <a:pt x="1431000" y="1890000"/>
                  </a:cubicBezTo>
                  <a:cubicBezTo>
                    <a:pt x="1416088" y="1890000"/>
                    <a:pt x="1404000" y="1877912"/>
                    <a:pt x="1404000" y="1863000"/>
                  </a:cubicBezTo>
                  <a:cubicBezTo>
                    <a:pt x="1404000" y="1848088"/>
                    <a:pt x="1416088" y="1836000"/>
                    <a:pt x="1431000" y="1836000"/>
                  </a:cubicBezTo>
                  <a:close/>
                  <a:moveTo>
                    <a:pt x="1323000" y="1836000"/>
                  </a:moveTo>
                  <a:cubicBezTo>
                    <a:pt x="1337912" y="1836000"/>
                    <a:pt x="1350000" y="1848088"/>
                    <a:pt x="1350000" y="1863000"/>
                  </a:cubicBezTo>
                  <a:cubicBezTo>
                    <a:pt x="1350000" y="1877912"/>
                    <a:pt x="1337912" y="1890000"/>
                    <a:pt x="1323000" y="1890000"/>
                  </a:cubicBezTo>
                  <a:cubicBezTo>
                    <a:pt x="1308088" y="1890000"/>
                    <a:pt x="1296000" y="1877912"/>
                    <a:pt x="1296000" y="1863000"/>
                  </a:cubicBezTo>
                  <a:cubicBezTo>
                    <a:pt x="1296000" y="1848088"/>
                    <a:pt x="1308088" y="1836000"/>
                    <a:pt x="1323000" y="1836000"/>
                  </a:cubicBezTo>
                  <a:close/>
                  <a:moveTo>
                    <a:pt x="1215000" y="1836000"/>
                  </a:moveTo>
                  <a:cubicBezTo>
                    <a:pt x="1229912" y="1836000"/>
                    <a:pt x="1242000" y="1848088"/>
                    <a:pt x="1242000" y="1863000"/>
                  </a:cubicBezTo>
                  <a:cubicBezTo>
                    <a:pt x="1242000" y="1877912"/>
                    <a:pt x="1229912" y="1890000"/>
                    <a:pt x="1215000" y="1890000"/>
                  </a:cubicBezTo>
                  <a:cubicBezTo>
                    <a:pt x="1200088" y="1890000"/>
                    <a:pt x="1188000" y="1877912"/>
                    <a:pt x="1188000" y="1863000"/>
                  </a:cubicBezTo>
                  <a:cubicBezTo>
                    <a:pt x="1188000" y="1848088"/>
                    <a:pt x="1200088" y="1836000"/>
                    <a:pt x="1215000" y="1836000"/>
                  </a:cubicBezTo>
                  <a:close/>
                  <a:moveTo>
                    <a:pt x="1107000" y="1836000"/>
                  </a:moveTo>
                  <a:cubicBezTo>
                    <a:pt x="1121912" y="1836000"/>
                    <a:pt x="1134000" y="1848088"/>
                    <a:pt x="1134000" y="1863000"/>
                  </a:cubicBezTo>
                  <a:cubicBezTo>
                    <a:pt x="1134000" y="1877912"/>
                    <a:pt x="1121912" y="1890000"/>
                    <a:pt x="1107000" y="1890000"/>
                  </a:cubicBezTo>
                  <a:cubicBezTo>
                    <a:pt x="1092088" y="1890000"/>
                    <a:pt x="1080000" y="1877912"/>
                    <a:pt x="1080000" y="1863000"/>
                  </a:cubicBezTo>
                  <a:cubicBezTo>
                    <a:pt x="1080000" y="1848088"/>
                    <a:pt x="1092088" y="1836000"/>
                    <a:pt x="1107000" y="1836000"/>
                  </a:cubicBezTo>
                  <a:close/>
                  <a:moveTo>
                    <a:pt x="999000" y="1836000"/>
                  </a:moveTo>
                  <a:cubicBezTo>
                    <a:pt x="1013912" y="1836000"/>
                    <a:pt x="1026000" y="1848088"/>
                    <a:pt x="1026000" y="1863000"/>
                  </a:cubicBezTo>
                  <a:cubicBezTo>
                    <a:pt x="1026000" y="1877912"/>
                    <a:pt x="1013912" y="1890000"/>
                    <a:pt x="999000" y="1890000"/>
                  </a:cubicBezTo>
                  <a:cubicBezTo>
                    <a:pt x="984088" y="1890000"/>
                    <a:pt x="972000" y="1877912"/>
                    <a:pt x="972000" y="1863000"/>
                  </a:cubicBezTo>
                  <a:cubicBezTo>
                    <a:pt x="972000" y="1848088"/>
                    <a:pt x="984088" y="1836000"/>
                    <a:pt x="999000" y="1836000"/>
                  </a:cubicBezTo>
                  <a:close/>
                  <a:moveTo>
                    <a:pt x="891000" y="1836000"/>
                  </a:moveTo>
                  <a:cubicBezTo>
                    <a:pt x="905912" y="1836000"/>
                    <a:pt x="918000" y="1848088"/>
                    <a:pt x="918000" y="1863000"/>
                  </a:cubicBezTo>
                  <a:cubicBezTo>
                    <a:pt x="918000" y="1877912"/>
                    <a:pt x="905912" y="1890000"/>
                    <a:pt x="891000" y="1890000"/>
                  </a:cubicBezTo>
                  <a:cubicBezTo>
                    <a:pt x="876088" y="1890000"/>
                    <a:pt x="864000" y="1877912"/>
                    <a:pt x="864000" y="1863000"/>
                  </a:cubicBezTo>
                  <a:cubicBezTo>
                    <a:pt x="864000" y="1848088"/>
                    <a:pt x="876088" y="1836000"/>
                    <a:pt x="891000" y="1836000"/>
                  </a:cubicBezTo>
                  <a:close/>
                  <a:moveTo>
                    <a:pt x="783000" y="1836000"/>
                  </a:moveTo>
                  <a:cubicBezTo>
                    <a:pt x="797912" y="1836000"/>
                    <a:pt x="810000" y="1848088"/>
                    <a:pt x="810000" y="1863000"/>
                  </a:cubicBezTo>
                  <a:cubicBezTo>
                    <a:pt x="810000" y="1877912"/>
                    <a:pt x="797912" y="1890000"/>
                    <a:pt x="783000" y="1890000"/>
                  </a:cubicBezTo>
                  <a:cubicBezTo>
                    <a:pt x="768088" y="1890000"/>
                    <a:pt x="756000" y="1877912"/>
                    <a:pt x="756000" y="1863000"/>
                  </a:cubicBezTo>
                  <a:cubicBezTo>
                    <a:pt x="756000" y="1848088"/>
                    <a:pt x="768088" y="1836000"/>
                    <a:pt x="783000" y="1836000"/>
                  </a:cubicBezTo>
                  <a:close/>
                  <a:moveTo>
                    <a:pt x="675000" y="1836000"/>
                  </a:moveTo>
                  <a:cubicBezTo>
                    <a:pt x="689912" y="1836000"/>
                    <a:pt x="702000" y="1848088"/>
                    <a:pt x="702000" y="1863000"/>
                  </a:cubicBezTo>
                  <a:cubicBezTo>
                    <a:pt x="702000" y="1877912"/>
                    <a:pt x="689912" y="1890000"/>
                    <a:pt x="675000" y="1890000"/>
                  </a:cubicBezTo>
                  <a:cubicBezTo>
                    <a:pt x="660088" y="1890000"/>
                    <a:pt x="648000" y="1877912"/>
                    <a:pt x="648000" y="1863000"/>
                  </a:cubicBezTo>
                  <a:cubicBezTo>
                    <a:pt x="648000" y="1848088"/>
                    <a:pt x="660088" y="1836000"/>
                    <a:pt x="675000" y="1836000"/>
                  </a:cubicBezTo>
                  <a:close/>
                  <a:moveTo>
                    <a:pt x="567000" y="1836000"/>
                  </a:moveTo>
                  <a:cubicBezTo>
                    <a:pt x="581912" y="1836000"/>
                    <a:pt x="594000" y="1848088"/>
                    <a:pt x="594000" y="1863000"/>
                  </a:cubicBezTo>
                  <a:cubicBezTo>
                    <a:pt x="594000" y="1877912"/>
                    <a:pt x="581912" y="1890000"/>
                    <a:pt x="567000" y="1890000"/>
                  </a:cubicBezTo>
                  <a:cubicBezTo>
                    <a:pt x="552088" y="1890000"/>
                    <a:pt x="540000" y="1877912"/>
                    <a:pt x="540000" y="1863000"/>
                  </a:cubicBezTo>
                  <a:cubicBezTo>
                    <a:pt x="540000" y="1848088"/>
                    <a:pt x="552088" y="1836000"/>
                    <a:pt x="567000" y="1836000"/>
                  </a:cubicBezTo>
                  <a:close/>
                  <a:moveTo>
                    <a:pt x="459000" y="1836000"/>
                  </a:moveTo>
                  <a:cubicBezTo>
                    <a:pt x="473912" y="1836000"/>
                    <a:pt x="486000" y="1848088"/>
                    <a:pt x="486000" y="1863000"/>
                  </a:cubicBezTo>
                  <a:cubicBezTo>
                    <a:pt x="486000" y="1877912"/>
                    <a:pt x="473912" y="1890000"/>
                    <a:pt x="459000" y="1890000"/>
                  </a:cubicBezTo>
                  <a:cubicBezTo>
                    <a:pt x="444088" y="1890000"/>
                    <a:pt x="432000" y="1877912"/>
                    <a:pt x="432000" y="1863000"/>
                  </a:cubicBezTo>
                  <a:cubicBezTo>
                    <a:pt x="432000" y="1848088"/>
                    <a:pt x="444088" y="1836000"/>
                    <a:pt x="459000" y="1836000"/>
                  </a:cubicBezTo>
                  <a:close/>
                  <a:moveTo>
                    <a:pt x="351000" y="1836000"/>
                  </a:moveTo>
                  <a:cubicBezTo>
                    <a:pt x="365912" y="1836000"/>
                    <a:pt x="378000" y="1848088"/>
                    <a:pt x="378000" y="1863000"/>
                  </a:cubicBezTo>
                  <a:cubicBezTo>
                    <a:pt x="378000" y="1877912"/>
                    <a:pt x="365912" y="1890000"/>
                    <a:pt x="351000" y="1890000"/>
                  </a:cubicBezTo>
                  <a:cubicBezTo>
                    <a:pt x="336088" y="1890000"/>
                    <a:pt x="324000" y="1877912"/>
                    <a:pt x="324000" y="1863000"/>
                  </a:cubicBezTo>
                  <a:cubicBezTo>
                    <a:pt x="324000" y="1848088"/>
                    <a:pt x="336088" y="1836000"/>
                    <a:pt x="351000" y="1836000"/>
                  </a:cubicBezTo>
                  <a:close/>
                  <a:moveTo>
                    <a:pt x="243000" y="1836000"/>
                  </a:moveTo>
                  <a:cubicBezTo>
                    <a:pt x="257912" y="1836000"/>
                    <a:pt x="270000" y="1848088"/>
                    <a:pt x="270000" y="1863000"/>
                  </a:cubicBezTo>
                  <a:cubicBezTo>
                    <a:pt x="270000" y="1877912"/>
                    <a:pt x="257912" y="1890000"/>
                    <a:pt x="243000" y="1890000"/>
                  </a:cubicBezTo>
                  <a:cubicBezTo>
                    <a:pt x="228088" y="1890000"/>
                    <a:pt x="216000" y="1877912"/>
                    <a:pt x="216000" y="1863000"/>
                  </a:cubicBezTo>
                  <a:cubicBezTo>
                    <a:pt x="216000" y="1848088"/>
                    <a:pt x="228088" y="1836000"/>
                    <a:pt x="243000" y="1836000"/>
                  </a:cubicBezTo>
                  <a:close/>
                  <a:moveTo>
                    <a:pt x="135000" y="1836000"/>
                  </a:moveTo>
                  <a:cubicBezTo>
                    <a:pt x="149912" y="1836000"/>
                    <a:pt x="162000" y="1848088"/>
                    <a:pt x="162000" y="1863000"/>
                  </a:cubicBezTo>
                  <a:cubicBezTo>
                    <a:pt x="162000" y="1877912"/>
                    <a:pt x="149912" y="1890000"/>
                    <a:pt x="135000" y="1890000"/>
                  </a:cubicBezTo>
                  <a:cubicBezTo>
                    <a:pt x="120088" y="1890000"/>
                    <a:pt x="108000" y="1877912"/>
                    <a:pt x="108000" y="1863000"/>
                  </a:cubicBezTo>
                  <a:cubicBezTo>
                    <a:pt x="108000" y="1848088"/>
                    <a:pt x="120088" y="1836000"/>
                    <a:pt x="135000" y="1836000"/>
                  </a:cubicBezTo>
                  <a:close/>
                  <a:moveTo>
                    <a:pt x="27000" y="1836000"/>
                  </a:moveTo>
                  <a:cubicBezTo>
                    <a:pt x="41912" y="1836000"/>
                    <a:pt x="54000" y="1848088"/>
                    <a:pt x="54000" y="1863000"/>
                  </a:cubicBezTo>
                  <a:cubicBezTo>
                    <a:pt x="54000" y="1877912"/>
                    <a:pt x="41912" y="1890000"/>
                    <a:pt x="27000" y="1890000"/>
                  </a:cubicBezTo>
                  <a:cubicBezTo>
                    <a:pt x="12088" y="1890000"/>
                    <a:pt x="0" y="1877912"/>
                    <a:pt x="0" y="1863000"/>
                  </a:cubicBezTo>
                  <a:cubicBezTo>
                    <a:pt x="0" y="1848088"/>
                    <a:pt x="12088" y="1836000"/>
                    <a:pt x="27000" y="1836000"/>
                  </a:cubicBezTo>
                  <a:close/>
                  <a:moveTo>
                    <a:pt x="1539000" y="1728000"/>
                  </a:moveTo>
                  <a:cubicBezTo>
                    <a:pt x="1553912" y="1728000"/>
                    <a:pt x="1566000" y="1740088"/>
                    <a:pt x="1566000" y="1755000"/>
                  </a:cubicBezTo>
                  <a:cubicBezTo>
                    <a:pt x="1566000" y="1769912"/>
                    <a:pt x="1553912" y="1782000"/>
                    <a:pt x="1539000" y="1782000"/>
                  </a:cubicBezTo>
                  <a:cubicBezTo>
                    <a:pt x="1524088" y="1782000"/>
                    <a:pt x="1512000" y="1769912"/>
                    <a:pt x="1512000" y="1755000"/>
                  </a:cubicBezTo>
                  <a:cubicBezTo>
                    <a:pt x="1512000" y="1740088"/>
                    <a:pt x="1524088" y="1728000"/>
                    <a:pt x="1539000" y="1728000"/>
                  </a:cubicBezTo>
                  <a:close/>
                  <a:moveTo>
                    <a:pt x="1431000" y="1728000"/>
                  </a:moveTo>
                  <a:cubicBezTo>
                    <a:pt x="1445912" y="1728000"/>
                    <a:pt x="1458000" y="1740088"/>
                    <a:pt x="1458000" y="1755000"/>
                  </a:cubicBezTo>
                  <a:cubicBezTo>
                    <a:pt x="1458000" y="1769912"/>
                    <a:pt x="1445912" y="1782000"/>
                    <a:pt x="1431000" y="1782000"/>
                  </a:cubicBezTo>
                  <a:cubicBezTo>
                    <a:pt x="1416088" y="1782000"/>
                    <a:pt x="1404000" y="1769912"/>
                    <a:pt x="1404000" y="1755000"/>
                  </a:cubicBezTo>
                  <a:cubicBezTo>
                    <a:pt x="1404000" y="1740088"/>
                    <a:pt x="1416088" y="1728000"/>
                    <a:pt x="1431000" y="1728000"/>
                  </a:cubicBezTo>
                  <a:close/>
                  <a:moveTo>
                    <a:pt x="1323000" y="1728000"/>
                  </a:moveTo>
                  <a:cubicBezTo>
                    <a:pt x="1337912" y="1728000"/>
                    <a:pt x="1350000" y="1740088"/>
                    <a:pt x="1350000" y="1755000"/>
                  </a:cubicBezTo>
                  <a:cubicBezTo>
                    <a:pt x="1350000" y="1769912"/>
                    <a:pt x="1337912" y="1782000"/>
                    <a:pt x="1323000" y="1782000"/>
                  </a:cubicBezTo>
                  <a:cubicBezTo>
                    <a:pt x="1308088" y="1782000"/>
                    <a:pt x="1296000" y="1769912"/>
                    <a:pt x="1296000" y="1755000"/>
                  </a:cubicBezTo>
                  <a:cubicBezTo>
                    <a:pt x="1296000" y="1740088"/>
                    <a:pt x="1308088" y="1728000"/>
                    <a:pt x="1323000" y="1728000"/>
                  </a:cubicBezTo>
                  <a:close/>
                  <a:moveTo>
                    <a:pt x="1215000" y="1728000"/>
                  </a:moveTo>
                  <a:cubicBezTo>
                    <a:pt x="1229912" y="1728000"/>
                    <a:pt x="1242000" y="1740088"/>
                    <a:pt x="1242000" y="1755000"/>
                  </a:cubicBezTo>
                  <a:cubicBezTo>
                    <a:pt x="1242000" y="1769912"/>
                    <a:pt x="1229912" y="1782000"/>
                    <a:pt x="1215000" y="1782000"/>
                  </a:cubicBezTo>
                  <a:cubicBezTo>
                    <a:pt x="1200088" y="1782000"/>
                    <a:pt x="1188000" y="1769912"/>
                    <a:pt x="1188000" y="1755000"/>
                  </a:cubicBezTo>
                  <a:cubicBezTo>
                    <a:pt x="1188000" y="1740088"/>
                    <a:pt x="1200088" y="1728000"/>
                    <a:pt x="1215000" y="1728000"/>
                  </a:cubicBezTo>
                  <a:close/>
                  <a:moveTo>
                    <a:pt x="1107000" y="1728000"/>
                  </a:moveTo>
                  <a:cubicBezTo>
                    <a:pt x="1121912" y="1728000"/>
                    <a:pt x="1134000" y="1740088"/>
                    <a:pt x="1134000" y="1755000"/>
                  </a:cubicBezTo>
                  <a:cubicBezTo>
                    <a:pt x="1134000" y="1769912"/>
                    <a:pt x="1121912" y="1782000"/>
                    <a:pt x="1107000" y="1782000"/>
                  </a:cubicBezTo>
                  <a:cubicBezTo>
                    <a:pt x="1092088" y="1782000"/>
                    <a:pt x="1080000" y="1769912"/>
                    <a:pt x="1080000" y="1755000"/>
                  </a:cubicBezTo>
                  <a:cubicBezTo>
                    <a:pt x="1080000" y="1740088"/>
                    <a:pt x="1092088" y="1728000"/>
                    <a:pt x="1107000" y="1728000"/>
                  </a:cubicBezTo>
                  <a:close/>
                  <a:moveTo>
                    <a:pt x="999000" y="1728000"/>
                  </a:moveTo>
                  <a:cubicBezTo>
                    <a:pt x="1013912" y="1728000"/>
                    <a:pt x="1026000" y="1740088"/>
                    <a:pt x="1026000" y="1755000"/>
                  </a:cubicBezTo>
                  <a:cubicBezTo>
                    <a:pt x="1026000" y="1769912"/>
                    <a:pt x="1013912" y="1782000"/>
                    <a:pt x="999000" y="1782000"/>
                  </a:cubicBezTo>
                  <a:cubicBezTo>
                    <a:pt x="984088" y="1782000"/>
                    <a:pt x="972000" y="1769912"/>
                    <a:pt x="972000" y="1755000"/>
                  </a:cubicBezTo>
                  <a:cubicBezTo>
                    <a:pt x="972000" y="1740088"/>
                    <a:pt x="984088" y="1728000"/>
                    <a:pt x="999000" y="1728000"/>
                  </a:cubicBezTo>
                  <a:close/>
                  <a:moveTo>
                    <a:pt x="891000" y="1728000"/>
                  </a:moveTo>
                  <a:cubicBezTo>
                    <a:pt x="905912" y="1728000"/>
                    <a:pt x="918000" y="1740088"/>
                    <a:pt x="918000" y="1755000"/>
                  </a:cubicBezTo>
                  <a:cubicBezTo>
                    <a:pt x="918000" y="1769912"/>
                    <a:pt x="905912" y="1782000"/>
                    <a:pt x="891000" y="1782000"/>
                  </a:cubicBezTo>
                  <a:cubicBezTo>
                    <a:pt x="876088" y="1782000"/>
                    <a:pt x="864000" y="1769912"/>
                    <a:pt x="864000" y="1755000"/>
                  </a:cubicBezTo>
                  <a:cubicBezTo>
                    <a:pt x="864000" y="1740088"/>
                    <a:pt x="876088" y="1728000"/>
                    <a:pt x="891000" y="1728000"/>
                  </a:cubicBezTo>
                  <a:close/>
                  <a:moveTo>
                    <a:pt x="783000" y="1728000"/>
                  </a:moveTo>
                  <a:cubicBezTo>
                    <a:pt x="797912" y="1728000"/>
                    <a:pt x="810000" y="1740088"/>
                    <a:pt x="810000" y="1755000"/>
                  </a:cubicBezTo>
                  <a:cubicBezTo>
                    <a:pt x="810000" y="1769912"/>
                    <a:pt x="797912" y="1782000"/>
                    <a:pt x="783000" y="1782000"/>
                  </a:cubicBezTo>
                  <a:cubicBezTo>
                    <a:pt x="768088" y="1782000"/>
                    <a:pt x="756000" y="1769912"/>
                    <a:pt x="756000" y="1755000"/>
                  </a:cubicBezTo>
                  <a:cubicBezTo>
                    <a:pt x="756000" y="1740088"/>
                    <a:pt x="768088" y="1728000"/>
                    <a:pt x="783000" y="1728000"/>
                  </a:cubicBezTo>
                  <a:close/>
                  <a:moveTo>
                    <a:pt x="675000" y="1728000"/>
                  </a:moveTo>
                  <a:cubicBezTo>
                    <a:pt x="689912" y="1728000"/>
                    <a:pt x="702000" y="1740088"/>
                    <a:pt x="702000" y="1755000"/>
                  </a:cubicBezTo>
                  <a:cubicBezTo>
                    <a:pt x="702000" y="1769912"/>
                    <a:pt x="689912" y="1782000"/>
                    <a:pt x="675000" y="1782000"/>
                  </a:cubicBezTo>
                  <a:cubicBezTo>
                    <a:pt x="660088" y="1782000"/>
                    <a:pt x="648000" y="1769912"/>
                    <a:pt x="648000" y="1755000"/>
                  </a:cubicBezTo>
                  <a:cubicBezTo>
                    <a:pt x="648000" y="1740088"/>
                    <a:pt x="660088" y="1728000"/>
                    <a:pt x="675000" y="1728000"/>
                  </a:cubicBezTo>
                  <a:close/>
                  <a:moveTo>
                    <a:pt x="567000" y="1728000"/>
                  </a:moveTo>
                  <a:cubicBezTo>
                    <a:pt x="581912" y="1728000"/>
                    <a:pt x="594000" y="1740088"/>
                    <a:pt x="594000" y="1755000"/>
                  </a:cubicBezTo>
                  <a:cubicBezTo>
                    <a:pt x="594000" y="1769912"/>
                    <a:pt x="581912" y="1782000"/>
                    <a:pt x="567000" y="1782000"/>
                  </a:cubicBezTo>
                  <a:cubicBezTo>
                    <a:pt x="552088" y="1782000"/>
                    <a:pt x="540000" y="1769912"/>
                    <a:pt x="540000" y="1755000"/>
                  </a:cubicBezTo>
                  <a:cubicBezTo>
                    <a:pt x="540000" y="1740088"/>
                    <a:pt x="552088" y="1728000"/>
                    <a:pt x="567000" y="1728000"/>
                  </a:cubicBezTo>
                  <a:close/>
                  <a:moveTo>
                    <a:pt x="459000" y="1728000"/>
                  </a:moveTo>
                  <a:cubicBezTo>
                    <a:pt x="473912" y="1728000"/>
                    <a:pt x="486000" y="1740088"/>
                    <a:pt x="486000" y="1755000"/>
                  </a:cubicBezTo>
                  <a:cubicBezTo>
                    <a:pt x="486000" y="1769912"/>
                    <a:pt x="473912" y="1782000"/>
                    <a:pt x="459000" y="1782000"/>
                  </a:cubicBezTo>
                  <a:cubicBezTo>
                    <a:pt x="444088" y="1782000"/>
                    <a:pt x="432000" y="1769912"/>
                    <a:pt x="432000" y="1755000"/>
                  </a:cubicBezTo>
                  <a:cubicBezTo>
                    <a:pt x="432000" y="1740088"/>
                    <a:pt x="444088" y="1728000"/>
                    <a:pt x="459000" y="1728000"/>
                  </a:cubicBezTo>
                  <a:close/>
                  <a:moveTo>
                    <a:pt x="351000" y="1728000"/>
                  </a:moveTo>
                  <a:cubicBezTo>
                    <a:pt x="365912" y="1728000"/>
                    <a:pt x="378000" y="1740088"/>
                    <a:pt x="378000" y="1755000"/>
                  </a:cubicBezTo>
                  <a:cubicBezTo>
                    <a:pt x="378000" y="1769912"/>
                    <a:pt x="365912" y="1782000"/>
                    <a:pt x="351000" y="1782000"/>
                  </a:cubicBezTo>
                  <a:cubicBezTo>
                    <a:pt x="336088" y="1782000"/>
                    <a:pt x="324000" y="1769912"/>
                    <a:pt x="324000" y="1755000"/>
                  </a:cubicBezTo>
                  <a:cubicBezTo>
                    <a:pt x="324000" y="1740088"/>
                    <a:pt x="336088" y="1728000"/>
                    <a:pt x="351000" y="1728000"/>
                  </a:cubicBezTo>
                  <a:close/>
                  <a:moveTo>
                    <a:pt x="243000" y="1728000"/>
                  </a:moveTo>
                  <a:cubicBezTo>
                    <a:pt x="257912" y="1728000"/>
                    <a:pt x="270000" y="1740088"/>
                    <a:pt x="270000" y="1755000"/>
                  </a:cubicBezTo>
                  <a:cubicBezTo>
                    <a:pt x="270000" y="1769912"/>
                    <a:pt x="257912" y="1782000"/>
                    <a:pt x="243000" y="1782000"/>
                  </a:cubicBezTo>
                  <a:cubicBezTo>
                    <a:pt x="228088" y="1782000"/>
                    <a:pt x="216000" y="1769912"/>
                    <a:pt x="216000" y="1755000"/>
                  </a:cubicBezTo>
                  <a:cubicBezTo>
                    <a:pt x="216000" y="1740088"/>
                    <a:pt x="228088" y="1728000"/>
                    <a:pt x="243000" y="1728000"/>
                  </a:cubicBezTo>
                  <a:close/>
                  <a:moveTo>
                    <a:pt x="135000" y="1728000"/>
                  </a:moveTo>
                  <a:cubicBezTo>
                    <a:pt x="149912" y="1728000"/>
                    <a:pt x="162000" y="1740088"/>
                    <a:pt x="162000" y="1755000"/>
                  </a:cubicBezTo>
                  <a:cubicBezTo>
                    <a:pt x="162000" y="1769912"/>
                    <a:pt x="149912" y="1782000"/>
                    <a:pt x="135000" y="1782000"/>
                  </a:cubicBezTo>
                  <a:cubicBezTo>
                    <a:pt x="120088" y="1782000"/>
                    <a:pt x="108000" y="1769912"/>
                    <a:pt x="108000" y="1755000"/>
                  </a:cubicBezTo>
                  <a:cubicBezTo>
                    <a:pt x="108000" y="1740088"/>
                    <a:pt x="120088" y="1728000"/>
                    <a:pt x="135000" y="1728000"/>
                  </a:cubicBezTo>
                  <a:close/>
                  <a:moveTo>
                    <a:pt x="27000" y="1728000"/>
                  </a:moveTo>
                  <a:cubicBezTo>
                    <a:pt x="41912" y="1728000"/>
                    <a:pt x="54000" y="1740088"/>
                    <a:pt x="54000" y="1755000"/>
                  </a:cubicBezTo>
                  <a:cubicBezTo>
                    <a:pt x="54000" y="1769912"/>
                    <a:pt x="41912" y="1782000"/>
                    <a:pt x="27000" y="1782000"/>
                  </a:cubicBezTo>
                  <a:cubicBezTo>
                    <a:pt x="12088" y="1782000"/>
                    <a:pt x="0" y="1769912"/>
                    <a:pt x="0" y="1755000"/>
                  </a:cubicBezTo>
                  <a:cubicBezTo>
                    <a:pt x="0" y="1740088"/>
                    <a:pt x="12088" y="1728000"/>
                    <a:pt x="27000" y="1728000"/>
                  </a:cubicBezTo>
                  <a:close/>
                  <a:moveTo>
                    <a:pt x="1539000" y="1620000"/>
                  </a:moveTo>
                  <a:cubicBezTo>
                    <a:pt x="1553912" y="1620000"/>
                    <a:pt x="1566000" y="1632088"/>
                    <a:pt x="1566000" y="1647000"/>
                  </a:cubicBezTo>
                  <a:cubicBezTo>
                    <a:pt x="1566000" y="1661912"/>
                    <a:pt x="1553912" y="1674000"/>
                    <a:pt x="1539000" y="1674000"/>
                  </a:cubicBezTo>
                  <a:cubicBezTo>
                    <a:pt x="1524088" y="1674000"/>
                    <a:pt x="1512000" y="1661912"/>
                    <a:pt x="1512000" y="1647000"/>
                  </a:cubicBezTo>
                  <a:cubicBezTo>
                    <a:pt x="1512000" y="1632088"/>
                    <a:pt x="1524088" y="1620000"/>
                    <a:pt x="1539000" y="1620000"/>
                  </a:cubicBezTo>
                  <a:close/>
                  <a:moveTo>
                    <a:pt x="1431000" y="1620000"/>
                  </a:moveTo>
                  <a:cubicBezTo>
                    <a:pt x="1445912" y="1620000"/>
                    <a:pt x="1458000" y="1632088"/>
                    <a:pt x="1458000" y="1647000"/>
                  </a:cubicBezTo>
                  <a:cubicBezTo>
                    <a:pt x="1458000" y="1661912"/>
                    <a:pt x="1445912" y="1674000"/>
                    <a:pt x="1431000" y="1674000"/>
                  </a:cubicBezTo>
                  <a:cubicBezTo>
                    <a:pt x="1416088" y="1674000"/>
                    <a:pt x="1404000" y="1661912"/>
                    <a:pt x="1404000" y="1647000"/>
                  </a:cubicBezTo>
                  <a:cubicBezTo>
                    <a:pt x="1404000" y="1632088"/>
                    <a:pt x="1416088" y="1620000"/>
                    <a:pt x="1431000" y="1620000"/>
                  </a:cubicBezTo>
                  <a:close/>
                  <a:moveTo>
                    <a:pt x="1323000" y="1620000"/>
                  </a:moveTo>
                  <a:cubicBezTo>
                    <a:pt x="1337912" y="1620000"/>
                    <a:pt x="1350000" y="1632088"/>
                    <a:pt x="1350000" y="1647000"/>
                  </a:cubicBezTo>
                  <a:cubicBezTo>
                    <a:pt x="1350000" y="1661912"/>
                    <a:pt x="1337912" y="1674000"/>
                    <a:pt x="1323000" y="1674000"/>
                  </a:cubicBezTo>
                  <a:cubicBezTo>
                    <a:pt x="1308088" y="1674000"/>
                    <a:pt x="1296000" y="1661912"/>
                    <a:pt x="1296000" y="1647000"/>
                  </a:cubicBezTo>
                  <a:cubicBezTo>
                    <a:pt x="1296000" y="1632088"/>
                    <a:pt x="1308088" y="1620000"/>
                    <a:pt x="1323000" y="1620000"/>
                  </a:cubicBezTo>
                  <a:close/>
                  <a:moveTo>
                    <a:pt x="1215000" y="1620000"/>
                  </a:moveTo>
                  <a:cubicBezTo>
                    <a:pt x="1229912" y="1620000"/>
                    <a:pt x="1242000" y="1632088"/>
                    <a:pt x="1242000" y="1647000"/>
                  </a:cubicBezTo>
                  <a:cubicBezTo>
                    <a:pt x="1242000" y="1661912"/>
                    <a:pt x="1229912" y="1674000"/>
                    <a:pt x="1215000" y="1674000"/>
                  </a:cubicBezTo>
                  <a:cubicBezTo>
                    <a:pt x="1200088" y="1674000"/>
                    <a:pt x="1188000" y="1661912"/>
                    <a:pt x="1188000" y="1647000"/>
                  </a:cubicBezTo>
                  <a:cubicBezTo>
                    <a:pt x="1188000" y="1632088"/>
                    <a:pt x="1200088" y="1620000"/>
                    <a:pt x="1215000" y="1620000"/>
                  </a:cubicBezTo>
                  <a:close/>
                  <a:moveTo>
                    <a:pt x="1107000" y="1620000"/>
                  </a:moveTo>
                  <a:cubicBezTo>
                    <a:pt x="1121912" y="1620000"/>
                    <a:pt x="1134000" y="1632088"/>
                    <a:pt x="1134000" y="1647000"/>
                  </a:cubicBezTo>
                  <a:cubicBezTo>
                    <a:pt x="1134000" y="1661912"/>
                    <a:pt x="1121912" y="1674000"/>
                    <a:pt x="1107000" y="1674000"/>
                  </a:cubicBezTo>
                  <a:cubicBezTo>
                    <a:pt x="1092088" y="1674000"/>
                    <a:pt x="1080000" y="1661912"/>
                    <a:pt x="1080000" y="1647000"/>
                  </a:cubicBezTo>
                  <a:cubicBezTo>
                    <a:pt x="1080000" y="1632088"/>
                    <a:pt x="1092088" y="1620000"/>
                    <a:pt x="1107000" y="1620000"/>
                  </a:cubicBezTo>
                  <a:close/>
                  <a:moveTo>
                    <a:pt x="999000" y="1620000"/>
                  </a:moveTo>
                  <a:cubicBezTo>
                    <a:pt x="1013912" y="1620000"/>
                    <a:pt x="1026000" y="1632088"/>
                    <a:pt x="1026000" y="1647000"/>
                  </a:cubicBezTo>
                  <a:cubicBezTo>
                    <a:pt x="1026000" y="1661912"/>
                    <a:pt x="1013912" y="1674000"/>
                    <a:pt x="999000" y="1674000"/>
                  </a:cubicBezTo>
                  <a:cubicBezTo>
                    <a:pt x="984088" y="1674000"/>
                    <a:pt x="972000" y="1661912"/>
                    <a:pt x="972000" y="1647000"/>
                  </a:cubicBezTo>
                  <a:cubicBezTo>
                    <a:pt x="972000" y="1632088"/>
                    <a:pt x="984088" y="1620000"/>
                    <a:pt x="999000" y="1620000"/>
                  </a:cubicBezTo>
                  <a:close/>
                  <a:moveTo>
                    <a:pt x="891000" y="1620000"/>
                  </a:moveTo>
                  <a:cubicBezTo>
                    <a:pt x="905912" y="1620000"/>
                    <a:pt x="918000" y="1632088"/>
                    <a:pt x="918000" y="1647000"/>
                  </a:cubicBezTo>
                  <a:cubicBezTo>
                    <a:pt x="918000" y="1661912"/>
                    <a:pt x="905912" y="1674000"/>
                    <a:pt x="891000" y="1674000"/>
                  </a:cubicBezTo>
                  <a:cubicBezTo>
                    <a:pt x="876088" y="1674000"/>
                    <a:pt x="864000" y="1661912"/>
                    <a:pt x="864000" y="1647000"/>
                  </a:cubicBezTo>
                  <a:cubicBezTo>
                    <a:pt x="864000" y="1632088"/>
                    <a:pt x="876088" y="1620000"/>
                    <a:pt x="891000" y="1620000"/>
                  </a:cubicBezTo>
                  <a:close/>
                  <a:moveTo>
                    <a:pt x="783000" y="1620000"/>
                  </a:moveTo>
                  <a:cubicBezTo>
                    <a:pt x="797912" y="1620000"/>
                    <a:pt x="810000" y="1632088"/>
                    <a:pt x="810000" y="1647000"/>
                  </a:cubicBezTo>
                  <a:cubicBezTo>
                    <a:pt x="810000" y="1661912"/>
                    <a:pt x="797912" y="1674000"/>
                    <a:pt x="783000" y="1674000"/>
                  </a:cubicBezTo>
                  <a:cubicBezTo>
                    <a:pt x="768088" y="1674000"/>
                    <a:pt x="756000" y="1661912"/>
                    <a:pt x="756000" y="1647000"/>
                  </a:cubicBezTo>
                  <a:cubicBezTo>
                    <a:pt x="756000" y="1632088"/>
                    <a:pt x="768088" y="1620000"/>
                    <a:pt x="783000" y="1620000"/>
                  </a:cubicBezTo>
                  <a:close/>
                  <a:moveTo>
                    <a:pt x="675000" y="1620000"/>
                  </a:moveTo>
                  <a:cubicBezTo>
                    <a:pt x="689912" y="1620000"/>
                    <a:pt x="702000" y="1632088"/>
                    <a:pt x="702000" y="1647000"/>
                  </a:cubicBezTo>
                  <a:cubicBezTo>
                    <a:pt x="702000" y="1661912"/>
                    <a:pt x="689912" y="1674000"/>
                    <a:pt x="675000" y="1674000"/>
                  </a:cubicBezTo>
                  <a:cubicBezTo>
                    <a:pt x="660088" y="1674000"/>
                    <a:pt x="648000" y="1661912"/>
                    <a:pt x="648000" y="1647000"/>
                  </a:cubicBezTo>
                  <a:cubicBezTo>
                    <a:pt x="648000" y="1632088"/>
                    <a:pt x="660088" y="1620000"/>
                    <a:pt x="675000" y="1620000"/>
                  </a:cubicBezTo>
                  <a:close/>
                  <a:moveTo>
                    <a:pt x="567000" y="1620000"/>
                  </a:moveTo>
                  <a:cubicBezTo>
                    <a:pt x="581912" y="1620000"/>
                    <a:pt x="594000" y="1632088"/>
                    <a:pt x="594000" y="1647000"/>
                  </a:cubicBezTo>
                  <a:cubicBezTo>
                    <a:pt x="594000" y="1661912"/>
                    <a:pt x="581912" y="1674000"/>
                    <a:pt x="567000" y="1674000"/>
                  </a:cubicBezTo>
                  <a:cubicBezTo>
                    <a:pt x="552088" y="1674000"/>
                    <a:pt x="540000" y="1661912"/>
                    <a:pt x="540000" y="1647000"/>
                  </a:cubicBezTo>
                  <a:cubicBezTo>
                    <a:pt x="540000" y="1632088"/>
                    <a:pt x="552088" y="1620000"/>
                    <a:pt x="567000" y="1620000"/>
                  </a:cubicBezTo>
                  <a:close/>
                  <a:moveTo>
                    <a:pt x="459000" y="1620000"/>
                  </a:moveTo>
                  <a:cubicBezTo>
                    <a:pt x="473912" y="1620000"/>
                    <a:pt x="486000" y="1632088"/>
                    <a:pt x="486000" y="1647000"/>
                  </a:cubicBezTo>
                  <a:cubicBezTo>
                    <a:pt x="486000" y="1661912"/>
                    <a:pt x="473912" y="1674000"/>
                    <a:pt x="459000" y="1674000"/>
                  </a:cubicBezTo>
                  <a:cubicBezTo>
                    <a:pt x="444088" y="1674000"/>
                    <a:pt x="432000" y="1661912"/>
                    <a:pt x="432000" y="1647000"/>
                  </a:cubicBezTo>
                  <a:cubicBezTo>
                    <a:pt x="432000" y="1632088"/>
                    <a:pt x="444088" y="1620000"/>
                    <a:pt x="459000" y="1620000"/>
                  </a:cubicBezTo>
                  <a:close/>
                  <a:moveTo>
                    <a:pt x="351000" y="1620000"/>
                  </a:moveTo>
                  <a:cubicBezTo>
                    <a:pt x="365912" y="1620000"/>
                    <a:pt x="378000" y="1632088"/>
                    <a:pt x="378000" y="1647000"/>
                  </a:cubicBezTo>
                  <a:cubicBezTo>
                    <a:pt x="378000" y="1661912"/>
                    <a:pt x="365912" y="1674000"/>
                    <a:pt x="351000" y="1674000"/>
                  </a:cubicBezTo>
                  <a:cubicBezTo>
                    <a:pt x="336088" y="1674000"/>
                    <a:pt x="324000" y="1661912"/>
                    <a:pt x="324000" y="1647000"/>
                  </a:cubicBezTo>
                  <a:cubicBezTo>
                    <a:pt x="324000" y="1632088"/>
                    <a:pt x="336088" y="1620000"/>
                    <a:pt x="351000" y="1620000"/>
                  </a:cubicBezTo>
                  <a:close/>
                  <a:moveTo>
                    <a:pt x="243000" y="1620000"/>
                  </a:moveTo>
                  <a:cubicBezTo>
                    <a:pt x="257912" y="1620000"/>
                    <a:pt x="270000" y="1632088"/>
                    <a:pt x="270000" y="1647000"/>
                  </a:cubicBezTo>
                  <a:cubicBezTo>
                    <a:pt x="270000" y="1661912"/>
                    <a:pt x="257912" y="1674000"/>
                    <a:pt x="243000" y="1674000"/>
                  </a:cubicBezTo>
                  <a:cubicBezTo>
                    <a:pt x="228088" y="1674000"/>
                    <a:pt x="216000" y="1661912"/>
                    <a:pt x="216000" y="1647000"/>
                  </a:cubicBezTo>
                  <a:cubicBezTo>
                    <a:pt x="216000" y="1632088"/>
                    <a:pt x="228088" y="1620000"/>
                    <a:pt x="243000" y="1620000"/>
                  </a:cubicBezTo>
                  <a:close/>
                  <a:moveTo>
                    <a:pt x="135000" y="1620000"/>
                  </a:moveTo>
                  <a:cubicBezTo>
                    <a:pt x="149912" y="1620000"/>
                    <a:pt x="162000" y="1632088"/>
                    <a:pt x="162000" y="1647000"/>
                  </a:cubicBezTo>
                  <a:cubicBezTo>
                    <a:pt x="162000" y="1661912"/>
                    <a:pt x="149912" y="1674000"/>
                    <a:pt x="135000" y="1674000"/>
                  </a:cubicBezTo>
                  <a:cubicBezTo>
                    <a:pt x="120088" y="1674000"/>
                    <a:pt x="108000" y="1661912"/>
                    <a:pt x="108000" y="1647000"/>
                  </a:cubicBezTo>
                  <a:cubicBezTo>
                    <a:pt x="108000" y="1632088"/>
                    <a:pt x="120088" y="1620000"/>
                    <a:pt x="135000" y="1620000"/>
                  </a:cubicBezTo>
                  <a:close/>
                  <a:moveTo>
                    <a:pt x="27000" y="1620000"/>
                  </a:moveTo>
                  <a:cubicBezTo>
                    <a:pt x="41912" y="1620000"/>
                    <a:pt x="54000" y="1632088"/>
                    <a:pt x="54000" y="1647000"/>
                  </a:cubicBezTo>
                  <a:cubicBezTo>
                    <a:pt x="54000" y="1661912"/>
                    <a:pt x="41912" y="1674000"/>
                    <a:pt x="27000" y="1674000"/>
                  </a:cubicBezTo>
                  <a:cubicBezTo>
                    <a:pt x="12088" y="1674000"/>
                    <a:pt x="0" y="1661912"/>
                    <a:pt x="0" y="1647000"/>
                  </a:cubicBezTo>
                  <a:cubicBezTo>
                    <a:pt x="0" y="1632088"/>
                    <a:pt x="12088" y="1620000"/>
                    <a:pt x="27000" y="1620000"/>
                  </a:cubicBezTo>
                  <a:close/>
                  <a:moveTo>
                    <a:pt x="1539000" y="1512000"/>
                  </a:moveTo>
                  <a:cubicBezTo>
                    <a:pt x="1553912" y="1512000"/>
                    <a:pt x="1566000" y="1524088"/>
                    <a:pt x="1566000" y="1539000"/>
                  </a:cubicBezTo>
                  <a:cubicBezTo>
                    <a:pt x="1566000" y="1553912"/>
                    <a:pt x="1553912" y="1566000"/>
                    <a:pt x="1539000" y="1566000"/>
                  </a:cubicBezTo>
                  <a:cubicBezTo>
                    <a:pt x="1524088" y="1566000"/>
                    <a:pt x="1512000" y="1553912"/>
                    <a:pt x="1512000" y="1539000"/>
                  </a:cubicBezTo>
                  <a:cubicBezTo>
                    <a:pt x="1512000" y="1524088"/>
                    <a:pt x="1524088" y="1512000"/>
                    <a:pt x="1539000" y="1512000"/>
                  </a:cubicBezTo>
                  <a:close/>
                  <a:moveTo>
                    <a:pt x="1431000" y="1512000"/>
                  </a:moveTo>
                  <a:cubicBezTo>
                    <a:pt x="1445912" y="1512000"/>
                    <a:pt x="1458000" y="1524088"/>
                    <a:pt x="1458000" y="1539000"/>
                  </a:cubicBezTo>
                  <a:cubicBezTo>
                    <a:pt x="1458000" y="1553912"/>
                    <a:pt x="1445912" y="1566000"/>
                    <a:pt x="1431000" y="1566000"/>
                  </a:cubicBezTo>
                  <a:cubicBezTo>
                    <a:pt x="1416088" y="1566000"/>
                    <a:pt x="1404000" y="1553912"/>
                    <a:pt x="1404000" y="1539000"/>
                  </a:cubicBezTo>
                  <a:cubicBezTo>
                    <a:pt x="1404000" y="1524088"/>
                    <a:pt x="1416088" y="1512000"/>
                    <a:pt x="1431000" y="1512000"/>
                  </a:cubicBezTo>
                  <a:close/>
                  <a:moveTo>
                    <a:pt x="1323000" y="1512000"/>
                  </a:moveTo>
                  <a:cubicBezTo>
                    <a:pt x="1337912" y="1512000"/>
                    <a:pt x="1350000" y="1524088"/>
                    <a:pt x="1350000" y="1539000"/>
                  </a:cubicBezTo>
                  <a:cubicBezTo>
                    <a:pt x="1350000" y="1553912"/>
                    <a:pt x="1337912" y="1566000"/>
                    <a:pt x="1323000" y="1566000"/>
                  </a:cubicBezTo>
                  <a:cubicBezTo>
                    <a:pt x="1308088" y="1566000"/>
                    <a:pt x="1296000" y="1553912"/>
                    <a:pt x="1296000" y="1539000"/>
                  </a:cubicBezTo>
                  <a:cubicBezTo>
                    <a:pt x="1296000" y="1524088"/>
                    <a:pt x="1308088" y="1512000"/>
                    <a:pt x="1323000" y="1512000"/>
                  </a:cubicBezTo>
                  <a:close/>
                  <a:moveTo>
                    <a:pt x="1215000" y="1512000"/>
                  </a:moveTo>
                  <a:cubicBezTo>
                    <a:pt x="1229912" y="1512000"/>
                    <a:pt x="1242000" y="1524088"/>
                    <a:pt x="1242000" y="1539000"/>
                  </a:cubicBezTo>
                  <a:cubicBezTo>
                    <a:pt x="1242000" y="1553912"/>
                    <a:pt x="1229912" y="1566000"/>
                    <a:pt x="1215000" y="1566000"/>
                  </a:cubicBezTo>
                  <a:cubicBezTo>
                    <a:pt x="1200088" y="1566000"/>
                    <a:pt x="1188000" y="1553912"/>
                    <a:pt x="1188000" y="1539000"/>
                  </a:cubicBezTo>
                  <a:cubicBezTo>
                    <a:pt x="1188000" y="1524088"/>
                    <a:pt x="1200088" y="1512000"/>
                    <a:pt x="1215000" y="1512000"/>
                  </a:cubicBezTo>
                  <a:close/>
                  <a:moveTo>
                    <a:pt x="1107000" y="1512000"/>
                  </a:moveTo>
                  <a:cubicBezTo>
                    <a:pt x="1121912" y="1512000"/>
                    <a:pt x="1134000" y="1524088"/>
                    <a:pt x="1134000" y="1539000"/>
                  </a:cubicBezTo>
                  <a:cubicBezTo>
                    <a:pt x="1134000" y="1553912"/>
                    <a:pt x="1121912" y="1566000"/>
                    <a:pt x="1107000" y="1566000"/>
                  </a:cubicBezTo>
                  <a:cubicBezTo>
                    <a:pt x="1092088" y="1566000"/>
                    <a:pt x="1080000" y="1553912"/>
                    <a:pt x="1080000" y="1539000"/>
                  </a:cubicBezTo>
                  <a:cubicBezTo>
                    <a:pt x="1080000" y="1524088"/>
                    <a:pt x="1092088" y="1512000"/>
                    <a:pt x="1107000" y="1512000"/>
                  </a:cubicBezTo>
                  <a:close/>
                  <a:moveTo>
                    <a:pt x="999000" y="1512000"/>
                  </a:moveTo>
                  <a:cubicBezTo>
                    <a:pt x="1013912" y="1512000"/>
                    <a:pt x="1026000" y="1524088"/>
                    <a:pt x="1026000" y="1539000"/>
                  </a:cubicBezTo>
                  <a:cubicBezTo>
                    <a:pt x="1026000" y="1553912"/>
                    <a:pt x="1013912" y="1566000"/>
                    <a:pt x="999000" y="1566000"/>
                  </a:cubicBezTo>
                  <a:cubicBezTo>
                    <a:pt x="984088" y="1566000"/>
                    <a:pt x="972000" y="1553912"/>
                    <a:pt x="972000" y="1539000"/>
                  </a:cubicBezTo>
                  <a:cubicBezTo>
                    <a:pt x="972000" y="1524088"/>
                    <a:pt x="984088" y="1512000"/>
                    <a:pt x="999000" y="1512000"/>
                  </a:cubicBezTo>
                  <a:close/>
                  <a:moveTo>
                    <a:pt x="891000" y="1512000"/>
                  </a:moveTo>
                  <a:cubicBezTo>
                    <a:pt x="905912" y="1512000"/>
                    <a:pt x="918000" y="1524088"/>
                    <a:pt x="918000" y="1539000"/>
                  </a:cubicBezTo>
                  <a:cubicBezTo>
                    <a:pt x="918000" y="1553912"/>
                    <a:pt x="905912" y="1566000"/>
                    <a:pt x="891000" y="1566000"/>
                  </a:cubicBezTo>
                  <a:cubicBezTo>
                    <a:pt x="876088" y="1566000"/>
                    <a:pt x="864000" y="1553912"/>
                    <a:pt x="864000" y="1539000"/>
                  </a:cubicBezTo>
                  <a:cubicBezTo>
                    <a:pt x="864000" y="1524088"/>
                    <a:pt x="876088" y="1512000"/>
                    <a:pt x="891000" y="1512000"/>
                  </a:cubicBezTo>
                  <a:close/>
                  <a:moveTo>
                    <a:pt x="783000" y="1512000"/>
                  </a:moveTo>
                  <a:cubicBezTo>
                    <a:pt x="797912" y="1512000"/>
                    <a:pt x="810000" y="1524088"/>
                    <a:pt x="810000" y="1539000"/>
                  </a:cubicBezTo>
                  <a:cubicBezTo>
                    <a:pt x="810000" y="1553912"/>
                    <a:pt x="797912" y="1566000"/>
                    <a:pt x="783000" y="1566000"/>
                  </a:cubicBezTo>
                  <a:cubicBezTo>
                    <a:pt x="768088" y="1566000"/>
                    <a:pt x="756000" y="1553912"/>
                    <a:pt x="756000" y="1539000"/>
                  </a:cubicBezTo>
                  <a:cubicBezTo>
                    <a:pt x="756000" y="1524088"/>
                    <a:pt x="768088" y="1512000"/>
                    <a:pt x="783000" y="1512000"/>
                  </a:cubicBezTo>
                  <a:close/>
                  <a:moveTo>
                    <a:pt x="675000" y="1512000"/>
                  </a:moveTo>
                  <a:cubicBezTo>
                    <a:pt x="689912" y="1512000"/>
                    <a:pt x="702000" y="1524088"/>
                    <a:pt x="702000" y="1539000"/>
                  </a:cubicBezTo>
                  <a:cubicBezTo>
                    <a:pt x="702000" y="1553912"/>
                    <a:pt x="689912" y="1566000"/>
                    <a:pt x="675000" y="1566000"/>
                  </a:cubicBezTo>
                  <a:cubicBezTo>
                    <a:pt x="660088" y="1566000"/>
                    <a:pt x="648000" y="1553912"/>
                    <a:pt x="648000" y="1539000"/>
                  </a:cubicBezTo>
                  <a:cubicBezTo>
                    <a:pt x="648000" y="1524088"/>
                    <a:pt x="660088" y="1512000"/>
                    <a:pt x="675000" y="1512000"/>
                  </a:cubicBezTo>
                  <a:close/>
                  <a:moveTo>
                    <a:pt x="567000" y="1512000"/>
                  </a:moveTo>
                  <a:cubicBezTo>
                    <a:pt x="581912" y="1512000"/>
                    <a:pt x="594000" y="1524088"/>
                    <a:pt x="594000" y="1539000"/>
                  </a:cubicBezTo>
                  <a:cubicBezTo>
                    <a:pt x="594000" y="1553912"/>
                    <a:pt x="581912" y="1566000"/>
                    <a:pt x="567000" y="1566000"/>
                  </a:cubicBezTo>
                  <a:cubicBezTo>
                    <a:pt x="552088" y="1566000"/>
                    <a:pt x="540000" y="1553912"/>
                    <a:pt x="540000" y="1539000"/>
                  </a:cubicBezTo>
                  <a:cubicBezTo>
                    <a:pt x="540000" y="1524088"/>
                    <a:pt x="552088" y="1512000"/>
                    <a:pt x="567000" y="1512000"/>
                  </a:cubicBezTo>
                  <a:close/>
                  <a:moveTo>
                    <a:pt x="459000" y="1512000"/>
                  </a:moveTo>
                  <a:cubicBezTo>
                    <a:pt x="473912" y="1512000"/>
                    <a:pt x="486000" y="1524088"/>
                    <a:pt x="486000" y="1539000"/>
                  </a:cubicBezTo>
                  <a:cubicBezTo>
                    <a:pt x="486000" y="1553912"/>
                    <a:pt x="473912" y="1566000"/>
                    <a:pt x="459000" y="1566000"/>
                  </a:cubicBezTo>
                  <a:cubicBezTo>
                    <a:pt x="444088" y="1566000"/>
                    <a:pt x="432000" y="1553912"/>
                    <a:pt x="432000" y="1539000"/>
                  </a:cubicBezTo>
                  <a:cubicBezTo>
                    <a:pt x="432000" y="1524088"/>
                    <a:pt x="444088" y="1512000"/>
                    <a:pt x="459000" y="1512000"/>
                  </a:cubicBezTo>
                  <a:close/>
                  <a:moveTo>
                    <a:pt x="351000" y="1512000"/>
                  </a:moveTo>
                  <a:cubicBezTo>
                    <a:pt x="365912" y="1512000"/>
                    <a:pt x="378000" y="1524088"/>
                    <a:pt x="378000" y="1539000"/>
                  </a:cubicBezTo>
                  <a:cubicBezTo>
                    <a:pt x="378000" y="1553912"/>
                    <a:pt x="365912" y="1566000"/>
                    <a:pt x="351000" y="1566000"/>
                  </a:cubicBezTo>
                  <a:cubicBezTo>
                    <a:pt x="336088" y="1566000"/>
                    <a:pt x="324000" y="1553912"/>
                    <a:pt x="324000" y="1539000"/>
                  </a:cubicBezTo>
                  <a:cubicBezTo>
                    <a:pt x="324000" y="1524088"/>
                    <a:pt x="336088" y="1512000"/>
                    <a:pt x="351000" y="1512000"/>
                  </a:cubicBezTo>
                  <a:close/>
                  <a:moveTo>
                    <a:pt x="243000" y="1512000"/>
                  </a:moveTo>
                  <a:cubicBezTo>
                    <a:pt x="257912" y="1512000"/>
                    <a:pt x="270000" y="1524088"/>
                    <a:pt x="270000" y="1539000"/>
                  </a:cubicBezTo>
                  <a:cubicBezTo>
                    <a:pt x="270000" y="1553912"/>
                    <a:pt x="257912" y="1566000"/>
                    <a:pt x="243000" y="1566000"/>
                  </a:cubicBezTo>
                  <a:cubicBezTo>
                    <a:pt x="228088" y="1566000"/>
                    <a:pt x="216000" y="1553912"/>
                    <a:pt x="216000" y="1539000"/>
                  </a:cubicBezTo>
                  <a:cubicBezTo>
                    <a:pt x="216000" y="1524088"/>
                    <a:pt x="228088" y="1512000"/>
                    <a:pt x="243000" y="1512000"/>
                  </a:cubicBezTo>
                  <a:close/>
                  <a:moveTo>
                    <a:pt x="135000" y="1512000"/>
                  </a:moveTo>
                  <a:cubicBezTo>
                    <a:pt x="149912" y="1512000"/>
                    <a:pt x="162000" y="1524088"/>
                    <a:pt x="162000" y="1539000"/>
                  </a:cubicBezTo>
                  <a:cubicBezTo>
                    <a:pt x="162000" y="1553912"/>
                    <a:pt x="149912" y="1566000"/>
                    <a:pt x="135000" y="1566000"/>
                  </a:cubicBezTo>
                  <a:cubicBezTo>
                    <a:pt x="120088" y="1566000"/>
                    <a:pt x="108000" y="1553912"/>
                    <a:pt x="108000" y="1539000"/>
                  </a:cubicBezTo>
                  <a:cubicBezTo>
                    <a:pt x="108000" y="1524088"/>
                    <a:pt x="120088" y="1512000"/>
                    <a:pt x="135000" y="1512000"/>
                  </a:cubicBezTo>
                  <a:close/>
                  <a:moveTo>
                    <a:pt x="27000" y="1512000"/>
                  </a:moveTo>
                  <a:cubicBezTo>
                    <a:pt x="41912" y="1512000"/>
                    <a:pt x="54000" y="1524088"/>
                    <a:pt x="54000" y="1539000"/>
                  </a:cubicBezTo>
                  <a:cubicBezTo>
                    <a:pt x="54000" y="1553912"/>
                    <a:pt x="41912" y="1566000"/>
                    <a:pt x="27000" y="1566000"/>
                  </a:cubicBezTo>
                  <a:cubicBezTo>
                    <a:pt x="12088" y="1566000"/>
                    <a:pt x="0" y="1553912"/>
                    <a:pt x="0" y="1539000"/>
                  </a:cubicBezTo>
                  <a:cubicBezTo>
                    <a:pt x="0" y="1524088"/>
                    <a:pt x="12088" y="1512000"/>
                    <a:pt x="27000" y="1512000"/>
                  </a:cubicBezTo>
                  <a:close/>
                  <a:moveTo>
                    <a:pt x="1539000" y="1404000"/>
                  </a:moveTo>
                  <a:cubicBezTo>
                    <a:pt x="1553912" y="1404000"/>
                    <a:pt x="1566000" y="1416088"/>
                    <a:pt x="1566000" y="1431000"/>
                  </a:cubicBezTo>
                  <a:cubicBezTo>
                    <a:pt x="1566000" y="1445912"/>
                    <a:pt x="1553912" y="1458000"/>
                    <a:pt x="1539000" y="1458000"/>
                  </a:cubicBezTo>
                  <a:cubicBezTo>
                    <a:pt x="1524088" y="1458000"/>
                    <a:pt x="1512000" y="1445912"/>
                    <a:pt x="1512000" y="1431000"/>
                  </a:cubicBezTo>
                  <a:cubicBezTo>
                    <a:pt x="1512000" y="1416088"/>
                    <a:pt x="1524088" y="1404000"/>
                    <a:pt x="1539000" y="1404000"/>
                  </a:cubicBezTo>
                  <a:close/>
                  <a:moveTo>
                    <a:pt x="1431000" y="1404000"/>
                  </a:moveTo>
                  <a:cubicBezTo>
                    <a:pt x="1445912" y="1404000"/>
                    <a:pt x="1458000" y="1416088"/>
                    <a:pt x="1458000" y="1431000"/>
                  </a:cubicBezTo>
                  <a:cubicBezTo>
                    <a:pt x="1458000" y="1445912"/>
                    <a:pt x="1445912" y="1458000"/>
                    <a:pt x="1431000" y="1458000"/>
                  </a:cubicBezTo>
                  <a:cubicBezTo>
                    <a:pt x="1416088" y="1458000"/>
                    <a:pt x="1404000" y="1445912"/>
                    <a:pt x="1404000" y="1431000"/>
                  </a:cubicBezTo>
                  <a:cubicBezTo>
                    <a:pt x="1404000" y="1416088"/>
                    <a:pt x="1416088" y="1404000"/>
                    <a:pt x="1431000" y="1404000"/>
                  </a:cubicBezTo>
                  <a:close/>
                  <a:moveTo>
                    <a:pt x="1323000" y="1404000"/>
                  </a:moveTo>
                  <a:cubicBezTo>
                    <a:pt x="1337912" y="1404000"/>
                    <a:pt x="1350000" y="1416088"/>
                    <a:pt x="1350000" y="1431000"/>
                  </a:cubicBezTo>
                  <a:cubicBezTo>
                    <a:pt x="1350000" y="1445912"/>
                    <a:pt x="1337912" y="1458000"/>
                    <a:pt x="1323000" y="1458000"/>
                  </a:cubicBezTo>
                  <a:cubicBezTo>
                    <a:pt x="1308088" y="1458000"/>
                    <a:pt x="1296000" y="1445912"/>
                    <a:pt x="1296000" y="1431000"/>
                  </a:cubicBezTo>
                  <a:cubicBezTo>
                    <a:pt x="1296000" y="1416088"/>
                    <a:pt x="1308088" y="1404000"/>
                    <a:pt x="1323000" y="1404000"/>
                  </a:cubicBezTo>
                  <a:close/>
                  <a:moveTo>
                    <a:pt x="1215000" y="1404000"/>
                  </a:moveTo>
                  <a:cubicBezTo>
                    <a:pt x="1229912" y="1404000"/>
                    <a:pt x="1242000" y="1416088"/>
                    <a:pt x="1242000" y="1431000"/>
                  </a:cubicBezTo>
                  <a:cubicBezTo>
                    <a:pt x="1242000" y="1445912"/>
                    <a:pt x="1229912" y="1458000"/>
                    <a:pt x="1215000" y="1458000"/>
                  </a:cubicBezTo>
                  <a:cubicBezTo>
                    <a:pt x="1200088" y="1458000"/>
                    <a:pt x="1188000" y="1445912"/>
                    <a:pt x="1188000" y="1431000"/>
                  </a:cubicBezTo>
                  <a:cubicBezTo>
                    <a:pt x="1188000" y="1416088"/>
                    <a:pt x="1200088" y="1404000"/>
                    <a:pt x="1215000" y="1404000"/>
                  </a:cubicBezTo>
                  <a:close/>
                  <a:moveTo>
                    <a:pt x="1107000" y="1404000"/>
                  </a:moveTo>
                  <a:cubicBezTo>
                    <a:pt x="1121912" y="1404000"/>
                    <a:pt x="1134000" y="1416088"/>
                    <a:pt x="1134000" y="1431000"/>
                  </a:cubicBezTo>
                  <a:cubicBezTo>
                    <a:pt x="1134000" y="1445912"/>
                    <a:pt x="1121912" y="1458000"/>
                    <a:pt x="1107000" y="1458000"/>
                  </a:cubicBezTo>
                  <a:cubicBezTo>
                    <a:pt x="1092088" y="1458000"/>
                    <a:pt x="1080000" y="1445912"/>
                    <a:pt x="1080000" y="1431000"/>
                  </a:cubicBezTo>
                  <a:cubicBezTo>
                    <a:pt x="1080000" y="1416088"/>
                    <a:pt x="1092088" y="1404000"/>
                    <a:pt x="1107000" y="1404000"/>
                  </a:cubicBezTo>
                  <a:close/>
                  <a:moveTo>
                    <a:pt x="999000" y="1404000"/>
                  </a:moveTo>
                  <a:cubicBezTo>
                    <a:pt x="1013912" y="1404000"/>
                    <a:pt x="1026000" y="1416088"/>
                    <a:pt x="1026000" y="1431000"/>
                  </a:cubicBezTo>
                  <a:cubicBezTo>
                    <a:pt x="1026000" y="1445912"/>
                    <a:pt x="1013912" y="1458000"/>
                    <a:pt x="999000" y="1458000"/>
                  </a:cubicBezTo>
                  <a:cubicBezTo>
                    <a:pt x="984088" y="1458000"/>
                    <a:pt x="972000" y="1445912"/>
                    <a:pt x="972000" y="1431000"/>
                  </a:cubicBezTo>
                  <a:cubicBezTo>
                    <a:pt x="972000" y="1416088"/>
                    <a:pt x="984088" y="1404000"/>
                    <a:pt x="999000" y="1404000"/>
                  </a:cubicBezTo>
                  <a:close/>
                  <a:moveTo>
                    <a:pt x="891000" y="1404000"/>
                  </a:moveTo>
                  <a:cubicBezTo>
                    <a:pt x="905912" y="1404000"/>
                    <a:pt x="918000" y="1416088"/>
                    <a:pt x="918000" y="1431000"/>
                  </a:cubicBezTo>
                  <a:cubicBezTo>
                    <a:pt x="918000" y="1445912"/>
                    <a:pt x="905912" y="1458000"/>
                    <a:pt x="891000" y="1458000"/>
                  </a:cubicBezTo>
                  <a:cubicBezTo>
                    <a:pt x="876088" y="1458000"/>
                    <a:pt x="864000" y="1445912"/>
                    <a:pt x="864000" y="1431000"/>
                  </a:cubicBezTo>
                  <a:cubicBezTo>
                    <a:pt x="864000" y="1416088"/>
                    <a:pt x="876088" y="1404000"/>
                    <a:pt x="891000" y="1404000"/>
                  </a:cubicBezTo>
                  <a:close/>
                  <a:moveTo>
                    <a:pt x="783000" y="1404000"/>
                  </a:moveTo>
                  <a:cubicBezTo>
                    <a:pt x="797912" y="1404000"/>
                    <a:pt x="810000" y="1416088"/>
                    <a:pt x="810000" y="1431000"/>
                  </a:cubicBezTo>
                  <a:cubicBezTo>
                    <a:pt x="810000" y="1445912"/>
                    <a:pt x="797912" y="1458000"/>
                    <a:pt x="783000" y="1458000"/>
                  </a:cubicBezTo>
                  <a:cubicBezTo>
                    <a:pt x="768088" y="1458000"/>
                    <a:pt x="756000" y="1445912"/>
                    <a:pt x="756000" y="1431000"/>
                  </a:cubicBezTo>
                  <a:cubicBezTo>
                    <a:pt x="756000" y="1416088"/>
                    <a:pt x="768088" y="1404000"/>
                    <a:pt x="783000" y="1404000"/>
                  </a:cubicBezTo>
                  <a:close/>
                  <a:moveTo>
                    <a:pt x="675000" y="1404000"/>
                  </a:moveTo>
                  <a:cubicBezTo>
                    <a:pt x="689912" y="1404000"/>
                    <a:pt x="702000" y="1416088"/>
                    <a:pt x="702000" y="1431000"/>
                  </a:cubicBezTo>
                  <a:cubicBezTo>
                    <a:pt x="702000" y="1445912"/>
                    <a:pt x="689912" y="1458000"/>
                    <a:pt x="675000" y="1458000"/>
                  </a:cubicBezTo>
                  <a:cubicBezTo>
                    <a:pt x="660088" y="1458000"/>
                    <a:pt x="648000" y="1445912"/>
                    <a:pt x="648000" y="1431000"/>
                  </a:cubicBezTo>
                  <a:cubicBezTo>
                    <a:pt x="648000" y="1416088"/>
                    <a:pt x="660088" y="1404000"/>
                    <a:pt x="675000" y="1404000"/>
                  </a:cubicBezTo>
                  <a:close/>
                  <a:moveTo>
                    <a:pt x="567000" y="1404000"/>
                  </a:moveTo>
                  <a:cubicBezTo>
                    <a:pt x="581912" y="1404000"/>
                    <a:pt x="594000" y="1416088"/>
                    <a:pt x="594000" y="1431000"/>
                  </a:cubicBezTo>
                  <a:cubicBezTo>
                    <a:pt x="594000" y="1445912"/>
                    <a:pt x="581912" y="1458000"/>
                    <a:pt x="567000" y="1458000"/>
                  </a:cubicBezTo>
                  <a:cubicBezTo>
                    <a:pt x="552088" y="1458000"/>
                    <a:pt x="540000" y="1445912"/>
                    <a:pt x="540000" y="1431000"/>
                  </a:cubicBezTo>
                  <a:cubicBezTo>
                    <a:pt x="540000" y="1416088"/>
                    <a:pt x="552088" y="1404000"/>
                    <a:pt x="567000" y="1404000"/>
                  </a:cubicBezTo>
                  <a:close/>
                  <a:moveTo>
                    <a:pt x="459000" y="1404000"/>
                  </a:moveTo>
                  <a:cubicBezTo>
                    <a:pt x="473912" y="1404000"/>
                    <a:pt x="486000" y="1416088"/>
                    <a:pt x="486000" y="1431000"/>
                  </a:cubicBezTo>
                  <a:cubicBezTo>
                    <a:pt x="486000" y="1445912"/>
                    <a:pt x="473912" y="1458000"/>
                    <a:pt x="459000" y="1458000"/>
                  </a:cubicBezTo>
                  <a:cubicBezTo>
                    <a:pt x="444088" y="1458000"/>
                    <a:pt x="432000" y="1445912"/>
                    <a:pt x="432000" y="1431000"/>
                  </a:cubicBezTo>
                  <a:cubicBezTo>
                    <a:pt x="432000" y="1416088"/>
                    <a:pt x="444088" y="1404000"/>
                    <a:pt x="459000" y="1404000"/>
                  </a:cubicBezTo>
                  <a:close/>
                  <a:moveTo>
                    <a:pt x="351000" y="1404000"/>
                  </a:moveTo>
                  <a:cubicBezTo>
                    <a:pt x="365912" y="1404000"/>
                    <a:pt x="378000" y="1416088"/>
                    <a:pt x="378000" y="1431000"/>
                  </a:cubicBezTo>
                  <a:cubicBezTo>
                    <a:pt x="378000" y="1445912"/>
                    <a:pt x="365912" y="1458000"/>
                    <a:pt x="351000" y="1458000"/>
                  </a:cubicBezTo>
                  <a:cubicBezTo>
                    <a:pt x="336088" y="1458000"/>
                    <a:pt x="324000" y="1445912"/>
                    <a:pt x="324000" y="1431000"/>
                  </a:cubicBezTo>
                  <a:cubicBezTo>
                    <a:pt x="324000" y="1416088"/>
                    <a:pt x="336088" y="1404000"/>
                    <a:pt x="351000" y="1404000"/>
                  </a:cubicBezTo>
                  <a:close/>
                  <a:moveTo>
                    <a:pt x="243000" y="1404000"/>
                  </a:moveTo>
                  <a:cubicBezTo>
                    <a:pt x="257912" y="1404000"/>
                    <a:pt x="270000" y="1416088"/>
                    <a:pt x="270000" y="1431000"/>
                  </a:cubicBezTo>
                  <a:cubicBezTo>
                    <a:pt x="270000" y="1445912"/>
                    <a:pt x="257912" y="1458000"/>
                    <a:pt x="243000" y="1458000"/>
                  </a:cubicBezTo>
                  <a:cubicBezTo>
                    <a:pt x="228088" y="1458000"/>
                    <a:pt x="216000" y="1445912"/>
                    <a:pt x="216000" y="1431000"/>
                  </a:cubicBezTo>
                  <a:cubicBezTo>
                    <a:pt x="216000" y="1416088"/>
                    <a:pt x="228088" y="1404000"/>
                    <a:pt x="243000" y="1404000"/>
                  </a:cubicBezTo>
                  <a:close/>
                  <a:moveTo>
                    <a:pt x="135000" y="1404000"/>
                  </a:moveTo>
                  <a:cubicBezTo>
                    <a:pt x="149912" y="1404000"/>
                    <a:pt x="162000" y="1416088"/>
                    <a:pt x="162000" y="1431000"/>
                  </a:cubicBezTo>
                  <a:cubicBezTo>
                    <a:pt x="162000" y="1445912"/>
                    <a:pt x="149912" y="1458000"/>
                    <a:pt x="135000" y="1458000"/>
                  </a:cubicBezTo>
                  <a:cubicBezTo>
                    <a:pt x="120088" y="1458000"/>
                    <a:pt x="108000" y="1445912"/>
                    <a:pt x="108000" y="1431000"/>
                  </a:cubicBezTo>
                  <a:cubicBezTo>
                    <a:pt x="108000" y="1416088"/>
                    <a:pt x="120088" y="1404000"/>
                    <a:pt x="135000" y="1404000"/>
                  </a:cubicBezTo>
                  <a:close/>
                  <a:moveTo>
                    <a:pt x="27000" y="1404000"/>
                  </a:moveTo>
                  <a:cubicBezTo>
                    <a:pt x="41912" y="1404000"/>
                    <a:pt x="54000" y="1416088"/>
                    <a:pt x="54000" y="1431000"/>
                  </a:cubicBezTo>
                  <a:cubicBezTo>
                    <a:pt x="54000" y="1445912"/>
                    <a:pt x="41912" y="1458000"/>
                    <a:pt x="27000" y="1458000"/>
                  </a:cubicBezTo>
                  <a:cubicBezTo>
                    <a:pt x="12088" y="1458000"/>
                    <a:pt x="0" y="1445912"/>
                    <a:pt x="0" y="1431000"/>
                  </a:cubicBezTo>
                  <a:cubicBezTo>
                    <a:pt x="0" y="1416088"/>
                    <a:pt x="12088" y="1404000"/>
                    <a:pt x="27000" y="1404000"/>
                  </a:cubicBezTo>
                  <a:close/>
                  <a:moveTo>
                    <a:pt x="1539000" y="1296000"/>
                  </a:moveTo>
                  <a:cubicBezTo>
                    <a:pt x="1553912" y="1296000"/>
                    <a:pt x="1566000" y="1308088"/>
                    <a:pt x="1566000" y="1323000"/>
                  </a:cubicBezTo>
                  <a:cubicBezTo>
                    <a:pt x="1566000" y="1337912"/>
                    <a:pt x="1553912" y="1350000"/>
                    <a:pt x="1539000" y="1350000"/>
                  </a:cubicBezTo>
                  <a:cubicBezTo>
                    <a:pt x="1524088" y="1350000"/>
                    <a:pt x="1512000" y="1337912"/>
                    <a:pt x="1512000" y="1323000"/>
                  </a:cubicBezTo>
                  <a:cubicBezTo>
                    <a:pt x="1512000" y="1308088"/>
                    <a:pt x="1524088" y="1296000"/>
                    <a:pt x="1539000" y="1296000"/>
                  </a:cubicBezTo>
                  <a:close/>
                  <a:moveTo>
                    <a:pt x="1431000" y="1296000"/>
                  </a:moveTo>
                  <a:cubicBezTo>
                    <a:pt x="1445912" y="1296000"/>
                    <a:pt x="1458000" y="1308088"/>
                    <a:pt x="1458000" y="1323000"/>
                  </a:cubicBezTo>
                  <a:cubicBezTo>
                    <a:pt x="1458000" y="1337912"/>
                    <a:pt x="1445912" y="1350000"/>
                    <a:pt x="1431000" y="1350000"/>
                  </a:cubicBezTo>
                  <a:cubicBezTo>
                    <a:pt x="1416088" y="1350000"/>
                    <a:pt x="1404000" y="1337912"/>
                    <a:pt x="1404000" y="1323000"/>
                  </a:cubicBezTo>
                  <a:cubicBezTo>
                    <a:pt x="1404000" y="1308088"/>
                    <a:pt x="1416088" y="1296000"/>
                    <a:pt x="1431000" y="1296000"/>
                  </a:cubicBezTo>
                  <a:close/>
                  <a:moveTo>
                    <a:pt x="1323000" y="1296000"/>
                  </a:moveTo>
                  <a:cubicBezTo>
                    <a:pt x="1337912" y="1296000"/>
                    <a:pt x="1350000" y="1308088"/>
                    <a:pt x="1350000" y="1323000"/>
                  </a:cubicBezTo>
                  <a:cubicBezTo>
                    <a:pt x="1350000" y="1337912"/>
                    <a:pt x="1337912" y="1350000"/>
                    <a:pt x="1323000" y="1350000"/>
                  </a:cubicBezTo>
                  <a:cubicBezTo>
                    <a:pt x="1308088" y="1350000"/>
                    <a:pt x="1296000" y="1337912"/>
                    <a:pt x="1296000" y="1323000"/>
                  </a:cubicBezTo>
                  <a:cubicBezTo>
                    <a:pt x="1296000" y="1308088"/>
                    <a:pt x="1308088" y="1296000"/>
                    <a:pt x="1323000" y="1296000"/>
                  </a:cubicBezTo>
                  <a:close/>
                  <a:moveTo>
                    <a:pt x="1215000" y="1296000"/>
                  </a:moveTo>
                  <a:cubicBezTo>
                    <a:pt x="1229912" y="1296000"/>
                    <a:pt x="1242000" y="1308088"/>
                    <a:pt x="1242000" y="1323000"/>
                  </a:cubicBezTo>
                  <a:cubicBezTo>
                    <a:pt x="1242000" y="1337912"/>
                    <a:pt x="1229912" y="1350000"/>
                    <a:pt x="1215000" y="1350000"/>
                  </a:cubicBezTo>
                  <a:cubicBezTo>
                    <a:pt x="1200088" y="1350000"/>
                    <a:pt x="1188000" y="1337912"/>
                    <a:pt x="1188000" y="1323000"/>
                  </a:cubicBezTo>
                  <a:cubicBezTo>
                    <a:pt x="1188000" y="1308088"/>
                    <a:pt x="1200088" y="1296000"/>
                    <a:pt x="1215000" y="1296000"/>
                  </a:cubicBezTo>
                  <a:close/>
                  <a:moveTo>
                    <a:pt x="1107000" y="1296000"/>
                  </a:moveTo>
                  <a:cubicBezTo>
                    <a:pt x="1121912" y="1296000"/>
                    <a:pt x="1134000" y="1308088"/>
                    <a:pt x="1134000" y="1323000"/>
                  </a:cubicBezTo>
                  <a:cubicBezTo>
                    <a:pt x="1134000" y="1337912"/>
                    <a:pt x="1121912" y="1350000"/>
                    <a:pt x="1107000" y="1350000"/>
                  </a:cubicBezTo>
                  <a:cubicBezTo>
                    <a:pt x="1092088" y="1350000"/>
                    <a:pt x="1080000" y="1337912"/>
                    <a:pt x="1080000" y="1323000"/>
                  </a:cubicBezTo>
                  <a:cubicBezTo>
                    <a:pt x="1080000" y="1308088"/>
                    <a:pt x="1092088" y="1296000"/>
                    <a:pt x="1107000" y="1296000"/>
                  </a:cubicBezTo>
                  <a:close/>
                  <a:moveTo>
                    <a:pt x="999000" y="1296000"/>
                  </a:moveTo>
                  <a:cubicBezTo>
                    <a:pt x="1013912" y="1296000"/>
                    <a:pt x="1026000" y="1308088"/>
                    <a:pt x="1026000" y="1323000"/>
                  </a:cubicBezTo>
                  <a:cubicBezTo>
                    <a:pt x="1026000" y="1337912"/>
                    <a:pt x="1013912" y="1350000"/>
                    <a:pt x="999000" y="1350000"/>
                  </a:cubicBezTo>
                  <a:cubicBezTo>
                    <a:pt x="984088" y="1350000"/>
                    <a:pt x="972000" y="1337912"/>
                    <a:pt x="972000" y="1323000"/>
                  </a:cubicBezTo>
                  <a:cubicBezTo>
                    <a:pt x="972000" y="1308088"/>
                    <a:pt x="984088" y="1296000"/>
                    <a:pt x="999000" y="1296000"/>
                  </a:cubicBezTo>
                  <a:close/>
                  <a:moveTo>
                    <a:pt x="891000" y="1296000"/>
                  </a:moveTo>
                  <a:cubicBezTo>
                    <a:pt x="905912" y="1296000"/>
                    <a:pt x="918000" y="1308088"/>
                    <a:pt x="918000" y="1323000"/>
                  </a:cubicBezTo>
                  <a:cubicBezTo>
                    <a:pt x="918000" y="1337912"/>
                    <a:pt x="905912" y="1350000"/>
                    <a:pt x="891000" y="1350000"/>
                  </a:cubicBezTo>
                  <a:cubicBezTo>
                    <a:pt x="876088" y="1350000"/>
                    <a:pt x="864000" y="1337912"/>
                    <a:pt x="864000" y="1323000"/>
                  </a:cubicBezTo>
                  <a:cubicBezTo>
                    <a:pt x="864000" y="1308088"/>
                    <a:pt x="876088" y="1296000"/>
                    <a:pt x="891000" y="1296000"/>
                  </a:cubicBezTo>
                  <a:close/>
                  <a:moveTo>
                    <a:pt x="783000" y="1296000"/>
                  </a:moveTo>
                  <a:cubicBezTo>
                    <a:pt x="797912" y="1296000"/>
                    <a:pt x="810000" y="1308088"/>
                    <a:pt x="810000" y="1323000"/>
                  </a:cubicBezTo>
                  <a:cubicBezTo>
                    <a:pt x="810000" y="1337912"/>
                    <a:pt x="797912" y="1350000"/>
                    <a:pt x="783000" y="1350000"/>
                  </a:cubicBezTo>
                  <a:cubicBezTo>
                    <a:pt x="768088" y="1350000"/>
                    <a:pt x="756000" y="1337912"/>
                    <a:pt x="756000" y="1323000"/>
                  </a:cubicBezTo>
                  <a:cubicBezTo>
                    <a:pt x="756000" y="1308088"/>
                    <a:pt x="768088" y="1296000"/>
                    <a:pt x="783000" y="1296000"/>
                  </a:cubicBezTo>
                  <a:close/>
                  <a:moveTo>
                    <a:pt x="675000" y="1296000"/>
                  </a:moveTo>
                  <a:cubicBezTo>
                    <a:pt x="689912" y="1296000"/>
                    <a:pt x="702000" y="1308088"/>
                    <a:pt x="702000" y="1323000"/>
                  </a:cubicBezTo>
                  <a:cubicBezTo>
                    <a:pt x="702000" y="1337912"/>
                    <a:pt x="689912" y="1350000"/>
                    <a:pt x="675000" y="1350000"/>
                  </a:cubicBezTo>
                  <a:cubicBezTo>
                    <a:pt x="660088" y="1350000"/>
                    <a:pt x="648000" y="1337912"/>
                    <a:pt x="648000" y="1323000"/>
                  </a:cubicBezTo>
                  <a:cubicBezTo>
                    <a:pt x="648000" y="1308088"/>
                    <a:pt x="660088" y="1296000"/>
                    <a:pt x="675000" y="1296000"/>
                  </a:cubicBezTo>
                  <a:close/>
                  <a:moveTo>
                    <a:pt x="567000" y="1296000"/>
                  </a:moveTo>
                  <a:cubicBezTo>
                    <a:pt x="581912" y="1296000"/>
                    <a:pt x="594000" y="1308088"/>
                    <a:pt x="594000" y="1323000"/>
                  </a:cubicBezTo>
                  <a:cubicBezTo>
                    <a:pt x="594000" y="1337912"/>
                    <a:pt x="581912" y="1350000"/>
                    <a:pt x="567000" y="1350000"/>
                  </a:cubicBezTo>
                  <a:cubicBezTo>
                    <a:pt x="552088" y="1350000"/>
                    <a:pt x="540000" y="1337912"/>
                    <a:pt x="540000" y="1323000"/>
                  </a:cubicBezTo>
                  <a:cubicBezTo>
                    <a:pt x="540000" y="1308088"/>
                    <a:pt x="552088" y="1296000"/>
                    <a:pt x="567000" y="1296000"/>
                  </a:cubicBezTo>
                  <a:close/>
                  <a:moveTo>
                    <a:pt x="459000" y="1296000"/>
                  </a:moveTo>
                  <a:cubicBezTo>
                    <a:pt x="473912" y="1296000"/>
                    <a:pt x="486000" y="1308088"/>
                    <a:pt x="486000" y="1323000"/>
                  </a:cubicBezTo>
                  <a:cubicBezTo>
                    <a:pt x="486000" y="1337912"/>
                    <a:pt x="473912" y="1350000"/>
                    <a:pt x="459000" y="1350000"/>
                  </a:cubicBezTo>
                  <a:cubicBezTo>
                    <a:pt x="444088" y="1350000"/>
                    <a:pt x="432000" y="1337912"/>
                    <a:pt x="432000" y="1323000"/>
                  </a:cubicBezTo>
                  <a:cubicBezTo>
                    <a:pt x="432000" y="1308088"/>
                    <a:pt x="444088" y="1296000"/>
                    <a:pt x="459000" y="1296000"/>
                  </a:cubicBezTo>
                  <a:close/>
                  <a:moveTo>
                    <a:pt x="351000" y="1296000"/>
                  </a:moveTo>
                  <a:cubicBezTo>
                    <a:pt x="365912" y="1296000"/>
                    <a:pt x="378000" y="1308088"/>
                    <a:pt x="378000" y="1323000"/>
                  </a:cubicBezTo>
                  <a:cubicBezTo>
                    <a:pt x="378000" y="1337912"/>
                    <a:pt x="365912" y="1350000"/>
                    <a:pt x="351000" y="1350000"/>
                  </a:cubicBezTo>
                  <a:cubicBezTo>
                    <a:pt x="336088" y="1350000"/>
                    <a:pt x="324000" y="1337912"/>
                    <a:pt x="324000" y="1323000"/>
                  </a:cubicBezTo>
                  <a:cubicBezTo>
                    <a:pt x="324000" y="1308088"/>
                    <a:pt x="336088" y="1296000"/>
                    <a:pt x="351000" y="1296000"/>
                  </a:cubicBezTo>
                  <a:close/>
                  <a:moveTo>
                    <a:pt x="243000" y="1296000"/>
                  </a:moveTo>
                  <a:cubicBezTo>
                    <a:pt x="257912" y="1296000"/>
                    <a:pt x="270000" y="1308088"/>
                    <a:pt x="270000" y="1323000"/>
                  </a:cubicBezTo>
                  <a:cubicBezTo>
                    <a:pt x="270000" y="1337912"/>
                    <a:pt x="257912" y="1350000"/>
                    <a:pt x="243000" y="1350000"/>
                  </a:cubicBezTo>
                  <a:cubicBezTo>
                    <a:pt x="228088" y="1350000"/>
                    <a:pt x="216000" y="1337912"/>
                    <a:pt x="216000" y="1323000"/>
                  </a:cubicBezTo>
                  <a:cubicBezTo>
                    <a:pt x="216000" y="1308088"/>
                    <a:pt x="228088" y="1296000"/>
                    <a:pt x="243000" y="1296000"/>
                  </a:cubicBezTo>
                  <a:close/>
                  <a:moveTo>
                    <a:pt x="135000" y="1296000"/>
                  </a:moveTo>
                  <a:cubicBezTo>
                    <a:pt x="149912" y="1296000"/>
                    <a:pt x="162000" y="1308088"/>
                    <a:pt x="162000" y="1323000"/>
                  </a:cubicBezTo>
                  <a:cubicBezTo>
                    <a:pt x="162000" y="1337912"/>
                    <a:pt x="149912" y="1350000"/>
                    <a:pt x="135000" y="1350000"/>
                  </a:cubicBezTo>
                  <a:cubicBezTo>
                    <a:pt x="120088" y="1350000"/>
                    <a:pt x="108000" y="1337912"/>
                    <a:pt x="108000" y="1323000"/>
                  </a:cubicBezTo>
                  <a:cubicBezTo>
                    <a:pt x="108000" y="1308088"/>
                    <a:pt x="120088" y="1296000"/>
                    <a:pt x="135000" y="1296000"/>
                  </a:cubicBezTo>
                  <a:close/>
                  <a:moveTo>
                    <a:pt x="27000" y="1296000"/>
                  </a:moveTo>
                  <a:cubicBezTo>
                    <a:pt x="41912" y="1296000"/>
                    <a:pt x="54000" y="1308088"/>
                    <a:pt x="54000" y="1323000"/>
                  </a:cubicBezTo>
                  <a:cubicBezTo>
                    <a:pt x="54000" y="1337912"/>
                    <a:pt x="41912" y="1350000"/>
                    <a:pt x="27000" y="1350000"/>
                  </a:cubicBezTo>
                  <a:cubicBezTo>
                    <a:pt x="12088" y="1350000"/>
                    <a:pt x="0" y="1337912"/>
                    <a:pt x="0" y="1323000"/>
                  </a:cubicBezTo>
                  <a:cubicBezTo>
                    <a:pt x="0" y="1308088"/>
                    <a:pt x="12088" y="1296000"/>
                    <a:pt x="27000" y="1296000"/>
                  </a:cubicBezTo>
                  <a:close/>
                  <a:moveTo>
                    <a:pt x="1539000" y="1188000"/>
                  </a:moveTo>
                  <a:cubicBezTo>
                    <a:pt x="1553912" y="1188000"/>
                    <a:pt x="1566000" y="1200088"/>
                    <a:pt x="1566000" y="1215000"/>
                  </a:cubicBezTo>
                  <a:cubicBezTo>
                    <a:pt x="1566000" y="1229912"/>
                    <a:pt x="1553912" y="1242000"/>
                    <a:pt x="1539000" y="1242000"/>
                  </a:cubicBezTo>
                  <a:cubicBezTo>
                    <a:pt x="1524088" y="1242000"/>
                    <a:pt x="1512000" y="1229912"/>
                    <a:pt x="1512000" y="1215000"/>
                  </a:cubicBezTo>
                  <a:cubicBezTo>
                    <a:pt x="1512000" y="1200088"/>
                    <a:pt x="1524088" y="1188000"/>
                    <a:pt x="1539000" y="1188000"/>
                  </a:cubicBezTo>
                  <a:close/>
                  <a:moveTo>
                    <a:pt x="1431000" y="1188000"/>
                  </a:moveTo>
                  <a:cubicBezTo>
                    <a:pt x="1445912" y="1188000"/>
                    <a:pt x="1458000" y="1200088"/>
                    <a:pt x="1458000" y="1215000"/>
                  </a:cubicBezTo>
                  <a:cubicBezTo>
                    <a:pt x="1458000" y="1229912"/>
                    <a:pt x="1445912" y="1242000"/>
                    <a:pt x="1431000" y="1242000"/>
                  </a:cubicBezTo>
                  <a:cubicBezTo>
                    <a:pt x="1416088" y="1242000"/>
                    <a:pt x="1404000" y="1229912"/>
                    <a:pt x="1404000" y="1215000"/>
                  </a:cubicBezTo>
                  <a:cubicBezTo>
                    <a:pt x="1404000" y="1200088"/>
                    <a:pt x="1416088" y="1188000"/>
                    <a:pt x="1431000" y="1188000"/>
                  </a:cubicBezTo>
                  <a:close/>
                  <a:moveTo>
                    <a:pt x="1323000" y="1188000"/>
                  </a:moveTo>
                  <a:cubicBezTo>
                    <a:pt x="1337912" y="1188000"/>
                    <a:pt x="1350000" y="1200088"/>
                    <a:pt x="1350000" y="1215000"/>
                  </a:cubicBezTo>
                  <a:cubicBezTo>
                    <a:pt x="1350000" y="1229912"/>
                    <a:pt x="1337912" y="1242000"/>
                    <a:pt x="1323000" y="1242000"/>
                  </a:cubicBezTo>
                  <a:cubicBezTo>
                    <a:pt x="1308088" y="1242000"/>
                    <a:pt x="1296000" y="1229912"/>
                    <a:pt x="1296000" y="1215000"/>
                  </a:cubicBezTo>
                  <a:cubicBezTo>
                    <a:pt x="1296000" y="1200088"/>
                    <a:pt x="1308088" y="1188000"/>
                    <a:pt x="1323000" y="1188000"/>
                  </a:cubicBezTo>
                  <a:close/>
                  <a:moveTo>
                    <a:pt x="1215000" y="1188000"/>
                  </a:moveTo>
                  <a:cubicBezTo>
                    <a:pt x="1229912" y="1188000"/>
                    <a:pt x="1242000" y="1200088"/>
                    <a:pt x="1242000" y="1215000"/>
                  </a:cubicBezTo>
                  <a:cubicBezTo>
                    <a:pt x="1242000" y="1229912"/>
                    <a:pt x="1229912" y="1242000"/>
                    <a:pt x="1215000" y="1242000"/>
                  </a:cubicBezTo>
                  <a:cubicBezTo>
                    <a:pt x="1200088" y="1242000"/>
                    <a:pt x="1188000" y="1229912"/>
                    <a:pt x="1188000" y="1215000"/>
                  </a:cubicBezTo>
                  <a:cubicBezTo>
                    <a:pt x="1188000" y="1200088"/>
                    <a:pt x="1200088" y="1188000"/>
                    <a:pt x="1215000" y="1188000"/>
                  </a:cubicBezTo>
                  <a:close/>
                  <a:moveTo>
                    <a:pt x="1107000" y="1188000"/>
                  </a:moveTo>
                  <a:cubicBezTo>
                    <a:pt x="1121912" y="1188000"/>
                    <a:pt x="1134000" y="1200088"/>
                    <a:pt x="1134000" y="1215000"/>
                  </a:cubicBezTo>
                  <a:cubicBezTo>
                    <a:pt x="1134000" y="1229912"/>
                    <a:pt x="1121912" y="1242000"/>
                    <a:pt x="1107000" y="1242000"/>
                  </a:cubicBezTo>
                  <a:cubicBezTo>
                    <a:pt x="1092088" y="1242000"/>
                    <a:pt x="1080000" y="1229912"/>
                    <a:pt x="1080000" y="1215000"/>
                  </a:cubicBezTo>
                  <a:cubicBezTo>
                    <a:pt x="1080000" y="1200088"/>
                    <a:pt x="1092088" y="1188000"/>
                    <a:pt x="1107000" y="1188000"/>
                  </a:cubicBezTo>
                  <a:close/>
                  <a:moveTo>
                    <a:pt x="999000" y="1188000"/>
                  </a:moveTo>
                  <a:cubicBezTo>
                    <a:pt x="1013912" y="1188000"/>
                    <a:pt x="1026000" y="1200088"/>
                    <a:pt x="1026000" y="1215000"/>
                  </a:cubicBezTo>
                  <a:cubicBezTo>
                    <a:pt x="1026000" y="1229912"/>
                    <a:pt x="1013912" y="1242000"/>
                    <a:pt x="999000" y="1242000"/>
                  </a:cubicBezTo>
                  <a:cubicBezTo>
                    <a:pt x="984088" y="1242000"/>
                    <a:pt x="972000" y="1229912"/>
                    <a:pt x="972000" y="1215000"/>
                  </a:cubicBezTo>
                  <a:cubicBezTo>
                    <a:pt x="972000" y="1200088"/>
                    <a:pt x="984088" y="1188000"/>
                    <a:pt x="999000" y="1188000"/>
                  </a:cubicBezTo>
                  <a:close/>
                  <a:moveTo>
                    <a:pt x="891000" y="1188000"/>
                  </a:moveTo>
                  <a:cubicBezTo>
                    <a:pt x="905912" y="1188000"/>
                    <a:pt x="918000" y="1200088"/>
                    <a:pt x="918000" y="1215000"/>
                  </a:cubicBezTo>
                  <a:cubicBezTo>
                    <a:pt x="918000" y="1229912"/>
                    <a:pt x="905912" y="1242000"/>
                    <a:pt x="891000" y="1242000"/>
                  </a:cubicBezTo>
                  <a:cubicBezTo>
                    <a:pt x="876088" y="1242000"/>
                    <a:pt x="864000" y="1229912"/>
                    <a:pt x="864000" y="1215000"/>
                  </a:cubicBezTo>
                  <a:cubicBezTo>
                    <a:pt x="864000" y="1200088"/>
                    <a:pt x="876088" y="1188000"/>
                    <a:pt x="891000" y="1188000"/>
                  </a:cubicBezTo>
                  <a:close/>
                  <a:moveTo>
                    <a:pt x="783000" y="1188000"/>
                  </a:moveTo>
                  <a:cubicBezTo>
                    <a:pt x="797912" y="1188000"/>
                    <a:pt x="810000" y="1200088"/>
                    <a:pt x="810000" y="1215000"/>
                  </a:cubicBezTo>
                  <a:cubicBezTo>
                    <a:pt x="810000" y="1229912"/>
                    <a:pt x="797912" y="1242000"/>
                    <a:pt x="783000" y="1242000"/>
                  </a:cubicBezTo>
                  <a:cubicBezTo>
                    <a:pt x="768088" y="1242000"/>
                    <a:pt x="756000" y="1229912"/>
                    <a:pt x="756000" y="1215000"/>
                  </a:cubicBezTo>
                  <a:cubicBezTo>
                    <a:pt x="756000" y="1200088"/>
                    <a:pt x="768088" y="1188000"/>
                    <a:pt x="783000" y="1188000"/>
                  </a:cubicBezTo>
                  <a:close/>
                  <a:moveTo>
                    <a:pt x="675000" y="1188000"/>
                  </a:moveTo>
                  <a:cubicBezTo>
                    <a:pt x="689912" y="1188000"/>
                    <a:pt x="702000" y="1200088"/>
                    <a:pt x="702000" y="1215000"/>
                  </a:cubicBezTo>
                  <a:cubicBezTo>
                    <a:pt x="702000" y="1229912"/>
                    <a:pt x="689912" y="1242000"/>
                    <a:pt x="675000" y="1242000"/>
                  </a:cubicBezTo>
                  <a:cubicBezTo>
                    <a:pt x="660088" y="1242000"/>
                    <a:pt x="648000" y="1229912"/>
                    <a:pt x="648000" y="1215000"/>
                  </a:cubicBezTo>
                  <a:cubicBezTo>
                    <a:pt x="648000" y="1200088"/>
                    <a:pt x="660088" y="1188000"/>
                    <a:pt x="675000" y="1188000"/>
                  </a:cubicBezTo>
                  <a:close/>
                  <a:moveTo>
                    <a:pt x="567000" y="1188000"/>
                  </a:moveTo>
                  <a:cubicBezTo>
                    <a:pt x="581912" y="1188000"/>
                    <a:pt x="594000" y="1200088"/>
                    <a:pt x="594000" y="1215000"/>
                  </a:cubicBezTo>
                  <a:cubicBezTo>
                    <a:pt x="594000" y="1229912"/>
                    <a:pt x="581912" y="1242000"/>
                    <a:pt x="567000" y="1242000"/>
                  </a:cubicBezTo>
                  <a:cubicBezTo>
                    <a:pt x="552088" y="1242000"/>
                    <a:pt x="540000" y="1229912"/>
                    <a:pt x="540000" y="1215000"/>
                  </a:cubicBezTo>
                  <a:cubicBezTo>
                    <a:pt x="540000" y="1200088"/>
                    <a:pt x="552088" y="1188000"/>
                    <a:pt x="567000" y="1188000"/>
                  </a:cubicBezTo>
                  <a:close/>
                  <a:moveTo>
                    <a:pt x="459000" y="1188000"/>
                  </a:moveTo>
                  <a:cubicBezTo>
                    <a:pt x="473912" y="1188000"/>
                    <a:pt x="486000" y="1200088"/>
                    <a:pt x="486000" y="1215000"/>
                  </a:cubicBezTo>
                  <a:cubicBezTo>
                    <a:pt x="486000" y="1229912"/>
                    <a:pt x="473912" y="1242000"/>
                    <a:pt x="459000" y="1242000"/>
                  </a:cubicBezTo>
                  <a:cubicBezTo>
                    <a:pt x="444088" y="1242000"/>
                    <a:pt x="432000" y="1229912"/>
                    <a:pt x="432000" y="1215000"/>
                  </a:cubicBezTo>
                  <a:cubicBezTo>
                    <a:pt x="432000" y="1200088"/>
                    <a:pt x="444088" y="1188000"/>
                    <a:pt x="459000" y="1188000"/>
                  </a:cubicBezTo>
                  <a:close/>
                  <a:moveTo>
                    <a:pt x="351000" y="1188000"/>
                  </a:moveTo>
                  <a:cubicBezTo>
                    <a:pt x="365912" y="1188000"/>
                    <a:pt x="378000" y="1200088"/>
                    <a:pt x="378000" y="1215000"/>
                  </a:cubicBezTo>
                  <a:cubicBezTo>
                    <a:pt x="378000" y="1229912"/>
                    <a:pt x="365912" y="1242000"/>
                    <a:pt x="351000" y="1242000"/>
                  </a:cubicBezTo>
                  <a:cubicBezTo>
                    <a:pt x="336088" y="1242000"/>
                    <a:pt x="324000" y="1229912"/>
                    <a:pt x="324000" y="1215000"/>
                  </a:cubicBezTo>
                  <a:cubicBezTo>
                    <a:pt x="324000" y="1200088"/>
                    <a:pt x="336088" y="1188000"/>
                    <a:pt x="351000" y="1188000"/>
                  </a:cubicBezTo>
                  <a:close/>
                  <a:moveTo>
                    <a:pt x="243000" y="1188000"/>
                  </a:moveTo>
                  <a:cubicBezTo>
                    <a:pt x="257912" y="1188000"/>
                    <a:pt x="270000" y="1200088"/>
                    <a:pt x="270000" y="1215000"/>
                  </a:cubicBezTo>
                  <a:cubicBezTo>
                    <a:pt x="270000" y="1229912"/>
                    <a:pt x="257912" y="1242000"/>
                    <a:pt x="243000" y="1242000"/>
                  </a:cubicBezTo>
                  <a:cubicBezTo>
                    <a:pt x="228088" y="1242000"/>
                    <a:pt x="216000" y="1229912"/>
                    <a:pt x="216000" y="1215000"/>
                  </a:cubicBezTo>
                  <a:cubicBezTo>
                    <a:pt x="216000" y="1200088"/>
                    <a:pt x="228088" y="1188000"/>
                    <a:pt x="243000" y="1188000"/>
                  </a:cubicBezTo>
                  <a:close/>
                  <a:moveTo>
                    <a:pt x="135000" y="1188000"/>
                  </a:moveTo>
                  <a:cubicBezTo>
                    <a:pt x="149912" y="1188000"/>
                    <a:pt x="162000" y="1200088"/>
                    <a:pt x="162000" y="1215000"/>
                  </a:cubicBezTo>
                  <a:cubicBezTo>
                    <a:pt x="162000" y="1229912"/>
                    <a:pt x="149912" y="1242000"/>
                    <a:pt x="135000" y="1242000"/>
                  </a:cubicBezTo>
                  <a:cubicBezTo>
                    <a:pt x="120088" y="1242000"/>
                    <a:pt x="108000" y="1229912"/>
                    <a:pt x="108000" y="1215000"/>
                  </a:cubicBezTo>
                  <a:cubicBezTo>
                    <a:pt x="108000" y="1200088"/>
                    <a:pt x="120088" y="1188000"/>
                    <a:pt x="135000" y="1188000"/>
                  </a:cubicBezTo>
                  <a:close/>
                  <a:moveTo>
                    <a:pt x="27000" y="1188000"/>
                  </a:moveTo>
                  <a:cubicBezTo>
                    <a:pt x="41912" y="1188000"/>
                    <a:pt x="54000" y="1200088"/>
                    <a:pt x="54000" y="1215000"/>
                  </a:cubicBezTo>
                  <a:cubicBezTo>
                    <a:pt x="54000" y="1229912"/>
                    <a:pt x="41912" y="1242000"/>
                    <a:pt x="27000" y="1242000"/>
                  </a:cubicBezTo>
                  <a:cubicBezTo>
                    <a:pt x="12088" y="1242000"/>
                    <a:pt x="0" y="1229912"/>
                    <a:pt x="0" y="1215000"/>
                  </a:cubicBezTo>
                  <a:cubicBezTo>
                    <a:pt x="0" y="1200088"/>
                    <a:pt x="12088" y="1188000"/>
                    <a:pt x="27000" y="1188000"/>
                  </a:cubicBezTo>
                  <a:close/>
                  <a:moveTo>
                    <a:pt x="1539000" y="1080000"/>
                  </a:moveTo>
                  <a:cubicBezTo>
                    <a:pt x="1553912" y="1080000"/>
                    <a:pt x="1566000" y="1092088"/>
                    <a:pt x="1566000" y="1107000"/>
                  </a:cubicBezTo>
                  <a:cubicBezTo>
                    <a:pt x="1566000" y="1121912"/>
                    <a:pt x="1553912" y="1134000"/>
                    <a:pt x="1539000" y="1134000"/>
                  </a:cubicBezTo>
                  <a:cubicBezTo>
                    <a:pt x="1524088" y="1134000"/>
                    <a:pt x="1512000" y="1121912"/>
                    <a:pt x="1512000" y="1107000"/>
                  </a:cubicBezTo>
                  <a:cubicBezTo>
                    <a:pt x="1512000" y="1092088"/>
                    <a:pt x="1524088" y="1080000"/>
                    <a:pt x="1539000" y="1080000"/>
                  </a:cubicBezTo>
                  <a:close/>
                  <a:moveTo>
                    <a:pt x="1431000" y="1080000"/>
                  </a:moveTo>
                  <a:cubicBezTo>
                    <a:pt x="1445912" y="1080000"/>
                    <a:pt x="1458000" y="1092088"/>
                    <a:pt x="1458000" y="1107000"/>
                  </a:cubicBezTo>
                  <a:cubicBezTo>
                    <a:pt x="1458000" y="1121912"/>
                    <a:pt x="1445912" y="1134000"/>
                    <a:pt x="1431000" y="1134000"/>
                  </a:cubicBezTo>
                  <a:cubicBezTo>
                    <a:pt x="1416088" y="1134000"/>
                    <a:pt x="1404000" y="1121912"/>
                    <a:pt x="1404000" y="1107000"/>
                  </a:cubicBezTo>
                  <a:cubicBezTo>
                    <a:pt x="1404000" y="1092088"/>
                    <a:pt x="1416088" y="1080000"/>
                    <a:pt x="1431000" y="1080000"/>
                  </a:cubicBezTo>
                  <a:close/>
                  <a:moveTo>
                    <a:pt x="1323000" y="1080000"/>
                  </a:moveTo>
                  <a:cubicBezTo>
                    <a:pt x="1337912" y="1080000"/>
                    <a:pt x="1350000" y="1092088"/>
                    <a:pt x="1350000" y="1107000"/>
                  </a:cubicBezTo>
                  <a:cubicBezTo>
                    <a:pt x="1350000" y="1121912"/>
                    <a:pt x="1337912" y="1134000"/>
                    <a:pt x="1323000" y="1134000"/>
                  </a:cubicBezTo>
                  <a:cubicBezTo>
                    <a:pt x="1308088" y="1134000"/>
                    <a:pt x="1296000" y="1121912"/>
                    <a:pt x="1296000" y="1107000"/>
                  </a:cubicBezTo>
                  <a:cubicBezTo>
                    <a:pt x="1296000" y="1092088"/>
                    <a:pt x="1308088" y="1080000"/>
                    <a:pt x="1323000" y="1080000"/>
                  </a:cubicBezTo>
                  <a:close/>
                  <a:moveTo>
                    <a:pt x="1215000" y="1080000"/>
                  </a:moveTo>
                  <a:cubicBezTo>
                    <a:pt x="1229912" y="1080000"/>
                    <a:pt x="1242000" y="1092088"/>
                    <a:pt x="1242000" y="1107000"/>
                  </a:cubicBezTo>
                  <a:cubicBezTo>
                    <a:pt x="1242000" y="1121912"/>
                    <a:pt x="1229912" y="1134000"/>
                    <a:pt x="1215000" y="1134000"/>
                  </a:cubicBezTo>
                  <a:cubicBezTo>
                    <a:pt x="1200088" y="1134000"/>
                    <a:pt x="1188000" y="1121912"/>
                    <a:pt x="1188000" y="1107000"/>
                  </a:cubicBezTo>
                  <a:cubicBezTo>
                    <a:pt x="1188000" y="1092088"/>
                    <a:pt x="1200088" y="1080000"/>
                    <a:pt x="1215000" y="1080000"/>
                  </a:cubicBezTo>
                  <a:close/>
                  <a:moveTo>
                    <a:pt x="1107000" y="1080000"/>
                  </a:moveTo>
                  <a:cubicBezTo>
                    <a:pt x="1121912" y="1080000"/>
                    <a:pt x="1134000" y="1092088"/>
                    <a:pt x="1134000" y="1107000"/>
                  </a:cubicBezTo>
                  <a:cubicBezTo>
                    <a:pt x="1134000" y="1121912"/>
                    <a:pt x="1121912" y="1134000"/>
                    <a:pt x="1107000" y="1134000"/>
                  </a:cubicBezTo>
                  <a:cubicBezTo>
                    <a:pt x="1092088" y="1134000"/>
                    <a:pt x="1080000" y="1121912"/>
                    <a:pt x="1080000" y="1107000"/>
                  </a:cubicBezTo>
                  <a:cubicBezTo>
                    <a:pt x="1080000" y="1092088"/>
                    <a:pt x="1092088" y="1080000"/>
                    <a:pt x="1107000" y="1080000"/>
                  </a:cubicBezTo>
                  <a:close/>
                  <a:moveTo>
                    <a:pt x="999000" y="1080000"/>
                  </a:moveTo>
                  <a:cubicBezTo>
                    <a:pt x="1013912" y="1080000"/>
                    <a:pt x="1026000" y="1092088"/>
                    <a:pt x="1026000" y="1107000"/>
                  </a:cubicBezTo>
                  <a:cubicBezTo>
                    <a:pt x="1026000" y="1121912"/>
                    <a:pt x="1013912" y="1134000"/>
                    <a:pt x="999000" y="1134000"/>
                  </a:cubicBezTo>
                  <a:cubicBezTo>
                    <a:pt x="984088" y="1134000"/>
                    <a:pt x="972000" y="1121912"/>
                    <a:pt x="972000" y="1107000"/>
                  </a:cubicBezTo>
                  <a:cubicBezTo>
                    <a:pt x="972000" y="1092088"/>
                    <a:pt x="984088" y="1080000"/>
                    <a:pt x="999000" y="1080000"/>
                  </a:cubicBezTo>
                  <a:close/>
                  <a:moveTo>
                    <a:pt x="891000" y="1080000"/>
                  </a:moveTo>
                  <a:cubicBezTo>
                    <a:pt x="905912" y="1080000"/>
                    <a:pt x="918000" y="1092088"/>
                    <a:pt x="918000" y="1107000"/>
                  </a:cubicBezTo>
                  <a:cubicBezTo>
                    <a:pt x="918000" y="1121912"/>
                    <a:pt x="905912" y="1134000"/>
                    <a:pt x="891000" y="1134000"/>
                  </a:cubicBezTo>
                  <a:cubicBezTo>
                    <a:pt x="876088" y="1134000"/>
                    <a:pt x="864000" y="1121912"/>
                    <a:pt x="864000" y="1107000"/>
                  </a:cubicBezTo>
                  <a:cubicBezTo>
                    <a:pt x="864000" y="1092088"/>
                    <a:pt x="876088" y="1080000"/>
                    <a:pt x="891000" y="1080000"/>
                  </a:cubicBezTo>
                  <a:close/>
                  <a:moveTo>
                    <a:pt x="783000" y="1080000"/>
                  </a:moveTo>
                  <a:cubicBezTo>
                    <a:pt x="797912" y="1080000"/>
                    <a:pt x="810000" y="1092088"/>
                    <a:pt x="810000" y="1107000"/>
                  </a:cubicBezTo>
                  <a:cubicBezTo>
                    <a:pt x="810000" y="1121912"/>
                    <a:pt x="797912" y="1134000"/>
                    <a:pt x="783000" y="1134000"/>
                  </a:cubicBezTo>
                  <a:cubicBezTo>
                    <a:pt x="768088" y="1134000"/>
                    <a:pt x="756000" y="1121912"/>
                    <a:pt x="756000" y="1107000"/>
                  </a:cubicBezTo>
                  <a:cubicBezTo>
                    <a:pt x="756000" y="1092088"/>
                    <a:pt x="768088" y="1080000"/>
                    <a:pt x="783000" y="1080000"/>
                  </a:cubicBezTo>
                  <a:close/>
                  <a:moveTo>
                    <a:pt x="675000" y="1080000"/>
                  </a:moveTo>
                  <a:cubicBezTo>
                    <a:pt x="689912" y="1080000"/>
                    <a:pt x="702000" y="1092088"/>
                    <a:pt x="702000" y="1107000"/>
                  </a:cubicBezTo>
                  <a:cubicBezTo>
                    <a:pt x="702000" y="1121912"/>
                    <a:pt x="689912" y="1134000"/>
                    <a:pt x="675000" y="1134000"/>
                  </a:cubicBezTo>
                  <a:cubicBezTo>
                    <a:pt x="660088" y="1134000"/>
                    <a:pt x="648000" y="1121912"/>
                    <a:pt x="648000" y="1107000"/>
                  </a:cubicBezTo>
                  <a:cubicBezTo>
                    <a:pt x="648000" y="1092088"/>
                    <a:pt x="660088" y="1080000"/>
                    <a:pt x="675000" y="1080000"/>
                  </a:cubicBezTo>
                  <a:close/>
                  <a:moveTo>
                    <a:pt x="567000" y="1080000"/>
                  </a:moveTo>
                  <a:cubicBezTo>
                    <a:pt x="581912" y="1080000"/>
                    <a:pt x="594000" y="1092088"/>
                    <a:pt x="594000" y="1107000"/>
                  </a:cubicBezTo>
                  <a:cubicBezTo>
                    <a:pt x="594000" y="1121912"/>
                    <a:pt x="581912" y="1134000"/>
                    <a:pt x="567000" y="1134000"/>
                  </a:cubicBezTo>
                  <a:cubicBezTo>
                    <a:pt x="552088" y="1134000"/>
                    <a:pt x="540000" y="1121912"/>
                    <a:pt x="540000" y="1107000"/>
                  </a:cubicBezTo>
                  <a:cubicBezTo>
                    <a:pt x="540000" y="1092088"/>
                    <a:pt x="552088" y="1080000"/>
                    <a:pt x="567000" y="1080000"/>
                  </a:cubicBezTo>
                  <a:close/>
                  <a:moveTo>
                    <a:pt x="459000" y="1080000"/>
                  </a:moveTo>
                  <a:cubicBezTo>
                    <a:pt x="473912" y="1080000"/>
                    <a:pt x="486000" y="1092088"/>
                    <a:pt x="486000" y="1107000"/>
                  </a:cubicBezTo>
                  <a:cubicBezTo>
                    <a:pt x="486000" y="1121912"/>
                    <a:pt x="473912" y="1134000"/>
                    <a:pt x="459000" y="1134000"/>
                  </a:cubicBezTo>
                  <a:cubicBezTo>
                    <a:pt x="444088" y="1134000"/>
                    <a:pt x="432000" y="1121912"/>
                    <a:pt x="432000" y="1107000"/>
                  </a:cubicBezTo>
                  <a:cubicBezTo>
                    <a:pt x="432000" y="1092088"/>
                    <a:pt x="444088" y="1080000"/>
                    <a:pt x="459000" y="1080000"/>
                  </a:cubicBezTo>
                  <a:close/>
                  <a:moveTo>
                    <a:pt x="351000" y="1080000"/>
                  </a:moveTo>
                  <a:cubicBezTo>
                    <a:pt x="365912" y="1080000"/>
                    <a:pt x="378000" y="1092088"/>
                    <a:pt x="378000" y="1107000"/>
                  </a:cubicBezTo>
                  <a:cubicBezTo>
                    <a:pt x="378000" y="1121912"/>
                    <a:pt x="365912" y="1134000"/>
                    <a:pt x="351000" y="1134000"/>
                  </a:cubicBezTo>
                  <a:cubicBezTo>
                    <a:pt x="336088" y="1134000"/>
                    <a:pt x="324000" y="1121912"/>
                    <a:pt x="324000" y="1107000"/>
                  </a:cubicBezTo>
                  <a:cubicBezTo>
                    <a:pt x="324000" y="1092088"/>
                    <a:pt x="336088" y="1080000"/>
                    <a:pt x="351000" y="1080000"/>
                  </a:cubicBezTo>
                  <a:close/>
                  <a:moveTo>
                    <a:pt x="243000" y="1080000"/>
                  </a:moveTo>
                  <a:cubicBezTo>
                    <a:pt x="257912" y="1080000"/>
                    <a:pt x="270000" y="1092088"/>
                    <a:pt x="270000" y="1107000"/>
                  </a:cubicBezTo>
                  <a:cubicBezTo>
                    <a:pt x="270000" y="1121912"/>
                    <a:pt x="257912" y="1134000"/>
                    <a:pt x="243000" y="1134000"/>
                  </a:cubicBezTo>
                  <a:cubicBezTo>
                    <a:pt x="228088" y="1134000"/>
                    <a:pt x="216000" y="1121912"/>
                    <a:pt x="216000" y="1107000"/>
                  </a:cubicBezTo>
                  <a:cubicBezTo>
                    <a:pt x="216000" y="1092088"/>
                    <a:pt x="228088" y="1080000"/>
                    <a:pt x="243000" y="1080000"/>
                  </a:cubicBezTo>
                  <a:close/>
                  <a:moveTo>
                    <a:pt x="135000" y="1080000"/>
                  </a:moveTo>
                  <a:cubicBezTo>
                    <a:pt x="149912" y="1080000"/>
                    <a:pt x="162000" y="1092088"/>
                    <a:pt x="162000" y="1107000"/>
                  </a:cubicBezTo>
                  <a:cubicBezTo>
                    <a:pt x="162000" y="1121912"/>
                    <a:pt x="149912" y="1134000"/>
                    <a:pt x="135000" y="1134000"/>
                  </a:cubicBezTo>
                  <a:cubicBezTo>
                    <a:pt x="120088" y="1134000"/>
                    <a:pt x="108000" y="1121912"/>
                    <a:pt x="108000" y="1107000"/>
                  </a:cubicBezTo>
                  <a:cubicBezTo>
                    <a:pt x="108000" y="1092088"/>
                    <a:pt x="120088" y="1080000"/>
                    <a:pt x="135000" y="1080000"/>
                  </a:cubicBezTo>
                  <a:close/>
                  <a:moveTo>
                    <a:pt x="27000" y="1080000"/>
                  </a:moveTo>
                  <a:cubicBezTo>
                    <a:pt x="41912" y="1080000"/>
                    <a:pt x="54000" y="1092088"/>
                    <a:pt x="54000" y="1107000"/>
                  </a:cubicBezTo>
                  <a:cubicBezTo>
                    <a:pt x="54000" y="1121912"/>
                    <a:pt x="41912" y="1134000"/>
                    <a:pt x="27000" y="1134000"/>
                  </a:cubicBezTo>
                  <a:cubicBezTo>
                    <a:pt x="12088" y="1134000"/>
                    <a:pt x="0" y="1121912"/>
                    <a:pt x="0" y="1107000"/>
                  </a:cubicBezTo>
                  <a:cubicBezTo>
                    <a:pt x="0" y="1092088"/>
                    <a:pt x="12088" y="1080000"/>
                    <a:pt x="27000" y="1080000"/>
                  </a:cubicBezTo>
                  <a:close/>
                  <a:moveTo>
                    <a:pt x="1539000" y="972000"/>
                  </a:moveTo>
                  <a:cubicBezTo>
                    <a:pt x="1553912" y="972000"/>
                    <a:pt x="1566000" y="984088"/>
                    <a:pt x="1566000" y="999000"/>
                  </a:cubicBezTo>
                  <a:cubicBezTo>
                    <a:pt x="1566000" y="1013912"/>
                    <a:pt x="1553912" y="1026000"/>
                    <a:pt x="1539000" y="1026000"/>
                  </a:cubicBezTo>
                  <a:cubicBezTo>
                    <a:pt x="1524088" y="1026000"/>
                    <a:pt x="1512000" y="1013912"/>
                    <a:pt x="1512000" y="999000"/>
                  </a:cubicBezTo>
                  <a:cubicBezTo>
                    <a:pt x="1512000" y="984088"/>
                    <a:pt x="1524088" y="972000"/>
                    <a:pt x="1539000" y="972000"/>
                  </a:cubicBezTo>
                  <a:close/>
                  <a:moveTo>
                    <a:pt x="1431000" y="972000"/>
                  </a:moveTo>
                  <a:cubicBezTo>
                    <a:pt x="1445912" y="972000"/>
                    <a:pt x="1458000" y="984088"/>
                    <a:pt x="1458000" y="999000"/>
                  </a:cubicBezTo>
                  <a:cubicBezTo>
                    <a:pt x="1458000" y="1013912"/>
                    <a:pt x="1445912" y="1026000"/>
                    <a:pt x="1431000" y="1026000"/>
                  </a:cubicBezTo>
                  <a:cubicBezTo>
                    <a:pt x="1416088" y="1026000"/>
                    <a:pt x="1404000" y="1013912"/>
                    <a:pt x="1404000" y="999000"/>
                  </a:cubicBezTo>
                  <a:cubicBezTo>
                    <a:pt x="1404000" y="984088"/>
                    <a:pt x="1416088" y="972000"/>
                    <a:pt x="1431000" y="972000"/>
                  </a:cubicBezTo>
                  <a:close/>
                  <a:moveTo>
                    <a:pt x="1323000" y="972000"/>
                  </a:moveTo>
                  <a:cubicBezTo>
                    <a:pt x="1337912" y="972000"/>
                    <a:pt x="1350000" y="984088"/>
                    <a:pt x="1350000" y="999000"/>
                  </a:cubicBezTo>
                  <a:cubicBezTo>
                    <a:pt x="1350000" y="1013912"/>
                    <a:pt x="1337912" y="1026000"/>
                    <a:pt x="1323000" y="1026000"/>
                  </a:cubicBezTo>
                  <a:cubicBezTo>
                    <a:pt x="1308088" y="1026000"/>
                    <a:pt x="1296000" y="1013912"/>
                    <a:pt x="1296000" y="999000"/>
                  </a:cubicBezTo>
                  <a:cubicBezTo>
                    <a:pt x="1296000" y="984088"/>
                    <a:pt x="1308088" y="972000"/>
                    <a:pt x="1323000" y="972000"/>
                  </a:cubicBezTo>
                  <a:close/>
                  <a:moveTo>
                    <a:pt x="1215000" y="972000"/>
                  </a:moveTo>
                  <a:cubicBezTo>
                    <a:pt x="1229912" y="972000"/>
                    <a:pt x="1242000" y="984088"/>
                    <a:pt x="1242000" y="999000"/>
                  </a:cubicBezTo>
                  <a:cubicBezTo>
                    <a:pt x="1242000" y="1013912"/>
                    <a:pt x="1229912" y="1026000"/>
                    <a:pt x="1215000" y="1026000"/>
                  </a:cubicBezTo>
                  <a:cubicBezTo>
                    <a:pt x="1200088" y="1026000"/>
                    <a:pt x="1188000" y="1013912"/>
                    <a:pt x="1188000" y="999000"/>
                  </a:cubicBezTo>
                  <a:cubicBezTo>
                    <a:pt x="1188000" y="984088"/>
                    <a:pt x="1200088" y="972000"/>
                    <a:pt x="1215000" y="972000"/>
                  </a:cubicBezTo>
                  <a:close/>
                  <a:moveTo>
                    <a:pt x="1107000" y="972000"/>
                  </a:moveTo>
                  <a:cubicBezTo>
                    <a:pt x="1121912" y="972000"/>
                    <a:pt x="1134000" y="984088"/>
                    <a:pt x="1134000" y="999000"/>
                  </a:cubicBezTo>
                  <a:cubicBezTo>
                    <a:pt x="1134000" y="1013912"/>
                    <a:pt x="1121912" y="1026000"/>
                    <a:pt x="1107000" y="1026000"/>
                  </a:cubicBezTo>
                  <a:cubicBezTo>
                    <a:pt x="1092088" y="1026000"/>
                    <a:pt x="1080000" y="1013912"/>
                    <a:pt x="1080000" y="999000"/>
                  </a:cubicBezTo>
                  <a:cubicBezTo>
                    <a:pt x="1080000" y="984088"/>
                    <a:pt x="1092088" y="972000"/>
                    <a:pt x="1107000" y="972000"/>
                  </a:cubicBezTo>
                  <a:close/>
                  <a:moveTo>
                    <a:pt x="999000" y="972000"/>
                  </a:moveTo>
                  <a:cubicBezTo>
                    <a:pt x="1013912" y="972000"/>
                    <a:pt x="1026000" y="984088"/>
                    <a:pt x="1026000" y="999000"/>
                  </a:cubicBezTo>
                  <a:cubicBezTo>
                    <a:pt x="1026000" y="1013912"/>
                    <a:pt x="1013912" y="1026000"/>
                    <a:pt x="999000" y="1026000"/>
                  </a:cubicBezTo>
                  <a:cubicBezTo>
                    <a:pt x="984088" y="1026000"/>
                    <a:pt x="972000" y="1013912"/>
                    <a:pt x="972000" y="999000"/>
                  </a:cubicBezTo>
                  <a:cubicBezTo>
                    <a:pt x="972000" y="984088"/>
                    <a:pt x="984088" y="972000"/>
                    <a:pt x="999000" y="972000"/>
                  </a:cubicBezTo>
                  <a:close/>
                  <a:moveTo>
                    <a:pt x="891000" y="972000"/>
                  </a:moveTo>
                  <a:cubicBezTo>
                    <a:pt x="905912" y="972000"/>
                    <a:pt x="918000" y="984088"/>
                    <a:pt x="918000" y="999000"/>
                  </a:cubicBezTo>
                  <a:cubicBezTo>
                    <a:pt x="918000" y="1013912"/>
                    <a:pt x="905912" y="1026000"/>
                    <a:pt x="891000" y="1026000"/>
                  </a:cubicBezTo>
                  <a:cubicBezTo>
                    <a:pt x="876088" y="1026000"/>
                    <a:pt x="864000" y="1013912"/>
                    <a:pt x="864000" y="999000"/>
                  </a:cubicBezTo>
                  <a:cubicBezTo>
                    <a:pt x="864000" y="984088"/>
                    <a:pt x="876088" y="972000"/>
                    <a:pt x="891000" y="972000"/>
                  </a:cubicBezTo>
                  <a:close/>
                  <a:moveTo>
                    <a:pt x="783000" y="972000"/>
                  </a:moveTo>
                  <a:cubicBezTo>
                    <a:pt x="797912" y="972000"/>
                    <a:pt x="810000" y="984088"/>
                    <a:pt x="810000" y="999000"/>
                  </a:cubicBezTo>
                  <a:cubicBezTo>
                    <a:pt x="810000" y="1013912"/>
                    <a:pt x="797912" y="1026000"/>
                    <a:pt x="783000" y="1026000"/>
                  </a:cubicBezTo>
                  <a:cubicBezTo>
                    <a:pt x="768088" y="1026000"/>
                    <a:pt x="756000" y="1013912"/>
                    <a:pt x="756000" y="999000"/>
                  </a:cubicBezTo>
                  <a:cubicBezTo>
                    <a:pt x="756000" y="984088"/>
                    <a:pt x="768088" y="972000"/>
                    <a:pt x="783000" y="972000"/>
                  </a:cubicBezTo>
                  <a:close/>
                  <a:moveTo>
                    <a:pt x="675000" y="972000"/>
                  </a:moveTo>
                  <a:cubicBezTo>
                    <a:pt x="689912" y="972000"/>
                    <a:pt x="702000" y="984088"/>
                    <a:pt x="702000" y="999000"/>
                  </a:cubicBezTo>
                  <a:cubicBezTo>
                    <a:pt x="702000" y="1013912"/>
                    <a:pt x="689912" y="1026000"/>
                    <a:pt x="675000" y="1026000"/>
                  </a:cubicBezTo>
                  <a:cubicBezTo>
                    <a:pt x="660088" y="1026000"/>
                    <a:pt x="648000" y="1013912"/>
                    <a:pt x="648000" y="999000"/>
                  </a:cubicBezTo>
                  <a:cubicBezTo>
                    <a:pt x="648000" y="984088"/>
                    <a:pt x="660088" y="972000"/>
                    <a:pt x="675000" y="972000"/>
                  </a:cubicBezTo>
                  <a:close/>
                  <a:moveTo>
                    <a:pt x="567000" y="972000"/>
                  </a:moveTo>
                  <a:cubicBezTo>
                    <a:pt x="581912" y="972000"/>
                    <a:pt x="594000" y="984088"/>
                    <a:pt x="594000" y="999000"/>
                  </a:cubicBezTo>
                  <a:cubicBezTo>
                    <a:pt x="594000" y="1013912"/>
                    <a:pt x="581912" y="1026000"/>
                    <a:pt x="567000" y="1026000"/>
                  </a:cubicBezTo>
                  <a:cubicBezTo>
                    <a:pt x="552088" y="1026000"/>
                    <a:pt x="540000" y="1013912"/>
                    <a:pt x="540000" y="999000"/>
                  </a:cubicBezTo>
                  <a:cubicBezTo>
                    <a:pt x="540000" y="984088"/>
                    <a:pt x="552088" y="972000"/>
                    <a:pt x="567000" y="972000"/>
                  </a:cubicBezTo>
                  <a:close/>
                  <a:moveTo>
                    <a:pt x="459000" y="972000"/>
                  </a:moveTo>
                  <a:cubicBezTo>
                    <a:pt x="473912" y="972000"/>
                    <a:pt x="486000" y="984088"/>
                    <a:pt x="486000" y="999000"/>
                  </a:cubicBezTo>
                  <a:cubicBezTo>
                    <a:pt x="486000" y="1013912"/>
                    <a:pt x="473912" y="1026000"/>
                    <a:pt x="459000" y="1026000"/>
                  </a:cubicBezTo>
                  <a:cubicBezTo>
                    <a:pt x="444088" y="1026000"/>
                    <a:pt x="432000" y="1013912"/>
                    <a:pt x="432000" y="999000"/>
                  </a:cubicBezTo>
                  <a:cubicBezTo>
                    <a:pt x="432000" y="984088"/>
                    <a:pt x="444088" y="972000"/>
                    <a:pt x="459000" y="972000"/>
                  </a:cubicBezTo>
                  <a:close/>
                  <a:moveTo>
                    <a:pt x="351000" y="972000"/>
                  </a:moveTo>
                  <a:cubicBezTo>
                    <a:pt x="365912" y="972000"/>
                    <a:pt x="378000" y="984088"/>
                    <a:pt x="378000" y="999000"/>
                  </a:cubicBezTo>
                  <a:cubicBezTo>
                    <a:pt x="378000" y="1013912"/>
                    <a:pt x="365912" y="1026000"/>
                    <a:pt x="351000" y="1026000"/>
                  </a:cubicBezTo>
                  <a:cubicBezTo>
                    <a:pt x="336088" y="1026000"/>
                    <a:pt x="324000" y="1013912"/>
                    <a:pt x="324000" y="999000"/>
                  </a:cubicBezTo>
                  <a:cubicBezTo>
                    <a:pt x="324000" y="984088"/>
                    <a:pt x="336088" y="972000"/>
                    <a:pt x="351000" y="972000"/>
                  </a:cubicBezTo>
                  <a:close/>
                  <a:moveTo>
                    <a:pt x="243000" y="972000"/>
                  </a:moveTo>
                  <a:cubicBezTo>
                    <a:pt x="257912" y="972000"/>
                    <a:pt x="270000" y="984088"/>
                    <a:pt x="270000" y="999000"/>
                  </a:cubicBezTo>
                  <a:cubicBezTo>
                    <a:pt x="270000" y="1013912"/>
                    <a:pt x="257912" y="1026000"/>
                    <a:pt x="243000" y="1026000"/>
                  </a:cubicBezTo>
                  <a:cubicBezTo>
                    <a:pt x="228088" y="1026000"/>
                    <a:pt x="216000" y="1013912"/>
                    <a:pt x="216000" y="999000"/>
                  </a:cubicBezTo>
                  <a:cubicBezTo>
                    <a:pt x="216000" y="984088"/>
                    <a:pt x="228088" y="972000"/>
                    <a:pt x="243000" y="972000"/>
                  </a:cubicBezTo>
                  <a:close/>
                  <a:moveTo>
                    <a:pt x="135000" y="972000"/>
                  </a:moveTo>
                  <a:cubicBezTo>
                    <a:pt x="149912" y="972000"/>
                    <a:pt x="162000" y="984088"/>
                    <a:pt x="162000" y="999000"/>
                  </a:cubicBezTo>
                  <a:cubicBezTo>
                    <a:pt x="162000" y="1013912"/>
                    <a:pt x="149912" y="1026000"/>
                    <a:pt x="135000" y="1026000"/>
                  </a:cubicBezTo>
                  <a:cubicBezTo>
                    <a:pt x="120088" y="1026000"/>
                    <a:pt x="108000" y="1013912"/>
                    <a:pt x="108000" y="999000"/>
                  </a:cubicBezTo>
                  <a:cubicBezTo>
                    <a:pt x="108000" y="984088"/>
                    <a:pt x="120088" y="972000"/>
                    <a:pt x="135000" y="972000"/>
                  </a:cubicBezTo>
                  <a:close/>
                  <a:moveTo>
                    <a:pt x="27000" y="972000"/>
                  </a:moveTo>
                  <a:cubicBezTo>
                    <a:pt x="41912" y="972000"/>
                    <a:pt x="54000" y="984088"/>
                    <a:pt x="54000" y="999000"/>
                  </a:cubicBezTo>
                  <a:cubicBezTo>
                    <a:pt x="54000" y="1013912"/>
                    <a:pt x="41912" y="1026000"/>
                    <a:pt x="27000" y="1026000"/>
                  </a:cubicBezTo>
                  <a:cubicBezTo>
                    <a:pt x="12088" y="1026000"/>
                    <a:pt x="0" y="1013912"/>
                    <a:pt x="0" y="999000"/>
                  </a:cubicBezTo>
                  <a:cubicBezTo>
                    <a:pt x="0" y="984088"/>
                    <a:pt x="12088" y="972000"/>
                    <a:pt x="27000" y="972000"/>
                  </a:cubicBezTo>
                  <a:close/>
                  <a:moveTo>
                    <a:pt x="1539000" y="864000"/>
                  </a:moveTo>
                  <a:cubicBezTo>
                    <a:pt x="1553912" y="864000"/>
                    <a:pt x="1566000" y="876088"/>
                    <a:pt x="1566000" y="891000"/>
                  </a:cubicBezTo>
                  <a:cubicBezTo>
                    <a:pt x="1566000" y="905912"/>
                    <a:pt x="1553912" y="918000"/>
                    <a:pt x="1539000" y="918000"/>
                  </a:cubicBezTo>
                  <a:cubicBezTo>
                    <a:pt x="1524088" y="918000"/>
                    <a:pt x="1512000" y="905912"/>
                    <a:pt x="1512000" y="891000"/>
                  </a:cubicBezTo>
                  <a:cubicBezTo>
                    <a:pt x="1512000" y="876088"/>
                    <a:pt x="1524088" y="864000"/>
                    <a:pt x="1539000" y="864000"/>
                  </a:cubicBezTo>
                  <a:close/>
                  <a:moveTo>
                    <a:pt x="1431000" y="864000"/>
                  </a:moveTo>
                  <a:cubicBezTo>
                    <a:pt x="1445912" y="864000"/>
                    <a:pt x="1458000" y="876088"/>
                    <a:pt x="1458000" y="891000"/>
                  </a:cubicBezTo>
                  <a:cubicBezTo>
                    <a:pt x="1458000" y="905912"/>
                    <a:pt x="1445912" y="918000"/>
                    <a:pt x="1431000" y="918000"/>
                  </a:cubicBezTo>
                  <a:cubicBezTo>
                    <a:pt x="1416088" y="918000"/>
                    <a:pt x="1404000" y="905912"/>
                    <a:pt x="1404000" y="891000"/>
                  </a:cubicBezTo>
                  <a:cubicBezTo>
                    <a:pt x="1404000" y="876088"/>
                    <a:pt x="1416088" y="864000"/>
                    <a:pt x="1431000" y="864000"/>
                  </a:cubicBezTo>
                  <a:close/>
                  <a:moveTo>
                    <a:pt x="1323000" y="864000"/>
                  </a:moveTo>
                  <a:cubicBezTo>
                    <a:pt x="1337912" y="864000"/>
                    <a:pt x="1350000" y="876088"/>
                    <a:pt x="1350000" y="891000"/>
                  </a:cubicBezTo>
                  <a:cubicBezTo>
                    <a:pt x="1350000" y="905912"/>
                    <a:pt x="1337912" y="918000"/>
                    <a:pt x="1323000" y="918000"/>
                  </a:cubicBezTo>
                  <a:cubicBezTo>
                    <a:pt x="1308088" y="918000"/>
                    <a:pt x="1296000" y="905912"/>
                    <a:pt x="1296000" y="891000"/>
                  </a:cubicBezTo>
                  <a:cubicBezTo>
                    <a:pt x="1296000" y="876088"/>
                    <a:pt x="1308088" y="864000"/>
                    <a:pt x="1323000" y="864000"/>
                  </a:cubicBezTo>
                  <a:close/>
                  <a:moveTo>
                    <a:pt x="1215000" y="864000"/>
                  </a:moveTo>
                  <a:cubicBezTo>
                    <a:pt x="1229912" y="864000"/>
                    <a:pt x="1242000" y="876088"/>
                    <a:pt x="1242000" y="891000"/>
                  </a:cubicBezTo>
                  <a:cubicBezTo>
                    <a:pt x="1242000" y="905912"/>
                    <a:pt x="1229912" y="918000"/>
                    <a:pt x="1215000" y="918000"/>
                  </a:cubicBezTo>
                  <a:cubicBezTo>
                    <a:pt x="1200088" y="918000"/>
                    <a:pt x="1188000" y="905912"/>
                    <a:pt x="1188000" y="891000"/>
                  </a:cubicBezTo>
                  <a:cubicBezTo>
                    <a:pt x="1188000" y="876088"/>
                    <a:pt x="1200088" y="864000"/>
                    <a:pt x="1215000" y="864000"/>
                  </a:cubicBezTo>
                  <a:close/>
                  <a:moveTo>
                    <a:pt x="1107000" y="864000"/>
                  </a:moveTo>
                  <a:cubicBezTo>
                    <a:pt x="1121912" y="864000"/>
                    <a:pt x="1134000" y="876088"/>
                    <a:pt x="1134000" y="891000"/>
                  </a:cubicBezTo>
                  <a:cubicBezTo>
                    <a:pt x="1134000" y="905912"/>
                    <a:pt x="1121912" y="918000"/>
                    <a:pt x="1107000" y="918000"/>
                  </a:cubicBezTo>
                  <a:cubicBezTo>
                    <a:pt x="1092088" y="918000"/>
                    <a:pt x="1080000" y="905912"/>
                    <a:pt x="1080000" y="891000"/>
                  </a:cubicBezTo>
                  <a:cubicBezTo>
                    <a:pt x="1080000" y="876088"/>
                    <a:pt x="1092088" y="864000"/>
                    <a:pt x="1107000" y="864000"/>
                  </a:cubicBezTo>
                  <a:close/>
                  <a:moveTo>
                    <a:pt x="999000" y="864000"/>
                  </a:moveTo>
                  <a:cubicBezTo>
                    <a:pt x="1013912" y="864000"/>
                    <a:pt x="1026000" y="876088"/>
                    <a:pt x="1026000" y="891000"/>
                  </a:cubicBezTo>
                  <a:cubicBezTo>
                    <a:pt x="1026000" y="905912"/>
                    <a:pt x="1013912" y="918000"/>
                    <a:pt x="999000" y="918000"/>
                  </a:cubicBezTo>
                  <a:cubicBezTo>
                    <a:pt x="984088" y="918000"/>
                    <a:pt x="972000" y="905912"/>
                    <a:pt x="972000" y="891000"/>
                  </a:cubicBezTo>
                  <a:cubicBezTo>
                    <a:pt x="972000" y="876088"/>
                    <a:pt x="984088" y="864000"/>
                    <a:pt x="999000" y="864000"/>
                  </a:cubicBezTo>
                  <a:close/>
                  <a:moveTo>
                    <a:pt x="891000" y="864000"/>
                  </a:moveTo>
                  <a:cubicBezTo>
                    <a:pt x="905912" y="864000"/>
                    <a:pt x="918000" y="876088"/>
                    <a:pt x="918000" y="891000"/>
                  </a:cubicBezTo>
                  <a:cubicBezTo>
                    <a:pt x="918000" y="905912"/>
                    <a:pt x="905912" y="918000"/>
                    <a:pt x="891000" y="918000"/>
                  </a:cubicBezTo>
                  <a:cubicBezTo>
                    <a:pt x="876088" y="918000"/>
                    <a:pt x="864000" y="905912"/>
                    <a:pt x="864000" y="891000"/>
                  </a:cubicBezTo>
                  <a:cubicBezTo>
                    <a:pt x="864000" y="876088"/>
                    <a:pt x="876088" y="864000"/>
                    <a:pt x="891000" y="864000"/>
                  </a:cubicBezTo>
                  <a:close/>
                  <a:moveTo>
                    <a:pt x="783000" y="864000"/>
                  </a:moveTo>
                  <a:cubicBezTo>
                    <a:pt x="797912" y="864000"/>
                    <a:pt x="810000" y="876088"/>
                    <a:pt x="810000" y="891000"/>
                  </a:cubicBezTo>
                  <a:cubicBezTo>
                    <a:pt x="810000" y="905912"/>
                    <a:pt x="797912" y="918000"/>
                    <a:pt x="783000" y="918000"/>
                  </a:cubicBezTo>
                  <a:cubicBezTo>
                    <a:pt x="768088" y="918000"/>
                    <a:pt x="756000" y="905912"/>
                    <a:pt x="756000" y="891000"/>
                  </a:cubicBezTo>
                  <a:cubicBezTo>
                    <a:pt x="756000" y="876088"/>
                    <a:pt x="768088" y="864000"/>
                    <a:pt x="783000" y="864000"/>
                  </a:cubicBezTo>
                  <a:close/>
                  <a:moveTo>
                    <a:pt x="675000" y="864000"/>
                  </a:moveTo>
                  <a:cubicBezTo>
                    <a:pt x="689912" y="864000"/>
                    <a:pt x="702000" y="876088"/>
                    <a:pt x="702000" y="891000"/>
                  </a:cubicBezTo>
                  <a:cubicBezTo>
                    <a:pt x="702000" y="905912"/>
                    <a:pt x="689912" y="918000"/>
                    <a:pt x="675000" y="918000"/>
                  </a:cubicBezTo>
                  <a:cubicBezTo>
                    <a:pt x="660088" y="918000"/>
                    <a:pt x="648000" y="905912"/>
                    <a:pt x="648000" y="891000"/>
                  </a:cubicBezTo>
                  <a:cubicBezTo>
                    <a:pt x="648000" y="876088"/>
                    <a:pt x="660088" y="864000"/>
                    <a:pt x="675000" y="864000"/>
                  </a:cubicBezTo>
                  <a:close/>
                  <a:moveTo>
                    <a:pt x="567000" y="864000"/>
                  </a:moveTo>
                  <a:cubicBezTo>
                    <a:pt x="581912" y="864000"/>
                    <a:pt x="594000" y="876088"/>
                    <a:pt x="594000" y="891000"/>
                  </a:cubicBezTo>
                  <a:cubicBezTo>
                    <a:pt x="594000" y="905912"/>
                    <a:pt x="581912" y="918000"/>
                    <a:pt x="567000" y="918000"/>
                  </a:cubicBezTo>
                  <a:cubicBezTo>
                    <a:pt x="552088" y="918000"/>
                    <a:pt x="540000" y="905912"/>
                    <a:pt x="540000" y="891000"/>
                  </a:cubicBezTo>
                  <a:cubicBezTo>
                    <a:pt x="540000" y="876088"/>
                    <a:pt x="552088" y="864000"/>
                    <a:pt x="567000" y="864000"/>
                  </a:cubicBezTo>
                  <a:close/>
                  <a:moveTo>
                    <a:pt x="459000" y="864000"/>
                  </a:moveTo>
                  <a:cubicBezTo>
                    <a:pt x="473912" y="864000"/>
                    <a:pt x="486000" y="876088"/>
                    <a:pt x="486000" y="891000"/>
                  </a:cubicBezTo>
                  <a:cubicBezTo>
                    <a:pt x="486000" y="905912"/>
                    <a:pt x="473912" y="918000"/>
                    <a:pt x="459000" y="918000"/>
                  </a:cubicBezTo>
                  <a:cubicBezTo>
                    <a:pt x="444088" y="918000"/>
                    <a:pt x="432000" y="905912"/>
                    <a:pt x="432000" y="891000"/>
                  </a:cubicBezTo>
                  <a:cubicBezTo>
                    <a:pt x="432000" y="876088"/>
                    <a:pt x="444088" y="864000"/>
                    <a:pt x="459000" y="864000"/>
                  </a:cubicBezTo>
                  <a:close/>
                  <a:moveTo>
                    <a:pt x="351000" y="864000"/>
                  </a:moveTo>
                  <a:cubicBezTo>
                    <a:pt x="365912" y="864000"/>
                    <a:pt x="378000" y="876088"/>
                    <a:pt x="378000" y="891000"/>
                  </a:cubicBezTo>
                  <a:cubicBezTo>
                    <a:pt x="378000" y="905912"/>
                    <a:pt x="365912" y="918000"/>
                    <a:pt x="351000" y="918000"/>
                  </a:cubicBezTo>
                  <a:cubicBezTo>
                    <a:pt x="336088" y="918000"/>
                    <a:pt x="324000" y="905912"/>
                    <a:pt x="324000" y="891000"/>
                  </a:cubicBezTo>
                  <a:cubicBezTo>
                    <a:pt x="324000" y="876088"/>
                    <a:pt x="336088" y="864000"/>
                    <a:pt x="351000" y="864000"/>
                  </a:cubicBezTo>
                  <a:close/>
                  <a:moveTo>
                    <a:pt x="243000" y="864000"/>
                  </a:moveTo>
                  <a:cubicBezTo>
                    <a:pt x="257912" y="864000"/>
                    <a:pt x="270000" y="876088"/>
                    <a:pt x="270000" y="891000"/>
                  </a:cubicBezTo>
                  <a:cubicBezTo>
                    <a:pt x="270000" y="905912"/>
                    <a:pt x="257912" y="918000"/>
                    <a:pt x="243000" y="918000"/>
                  </a:cubicBezTo>
                  <a:cubicBezTo>
                    <a:pt x="228088" y="918000"/>
                    <a:pt x="216000" y="905912"/>
                    <a:pt x="216000" y="891000"/>
                  </a:cubicBezTo>
                  <a:cubicBezTo>
                    <a:pt x="216000" y="876088"/>
                    <a:pt x="228088" y="864000"/>
                    <a:pt x="243000" y="864000"/>
                  </a:cubicBezTo>
                  <a:close/>
                  <a:moveTo>
                    <a:pt x="135000" y="864000"/>
                  </a:moveTo>
                  <a:cubicBezTo>
                    <a:pt x="149912" y="864000"/>
                    <a:pt x="162000" y="876088"/>
                    <a:pt x="162000" y="891000"/>
                  </a:cubicBezTo>
                  <a:cubicBezTo>
                    <a:pt x="162000" y="905912"/>
                    <a:pt x="149912" y="918000"/>
                    <a:pt x="135000" y="918000"/>
                  </a:cubicBezTo>
                  <a:cubicBezTo>
                    <a:pt x="120088" y="918000"/>
                    <a:pt x="108000" y="905912"/>
                    <a:pt x="108000" y="891000"/>
                  </a:cubicBezTo>
                  <a:cubicBezTo>
                    <a:pt x="108000" y="876088"/>
                    <a:pt x="120088" y="864000"/>
                    <a:pt x="135000" y="864000"/>
                  </a:cubicBezTo>
                  <a:close/>
                  <a:moveTo>
                    <a:pt x="27000" y="864000"/>
                  </a:moveTo>
                  <a:cubicBezTo>
                    <a:pt x="41912" y="864000"/>
                    <a:pt x="54000" y="876088"/>
                    <a:pt x="54000" y="891000"/>
                  </a:cubicBezTo>
                  <a:cubicBezTo>
                    <a:pt x="54000" y="905912"/>
                    <a:pt x="41912" y="918000"/>
                    <a:pt x="27000" y="918000"/>
                  </a:cubicBezTo>
                  <a:cubicBezTo>
                    <a:pt x="12088" y="918000"/>
                    <a:pt x="0" y="905912"/>
                    <a:pt x="0" y="891000"/>
                  </a:cubicBezTo>
                  <a:cubicBezTo>
                    <a:pt x="0" y="876088"/>
                    <a:pt x="12088" y="864000"/>
                    <a:pt x="27000" y="864000"/>
                  </a:cubicBezTo>
                  <a:close/>
                  <a:moveTo>
                    <a:pt x="1539000" y="756000"/>
                  </a:moveTo>
                  <a:cubicBezTo>
                    <a:pt x="1553912" y="756000"/>
                    <a:pt x="1566000" y="768088"/>
                    <a:pt x="1566000" y="783000"/>
                  </a:cubicBezTo>
                  <a:cubicBezTo>
                    <a:pt x="1566000" y="797912"/>
                    <a:pt x="1553912" y="810000"/>
                    <a:pt x="1539000" y="810000"/>
                  </a:cubicBezTo>
                  <a:cubicBezTo>
                    <a:pt x="1524088" y="810000"/>
                    <a:pt x="1512000" y="797912"/>
                    <a:pt x="1512000" y="783000"/>
                  </a:cubicBezTo>
                  <a:cubicBezTo>
                    <a:pt x="1512000" y="768088"/>
                    <a:pt x="1524088" y="756000"/>
                    <a:pt x="1539000" y="756000"/>
                  </a:cubicBezTo>
                  <a:close/>
                  <a:moveTo>
                    <a:pt x="1431000" y="756000"/>
                  </a:moveTo>
                  <a:cubicBezTo>
                    <a:pt x="1445912" y="756000"/>
                    <a:pt x="1458000" y="768088"/>
                    <a:pt x="1458000" y="783000"/>
                  </a:cubicBezTo>
                  <a:cubicBezTo>
                    <a:pt x="1458000" y="797912"/>
                    <a:pt x="1445912" y="810000"/>
                    <a:pt x="1431000" y="810000"/>
                  </a:cubicBezTo>
                  <a:cubicBezTo>
                    <a:pt x="1416088" y="810000"/>
                    <a:pt x="1404000" y="797912"/>
                    <a:pt x="1404000" y="783000"/>
                  </a:cubicBezTo>
                  <a:cubicBezTo>
                    <a:pt x="1404000" y="768088"/>
                    <a:pt x="1416088" y="756000"/>
                    <a:pt x="1431000" y="756000"/>
                  </a:cubicBezTo>
                  <a:close/>
                  <a:moveTo>
                    <a:pt x="1323000" y="756000"/>
                  </a:moveTo>
                  <a:cubicBezTo>
                    <a:pt x="1337912" y="756000"/>
                    <a:pt x="1350000" y="768088"/>
                    <a:pt x="1350000" y="783000"/>
                  </a:cubicBezTo>
                  <a:cubicBezTo>
                    <a:pt x="1350000" y="797912"/>
                    <a:pt x="1337912" y="810000"/>
                    <a:pt x="1323000" y="810000"/>
                  </a:cubicBezTo>
                  <a:cubicBezTo>
                    <a:pt x="1308088" y="810000"/>
                    <a:pt x="1296000" y="797912"/>
                    <a:pt x="1296000" y="783000"/>
                  </a:cubicBezTo>
                  <a:cubicBezTo>
                    <a:pt x="1296000" y="768088"/>
                    <a:pt x="1308088" y="756000"/>
                    <a:pt x="1323000" y="756000"/>
                  </a:cubicBezTo>
                  <a:close/>
                  <a:moveTo>
                    <a:pt x="1215000" y="756000"/>
                  </a:moveTo>
                  <a:cubicBezTo>
                    <a:pt x="1229912" y="756000"/>
                    <a:pt x="1242000" y="768088"/>
                    <a:pt x="1242000" y="783000"/>
                  </a:cubicBezTo>
                  <a:cubicBezTo>
                    <a:pt x="1242000" y="797912"/>
                    <a:pt x="1229912" y="810000"/>
                    <a:pt x="1215000" y="810000"/>
                  </a:cubicBezTo>
                  <a:cubicBezTo>
                    <a:pt x="1200088" y="810000"/>
                    <a:pt x="1188000" y="797912"/>
                    <a:pt x="1188000" y="783000"/>
                  </a:cubicBezTo>
                  <a:cubicBezTo>
                    <a:pt x="1188000" y="768088"/>
                    <a:pt x="1200088" y="756000"/>
                    <a:pt x="1215000" y="756000"/>
                  </a:cubicBezTo>
                  <a:close/>
                  <a:moveTo>
                    <a:pt x="1107000" y="756000"/>
                  </a:moveTo>
                  <a:cubicBezTo>
                    <a:pt x="1121912" y="756000"/>
                    <a:pt x="1134000" y="768088"/>
                    <a:pt x="1134000" y="783000"/>
                  </a:cubicBezTo>
                  <a:cubicBezTo>
                    <a:pt x="1134000" y="797912"/>
                    <a:pt x="1121912" y="810000"/>
                    <a:pt x="1107000" y="810000"/>
                  </a:cubicBezTo>
                  <a:cubicBezTo>
                    <a:pt x="1092088" y="810000"/>
                    <a:pt x="1080000" y="797912"/>
                    <a:pt x="1080000" y="783000"/>
                  </a:cubicBezTo>
                  <a:cubicBezTo>
                    <a:pt x="1080000" y="768088"/>
                    <a:pt x="1092088" y="756000"/>
                    <a:pt x="1107000" y="756000"/>
                  </a:cubicBezTo>
                  <a:close/>
                  <a:moveTo>
                    <a:pt x="999000" y="756000"/>
                  </a:moveTo>
                  <a:cubicBezTo>
                    <a:pt x="1013912" y="756000"/>
                    <a:pt x="1026000" y="768088"/>
                    <a:pt x="1026000" y="783000"/>
                  </a:cubicBezTo>
                  <a:cubicBezTo>
                    <a:pt x="1026000" y="797912"/>
                    <a:pt x="1013912" y="810000"/>
                    <a:pt x="999000" y="810000"/>
                  </a:cubicBezTo>
                  <a:cubicBezTo>
                    <a:pt x="984088" y="810000"/>
                    <a:pt x="972000" y="797912"/>
                    <a:pt x="972000" y="783000"/>
                  </a:cubicBezTo>
                  <a:cubicBezTo>
                    <a:pt x="972000" y="768088"/>
                    <a:pt x="984088" y="756000"/>
                    <a:pt x="999000" y="756000"/>
                  </a:cubicBezTo>
                  <a:close/>
                  <a:moveTo>
                    <a:pt x="891000" y="756000"/>
                  </a:moveTo>
                  <a:cubicBezTo>
                    <a:pt x="905912" y="756000"/>
                    <a:pt x="918000" y="768088"/>
                    <a:pt x="918000" y="783000"/>
                  </a:cubicBezTo>
                  <a:cubicBezTo>
                    <a:pt x="918000" y="797912"/>
                    <a:pt x="905912" y="810000"/>
                    <a:pt x="891000" y="810000"/>
                  </a:cubicBezTo>
                  <a:cubicBezTo>
                    <a:pt x="876088" y="810000"/>
                    <a:pt x="864000" y="797912"/>
                    <a:pt x="864000" y="783000"/>
                  </a:cubicBezTo>
                  <a:cubicBezTo>
                    <a:pt x="864000" y="768088"/>
                    <a:pt x="876088" y="756000"/>
                    <a:pt x="891000" y="756000"/>
                  </a:cubicBezTo>
                  <a:close/>
                  <a:moveTo>
                    <a:pt x="783000" y="756000"/>
                  </a:moveTo>
                  <a:cubicBezTo>
                    <a:pt x="797912" y="756000"/>
                    <a:pt x="810000" y="768088"/>
                    <a:pt x="810000" y="783000"/>
                  </a:cubicBezTo>
                  <a:cubicBezTo>
                    <a:pt x="810000" y="797912"/>
                    <a:pt x="797912" y="810000"/>
                    <a:pt x="783000" y="810000"/>
                  </a:cubicBezTo>
                  <a:cubicBezTo>
                    <a:pt x="768088" y="810000"/>
                    <a:pt x="756000" y="797912"/>
                    <a:pt x="756000" y="783000"/>
                  </a:cubicBezTo>
                  <a:cubicBezTo>
                    <a:pt x="756000" y="768088"/>
                    <a:pt x="768088" y="756000"/>
                    <a:pt x="783000" y="756000"/>
                  </a:cubicBezTo>
                  <a:close/>
                  <a:moveTo>
                    <a:pt x="675000" y="756000"/>
                  </a:moveTo>
                  <a:cubicBezTo>
                    <a:pt x="689912" y="756000"/>
                    <a:pt x="702000" y="768088"/>
                    <a:pt x="702000" y="783000"/>
                  </a:cubicBezTo>
                  <a:cubicBezTo>
                    <a:pt x="702000" y="797912"/>
                    <a:pt x="689912" y="810000"/>
                    <a:pt x="675000" y="810000"/>
                  </a:cubicBezTo>
                  <a:cubicBezTo>
                    <a:pt x="660088" y="810000"/>
                    <a:pt x="648000" y="797912"/>
                    <a:pt x="648000" y="783000"/>
                  </a:cubicBezTo>
                  <a:cubicBezTo>
                    <a:pt x="648000" y="768088"/>
                    <a:pt x="660088" y="756000"/>
                    <a:pt x="675000" y="756000"/>
                  </a:cubicBezTo>
                  <a:close/>
                  <a:moveTo>
                    <a:pt x="567000" y="756000"/>
                  </a:moveTo>
                  <a:cubicBezTo>
                    <a:pt x="581912" y="756000"/>
                    <a:pt x="594000" y="768088"/>
                    <a:pt x="594000" y="783000"/>
                  </a:cubicBezTo>
                  <a:cubicBezTo>
                    <a:pt x="594000" y="797912"/>
                    <a:pt x="581912" y="810000"/>
                    <a:pt x="567000" y="810000"/>
                  </a:cubicBezTo>
                  <a:cubicBezTo>
                    <a:pt x="552088" y="810000"/>
                    <a:pt x="540000" y="797912"/>
                    <a:pt x="540000" y="783000"/>
                  </a:cubicBezTo>
                  <a:cubicBezTo>
                    <a:pt x="540000" y="768088"/>
                    <a:pt x="552088" y="756000"/>
                    <a:pt x="567000" y="756000"/>
                  </a:cubicBezTo>
                  <a:close/>
                  <a:moveTo>
                    <a:pt x="459000" y="756000"/>
                  </a:moveTo>
                  <a:cubicBezTo>
                    <a:pt x="473912" y="756000"/>
                    <a:pt x="486000" y="768088"/>
                    <a:pt x="486000" y="783000"/>
                  </a:cubicBezTo>
                  <a:cubicBezTo>
                    <a:pt x="486000" y="797912"/>
                    <a:pt x="473912" y="810000"/>
                    <a:pt x="459000" y="810000"/>
                  </a:cubicBezTo>
                  <a:cubicBezTo>
                    <a:pt x="444088" y="810000"/>
                    <a:pt x="432000" y="797912"/>
                    <a:pt x="432000" y="783000"/>
                  </a:cubicBezTo>
                  <a:cubicBezTo>
                    <a:pt x="432000" y="768088"/>
                    <a:pt x="444088" y="756000"/>
                    <a:pt x="459000" y="756000"/>
                  </a:cubicBezTo>
                  <a:close/>
                  <a:moveTo>
                    <a:pt x="351000" y="756000"/>
                  </a:moveTo>
                  <a:cubicBezTo>
                    <a:pt x="365912" y="756000"/>
                    <a:pt x="378000" y="768088"/>
                    <a:pt x="378000" y="783000"/>
                  </a:cubicBezTo>
                  <a:cubicBezTo>
                    <a:pt x="378000" y="797912"/>
                    <a:pt x="365912" y="810000"/>
                    <a:pt x="351000" y="810000"/>
                  </a:cubicBezTo>
                  <a:cubicBezTo>
                    <a:pt x="336088" y="810000"/>
                    <a:pt x="324000" y="797912"/>
                    <a:pt x="324000" y="783000"/>
                  </a:cubicBezTo>
                  <a:cubicBezTo>
                    <a:pt x="324000" y="768088"/>
                    <a:pt x="336088" y="756000"/>
                    <a:pt x="351000" y="756000"/>
                  </a:cubicBezTo>
                  <a:close/>
                  <a:moveTo>
                    <a:pt x="243000" y="756000"/>
                  </a:moveTo>
                  <a:cubicBezTo>
                    <a:pt x="257912" y="756000"/>
                    <a:pt x="270000" y="768088"/>
                    <a:pt x="270000" y="783000"/>
                  </a:cubicBezTo>
                  <a:cubicBezTo>
                    <a:pt x="270000" y="797912"/>
                    <a:pt x="257912" y="810000"/>
                    <a:pt x="243000" y="810000"/>
                  </a:cubicBezTo>
                  <a:cubicBezTo>
                    <a:pt x="228088" y="810000"/>
                    <a:pt x="216000" y="797912"/>
                    <a:pt x="216000" y="783000"/>
                  </a:cubicBezTo>
                  <a:cubicBezTo>
                    <a:pt x="216000" y="768088"/>
                    <a:pt x="228088" y="756000"/>
                    <a:pt x="243000" y="756000"/>
                  </a:cubicBezTo>
                  <a:close/>
                  <a:moveTo>
                    <a:pt x="135000" y="756000"/>
                  </a:moveTo>
                  <a:cubicBezTo>
                    <a:pt x="149912" y="756000"/>
                    <a:pt x="162000" y="768088"/>
                    <a:pt x="162000" y="783000"/>
                  </a:cubicBezTo>
                  <a:cubicBezTo>
                    <a:pt x="162000" y="797912"/>
                    <a:pt x="149912" y="810000"/>
                    <a:pt x="135000" y="810000"/>
                  </a:cubicBezTo>
                  <a:cubicBezTo>
                    <a:pt x="120088" y="810000"/>
                    <a:pt x="108000" y="797912"/>
                    <a:pt x="108000" y="783000"/>
                  </a:cubicBezTo>
                  <a:cubicBezTo>
                    <a:pt x="108000" y="768088"/>
                    <a:pt x="120088" y="756000"/>
                    <a:pt x="135000" y="756000"/>
                  </a:cubicBezTo>
                  <a:close/>
                  <a:moveTo>
                    <a:pt x="27000" y="756000"/>
                  </a:moveTo>
                  <a:cubicBezTo>
                    <a:pt x="41912" y="756000"/>
                    <a:pt x="54000" y="768088"/>
                    <a:pt x="54000" y="783000"/>
                  </a:cubicBezTo>
                  <a:cubicBezTo>
                    <a:pt x="54000" y="797912"/>
                    <a:pt x="41912" y="810000"/>
                    <a:pt x="27000" y="810000"/>
                  </a:cubicBezTo>
                  <a:cubicBezTo>
                    <a:pt x="12088" y="810000"/>
                    <a:pt x="0" y="797912"/>
                    <a:pt x="0" y="783000"/>
                  </a:cubicBezTo>
                  <a:cubicBezTo>
                    <a:pt x="0" y="768088"/>
                    <a:pt x="12088" y="756000"/>
                    <a:pt x="27000" y="756000"/>
                  </a:cubicBezTo>
                  <a:close/>
                  <a:moveTo>
                    <a:pt x="1539000" y="648000"/>
                  </a:moveTo>
                  <a:cubicBezTo>
                    <a:pt x="1553912" y="648000"/>
                    <a:pt x="1566000" y="660088"/>
                    <a:pt x="1566000" y="675000"/>
                  </a:cubicBezTo>
                  <a:cubicBezTo>
                    <a:pt x="1566000" y="689912"/>
                    <a:pt x="1553912" y="702000"/>
                    <a:pt x="1539000" y="702000"/>
                  </a:cubicBezTo>
                  <a:cubicBezTo>
                    <a:pt x="1524088" y="702000"/>
                    <a:pt x="1512000" y="689912"/>
                    <a:pt x="1512000" y="675000"/>
                  </a:cubicBezTo>
                  <a:cubicBezTo>
                    <a:pt x="1512000" y="660088"/>
                    <a:pt x="1524088" y="648000"/>
                    <a:pt x="1539000" y="648000"/>
                  </a:cubicBezTo>
                  <a:close/>
                  <a:moveTo>
                    <a:pt x="1431000" y="648000"/>
                  </a:moveTo>
                  <a:cubicBezTo>
                    <a:pt x="1445912" y="648000"/>
                    <a:pt x="1458000" y="660088"/>
                    <a:pt x="1458000" y="675000"/>
                  </a:cubicBezTo>
                  <a:cubicBezTo>
                    <a:pt x="1458000" y="689912"/>
                    <a:pt x="1445912" y="702000"/>
                    <a:pt x="1431000" y="702000"/>
                  </a:cubicBezTo>
                  <a:cubicBezTo>
                    <a:pt x="1416088" y="702000"/>
                    <a:pt x="1404000" y="689912"/>
                    <a:pt x="1404000" y="675000"/>
                  </a:cubicBezTo>
                  <a:cubicBezTo>
                    <a:pt x="1404000" y="660088"/>
                    <a:pt x="1416088" y="648000"/>
                    <a:pt x="1431000" y="648000"/>
                  </a:cubicBezTo>
                  <a:close/>
                  <a:moveTo>
                    <a:pt x="1323000" y="648000"/>
                  </a:moveTo>
                  <a:cubicBezTo>
                    <a:pt x="1337912" y="648000"/>
                    <a:pt x="1350000" y="660088"/>
                    <a:pt x="1350000" y="675000"/>
                  </a:cubicBezTo>
                  <a:cubicBezTo>
                    <a:pt x="1350000" y="689912"/>
                    <a:pt x="1337912" y="702000"/>
                    <a:pt x="1323000" y="702000"/>
                  </a:cubicBezTo>
                  <a:cubicBezTo>
                    <a:pt x="1308088" y="702000"/>
                    <a:pt x="1296000" y="689912"/>
                    <a:pt x="1296000" y="675000"/>
                  </a:cubicBezTo>
                  <a:cubicBezTo>
                    <a:pt x="1296000" y="660088"/>
                    <a:pt x="1308088" y="648000"/>
                    <a:pt x="1323000" y="648000"/>
                  </a:cubicBezTo>
                  <a:close/>
                  <a:moveTo>
                    <a:pt x="1215000" y="648000"/>
                  </a:moveTo>
                  <a:cubicBezTo>
                    <a:pt x="1229912" y="648000"/>
                    <a:pt x="1242000" y="660088"/>
                    <a:pt x="1242000" y="675000"/>
                  </a:cubicBezTo>
                  <a:cubicBezTo>
                    <a:pt x="1242000" y="689912"/>
                    <a:pt x="1229912" y="702000"/>
                    <a:pt x="1215000" y="702000"/>
                  </a:cubicBezTo>
                  <a:cubicBezTo>
                    <a:pt x="1200088" y="702000"/>
                    <a:pt x="1188000" y="689912"/>
                    <a:pt x="1188000" y="675000"/>
                  </a:cubicBezTo>
                  <a:cubicBezTo>
                    <a:pt x="1188000" y="660088"/>
                    <a:pt x="1200088" y="648000"/>
                    <a:pt x="1215000" y="648000"/>
                  </a:cubicBezTo>
                  <a:close/>
                  <a:moveTo>
                    <a:pt x="1107000" y="648000"/>
                  </a:moveTo>
                  <a:cubicBezTo>
                    <a:pt x="1121912" y="648000"/>
                    <a:pt x="1134000" y="660088"/>
                    <a:pt x="1134000" y="675000"/>
                  </a:cubicBezTo>
                  <a:cubicBezTo>
                    <a:pt x="1134000" y="689912"/>
                    <a:pt x="1121912" y="702000"/>
                    <a:pt x="1107000" y="702000"/>
                  </a:cubicBezTo>
                  <a:cubicBezTo>
                    <a:pt x="1092088" y="702000"/>
                    <a:pt x="1080000" y="689912"/>
                    <a:pt x="1080000" y="675000"/>
                  </a:cubicBezTo>
                  <a:cubicBezTo>
                    <a:pt x="1080000" y="660088"/>
                    <a:pt x="1092088" y="648000"/>
                    <a:pt x="1107000" y="648000"/>
                  </a:cubicBezTo>
                  <a:close/>
                  <a:moveTo>
                    <a:pt x="999000" y="648000"/>
                  </a:moveTo>
                  <a:cubicBezTo>
                    <a:pt x="1013912" y="648000"/>
                    <a:pt x="1026000" y="660088"/>
                    <a:pt x="1026000" y="675000"/>
                  </a:cubicBezTo>
                  <a:cubicBezTo>
                    <a:pt x="1026000" y="689912"/>
                    <a:pt x="1013912" y="702000"/>
                    <a:pt x="999000" y="702000"/>
                  </a:cubicBezTo>
                  <a:cubicBezTo>
                    <a:pt x="984088" y="702000"/>
                    <a:pt x="972000" y="689912"/>
                    <a:pt x="972000" y="675000"/>
                  </a:cubicBezTo>
                  <a:cubicBezTo>
                    <a:pt x="972000" y="660088"/>
                    <a:pt x="984088" y="648000"/>
                    <a:pt x="999000" y="648000"/>
                  </a:cubicBezTo>
                  <a:close/>
                  <a:moveTo>
                    <a:pt x="891000" y="648000"/>
                  </a:moveTo>
                  <a:cubicBezTo>
                    <a:pt x="905912" y="648000"/>
                    <a:pt x="918000" y="660088"/>
                    <a:pt x="918000" y="675000"/>
                  </a:cubicBezTo>
                  <a:cubicBezTo>
                    <a:pt x="918000" y="689912"/>
                    <a:pt x="905912" y="702000"/>
                    <a:pt x="891000" y="702000"/>
                  </a:cubicBezTo>
                  <a:cubicBezTo>
                    <a:pt x="876088" y="702000"/>
                    <a:pt x="864000" y="689912"/>
                    <a:pt x="864000" y="675000"/>
                  </a:cubicBezTo>
                  <a:cubicBezTo>
                    <a:pt x="864000" y="660088"/>
                    <a:pt x="876088" y="648000"/>
                    <a:pt x="891000" y="648000"/>
                  </a:cubicBezTo>
                  <a:close/>
                  <a:moveTo>
                    <a:pt x="783000" y="648000"/>
                  </a:moveTo>
                  <a:cubicBezTo>
                    <a:pt x="797912" y="648000"/>
                    <a:pt x="810000" y="660088"/>
                    <a:pt x="810000" y="675000"/>
                  </a:cubicBezTo>
                  <a:cubicBezTo>
                    <a:pt x="810000" y="689912"/>
                    <a:pt x="797912" y="702000"/>
                    <a:pt x="783000" y="702000"/>
                  </a:cubicBezTo>
                  <a:cubicBezTo>
                    <a:pt x="768088" y="702000"/>
                    <a:pt x="756000" y="689912"/>
                    <a:pt x="756000" y="675000"/>
                  </a:cubicBezTo>
                  <a:cubicBezTo>
                    <a:pt x="756000" y="660088"/>
                    <a:pt x="768088" y="648000"/>
                    <a:pt x="783000" y="648000"/>
                  </a:cubicBezTo>
                  <a:close/>
                  <a:moveTo>
                    <a:pt x="675000" y="648000"/>
                  </a:moveTo>
                  <a:cubicBezTo>
                    <a:pt x="689912" y="648000"/>
                    <a:pt x="702000" y="660088"/>
                    <a:pt x="702000" y="675000"/>
                  </a:cubicBezTo>
                  <a:cubicBezTo>
                    <a:pt x="702000" y="689912"/>
                    <a:pt x="689912" y="702000"/>
                    <a:pt x="675000" y="702000"/>
                  </a:cubicBezTo>
                  <a:cubicBezTo>
                    <a:pt x="660088" y="702000"/>
                    <a:pt x="648000" y="689912"/>
                    <a:pt x="648000" y="675000"/>
                  </a:cubicBezTo>
                  <a:cubicBezTo>
                    <a:pt x="648000" y="660088"/>
                    <a:pt x="660088" y="648000"/>
                    <a:pt x="675000" y="648000"/>
                  </a:cubicBezTo>
                  <a:close/>
                  <a:moveTo>
                    <a:pt x="567000" y="648000"/>
                  </a:moveTo>
                  <a:cubicBezTo>
                    <a:pt x="581912" y="648000"/>
                    <a:pt x="594000" y="660088"/>
                    <a:pt x="594000" y="675000"/>
                  </a:cubicBezTo>
                  <a:cubicBezTo>
                    <a:pt x="594000" y="689912"/>
                    <a:pt x="581912" y="702000"/>
                    <a:pt x="567000" y="702000"/>
                  </a:cubicBezTo>
                  <a:cubicBezTo>
                    <a:pt x="552088" y="702000"/>
                    <a:pt x="540000" y="689912"/>
                    <a:pt x="540000" y="675000"/>
                  </a:cubicBezTo>
                  <a:cubicBezTo>
                    <a:pt x="540000" y="660088"/>
                    <a:pt x="552088" y="648000"/>
                    <a:pt x="567000" y="648000"/>
                  </a:cubicBezTo>
                  <a:close/>
                  <a:moveTo>
                    <a:pt x="459000" y="648000"/>
                  </a:moveTo>
                  <a:cubicBezTo>
                    <a:pt x="473912" y="648000"/>
                    <a:pt x="486000" y="660088"/>
                    <a:pt x="486000" y="675000"/>
                  </a:cubicBezTo>
                  <a:cubicBezTo>
                    <a:pt x="486000" y="689912"/>
                    <a:pt x="473912" y="702000"/>
                    <a:pt x="459000" y="702000"/>
                  </a:cubicBezTo>
                  <a:cubicBezTo>
                    <a:pt x="444088" y="702000"/>
                    <a:pt x="432000" y="689912"/>
                    <a:pt x="432000" y="675000"/>
                  </a:cubicBezTo>
                  <a:cubicBezTo>
                    <a:pt x="432000" y="660088"/>
                    <a:pt x="444088" y="648000"/>
                    <a:pt x="459000" y="648000"/>
                  </a:cubicBezTo>
                  <a:close/>
                  <a:moveTo>
                    <a:pt x="351000" y="648000"/>
                  </a:moveTo>
                  <a:cubicBezTo>
                    <a:pt x="365912" y="648000"/>
                    <a:pt x="378000" y="660088"/>
                    <a:pt x="378000" y="675000"/>
                  </a:cubicBezTo>
                  <a:cubicBezTo>
                    <a:pt x="378000" y="689912"/>
                    <a:pt x="365912" y="702000"/>
                    <a:pt x="351000" y="702000"/>
                  </a:cubicBezTo>
                  <a:cubicBezTo>
                    <a:pt x="336088" y="702000"/>
                    <a:pt x="324000" y="689912"/>
                    <a:pt x="324000" y="675000"/>
                  </a:cubicBezTo>
                  <a:cubicBezTo>
                    <a:pt x="324000" y="660088"/>
                    <a:pt x="336088" y="648000"/>
                    <a:pt x="351000" y="648000"/>
                  </a:cubicBezTo>
                  <a:close/>
                  <a:moveTo>
                    <a:pt x="243000" y="648000"/>
                  </a:moveTo>
                  <a:cubicBezTo>
                    <a:pt x="257912" y="648000"/>
                    <a:pt x="270000" y="660088"/>
                    <a:pt x="270000" y="675000"/>
                  </a:cubicBezTo>
                  <a:cubicBezTo>
                    <a:pt x="270000" y="689912"/>
                    <a:pt x="257912" y="702000"/>
                    <a:pt x="243000" y="702000"/>
                  </a:cubicBezTo>
                  <a:cubicBezTo>
                    <a:pt x="228088" y="702000"/>
                    <a:pt x="216000" y="689912"/>
                    <a:pt x="216000" y="675000"/>
                  </a:cubicBezTo>
                  <a:cubicBezTo>
                    <a:pt x="216000" y="660088"/>
                    <a:pt x="228088" y="648000"/>
                    <a:pt x="243000" y="648000"/>
                  </a:cubicBezTo>
                  <a:close/>
                  <a:moveTo>
                    <a:pt x="135000" y="648000"/>
                  </a:moveTo>
                  <a:cubicBezTo>
                    <a:pt x="149912" y="648000"/>
                    <a:pt x="162000" y="660088"/>
                    <a:pt x="162000" y="675000"/>
                  </a:cubicBezTo>
                  <a:cubicBezTo>
                    <a:pt x="162000" y="689912"/>
                    <a:pt x="149912" y="702000"/>
                    <a:pt x="135000" y="702000"/>
                  </a:cubicBezTo>
                  <a:cubicBezTo>
                    <a:pt x="120088" y="702000"/>
                    <a:pt x="108000" y="689912"/>
                    <a:pt x="108000" y="675000"/>
                  </a:cubicBezTo>
                  <a:cubicBezTo>
                    <a:pt x="108000" y="660088"/>
                    <a:pt x="120088" y="648000"/>
                    <a:pt x="135000" y="648000"/>
                  </a:cubicBezTo>
                  <a:close/>
                  <a:moveTo>
                    <a:pt x="27000" y="648000"/>
                  </a:moveTo>
                  <a:cubicBezTo>
                    <a:pt x="41912" y="648000"/>
                    <a:pt x="54000" y="660088"/>
                    <a:pt x="54000" y="675000"/>
                  </a:cubicBezTo>
                  <a:cubicBezTo>
                    <a:pt x="54000" y="689912"/>
                    <a:pt x="41912" y="702000"/>
                    <a:pt x="27000" y="702000"/>
                  </a:cubicBezTo>
                  <a:cubicBezTo>
                    <a:pt x="12088" y="702000"/>
                    <a:pt x="0" y="689912"/>
                    <a:pt x="0" y="675000"/>
                  </a:cubicBezTo>
                  <a:cubicBezTo>
                    <a:pt x="0" y="660088"/>
                    <a:pt x="12088" y="648000"/>
                    <a:pt x="27000" y="648000"/>
                  </a:cubicBezTo>
                  <a:close/>
                  <a:moveTo>
                    <a:pt x="1539000" y="540000"/>
                  </a:moveTo>
                  <a:cubicBezTo>
                    <a:pt x="1553912" y="540000"/>
                    <a:pt x="1566000" y="552088"/>
                    <a:pt x="1566000" y="567000"/>
                  </a:cubicBezTo>
                  <a:cubicBezTo>
                    <a:pt x="1566000" y="581912"/>
                    <a:pt x="1553912" y="594000"/>
                    <a:pt x="1539000" y="594000"/>
                  </a:cubicBezTo>
                  <a:cubicBezTo>
                    <a:pt x="1524088" y="594000"/>
                    <a:pt x="1512000" y="581912"/>
                    <a:pt x="1512000" y="567000"/>
                  </a:cubicBezTo>
                  <a:cubicBezTo>
                    <a:pt x="1512000" y="552088"/>
                    <a:pt x="1524088" y="540000"/>
                    <a:pt x="1539000" y="540000"/>
                  </a:cubicBezTo>
                  <a:close/>
                  <a:moveTo>
                    <a:pt x="1431000" y="540000"/>
                  </a:moveTo>
                  <a:cubicBezTo>
                    <a:pt x="1445912" y="540000"/>
                    <a:pt x="1458000" y="552088"/>
                    <a:pt x="1458000" y="567000"/>
                  </a:cubicBezTo>
                  <a:cubicBezTo>
                    <a:pt x="1458000" y="581912"/>
                    <a:pt x="1445912" y="594000"/>
                    <a:pt x="1431000" y="594000"/>
                  </a:cubicBezTo>
                  <a:cubicBezTo>
                    <a:pt x="1416088" y="594000"/>
                    <a:pt x="1404000" y="581912"/>
                    <a:pt x="1404000" y="567000"/>
                  </a:cubicBezTo>
                  <a:cubicBezTo>
                    <a:pt x="1404000" y="552088"/>
                    <a:pt x="1416088" y="540000"/>
                    <a:pt x="1431000" y="540000"/>
                  </a:cubicBezTo>
                  <a:close/>
                  <a:moveTo>
                    <a:pt x="1323000" y="540000"/>
                  </a:moveTo>
                  <a:cubicBezTo>
                    <a:pt x="1337912" y="540000"/>
                    <a:pt x="1350000" y="552088"/>
                    <a:pt x="1350000" y="567000"/>
                  </a:cubicBezTo>
                  <a:cubicBezTo>
                    <a:pt x="1350000" y="581912"/>
                    <a:pt x="1337912" y="594000"/>
                    <a:pt x="1323000" y="594000"/>
                  </a:cubicBezTo>
                  <a:cubicBezTo>
                    <a:pt x="1308088" y="594000"/>
                    <a:pt x="1296000" y="581912"/>
                    <a:pt x="1296000" y="567000"/>
                  </a:cubicBezTo>
                  <a:cubicBezTo>
                    <a:pt x="1296000" y="552088"/>
                    <a:pt x="1308088" y="540000"/>
                    <a:pt x="1323000" y="540000"/>
                  </a:cubicBezTo>
                  <a:close/>
                  <a:moveTo>
                    <a:pt x="1215000" y="540000"/>
                  </a:moveTo>
                  <a:cubicBezTo>
                    <a:pt x="1229912" y="540000"/>
                    <a:pt x="1242000" y="552088"/>
                    <a:pt x="1242000" y="567000"/>
                  </a:cubicBezTo>
                  <a:cubicBezTo>
                    <a:pt x="1242000" y="581912"/>
                    <a:pt x="1229912" y="594000"/>
                    <a:pt x="1215000" y="594000"/>
                  </a:cubicBezTo>
                  <a:cubicBezTo>
                    <a:pt x="1200088" y="594000"/>
                    <a:pt x="1188000" y="581912"/>
                    <a:pt x="1188000" y="567000"/>
                  </a:cubicBezTo>
                  <a:cubicBezTo>
                    <a:pt x="1188000" y="552088"/>
                    <a:pt x="1200088" y="540000"/>
                    <a:pt x="1215000" y="540000"/>
                  </a:cubicBezTo>
                  <a:close/>
                  <a:moveTo>
                    <a:pt x="1107000" y="540000"/>
                  </a:moveTo>
                  <a:cubicBezTo>
                    <a:pt x="1121912" y="540000"/>
                    <a:pt x="1134000" y="552088"/>
                    <a:pt x="1134000" y="567000"/>
                  </a:cubicBezTo>
                  <a:cubicBezTo>
                    <a:pt x="1134000" y="581912"/>
                    <a:pt x="1121912" y="594000"/>
                    <a:pt x="1107000" y="594000"/>
                  </a:cubicBezTo>
                  <a:cubicBezTo>
                    <a:pt x="1092088" y="594000"/>
                    <a:pt x="1080000" y="581912"/>
                    <a:pt x="1080000" y="567000"/>
                  </a:cubicBezTo>
                  <a:cubicBezTo>
                    <a:pt x="1080000" y="552088"/>
                    <a:pt x="1092088" y="540000"/>
                    <a:pt x="1107000" y="540000"/>
                  </a:cubicBezTo>
                  <a:close/>
                  <a:moveTo>
                    <a:pt x="999000" y="540000"/>
                  </a:moveTo>
                  <a:cubicBezTo>
                    <a:pt x="1013912" y="540000"/>
                    <a:pt x="1026000" y="552088"/>
                    <a:pt x="1026000" y="567000"/>
                  </a:cubicBezTo>
                  <a:cubicBezTo>
                    <a:pt x="1026000" y="581912"/>
                    <a:pt x="1013912" y="594000"/>
                    <a:pt x="999000" y="594000"/>
                  </a:cubicBezTo>
                  <a:cubicBezTo>
                    <a:pt x="984088" y="594000"/>
                    <a:pt x="972000" y="581912"/>
                    <a:pt x="972000" y="567000"/>
                  </a:cubicBezTo>
                  <a:cubicBezTo>
                    <a:pt x="972000" y="552088"/>
                    <a:pt x="984088" y="540000"/>
                    <a:pt x="999000" y="540000"/>
                  </a:cubicBezTo>
                  <a:close/>
                  <a:moveTo>
                    <a:pt x="891000" y="540000"/>
                  </a:moveTo>
                  <a:cubicBezTo>
                    <a:pt x="905912" y="540000"/>
                    <a:pt x="918000" y="552088"/>
                    <a:pt x="918000" y="567000"/>
                  </a:cubicBezTo>
                  <a:cubicBezTo>
                    <a:pt x="918000" y="581912"/>
                    <a:pt x="905912" y="594000"/>
                    <a:pt x="891000" y="594000"/>
                  </a:cubicBezTo>
                  <a:cubicBezTo>
                    <a:pt x="876088" y="594000"/>
                    <a:pt x="864000" y="581912"/>
                    <a:pt x="864000" y="567000"/>
                  </a:cubicBezTo>
                  <a:cubicBezTo>
                    <a:pt x="864000" y="552088"/>
                    <a:pt x="876088" y="540000"/>
                    <a:pt x="891000" y="540000"/>
                  </a:cubicBezTo>
                  <a:close/>
                  <a:moveTo>
                    <a:pt x="783000" y="540000"/>
                  </a:moveTo>
                  <a:cubicBezTo>
                    <a:pt x="797912" y="540000"/>
                    <a:pt x="810000" y="552088"/>
                    <a:pt x="810000" y="567000"/>
                  </a:cubicBezTo>
                  <a:cubicBezTo>
                    <a:pt x="810000" y="581912"/>
                    <a:pt x="797912" y="594000"/>
                    <a:pt x="783000" y="594000"/>
                  </a:cubicBezTo>
                  <a:cubicBezTo>
                    <a:pt x="768088" y="594000"/>
                    <a:pt x="756000" y="581912"/>
                    <a:pt x="756000" y="567000"/>
                  </a:cubicBezTo>
                  <a:cubicBezTo>
                    <a:pt x="756000" y="552088"/>
                    <a:pt x="768088" y="540000"/>
                    <a:pt x="783000" y="540000"/>
                  </a:cubicBezTo>
                  <a:close/>
                  <a:moveTo>
                    <a:pt x="675000" y="540000"/>
                  </a:moveTo>
                  <a:cubicBezTo>
                    <a:pt x="689912" y="540000"/>
                    <a:pt x="702000" y="552088"/>
                    <a:pt x="702000" y="567000"/>
                  </a:cubicBezTo>
                  <a:cubicBezTo>
                    <a:pt x="702000" y="581912"/>
                    <a:pt x="689912" y="594000"/>
                    <a:pt x="675000" y="594000"/>
                  </a:cubicBezTo>
                  <a:cubicBezTo>
                    <a:pt x="660088" y="594000"/>
                    <a:pt x="648000" y="581912"/>
                    <a:pt x="648000" y="567000"/>
                  </a:cubicBezTo>
                  <a:cubicBezTo>
                    <a:pt x="648000" y="552088"/>
                    <a:pt x="660088" y="540000"/>
                    <a:pt x="675000" y="540000"/>
                  </a:cubicBezTo>
                  <a:close/>
                  <a:moveTo>
                    <a:pt x="567000" y="540000"/>
                  </a:moveTo>
                  <a:cubicBezTo>
                    <a:pt x="581912" y="540000"/>
                    <a:pt x="594000" y="552088"/>
                    <a:pt x="594000" y="567000"/>
                  </a:cubicBezTo>
                  <a:cubicBezTo>
                    <a:pt x="594000" y="581912"/>
                    <a:pt x="581912" y="594000"/>
                    <a:pt x="567000" y="594000"/>
                  </a:cubicBezTo>
                  <a:cubicBezTo>
                    <a:pt x="552088" y="594000"/>
                    <a:pt x="540000" y="581912"/>
                    <a:pt x="540000" y="567000"/>
                  </a:cubicBezTo>
                  <a:cubicBezTo>
                    <a:pt x="540000" y="552088"/>
                    <a:pt x="552088" y="540000"/>
                    <a:pt x="567000" y="540000"/>
                  </a:cubicBezTo>
                  <a:close/>
                  <a:moveTo>
                    <a:pt x="459000" y="540000"/>
                  </a:moveTo>
                  <a:cubicBezTo>
                    <a:pt x="473912" y="540000"/>
                    <a:pt x="486000" y="552088"/>
                    <a:pt x="486000" y="567000"/>
                  </a:cubicBezTo>
                  <a:cubicBezTo>
                    <a:pt x="486000" y="581912"/>
                    <a:pt x="473912" y="594000"/>
                    <a:pt x="459000" y="594000"/>
                  </a:cubicBezTo>
                  <a:cubicBezTo>
                    <a:pt x="444088" y="594000"/>
                    <a:pt x="432000" y="581912"/>
                    <a:pt x="432000" y="567000"/>
                  </a:cubicBezTo>
                  <a:cubicBezTo>
                    <a:pt x="432000" y="552088"/>
                    <a:pt x="444088" y="540000"/>
                    <a:pt x="459000" y="540000"/>
                  </a:cubicBezTo>
                  <a:close/>
                  <a:moveTo>
                    <a:pt x="351000" y="540000"/>
                  </a:moveTo>
                  <a:cubicBezTo>
                    <a:pt x="365912" y="540000"/>
                    <a:pt x="378000" y="552088"/>
                    <a:pt x="378000" y="567000"/>
                  </a:cubicBezTo>
                  <a:cubicBezTo>
                    <a:pt x="378000" y="581912"/>
                    <a:pt x="365912" y="594000"/>
                    <a:pt x="351000" y="594000"/>
                  </a:cubicBezTo>
                  <a:cubicBezTo>
                    <a:pt x="336088" y="594000"/>
                    <a:pt x="324000" y="581912"/>
                    <a:pt x="324000" y="567000"/>
                  </a:cubicBezTo>
                  <a:cubicBezTo>
                    <a:pt x="324000" y="552088"/>
                    <a:pt x="336088" y="540000"/>
                    <a:pt x="351000" y="540000"/>
                  </a:cubicBezTo>
                  <a:close/>
                  <a:moveTo>
                    <a:pt x="243000" y="540000"/>
                  </a:moveTo>
                  <a:cubicBezTo>
                    <a:pt x="257912" y="540000"/>
                    <a:pt x="270000" y="552088"/>
                    <a:pt x="270000" y="567000"/>
                  </a:cubicBezTo>
                  <a:cubicBezTo>
                    <a:pt x="270000" y="581912"/>
                    <a:pt x="257912" y="594000"/>
                    <a:pt x="243000" y="594000"/>
                  </a:cubicBezTo>
                  <a:cubicBezTo>
                    <a:pt x="228088" y="594000"/>
                    <a:pt x="216000" y="581912"/>
                    <a:pt x="216000" y="567000"/>
                  </a:cubicBezTo>
                  <a:cubicBezTo>
                    <a:pt x="216000" y="552088"/>
                    <a:pt x="228088" y="540000"/>
                    <a:pt x="243000" y="540000"/>
                  </a:cubicBezTo>
                  <a:close/>
                  <a:moveTo>
                    <a:pt x="135000" y="540000"/>
                  </a:moveTo>
                  <a:cubicBezTo>
                    <a:pt x="149912" y="540000"/>
                    <a:pt x="162000" y="552088"/>
                    <a:pt x="162000" y="567000"/>
                  </a:cubicBezTo>
                  <a:cubicBezTo>
                    <a:pt x="162000" y="581912"/>
                    <a:pt x="149912" y="594000"/>
                    <a:pt x="135000" y="594000"/>
                  </a:cubicBezTo>
                  <a:cubicBezTo>
                    <a:pt x="120088" y="594000"/>
                    <a:pt x="108000" y="581912"/>
                    <a:pt x="108000" y="567000"/>
                  </a:cubicBezTo>
                  <a:cubicBezTo>
                    <a:pt x="108000" y="552088"/>
                    <a:pt x="120088" y="540000"/>
                    <a:pt x="135000" y="540000"/>
                  </a:cubicBezTo>
                  <a:close/>
                  <a:moveTo>
                    <a:pt x="27000" y="540000"/>
                  </a:moveTo>
                  <a:cubicBezTo>
                    <a:pt x="41912" y="540000"/>
                    <a:pt x="54000" y="552088"/>
                    <a:pt x="54000" y="567000"/>
                  </a:cubicBezTo>
                  <a:cubicBezTo>
                    <a:pt x="54000" y="581912"/>
                    <a:pt x="41912" y="594000"/>
                    <a:pt x="27000" y="594000"/>
                  </a:cubicBezTo>
                  <a:cubicBezTo>
                    <a:pt x="12088" y="594000"/>
                    <a:pt x="0" y="581912"/>
                    <a:pt x="0" y="567000"/>
                  </a:cubicBezTo>
                  <a:cubicBezTo>
                    <a:pt x="0" y="552088"/>
                    <a:pt x="12088" y="540000"/>
                    <a:pt x="27000" y="540000"/>
                  </a:cubicBezTo>
                  <a:close/>
                  <a:moveTo>
                    <a:pt x="1539000" y="432001"/>
                  </a:moveTo>
                  <a:cubicBezTo>
                    <a:pt x="1553912" y="432001"/>
                    <a:pt x="1566000" y="444089"/>
                    <a:pt x="1566000" y="459001"/>
                  </a:cubicBezTo>
                  <a:cubicBezTo>
                    <a:pt x="1566000" y="473912"/>
                    <a:pt x="1553912" y="486000"/>
                    <a:pt x="1539000" y="486000"/>
                  </a:cubicBezTo>
                  <a:cubicBezTo>
                    <a:pt x="1524088" y="486000"/>
                    <a:pt x="1512000" y="473912"/>
                    <a:pt x="1512000" y="459001"/>
                  </a:cubicBezTo>
                  <a:cubicBezTo>
                    <a:pt x="1512000" y="444089"/>
                    <a:pt x="1524088" y="432001"/>
                    <a:pt x="1539000" y="432001"/>
                  </a:cubicBezTo>
                  <a:close/>
                  <a:moveTo>
                    <a:pt x="1431000" y="432001"/>
                  </a:moveTo>
                  <a:cubicBezTo>
                    <a:pt x="1445912" y="432001"/>
                    <a:pt x="1458000" y="444089"/>
                    <a:pt x="1458000" y="459001"/>
                  </a:cubicBezTo>
                  <a:cubicBezTo>
                    <a:pt x="1458000" y="473912"/>
                    <a:pt x="1445912" y="486000"/>
                    <a:pt x="1431000" y="486000"/>
                  </a:cubicBezTo>
                  <a:cubicBezTo>
                    <a:pt x="1416088" y="486000"/>
                    <a:pt x="1404000" y="473912"/>
                    <a:pt x="1404000" y="459001"/>
                  </a:cubicBezTo>
                  <a:cubicBezTo>
                    <a:pt x="1404000" y="444089"/>
                    <a:pt x="1416088" y="432001"/>
                    <a:pt x="1431000" y="432001"/>
                  </a:cubicBezTo>
                  <a:close/>
                  <a:moveTo>
                    <a:pt x="1323000" y="432001"/>
                  </a:moveTo>
                  <a:cubicBezTo>
                    <a:pt x="1337912" y="432001"/>
                    <a:pt x="1350000" y="444089"/>
                    <a:pt x="1350000" y="459001"/>
                  </a:cubicBezTo>
                  <a:cubicBezTo>
                    <a:pt x="1350000" y="473912"/>
                    <a:pt x="1337912" y="486000"/>
                    <a:pt x="1323000" y="486000"/>
                  </a:cubicBezTo>
                  <a:cubicBezTo>
                    <a:pt x="1308088" y="486000"/>
                    <a:pt x="1296000" y="473912"/>
                    <a:pt x="1296000" y="459001"/>
                  </a:cubicBezTo>
                  <a:cubicBezTo>
                    <a:pt x="1296000" y="444089"/>
                    <a:pt x="1308088" y="432001"/>
                    <a:pt x="1323000" y="432001"/>
                  </a:cubicBezTo>
                  <a:close/>
                  <a:moveTo>
                    <a:pt x="1215000" y="432001"/>
                  </a:moveTo>
                  <a:cubicBezTo>
                    <a:pt x="1229912" y="432001"/>
                    <a:pt x="1242000" y="444089"/>
                    <a:pt x="1242000" y="459001"/>
                  </a:cubicBezTo>
                  <a:cubicBezTo>
                    <a:pt x="1242000" y="473912"/>
                    <a:pt x="1229912" y="486000"/>
                    <a:pt x="1215000" y="486000"/>
                  </a:cubicBezTo>
                  <a:cubicBezTo>
                    <a:pt x="1200088" y="486000"/>
                    <a:pt x="1188000" y="473912"/>
                    <a:pt x="1188000" y="459001"/>
                  </a:cubicBezTo>
                  <a:cubicBezTo>
                    <a:pt x="1188000" y="444089"/>
                    <a:pt x="1200088" y="432001"/>
                    <a:pt x="1215000" y="432001"/>
                  </a:cubicBezTo>
                  <a:close/>
                  <a:moveTo>
                    <a:pt x="1107000" y="432001"/>
                  </a:moveTo>
                  <a:cubicBezTo>
                    <a:pt x="1121912" y="432001"/>
                    <a:pt x="1134000" y="444089"/>
                    <a:pt x="1134000" y="459001"/>
                  </a:cubicBezTo>
                  <a:cubicBezTo>
                    <a:pt x="1134000" y="473912"/>
                    <a:pt x="1121912" y="486000"/>
                    <a:pt x="1107000" y="486000"/>
                  </a:cubicBezTo>
                  <a:cubicBezTo>
                    <a:pt x="1092088" y="486000"/>
                    <a:pt x="1080000" y="473912"/>
                    <a:pt x="1080000" y="459001"/>
                  </a:cubicBezTo>
                  <a:cubicBezTo>
                    <a:pt x="1080000" y="444089"/>
                    <a:pt x="1092088" y="432001"/>
                    <a:pt x="1107000" y="432001"/>
                  </a:cubicBezTo>
                  <a:close/>
                  <a:moveTo>
                    <a:pt x="999000" y="432001"/>
                  </a:moveTo>
                  <a:cubicBezTo>
                    <a:pt x="1013912" y="432001"/>
                    <a:pt x="1026000" y="444089"/>
                    <a:pt x="1026000" y="459001"/>
                  </a:cubicBezTo>
                  <a:cubicBezTo>
                    <a:pt x="1026000" y="473912"/>
                    <a:pt x="1013912" y="486000"/>
                    <a:pt x="999000" y="486000"/>
                  </a:cubicBezTo>
                  <a:cubicBezTo>
                    <a:pt x="984088" y="486000"/>
                    <a:pt x="972000" y="473912"/>
                    <a:pt x="972000" y="459001"/>
                  </a:cubicBezTo>
                  <a:cubicBezTo>
                    <a:pt x="972000" y="444089"/>
                    <a:pt x="984088" y="432001"/>
                    <a:pt x="999000" y="432001"/>
                  </a:cubicBezTo>
                  <a:close/>
                  <a:moveTo>
                    <a:pt x="891000" y="432001"/>
                  </a:moveTo>
                  <a:cubicBezTo>
                    <a:pt x="905912" y="432001"/>
                    <a:pt x="918000" y="444089"/>
                    <a:pt x="918000" y="459001"/>
                  </a:cubicBezTo>
                  <a:cubicBezTo>
                    <a:pt x="918000" y="473912"/>
                    <a:pt x="905912" y="486000"/>
                    <a:pt x="891000" y="486000"/>
                  </a:cubicBezTo>
                  <a:cubicBezTo>
                    <a:pt x="876088" y="486000"/>
                    <a:pt x="864000" y="473912"/>
                    <a:pt x="864000" y="459001"/>
                  </a:cubicBezTo>
                  <a:cubicBezTo>
                    <a:pt x="864000" y="444089"/>
                    <a:pt x="876088" y="432001"/>
                    <a:pt x="891000" y="432001"/>
                  </a:cubicBezTo>
                  <a:close/>
                  <a:moveTo>
                    <a:pt x="783000" y="432001"/>
                  </a:moveTo>
                  <a:cubicBezTo>
                    <a:pt x="797912" y="432001"/>
                    <a:pt x="810000" y="444089"/>
                    <a:pt x="810000" y="459001"/>
                  </a:cubicBezTo>
                  <a:cubicBezTo>
                    <a:pt x="810000" y="473912"/>
                    <a:pt x="797912" y="486000"/>
                    <a:pt x="783000" y="486000"/>
                  </a:cubicBezTo>
                  <a:cubicBezTo>
                    <a:pt x="768088" y="486000"/>
                    <a:pt x="756000" y="473912"/>
                    <a:pt x="756000" y="459001"/>
                  </a:cubicBezTo>
                  <a:cubicBezTo>
                    <a:pt x="756000" y="444089"/>
                    <a:pt x="768088" y="432001"/>
                    <a:pt x="783000" y="432001"/>
                  </a:cubicBezTo>
                  <a:close/>
                  <a:moveTo>
                    <a:pt x="675000" y="432001"/>
                  </a:moveTo>
                  <a:cubicBezTo>
                    <a:pt x="689912" y="432001"/>
                    <a:pt x="702000" y="444089"/>
                    <a:pt x="702000" y="459001"/>
                  </a:cubicBezTo>
                  <a:cubicBezTo>
                    <a:pt x="702000" y="473912"/>
                    <a:pt x="689912" y="486000"/>
                    <a:pt x="675000" y="486000"/>
                  </a:cubicBezTo>
                  <a:cubicBezTo>
                    <a:pt x="660088" y="486000"/>
                    <a:pt x="648000" y="473912"/>
                    <a:pt x="648000" y="459001"/>
                  </a:cubicBezTo>
                  <a:cubicBezTo>
                    <a:pt x="648000" y="444089"/>
                    <a:pt x="660088" y="432001"/>
                    <a:pt x="675000" y="432001"/>
                  </a:cubicBezTo>
                  <a:close/>
                  <a:moveTo>
                    <a:pt x="567000" y="432001"/>
                  </a:moveTo>
                  <a:cubicBezTo>
                    <a:pt x="581912" y="432001"/>
                    <a:pt x="594000" y="444089"/>
                    <a:pt x="594000" y="459001"/>
                  </a:cubicBezTo>
                  <a:cubicBezTo>
                    <a:pt x="594000" y="473912"/>
                    <a:pt x="581912" y="486000"/>
                    <a:pt x="567000" y="486000"/>
                  </a:cubicBezTo>
                  <a:cubicBezTo>
                    <a:pt x="552088" y="486000"/>
                    <a:pt x="540000" y="473912"/>
                    <a:pt x="540000" y="459001"/>
                  </a:cubicBezTo>
                  <a:cubicBezTo>
                    <a:pt x="540000" y="444089"/>
                    <a:pt x="552088" y="432001"/>
                    <a:pt x="567000" y="432001"/>
                  </a:cubicBezTo>
                  <a:close/>
                  <a:moveTo>
                    <a:pt x="459000" y="432001"/>
                  </a:moveTo>
                  <a:cubicBezTo>
                    <a:pt x="473912" y="432001"/>
                    <a:pt x="486000" y="444089"/>
                    <a:pt x="486000" y="459001"/>
                  </a:cubicBezTo>
                  <a:cubicBezTo>
                    <a:pt x="486000" y="473912"/>
                    <a:pt x="473912" y="486000"/>
                    <a:pt x="459000" y="486000"/>
                  </a:cubicBezTo>
                  <a:cubicBezTo>
                    <a:pt x="444088" y="486000"/>
                    <a:pt x="432000" y="473912"/>
                    <a:pt x="432000" y="459001"/>
                  </a:cubicBezTo>
                  <a:cubicBezTo>
                    <a:pt x="432000" y="444089"/>
                    <a:pt x="444088" y="432001"/>
                    <a:pt x="459000" y="432001"/>
                  </a:cubicBezTo>
                  <a:close/>
                  <a:moveTo>
                    <a:pt x="351000" y="432001"/>
                  </a:moveTo>
                  <a:cubicBezTo>
                    <a:pt x="365912" y="432001"/>
                    <a:pt x="378000" y="444089"/>
                    <a:pt x="378000" y="459001"/>
                  </a:cubicBezTo>
                  <a:cubicBezTo>
                    <a:pt x="378000" y="473912"/>
                    <a:pt x="365912" y="486000"/>
                    <a:pt x="351000" y="486000"/>
                  </a:cubicBezTo>
                  <a:cubicBezTo>
                    <a:pt x="336088" y="486000"/>
                    <a:pt x="324000" y="473912"/>
                    <a:pt x="324000" y="459001"/>
                  </a:cubicBezTo>
                  <a:cubicBezTo>
                    <a:pt x="324000" y="444089"/>
                    <a:pt x="336088" y="432001"/>
                    <a:pt x="351000" y="432001"/>
                  </a:cubicBezTo>
                  <a:close/>
                  <a:moveTo>
                    <a:pt x="243000" y="432001"/>
                  </a:moveTo>
                  <a:cubicBezTo>
                    <a:pt x="257912" y="432001"/>
                    <a:pt x="270000" y="444089"/>
                    <a:pt x="270000" y="459001"/>
                  </a:cubicBezTo>
                  <a:cubicBezTo>
                    <a:pt x="270000" y="473912"/>
                    <a:pt x="257912" y="486000"/>
                    <a:pt x="243000" y="486000"/>
                  </a:cubicBezTo>
                  <a:cubicBezTo>
                    <a:pt x="228088" y="486000"/>
                    <a:pt x="216000" y="473912"/>
                    <a:pt x="216000" y="459001"/>
                  </a:cubicBezTo>
                  <a:cubicBezTo>
                    <a:pt x="216000" y="444089"/>
                    <a:pt x="228088" y="432001"/>
                    <a:pt x="243000" y="432001"/>
                  </a:cubicBezTo>
                  <a:close/>
                  <a:moveTo>
                    <a:pt x="135000" y="432001"/>
                  </a:moveTo>
                  <a:cubicBezTo>
                    <a:pt x="149912" y="432001"/>
                    <a:pt x="162000" y="444089"/>
                    <a:pt x="162000" y="459001"/>
                  </a:cubicBezTo>
                  <a:cubicBezTo>
                    <a:pt x="162000" y="473912"/>
                    <a:pt x="149912" y="486000"/>
                    <a:pt x="135000" y="486000"/>
                  </a:cubicBezTo>
                  <a:cubicBezTo>
                    <a:pt x="120088" y="486000"/>
                    <a:pt x="108000" y="473912"/>
                    <a:pt x="108000" y="459001"/>
                  </a:cubicBezTo>
                  <a:cubicBezTo>
                    <a:pt x="108000" y="444089"/>
                    <a:pt x="120088" y="432001"/>
                    <a:pt x="135000" y="432001"/>
                  </a:cubicBezTo>
                  <a:close/>
                  <a:moveTo>
                    <a:pt x="27000" y="432001"/>
                  </a:moveTo>
                  <a:cubicBezTo>
                    <a:pt x="41912" y="432001"/>
                    <a:pt x="54000" y="444089"/>
                    <a:pt x="54000" y="459001"/>
                  </a:cubicBezTo>
                  <a:cubicBezTo>
                    <a:pt x="54000" y="473912"/>
                    <a:pt x="41912" y="486000"/>
                    <a:pt x="27000" y="486000"/>
                  </a:cubicBezTo>
                  <a:cubicBezTo>
                    <a:pt x="12088" y="486000"/>
                    <a:pt x="0" y="473912"/>
                    <a:pt x="0" y="459001"/>
                  </a:cubicBezTo>
                  <a:cubicBezTo>
                    <a:pt x="0" y="444089"/>
                    <a:pt x="12088" y="432001"/>
                    <a:pt x="27000" y="432001"/>
                  </a:cubicBezTo>
                  <a:close/>
                  <a:moveTo>
                    <a:pt x="1539000" y="324000"/>
                  </a:moveTo>
                  <a:cubicBezTo>
                    <a:pt x="1553912" y="324000"/>
                    <a:pt x="1566000" y="336088"/>
                    <a:pt x="1566000" y="351000"/>
                  </a:cubicBezTo>
                  <a:cubicBezTo>
                    <a:pt x="1566000" y="365913"/>
                    <a:pt x="1553912" y="378000"/>
                    <a:pt x="1539000" y="378000"/>
                  </a:cubicBezTo>
                  <a:cubicBezTo>
                    <a:pt x="1524088" y="378000"/>
                    <a:pt x="1512000" y="365913"/>
                    <a:pt x="1512000" y="351000"/>
                  </a:cubicBezTo>
                  <a:cubicBezTo>
                    <a:pt x="1512000" y="336088"/>
                    <a:pt x="1524088" y="324000"/>
                    <a:pt x="1539000" y="324000"/>
                  </a:cubicBezTo>
                  <a:close/>
                  <a:moveTo>
                    <a:pt x="1431000" y="324000"/>
                  </a:moveTo>
                  <a:cubicBezTo>
                    <a:pt x="1445912" y="324000"/>
                    <a:pt x="1458000" y="336088"/>
                    <a:pt x="1458000" y="351000"/>
                  </a:cubicBezTo>
                  <a:cubicBezTo>
                    <a:pt x="1458000" y="365913"/>
                    <a:pt x="1445912" y="378000"/>
                    <a:pt x="1431000" y="378000"/>
                  </a:cubicBezTo>
                  <a:cubicBezTo>
                    <a:pt x="1416088" y="378000"/>
                    <a:pt x="1404000" y="365913"/>
                    <a:pt x="1404000" y="351000"/>
                  </a:cubicBezTo>
                  <a:cubicBezTo>
                    <a:pt x="1404000" y="336088"/>
                    <a:pt x="1416088" y="324000"/>
                    <a:pt x="1431000" y="324000"/>
                  </a:cubicBezTo>
                  <a:close/>
                  <a:moveTo>
                    <a:pt x="1323000" y="324000"/>
                  </a:moveTo>
                  <a:cubicBezTo>
                    <a:pt x="1337912" y="324000"/>
                    <a:pt x="1350000" y="336088"/>
                    <a:pt x="1350000" y="351000"/>
                  </a:cubicBezTo>
                  <a:cubicBezTo>
                    <a:pt x="1350000" y="365913"/>
                    <a:pt x="1337912" y="378000"/>
                    <a:pt x="1323000" y="378000"/>
                  </a:cubicBezTo>
                  <a:cubicBezTo>
                    <a:pt x="1308088" y="378000"/>
                    <a:pt x="1296000" y="365913"/>
                    <a:pt x="1296000" y="351000"/>
                  </a:cubicBezTo>
                  <a:cubicBezTo>
                    <a:pt x="1296000" y="336088"/>
                    <a:pt x="1308088" y="324000"/>
                    <a:pt x="1323000" y="324000"/>
                  </a:cubicBezTo>
                  <a:close/>
                  <a:moveTo>
                    <a:pt x="1215000" y="324000"/>
                  </a:moveTo>
                  <a:cubicBezTo>
                    <a:pt x="1229912" y="324000"/>
                    <a:pt x="1242000" y="336088"/>
                    <a:pt x="1242000" y="351000"/>
                  </a:cubicBezTo>
                  <a:cubicBezTo>
                    <a:pt x="1242000" y="365913"/>
                    <a:pt x="1229912" y="378000"/>
                    <a:pt x="1215000" y="378000"/>
                  </a:cubicBezTo>
                  <a:cubicBezTo>
                    <a:pt x="1200088" y="378000"/>
                    <a:pt x="1188000" y="365913"/>
                    <a:pt x="1188000" y="351000"/>
                  </a:cubicBezTo>
                  <a:cubicBezTo>
                    <a:pt x="1188000" y="336088"/>
                    <a:pt x="1200088" y="324000"/>
                    <a:pt x="1215000" y="324000"/>
                  </a:cubicBezTo>
                  <a:close/>
                  <a:moveTo>
                    <a:pt x="1107000" y="324000"/>
                  </a:moveTo>
                  <a:cubicBezTo>
                    <a:pt x="1121912" y="324000"/>
                    <a:pt x="1134000" y="336088"/>
                    <a:pt x="1134000" y="351000"/>
                  </a:cubicBezTo>
                  <a:cubicBezTo>
                    <a:pt x="1134000" y="365913"/>
                    <a:pt x="1121912" y="378000"/>
                    <a:pt x="1107000" y="378000"/>
                  </a:cubicBezTo>
                  <a:cubicBezTo>
                    <a:pt x="1092088" y="378000"/>
                    <a:pt x="1080000" y="365913"/>
                    <a:pt x="1080000" y="351000"/>
                  </a:cubicBezTo>
                  <a:cubicBezTo>
                    <a:pt x="1080000" y="336088"/>
                    <a:pt x="1092088" y="324000"/>
                    <a:pt x="1107000" y="324000"/>
                  </a:cubicBezTo>
                  <a:close/>
                  <a:moveTo>
                    <a:pt x="999000" y="324000"/>
                  </a:moveTo>
                  <a:cubicBezTo>
                    <a:pt x="1013912" y="324000"/>
                    <a:pt x="1026000" y="336088"/>
                    <a:pt x="1026000" y="351000"/>
                  </a:cubicBezTo>
                  <a:cubicBezTo>
                    <a:pt x="1026000" y="365913"/>
                    <a:pt x="1013912" y="378000"/>
                    <a:pt x="999000" y="378000"/>
                  </a:cubicBezTo>
                  <a:cubicBezTo>
                    <a:pt x="984088" y="378000"/>
                    <a:pt x="972000" y="365913"/>
                    <a:pt x="972000" y="351000"/>
                  </a:cubicBezTo>
                  <a:cubicBezTo>
                    <a:pt x="972000" y="336088"/>
                    <a:pt x="984088" y="324000"/>
                    <a:pt x="999000" y="324000"/>
                  </a:cubicBezTo>
                  <a:close/>
                  <a:moveTo>
                    <a:pt x="891000" y="324000"/>
                  </a:moveTo>
                  <a:cubicBezTo>
                    <a:pt x="905912" y="324000"/>
                    <a:pt x="918000" y="336088"/>
                    <a:pt x="918000" y="351000"/>
                  </a:cubicBezTo>
                  <a:cubicBezTo>
                    <a:pt x="918000" y="365913"/>
                    <a:pt x="905912" y="378000"/>
                    <a:pt x="891000" y="378000"/>
                  </a:cubicBezTo>
                  <a:cubicBezTo>
                    <a:pt x="876088" y="378000"/>
                    <a:pt x="864000" y="365913"/>
                    <a:pt x="864000" y="351000"/>
                  </a:cubicBezTo>
                  <a:cubicBezTo>
                    <a:pt x="864000" y="336088"/>
                    <a:pt x="876088" y="324000"/>
                    <a:pt x="891000" y="324000"/>
                  </a:cubicBezTo>
                  <a:close/>
                  <a:moveTo>
                    <a:pt x="783000" y="324000"/>
                  </a:moveTo>
                  <a:cubicBezTo>
                    <a:pt x="797912" y="324000"/>
                    <a:pt x="810000" y="336088"/>
                    <a:pt x="810000" y="351000"/>
                  </a:cubicBezTo>
                  <a:cubicBezTo>
                    <a:pt x="810000" y="365913"/>
                    <a:pt x="797912" y="378000"/>
                    <a:pt x="783000" y="378000"/>
                  </a:cubicBezTo>
                  <a:cubicBezTo>
                    <a:pt x="768088" y="378000"/>
                    <a:pt x="756000" y="365913"/>
                    <a:pt x="756000" y="351000"/>
                  </a:cubicBezTo>
                  <a:cubicBezTo>
                    <a:pt x="756000" y="336088"/>
                    <a:pt x="768088" y="324000"/>
                    <a:pt x="783000" y="324000"/>
                  </a:cubicBezTo>
                  <a:close/>
                  <a:moveTo>
                    <a:pt x="675000" y="324000"/>
                  </a:moveTo>
                  <a:cubicBezTo>
                    <a:pt x="689912" y="324000"/>
                    <a:pt x="702000" y="336088"/>
                    <a:pt x="702000" y="351000"/>
                  </a:cubicBezTo>
                  <a:cubicBezTo>
                    <a:pt x="702000" y="365913"/>
                    <a:pt x="689912" y="378000"/>
                    <a:pt x="675000" y="378000"/>
                  </a:cubicBezTo>
                  <a:cubicBezTo>
                    <a:pt x="660088" y="378000"/>
                    <a:pt x="648000" y="365913"/>
                    <a:pt x="648000" y="351000"/>
                  </a:cubicBezTo>
                  <a:cubicBezTo>
                    <a:pt x="648000" y="336088"/>
                    <a:pt x="660088" y="324000"/>
                    <a:pt x="675000" y="324000"/>
                  </a:cubicBezTo>
                  <a:close/>
                  <a:moveTo>
                    <a:pt x="567000" y="324000"/>
                  </a:moveTo>
                  <a:cubicBezTo>
                    <a:pt x="581912" y="324000"/>
                    <a:pt x="594000" y="336088"/>
                    <a:pt x="594000" y="351000"/>
                  </a:cubicBezTo>
                  <a:cubicBezTo>
                    <a:pt x="594000" y="365913"/>
                    <a:pt x="581912" y="378000"/>
                    <a:pt x="567000" y="378000"/>
                  </a:cubicBezTo>
                  <a:cubicBezTo>
                    <a:pt x="552088" y="378000"/>
                    <a:pt x="540000" y="365913"/>
                    <a:pt x="540000" y="351000"/>
                  </a:cubicBezTo>
                  <a:cubicBezTo>
                    <a:pt x="540000" y="336088"/>
                    <a:pt x="552088" y="324000"/>
                    <a:pt x="567000" y="324000"/>
                  </a:cubicBezTo>
                  <a:close/>
                  <a:moveTo>
                    <a:pt x="459000" y="324000"/>
                  </a:moveTo>
                  <a:cubicBezTo>
                    <a:pt x="473912" y="324000"/>
                    <a:pt x="486000" y="336088"/>
                    <a:pt x="486000" y="351000"/>
                  </a:cubicBezTo>
                  <a:cubicBezTo>
                    <a:pt x="486000" y="365913"/>
                    <a:pt x="473912" y="378000"/>
                    <a:pt x="459000" y="378000"/>
                  </a:cubicBezTo>
                  <a:cubicBezTo>
                    <a:pt x="444088" y="378000"/>
                    <a:pt x="432000" y="365913"/>
                    <a:pt x="432000" y="351000"/>
                  </a:cubicBezTo>
                  <a:cubicBezTo>
                    <a:pt x="432000" y="336088"/>
                    <a:pt x="444088" y="324000"/>
                    <a:pt x="459000" y="324000"/>
                  </a:cubicBezTo>
                  <a:close/>
                  <a:moveTo>
                    <a:pt x="351000" y="324000"/>
                  </a:moveTo>
                  <a:cubicBezTo>
                    <a:pt x="365912" y="324000"/>
                    <a:pt x="378000" y="336088"/>
                    <a:pt x="378000" y="351000"/>
                  </a:cubicBezTo>
                  <a:cubicBezTo>
                    <a:pt x="378000" y="365913"/>
                    <a:pt x="365912" y="378000"/>
                    <a:pt x="351000" y="378000"/>
                  </a:cubicBezTo>
                  <a:cubicBezTo>
                    <a:pt x="336088" y="378000"/>
                    <a:pt x="324000" y="365913"/>
                    <a:pt x="324000" y="351000"/>
                  </a:cubicBezTo>
                  <a:cubicBezTo>
                    <a:pt x="324000" y="336088"/>
                    <a:pt x="336088" y="324000"/>
                    <a:pt x="351000" y="324000"/>
                  </a:cubicBezTo>
                  <a:close/>
                  <a:moveTo>
                    <a:pt x="243000" y="324000"/>
                  </a:moveTo>
                  <a:cubicBezTo>
                    <a:pt x="257912" y="324000"/>
                    <a:pt x="270000" y="336088"/>
                    <a:pt x="270000" y="351000"/>
                  </a:cubicBezTo>
                  <a:cubicBezTo>
                    <a:pt x="270000" y="365913"/>
                    <a:pt x="257912" y="378000"/>
                    <a:pt x="243000" y="378000"/>
                  </a:cubicBezTo>
                  <a:cubicBezTo>
                    <a:pt x="228088" y="378000"/>
                    <a:pt x="216000" y="365913"/>
                    <a:pt x="216000" y="351000"/>
                  </a:cubicBezTo>
                  <a:cubicBezTo>
                    <a:pt x="216000" y="336088"/>
                    <a:pt x="228088" y="324000"/>
                    <a:pt x="243000" y="324000"/>
                  </a:cubicBezTo>
                  <a:close/>
                  <a:moveTo>
                    <a:pt x="135000" y="324000"/>
                  </a:moveTo>
                  <a:cubicBezTo>
                    <a:pt x="149912" y="324000"/>
                    <a:pt x="162000" y="336088"/>
                    <a:pt x="162000" y="351000"/>
                  </a:cubicBezTo>
                  <a:cubicBezTo>
                    <a:pt x="162000" y="365913"/>
                    <a:pt x="149912" y="378000"/>
                    <a:pt x="135000" y="378000"/>
                  </a:cubicBezTo>
                  <a:cubicBezTo>
                    <a:pt x="120088" y="378000"/>
                    <a:pt x="108000" y="365913"/>
                    <a:pt x="108000" y="351000"/>
                  </a:cubicBezTo>
                  <a:cubicBezTo>
                    <a:pt x="108000" y="336088"/>
                    <a:pt x="120088" y="324000"/>
                    <a:pt x="135000" y="324000"/>
                  </a:cubicBezTo>
                  <a:close/>
                  <a:moveTo>
                    <a:pt x="27000" y="324000"/>
                  </a:moveTo>
                  <a:cubicBezTo>
                    <a:pt x="41912" y="324000"/>
                    <a:pt x="54000" y="336088"/>
                    <a:pt x="54000" y="351000"/>
                  </a:cubicBezTo>
                  <a:cubicBezTo>
                    <a:pt x="54000" y="365913"/>
                    <a:pt x="41912" y="378000"/>
                    <a:pt x="27000" y="378000"/>
                  </a:cubicBezTo>
                  <a:cubicBezTo>
                    <a:pt x="12088" y="378000"/>
                    <a:pt x="0" y="365913"/>
                    <a:pt x="0" y="351000"/>
                  </a:cubicBezTo>
                  <a:cubicBezTo>
                    <a:pt x="0" y="336088"/>
                    <a:pt x="12088" y="324000"/>
                    <a:pt x="27000" y="324000"/>
                  </a:cubicBezTo>
                  <a:close/>
                  <a:moveTo>
                    <a:pt x="1539000" y="216001"/>
                  </a:moveTo>
                  <a:cubicBezTo>
                    <a:pt x="1553912" y="216001"/>
                    <a:pt x="1566000" y="228088"/>
                    <a:pt x="1566000" y="243001"/>
                  </a:cubicBezTo>
                  <a:cubicBezTo>
                    <a:pt x="1566000" y="257913"/>
                    <a:pt x="1553912" y="270001"/>
                    <a:pt x="1539000" y="270001"/>
                  </a:cubicBezTo>
                  <a:cubicBezTo>
                    <a:pt x="1524088" y="270001"/>
                    <a:pt x="1512000" y="257913"/>
                    <a:pt x="1512000" y="243001"/>
                  </a:cubicBezTo>
                  <a:cubicBezTo>
                    <a:pt x="1512000" y="228088"/>
                    <a:pt x="1524088" y="216001"/>
                    <a:pt x="1539000" y="216001"/>
                  </a:cubicBezTo>
                  <a:close/>
                  <a:moveTo>
                    <a:pt x="1431000" y="216001"/>
                  </a:moveTo>
                  <a:cubicBezTo>
                    <a:pt x="1445912" y="216001"/>
                    <a:pt x="1458000" y="228088"/>
                    <a:pt x="1458000" y="243001"/>
                  </a:cubicBezTo>
                  <a:cubicBezTo>
                    <a:pt x="1458000" y="257913"/>
                    <a:pt x="1445912" y="270001"/>
                    <a:pt x="1431000" y="270001"/>
                  </a:cubicBezTo>
                  <a:cubicBezTo>
                    <a:pt x="1416088" y="270001"/>
                    <a:pt x="1404000" y="257913"/>
                    <a:pt x="1404000" y="243001"/>
                  </a:cubicBezTo>
                  <a:cubicBezTo>
                    <a:pt x="1404000" y="228088"/>
                    <a:pt x="1416088" y="216001"/>
                    <a:pt x="1431000" y="216001"/>
                  </a:cubicBezTo>
                  <a:close/>
                  <a:moveTo>
                    <a:pt x="1323000" y="216001"/>
                  </a:moveTo>
                  <a:cubicBezTo>
                    <a:pt x="1337912" y="216001"/>
                    <a:pt x="1350000" y="228088"/>
                    <a:pt x="1350000" y="243001"/>
                  </a:cubicBezTo>
                  <a:cubicBezTo>
                    <a:pt x="1350000" y="257913"/>
                    <a:pt x="1337912" y="270001"/>
                    <a:pt x="1323000" y="270001"/>
                  </a:cubicBezTo>
                  <a:cubicBezTo>
                    <a:pt x="1308088" y="270001"/>
                    <a:pt x="1296000" y="257913"/>
                    <a:pt x="1296000" y="243001"/>
                  </a:cubicBezTo>
                  <a:cubicBezTo>
                    <a:pt x="1296000" y="228088"/>
                    <a:pt x="1308088" y="216001"/>
                    <a:pt x="1323000" y="216001"/>
                  </a:cubicBezTo>
                  <a:close/>
                  <a:moveTo>
                    <a:pt x="1215000" y="216001"/>
                  </a:moveTo>
                  <a:cubicBezTo>
                    <a:pt x="1229912" y="216001"/>
                    <a:pt x="1242000" y="228088"/>
                    <a:pt x="1242000" y="243001"/>
                  </a:cubicBezTo>
                  <a:cubicBezTo>
                    <a:pt x="1242000" y="257913"/>
                    <a:pt x="1229912" y="270001"/>
                    <a:pt x="1215000" y="270001"/>
                  </a:cubicBezTo>
                  <a:cubicBezTo>
                    <a:pt x="1200088" y="270001"/>
                    <a:pt x="1188000" y="257913"/>
                    <a:pt x="1188000" y="243001"/>
                  </a:cubicBezTo>
                  <a:cubicBezTo>
                    <a:pt x="1188000" y="228088"/>
                    <a:pt x="1200088" y="216001"/>
                    <a:pt x="1215000" y="216001"/>
                  </a:cubicBezTo>
                  <a:close/>
                  <a:moveTo>
                    <a:pt x="1107000" y="216001"/>
                  </a:moveTo>
                  <a:cubicBezTo>
                    <a:pt x="1121912" y="216001"/>
                    <a:pt x="1134000" y="228088"/>
                    <a:pt x="1134000" y="243001"/>
                  </a:cubicBezTo>
                  <a:cubicBezTo>
                    <a:pt x="1134000" y="257913"/>
                    <a:pt x="1121912" y="270001"/>
                    <a:pt x="1107000" y="270001"/>
                  </a:cubicBezTo>
                  <a:cubicBezTo>
                    <a:pt x="1092088" y="270001"/>
                    <a:pt x="1080000" y="257913"/>
                    <a:pt x="1080000" y="243001"/>
                  </a:cubicBezTo>
                  <a:cubicBezTo>
                    <a:pt x="1080000" y="228088"/>
                    <a:pt x="1092088" y="216001"/>
                    <a:pt x="1107000" y="216001"/>
                  </a:cubicBezTo>
                  <a:close/>
                  <a:moveTo>
                    <a:pt x="999000" y="216001"/>
                  </a:moveTo>
                  <a:cubicBezTo>
                    <a:pt x="1013912" y="216001"/>
                    <a:pt x="1026000" y="228088"/>
                    <a:pt x="1026000" y="243001"/>
                  </a:cubicBezTo>
                  <a:cubicBezTo>
                    <a:pt x="1026000" y="257913"/>
                    <a:pt x="1013912" y="270001"/>
                    <a:pt x="999000" y="270001"/>
                  </a:cubicBezTo>
                  <a:cubicBezTo>
                    <a:pt x="984088" y="270001"/>
                    <a:pt x="972000" y="257913"/>
                    <a:pt x="972000" y="243001"/>
                  </a:cubicBezTo>
                  <a:cubicBezTo>
                    <a:pt x="972000" y="228088"/>
                    <a:pt x="984088" y="216001"/>
                    <a:pt x="999000" y="216001"/>
                  </a:cubicBezTo>
                  <a:close/>
                  <a:moveTo>
                    <a:pt x="891000" y="216001"/>
                  </a:moveTo>
                  <a:cubicBezTo>
                    <a:pt x="905912" y="216001"/>
                    <a:pt x="918000" y="228088"/>
                    <a:pt x="918000" y="243001"/>
                  </a:cubicBezTo>
                  <a:cubicBezTo>
                    <a:pt x="918000" y="257913"/>
                    <a:pt x="905912" y="270001"/>
                    <a:pt x="891000" y="270001"/>
                  </a:cubicBezTo>
                  <a:cubicBezTo>
                    <a:pt x="876088" y="270001"/>
                    <a:pt x="864000" y="257913"/>
                    <a:pt x="864000" y="243001"/>
                  </a:cubicBezTo>
                  <a:cubicBezTo>
                    <a:pt x="864000" y="228088"/>
                    <a:pt x="876088" y="216001"/>
                    <a:pt x="891000" y="216001"/>
                  </a:cubicBezTo>
                  <a:close/>
                  <a:moveTo>
                    <a:pt x="783000" y="216001"/>
                  </a:moveTo>
                  <a:cubicBezTo>
                    <a:pt x="797912" y="216001"/>
                    <a:pt x="810000" y="228088"/>
                    <a:pt x="810000" y="243001"/>
                  </a:cubicBezTo>
                  <a:cubicBezTo>
                    <a:pt x="810000" y="257913"/>
                    <a:pt x="797912" y="270001"/>
                    <a:pt x="783000" y="270001"/>
                  </a:cubicBezTo>
                  <a:cubicBezTo>
                    <a:pt x="768088" y="270001"/>
                    <a:pt x="756000" y="257913"/>
                    <a:pt x="756000" y="243001"/>
                  </a:cubicBezTo>
                  <a:cubicBezTo>
                    <a:pt x="756000" y="228088"/>
                    <a:pt x="768088" y="216001"/>
                    <a:pt x="783000" y="216001"/>
                  </a:cubicBezTo>
                  <a:close/>
                  <a:moveTo>
                    <a:pt x="675000" y="216001"/>
                  </a:moveTo>
                  <a:cubicBezTo>
                    <a:pt x="689912" y="216001"/>
                    <a:pt x="702000" y="228088"/>
                    <a:pt x="702000" y="243001"/>
                  </a:cubicBezTo>
                  <a:cubicBezTo>
                    <a:pt x="702000" y="257913"/>
                    <a:pt x="689912" y="270001"/>
                    <a:pt x="675000" y="270001"/>
                  </a:cubicBezTo>
                  <a:cubicBezTo>
                    <a:pt x="660088" y="270001"/>
                    <a:pt x="648000" y="257913"/>
                    <a:pt x="648000" y="243001"/>
                  </a:cubicBezTo>
                  <a:cubicBezTo>
                    <a:pt x="648000" y="228088"/>
                    <a:pt x="660088" y="216001"/>
                    <a:pt x="675000" y="216001"/>
                  </a:cubicBezTo>
                  <a:close/>
                  <a:moveTo>
                    <a:pt x="567000" y="216001"/>
                  </a:moveTo>
                  <a:cubicBezTo>
                    <a:pt x="581912" y="216001"/>
                    <a:pt x="594000" y="228088"/>
                    <a:pt x="594000" y="243001"/>
                  </a:cubicBezTo>
                  <a:cubicBezTo>
                    <a:pt x="594000" y="257913"/>
                    <a:pt x="581912" y="270001"/>
                    <a:pt x="567000" y="270001"/>
                  </a:cubicBezTo>
                  <a:cubicBezTo>
                    <a:pt x="552088" y="270001"/>
                    <a:pt x="540000" y="257913"/>
                    <a:pt x="540000" y="243001"/>
                  </a:cubicBezTo>
                  <a:cubicBezTo>
                    <a:pt x="540000" y="228088"/>
                    <a:pt x="552088" y="216001"/>
                    <a:pt x="567000" y="216001"/>
                  </a:cubicBezTo>
                  <a:close/>
                  <a:moveTo>
                    <a:pt x="459000" y="216001"/>
                  </a:moveTo>
                  <a:cubicBezTo>
                    <a:pt x="473912" y="216001"/>
                    <a:pt x="486000" y="228088"/>
                    <a:pt x="486000" y="243001"/>
                  </a:cubicBezTo>
                  <a:cubicBezTo>
                    <a:pt x="486000" y="257913"/>
                    <a:pt x="473912" y="270001"/>
                    <a:pt x="459000" y="270001"/>
                  </a:cubicBezTo>
                  <a:cubicBezTo>
                    <a:pt x="444088" y="270001"/>
                    <a:pt x="432000" y="257913"/>
                    <a:pt x="432000" y="243001"/>
                  </a:cubicBezTo>
                  <a:cubicBezTo>
                    <a:pt x="432000" y="228088"/>
                    <a:pt x="444088" y="216001"/>
                    <a:pt x="459000" y="216001"/>
                  </a:cubicBezTo>
                  <a:close/>
                  <a:moveTo>
                    <a:pt x="351000" y="216001"/>
                  </a:moveTo>
                  <a:cubicBezTo>
                    <a:pt x="365912" y="216001"/>
                    <a:pt x="378000" y="228088"/>
                    <a:pt x="378000" y="243001"/>
                  </a:cubicBezTo>
                  <a:cubicBezTo>
                    <a:pt x="378000" y="257913"/>
                    <a:pt x="365912" y="270001"/>
                    <a:pt x="351000" y="270001"/>
                  </a:cubicBezTo>
                  <a:cubicBezTo>
                    <a:pt x="336088" y="270001"/>
                    <a:pt x="324000" y="257913"/>
                    <a:pt x="324000" y="243001"/>
                  </a:cubicBezTo>
                  <a:cubicBezTo>
                    <a:pt x="324000" y="228088"/>
                    <a:pt x="336088" y="216001"/>
                    <a:pt x="351000" y="216001"/>
                  </a:cubicBezTo>
                  <a:close/>
                  <a:moveTo>
                    <a:pt x="243000" y="216001"/>
                  </a:moveTo>
                  <a:cubicBezTo>
                    <a:pt x="257912" y="216001"/>
                    <a:pt x="270000" y="228088"/>
                    <a:pt x="270000" y="243001"/>
                  </a:cubicBezTo>
                  <a:cubicBezTo>
                    <a:pt x="270000" y="257913"/>
                    <a:pt x="257912" y="270001"/>
                    <a:pt x="243000" y="270001"/>
                  </a:cubicBezTo>
                  <a:cubicBezTo>
                    <a:pt x="228088" y="270001"/>
                    <a:pt x="216000" y="257913"/>
                    <a:pt x="216000" y="243001"/>
                  </a:cubicBezTo>
                  <a:cubicBezTo>
                    <a:pt x="216000" y="228088"/>
                    <a:pt x="228088" y="216001"/>
                    <a:pt x="243000" y="216001"/>
                  </a:cubicBezTo>
                  <a:close/>
                  <a:moveTo>
                    <a:pt x="135000" y="216001"/>
                  </a:moveTo>
                  <a:cubicBezTo>
                    <a:pt x="149912" y="216001"/>
                    <a:pt x="162000" y="228088"/>
                    <a:pt x="162000" y="243001"/>
                  </a:cubicBezTo>
                  <a:cubicBezTo>
                    <a:pt x="162000" y="257913"/>
                    <a:pt x="149912" y="270001"/>
                    <a:pt x="135000" y="270001"/>
                  </a:cubicBezTo>
                  <a:cubicBezTo>
                    <a:pt x="120088" y="270001"/>
                    <a:pt x="108000" y="257913"/>
                    <a:pt x="108000" y="243001"/>
                  </a:cubicBezTo>
                  <a:cubicBezTo>
                    <a:pt x="108000" y="228088"/>
                    <a:pt x="120088" y="216001"/>
                    <a:pt x="135000" y="216001"/>
                  </a:cubicBezTo>
                  <a:close/>
                  <a:moveTo>
                    <a:pt x="27000" y="216001"/>
                  </a:moveTo>
                  <a:cubicBezTo>
                    <a:pt x="41912" y="216001"/>
                    <a:pt x="54000" y="228088"/>
                    <a:pt x="54000" y="243001"/>
                  </a:cubicBezTo>
                  <a:cubicBezTo>
                    <a:pt x="54000" y="257913"/>
                    <a:pt x="41912" y="270001"/>
                    <a:pt x="27000" y="270001"/>
                  </a:cubicBezTo>
                  <a:cubicBezTo>
                    <a:pt x="12088" y="270001"/>
                    <a:pt x="0" y="257913"/>
                    <a:pt x="0" y="243001"/>
                  </a:cubicBezTo>
                  <a:cubicBezTo>
                    <a:pt x="0" y="228088"/>
                    <a:pt x="12088" y="216001"/>
                    <a:pt x="27000" y="216001"/>
                  </a:cubicBezTo>
                  <a:close/>
                  <a:moveTo>
                    <a:pt x="1539000" y="108001"/>
                  </a:moveTo>
                  <a:cubicBezTo>
                    <a:pt x="1553912" y="108001"/>
                    <a:pt x="1566000" y="120089"/>
                    <a:pt x="1566000" y="135000"/>
                  </a:cubicBezTo>
                  <a:cubicBezTo>
                    <a:pt x="1566000" y="149912"/>
                    <a:pt x="1553912" y="162000"/>
                    <a:pt x="1539000" y="162000"/>
                  </a:cubicBezTo>
                  <a:cubicBezTo>
                    <a:pt x="1524088" y="162000"/>
                    <a:pt x="1512000" y="149912"/>
                    <a:pt x="1512000" y="135000"/>
                  </a:cubicBezTo>
                  <a:cubicBezTo>
                    <a:pt x="1512000" y="120089"/>
                    <a:pt x="1524088" y="108001"/>
                    <a:pt x="1539000" y="108001"/>
                  </a:cubicBezTo>
                  <a:close/>
                  <a:moveTo>
                    <a:pt x="1431000" y="108001"/>
                  </a:moveTo>
                  <a:cubicBezTo>
                    <a:pt x="1445912" y="108001"/>
                    <a:pt x="1458000" y="120089"/>
                    <a:pt x="1458000" y="135000"/>
                  </a:cubicBezTo>
                  <a:cubicBezTo>
                    <a:pt x="1458000" y="149912"/>
                    <a:pt x="1445912" y="162000"/>
                    <a:pt x="1431000" y="162000"/>
                  </a:cubicBezTo>
                  <a:cubicBezTo>
                    <a:pt x="1416088" y="162000"/>
                    <a:pt x="1404000" y="149912"/>
                    <a:pt x="1404000" y="135000"/>
                  </a:cubicBezTo>
                  <a:cubicBezTo>
                    <a:pt x="1404000" y="120089"/>
                    <a:pt x="1416088" y="108001"/>
                    <a:pt x="1431000" y="108001"/>
                  </a:cubicBezTo>
                  <a:close/>
                  <a:moveTo>
                    <a:pt x="1323000" y="108001"/>
                  </a:moveTo>
                  <a:cubicBezTo>
                    <a:pt x="1337912" y="108001"/>
                    <a:pt x="1350000" y="120089"/>
                    <a:pt x="1350000" y="135000"/>
                  </a:cubicBezTo>
                  <a:cubicBezTo>
                    <a:pt x="1350000" y="149912"/>
                    <a:pt x="1337912" y="162000"/>
                    <a:pt x="1323000" y="162000"/>
                  </a:cubicBezTo>
                  <a:cubicBezTo>
                    <a:pt x="1308088" y="162000"/>
                    <a:pt x="1296000" y="149912"/>
                    <a:pt x="1296000" y="135000"/>
                  </a:cubicBezTo>
                  <a:cubicBezTo>
                    <a:pt x="1296000" y="120089"/>
                    <a:pt x="1308088" y="108001"/>
                    <a:pt x="1323000" y="108001"/>
                  </a:cubicBezTo>
                  <a:close/>
                  <a:moveTo>
                    <a:pt x="1215000" y="108001"/>
                  </a:moveTo>
                  <a:cubicBezTo>
                    <a:pt x="1229912" y="108001"/>
                    <a:pt x="1242000" y="120089"/>
                    <a:pt x="1242000" y="135000"/>
                  </a:cubicBezTo>
                  <a:cubicBezTo>
                    <a:pt x="1242000" y="149912"/>
                    <a:pt x="1229912" y="162000"/>
                    <a:pt x="1215000" y="162000"/>
                  </a:cubicBezTo>
                  <a:cubicBezTo>
                    <a:pt x="1200088" y="162000"/>
                    <a:pt x="1188000" y="149912"/>
                    <a:pt x="1188000" y="135000"/>
                  </a:cubicBezTo>
                  <a:cubicBezTo>
                    <a:pt x="1188000" y="120089"/>
                    <a:pt x="1200088" y="108001"/>
                    <a:pt x="1215000" y="108001"/>
                  </a:cubicBezTo>
                  <a:close/>
                  <a:moveTo>
                    <a:pt x="1107000" y="108001"/>
                  </a:moveTo>
                  <a:cubicBezTo>
                    <a:pt x="1121912" y="108001"/>
                    <a:pt x="1134000" y="120089"/>
                    <a:pt x="1134000" y="135000"/>
                  </a:cubicBezTo>
                  <a:cubicBezTo>
                    <a:pt x="1134000" y="149912"/>
                    <a:pt x="1121912" y="162000"/>
                    <a:pt x="1107000" y="162000"/>
                  </a:cubicBezTo>
                  <a:cubicBezTo>
                    <a:pt x="1092088" y="162000"/>
                    <a:pt x="1080000" y="149912"/>
                    <a:pt x="1080000" y="135000"/>
                  </a:cubicBezTo>
                  <a:cubicBezTo>
                    <a:pt x="1080000" y="120089"/>
                    <a:pt x="1092088" y="108001"/>
                    <a:pt x="1107000" y="108001"/>
                  </a:cubicBezTo>
                  <a:close/>
                  <a:moveTo>
                    <a:pt x="999000" y="108001"/>
                  </a:moveTo>
                  <a:cubicBezTo>
                    <a:pt x="1013912" y="108001"/>
                    <a:pt x="1026000" y="120089"/>
                    <a:pt x="1026000" y="135000"/>
                  </a:cubicBezTo>
                  <a:cubicBezTo>
                    <a:pt x="1026000" y="149912"/>
                    <a:pt x="1013912" y="162000"/>
                    <a:pt x="999000" y="162000"/>
                  </a:cubicBezTo>
                  <a:cubicBezTo>
                    <a:pt x="984088" y="162000"/>
                    <a:pt x="972000" y="149912"/>
                    <a:pt x="972000" y="135000"/>
                  </a:cubicBezTo>
                  <a:cubicBezTo>
                    <a:pt x="972000" y="120089"/>
                    <a:pt x="984088" y="108001"/>
                    <a:pt x="999000" y="108001"/>
                  </a:cubicBezTo>
                  <a:close/>
                  <a:moveTo>
                    <a:pt x="891000" y="108001"/>
                  </a:moveTo>
                  <a:cubicBezTo>
                    <a:pt x="905912" y="108001"/>
                    <a:pt x="918000" y="120089"/>
                    <a:pt x="918000" y="135000"/>
                  </a:cubicBezTo>
                  <a:cubicBezTo>
                    <a:pt x="918000" y="149912"/>
                    <a:pt x="905912" y="162000"/>
                    <a:pt x="891000" y="162000"/>
                  </a:cubicBezTo>
                  <a:cubicBezTo>
                    <a:pt x="876088" y="162000"/>
                    <a:pt x="864000" y="149912"/>
                    <a:pt x="864000" y="135000"/>
                  </a:cubicBezTo>
                  <a:cubicBezTo>
                    <a:pt x="864000" y="120089"/>
                    <a:pt x="876088" y="108001"/>
                    <a:pt x="891000" y="108001"/>
                  </a:cubicBezTo>
                  <a:close/>
                  <a:moveTo>
                    <a:pt x="783000" y="108001"/>
                  </a:moveTo>
                  <a:cubicBezTo>
                    <a:pt x="797912" y="108001"/>
                    <a:pt x="810000" y="120089"/>
                    <a:pt x="810000" y="135000"/>
                  </a:cubicBezTo>
                  <a:cubicBezTo>
                    <a:pt x="810000" y="149912"/>
                    <a:pt x="797912" y="162000"/>
                    <a:pt x="783000" y="162000"/>
                  </a:cubicBezTo>
                  <a:cubicBezTo>
                    <a:pt x="768088" y="162000"/>
                    <a:pt x="756000" y="149912"/>
                    <a:pt x="756000" y="135000"/>
                  </a:cubicBezTo>
                  <a:cubicBezTo>
                    <a:pt x="756000" y="120089"/>
                    <a:pt x="768088" y="108001"/>
                    <a:pt x="783000" y="108001"/>
                  </a:cubicBezTo>
                  <a:close/>
                  <a:moveTo>
                    <a:pt x="675000" y="108001"/>
                  </a:moveTo>
                  <a:cubicBezTo>
                    <a:pt x="689912" y="108001"/>
                    <a:pt x="702000" y="120089"/>
                    <a:pt x="702000" y="135000"/>
                  </a:cubicBezTo>
                  <a:cubicBezTo>
                    <a:pt x="702000" y="149912"/>
                    <a:pt x="689912" y="162000"/>
                    <a:pt x="675000" y="162000"/>
                  </a:cubicBezTo>
                  <a:cubicBezTo>
                    <a:pt x="660088" y="162000"/>
                    <a:pt x="648000" y="149912"/>
                    <a:pt x="648000" y="135000"/>
                  </a:cubicBezTo>
                  <a:cubicBezTo>
                    <a:pt x="648000" y="120089"/>
                    <a:pt x="660088" y="108001"/>
                    <a:pt x="675000" y="108001"/>
                  </a:cubicBezTo>
                  <a:close/>
                  <a:moveTo>
                    <a:pt x="567000" y="108001"/>
                  </a:moveTo>
                  <a:cubicBezTo>
                    <a:pt x="581912" y="108001"/>
                    <a:pt x="594000" y="120089"/>
                    <a:pt x="594000" y="135000"/>
                  </a:cubicBezTo>
                  <a:cubicBezTo>
                    <a:pt x="594000" y="149912"/>
                    <a:pt x="581912" y="162000"/>
                    <a:pt x="567000" y="162000"/>
                  </a:cubicBezTo>
                  <a:cubicBezTo>
                    <a:pt x="552088" y="162000"/>
                    <a:pt x="540000" y="149912"/>
                    <a:pt x="540000" y="135000"/>
                  </a:cubicBezTo>
                  <a:cubicBezTo>
                    <a:pt x="540000" y="120089"/>
                    <a:pt x="552088" y="108001"/>
                    <a:pt x="567000" y="108001"/>
                  </a:cubicBezTo>
                  <a:close/>
                  <a:moveTo>
                    <a:pt x="459000" y="108001"/>
                  </a:moveTo>
                  <a:cubicBezTo>
                    <a:pt x="473912" y="108001"/>
                    <a:pt x="486000" y="120089"/>
                    <a:pt x="486000" y="135000"/>
                  </a:cubicBezTo>
                  <a:cubicBezTo>
                    <a:pt x="486000" y="149912"/>
                    <a:pt x="473912" y="162000"/>
                    <a:pt x="459000" y="162000"/>
                  </a:cubicBezTo>
                  <a:cubicBezTo>
                    <a:pt x="444088" y="162000"/>
                    <a:pt x="432000" y="149912"/>
                    <a:pt x="432000" y="135000"/>
                  </a:cubicBezTo>
                  <a:cubicBezTo>
                    <a:pt x="432000" y="120089"/>
                    <a:pt x="444088" y="108001"/>
                    <a:pt x="459000" y="108001"/>
                  </a:cubicBezTo>
                  <a:close/>
                  <a:moveTo>
                    <a:pt x="351000" y="108001"/>
                  </a:moveTo>
                  <a:cubicBezTo>
                    <a:pt x="365912" y="108001"/>
                    <a:pt x="378000" y="120089"/>
                    <a:pt x="378000" y="135000"/>
                  </a:cubicBezTo>
                  <a:cubicBezTo>
                    <a:pt x="378000" y="149912"/>
                    <a:pt x="365912" y="162000"/>
                    <a:pt x="351000" y="162000"/>
                  </a:cubicBezTo>
                  <a:cubicBezTo>
                    <a:pt x="336088" y="162000"/>
                    <a:pt x="324000" y="149912"/>
                    <a:pt x="324000" y="135000"/>
                  </a:cubicBezTo>
                  <a:cubicBezTo>
                    <a:pt x="324000" y="120089"/>
                    <a:pt x="336088" y="108001"/>
                    <a:pt x="351000" y="108001"/>
                  </a:cubicBezTo>
                  <a:close/>
                  <a:moveTo>
                    <a:pt x="243000" y="108001"/>
                  </a:moveTo>
                  <a:cubicBezTo>
                    <a:pt x="257912" y="108001"/>
                    <a:pt x="270000" y="120089"/>
                    <a:pt x="270000" y="135000"/>
                  </a:cubicBezTo>
                  <a:cubicBezTo>
                    <a:pt x="270000" y="149912"/>
                    <a:pt x="257912" y="162000"/>
                    <a:pt x="243000" y="162000"/>
                  </a:cubicBezTo>
                  <a:cubicBezTo>
                    <a:pt x="228088" y="162000"/>
                    <a:pt x="216000" y="149912"/>
                    <a:pt x="216000" y="135000"/>
                  </a:cubicBezTo>
                  <a:cubicBezTo>
                    <a:pt x="216000" y="120089"/>
                    <a:pt x="228088" y="108001"/>
                    <a:pt x="243000" y="108001"/>
                  </a:cubicBezTo>
                  <a:close/>
                  <a:moveTo>
                    <a:pt x="135000" y="108001"/>
                  </a:moveTo>
                  <a:cubicBezTo>
                    <a:pt x="149912" y="108001"/>
                    <a:pt x="162000" y="120089"/>
                    <a:pt x="162000" y="135000"/>
                  </a:cubicBezTo>
                  <a:cubicBezTo>
                    <a:pt x="162000" y="149912"/>
                    <a:pt x="149912" y="162000"/>
                    <a:pt x="135000" y="162000"/>
                  </a:cubicBezTo>
                  <a:cubicBezTo>
                    <a:pt x="120088" y="162000"/>
                    <a:pt x="108000" y="149912"/>
                    <a:pt x="108000" y="135000"/>
                  </a:cubicBezTo>
                  <a:cubicBezTo>
                    <a:pt x="108000" y="120089"/>
                    <a:pt x="120088" y="108001"/>
                    <a:pt x="135000" y="108001"/>
                  </a:cubicBezTo>
                  <a:close/>
                  <a:moveTo>
                    <a:pt x="27000" y="108001"/>
                  </a:moveTo>
                  <a:cubicBezTo>
                    <a:pt x="41912" y="108001"/>
                    <a:pt x="54000" y="120089"/>
                    <a:pt x="54000" y="135000"/>
                  </a:cubicBezTo>
                  <a:cubicBezTo>
                    <a:pt x="54000" y="149912"/>
                    <a:pt x="41912" y="162000"/>
                    <a:pt x="27000" y="162000"/>
                  </a:cubicBezTo>
                  <a:cubicBezTo>
                    <a:pt x="12088" y="162000"/>
                    <a:pt x="0" y="149912"/>
                    <a:pt x="0" y="135000"/>
                  </a:cubicBezTo>
                  <a:cubicBezTo>
                    <a:pt x="0" y="120089"/>
                    <a:pt x="12088" y="108001"/>
                    <a:pt x="27000" y="108001"/>
                  </a:cubicBezTo>
                  <a:close/>
                  <a:moveTo>
                    <a:pt x="1539000" y="0"/>
                  </a:moveTo>
                  <a:cubicBezTo>
                    <a:pt x="1553912" y="0"/>
                    <a:pt x="1566000" y="12088"/>
                    <a:pt x="1566000" y="27000"/>
                  </a:cubicBezTo>
                  <a:cubicBezTo>
                    <a:pt x="1566000" y="41913"/>
                    <a:pt x="1553912" y="54001"/>
                    <a:pt x="1539000" y="54001"/>
                  </a:cubicBezTo>
                  <a:cubicBezTo>
                    <a:pt x="1524088" y="54001"/>
                    <a:pt x="1512000" y="41913"/>
                    <a:pt x="1512000" y="27000"/>
                  </a:cubicBezTo>
                  <a:cubicBezTo>
                    <a:pt x="1512000" y="12088"/>
                    <a:pt x="1524088" y="0"/>
                    <a:pt x="1539000" y="0"/>
                  </a:cubicBezTo>
                  <a:close/>
                  <a:moveTo>
                    <a:pt x="1431000" y="0"/>
                  </a:moveTo>
                  <a:cubicBezTo>
                    <a:pt x="1445912" y="0"/>
                    <a:pt x="1458000" y="12088"/>
                    <a:pt x="1458000" y="27000"/>
                  </a:cubicBezTo>
                  <a:cubicBezTo>
                    <a:pt x="1458000" y="41913"/>
                    <a:pt x="1445912" y="54001"/>
                    <a:pt x="1431000" y="54001"/>
                  </a:cubicBezTo>
                  <a:cubicBezTo>
                    <a:pt x="1416088" y="54001"/>
                    <a:pt x="1404000" y="41913"/>
                    <a:pt x="1404000" y="27000"/>
                  </a:cubicBezTo>
                  <a:cubicBezTo>
                    <a:pt x="1404000" y="12088"/>
                    <a:pt x="1416088" y="0"/>
                    <a:pt x="1431000" y="0"/>
                  </a:cubicBezTo>
                  <a:close/>
                  <a:moveTo>
                    <a:pt x="1323000" y="0"/>
                  </a:moveTo>
                  <a:cubicBezTo>
                    <a:pt x="1337912" y="0"/>
                    <a:pt x="1350000" y="12088"/>
                    <a:pt x="1350000" y="27000"/>
                  </a:cubicBezTo>
                  <a:cubicBezTo>
                    <a:pt x="1350000" y="41913"/>
                    <a:pt x="1337912" y="54001"/>
                    <a:pt x="1323000" y="54001"/>
                  </a:cubicBezTo>
                  <a:cubicBezTo>
                    <a:pt x="1308088" y="54001"/>
                    <a:pt x="1296000" y="41913"/>
                    <a:pt x="1296000" y="27000"/>
                  </a:cubicBezTo>
                  <a:cubicBezTo>
                    <a:pt x="1296000" y="12088"/>
                    <a:pt x="1308088" y="0"/>
                    <a:pt x="1323000" y="0"/>
                  </a:cubicBezTo>
                  <a:close/>
                  <a:moveTo>
                    <a:pt x="1215000" y="0"/>
                  </a:moveTo>
                  <a:cubicBezTo>
                    <a:pt x="1229912" y="0"/>
                    <a:pt x="1242000" y="12088"/>
                    <a:pt x="1242000" y="27000"/>
                  </a:cubicBezTo>
                  <a:cubicBezTo>
                    <a:pt x="1242000" y="41913"/>
                    <a:pt x="1229912" y="54001"/>
                    <a:pt x="1215000" y="54001"/>
                  </a:cubicBezTo>
                  <a:cubicBezTo>
                    <a:pt x="1200088" y="54001"/>
                    <a:pt x="1188000" y="41913"/>
                    <a:pt x="1188000" y="27000"/>
                  </a:cubicBezTo>
                  <a:cubicBezTo>
                    <a:pt x="1188000" y="12088"/>
                    <a:pt x="1200088" y="0"/>
                    <a:pt x="1215000" y="0"/>
                  </a:cubicBezTo>
                  <a:close/>
                  <a:moveTo>
                    <a:pt x="1107000" y="0"/>
                  </a:moveTo>
                  <a:cubicBezTo>
                    <a:pt x="1121912" y="0"/>
                    <a:pt x="1134000" y="12088"/>
                    <a:pt x="1134000" y="27000"/>
                  </a:cubicBezTo>
                  <a:cubicBezTo>
                    <a:pt x="1134000" y="41913"/>
                    <a:pt x="1121912" y="54001"/>
                    <a:pt x="1107000" y="54001"/>
                  </a:cubicBezTo>
                  <a:cubicBezTo>
                    <a:pt x="1092088" y="54001"/>
                    <a:pt x="1080000" y="41913"/>
                    <a:pt x="1080000" y="27000"/>
                  </a:cubicBezTo>
                  <a:cubicBezTo>
                    <a:pt x="1080000" y="12088"/>
                    <a:pt x="1092088" y="0"/>
                    <a:pt x="1107000" y="0"/>
                  </a:cubicBezTo>
                  <a:close/>
                  <a:moveTo>
                    <a:pt x="999000" y="0"/>
                  </a:moveTo>
                  <a:cubicBezTo>
                    <a:pt x="1013912" y="0"/>
                    <a:pt x="1026000" y="12088"/>
                    <a:pt x="1026000" y="27000"/>
                  </a:cubicBezTo>
                  <a:cubicBezTo>
                    <a:pt x="1026000" y="41913"/>
                    <a:pt x="1013912" y="54001"/>
                    <a:pt x="999000" y="54001"/>
                  </a:cubicBezTo>
                  <a:cubicBezTo>
                    <a:pt x="984088" y="54001"/>
                    <a:pt x="972000" y="41913"/>
                    <a:pt x="972000" y="27000"/>
                  </a:cubicBezTo>
                  <a:cubicBezTo>
                    <a:pt x="972000" y="12088"/>
                    <a:pt x="984088" y="0"/>
                    <a:pt x="999000" y="0"/>
                  </a:cubicBezTo>
                  <a:close/>
                  <a:moveTo>
                    <a:pt x="891000" y="0"/>
                  </a:moveTo>
                  <a:cubicBezTo>
                    <a:pt x="905912" y="0"/>
                    <a:pt x="918000" y="12088"/>
                    <a:pt x="918000" y="27000"/>
                  </a:cubicBezTo>
                  <a:cubicBezTo>
                    <a:pt x="918000" y="41913"/>
                    <a:pt x="905912" y="54001"/>
                    <a:pt x="891000" y="54001"/>
                  </a:cubicBezTo>
                  <a:cubicBezTo>
                    <a:pt x="876088" y="54001"/>
                    <a:pt x="864000" y="41913"/>
                    <a:pt x="864000" y="27000"/>
                  </a:cubicBezTo>
                  <a:cubicBezTo>
                    <a:pt x="864000" y="12088"/>
                    <a:pt x="876088" y="0"/>
                    <a:pt x="891000" y="0"/>
                  </a:cubicBezTo>
                  <a:close/>
                  <a:moveTo>
                    <a:pt x="783000" y="0"/>
                  </a:moveTo>
                  <a:cubicBezTo>
                    <a:pt x="797912" y="0"/>
                    <a:pt x="810000" y="12088"/>
                    <a:pt x="810000" y="27000"/>
                  </a:cubicBezTo>
                  <a:cubicBezTo>
                    <a:pt x="810000" y="41913"/>
                    <a:pt x="797912" y="54001"/>
                    <a:pt x="783000" y="54001"/>
                  </a:cubicBezTo>
                  <a:cubicBezTo>
                    <a:pt x="768088" y="54001"/>
                    <a:pt x="756000" y="41913"/>
                    <a:pt x="756000" y="27000"/>
                  </a:cubicBezTo>
                  <a:cubicBezTo>
                    <a:pt x="756000" y="12088"/>
                    <a:pt x="768088" y="0"/>
                    <a:pt x="783000" y="0"/>
                  </a:cubicBezTo>
                  <a:close/>
                  <a:moveTo>
                    <a:pt x="675000" y="0"/>
                  </a:moveTo>
                  <a:cubicBezTo>
                    <a:pt x="689912" y="0"/>
                    <a:pt x="702000" y="12088"/>
                    <a:pt x="702000" y="27000"/>
                  </a:cubicBezTo>
                  <a:cubicBezTo>
                    <a:pt x="702000" y="41913"/>
                    <a:pt x="689912" y="54001"/>
                    <a:pt x="675000" y="54001"/>
                  </a:cubicBezTo>
                  <a:cubicBezTo>
                    <a:pt x="660088" y="54001"/>
                    <a:pt x="648000" y="41913"/>
                    <a:pt x="648000" y="27000"/>
                  </a:cubicBezTo>
                  <a:cubicBezTo>
                    <a:pt x="648000" y="12088"/>
                    <a:pt x="660088" y="0"/>
                    <a:pt x="675000" y="0"/>
                  </a:cubicBezTo>
                  <a:close/>
                  <a:moveTo>
                    <a:pt x="567000" y="0"/>
                  </a:moveTo>
                  <a:cubicBezTo>
                    <a:pt x="581912" y="0"/>
                    <a:pt x="594000" y="12088"/>
                    <a:pt x="594000" y="27000"/>
                  </a:cubicBezTo>
                  <a:cubicBezTo>
                    <a:pt x="594000" y="41913"/>
                    <a:pt x="581912" y="54001"/>
                    <a:pt x="567000" y="54001"/>
                  </a:cubicBezTo>
                  <a:cubicBezTo>
                    <a:pt x="552088" y="54001"/>
                    <a:pt x="540000" y="41913"/>
                    <a:pt x="540000" y="27000"/>
                  </a:cubicBezTo>
                  <a:cubicBezTo>
                    <a:pt x="540000" y="12088"/>
                    <a:pt x="552088" y="0"/>
                    <a:pt x="567000" y="0"/>
                  </a:cubicBezTo>
                  <a:close/>
                  <a:moveTo>
                    <a:pt x="459000" y="0"/>
                  </a:moveTo>
                  <a:cubicBezTo>
                    <a:pt x="473912" y="0"/>
                    <a:pt x="486000" y="12088"/>
                    <a:pt x="486000" y="27000"/>
                  </a:cubicBezTo>
                  <a:cubicBezTo>
                    <a:pt x="486000" y="41913"/>
                    <a:pt x="473912" y="54001"/>
                    <a:pt x="459000" y="54001"/>
                  </a:cubicBezTo>
                  <a:cubicBezTo>
                    <a:pt x="444088" y="54001"/>
                    <a:pt x="432000" y="41913"/>
                    <a:pt x="432000" y="27000"/>
                  </a:cubicBezTo>
                  <a:cubicBezTo>
                    <a:pt x="432000" y="12088"/>
                    <a:pt x="444088" y="0"/>
                    <a:pt x="459000" y="0"/>
                  </a:cubicBezTo>
                  <a:close/>
                  <a:moveTo>
                    <a:pt x="351000" y="0"/>
                  </a:moveTo>
                  <a:cubicBezTo>
                    <a:pt x="365912" y="0"/>
                    <a:pt x="378000" y="12088"/>
                    <a:pt x="378000" y="27000"/>
                  </a:cubicBezTo>
                  <a:cubicBezTo>
                    <a:pt x="378000" y="41913"/>
                    <a:pt x="365912" y="54001"/>
                    <a:pt x="351000" y="54001"/>
                  </a:cubicBezTo>
                  <a:cubicBezTo>
                    <a:pt x="336088" y="54001"/>
                    <a:pt x="324000" y="41913"/>
                    <a:pt x="324000" y="27000"/>
                  </a:cubicBezTo>
                  <a:cubicBezTo>
                    <a:pt x="324000" y="12088"/>
                    <a:pt x="336088" y="0"/>
                    <a:pt x="351000" y="0"/>
                  </a:cubicBezTo>
                  <a:close/>
                  <a:moveTo>
                    <a:pt x="243000" y="0"/>
                  </a:moveTo>
                  <a:cubicBezTo>
                    <a:pt x="257912" y="0"/>
                    <a:pt x="270000" y="12088"/>
                    <a:pt x="270000" y="27000"/>
                  </a:cubicBezTo>
                  <a:cubicBezTo>
                    <a:pt x="270000" y="41913"/>
                    <a:pt x="257912" y="54001"/>
                    <a:pt x="243000" y="54001"/>
                  </a:cubicBezTo>
                  <a:cubicBezTo>
                    <a:pt x="228088" y="54001"/>
                    <a:pt x="216000" y="41913"/>
                    <a:pt x="216000" y="27000"/>
                  </a:cubicBezTo>
                  <a:cubicBezTo>
                    <a:pt x="216000" y="12088"/>
                    <a:pt x="228088" y="0"/>
                    <a:pt x="243000" y="0"/>
                  </a:cubicBezTo>
                  <a:close/>
                  <a:moveTo>
                    <a:pt x="135000" y="0"/>
                  </a:moveTo>
                  <a:cubicBezTo>
                    <a:pt x="149912" y="0"/>
                    <a:pt x="162000" y="12088"/>
                    <a:pt x="162000" y="27000"/>
                  </a:cubicBezTo>
                  <a:cubicBezTo>
                    <a:pt x="162000" y="41913"/>
                    <a:pt x="149912" y="54001"/>
                    <a:pt x="135000" y="54001"/>
                  </a:cubicBezTo>
                  <a:cubicBezTo>
                    <a:pt x="120088" y="54001"/>
                    <a:pt x="108000" y="41913"/>
                    <a:pt x="108000" y="27000"/>
                  </a:cubicBezTo>
                  <a:cubicBezTo>
                    <a:pt x="108000" y="12088"/>
                    <a:pt x="120088" y="0"/>
                    <a:pt x="135000" y="0"/>
                  </a:cubicBezTo>
                  <a:close/>
                  <a:moveTo>
                    <a:pt x="27000" y="0"/>
                  </a:moveTo>
                  <a:cubicBezTo>
                    <a:pt x="41912" y="0"/>
                    <a:pt x="54000" y="12088"/>
                    <a:pt x="54000" y="27000"/>
                  </a:cubicBezTo>
                  <a:cubicBezTo>
                    <a:pt x="54000" y="41913"/>
                    <a:pt x="41912" y="54001"/>
                    <a:pt x="27000" y="54001"/>
                  </a:cubicBezTo>
                  <a:cubicBezTo>
                    <a:pt x="12088" y="54001"/>
                    <a:pt x="0" y="41913"/>
                    <a:pt x="0" y="27000"/>
                  </a:cubicBezTo>
                  <a:cubicBezTo>
                    <a:pt x="0" y="12088"/>
                    <a:pt x="12088" y="0"/>
                    <a:pt x="27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29000"/>
              </a:schemeClr>
            </a:solidFill>
            <a:ln>
              <a:noFill/>
            </a:ln>
            <a:effectLst>
              <a:outerShdw blurRad="3175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8FBFF"/>
                </a:solidFill>
                <a:effectLst/>
                <a:uLnTx/>
                <a:uFillTx/>
                <a:latin typeface="Arial" panose="020B0604020202020204" pitchFamily="34" charset="0"/>
                <a:ea typeface="MiSans" panose="00000500000000000000" pitchFamily="2" charset="-122"/>
                <a:cs typeface="+mn-cs"/>
              </a:endParaRPr>
            </a:p>
          </p:txBody>
        </p: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DBDD38F0-0DBF-8A8B-4C70-AC88387AF0B0}"/>
              </a:ext>
            </a:extLst>
          </p:cNvPr>
          <p:cNvGrpSpPr/>
          <p:nvPr/>
        </p:nvGrpSpPr>
        <p:grpSpPr>
          <a:xfrm>
            <a:off x="665097" y="2817531"/>
            <a:ext cx="3790150" cy="2743200"/>
            <a:chOff x="665097" y="2643738"/>
            <a:chExt cx="3790150" cy="2743200"/>
          </a:xfrm>
        </p:grpSpPr>
        <p:sp>
          <p:nvSpPr>
            <p:cNvPr id="104" name="矩形: 圆角 103">
              <a:extLst>
                <a:ext uri="{FF2B5EF4-FFF2-40B4-BE49-F238E27FC236}">
                  <a16:creationId xmlns:a16="http://schemas.microsoft.com/office/drawing/2014/main" id="{0E1A4E04-6EF7-34E5-1925-B2676F207F5F}"/>
                </a:ext>
              </a:extLst>
            </p:cNvPr>
            <p:cNvSpPr/>
            <p:nvPr/>
          </p:nvSpPr>
          <p:spPr>
            <a:xfrm>
              <a:off x="665097" y="2643738"/>
              <a:ext cx="3790150" cy="2743200"/>
            </a:xfrm>
            <a:prstGeom prst="roundRect">
              <a:avLst>
                <a:gd name="adj" fmla="val 7198"/>
              </a:avLst>
            </a:prstGeom>
            <a:solidFill>
              <a:schemeClr val="bg1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93CB0527-7D10-1A7F-D0EF-8DEC2C73DB15}"/>
                </a:ext>
              </a:extLst>
            </p:cNvPr>
            <p:cNvSpPr txBox="1"/>
            <p:nvPr/>
          </p:nvSpPr>
          <p:spPr>
            <a:xfrm>
              <a:off x="780194" y="3140452"/>
              <a:ext cx="3559956" cy="15696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600" dirty="0"/>
                <a:t>利用最短时间吸引用户关注，突出产品亮点。用户的时间很宝贵，尊重用户时间的同时，也为产品自身创造了不错的自我介绍时间。视觉上的统一，能增加易读性，不易增强阅读准度。同时增加元素让画面更加活泼。</a:t>
              </a:r>
            </a:p>
          </p:txBody>
        </p: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EAA33D89-DED4-A4CD-14FA-D669ADCB4A7A}"/>
                </a:ext>
              </a:extLst>
            </p:cNvPr>
            <p:cNvCxnSpPr>
              <a:cxnSpLocks/>
            </p:cNvCxnSpPr>
            <p:nvPr/>
          </p:nvCxnSpPr>
          <p:spPr>
            <a:xfrm>
              <a:off x="812800" y="5386938"/>
              <a:ext cx="3476700" cy="0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right-arrow-in-filled-circular-button_60632">
            <a:extLst>
              <a:ext uri="{FF2B5EF4-FFF2-40B4-BE49-F238E27FC236}">
                <a16:creationId xmlns:a16="http://schemas.microsoft.com/office/drawing/2014/main" id="{A39A623A-C9A2-2305-AE08-427D124E844C}"/>
              </a:ext>
            </a:extLst>
          </p:cNvPr>
          <p:cNvSpPr/>
          <p:nvPr/>
        </p:nvSpPr>
        <p:spPr>
          <a:xfrm>
            <a:off x="1329319" y="5866535"/>
            <a:ext cx="369686" cy="369165"/>
          </a:xfrm>
          <a:custGeom>
            <a:avLst/>
            <a:gdLst>
              <a:gd name="T0" fmla="*/ 1655 w 3311"/>
              <a:gd name="T1" fmla="*/ 3311 h 3311"/>
              <a:gd name="T2" fmla="*/ 3311 w 3311"/>
              <a:gd name="T3" fmla="*/ 1655 h 3311"/>
              <a:gd name="T4" fmla="*/ 1655 w 3311"/>
              <a:gd name="T5" fmla="*/ 0 h 3311"/>
              <a:gd name="T6" fmla="*/ 0 w 3311"/>
              <a:gd name="T7" fmla="*/ 1655 h 3311"/>
              <a:gd name="T8" fmla="*/ 1655 w 3311"/>
              <a:gd name="T9" fmla="*/ 3311 h 3311"/>
              <a:gd name="T10" fmla="*/ 355 w 3311"/>
              <a:gd name="T11" fmla="*/ 1413 h 3311"/>
              <a:gd name="T12" fmla="*/ 2017 w 3311"/>
              <a:gd name="T13" fmla="*/ 1413 h 3311"/>
              <a:gd name="T14" fmla="*/ 1307 w 3311"/>
              <a:gd name="T15" fmla="*/ 703 h 3311"/>
              <a:gd name="T16" fmla="*/ 1684 w 3311"/>
              <a:gd name="T17" fmla="*/ 326 h 3311"/>
              <a:gd name="T18" fmla="*/ 3013 w 3311"/>
              <a:gd name="T19" fmla="*/ 1655 h 3311"/>
              <a:gd name="T20" fmla="*/ 1684 w 3311"/>
              <a:gd name="T21" fmla="*/ 2985 h 3311"/>
              <a:gd name="T22" fmla="*/ 1307 w 3311"/>
              <a:gd name="T23" fmla="*/ 2608 h 3311"/>
              <a:gd name="T24" fmla="*/ 2017 w 3311"/>
              <a:gd name="T25" fmla="*/ 1898 h 3311"/>
              <a:gd name="T26" fmla="*/ 355 w 3311"/>
              <a:gd name="T27" fmla="*/ 1898 h 3311"/>
              <a:gd name="T28" fmla="*/ 355 w 3311"/>
              <a:gd name="T29" fmla="*/ 1413 h 3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311" h="3311">
                <a:moveTo>
                  <a:pt x="1655" y="3311"/>
                </a:moveTo>
                <a:cubicBezTo>
                  <a:pt x="2570" y="3311"/>
                  <a:pt x="3311" y="2570"/>
                  <a:pt x="3311" y="1655"/>
                </a:cubicBezTo>
                <a:cubicBezTo>
                  <a:pt x="3311" y="741"/>
                  <a:pt x="2570" y="0"/>
                  <a:pt x="1655" y="0"/>
                </a:cubicBezTo>
                <a:cubicBezTo>
                  <a:pt x="741" y="0"/>
                  <a:pt x="0" y="741"/>
                  <a:pt x="0" y="1655"/>
                </a:cubicBezTo>
                <a:cubicBezTo>
                  <a:pt x="0" y="2570"/>
                  <a:pt x="741" y="3311"/>
                  <a:pt x="1655" y="3311"/>
                </a:cubicBezTo>
                <a:close/>
                <a:moveTo>
                  <a:pt x="355" y="1413"/>
                </a:moveTo>
                <a:lnTo>
                  <a:pt x="2017" y="1413"/>
                </a:lnTo>
                <a:lnTo>
                  <a:pt x="1307" y="703"/>
                </a:lnTo>
                <a:lnTo>
                  <a:pt x="1684" y="326"/>
                </a:lnTo>
                <a:lnTo>
                  <a:pt x="3013" y="1655"/>
                </a:lnTo>
                <a:lnTo>
                  <a:pt x="1684" y="2985"/>
                </a:lnTo>
                <a:lnTo>
                  <a:pt x="1307" y="2608"/>
                </a:lnTo>
                <a:lnTo>
                  <a:pt x="2017" y="1898"/>
                </a:lnTo>
                <a:lnTo>
                  <a:pt x="355" y="1898"/>
                </a:lnTo>
                <a:lnTo>
                  <a:pt x="355" y="14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8" name="right-arrow-in-filled-circular-button_60632">
            <a:extLst>
              <a:ext uri="{FF2B5EF4-FFF2-40B4-BE49-F238E27FC236}">
                <a16:creationId xmlns:a16="http://schemas.microsoft.com/office/drawing/2014/main" id="{923205D9-F645-3B91-0D8E-84F11C29322A}"/>
              </a:ext>
            </a:extLst>
          </p:cNvPr>
          <p:cNvSpPr/>
          <p:nvPr/>
        </p:nvSpPr>
        <p:spPr>
          <a:xfrm flipH="1">
            <a:off x="660400" y="5866535"/>
            <a:ext cx="369686" cy="369165"/>
          </a:xfrm>
          <a:custGeom>
            <a:avLst/>
            <a:gdLst>
              <a:gd name="T0" fmla="*/ 1655 w 3311"/>
              <a:gd name="T1" fmla="*/ 3311 h 3311"/>
              <a:gd name="T2" fmla="*/ 3311 w 3311"/>
              <a:gd name="T3" fmla="*/ 1655 h 3311"/>
              <a:gd name="T4" fmla="*/ 1655 w 3311"/>
              <a:gd name="T5" fmla="*/ 0 h 3311"/>
              <a:gd name="T6" fmla="*/ 0 w 3311"/>
              <a:gd name="T7" fmla="*/ 1655 h 3311"/>
              <a:gd name="T8" fmla="*/ 1655 w 3311"/>
              <a:gd name="T9" fmla="*/ 3311 h 3311"/>
              <a:gd name="T10" fmla="*/ 355 w 3311"/>
              <a:gd name="T11" fmla="*/ 1413 h 3311"/>
              <a:gd name="T12" fmla="*/ 2017 w 3311"/>
              <a:gd name="T13" fmla="*/ 1413 h 3311"/>
              <a:gd name="T14" fmla="*/ 1307 w 3311"/>
              <a:gd name="T15" fmla="*/ 703 h 3311"/>
              <a:gd name="T16" fmla="*/ 1684 w 3311"/>
              <a:gd name="T17" fmla="*/ 326 h 3311"/>
              <a:gd name="T18" fmla="*/ 3013 w 3311"/>
              <a:gd name="T19" fmla="*/ 1655 h 3311"/>
              <a:gd name="T20" fmla="*/ 1684 w 3311"/>
              <a:gd name="T21" fmla="*/ 2985 h 3311"/>
              <a:gd name="T22" fmla="*/ 1307 w 3311"/>
              <a:gd name="T23" fmla="*/ 2608 h 3311"/>
              <a:gd name="T24" fmla="*/ 2017 w 3311"/>
              <a:gd name="T25" fmla="*/ 1898 h 3311"/>
              <a:gd name="T26" fmla="*/ 355 w 3311"/>
              <a:gd name="T27" fmla="*/ 1898 h 3311"/>
              <a:gd name="T28" fmla="*/ 355 w 3311"/>
              <a:gd name="T29" fmla="*/ 1413 h 3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311" h="3311">
                <a:moveTo>
                  <a:pt x="1655" y="3311"/>
                </a:moveTo>
                <a:cubicBezTo>
                  <a:pt x="2570" y="3311"/>
                  <a:pt x="3311" y="2570"/>
                  <a:pt x="3311" y="1655"/>
                </a:cubicBezTo>
                <a:cubicBezTo>
                  <a:pt x="3311" y="741"/>
                  <a:pt x="2570" y="0"/>
                  <a:pt x="1655" y="0"/>
                </a:cubicBezTo>
                <a:cubicBezTo>
                  <a:pt x="741" y="0"/>
                  <a:pt x="0" y="741"/>
                  <a:pt x="0" y="1655"/>
                </a:cubicBezTo>
                <a:cubicBezTo>
                  <a:pt x="0" y="2570"/>
                  <a:pt x="741" y="3311"/>
                  <a:pt x="1655" y="3311"/>
                </a:cubicBezTo>
                <a:close/>
                <a:moveTo>
                  <a:pt x="355" y="1413"/>
                </a:moveTo>
                <a:lnTo>
                  <a:pt x="2017" y="1413"/>
                </a:lnTo>
                <a:lnTo>
                  <a:pt x="1307" y="703"/>
                </a:lnTo>
                <a:lnTo>
                  <a:pt x="1684" y="326"/>
                </a:lnTo>
                <a:lnTo>
                  <a:pt x="3013" y="1655"/>
                </a:lnTo>
                <a:lnTo>
                  <a:pt x="1684" y="2985"/>
                </a:lnTo>
                <a:lnTo>
                  <a:pt x="1307" y="2608"/>
                </a:lnTo>
                <a:lnTo>
                  <a:pt x="2017" y="1898"/>
                </a:lnTo>
                <a:lnTo>
                  <a:pt x="355" y="1898"/>
                </a:lnTo>
                <a:lnTo>
                  <a:pt x="355" y="14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3" name="矩形: 圆角 112">
            <a:extLst>
              <a:ext uri="{FF2B5EF4-FFF2-40B4-BE49-F238E27FC236}">
                <a16:creationId xmlns:a16="http://schemas.microsoft.com/office/drawing/2014/main" id="{41AF32FA-2236-7A8F-59B6-ABB71A480BFC}"/>
              </a:ext>
            </a:extLst>
          </p:cNvPr>
          <p:cNvSpPr/>
          <p:nvPr/>
        </p:nvSpPr>
        <p:spPr>
          <a:xfrm>
            <a:off x="0" y="1874856"/>
            <a:ext cx="146305" cy="423326"/>
          </a:xfrm>
          <a:prstGeom prst="roundRect">
            <a:avLst>
              <a:gd name="adj" fmla="val 781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9" name="矩形: 圆角 118">
            <a:extLst>
              <a:ext uri="{FF2B5EF4-FFF2-40B4-BE49-F238E27FC236}">
                <a16:creationId xmlns:a16="http://schemas.microsoft.com/office/drawing/2014/main" id="{81D7EFA5-F261-670F-EAB5-E4237CF4F2D9}"/>
              </a:ext>
            </a:extLst>
          </p:cNvPr>
          <p:cNvSpPr/>
          <p:nvPr/>
        </p:nvSpPr>
        <p:spPr>
          <a:xfrm>
            <a:off x="888424" y="2674049"/>
            <a:ext cx="1125102" cy="344840"/>
          </a:xfrm>
          <a:prstGeom prst="roundRect">
            <a:avLst>
              <a:gd name="adj" fmla="val 7198"/>
            </a:avLst>
          </a:prstGeom>
          <a:solidFill>
            <a:schemeClr val="accent1"/>
          </a:solid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dirty="0"/>
              <a:t>基本信息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054FC71-F668-FFB4-50B3-65985CB2FD81}"/>
              </a:ext>
            </a:extLst>
          </p:cNvPr>
          <p:cNvGrpSpPr/>
          <p:nvPr/>
        </p:nvGrpSpPr>
        <p:grpSpPr>
          <a:xfrm>
            <a:off x="780194" y="4979263"/>
            <a:ext cx="1821741" cy="420889"/>
            <a:chOff x="780194" y="4979263"/>
            <a:chExt cx="1821741" cy="420889"/>
          </a:xfrm>
        </p:grpSpPr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5A605820-ACD2-BE40-B7F2-1B3EE619CFAA}"/>
                </a:ext>
              </a:extLst>
            </p:cNvPr>
            <p:cNvSpPr/>
            <p:nvPr/>
          </p:nvSpPr>
          <p:spPr>
            <a:xfrm>
              <a:off x="780194" y="4979263"/>
              <a:ext cx="420889" cy="420889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dirty="0"/>
                <a:t>A</a:t>
              </a:r>
              <a:endParaRPr lang="zh-CN" altLang="en-US" dirty="0"/>
            </a:p>
          </p:txBody>
        </p:sp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id="{F3051C25-8B81-24FA-746E-93C8531EFAE8}"/>
                </a:ext>
              </a:extLst>
            </p:cNvPr>
            <p:cNvSpPr/>
            <p:nvPr/>
          </p:nvSpPr>
          <p:spPr>
            <a:xfrm>
              <a:off x="1480620" y="4979263"/>
              <a:ext cx="420889" cy="420889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dirty="0"/>
                <a:t>B</a:t>
              </a:r>
              <a:endParaRPr lang="zh-CN" altLang="en-US" dirty="0"/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F0142679-B06C-D372-1C30-DD2C58666D63}"/>
                </a:ext>
              </a:extLst>
            </p:cNvPr>
            <p:cNvSpPr/>
            <p:nvPr/>
          </p:nvSpPr>
          <p:spPr>
            <a:xfrm>
              <a:off x="2181046" y="4979263"/>
              <a:ext cx="420889" cy="420889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dirty="0"/>
                <a:t>C</a:t>
              </a:r>
              <a:endParaRPr lang="zh-CN" altLang="en-US" dirty="0"/>
            </a:p>
          </p:txBody>
        </p:sp>
        <p:sp>
          <p:nvSpPr>
            <p:cNvPr id="120" name="文本框 119">
              <a:extLst>
                <a:ext uri="{FF2B5EF4-FFF2-40B4-BE49-F238E27FC236}">
                  <a16:creationId xmlns:a16="http://schemas.microsoft.com/office/drawing/2014/main" id="{BD82ED57-10CC-9915-FCFA-F7B126D4546C}"/>
                </a:ext>
              </a:extLst>
            </p:cNvPr>
            <p:cNvSpPr txBox="1"/>
            <p:nvPr/>
          </p:nvSpPr>
          <p:spPr>
            <a:xfrm>
              <a:off x="834377" y="5005041"/>
              <a:ext cx="299720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dirty="0">
                  <a:solidFill>
                    <a:schemeClr val="accent1"/>
                  </a:solidFill>
                </a:rPr>
                <a:t>A</a:t>
              </a:r>
              <a:endParaRPr lang="zh-CN" alt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B96E8966-69F3-334F-6A77-37D3FD5C511F}"/>
                </a:ext>
              </a:extLst>
            </p:cNvPr>
            <p:cNvSpPr txBox="1"/>
            <p:nvPr/>
          </p:nvSpPr>
          <p:spPr>
            <a:xfrm>
              <a:off x="1524371" y="5005041"/>
              <a:ext cx="299720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dirty="0">
                  <a:solidFill>
                    <a:schemeClr val="accent1"/>
                  </a:solidFill>
                </a:rPr>
                <a:t>B</a:t>
              </a:r>
              <a:endParaRPr lang="zh-CN" alt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23" name="文本框 122">
              <a:extLst>
                <a:ext uri="{FF2B5EF4-FFF2-40B4-BE49-F238E27FC236}">
                  <a16:creationId xmlns:a16="http://schemas.microsoft.com/office/drawing/2014/main" id="{FB669432-E3FB-9D3D-0BD1-F82D5F402AFC}"/>
                </a:ext>
              </a:extLst>
            </p:cNvPr>
            <p:cNvSpPr txBox="1"/>
            <p:nvPr/>
          </p:nvSpPr>
          <p:spPr>
            <a:xfrm>
              <a:off x="2216709" y="5005041"/>
              <a:ext cx="299720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dirty="0">
                  <a:solidFill>
                    <a:schemeClr val="accent1"/>
                  </a:solidFill>
                </a:rPr>
                <a:t>C</a:t>
              </a:r>
              <a:endParaRPr lang="zh-CN" altLang="en-US" dirty="0">
                <a:solidFill>
                  <a:schemeClr val="accent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57693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1D6F85DE-E3E4-1193-8A07-8E18E06A031E}"/>
              </a:ext>
            </a:extLst>
          </p:cNvPr>
          <p:cNvSpPr/>
          <p:nvPr/>
        </p:nvSpPr>
        <p:spPr>
          <a:xfrm>
            <a:off x="809641" y="5254185"/>
            <a:ext cx="3016241" cy="1000141"/>
          </a:xfrm>
          <a:prstGeom prst="roundRect">
            <a:avLst>
              <a:gd name="adj" fmla="val 4242"/>
            </a:avLst>
          </a:prstGeom>
          <a:solidFill>
            <a:schemeClr val="bg1"/>
          </a:solidFill>
          <a:ln w="50800">
            <a:solidFill>
              <a:schemeClr val="accent1"/>
            </a:solidFill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128" name="组合 127">
            <a:extLst>
              <a:ext uri="{FF2B5EF4-FFF2-40B4-BE49-F238E27FC236}">
                <a16:creationId xmlns:a16="http://schemas.microsoft.com/office/drawing/2014/main" id="{B7675BFF-BCE6-11E7-4E63-4CDFEDC84EFE}"/>
              </a:ext>
            </a:extLst>
          </p:cNvPr>
          <p:cNvGrpSpPr/>
          <p:nvPr/>
        </p:nvGrpSpPr>
        <p:grpSpPr>
          <a:xfrm>
            <a:off x="501885" y="1964010"/>
            <a:ext cx="3790150" cy="2743200"/>
            <a:chOff x="665097" y="2643738"/>
            <a:chExt cx="3790150" cy="2743200"/>
          </a:xfrm>
        </p:grpSpPr>
        <p:sp>
          <p:nvSpPr>
            <p:cNvPr id="129" name="矩形: 圆角 128">
              <a:extLst>
                <a:ext uri="{FF2B5EF4-FFF2-40B4-BE49-F238E27FC236}">
                  <a16:creationId xmlns:a16="http://schemas.microsoft.com/office/drawing/2014/main" id="{E820AA8A-83A4-BE9B-73BB-93BB23C25CA0}"/>
                </a:ext>
              </a:extLst>
            </p:cNvPr>
            <p:cNvSpPr/>
            <p:nvPr/>
          </p:nvSpPr>
          <p:spPr>
            <a:xfrm>
              <a:off x="665097" y="2643738"/>
              <a:ext cx="3790150" cy="2743200"/>
            </a:xfrm>
            <a:prstGeom prst="roundRect">
              <a:avLst>
                <a:gd name="adj" fmla="val 7198"/>
              </a:avLst>
            </a:prstGeom>
            <a:solidFill>
              <a:schemeClr val="bg1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131" name="直接连接符 130">
              <a:extLst>
                <a:ext uri="{FF2B5EF4-FFF2-40B4-BE49-F238E27FC236}">
                  <a16:creationId xmlns:a16="http://schemas.microsoft.com/office/drawing/2014/main" id="{AF1249B9-8F63-C3AA-741B-1F2C4DB115A8}"/>
                </a:ext>
              </a:extLst>
            </p:cNvPr>
            <p:cNvCxnSpPr>
              <a:cxnSpLocks/>
            </p:cNvCxnSpPr>
            <p:nvPr/>
          </p:nvCxnSpPr>
          <p:spPr>
            <a:xfrm>
              <a:off x="812800" y="5386938"/>
              <a:ext cx="3476700" cy="0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任意多边形: 形状 124">
            <a:extLst>
              <a:ext uri="{FF2B5EF4-FFF2-40B4-BE49-F238E27FC236}">
                <a16:creationId xmlns:a16="http://schemas.microsoft.com/office/drawing/2014/main" id="{CAB97A10-7072-4579-149A-95BE35E045B2}"/>
              </a:ext>
            </a:extLst>
          </p:cNvPr>
          <p:cNvSpPr/>
          <p:nvPr/>
        </p:nvSpPr>
        <p:spPr>
          <a:xfrm rot="5400000">
            <a:off x="4234681" y="5768489"/>
            <a:ext cx="1566000" cy="1782787"/>
          </a:xfrm>
          <a:custGeom>
            <a:avLst/>
            <a:gdLst>
              <a:gd name="connsiteX0" fmla="*/ 1539000 w 1566000"/>
              <a:gd name="connsiteY0" fmla="*/ 2052000 h 2106000"/>
              <a:gd name="connsiteX1" fmla="*/ 1566000 w 1566000"/>
              <a:gd name="connsiteY1" fmla="*/ 2079000 h 2106000"/>
              <a:gd name="connsiteX2" fmla="*/ 1539000 w 1566000"/>
              <a:gd name="connsiteY2" fmla="*/ 2106000 h 2106000"/>
              <a:gd name="connsiteX3" fmla="*/ 1512000 w 1566000"/>
              <a:gd name="connsiteY3" fmla="*/ 2079000 h 2106000"/>
              <a:gd name="connsiteX4" fmla="*/ 1539000 w 1566000"/>
              <a:gd name="connsiteY4" fmla="*/ 2052000 h 2106000"/>
              <a:gd name="connsiteX5" fmla="*/ 1431000 w 1566000"/>
              <a:gd name="connsiteY5" fmla="*/ 2052000 h 2106000"/>
              <a:gd name="connsiteX6" fmla="*/ 1458000 w 1566000"/>
              <a:gd name="connsiteY6" fmla="*/ 2079000 h 2106000"/>
              <a:gd name="connsiteX7" fmla="*/ 1431000 w 1566000"/>
              <a:gd name="connsiteY7" fmla="*/ 2106000 h 2106000"/>
              <a:gd name="connsiteX8" fmla="*/ 1404000 w 1566000"/>
              <a:gd name="connsiteY8" fmla="*/ 2079000 h 2106000"/>
              <a:gd name="connsiteX9" fmla="*/ 1431000 w 1566000"/>
              <a:gd name="connsiteY9" fmla="*/ 2052000 h 2106000"/>
              <a:gd name="connsiteX10" fmla="*/ 1323000 w 1566000"/>
              <a:gd name="connsiteY10" fmla="*/ 2052000 h 2106000"/>
              <a:gd name="connsiteX11" fmla="*/ 1350000 w 1566000"/>
              <a:gd name="connsiteY11" fmla="*/ 2079000 h 2106000"/>
              <a:gd name="connsiteX12" fmla="*/ 1323000 w 1566000"/>
              <a:gd name="connsiteY12" fmla="*/ 2106000 h 2106000"/>
              <a:gd name="connsiteX13" fmla="*/ 1296000 w 1566000"/>
              <a:gd name="connsiteY13" fmla="*/ 2079000 h 2106000"/>
              <a:gd name="connsiteX14" fmla="*/ 1323000 w 1566000"/>
              <a:gd name="connsiteY14" fmla="*/ 2052000 h 2106000"/>
              <a:gd name="connsiteX15" fmla="*/ 1215000 w 1566000"/>
              <a:gd name="connsiteY15" fmla="*/ 2052000 h 2106000"/>
              <a:gd name="connsiteX16" fmla="*/ 1242000 w 1566000"/>
              <a:gd name="connsiteY16" fmla="*/ 2079000 h 2106000"/>
              <a:gd name="connsiteX17" fmla="*/ 1215000 w 1566000"/>
              <a:gd name="connsiteY17" fmla="*/ 2106000 h 2106000"/>
              <a:gd name="connsiteX18" fmla="*/ 1188000 w 1566000"/>
              <a:gd name="connsiteY18" fmla="*/ 2079000 h 2106000"/>
              <a:gd name="connsiteX19" fmla="*/ 1215000 w 1566000"/>
              <a:gd name="connsiteY19" fmla="*/ 2052000 h 2106000"/>
              <a:gd name="connsiteX20" fmla="*/ 1107000 w 1566000"/>
              <a:gd name="connsiteY20" fmla="*/ 2052000 h 2106000"/>
              <a:gd name="connsiteX21" fmla="*/ 1134000 w 1566000"/>
              <a:gd name="connsiteY21" fmla="*/ 2079000 h 2106000"/>
              <a:gd name="connsiteX22" fmla="*/ 1107000 w 1566000"/>
              <a:gd name="connsiteY22" fmla="*/ 2106000 h 2106000"/>
              <a:gd name="connsiteX23" fmla="*/ 1080000 w 1566000"/>
              <a:gd name="connsiteY23" fmla="*/ 2079000 h 2106000"/>
              <a:gd name="connsiteX24" fmla="*/ 1107000 w 1566000"/>
              <a:gd name="connsiteY24" fmla="*/ 2052000 h 2106000"/>
              <a:gd name="connsiteX25" fmla="*/ 999000 w 1566000"/>
              <a:gd name="connsiteY25" fmla="*/ 2052000 h 2106000"/>
              <a:gd name="connsiteX26" fmla="*/ 1026000 w 1566000"/>
              <a:gd name="connsiteY26" fmla="*/ 2079000 h 2106000"/>
              <a:gd name="connsiteX27" fmla="*/ 999000 w 1566000"/>
              <a:gd name="connsiteY27" fmla="*/ 2106000 h 2106000"/>
              <a:gd name="connsiteX28" fmla="*/ 972000 w 1566000"/>
              <a:gd name="connsiteY28" fmla="*/ 2079000 h 2106000"/>
              <a:gd name="connsiteX29" fmla="*/ 999000 w 1566000"/>
              <a:gd name="connsiteY29" fmla="*/ 2052000 h 2106000"/>
              <a:gd name="connsiteX30" fmla="*/ 891000 w 1566000"/>
              <a:gd name="connsiteY30" fmla="*/ 2052000 h 2106000"/>
              <a:gd name="connsiteX31" fmla="*/ 918000 w 1566000"/>
              <a:gd name="connsiteY31" fmla="*/ 2079000 h 2106000"/>
              <a:gd name="connsiteX32" fmla="*/ 891000 w 1566000"/>
              <a:gd name="connsiteY32" fmla="*/ 2106000 h 2106000"/>
              <a:gd name="connsiteX33" fmla="*/ 864000 w 1566000"/>
              <a:gd name="connsiteY33" fmla="*/ 2079000 h 2106000"/>
              <a:gd name="connsiteX34" fmla="*/ 891000 w 1566000"/>
              <a:gd name="connsiteY34" fmla="*/ 2052000 h 2106000"/>
              <a:gd name="connsiteX35" fmla="*/ 783000 w 1566000"/>
              <a:gd name="connsiteY35" fmla="*/ 2052000 h 2106000"/>
              <a:gd name="connsiteX36" fmla="*/ 810000 w 1566000"/>
              <a:gd name="connsiteY36" fmla="*/ 2079000 h 2106000"/>
              <a:gd name="connsiteX37" fmla="*/ 783000 w 1566000"/>
              <a:gd name="connsiteY37" fmla="*/ 2106000 h 2106000"/>
              <a:gd name="connsiteX38" fmla="*/ 756000 w 1566000"/>
              <a:gd name="connsiteY38" fmla="*/ 2079000 h 2106000"/>
              <a:gd name="connsiteX39" fmla="*/ 783000 w 1566000"/>
              <a:gd name="connsiteY39" fmla="*/ 2052000 h 2106000"/>
              <a:gd name="connsiteX40" fmla="*/ 675000 w 1566000"/>
              <a:gd name="connsiteY40" fmla="*/ 2052000 h 2106000"/>
              <a:gd name="connsiteX41" fmla="*/ 702000 w 1566000"/>
              <a:gd name="connsiteY41" fmla="*/ 2079000 h 2106000"/>
              <a:gd name="connsiteX42" fmla="*/ 675000 w 1566000"/>
              <a:gd name="connsiteY42" fmla="*/ 2106000 h 2106000"/>
              <a:gd name="connsiteX43" fmla="*/ 648000 w 1566000"/>
              <a:gd name="connsiteY43" fmla="*/ 2079000 h 2106000"/>
              <a:gd name="connsiteX44" fmla="*/ 675000 w 1566000"/>
              <a:gd name="connsiteY44" fmla="*/ 2052000 h 2106000"/>
              <a:gd name="connsiteX45" fmla="*/ 567000 w 1566000"/>
              <a:gd name="connsiteY45" fmla="*/ 2052000 h 2106000"/>
              <a:gd name="connsiteX46" fmla="*/ 594000 w 1566000"/>
              <a:gd name="connsiteY46" fmla="*/ 2079000 h 2106000"/>
              <a:gd name="connsiteX47" fmla="*/ 567000 w 1566000"/>
              <a:gd name="connsiteY47" fmla="*/ 2106000 h 2106000"/>
              <a:gd name="connsiteX48" fmla="*/ 540000 w 1566000"/>
              <a:gd name="connsiteY48" fmla="*/ 2079000 h 2106000"/>
              <a:gd name="connsiteX49" fmla="*/ 567000 w 1566000"/>
              <a:gd name="connsiteY49" fmla="*/ 2052000 h 2106000"/>
              <a:gd name="connsiteX50" fmla="*/ 459000 w 1566000"/>
              <a:gd name="connsiteY50" fmla="*/ 2052000 h 2106000"/>
              <a:gd name="connsiteX51" fmla="*/ 486000 w 1566000"/>
              <a:gd name="connsiteY51" fmla="*/ 2079000 h 2106000"/>
              <a:gd name="connsiteX52" fmla="*/ 459000 w 1566000"/>
              <a:gd name="connsiteY52" fmla="*/ 2106000 h 2106000"/>
              <a:gd name="connsiteX53" fmla="*/ 432000 w 1566000"/>
              <a:gd name="connsiteY53" fmla="*/ 2079000 h 2106000"/>
              <a:gd name="connsiteX54" fmla="*/ 459000 w 1566000"/>
              <a:gd name="connsiteY54" fmla="*/ 2052000 h 2106000"/>
              <a:gd name="connsiteX55" fmla="*/ 351000 w 1566000"/>
              <a:gd name="connsiteY55" fmla="*/ 2052000 h 2106000"/>
              <a:gd name="connsiteX56" fmla="*/ 378000 w 1566000"/>
              <a:gd name="connsiteY56" fmla="*/ 2079000 h 2106000"/>
              <a:gd name="connsiteX57" fmla="*/ 351000 w 1566000"/>
              <a:gd name="connsiteY57" fmla="*/ 2106000 h 2106000"/>
              <a:gd name="connsiteX58" fmla="*/ 324000 w 1566000"/>
              <a:gd name="connsiteY58" fmla="*/ 2079000 h 2106000"/>
              <a:gd name="connsiteX59" fmla="*/ 351000 w 1566000"/>
              <a:gd name="connsiteY59" fmla="*/ 2052000 h 2106000"/>
              <a:gd name="connsiteX60" fmla="*/ 243000 w 1566000"/>
              <a:gd name="connsiteY60" fmla="*/ 2052000 h 2106000"/>
              <a:gd name="connsiteX61" fmla="*/ 270000 w 1566000"/>
              <a:gd name="connsiteY61" fmla="*/ 2079000 h 2106000"/>
              <a:gd name="connsiteX62" fmla="*/ 243000 w 1566000"/>
              <a:gd name="connsiteY62" fmla="*/ 2106000 h 2106000"/>
              <a:gd name="connsiteX63" fmla="*/ 216000 w 1566000"/>
              <a:gd name="connsiteY63" fmla="*/ 2079000 h 2106000"/>
              <a:gd name="connsiteX64" fmla="*/ 243000 w 1566000"/>
              <a:gd name="connsiteY64" fmla="*/ 2052000 h 2106000"/>
              <a:gd name="connsiteX65" fmla="*/ 135000 w 1566000"/>
              <a:gd name="connsiteY65" fmla="*/ 2052000 h 2106000"/>
              <a:gd name="connsiteX66" fmla="*/ 162000 w 1566000"/>
              <a:gd name="connsiteY66" fmla="*/ 2079000 h 2106000"/>
              <a:gd name="connsiteX67" fmla="*/ 135000 w 1566000"/>
              <a:gd name="connsiteY67" fmla="*/ 2106000 h 2106000"/>
              <a:gd name="connsiteX68" fmla="*/ 108000 w 1566000"/>
              <a:gd name="connsiteY68" fmla="*/ 2079000 h 2106000"/>
              <a:gd name="connsiteX69" fmla="*/ 135000 w 1566000"/>
              <a:gd name="connsiteY69" fmla="*/ 2052000 h 2106000"/>
              <a:gd name="connsiteX70" fmla="*/ 27000 w 1566000"/>
              <a:gd name="connsiteY70" fmla="*/ 2052000 h 2106000"/>
              <a:gd name="connsiteX71" fmla="*/ 54000 w 1566000"/>
              <a:gd name="connsiteY71" fmla="*/ 2079000 h 2106000"/>
              <a:gd name="connsiteX72" fmla="*/ 27000 w 1566000"/>
              <a:gd name="connsiteY72" fmla="*/ 2106000 h 2106000"/>
              <a:gd name="connsiteX73" fmla="*/ 0 w 1566000"/>
              <a:gd name="connsiteY73" fmla="*/ 2079000 h 2106000"/>
              <a:gd name="connsiteX74" fmla="*/ 27000 w 1566000"/>
              <a:gd name="connsiteY74" fmla="*/ 2052000 h 2106000"/>
              <a:gd name="connsiteX75" fmla="*/ 1539000 w 1566000"/>
              <a:gd name="connsiteY75" fmla="*/ 1944000 h 2106000"/>
              <a:gd name="connsiteX76" fmla="*/ 1566000 w 1566000"/>
              <a:gd name="connsiteY76" fmla="*/ 1971000 h 2106000"/>
              <a:gd name="connsiteX77" fmla="*/ 1539000 w 1566000"/>
              <a:gd name="connsiteY77" fmla="*/ 1998000 h 2106000"/>
              <a:gd name="connsiteX78" fmla="*/ 1512000 w 1566000"/>
              <a:gd name="connsiteY78" fmla="*/ 1971000 h 2106000"/>
              <a:gd name="connsiteX79" fmla="*/ 1539000 w 1566000"/>
              <a:gd name="connsiteY79" fmla="*/ 1944000 h 2106000"/>
              <a:gd name="connsiteX80" fmla="*/ 1431000 w 1566000"/>
              <a:gd name="connsiteY80" fmla="*/ 1944000 h 2106000"/>
              <a:gd name="connsiteX81" fmla="*/ 1458000 w 1566000"/>
              <a:gd name="connsiteY81" fmla="*/ 1971000 h 2106000"/>
              <a:gd name="connsiteX82" fmla="*/ 1431000 w 1566000"/>
              <a:gd name="connsiteY82" fmla="*/ 1998000 h 2106000"/>
              <a:gd name="connsiteX83" fmla="*/ 1404000 w 1566000"/>
              <a:gd name="connsiteY83" fmla="*/ 1971000 h 2106000"/>
              <a:gd name="connsiteX84" fmla="*/ 1431000 w 1566000"/>
              <a:gd name="connsiteY84" fmla="*/ 1944000 h 2106000"/>
              <a:gd name="connsiteX85" fmla="*/ 1323000 w 1566000"/>
              <a:gd name="connsiteY85" fmla="*/ 1944000 h 2106000"/>
              <a:gd name="connsiteX86" fmla="*/ 1350000 w 1566000"/>
              <a:gd name="connsiteY86" fmla="*/ 1971000 h 2106000"/>
              <a:gd name="connsiteX87" fmla="*/ 1323000 w 1566000"/>
              <a:gd name="connsiteY87" fmla="*/ 1998000 h 2106000"/>
              <a:gd name="connsiteX88" fmla="*/ 1296000 w 1566000"/>
              <a:gd name="connsiteY88" fmla="*/ 1971000 h 2106000"/>
              <a:gd name="connsiteX89" fmla="*/ 1323000 w 1566000"/>
              <a:gd name="connsiteY89" fmla="*/ 1944000 h 2106000"/>
              <a:gd name="connsiteX90" fmla="*/ 1215000 w 1566000"/>
              <a:gd name="connsiteY90" fmla="*/ 1944000 h 2106000"/>
              <a:gd name="connsiteX91" fmla="*/ 1242000 w 1566000"/>
              <a:gd name="connsiteY91" fmla="*/ 1971000 h 2106000"/>
              <a:gd name="connsiteX92" fmla="*/ 1215000 w 1566000"/>
              <a:gd name="connsiteY92" fmla="*/ 1998000 h 2106000"/>
              <a:gd name="connsiteX93" fmla="*/ 1188000 w 1566000"/>
              <a:gd name="connsiteY93" fmla="*/ 1971000 h 2106000"/>
              <a:gd name="connsiteX94" fmla="*/ 1215000 w 1566000"/>
              <a:gd name="connsiteY94" fmla="*/ 1944000 h 2106000"/>
              <a:gd name="connsiteX95" fmla="*/ 1107000 w 1566000"/>
              <a:gd name="connsiteY95" fmla="*/ 1944000 h 2106000"/>
              <a:gd name="connsiteX96" fmla="*/ 1134000 w 1566000"/>
              <a:gd name="connsiteY96" fmla="*/ 1971000 h 2106000"/>
              <a:gd name="connsiteX97" fmla="*/ 1107000 w 1566000"/>
              <a:gd name="connsiteY97" fmla="*/ 1998000 h 2106000"/>
              <a:gd name="connsiteX98" fmla="*/ 1080000 w 1566000"/>
              <a:gd name="connsiteY98" fmla="*/ 1971000 h 2106000"/>
              <a:gd name="connsiteX99" fmla="*/ 1107000 w 1566000"/>
              <a:gd name="connsiteY99" fmla="*/ 1944000 h 2106000"/>
              <a:gd name="connsiteX100" fmla="*/ 999000 w 1566000"/>
              <a:gd name="connsiteY100" fmla="*/ 1944000 h 2106000"/>
              <a:gd name="connsiteX101" fmla="*/ 1026000 w 1566000"/>
              <a:gd name="connsiteY101" fmla="*/ 1971000 h 2106000"/>
              <a:gd name="connsiteX102" fmla="*/ 999000 w 1566000"/>
              <a:gd name="connsiteY102" fmla="*/ 1998000 h 2106000"/>
              <a:gd name="connsiteX103" fmla="*/ 972000 w 1566000"/>
              <a:gd name="connsiteY103" fmla="*/ 1971000 h 2106000"/>
              <a:gd name="connsiteX104" fmla="*/ 999000 w 1566000"/>
              <a:gd name="connsiteY104" fmla="*/ 1944000 h 2106000"/>
              <a:gd name="connsiteX105" fmla="*/ 891000 w 1566000"/>
              <a:gd name="connsiteY105" fmla="*/ 1944000 h 2106000"/>
              <a:gd name="connsiteX106" fmla="*/ 918000 w 1566000"/>
              <a:gd name="connsiteY106" fmla="*/ 1971000 h 2106000"/>
              <a:gd name="connsiteX107" fmla="*/ 891000 w 1566000"/>
              <a:gd name="connsiteY107" fmla="*/ 1998000 h 2106000"/>
              <a:gd name="connsiteX108" fmla="*/ 864000 w 1566000"/>
              <a:gd name="connsiteY108" fmla="*/ 1971000 h 2106000"/>
              <a:gd name="connsiteX109" fmla="*/ 891000 w 1566000"/>
              <a:gd name="connsiteY109" fmla="*/ 1944000 h 2106000"/>
              <a:gd name="connsiteX110" fmla="*/ 783000 w 1566000"/>
              <a:gd name="connsiteY110" fmla="*/ 1944000 h 2106000"/>
              <a:gd name="connsiteX111" fmla="*/ 810000 w 1566000"/>
              <a:gd name="connsiteY111" fmla="*/ 1971000 h 2106000"/>
              <a:gd name="connsiteX112" fmla="*/ 783000 w 1566000"/>
              <a:gd name="connsiteY112" fmla="*/ 1998000 h 2106000"/>
              <a:gd name="connsiteX113" fmla="*/ 756000 w 1566000"/>
              <a:gd name="connsiteY113" fmla="*/ 1971000 h 2106000"/>
              <a:gd name="connsiteX114" fmla="*/ 783000 w 1566000"/>
              <a:gd name="connsiteY114" fmla="*/ 1944000 h 2106000"/>
              <a:gd name="connsiteX115" fmla="*/ 675000 w 1566000"/>
              <a:gd name="connsiteY115" fmla="*/ 1944000 h 2106000"/>
              <a:gd name="connsiteX116" fmla="*/ 702000 w 1566000"/>
              <a:gd name="connsiteY116" fmla="*/ 1971000 h 2106000"/>
              <a:gd name="connsiteX117" fmla="*/ 675000 w 1566000"/>
              <a:gd name="connsiteY117" fmla="*/ 1998000 h 2106000"/>
              <a:gd name="connsiteX118" fmla="*/ 648000 w 1566000"/>
              <a:gd name="connsiteY118" fmla="*/ 1971000 h 2106000"/>
              <a:gd name="connsiteX119" fmla="*/ 675000 w 1566000"/>
              <a:gd name="connsiteY119" fmla="*/ 1944000 h 2106000"/>
              <a:gd name="connsiteX120" fmla="*/ 567000 w 1566000"/>
              <a:gd name="connsiteY120" fmla="*/ 1944000 h 2106000"/>
              <a:gd name="connsiteX121" fmla="*/ 594000 w 1566000"/>
              <a:gd name="connsiteY121" fmla="*/ 1971000 h 2106000"/>
              <a:gd name="connsiteX122" fmla="*/ 567000 w 1566000"/>
              <a:gd name="connsiteY122" fmla="*/ 1998000 h 2106000"/>
              <a:gd name="connsiteX123" fmla="*/ 540000 w 1566000"/>
              <a:gd name="connsiteY123" fmla="*/ 1971000 h 2106000"/>
              <a:gd name="connsiteX124" fmla="*/ 567000 w 1566000"/>
              <a:gd name="connsiteY124" fmla="*/ 1944000 h 2106000"/>
              <a:gd name="connsiteX125" fmla="*/ 459000 w 1566000"/>
              <a:gd name="connsiteY125" fmla="*/ 1944000 h 2106000"/>
              <a:gd name="connsiteX126" fmla="*/ 486000 w 1566000"/>
              <a:gd name="connsiteY126" fmla="*/ 1971000 h 2106000"/>
              <a:gd name="connsiteX127" fmla="*/ 459000 w 1566000"/>
              <a:gd name="connsiteY127" fmla="*/ 1998000 h 2106000"/>
              <a:gd name="connsiteX128" fmla="*/ 432000 w 1566000"/>
              <a:gd name="connsiteY128" fmla="*/ 1971000 h 2106000"/>
              <a:gd name="connsiteX129" fmla="*/ 459000 w 1566000"/>
              <a:gd name="connsiteY129" fmla="*/ 1944000 h 2106000"/>
              <a:gd name="connsiteX130" fmla="*/ 351000 w 1566000"/>
              <a:gd name="connsiteY130" fmla="*/ 1944000 h 2106000"/>
              <a:gd name="connsiteX131" fmla="*/ 378000 w 1566000"/>
              <a:gd name="connsiteY131" fmla="*/ 1971000 h 2106000"/>
              <a:gd name="connsiteX132" fmla="*/ 351000 w 1566000"/>
              <a:gd name="connsiteY132" fmla="*/ 1998000 h 2106000"/>
              <a:gd name="connsiteX133" fmla="*/ 324000 w 1566000"/>
              <a:gd name="connsiteY133" fmla="*/ 1971000 h 2106000"/>
              <a:gd name="connsiteX134" fmla="*/ 351000 w 1566000"/>
              <a:gd name="connsiteY134" fmla="*/ 1944000 h 2106000"/>
              <a:gd name="connsiteX135" fmla="*/ 243000 w 1566000"/>
              <a:gd name="connsiteY135" fmla="*/ 1944000 h 2106000"/>
              <a:gd name="connsiteX136" fmla="*/ 270000 w 1566000"/>
              <a:gd name="connsiteY136" fmla="*/ 1971000 h 2106000"/>
              <a:gd name="connsiteX137" fmla="*/ 243000 w 1566000"/>
              <a:gd name="connsiteY137" fmla="*/ 1998000 h 2106000"/>
              <a:gd name="connsiteX138" fmla="*/ 216000 w 1566000"/>
              <a:gd name="connsiteY138" fmla="*/ 1971000 h 2106000"/>
              <a:gd name="connsiteX139" fmla="*/ 243000 w 1566000"/>
              <a:gd name="connsiteY139" fmla="*/ 1944000 h 2106000"/>
              <a:gd name="connsiteX140" fmla="*/ 135000 w 1566000"/>
              <a:gd name="connsiteY140" fmla="*/ 1944000 h 2106000"/>
              <a:gd name="connsiteX141" fmla="*/ 162000 w 1566000"/>
              <a:gd name="connsiteY141" fmla="*/ 1971000 h 2106000"/>
              <a:gd name="connsiteX142" fmla="*/ 135000 w 1566000"/>
              <a:gd name="connsiteY142" fmla="*/ 1998000 h 2106000"/>
              <a:gd name="connsiteX143" fmla="*/ 108000 w 1566000"/>
              <a:gd name="connsiteY143" fmla="*/ 1971000 h 2106000"/>
              <a:gd name="connsiteX144" fmla="*/ 135000 w 1566000"/>
              <a:gd name="connsiteY144" fmla="*/ 1944000 h 2106000"/>
              <a:gd name="connsiteX145" fmla="*/ 27000 w 1566000"/>
              <a:gd name="connsiteY145" fmla="*/ 1944000 h 2106000"/>
              <a:gd name="connsiteX146" fmla="*/ 54000 w 1566000"/>
              <a:gd name="connsiteY146" fmla="*/ 1971000 h 2106000"/>
              <a:gd name="connsiteX147" fmla="*/ 27000 w 1566000"/>
              <a:gd name="connsiteY147" fmla="*/ 1998000 h 2106000"/>
              <a:gd name="connsiteX148" fmla="*/ 0 w 1566000"/>
              <a:gd name="connsiteY148" fmla="*/ 1971000 h 2106000"/>
              <a:gd name="connsiteX149" fmla="*/ 27000 w 1566000"/>
              <a:gd name="connsiteY149" fmla="*/ 1944000 h 2106000"/>
              <a:gd name="connsiteX150" fmla="*/ 1539000 w 1566000"/>
              <a:gd name="connsiteY150" fmla="*/ 1836000 h 2106000"/>
              <a:gd name="connsiteX151" fmla="*/ 1566000 w 1566000"/>
              <a:gd name="connsiteY151" fmla="*/ 1863000 h 2106000"/>
              <a:gd name="connsiteX152" fmla="*/ 1539000 w 1566000"/>
              <a:gd name="connsiteY152" fmla="*/ 1890000 h 2106000"/>
              <a:gd name="connsiteX153" fmla="*/ 1512000 w 1566000"/>
              <a:gd name="connsiteY153" fmla="*/ 1863000 h 2106000"/>
              <a:gd name="connsiteX154" fmla="*/ 1539000 w 1566000"/>
              <a:gd name="connsiteY154" fmla="*/ 1836000 h 2106000"/>
              <a:gd name="connsiteX155" fmla="*/ 1431000 w 1566000"/>
              <a:gd name="connsiteY155" fmla="*/ 1836000 h 2106000"/>
              <a:gd name="connsiteX156" fmla="*/ 1458000 w 1566000"/>
              <a:gd name="connsiteY156" fmla="*/ 1863000 h 2106000"/>
              <a:gd name="connsiteX157" fmla="*/ 1431000 w 1566000"/>
              <a:gd name="connsiteY157" fmla="*/ 1890000 h 2106000"/>
              <a:gd name="connsiteX158" fmla="*/ 1404000 w 1566000"/>
              <a:gd name="connsiteY158" fmla="*/ 1863000 h 2106000"/>
              <a:gd name="connsiteX159" fmla="*/ 1431000 w 1566000"/>
              <a:gd name="connsiteY159" fmla="*/ 1836000 h 2106000"/>
              <a:gd name="connsiteX160" fmla="*/ 1323000 w 1566000"/>
              <a:gd name="connsiteY160" fmla="*/ 1836000 h 2106000"/>
              <a:gd name="connsiteX161" fmla="*/ 1350000 w 1566000"/>
              <a:gd name="connsiteY161" fmla="*/ 1863000 h 2106000"/>
              <a:gd name="connsiteX162" fmla="*/ 1323000 w 1566000"/>
              <a:gd name="connsiteY162" fmla="*/ 1890000 h 2106000"/>
              <a:gd name="connsiteX163" fmla="*/ 1296000 w 1566000"/>
              <a:gd name="connsiteY163" fmla="*/ 1863000 h 2106000"/>
              <a:gd name="connsiteX164" fmla="*/ 1323000 w 1566000"/>
              <a:gd name="connsiteY164" fmla="*/ 1836000 h 2106000"/>
              <a:gd name="connsiteX165" fmla="*/ 1215000 w 1566000"/>
              <a:gd name="connsiteY165" fmla="*/ 1836000 h 2106000"/>
              <a:gd name="connsiteX166" fmla="*/ 1242000 w 1566000"/>
              <a:gd name="connsiteY166" fmla="*/ 1863000 h 2106000"/>
              <a:gd name="connsiteX167" fmla="*/ 1215000 w 1566000"/>
              <a:gd name="connsiteY167" fmla="*/ 1890000 h 2106000"/>
              <a:gd name="connsiteX168" fmla="*/ 1188000 w 1566000"/>
              <a:gd name="connsiteY168" fmla="*/ 1863000 h 2106000"/>
              <a:gd name="connsiteX169" fmla="*/ 1215000 w 1566000"/>
              <a:gd name="connsiteY169" fmla="*/ 1836000 h 2106000"/>
              <a:gd name="connsiteX170" fmla="*/ 1107000 w 1566000"/>
              <a:gd name="connsiteY170" fmla="*/ 1836000 h 2106000"/>
              <a:gd name="connsiteX171" fmla="*/ 1134000 w 1566000"/>
              <a:gd name="connsiteY171" fmla="*/ 1863000 h 2106000"/>
              <a:gd name="connsiteX172" fmla="*/ 1107000 w 1566000"/>
              <a:gd name="connsiteY172" fmla="*/ 1890000 h 2106000"/>
              <a:gd name="connsiteX173" fmla="*/ 1080000 w 1566000"/>
              <a:gd name="connsiteY173" fmla="*/ 1863000 h 2106000"/>
              <a:gd name="connsiteX174" fmla="*/ 1107000 w 1566000"/>
              <a:gd name="connsiteY174" fmla="*/ 1836000 h 2106000"/>
              <a:gd name="connsiteX175" fmla="*/ 999000 w 1566000"/>
              <a:gd name="connsiteY175" fmla="*/ 1836000 h 2106000"/>
              <a:gd name="connsiteX176" fmla="*/ 1026000 w 1566000"/>
              <a:gd name="connsiteY176" fmla="*/ 1863000 h 2106000"/>
              <a:gd name="connsiteX177" fmla="*/ 999000 w 1566000"/>
              <a:gd name="connsiteY177" fmla="*/ 1890000 h 2106000"/>
              <a:gd name="connsiteX178" fmla="*/ 972000 w 1566000"/>
              <a:gd name="connsiteY178" fmla="*/ 1863000 h 2106000"/>
              <a:gd name="connsiteX179" fmla="*/ 999000 w 1566000"/>
              <a:gd name="connsiteY179" fmla="*/ 1836000 h 2106000"/>
              <a:gd name="connsiteX180" fmla="*/ 891000 w 1566000"/>
              <a:gd name="connsiteY180" fmla="*/ 1836000 h 2106000"/>
              <a:gd name="connsiteX181" fmla="*/ 918000 w 1566000"/>
              <a:gd name="connsiteY181" fmla="*/ 1863000 h 2106000"/>
              <a:gd name="connsiteX182" fmla="*/ 891000 w 1566000"/>
              <a:gd name="connsiteY182" fmla="*/ 1890000 h 2106000"/>
              <a:gd name="connsiteX183" fmla="*/ 864000 w 1566000"/>
              <a:gd name="connsiteY183" fmla="*/ 1863000 h 2106000"/>
              <a:gd name="connsiteX184" fmla="*/ 891000 w 1566000"/>
              <a:gd name="connsiteY184" fmla="*/ 1836000 h 2106000"/>
              <a:gd name="connsiteX185" fmla="*/ 783000 w 1566000"/>
              <a:gd name="connsiteY185" fmla="*/ 1836000 h 2106000"/>
              <a:gd name="connsiteX186" fmla="*/ 810000 w 1566000"/>
              <a:gd name="connsiteY186" fmla="*/ 1863000 h 2106000"/>
              <a:gd name="connsiteX187" fmla="*/ 783000 w 1566000"/>
              <a:gd name="connsiteY187" fmla="*/ 1890000 h 2106000"/>
              <a:gd name="connsiteX188" fmla="*/ 756000 w 1566000"/>
              <a:gd name="connsiteY188" fmla="*/ 1863000 h 2106000"/>
              <a:gd name="connsiteX189" fmla="*/ 783000 w 1566000"/>
              <a:gd name="connsiteY189" fmla="*/ 1836000 h 2106000"/>
              <a:gd name="connsiteX190" fmla="*/ 675000 w 1566000"/>
              <a:gd name="connsiteY190" fmla="*/ 1836000 h 2106000"/>
              <a:gd name="connsiteX191" fmla="*/ 702000 w 1566000"/>
              <a:gd name="connsiteY191" fmla="*/ 1863000 h 2106000"/>
              <a:gd name="connsiteX192" fmla="*/ 675000 w 1566000"/>
              <a:gd name="connsiteY192" fmla="*/ 1890000 h 2106000"/>
              <a:gd name="connsiteX193" fmla="*/ 648000 w 1566000"/>
              <a:gd name="connsiteY193" fmla="*/ 1863000 h 2106000"/>
              <a:gd name="connsiteX194" fmla="*/ 675000 w 1566000"/>
              <a:gd name="connsiteY194" fmla="*/ 1836000 h 2106000"/>
              <a:gd name="connsiteX195" fmla="*/ 567000 w 1566000"/>
              <a:gd name="connsiteY195" fmla="*/ 1836000 h 2106000"/>
              <a:gd name="connsiteX196" fmla="*/ 594000 w 1566000"/>
              <a:gd name="connsiteY196" fmla="*/ 1863000 h 2106000"/>
              <a:gd name="connsiteX197" fmla="*/ 567000 w 1566000"/>
              <a:gd name="connsiteY197" fmla="*/ 1890000 h 2106000"/>
              <a:gd name="connsiteX198" fmla="*/ 540000 w 1566000"/>
              <a:gd name="connsiteY198" fmla="*/ 1863000 h 2106000"/>
              <a:gd name="connsiteX199" fmla="*/ 567000 w 1566000"/>
              <a:gd name="connsiteY199" fmla="*/ 1836000 h 2106000"/>
              <a:gd name="connsiteX200" fmla="*/ 459000 w 1566000"/>
              <a:gd name="connsiteY200" fmla="*/ 1836000 h 2106000"/>
              <a:gd name="connsiteX201" fmla="*/ 486000 w 1566000"/>
              <a:gd name="connsiteY201" fmla="*/ 1863000 h 2106000"/>
              <a:gd name="connsiteX202" fmla="*/ 459000 w 1566000"/>
              <a:gd name="connsiteY202" fmla="*/ 1890000 h 2106000"/>
              <a:gd name="connsiteX203" fmla="*/ 432000 w 1566000"/>
              <a:gd name="connsiteY203" fmla="*/ 1863000 h 2106000"/>
              <a:gd name="connsiteX204" fmla="*/ 459000 w 1566000"/>
              <a:gd name="connsiteY204" fmla="*/ 1836000 h 2106000"/>
              <a:gd name="connsiteX205" fmla="*/ 351000 w 1566000"/>
              <a:gd name="connsiteY205" fmla="*/ 1836000 h 2106000"/>
              <a:gd name="connsiteX206" fmla="*/ 378000 w 1566000"/>
              <a:gd name="connsiteY206" fmla="*/ 1863000 h 2106000"/>
              <a:gd name="connsiteX207" fmla="*/ 351000 w 1566000"/>
              <a:gd name="connsiteY207" fmla="*/ 1890000 h 2106000"/>
              <a:gd name="connsiteX208" fmla="*/ 324000 w 1566000"/>
              <a:gd name="connsiteY208" fmla="*/ 1863000 h 2106000"/>
              <a:gd name="connsiteX209" fmla="*/ 351000 w 1566000"/>
              <a:gd name="connsiteY209" fmla="*/ 1836000 h 2106000"/>
              <a:gd name="connsiteX210" fmla="*/ 243000 w 1566000"/>
              <a:gd name="connsiteY210" fmla="*/ 1836000 h 2106000"/>
              <a:gd name="connsiteX211" fmla="*/ 270000 w 1566000"/>
              <a:gd name="connsiteY211" fmla="*/ 1863000 h 2106000"/>
              <a:gd name="connsiteX212" fmla="*/ 243000 w 1566000"/>
              <a:gd name="connsiteY212" fmla="*/ 1890000 h 2106000"/>
              <a:gd name="connsiteX213" fmla="*/ 216000 w 1566000"/>
              <a:gd name="connsiteY213" fmla="*/ 1863000 h 2106000"/>
              <a:gd name="connsiteX214" fmla="*/ 243000 w 1566000"/>
              <a:gd name="connsiteY214" fmla="*/ 1836000 h 2106000"/>
              <a:gd name="connsiteX215" fmla="*/ 135000 w 1566000"/>
              <a:gd name="connsiteY215" fmla="*/ 1836000 h 2106000"/>
              <a:gd name="connsiteX216" fmla="*/ 162000 w 1566000"/>
              <a:gd name="connsiteY216" fmla="*/ 1863000 h 2106000"/>
              <a:gd name="connsiteX217" fmla="*/ 135000 w 1566000"/>
              <a:gd name="connsiteY217" fmla="*/ 1890000 h 2106000"/>
              <a:gd name="connsiteX218" fmla="*/ 108000 w 1566000"/>
              <a:gd name="connsiteY218" fmla="*/ 1863000 h 2106000"/>
              <a:gd name="connsiteX219" fmla="*/ 135000 w 1566000"/>
              <a:gd name="connsiteY219" fmla="*/ 1836000 h 2106000"/>
              <a:gd name="connsiteX220" fmla="*/ 27000 w 1566000"/>
              <a:gd name="connsiteY220" fmla="*/ 1836000 h 2106000"/>
              <a:gd name="connsiteX221" fmla="*/ 54000 w 1566000"/>
              <a:gd name="connsiteY221" fmla="*/ 1863000 h 2106000"/>
              <a:gd name="connsiteX222" fmla="*/ 27000 w 1566000"/>
              <a:gd name="connsiteY222" fmla="*/ 1890000 h 2106000"/>
              <a:gd name="connsiteX223" fmla="*/ 0 w 1566000"/>
              <a:gd name="connsiteY223" fmla="*/ 1863000 h 2106000"/>
              <a:gd name="connsiteX224" fmla="*/ 27000 w 1566000"/>
              <a:gd name="connsiteY224" fmla="*/ 1836000 h 2106000"/>
              <a:gd name="connsiteX225" fmla="*/ 1539000 w 1566000"/>
              <a:gd name="connsiteY225" fmla="*/ 1728000 h 2106000"/>
              <a:gd name="connsiteX226" fmla="*/ 1566000 w 1566000"/>
              <a:gd name="connsiteY226" fmla="*/ 1755000 h 2106000"/>
              <a:gd name="connsiteX227" fmla="*/ 1539000 w 1566000"/>
              <a:gd name="connsiteY227" fmla="*/ 1782000 h 2106000"/>
              <a:gd name="connsiteX228" fmla="*/ 1512000 w 1566000"/>
              <a:gd name="connsiteY228" fmla="*/ 1755000 h 2106000"/>
              <a:gd name="connsiteX229" fmla="*/ 1539000 w 1566000"/>
              <a:gd name="connsiteY229" fmla="*/ 1728000 h 2106000"/>
              <a:gd name="connsiteX230" fmla="*/ 1431000 w 1566000"/>
              <a:gd name="connsiteY230" fmla="*/ 1728000 h 2106000"/>
              <a:gd name="connsiteX231" fmla="*/ 1458000 w 1566000"/>
              <a:gd name="connsiteY231" fmla="*/ 1755000 h 2106000"/>
              <a:gd name="connsiteX232" fmla="*/ 1431000 w 1566000"/>
              <a:gd name="connsiteY232" fmla="*/ 1782000 h 2106000"/>
              <a:gd name="connsiteX233" fmla="*/ 1404000 w 1566000"/>
              <a:gd name="connsiteY233" fmla="*/ 1755000 h 2106000"/>
              <a:gd name="connsiteX234" fmla="*/ 1431000 w 1566000"/>
              <a:gd name="connsiteY234" fmla="*/ 1728000 h 2106000"/>
              <a:gd name="connsiteX235" fmla="*/ 1323000 w 1566000"/>
              <a:gd name="connsiteY235" fmla="*/ 1728000 h 2106000"/>
              <a:gd name="connsiteX236" fmla="*/ 1350000 w 1566000"/>
              <a:gd name="connsiteY236" fmla="*/ 1755000 h 2106000"/>
              <a:gd name="connsiteX237" fmla="*/ 1323000 w 1566000"/>
              <a:gd name="connsiteY237" fmla="*/ 1782000 h 2106000"/>
              <a:gd name="connsiteX238" fmla="*/ 1296000 w 1566000"/>
              <a:gd name="connsiteY238" fmla="*/ 1755000 h 2106000"/>
              <a:gd name="connsiteX239" fmla="*/ 1323000 w 1566000"/>
              <a:gd name="connsiteY239" fmla="*/ 1728000 h 2106000"/>
              <a:gd name="connsiteX240" fmla="*/ 1215000 w 1566000"/>
              <a:gd name="connsiteY240" fmla="*/ 1728000 h 2106000"/>
              <a:gd name="connsiteX241" fmla="*/ 1242000 w 1566000"/>
              <a:gd name="connsiteY241" fmla="*/ 1755000 h 2106000"/>
              <a:gd name="connsiteX242" fmla="*/ 1215000 w 1566000"/>
              <a:gd name="connsiteY242" fmla="*/ 1782000 h 2106000"/>
              <a:gd name="connsiteX243" fmla="*/ 1188000 w 1566000"/>
              <a:gd name="connsiteY243" fmla="*/ 1755000 h 2106000"/>
              <a:gd name="connsiteX244" fmla="*/ 1215000 w 1566000"/>
              <a:gd name="connsiteY244" fmla="*/ 1728000 h 2106000"/>
              <a:gd name="connsiteX245" fmla="*/ 1107000 w 1566000"/>
              <a:gd name="connsiteY245" fmla="*/ 1728000 h 2106000"/>
              <a:gd name="connsiteX246" fmla="*/ 1134000 w 1566000"/>
              <a:gd name="connsiteY246" fmla="*/ 1755000 h 2106000"/>
              <a:gd name="connsiteX247" fmla="*/ 1107000 w 1566000"/>
              <a:gd name="connsiteY247" fmla="*/ 1782000 h 2106000"/>
              <a:gd name="connsiteX248" fmla="*/ 1080000 w 1566000"/>
              <a:gd name="connsiteY248" fmla="*/ 1755000 h 2106000"/>
              <a:gd name="connsiteX249" fmla="*/ 1107000 w 1566000"/>
              <a:gd name="connsiteY249" fmla="*/ 1728000 h 2106000"/>
              <a:gd name="connsiteX250" fmla="*/ 999000 w 1566000"/>
              <a:gd name="connsiteY250" fmla="*/ 1728000 h 2106000"/>
              <a:gd name="connsiteX251" fmla="*/ 1026000 w 1566000"/>
              <a:gd name="connsiteY251" fmla="*/ 1755000 h 2106000"/>
              <a:gd name="connsiteX252" fmla="*/ 999000 w 1566000"/>
              <a:gd name="connsiteY252" fmla="*/ 1782000 h 2106000"/>
              <a:gd name="connsiteX253" fmla="*/ 972000 w 1566000"/>
              <a:gd name="connsiteY253" fmla="*/ 1755000 h 2106000"/>
              <a:gd name="connsiteX254" fmla="*/ 999000 w 1566000"/>
              <a:gd name="connsiteY254" fmla="*/ 1728000 h 2106000"/>
              <a:gd name="connsiteX255" fmla="*/ 891000 w 1566000"/>
              <a:gd name="connsiteY255" fmla="*/ 1728000 h 2106000"/>
              <a:gd name="connsiteX256" fmla="*/ 918000 w 1566000"/>
              <a:gd name="connsiteY256" fmla="*/ 1755000 h 2106000"/>
              <a:gd name="connsiteX257" fmla="*/ 891000 w 1566000"/>
              <a:gd name="connsiteY257" fmla="*/ 1782000 h 2106000"/>
              <a:gd name="connsiteX258" fmla="*/ 864000 w 1566000"/>
              <a:gd name="connsiteY258" fmla="*/ 1755000 h 2106000"/>
              <a:gd name="connsiteX259" fmla="*/ 891000 w 1566000"/>
              <a:gd name="connsiteY259" fmla="*/ 1728000 h 2106000"/>
              <a:gd name="connsiteX260" fmla="*/ 783000 w 1566000"/>
              <a:gd name="connsiteY260" fmla="*/ 1728000 h 2106000"/>
              <a:gd name="connsiteX261" fmla="*/ 810000 w 1566000"/>
              <a:gd name="connsiteY261" fmla="*/ 1755000 h 2106000"/>
              <a:gd name="connsiteX262" fmla="*/ 783000 w 1566000"/>
              <a:gd name="connsiteY262" fmla="*/ 1782000 h 2106000"/>
              <a:gd name="connsiteX263" fmla="*/ 756000 w 1566000"/>
              <a:gd name="connsiteY263" fmla="*/ 1755000 h 2106000"/>
              <a:gd name="connsiteX264" fmla="*/ 783000 w 1566000"/>
              <a:gd name="connsiteY264" fmla="*/ 1728000 h 2106000"/>
              <a:gd name="connsiteX265" fmla="*/ 675000 w 1566000"/>
              <a:gd name="connsiteY265" fmla="*/ 1728000 h 2106000"/>
              <a:gd name="connsiteX266" fmla="*/ 702000 w 1566000"/>
              <a:gd name="connsiteY266" fmla="*/ 1755000 h 2106000"/>
              <a:gd name="connsiteX267" fmla="*/ 675000 w 1566000"/>
              <a:gd name="connsiteY267" fmla="*/ 1782000 h 2106000"/>
              <a:gd name="connsiteX268" fmla="*/ 648000 w 1566000"/>
              <a:gd name="connsiteY268" fmla="*/ 1755000 h 2106000"/>
              <a:gd name="connsiteX269" fmla="*/ 675000 w 1566000"/>
              <a:gd name="connsiteY269" fmla="*/ 1728000 h 2106000"/>
              <a:gd name="connsiteX270" fmla="*/ 567000 w 1566000"/>
              <a:gd name="connsiteY270" fmla="*/ 1728000 h 2106000"/>
              <a:gd name="connsiteX271" fmla="*/ 594000 w 1566000"/>
              <a:gd name="connsiteY271" fmla="*/ 1755000 h 2106000"/>
              <a:gd name="connsiteX272" fmla="*/ 567000 w 1566000"/>
              <a:gd name="connsiteY272" fmla="*/ 1782000 h 2106000"/>
              <a:gd name="connsiteX273" fmla="*/ 540000 w 1566000"/>
              <a:gd name="connsiteY273" fmla="*/ 1755000 h 2106000"/>
              <a:gd name="connsiteX274" fmla="*/ 567000 w 1566000"/>
              <a:gd name="connsiteY274" fmla="*/ 1728000 h 2106000"/>
              <a:gd name="connsiteX275" fmla="*/ 459000 w 1566000"/>
              <a:gd name="connsiteY275" fmla="*/ 1728000 h 2106000"/>
              <a:gd name="connsiteX276" fmla="*/ 486000 w 1566000"/>
              <a:gd name="connsiteY276" fmla="*/ 1755000 h 2106000"/>
              <a:gd name="connsiteX277" fmla="*/ 459000 w 1566000"/>
              <a:gd name="connsiteY277" fmla="*/ 1782000 h 2106000"/>
              <a:gd name="connsiteX278" fmla="*/ 432000 w 1566000"/>
              <a:gd name="connsiteY278" fmla="*/ 1755000 h 2106000"/>
              <a:gd name="connsiteX279" fmla="*/ 459000 w 1566000"/>
              <a:gd name="connsiteY279" fmla="*/ 1728000 h 2106000"/>
              <a:gd name="connsiteX280" fmla="*/ 351000 w 1566000"/>
              <a:gd name="connsiteY280" fmla="*/ 1728000 h 2106000"/>
              <a:gd name="connsiteX281" fmla="*/ 378000 w 1566000"/>
              <a:gd name="connsiteY281" fmla="*/ 1755000 h 2106000"/>
              <a:gd name="connsiteX282" fmla="*/ 351000 w 1566000"/>
              <a:gd name="connsiteY282" fmla="*/ 1782000 h 2106000"/>
              <a:gd name="connsiteX283" fmla="*/ 324000 w 1566000"/>
              <a:gd name="connsiteY283" fmla="*/ 1755000 h 2106000"/>
              <a:gd name="connsiteX284" fmla="*/ 351000 w 1566000"/>
              <a:gd name="connsiteY284" fmla="*/ 1728000 h 2106000"/>
              <a:gd name="connsiteX285" fmla="*/ 243000 w 1566000"/>
              <a:gd name="connsiteY285" fmla="*/ 1728000 h 2106000"/>
              <a:gd name="connsiteX286" fmla="*/ 270000 w 1566000"/>
              <a:gd name="connsiteY286" fmla="*/ 1755000 h 2106000"/>
              <a:gd name="connsiteX287" fmla="*/ 243000 w 1566000"/>
              <a:gd name="connsiteY287" fmla="*/ 1782000 h 2106000"/>
              <a:gd name="connsiteX288" fmla="*/ 216000 w 1566000"/>
              <a:gd name="connsiteY288" fmla="*/ 1755000 h 2106000"/>
              <a:gd name="connsiteX289" fmla="*/ 243000 w 1566000"/>
              <a:gd name="connsiteY289" fmla="*/ 1728000 h 2106000"/>
              <a:gd name="connsiteX290" fmla="*/ 135000 w 1566000"/>
              <a:gd name="connsiteY290" fmla="*/ 1728000 h 2106000"/>
              <a:gd name="connsiteX291" fmla="*/ 162000 w 1566000"/>
              <a:gd name="connsiteY291" fmla="*/ 1755000 h 2106000"/>
              <a:gd name="connsiteX292" fmla="*/ 135000 w 1566000"/>
              <a:gd name="connsiteY292" fmla="*/ 1782000 h 2106000"/>
              <a:gd name="connsiteX293" fmla="*/ 108000 w 1566000"/>
              <a:gd name="connsiteY293" fmla="*/ 1755000 h 2106000"/>
              <a:gd name="connsiteX294" fmla="*/ 135000 w 1566000"/>
              <a:gd name="connsiteY294" fmla="*/ 1728000 h 2106000"/>
              <a:gd name="connsiteX295" fmla="*/ 27000 w 1566000"/>
              <a:gd name="connsiteY295" fmla="*/ 1728000 h 2106000"/>
              <a:gd name="connsiteX296" fmla="*/ 54000 w 1566000"/>
              <a:gd name="connsiteY296" fmla="*/ 1755000 h 2106000"/>
              <a:gd name="connsiteX297" fmla="*/ 27000 w 1566000"/>
              <a:gd name="connsiteY297" fmla="*/ 1782000 h 2106000"/>
              <a:gd name="connsiteX298" fmla="*/ 0 w 1566000"/>
              <a:gd name="connsiteY298" fmla="*/ 1755000 h 2106000"/>
              <a:gd name="connsiteX299" fmla="*/ 27000 w 1566000"/>
              <a:gd name="connsiteY299" fmla="*/ 1728000 h 2106000"/>
              <a:gd name="connsiteX300" fmla="*/ 1539000 w 1566000"/>
              <a:gd name="connsiteY300" fmla="*/ 1620000 h 2106000"/>
              <a:gd name="connsiteX301" fmla="*/ 1566000 w 1566000"/>
              <a:gd name="connsiteY301" fmla="*/ 1647000 h 2106000"/>
              <a:gd name="connsiteX302" fmla="*/ 1539000 w 1566000"/>
              <a:gd name="connsiteY302" fmla="*/ 1674000 h 2106000"/>
              <a:gd name="connsiteX303" fmla="*/ 1512000 w 1566000"/>
              <a:gd name="connsiteY303" fmla="*/ 1647000 h 2106000"/>
              <a:gd name="connsiteX304" fmla="*/ 1539000 w 1566000"/>
              <a:gd name="connsiteY304" fmla="*/ 1620000 h 2106000"/>
              <a:gd name="connsiteX305" fmla="*/ 1431000 w 1566000"/>
              <a:gd name="connsiteY305" fmla="*/ 1620000 h 2106000"/>
              <a:gd name="connsiteX306" fmla="*/ 1458000 w 1566000"/>
              <a:gd name="connsiteY306" fmla="*/ 1647000 h 2106000"/>
              <a:gd name="connsiteX307" fmla="*/ 1431000 w 1566000"/>
              <a:gd name="connsiteY307" fmla="*/ 1674000 h 2106000"/>
              <a:gd name="connsiteX308" fmla="*/ 1404000 w 1566000"/>
              <a:gd name="connsiteY308" fmla="*/ 1647000 h 2106000"/>
              <a:gd name="connsiteX309" fmla="*/ 1431000 w 1566000"/>
              <a:gd name="connsiteY309" fmla="*/ 1620000 h 2106000"/>
              <a:gd name="connsiteX310" fmla="*/ 1323000 w 1566000"/>
              <a:gd name="connsiteY310" fmla="*/ 1620000 h 2106000"/>
              <a:gd name="connsiteX311" fmla="*/ 1350000 w 1566000"/>
              <a:gd name="connsiteY311" fmla="*/ 1647000 h 2106000"/>
              <a:gd name="connsiteX312" fmla="*/ 1323000 w 1566000"/>
              <a:gd name="connsiteY312" fmla="*/ 1674000 h 2106000"/>
              <a:gd name="connsiteX313" fmla="*/ 1296000 w 1566000"/>
              <a:gd name="connsiteY313" fmla="*/ 1647000 h 2106000"/>
              <a:gd name="connsiteX314" fmla="*/ 1323000 w 1566000"/>
              <a:gd name="connsiteY314" fmla="*/ 1620000 h 2106000"/>
              <a:gd name="connsiteX315" fmla="*/ 1215000 w 1566000"/>
              <a:gd name="connsiteY315" fmla="*/ 1620000 h 2106000"/>
              <a:gd name="connsiteX316" fmla="*/ 1242000 w 1566000"/>
              <a:gd name="connsiteY316" fmla="*/ 1647000 h 2106000"/>
              <a:gd name="connsiteX317" fmla="*/ 1215000 w 1566000"/>
              <a:gd name="connsiteY317" fmla="*/ 1674000 h 2106000"/>
              <a:gd name="connsiteX318" fmla="*/ 1188000 w 1566000"/>
              <a:gd name="connsiteY318" fmla="*/ 1647000 h 2106000"/>
              <a:gd name="connsiteX319" fmla="*/ 1215000 w 1566000"/>
              <a:gd name="connsiteY319" fmla="*/ 1620000 h 2106000"/>
              <a:gd name="connsiteX320" fmla="*/ 1107000 w 1566000"/>
              <a:gd name="connsiteY320" fmla="*/ 1620000 h 2106000"/>
              <a:gd name="connsiteX321" fmla="*/ 1134000 w 1566000"/>
              <a:gd name="connsiteY321" fmla="*/ 1647000 h 2106000"/>
              <a:gd name="connsiteX322" fmla="*/ 1107000 w 1566000"/>
              <a:gd name="connsiteY322" fmla="*/ 1674000 h 2106000"/>
              <a:gd name="connsiteX323" fmla="*/ 1080000 w 1566000"/>
              <a:gd name="connsiteY323" fmla="*/ 1647000 h 2106000"/>
              <a:gd name="connsiteX324" fmla="*/ 1107000 w 1566000"/>
              <a:gd name="connsiteY324" fmla="*/ 1620000 h 2106000"/>
              <a:gd name="connsiteX325" fmla="*/ 999000 w 1566000"/>
              <a:gd name="connsiteY325" fmla="*/ 1620000 h 2106000"/>
              <a:gd name="connsiteX326" fmla="*/ 1026000 w 1566000"/>
              <a:gd name="connsiteY326" fmla="*/ 1647000 h 2106000"/>
              <a:gd name="connsiteX327" fmla="*/ 999000 w 1566000"/>
              <a:gd name="connsiteY327" fmla="*/ 1674000 h 2106000"/>
              <a:gd name="connsiteX328" fmla="*/ 972000 w 1566000"/>
              <a:gd name="connsiteY328" fmla="*/ 1647000 h 2106000"/>
              <a:gd name="connsiteX329" fmla="*/ 999000 w 1566000"/>
              <a:gd name="connsiteY329" fmla="*/ 1620000 h 2106000"/>
              <a:gd name="connsiteX330" fmla="*/ 891000 w 1566000"/>
              <a:gd name="connsiteY330" fmla="*/ 1620000 h 2106000"/>
              <a:gd name="connsiteX331" fmla="*/ 918000 w 1566000"/>
              <a:gd name="connsiteY331" fmla="*/ 1647000 h 2106000"/>
              <a:gd name="connsiteX332" fmla="*/ 891000 w 1566000"/>
              <a:gd name="connsiteY332" fmla="*/ 1674000 h 2106000"/>
              <a:gd name="connsiteX333" fmla="*/ 864000 w 1566000"/>
              <a:gd name="connsiteY333" fmla="*/ 1647000 h 2106000"/>
              <a:gd name="connsiteX334" fmla="*/ 891000 w 1566000"/>
              <a:gd name="connsiteY334" fmla="*/ 1620000 h 2106000"/>
              <a:gd name="connsiteX335" fmla="*/ 783000 w 1566000"/>
              <a:gd name="connsiteY335" fmla="*/ 1620000 h 2106000"/>
              <a:gd name="connsiteX336" fmla="*/ 810000 w 1566000"/>
              <a:gd name="connsiteY336" fmla="*/ 1647000 h 2106000"/>
              <a:gd name="connsiteX337" fmla="*/ 783000 w 1566000"/>
              <a:gd name="connsiteY337" fmla="*/ 1674000 h 2106000"/>
              <a:gd name="connsiteX338" fmla="*/ 756000 w 1566000"/>
              <a:gd name="connsiteY338" fmla="*/ 1647000 h 2106000"/>
              <a:gd name="connsiteX339" fmla="*/ 783000 w 1566000"/>
              <a:gd name="connsiteY339" fmla="*/ 1620000 h 2106000"/>
              <a:gd name="connsiteX340" fmla="*/ 675000 w 1566000"/>
              <a:gd name="connsiteY340" fmla="*/ 1620000 h 2106000"/>
              <a:gd name="connsiteX341" fmla="*/ 702000 w 1566000"/>
              <a:gd name="connsiteY341" fmla="*/ 1647000 h 2106000"/>
              <a:gd name="connsiteX342" fmla="*/ 675000 w 1566000"/>
              <a:gd name="connsiteY342" fmla="*/ 1674000 h 2106000"/>
              <a:gd name="connsiteX343" fmla="*/ 648000 w 1566000"/>
              <a:gd name="connsiteY343" fmla="*/ 1647000 h 2106000"/>
              <a:gd name="connsiteX344" fmla="*/ 675000 w 1566000"/>
              <a:gd name="connsiteY344" fmla="*/ 1620000 h 2106000"/>
              <a:gd name="connsiteX345" fmla="*/ 567000 w 1566000"/>
              <a:gd name="connsiteY345" fmla="*/ 1620000 h 2106000"/>
              <a:gd name="connsiteX346" fmla="*/ 594000 w 1566000"/>
              <a:gd name="connsiteY346" fmla="*/ 1647000 h 2106000"/>
              <a:gd name="connsiteX347" fmla="*/ 567000 w 1566000"/>
              <a:gd name="connsiteY347" fmla="*/ 1674000 h 2106000"/>
              <a:gd name="connsiteX348" fmla="*/ 540000 w 1566000"/>
              <a:gd name="connsiteY348" fmla="*/ 1647000 h 2106000"/>
              <a:gd name="connsiteX349" fmla="*/ 567000 w 1566000"/>
              <a:gd name="connsiteY349" fmla="*/ 1620000 h 2106000"/>
              <a:gd name="connsiteX350" fmla="*/ 459000 w 1566000"/>
              <a:gd name="connsiteY350" fmla="*/ 1620000 h 2106000"/>
              <a:gd name="connsiteX351" fmla="*/ 486000 w 1566000"/>
              <a:gd name="connsiteY351" fmla="*/ 1647000 h 2106000"/>
              <a:gd name="connsiteX352" fmla="*/ 459000 w 1566000"/>
              <a:gd name="connsiteY352" fmla="*/ 1674000 h 2106000"/>
              <a:gd name="connsiteX353" fmla="*/ 432000 w 1566000"/>
              <a:gd name="connsiteY353" fmla="*/ 1647000 h 2106000"/>
              <a:gd name="connsiteX354" fmla="*/ 459000 w 1566000"/>
              <a:gd name="connsiteY354" fmla="*/ 1620000 h 2106000"/>
              <a:gd name="connsiteX355" fmla="*/ 351000 w 1566000"/>
              <a:gd name="connsiteY355" fmla="*/ 1620000 h 2106000"/>
              <a:gd name="connsiteX356" fmla="*/ 378000 w 1566000"/>
              <a:gd name="connsiteY356" fmla="*/ 1647000 h 2106000"/>
              <a:gd name="connsiteX357" fmla="*/ 351000 w 1566000"/>
              <a:gd name="connsiteY357" fmla="*/ 1674000 h 2106000"/>
              <a:gd name="connsiteX358" fmla="*/ 324000 w 1566000"/>
              <a:gd name="connsiteY358" fmla="*/ 1647000 h 2106000"/>
              <a:gd name="connsiteX359" fmla="*/ 351000 w 1566000"/>
              <a:gd name="connsiteY359" fmla="*/ 1620000 h 2106000"/>
              <a:gd name="connsiteX360" fmla="*/ 243000 w 1566000"/>
              <a:gd name="connsiteY360" fmla="*/ 1620000 h 2106000"/>
              <a:gd name="connsiteX361" fmla="*/ 270000 w 1566000"/>
              <a:gd name="connsiteY361" fmla="*/ 1647000 h 2106000"/>
              <a:gd name="connsiteX362" fmla="*/ 243000 w 1566000"/>
              <a:gd name="connsiteY362" fmla="*/ 1674000 h 2106000"/>
              <a:gd name="connsiteX363" fmla="*/ 216000 w 1566000"/>
              <a:gd name="connsiteY363" fmla="*/ 1647000 h 2106000"/>
              <a:gd name="connsiteX364" fmla="*/ 243000 w 1566000"/>
              <a:gd name="connsiteY364" fmla="*/ 1620000 h 2106000"/>
              <a:gd name="connsiteX365" fmla="*/ 135000 w 1566000"/>
              <a:gd name="connsiteY365" fmla="*/ 1620000 h 2106000"/>
              <a:gd name="connsiteX366" fmla="*/ 162000 w 1566000"/>
              <a:gd name="connsiteY366" fmla="*/ 1647000 h 2106000"/>
              <a:gd name="connsiteX367" fmla="*/ 135000 w 1566000"/>
              <a:gd name="connsiteY367" fmla="*/ 1674000 h 2106000"/>
              <a:gd name="connsiteX368" fmla="*/ 108000 w 1566000"/>
              <a:gd name="connsiteY368" fmla="*/ 1647000 h 2106000"/>
              <a:gd name="connsiteX369" fmla="*/ 135000 w 1566000"/>
              <a:gd name="connsiteY369" fmla="*/ 1620000 h 2106000"/>
              <a:gd name="connsiteX370" fmla="*/ 27000 w 1566000"/>
              <a:gd name="connsiteY370" fmla="*/ 1620000 h 2106000"/>
              <a:gd name="connsiteX371" fmla="*/ 54000 w 1566000"/>
              <a:gd name="connsiteY371" fmla="*/ 1647000 h 2106000"/>
              <a:gd name="connsiteX372" fmla="*/ 27000 w 1566000"/>
              <a:gd name="connsiteY372" fmla="*/ 1674000 h 2106000"/>
              <a:gd name="connsiteX373" fmla="*/ 0 w 1566000"/>
              <a:gd name="connsiteY373" fmla="*/ 1647000 h 2106000"/>
              <a:gd name="connsiteX374" fmla="*/ 27000 w 1566000"/>
              <a:gd name="connsiteY374" fmla="*/ 1620000 h 2106000"/>
              <a:gd name="connsiteX375" fmla="*/ 1539000 w 1566000"/>
              <a:gd name="connsiteY375" fmla="*/ 1512000 h 2106000"/>
              <a:gd name="connsiteX376" fmla="*/ 1566000 w 1566000"/>
              <a:gd name="connsiteY376" fmla="*/ 1539000 h 2106000"/>
              <a:gd name="connsiteX377" fmla="*/ 1539000 w 1566000"/>
              <a:gd name="connsiteY377" fmla="*/ 1566000 h 2106000"/>
              <a:gd name="connsiteX378" fmla="*/ 1512000 w 1566000"/>
              <a:gd name="connsiteY378" fmla="*/ 1539000 h 2106000"/>
              <a:gd name="connsiteX379" fmla="*/ 1539000 w 1566000"/>
              <a:gd name="connsiteY379" fmla="*/ 1512000 h 2106000"/>
              <a:gd name="connsiteX380" fmla="*/ 1431000 w 1566000"/>
              <a:gd name="connsiteY380" fmla="*/ 1512000 h 2106000"/>
              <a:gd name="connsiteX381" fmla="*/ 1458000 w 1566000"/>
              <a:gd name="connsiteY381" fmla="*/ 1539000 h 2106000"/>
              <a:gd name="connsiteX382" fmla="*/ 1431000 w 1566000"/>
              <a:gd name="connsiteY382" fmla="*/ 1566000 h 2106000"/>
              <a:gd name="connsiteX383" fmla="*/ 1404000 w 1566000"/>
              <a:gd name="connsiteY383" fmla="*/ 1539000 h 2106000"/>
              <a:gd name="connsiteX384" fmla="*/ 1431000 w 1566000"/>
              <a:gd name="connsiteY384" fmla="*/ 1512000 h 2106000"/>
              <a:gd name="connsiteX385" fmla="*/ 1323000 w 1566000"/>
              <a:gd name="connsiteY385" fmla="*/ 1512000 h 2106000"/>
              <a:gd name="connsiteX386" fmla="*/ 1350000 w 1566000"/>
              <a:gd name="connsiteY386" fmla="*/ 1539000 h 2106000"/>
              <a:gd name="connsiteX387" fmla="*/ 1323000 w 1566000"/>
              <a:gd name="connsiteY387" fmla="*/ 1566000 h 2106000"/>
              <a:gd name="connsiteX388" fmla="*/ 1296000 w 1566000"/>
              <a:gd name="connsiteY388" fmla="*/ 1539000 h 2106000"/>
              <a:gd name="connsiteX389" fmla="*/ 1323000 w 1566000"/>
              <a:gd name="connsiteY389" fmla="*/ 1512000 h 2106000"/>
              <a:gd name="connsiteX390" fmla="*/ 1215000 w 1566000"/>
              <a:gd name="connsiteY390" fmla="*/ 1512000 h 2106000"/>
              <a:gd name="connsiteX391" fmla="*/ 1242000 w 1566000"/>
              <a:gd name="connsiteY391" fmla="*/ 1539000 h 2106000"/>
              <a:gd name="connsiteX392" fmla="*/ 1215000 w 1566000"/>
              <a:gd name="connsiteY392" fmla="*/ 1566000 h 2106000"/>
              <a:gd name="connsiteX393" fmla="*/ 1188000 w 1566000"/>
              <a:gd name="connsiteY393" fmla="*/ 1539000 h 2106000"/>
              <a:gd name="connsiteX394" fmla="*/ 1215000 w 1566000"/>
              <a:gd name="connsiteY394" fmla="*/ 1512000 h 2106000"/>
              <a:gd name="connsiteX395" fmla="*/ 1107000 w 1566000"/>
              <a:gd name="connsiteY395" fmla="*/ 1512000 h 2106000"/>
              <a:gd name="connsiteX396" fmla="*/ 1134000 w 1566000"/>
              <a:gd name="connsiteY396" fmla="*/ 1539000 h 2106000"/>
              <a:gd name="connsiteX397" fmla="*/ 1107000 w 1566000"/>
              <a:gd name="connsiteY397" fmla="*/ 1566000 h 2106000"/>
              <a:gd name="connsiteX398" fmla="*/ 1080000 w 1566000"/>
              <a:gd name="connsiteY398" fmla="*/ 1539000 h 2106000"/>
              <a:gd name="connsiteX399" fmla="*/ 1107000 w 1566000"/>
              <a:gd name="connsiteY399" fmla="*/ 1512000 h 2106000"/>
              <a:gd name="connsiteX400" fmla="*/ 999000 w 1566000"/>
              <a:gd name="connsiteY400" fmla="*/ 1512000 h 2106000"/>
              <a:gd name="connsiteX401" fmla="*/ 1026000 w 1566000"/>
              <a:gd name="connsiteY401" fmla="*/ 1539000 h 2106000"/>
              <a:gd name="connsiteX402" fmla="*/ 999000 w 1566000"/>
              <a:gd name="connsiteY402" fmla="*/ 1566000 h 2106000"/>
              <a:gd name="connsiteX403" fmla="*/ 972000 w 1566000"/>
              <a:gd name="connsiteY403" fmla="*/ 1539000 h 2106000"/>
              <a:gd name="connsiteX404" fmla="*/ 999000 w 1566000"/>
              <a:gd name="connsiteY404" fmla="*/ 1512000 h 2106000"/>
              <a:gd name="connsiteX405" fmla="*/ 891000 w 1566000"/>
              <a:gd name="connsiteY405" fmla="*/ 1512000 h 2106000"/>
              <a:gd name="connsiteX406" fmla="*/ 918000 w 1566000"/>
              <a:gd name="connsiteY406" fmla="*/ 1539000 h 2106000"/>
              <a:gd name="connsiteX407" fmla="*/ 891000 w 1566000"/>
              <a:gd name="connsiteY407" fmla="*/ 1566000 h 2106000"/>
              <a:gd name="connsiteX408" fmla="*/ 864000 w 1566000"/>
              <a:gd name="connsiteY408" fmla="*/ 1539000 h 2106000"/>
              <a:gd name="connsiteX409" fmla="*/ 891000 w 1566000"/>
              <a:gd name="connsiteY409" fmla="*/ 1512000 h 2106000"/>
              <a:gd name="connsiteX410" fmla="*/ 783000 w 1566000"/>
              <a:gd name="connsiteY410" fmla="*/ 1512000 h 2106000"/>
              <a:gd name="connsiteX411" fmla="*/ 810000 w 1566000"/>
              <a:gd name="connsiteY411" fmla="*/ 1539000 h 2106000"/>
              <a:gd name="connsiteX412" fmla="*/ 783000 w 1566000"/>
              <a:gd name="connsiteY412" fmla="*/ 1566000 h 2106000"/>
              <a:gd name="connsiteX413" fmla="*/ 756000 w 1566000"/>
              <a:gd name="connsiteY413" fmla="*/ 1539000 h 2106000"/>
              <a:gd name="connsiteX414" fmla="*/ 783000 w 1566000"/>
              <a:gd name="connsiteY414" fmla="*/ 1512000 h 2106000"/>
              <a:gd name="connsiteX415" fmla="*/ 675000 w 1566000"/>
              <a:gd name="connsiteY415" fmla="*/ 1512000 h 2106000"/>
              <a:gd name="connsiteX416" fmla="*/ 702000 w 1566000"/>
              <a:gd name="connsiteY416" fmla="*/ 1539000 h 2106000"/>
              <a:gd name="connsiteX417" fmla="*/ 675000 w 1566000"/>
              <a:gd name="connsiteY417" fmla="*/ 1566000 h 2106000"/>
              <a:gd name="connsiteX418" fmla="*/ 648000 w 1566000"/>
              <a:gd name="connsiteY418" fmla="*/ 1539000 h 2106000"/>
              <a:gd name="connsiteX419" fmla="*/ 675000 w 1566000"/>
              <a:gd name="connsiteY419" fmla="*/ 1512000 h 2106000"/>
              <a:gd name="connsiteX420" fmla="*/ 567000 w 1566000"/>
              <a:gd name="connsiteY420" fmla="*/ 1512000 h 2106000"/>
              <a:gd name="connsiteX421" fmla="*/ 594000 w 1566000"/>
              <a:gd name="connsiteY421" fmla="*/ 1539000 h 2106000"/>
              <a:gd name="connsiteX422" fmla="*/ 567000 w 1566000"/>
              <a:gd name="connsiteY422" fmla="*/ 1566000 h 2106000"/>
              <a:gd name="connsiteX423" fmla="*/ 540000 w 1566000"/>
              <a:gd name="connsiteY423" fmla="*/ 1539000 h 2106000"/>
              <a:gd name="connsiteX424" fmla="*/ 567000 w 1566000"/>
              <a:gd name="connsiteY424" fmla="*/ 1512000 h 2106000"/>
              <a:gd name="connsiteX425" fmla="*/ 459000 w 1566000"/>
              <a:gd name="connsiteY425" fmla="*/ 1512000 h 2106000"/>
              <a:gd name="connsiteX426" fmla="*/ 486000 w 1566000"/>
              <a:gd name="connsiteY426" fmla="*/ 1539000 h 2106000"/>
              <a:gd name="connsiteX427" fmla="*/ 459000 w 1566000"/>
              <a:gd name="connsiteY427" fmla="*/ 1566000 h 2106000"/>
              <a:gd name="connsiteX428" fmla="*/ 432000 w 1566000"/>
              <a:gd name="connsiteY428" fmla="*/ 1539000 h 2106000"/>
              <a:gd name="connsiteX429" fmla="*/ 459000 w 1566000"/>
              <a:gd name="connsiteY429" fmla="*/ 1512000 h 2106000"/>
              <a:gd name="connsiteX430" fmla="*/ 351000 w 1566000"/>
              <a:gd name="connsiteY430" fmla="*/ 1512000 h 2106000"/>
              <a:gd name="connsiteX431" fmla="*/ 378000 w 1566000"/>
              <a:gd name="connsiteY431" fmla="*/ 1539000 h 2106000"/>
              <a:gd name="connsiteX432" fmla="*/ 351000 w 1566000"/>
              <a:gd name="connsiteY432" fmla="*/ 1566000 h 2106000"/>
              <a:gd name="connsiteX433" fmla="*/ 324000 w 1566000"/>
              <a:gd name="connsiteY433" fmla="*/ 1539000 h 2106000"/>
              <a:gd name="connsiteX434" fmla="*/ 351000 w 1566000"/>
              <a:gd name="connsiteY434" fmla="*/ 1512000 h 2106000"/>
              <a:gd name="connsiteX435" fmla="*/ 243000 w 1566000"/>
              <a:gd name="connsiteY435" fmla="*/ 1512000 h 2106000"/>
              <a:gd name="connsiteX436" fmla="*/ 270000 w 1566000"/>
              <a:gd name="connsiteY436" fmla="*/ 1539000 h 2106000"/>
              <a:gd name="connsiteX437" fmla="*/ 243000 w 1566000"/>
              <a:gd name="connsiteY437" fmla="*/ 1566000 h 2106000"/>
              <a:gd name="connsiteX438" fmla="*/ 216000 w 1566000"/>
              <a:gd name="connsiteY438" fmla="*/ 1539000 h 2106000"/>
              <a:gd name="connsiteX439" fmla="*/ 243000 w 1566000"/>
              <a:gd name="connsiteY439" fmla="*/ 1512000 h 2106000"/>
              <a:gd name="connsiteX440" fmla="*/ 135000 w 1566000"/>
              <a:gd name="connsiteY440" fmla="*/ 1512000 h 2106000"/>
              <a:gd name="connsiteX441" fmla="*/ 162000 w 1566000"/>
              <a:gd name="connsiteY441" fmla="*/ 1539000 h 2106000"/>
              <a:gd name="connsiteX442" fmla="*/ 135000 w 1566000"/>
              <a:gd name="connsiteY442" fmla="*/ 1566000 h 2106000"/>
              <a:gd name="connsiteX443" fmla="*/ 108000 w 1566000"/>
              <a:gd name="connsiteY443" fmla="*/ 1539000 h 2106000"/>
              <a:gd name="connsiteX444" fmla="*/ 135000 w 1566000"/>
              <a:gd name="connsiteY444" fmla="*/ 1512000 h 2106000"/>
              <a:gd name="connsiteX445" fmla="*/ 27000 w 1566000"/>
              <a:gd name="connsiteY445" fmla="*/ 1512000 h 2106000"/>
              <a:gd name="connsiteX446" fmla="*/ 54000 w 1566000"/>
              <a:gd name="connsiteY446" fmla="*/ 1539000 h 2106000"/>
              <a:gd name="connsiteX447" fmla="*/ 27000 w 1566000"/>
              <a:gd name="connsiteY447" fmla="*/ 1566000 h 2106000"/>
              <a:gd name="connsiteX448" fmla="*/ 0 w 1566000"/>
              <a:gd name="connsiteY448" fmla="*/ 1539000 h 2106000"/>
              <a:gd name="connsiteX449" fmla="*/ 27000 w 1566000"/>
              <a:gd name="connsiteY449" fmla="*/ 1512000 h 2106000"/>
              <a:gd name="connsiteX450" fmla="*/ 1539000 w 1566000"/>
              <a:gd name="connsiteY450" fmla="*/ 1404000 h 2106000"/>
              <a:gd name="connsiteX451" fmla="*/ 1566000 w 1566000"/>
              <a:gd name="connsiteY451" fmla="*/ 1431000 h 2106000"/>
              <a:gd name="connsiteX452" fmla="*/ 1539000 w 1566000"/>
              <a:gd name="connsiteY452" fmla="*/ 1458000 h 2106000"/>
              <a:gd name="connsiteX453" fmla="*/ 1512000 w 1566000"/>
              <a:gd name="connsiteY453" fmla="*/ 1431000 h 2106000"/>
              <a:gd name="connsiteX454" fmla="*/ 1539000 w 1566000"/>
              <a:gd name="connsiteY454" fmla="*/ 1404000 h 2106000"/>
              <a:gd name="connsiteX455" fmla="*/ 1431000 w 1566000"/>
              <a:gd name="connsiteY455" fmla="*/ 1404000 h 2106000"/>
              <a:gd name="connsiteX456" fmla="*/ 1458000 w 1566000"/>
              <a:gd name="connsiteY456" fmla="*/ 1431000 h 2106000"/>
              <a:gd name="connsiteX457" fmla="*/ 1431000 w 1566000"/>
              <a:gd name="connsiteY457" fmla="*/ 1458000 h 2106000"/>
              <a:gd name="connsiteX458" fmla="*/ 1404000 w 1566000"/>
              <a:gd name="connsiteY458" fmla="*/ 1431000 h 2106000"/>
              <a:gd name="connsiteX459" fmla="*/ 1431000 w 1566000"/>
              <a:gd name="connsiteY459" fmla="*/ 1404000 h 2106000"/>
              <a:gd name="connsiteX460" fmla="*/ 1323000 w 1566000"/>
              <a:gd name="connsiteY460" fmla="*/ 1404000 h 2106000"/>
              <a:gd name="connsiteX461" fmla="*/ 1350000 w 1566000"/>
              <a:gd name="connsiteY461" fmla="*/ 1431000 h 2106000"/>
              <a:gd name="connsiteX462" fmla="*/ 1323000 w 1566000"/>
              <a:gd name="connsiteY462" fmla="*/ 1458000 h 2106000"/>
              <a:gd name="connsiteX463" fmla="*/ 1296000 w 1566000"/>
              <a:gd name="connsiteY463" fmla="*/ 1431000 h 2106000"/>
              <a:gd name="connsiteX464" fmla="*/ 1323000 w 1566000"/>
              <a:gd name="connsiteY464" fmla="*/ 1404000 h 2106000"/>
              <a:gd name="connsiteX465" fmla="*/ 1215000 w 1566000"/>
              <a:gd name="connsiteY465" fmla="*/ 1404000 h 2106000"/>
              <a:gd name="connsiteX466" fmla="*/ 1242000 w 1566000"/>
              <a:gd name="connsiteY466" fmla="*/ 1431000 h 2106000"/>
              <a:gd name="connsiteX467" fmla="*/ 1215000 w 1566000"/>
              <a:gd name="connsiteY467" fmla="*/ 1458000 h 2106000"/>
              <a:gd name="connsiteX468" fmla="*/ 1188000 w 1566000"/>
              <a:gd name="connsiteY468" fmla="*/ 1431000 h 2106000"/>
              <a:gd name="connsiteX469" fmla="*/ 1215000 w 1566000"/>
              <a:gd name="connsiteY469" fmla="*/ 1404000 h 2106000"/>
              <a:gd name="connsiteX470" fmla="*/ 1107000 w 1566000"/>
              <a:gd name="connsiteY470" fmla="*/ 1404000 h 2106000"/>
              <a:gd name="connsiteX471" fmla="*/ 1134000 w 1566000"/>
              <a:gd name="connsiteY471" fmla="*/ 1431000 h 2106000"/>
              <a:gd name="connsiteX472" fmla="*/ 1107000 w 1566000"/>
              <a:gd name="connsiteY472" fmla="*/ 1458000 h 2106000"/>
              <a:gd name="connsiteX473" fmla="*/ 1080000 w 1566000"/>
              <a:gd name="connsiteY473" fmla="*/ 1431000 h 2106000"/>
              <a:gd name="connsiteX474" fmla="*/ 1107000 w 1566000"/>
              <a:gd name="connsiteY474" fmla="*/ 1404000 h 2106000"/>
              <a:gd name="connsiteX475" fmla="*/ 999000 w 1566000"/>
              <a:gd name="connsiteY475" fmla="*/ 1404000 h 2106000"/>
              <a:gd name="connsiteX476" fmla="*/ 1026000 w 1566000"/>
              <a:gd name="connsiteY476" fmla="*/ 1431000 h 2106000"/>
              <a:gd name="connsiteX477" fmla="*/ 999000 w 1566000"/>
              <a:gd name="connsiteY477" fmla="*/ 1458000 h 2106000"/>
              <a:gd name="connsiteX478" fmla="*/ 972000 w 1566000"/>
              <a:gd name="connsiteY478" fmla="*/ 1431000 h 2106000"/>
              <a:gd name="connsiteX479" fmla="*/ 999000 w 1566000"/>
              <a:gd name="connsiteY479" fmla="*/ 1404000 h 2106000"/>
              <a:gd name="connsiteX480" fmla="*/ 891000 w 1566000"/>
              <a:gd name="connsiteY480" fmla="*/ 1404000 h 2106000"/>
              <a:gd name="connsiteX481" fmla="*/ 918000 w 1566000"/>
              <a:gd name="connsiteY481" fmla="*/ 1431000 h 2106000"/>
              <a:gd name="connsiteX482" fmla="*/ 891000 w 1566000"/>
              <a:gd name="connsiteY482" fmla="*/ 1458000 h 2106000"/>
              <a:gd name="connsiteX483" fmla="*/ 864000 w 1566000"/>
              <a:gd name="connsiteY483" fmla="*/ 1431000 h 2106000"/>
              <a:gd name="connsiteX484" fmla="*/ 891000 w 1566000"/>
              <a:gd name="connsiteY484" fmla="*/ 1404000 h 2106000"/>
              <a:gd name="connsiteX485" fmla="*/ 783000 w 1566000"/>
              <a:gd name="connsiteY485" fmla="*/ 1404000 h 2106000"/>
              <a:gd name="connsiteX486" fmla="*/ 810000 w 1566000"/>
              <a:gd name="connsiteY486" fmla="*/ 1431000 h 2106000"/>
              <a:gd name="connsiteX487" fmla="*/ 783000 w 1566000"/>
              <a:gd name="connsiteY487" fmla="*/ 1458000 h 2106000"/>
              <a:gd name="connsiteX488" fmla="*/ 756000 w 1566000"/>
              <a:gd name="connsiteY488" fmla="*/ 1431000 h 2106000"/>
              <a:gd name="connsiteX489" fmla="*/ 783000 w 1566000"/>
              <a:gd name="connsiteY489" fmla="*/ 1404000 h 2106000"/>
              <a:gd name="connsiteX490" fmla="*/ 675000 w 1566000"/>
              <a:gd name="connsiteY490" fmla="*/ 1404000 h 2106000"/>
              <a:gd name="connsiteX491" fmla="*/ 702000 w 1566000"/>
              <a:gd name="connsiteY491" fmla="*/ 1431000 h 2106000"/>
              <a:gd name="connsiteX492" fmla="*/ 675000 w 1566000"/>
              <a:gd name="connsiteY492" fmla="*/ 1458000 h 2106000"/>
              <a:gd name="connsiteX493" fmla="*/ 648000 w 1566000"/>
              <a:gd name="connsiteY493" fmla="*/ 1431000 h 2106000"/>
              <a:gd name="connsiteX494" fmla="*/ 675000 w 1566000"/>
              <a:gd name="connsiteY494" fmla="*/ 1404000 h 2106000"/>
              <a:gd name="connsiteX495" fmla="*/ 567000 w 1566000"/>
              <a:gd name="connsiteY495" fmla="*/ 1404000 h 2106000"/>
              <a:gd name="connsiteX496" fmla="*/ 594000 w 1566000"/>
              <a:gd name="connsiteY496" fmla="*/ 1431000 h 2106000"/>
              <a:gd name="connsiteX497" fmla="*/ 567000 w 1566000"/>
              <a:gd name="connsiteY497" fmla="*/ 1458000 h 2106000"/>
              <a:gd name="connsiteX498" fmla="*/ 540000 w 1566000"/>
              <a:gd name="connsiteY498" fmla="*/ 1431000 h 2106000"/>
              <a:gd name="connsiteX499" fmla="*/ 567000 w 1566000"/>
              <a:gd name="connsiteY499" fmla="*/ 1404000 h 2106000"/>
              <a:gd name="connsiteX500" fmla="*/ 459000 w 1566000"/>
              <a:gd name="connsiteY500" fmla="*/ 1404000 h 2106000"/>
              <a:gd name="connsiteX501" fmla="*/ 486000 w 1566000"/>
              <a:gd name="connsiteY501" fmla="*/ 1431000 h 2106000"/>
              <a:gd name="connsiteX502" fmla="*/ 459000 w 1566000"/>
              <a:gd name="connsiteY502" fmla="*/ 1458000 h 2106000"/>
              <a:gd name="connsiteX503" fmla="*/ 432000 w 1566000"/>
              <a:gd name="connsiteY503" fmla="*/ 1431000 h 2106000"/>
              <a:gd name="connsiteX504" fmla="*/ 459000 w 1566000"/>
              <a:gd name="connsiteY504" fmla="*/ 1404000 h 2106000"/>
              <a:gd name="connsiteX505" fmla="*/ 351000 w 1566000"/>
              <a:gd name="connsiteY505" fmla="*/ 1404000 h 2106000"/>
              <a:gd name="connsiteX506" fmla="*/ 378000 w 1566000"/>
              <a:gd name="connsiteY506" fmla="*/ 1431000 h 2106000"/>
              <a:gd name="connsiteX507" fmla="*/ 351000 w 1566000"/>
              <a:gd name="connsiteY507" fmla="*/ 1458000 h 2106000"/>
              <a:gd name="connsiteX508" fmla="*/ 324000 w 1566000"/>
              <a:gd name="connsiteY508" fmla="*/ 1431000 h 2106000"/>
              <a:gd name="connsiteX509" fmla="*/ 351000 w 1566000"/>
              <a:gd name="connsiteY509" fmla="*/ 1404000 h 2106000"/>
              <a:gd name="connsiteX510" fmla="*/ 243000 w 1566000"/>
              <a:gd name="connsiteY510" fmla="*/ 1404000 h 2106000"/>
              <a:gd name="connsiteX511" fmla="*/ 270000 w 1566000"/>
              <a:gd name="connsiteY511" fmla="*/ 1431000 h 2106000"/>
              <a:gd name="connsiteX512" fmla="*/ 243000 w 1566000"/>
              <a:gd name="connsiteY512" fmla="*/ 1458000 h 2106000"/>
              <a:gd name="connsiteX513" fmla="*/ 216000 w 1566000"/>
              <a:gd name="connsiteY513" fmla="*/ 1431000 h 2106000"/>
              <a:gd name="connsiteX514" fmla="*/ 243000 w 1566000"/>
              <a:gd name="connsiteY514" fmla="*/ 1404000 h 2106000"/>
              <a:gd name="connsiteX515" fmla="*/ 135000 w 1566000"/>
              <a:gd name="connsiteY515" fmla="*/ 1404000 h 2106000"/>
              <a:gd name="connsiteX516" fmla="*/ 162000 w 1566000"/>
              <a:gd name="connsiteY516" fmla="*/ 1431000 h 2106000"/>
              <a:gd name="connsiteX517" fmla="*/ 135000 w 1566000"/>
              <a:gd name="connsiteY517" fmla="*/ 1458000 h 2106000"/>
              <a:gd name="connsiteX518" fmla="*/ 108000 w 1566000"/>
              <a:gd name="connsiteY518" fmla="*/ 1431000 h 2106000"/>
              <a:gd name="connsiteX519" fmla="*/ 135000 w 1566000"/>
              <a:gd name="connsiteY519" fmla="*/ 1404000 h 2106000"/>
              <a:gd name="connsiteX520" fmla="*/ 27000 w 1566000"/>
              <a:gd name="connsiteY520" fmla="*/ 1404000 h 2106000"/>
              <a:gd name="connsiteX521" fmla="*/ 54000 w 1566000"/>
              <a:gd name="connsiteY521" fmla="*/ 1431000 h 2106000"/>
              <a:gd name="connsiteX522" fmla="*/ 27000 w 1566000"/>
              <a:gd name="connsiteY522" fmla="*/ 1458000 h 2106000"/>
              <a:gd name="connsiteX523" fmla="*/ 0 w 1566000"/>
              <a:gd name="connsiteY523" fmla="*/ 1431000 h 2106000"/>
              <a:gd name="connsiteX524" fmla="*/ 27000 w 1566000"/>
              <a:gd name="connsiteY524" fmla="*/ 1404000 h 2106000"/>
              <a:gd name="connsiteX525" fmla="*/ 1539000 w 1566000"/>
              <a:gd name="connsiteY525" fmla="*/ 1296000 h 2106000"/>
              <a:gd name="connsiteX526" fmla="*/ 1566000 w 1566000"/>
              <a:gd name="connsiteY526" fmla="*/ 1323000 h 2106000"/>
              <a:gd name="connsiteX527" fmla="*/ 1539000 w 1566000"/>
              <a:gd name="connsiteY527" fmla="*/ 1350000 h 2106000"/>
              <a:gd name="connsiteX528" fmla="*/ 1512000 w 1566000"/>
              <a:gd name="connsiteY528" fmla="*/ 1323000 h 2106000"/>
              <a:gd name="connsiteX529" fmla="*/ 1539000 w 1566000"/>
              <a:gd name="connsiteY529" fmla="*/ 1296000 h 2106000"/>
              <a:gd name="connsiteX530" fmla="*/ 1431000 w 1566000"/>
              <a:gd name="connsiteY530" fmla="*/ 1296000 h 2106000"/>
              <a:gd name="connsiteX531" fmla="*/ 1458000 w 1566000"/>
              <a:gd name="connsiteY531" fmla="*/ 1323000 h 2106000"/>
              <a:gd name="connsiteX532" fmla="*/ 1431000 w 1566000"/>
              <a:gd name="connsiteY532" fmla="*/ 1350000 h 2106000"/>
              <a:gd name="connsiteX533" fmla="*/ 1404000 w 1566000"/>
              <a:gd name="connsiteY533" fmla="*/ 1323000 h 2106000"/>
              <a:gd name="connsiteX534" fmla="*/ 1431000 w 1566000"/>
              <a:gd name="connsiteY534" fmla="*/ 1296000 h 2106000"/>
              <a:gd name="connsiteX535" fmla="*/ 1323000 w 1566000"/>
              <a:gd name="connsiteY535" fmla="*/ 1296000 h 2106000"/>
              <a:gd name="connsiteX536" fmla="*/ 1350000 w 1566000"/>
              <a:gd name="connsiteY536" fmla="*/ 1323000 h 2106000"/>
              <a:gd name="connsiteX537" fmla="*/ 1323000 w 1566000"/>
              <a:gd name="connsiteY537" fmla="*/ 1350000 h 2106000"/>
              <a:gd name="connsiteX538" fmla="*/ 1296000 w 1566000"/>
              <a:gd name="connsiteY538" fmla="*/ 1323000 h 2106000"/>
              <a:gd name="connsiteX539" fmla="*/ 1323000 w 1566000"/>
              <a:gd name="connsiteY539" fmla="*/ 1296000 h 2106000"/>
              <a:gd name="connsiteX540" fmla="*/ 1215000 w 1566000"/>
              <a:gd name="connsiteY540" fmla="*/ 1296000 h 2106000"/>
              <a:gd name="connsiteX541" fmla="*/ 1242000 w 1566000"/>
              <a:gd name="connsiteY541" fmla="*/ 1323000 h 2106000"/>
              <a:gd name="connsiteX542" fmla="*/ 1215000 w 1566000"/>
              <a:gd name="connsiteY542" fmla="*/ 1350000 h 2106000"/>
              <a:gd name="connsiteX543" fmla="*/ 1188000 w 1566000"/>
              <a:gd name="connsiteY543" fmla="*/ 1323000 h 2106000"/>
              <a:gd name="connsiteX544" fmla="*/ 1215000 w 1566000"/>
              <a:gd name="connsiteY544" fmla="*/ 1296000 h 2106000"/>
              <a:gd name="connsiteX545" fmla="*/ 1107000 w 1566000"/>
              <a:gd name="connsiteY545" fmla="*/ 1296000 h 2106000"/>
              <a:gd name="connsiteX546" fmla="*/ 1134000 w 1566000"/>
              <a:gd name="connsiteY546" fmla="*/ 1323000 h 2106000"/>
              <a:gd name="connsiteX547" fmla="*/ 1107000 w 1566000"/>
              <a:gd name="connsiteY547" fmla="*/ 1350000 h 2106000"/>
              <a:gd name="connsiteX548" fmla="*/ 1080000 w 1566000"/>
              <a:gd name="connsiteY548" fmla="*/ 1323000 h 2106000"/>
              <a:gd name="connsiteX549" fmla="*/ 1107000 w 1566000"/>
              <a:gd name="connsiteY549" fmla="*/ 1296000 h 2106000"/>
              <a:gd name="connsiteX550" fmla="*/ 999000 w 1566000"/>
              <a:gd name="connsiteY550" fmla="*/ 1296000 h 2106000"/>
              <a:gd name="connsiteX551" fmla="*/ 1026000 w 1566000"/>
              <a:gd name="connsiteY551" fmla="*/ 1323000 h 2106000"/>
              <a:gd name="connsiteX552" fmla="*/ 999000 w 1566000"/>
              <a:gd name="connsiteY552" fmla="*/ 1350000 h 2106000"/>
              <a:gd name="connsiteX553" fmla="*/ 972000 w 1566000"/>
              <a:gd name="connsiteY553" fmla="*/ 1323000 h 2106000"/>
              <a:gd name="connsiteX554" fmla="*/ 999000 w 1566000"/>
              <a:gd name="connsiteY554" fmla="*/ 1296000 h 2106000"/>
              <a:gd name="connsiteX555" fmla="*/ 891000 w 1566000"/>
              <a:gd name="connsiteY555" fmla="*/ 1296000 h 2106000"/>
              <a:gd name="connsiteX556" fmla="*/ 918000 w 1566000"/>
              <a:gd name="connsiteY556" fmla="*/ 1323000 h 2106000"/>
              <a:gd name="connsiteX557" fmla="*/ 891000 w 1566000"/>
              <a:gd name="connsiteY557" fmla="*/ 1350000 h 2106000"/>
              <a:gd name="connsiteX558" fmla="*/ 864000 w 1566000"/>
              <a:gd name="connsiteY558" fmla="*/ 1323000 h 2106000"/>
              <a:gd name="connsiteX559" fmla="*/ 891000 w 1566000"/>
              <a:gd name="connsiteY559" fmla="*/ 1296000 h 2106000"/>
              <a:gd name="connsiteX560" fmla="*/ 783000 w 1566000"/>
              <a:gd name="connsiteY560" fmla="*/ 1296000 h 2106000"/>
              <a:gd name="connsiteX561" fmla="*/ 810000 w 1566000"/>
              <a:gd name="connsiteY561" fmla="*/ 1323000 h 2106000"/>
              <a:gd name="connsiteX562" fmla="*/ 783000 w 1566000"/>
              <a:gd name="connsiteY562" fmla="*/ 1350000 h 2106000"/>
              <a:gd name="connsiteX563" fmla="*/ 756000 w 1566000"/>
              <a:gd name="connsiteY563" fmla="*/ 1323000 h 2106000"/>
              <a:gd name="connsiteX564" fmla="*/ 783000 w 1566000"/>
              <a:gd name="connsiteY564" fmla="*/ 1296000 h 2106000"/>
              <a:gd name="connsiteX565" fmla="*/ 675000 w 1566000"/>
              <a:gd name="connsiteY565" fmla="*/ 1296000 h 2106000"/>
              <a:gd name="connsiteX566" fmla="*/ 702000 w 1566000"/>
              <a:gd name="connsiteY566" fmla="*/ 1323000 h 2106000"/>
              <a:gd name="connsiteX567" fmla="*/ 675000 w 1566000"/>
              <a:gd name="connsiteY567" fmla="*/ 1350000 h 2106000"/>
              <a:gd name="connsiteX568" fmla="*/ 648000 w 1566000"/>
              <a:gd name="connsiteY568" fmla="*/ 1323000 h 2106000"/>
              <a:gd name="connsiteX569" fmla="*/ 675000 w 1566000"/>
              <a:gd name="connsiteY569" fmla="*/ 1296000 h 2106000"/>
              <a:gd name="connsiteX570" fmla="*/ 567000 w 1566000"/>
              <a:gd name="connsiteY570" fmla="*/ 1296000 h 2106000"/>
              <a:gd name="connsiteX571" fmla="*/ 594000 w 1566000"/>
              <a:gd name="connsiteY571" fmla="*/ 1323000 h 2106000"/>
              <a:gd name="connsiteX572" fmla="*/ 567000 w 1566000"/>
              <a:gd name="connsiteY572" fmla="*/ 1350000 h 2106000"/>
              <a:gd name="connsiteX573" fmla="*/ 540000 w 1566000"/>
              <a:gd name="connsiteY573" fmla="*/ 1323000 h 2106000"/>
              <a:gd name="connsiteX574" fmla="*/ 567000 w 1566000"/>
              <a:gd name="connsiteY574" fmla="*/ 1296000 h 2106000"/>
              <a:gd name="connsiteX575" fmla="*/ 459000 w 1566000"/>
              <a:gd name="connsiteY575" fmla="*/ 1296000 h 2106000"/>
              <a:gd name="connsiteX576" fmla="*/ 486000 w 1566000"/>
              <a:gd name="connsiteY576" fmla="*/ 1323000 h 2106000"/>
              <a:gd name="connsiteX577" fmla="*/ 459000 w 1566000"/>
              <a:gd name="connsiteY577" fmla="*/ 1350000 h 2106000"/>
              <a:gd name="connsiteX578" fmla="*/ 432000 w 1566000"/>
              <a:gd name="connsiteY578" fmla="*/ 1323000 h 2106000"/>
              <a:gd name="connsiteX579" fmla="*/ 459000 w 1566000"/>
              <a:gd name="connsiteY579" fmla="*/ 1296000 h 2106000"/>
              <a:gd name="connsiteX580" fmla="*/ 351000 w 1566000"/>
              <a:gd name="connsiteY580" fmla="*/ 1296000 h 2106000"/>
              <a:gd name="connsiteX581" fmla="*/ 378000 w 1566000"/>
              <a:gd name="connsiteY581" fmla="*/ 1323000 h 2106000"/>
              <a:gd name="connsiteX582" fmla="*/ 351000 w 1566000"/>
              <a:gd name="connsiteY582" fmla="*/ 1350000 h 2106000"/>
              <a:gd name="connsiteX583" fmla="*/ 324000 w 1566000"/>
              <a:gd name="connsiteY583" fmla="*/ 1323000 h 2106000"/>
              <a:gd name="connsiteX584" fmla="*/ 351000 w 1566000"/>
              <a:gd name="connsiteY584" fmla="*/ 1296000 h 2106000"/>
              <a:gd name="connsiteX585" fmla="*/ 243000 w 1566000"/>
              <a:gd name="connsiteY585" fmla="*/ 1296000 h 2106000"/>
              <a:gd name="connsiteX586" fmla="*/ 270000 w 1566000"/>
              <a:gd name="connsiteY586" fmla="*/ 1323000 h 2106000"/>
              <a:gd name="connsiteX587" fmla="*/ 243000 w 1566000"/>
              <a:gd name="connsiteY587" fmla="*/ 1350000 h 2106000"/>
              <a:gd name="connsiteX588" fmla="*/ 216000 w 1566000"/>
              <a:gd name="connsiteY588" fmla="*/ 1323000 h 2106000"/>
              <a:gd name="connsiteX589" fmla="*/ 243000 w 1566000"/>
              <a:gd name="connsiteY589" fmla="*/ 1296000 h 2106000"/>
              <a:gd name="connsiteX590" fmla="*/ 135000 w 1566000"/>
              <a:gd name="connsiteY590" fmla="*/ 1296000 h 2106000"/>
              <a:gd name="connsiteX591" fmla="*/ 162000 w 1566000"/>
              <a:gd name="connsiteY591" fmla="*/ 1323000 h 2106000"/>
              <a:gd name="connsiteX592" fmla="*/ 135000 w 1566000"/>
              <a:gd name="connsiteY592" fmla="*/ 1350000 h 2106000"/>
              <a:gd name="connsiteX593" fmla="*/ 108000 w 1566000"/>
              <a:gd name="connsiteY593" fmla="*/ 1323000 h 2106000"/>
              <a:gd name="connsiteX594" fmla="*/ 135000 w 1566000"/>
              <a:gd name="connsiteY594" fmla="*/ 1296000 h 2106000"/>
              <a:gd name="connsiteX595" fmla="*/ 27000 w 1566000"/>
              <a:gd name="connsiteY595" fmla="*/ 1296000 h 2106000"/>
              <a:gd name="connsiteX596" fmla="*/ 54000 w 1566000"/>
              <a:gd name="connsiteY596" fmla="*/ 1323000 h 2106000"/>
              <a:gd name="connsiteX597" fmla="*/ 27000 w 1566000"/>
              <a:gd name="connsiteY597" fmla="*/ 1350000 h 2106000"/>
              <a:gd name="connsiteX598" fmla="*/ 0 w 1566000"/>
              <a:gd name="connsiteY598" fmla="*/ 1323000 h 2106000"/>
              <a:gd name="connsiteX599" fmla="*/ 27000 w 1566000"/>
              <a:gd name="connsiteY599" fmla="*/ 1296000 h 2106000"/>
              <a:gd name="connsiteX600" fmla="*/ 1539000 w 1566000"/>
              <a:gd name="connsiteY600" fmla="*/ 1188000 h 2106000"/>
              <a:gd name="connsiteX601" fmla="*/ 1566000 w 1566000"/>
              <a:gd name="connsiteY601" fmla="*/ 1215000 h 2106000"/>
              <a:gd name="connsiteX602" fmla="*/ 1539000 w 1566000"/>
              <a:gd name="connsiteY602" fmla="*/ 1242000 h 2106000"/>
              <a:gd name="connsiteX603" fmla="*/ 1512000 w 1566000"/>
              <a:gd name="connsiteY603" fmla="*/ 1215000 h 2106000"/>
              <a:gd name="connsiteX604" fmla="*/ 1539000 w 1566000"/>
              <a:gd name="connsiteY604" fmla="*/ 1188000 h 2106000"/>
              <a:gd name="connsiteX605" fmla="*/ 1431000 w 1566000"/>
              <a:gd name="connsiteY605" fmla="*/ 1188000 h 2106000"/>
              <a:gd name="connsiteX606" fmla="*/ 1458000 w 1566000"/>
              <a:gd name="connsiteY606" fmla="*/ 1215000 h 2106000"/>
              <a:gd name="connsiteX607" fmla="*/ 1431000 w 1566000"/>
              <a:gd name="connsiteY607" fmla="*/ 1242000 h 2106000"/>
              <a:gd name="connsiteX608" fmla="*/ 1404000 w 1566000"/>
              <a:gd name="connsiteY608" fmla="*/ 1215000 h 2106000"/>
              <a:gd name="connsiteX609" fmla="*/ 1431000 w 1566000"/>
              <a:gd name="connsiteY609" fmla="*/ 1188000 h 2106000"/>
              <a:gd name="connsiteX610" fmla="*/ 1323000 w 1566000"/>
              <a:gd name="connsiteY610" fmla="*/ 1188000 h 2106000"/>
              <a:gd name="connsiteX611" fmla="*/ 1350000 w 1566000"/>
              <a:gd name="connsiteY611" fmla="*/ 1215000 h 2106000"/>
              <a:gd name="connsiteX612" fmla="*/ 1323000 w 1566000"/>
              <a:gd name="connsiteY612" fmla="*/ 1242000 h 2106000"/>
              <a:gd name="connsiteX613" fmla="*/ 1296000 w 1566000"/>
              <a:gd name="connsiteY613" fmla="*/ 1215000 h 2106000"/>
              <a:gd name="connsiteX614" fmla="*/ 1323000 w 1566000"/>
              <a:gd name="connsiteY614" fmla="*/ 1188000 h 2106000"/>
              <a:gd name="connsiteX615" fmla="*/ 1215000 w 1566000"/>
              <a:gd name="connsiteY615" fmla="*/ 1188000 h 2106000"/>
              <a:gd name="connsiteX616" fmla="*/ 1242000 w 1566000"/>
              <a:gd name="connsiteY616" fmla="*/ 1215000 h 2106000"/>
              <a:gd name="connsiteX617" fmla="*/ 1215000 w 1566000"/>
              <a:gd name="connsiteY617" fmla="*/ 1242000 h 2106000"/>
              <a:gd name="connsiteX618" fmla="*/ 1188000 w 1566000"/>
              <a:gd name="connsiteY618" fmla="*/ 1215000 h 2106000"/>
              <a:gd name="connsiteX619" fmla="*/ 1215000 w 1566000"/>
              <a:gd name="connsiteY619" fmla="*/ 1188000 h 2106000"/>
              <a:gd name="connsiteX620" fmla="*/ 1107000 w 1566000"/>
              <a:gd name="connsiteY620" fmla="*/ 1188000 h 2106000"/>
              <a:gd name="connsiteX621" fmla="*/ 1134000 w 1566000"/>
              <a:gd name="connsiteY621" fmla="*/ 1215000 h 2106000"/>
              <a:gd name="connsiteX622" fmla="*/ 1107000 w 1566000"/>
              <a:gd name="connsiteY622" fmla="*/ 1242000 h 2106000"/>
              <a:gd name="connsiteX623" fmla="*/ 1080000 w 1566000"/>
              <a:gd name="connsiteY623" fmla="*/ 1215000 h 2106000"/>
              <a:gd name="connsiteX624" fmla="*/ 1107000 w 1566000"/>
              <a:gd name="connsiteY624" fmla="*/ 1188000 h 2106000"/>
              <a:gd name="connsiteX625" fmla="*/ 999000 w 1566000"/>
              <a:gd name="connsiteY625" fmla="*/ 1188000 h 2106000"/>
              <a:gd name="connsiteX626" fmla="*/ 1026000 w 1566000"/>
              <a:gd name="connsiteY626" fmla="*/ 1215000 h 2106000"/>
              <a:gd name="connsiteX627" fmla="*/ 999000 w 1566000"/>
              <a:gd name="connsiteY627" fmla="*/ 1242000 h 2106000"/>
              <a:gd name="connsiteX628" fmla="*/ 972000 w 1566000"/>
              <a:gd name="connsiteY628" fmla="*/ 1215000 h 2106000"/>
              <a:gd name="connsiteX629" fmla="*/ 999000 w 1566000"/>
              <a:gd name="connsiteY629" fmla="*/ 1188000 h 2106000"/>
              <a:gd name="connsiteX630" fmla="*/ 891000 w 1566000"/>
              <a:gd name="connsiteY630" fmla="*/ 1188000 h 2106000"/>
              <a:gd name="connsiteX631" fmla="*/ 918000 w 1566000"/>
              <a:gd name="connsiteY631" fmla="*/ 1215000 h 2106000"/>
              <a:gd name="connsiteX632" fmla="*/ 891000 w 1566000"/>
              <a:gd name="connsiteY632" fmla="*/ 1242000 h 2106000"/>
              <a:gd name="connsiteX633" fmla="*/ 864000 w 1566000"/>
              <a:gd name="connsiteY633" fmla="*/ 1215000 h 2106000"/>
              <a:gd name="connsiteX634" fmla="*/ 891000 w 1566000"/>
              <a:gd name="connsiteY634" fmla="*/ 1188000 h 2106000"/>
              <a:gd name="connsiteX635" fmla="*/ 783000 w 1566000"/>
              <a:gd name="connsiteY635" fmla="*/ 1188000 h 2106000"/>
              <a:gd name="connsiteX636" fmla="*/ 810000 w 1566000"/>
              <a:gd name="connsiteY636" fmla="*/ 1215000 h 2106000"/>
              <a:gd name="connsiteX637" fmla="*/ 783000 w 1566000"/>
              <a:gd name="connsiteY637" fmla="*/ 1242000 h 2106000"/>
              <a:gd name="connsiteX638" fmla="*/ 756000 w 1566000"/>
              <a:gd name="connsiteY638" fmla="*/ 1215000 h 2106000"/>
              <a:gd name="connsiteX639" fmla="*/ 783000 w 1566000"/>
              <a:gd name="connsiteY639" fmla="*/ 1188000 h 2106000"/>
              <a:gd name="connsiteX640" fmla="*/ 675000 w 1566000"/>
              <a:gd name="connsiteY640" fmla="*/ 1188000 h 2106000"/>
              <a:gd name="connsiteX641" fmla="*/ 702000 w 1566000"/>
              <a:gd name="connsiteY641" fmla="*/ 1215000 h 2106000"/>
              <a:gd name="connsiteX642" fmla="*/ 675000 w 1566000"/>
              <a:gd name="connsiteY642" fmla="*/ 1242000 h 2106000"/>
              <a:gd name="connsiteX643" fmla="*/ 648000 w 1566000"/>
              <a:gd name="connsiteY643" fmla="*/ 1215000 h 2106000"/>
              <a:gd name="connsiteX644" fmla="*/ 675000 w 1566000"/>
              <a:gd name="connsiteY644" fmla="*/ 1188000 h 2106000"/>
              <a:gd name="connsiteX645" fmla="*/ 567000 w 1566000"/>
              <a:gd name="connsiteY645" fmla="*/ 1188000 h 2106000"/>
              <a:gd name="connsiteX646" fmla="*/ 594000 w 1566000"/>
              <a:gd name="connsiteY646" fmla="*/ 1215000 h 2106000"/>
              <a:gd name="connsiteX647" fmla="*/ 567000 w 1566000"/>
              <a:gd name="connsiteY647" fmla="*/ 1242000 h 2106000"/>
              <a:gd name="connsiteX648" fmla="*/ 540000 w 1566000"/>
              <a:gd name="connsiteY648" fmla="*/ 1215000 h 2106000"/>
              <a:gd name="connsiteX649" fmla="*/ 567000 w 1566000"/>
              <a:gd name="connsiteY649" fmla="*/ 1188000 h 2106000"/>
              <a:gd name="connsiteX650" fmla="*/ 459000 w 1566000"/>
              <a:gd name="connsiteY650" fmla="*/ 1188000 h 2106000"/>
              <a:gd name="connsiteX651" fmla="*/ 486000 w 1566000"/>
              <a:gd name="connsiteY651" fmla="*/ 1215000 h 2106000"/>
              <a:gd name="connsiteX652" fmla="*/ 459000 w 1566000"/>
              <a:gd name="connsiteY652" fmla="*/ 1242000 h 2106000"/>
              <a:gd name="connsiteX653" fmla="*/ 432000 w 1566000"/>
              <a:gd name="connsiteY653" fmla="*/ 1215000 h 2106000"/>
              <a:gd name="connsiteX654" fmla="*/ 459000 w 1566000"/>
              <a:gd name="connsiteY654" fmla="*/ 1188000 h 2106000"/>
              <a:gd name="connsiteX655" fmla="*/ 351000 w 1566000"/>
              <a:gd name="connsiteY655" fmla="*/ 1188000 h 2106000"/>
              <a:gd name="connsiteX656" fmla="*/ 378000 w 1566000"/>
              <a:gd name="connsiteY656" fmla="*/ 1215000 h 2106000"/>
              <a:gd name="connsiteX657" fmla="*/ 351000 w 1566000"/>
              <a:gd name="connsiteY657" fmla="*/ 1242000 h 2106000"/>
              <a:gd name="connsiteX658" fmla="*/ 324000 w 1566000"/>
              <a:gd name="connsiteY658" fmla="*/ 1215000 h 2106000"/>
              <a:gd name="connsiteX659" fmla="*/ 351000 w 1566000"/>
              <a:gd name="connsiteY659" fmla="*/ 1188000 h 2106000"/>
              <a:gd name="connsiteX660" fmla="*/ 243000 w 1566000"/>
              <a:gd name="connsiteY660" fmla="*/ 1188000 h 2106000"/>
              <a:gd name="connsiteX661" fmla="*/ 270000 w 1566000"/>
              <a:gd name="connsiteY661" fmla="*/ 1215000 h 2106000"/>
              <a:gd name="connsiteX662" fmla="*/ 243000 w 1566000"/>
              <a:gd name="connsiteY662" fmla="*/ 1242000 h 2106000"/>
              <a:gd name="connsiteX663" fmla="*/ 216000 w 1566000"/>
              <a:gd name="connsiteY663" fmla="*/ 1215000 h 2106000"/>
              <a:gd name="connsiteX664" fmla="*/ 243000 w 1566000"/>
              <a:gd name="connsiteY664" fmla="*/ 1188000 h 2106000"/>
              <a:gd name="connsiteX665" fmla="*/ 135000 w 1566000"/>
              <a:gd name="connsiteY665" fmla="*/ 1188000 h 2106000"/>
              <a:gd name="connsiteX666" fmla="*/ 162000 w 1566000"/>
              <a:gd name="connsiteY666" fmla="*/ 1215000 h 2106000"/>
              <a:gd name="connsiteX667" fmla="*/ 135000 w 1566000"/>
              <a:gd name="connsiteY667" fmla="*/ 1242000 h 2106000"/>
              <a:gd name="connsiteX668" fmla="*/ 108000 w 1566000"/>
              <a:gd name="connsiteY668" fmla="*/ 1215000 h 2106000"/>
              <a:gd name="connsiteX669" fmla="*/ 135000 w 1566000"/>
              <a:gd name="connsiteY669" fmla="*/ 1188000 h 2106000"/>
              <a:gd name="connsiteX670" fmla="*/ 27000 w 1566000"/>
              <a:gd name="connsiteY670" fmla="*/ 1188000 h 2106000"/>
              <a:gd name="connsiteX671" fmla="*/ 54000 w 1566000"/>
              <a:gd name="connsiteY671" fmla="*/ 1215000 h 2106000"/>
              <a:gd name="connsiteX672" fmla="*/ 27000 w 1566000"/>
              <a:gd name="connsiteY672" fmla="*/ 1242000 h 2106000"/>
              <a:gd name="connsiteX673" fmla="*/ 0 w 1566000"/>
              <a:gd name="connsiteY673" fmla="*/ 1215000 h 2106000"/>
              <a:gd name="connsiteX674" fmla="*/ 27000 w 1566000"/>
              <a:gd name="connsiteY674" fmla="*/ 1188000 h 2106000"/>
              <a:gd name="connsiteX675" fmla="*/ 1539000 w 1566000"/>
              <a:gd name="connsiteY675" fmla="*/ 1080000 h 2106000"/>
              <a:gd name="connsiteX676" fmla="*/ 1566000 w 1566000"/>
              <a:gd name="connsiteY676" fmla="*/ 1107000 h 2106000"/>
              <a:gd name="connsiteX677" fmla="*/ 1539000 w 1566000"/>
              <a:gd name="connsiteY677" fmla="*/ 1134000 h 2106000"/>
              <a:gd name="connsiteX678" fmla="*/ 1512000 w 1566000"/>
              <a:gd name="connsiteY678" fmla="*/ 1107000 h 2106000"/>
              <a:gd name="connsiteX679" fmla="*/ 1539000 w 1566000"/>
              <a:gd name="connsiteY679" fmla="*/ 1080000 h 2106000"/>
              <a:gd name="connsiteX680" fmla="*/ 1431000 w 1566000"/>
              <a:gd name="connsiteY680" fmla="*/ 1080000 h 2106000"/>
              <a:gd name="connsiteX681" fmla="*/ 1458000 w 1566000"/>
              <a:gd name="connsiteY681" fmla="*/ 1107000 h 2106000"/>
              <a:gd name="connsiteX682" fmla="*/ 1431000 w 1566000"/>
              <a:gd name="connsiteY682" fmla="*/ 1134000 h 2106000"/>
              <a:gd name="connsiteX683" fmla="*/ 1404000 w 1566000"/>
              <a:gd name="connsiteY683" fmla="*/ 1107000 h 2106000"/>
              <a:gd name="connsiteX684" fmla="*/ 1431000 w 1566000"/>
              <a:gd name="connsiteY684" fmla="*/ 1080000 h 2106000"/>
              <a:gd name="connsiteX685" fmla="*/ 1323000 w 1566000"/>
              <a:gd name="connsiteY685" fmla="*/ 1080000 h 2106000"/>
              <a:gd name="connsiteX686" fmla="*/ 1350000 w 1566000"/>
              <a:gd name="connsiteY686" fmla="*/ 1107000 h 2106000"/>
              <a:gd name="connsiteX687" fmla="*/ 1323000 w 1566000"/>
              <a:gd name="connsiteY687" fmla="*/ 1134000 h 2106000"/>
              <a:gd name="connsiteX688" fmla="*/ 1296000 w 1566000"/>
              <a:gd name="connsiteY688" fmla="*/ 1107000 h 2106000"/>
              <a:gd name="connsiteX689" fmla="*/ 1323000 w 1566000"/>
              <a:gd name="connsiteY689" fmla="*/ 1080000 h 2106000"/>
              <a:gd name="connsiteX690" fmla="*/ 1215000 w 1566000"/>
              <a:gd name="connsiteY690" fmla="*/ 1080000 h 2106000"/>
              <a:gd name="connsiteX691" fmla="*/ 1242000 w 1566000"/>
              <a:gd name="connsiteY691" fmla="*/ 1107000 h 2106000"/>
              <a:gd name="connsiteX692" fmla="*/ 1215000 w 1566000"/>
              <a:gd name="connsiteY692" fmla="*/ 1134000 h 2106000"/>
              <a:gd name="connsiteX693" fmla="*/ 1188000 w 1566000"/>
              <a:gd name="connsiteY693" fmla="*/ 1107000 h 2106000"/>
              <a:gd name="connsiteX694" fmla="*/ 1215000 w 1566000"/>
              <a:gd name="connsiteY694" fmla="*/ 1080000 h 2106000"/>
              <a:gd name="connsiteX695" fmla="*/ 1107000 w 1566000"/>
              <a:gd name="connsiteY695" fmla="*/ 1080000 h 2106000"/>
              <a:gd name="connsiteX696" fmla="*/ 1134000 w 1566000"/>
              <a:gd name="connsiteY696" fmla="*/ 1107000 h 2106000"/>
              <a:gd name="connsiteX697" fmla="*/ 1107000 w 1566000"/>
              <a:gd name="connsiteY697" fmla="*/ 1134000 h 2106000"/>
              <a:gd name="connsiteX698" fmla="*/ 1080000 w 1566000"/>
              <a:gd name="connsiteY698" fmla="*/ 1107000 h 2106000"/>
              <a:gd name="connsiteX699" fmla="*/ 1107000 w 1566000"/>
              <a:gd name="connsiteY699" fmla="*/ 1080000 h 2106000"/>
              <a:gd name="connsiteX700" fmla="*/ 999000 w 1566000"/>
              <a:gd name="connsiteY700" fmla="*/ 1080000 h 2106000"/>
              <a:gd name="connsiteX701" fmla="*/ 1026000 w 1566000"/>
              <a:gd name="connsiteY701" fmla="*/ 1107000 h 2106000"/>
              <a:gd name="connsiteX702" fmla="*/ 999000 w 1566000"/>
              <a:gd name="connsiteY702" fmla="*/ 1134000 h 2106000"/>
              <a:gd name="connsiteX703" fmla="*/ 972000 w 1566000"/>
              <a:gd name="connsiteY703" fmla="*/ 1107000 h 2106000"/>
              <a:gd name="connsiteX704" fmla="*/ 999000 w 1566000"/>
              <a:gd name="connsiteY704" fmla="*/ 1080000 h 2106000"/>
              <a:gd name="connsiteX705" fmla="*/ 891000 w 1566000"/>
              <a:gd name="connsiteY705" fmla="*/ 1080000 h 2106000"/>
              <a:gd name="connsiteX706" fmla="*/ 918000 w 1566000"/>
              <a:gd name="connsiteY706" fmla="*/ 1107000 h 2106000"/>
              <a:gd name="connsiteX707" fmla="*/ 891000 w 1566000"/>
              <a:gd name="connsiteY707" fmla="*/ 1134000 h 2106000"/>
              <a:gd name="connsiteX708" fmla="*/ 864000 w 1566000"/>
              <a:gd name="connsiteY708" fmla="*/ 1107000 h 2106000"/>
              <a:gd name="connsiteX709" fmla="*/ 891000 w 1566000"/>
              <a:gd name="connsiteY709" fmla="*/ 1080000 h 2106000"/>
              <a:gd name="connsiteX710" fmla="*/ 783000 w 1566000"/>
              <a:gd name="connsiteY710" fmla="*/ 1080000 h 2106000"/>
              <a:gd name="connsiteX711" fmla="*/ 810000 w 1566000"/>
              <a:gd name="connsiteY711" fmla="*/ 1107000 h 2106000"/>
              <a:gd name="connsiteX712" fmla="*/ 783000 w 1566000"/>
              <a:gd name="connsiteY712" fmla="*/ 1134000 h 2106000"/>
              <a:gd name="connsiteX713" fmla="*/ 756000 w 1566000"/>
              <a:gd name="connsiteY713" fmla="*/ 1107000 h 2106000"/>
              <a:gd name="connsiteX714" fmla="*/ 783000 w 1566000"/>
              <a:gd name="connsiteY714" fmla="*/ 1080000 h 2106000"/>
              <a:gd name="connsiteX715" fmla="*/ 675000 w 1566000"/>
              <a:gd name="connsiteY715" fmla="*/ 1080000 h 2106000"/>
              <a:gd name="connsiteX716" fmla="*/ 702000 w 1566000"/>
              <a:gd name="connsiteY716" fmla="*/ 1107000 h 2106000"/>
              <a:gd name="connsiteX717" fmla="*/ 675000 w 1566000"/>
              <a:gd name="connsiteY717" fmla="*/ 1134000 h 2106000"/>
              <a:gd name="connsiteX718" fmla="*/ 648000 w 1566000"/>
              <a:gd name="connsiteY718" fmla="*/ 1107000 h 2106000"/>
              <a:gd name="connsiteX719" fmla="*/ 675000 w 1566000"/>
              <a:gd name="connsiteY719" fmla="*/ 1080000 h 2106000"/>
              <a:gd name="connsiteX720" fmla="*/ 567000 w 1566000"/>
              <a:gd name="connsiteY720" fmla="*/ 1080000 h 2106000"/>
              <a:gd name="connsiteX721" fmla="*/ 594000 w 1566000"/>
              <a:gd name="connsiteY721" fmla="*/ 1107000 h 2106000"/>
              <a:gd name="connsiteX722" fmla="*/ 567000 w 1566000"/>
              <a:gd name="connsiteY722" fmla="*/ 1134000 h 2106000"/>
              <a:gd name="connsiteX723" fmla="*/ 540000 w 1566000"/>
              <a:gd name="connsiteY723" fmla="*/ 1107000 h 2106000"/>
              <a:gd name="connsiteX724" fmla="*/ 567000 w 1566000"/>
              <a:gd name="connsiteY724" fmla="*/ 1080000 h 2106000"/>
              <a:gd name="connsiteX725" fmla="*/ 459000 w 1566000"/>
              <a:gd name="connsiteY725" fmla="*/ 1080000 h 2106000"/>
              <a:gd name="connsiteX726" fmla="*/ 486000 w 1566000"/>
              <a:gd name="connsiteY726" fmla="*/ 1107000 h 2106000"/>
              <a:gd name="connsiteX727" fmla="*/ 459000 w 1566000"/>
              <a:gd name="connsiteY727" fmla="*/ 1134000 h 2106000"/>
              <a:gd name="connsiteX728" fmla="*/ 432000 w 1566000"/>
              <a:gd name="connsiteY728" fmla="*/ 1107000 h 2106000"/>
              <a:gd name="connsiteX729" fmla="*/ 459000 w 1566000"/>
              <a:gd name="connsiteY729" fmla="*/ 1080000 h 2106000"/>
              <a:gd name="connsiteX730" fmla="*/ 351000 w 1566000"/>
              <a:gd name="connsiteY730" fmla="*/ 1080000 h 2106000"/>
              <a:gd name="connsiteX731" fmla="*/ 378000 w 1566000"/>
              <a:gd name="connsiteY731" fmla="*/ 1107000 h 2106000"/>
              <a:gd name="connsiteX732" fmla="*/ 351000 w 1566000"/>
              <a:gd name="connsiteY732" fmla="*/ 1134000 h 2106000"/>
              <a:gd name="connsiteX733" fmla="*/ 324000 w 1566000"/>
              <a:gd name="connsiteY733" fmla="*/ 1107000 h 2106000"/>
              <a:gd name="connsiteX734" fmla="*/ 351000 w 1566000"/>
              <a:gd name="connsiteY734" fmla="*/ 1080000 h 2106000"/>
              <a:gd name="connsiteX735" fmla="*/ 243000 w 1566000"/>
              <a:gd name="connsiteY735" fmla="*/ 1080000 h 2106000"/>
              <a:gd name="connsiteX736" fmla="*/ 270000 w 1566000"/>
              <a:gd name="connsiteY736" fmla="*/ 1107000 h 2106000"/>
              <a:gd name="connsiteX737" fmla="*/ 243000 w 1566000"/>
              <a:gd name="connsiteY737" fmla="*/ 1134000 h 2106000"/>
              <a:gd name="connsiteX738" fmla="*/ 216000 w 1566000"/>
              <a:gd name="connsiteY738" fmla="*/ 1107000 h 2106000"/>
              <a:gd name="connsiteX739" fmla="*/ 243000 w 1566000"/>
              <a:gd name="connsiteY739" fmla="*/ 1080000 h 2106000"/>
              <a:gd name="connsiteX740" fmla="*/ 135000 w 1566000"/>
              <a:gd name="connsiteY740" fmla="*/ 1080000 h 2106000"/>
              <a:gd name="connsiteX741" fmla="*/ 162000 w 1566000"/>
              <a:gd name="connsiteY741" fmla="*/ 1107000 h 2106000"/>
              <a:gd name="connsiteX742" fmla="*/ 135000 w 1566000"/>
              <a:gd name="connsiteY742" fmla="*/ 1134000 h 2106000"/>
              <a:gd name="connsiteX743" fmla="*/ 108000 w 1566000"/>
              <a:gd name="connsiteY743" fmla="*/ 1107000 h 2106000"/>
              <a:gd name="connsiteX744" fmla="*/ 135000 w 1566000"/>
              <a:gd name="connsiteY744" fmla="*/ 1080000 h 2106000"/>
              <a:gd name="connsiteX745" fmla="*/ 27000 w 1566000"/>
              <a:gd name="connsiteY745" fmla="*/ 1080000 h 2106000"/>
              <a:gd name="connsiteX746" fmla="*/ 54000 w 1566000"/>
              <a:gd name="connsiteY746" fmla="*/ 1107000 h 2106000"/>
              <a:gd name="connsiteX747" fmla="*/ 27000 w 1566000"/>
              <a:gd name="connsiteY747" fmla="*/ 1134000 h 2106000"/>
              <a:gd name="connsiteX748" fmla="*/ 0 w 1566000"/>
              <a:gd name="connsiteY748" fmla="*/ 1107000 h 2106000"/>
              <a:gd name="connsiteX749" fmla="*/ 27000 w 1566000"/>
              <a:gd name="connsiteY749" fmla="*/ 1080000 h 2106000"/>
              <a:gd name="connsiteX750" fmla="*/ 1539000 w 1566000"/>
              <a:gd name="connsiteY750" fmla="*/ 972000 h 2106000"/>
              <a:gd name="connsiteX751" fmla="*/ 1566000 w 1566000"/>
              <a:gd name="connsiteY751" fmla="*/ 999000 h 2106000"/>
              <a:gd name="connsiteX752" fmla="*/ 1539000 w 1566000"/>
              <a:gd name="connsiteY752" fmla="*/ 1026000 h 2106000"/>
              <a:gd name="connsiteX753" fmla="*/ 1512000 w 1566000"/>
              <a:gd name="connsiteY753" fmla="*/ 999000 h 2106000"/>
              <a:gd name="connsiteX754" fmla="*/ 1539000 w 1566000"/>
              <a:gd name="connsiteY754" fmla="*/ 972000 h 2106000"/>
              <a:gd name="connsiteX755" fmla="*/ 1431000 w 1566000"/>
              <a:gd name="connsiteY755" fmla="*/ 972000 h 2106000"/>
              <a:gd name="connsiteX756" fmla="*/ 1458000 w 1566000"/>
              <a:gd name="connsiteY756" fmla="*/ 999000 h 2106000"/>
              <a:gd name="connsiteX757" fmla="*/ 1431000 w 1566000"/>
              <a:gd name="connsiteY757" fmla="*/ 1026000 h 2106000"/>
              <a:gd name="connsiteX758" fmla="*/ 1404000 w 1566000"/>
              <a:gd name="connsiteY758" fmla="*/ 999000 h 2106000"/>
              <a:gd name="connsiteX759" fmla="*/ 1431000 w 1566000"/>
              <a:gd name="connsiteY759" fmla="*/ 972000 h 2106000"/>
              <a:gd name="connsiteX760" fmla="*/ 1323000 w 1566000"/>
              <a:gd name="connsiteY760" fmla="*/ 972000 h 2106000"/>
              <a:gd name="connsiteX761" fmla="*/ 1350000 w 1566000"/>
              <a:gd name="connsiteY761" fmla="*/ 999000 h 2106000"/>
              <a:gd name="connsiteX762" fmla="*/ 1323000 w 1566000"/>
              <a:gd name="connsiteY762" fmla="*/ 1026000 h 2106000"/>
              <a:gd name="connsiteX763" fmla="*/ 1296000 w 1566000"/>
              <a:gd name="connsiteY763" fmla="*/ 999000 h 2106000"/>
              <a:gd name="connsiteX764" fmla="*/ 1323000 w 1566000"/>
              <a:gd name="connsiteY764" fmla="*/ 972000 h 2106000"/>
              <a:gd name="connsiteX765" fmla="*/ 1215000 w 1566000"/>
              <a:gd name="connsiteY765" fmla="*/ 972000 h 2106000"/>
              <a:gd name="connsiteX766" fmla="*/ 1242000 w 1566000"/>
              <a:gd name="connsiteY766" fmla="*/ 999000 h 2106000"/>
              <a:gd name="connsiteX767" fmla="*/ 1215000 w 1566000"/>
              <a:gd name="connsiteY767" fmla="*/ 1026000 h 2106000"/>
              <a:gd name="connsiteX768" fmla="*/ 1188000 w 1566000"/>
              <a:gd name="connsiteY768" fmla="*/ 999000 h 2106000"/>
              <a:gd name="connsiteX769" fmla="*/ 1215000 w 1566000"/>
              <a:gd name="connsiteY769" fmla="*/ 972000 h 2106000"/>
              <a:gd name="connsiteX770" fmla="*/ 1107000 w 1566000"/>
              <a:gd name="connsiteY770" fmla="*/ 972000 h 2106000"/>
              <a:gd name="connsiteX771" fmla="*/ 1134000 w 1566000"/>
              <a:gd name="connsiteY771" fmla="*/ 999000 h 2106000"/>
              <a:gd name="connsiteX772" fmla="*/ 1107000 w 1566000"/>
              <a:gd name="connsiteY772" fmla="*/ 1026000 h 2106000"/>
              <a:gd name="connsiteX773" fmla="*/ 1080000 w 1566000"/>
              <a:gd name="connsiteY773" fmla="*/ 999000 h 2106000"/>
              <a:gd name="connsiteX774" fmla="*/ 1107000 w 1566000"/>
              <a:gd name="connsiteY774" fmla="*/ 972000 h 2106000"/>
              <a:gd name="connsiteX775" fmla="*/ 999000 w 1566000"/>
              <a:gd name="connsiteY775" fmla="*/ 972000 h 2106000"/>
              <a:gd name="connsiteX776" fmla="*/ 1026000 w 1566000"/>
              <a:gd name="connsiteY776" fmla="*/ 999000 h 2106000"/>
              <a:gd name="connsiteX777" fmla="*/ 999000 w 1566000"/>
              <a:gd name="connsiteY777" fmla="*/ 1026000 h 2106000"/>
              <a:gd name="connsiteX778" fmla="*/ 972000 w 1566000"/>
              <a:gd name="connsiteY778" fmla="*/ 999000 h 2106000"/>
              <a:gd name="connsiteX779" fmla="*/ 999000 w 1566000"/>
              <a:gd name="connsiteY779" fmla="*/ 972000 h 2106000"/>
              <a:gd name="connsiteX780" fmla="*/ 891000 w 1566000"/>
              <a:gd name="connsiteY780" fmla="*/ 972000 h 2106000"/>
              <a:gd name="connsiteX781" fmla="*/ 918000 w 1566000"/>
              <a:gd name="connsiteY781" fmla="*/ 999000 h 2106000"/>
              <a:gd name="connsiteX782" fmla="*/ 891000 w 1566000"/>
              <a:gd name="connsiteY782" fmla="*/ 1026000 h 2106000"/>
              <a:gd name="connsiteX783" fmla="*/ 864000 w 1566000"/>
              <a:gd name="connsiteY783" fmla="*/ 999000 h 2106000"/>
              <a:gd name="connsiteX784" fmla="*/ 891000 w 1566000"/>
              <a:gd name="connsiteY784" fmla="*/ 972000 h 2106000"/>
              <a:gd name="connsiteX785" fmla="*/ 783000 w 1566000"/>
              <a:gd name="connsiteY785" fmla="*/ 972000 h 2106000"/>
              <a:gd name="connsiteX786" fmla="*/ 810000 w 1566000"/>
              <a:gd name="connsiteY786" fmla="*/ 999000 h 2106000"/>
              <a:gd name="connsiteX787" fmla="*/ 783000 w 1566000"/>
              <a:gd name="connsiteY787" fmla="*/ 1026000 h 2106000"/>
              <a:gd name="connsiteX788" fmla="*/ 756000 w 1566000"/>
              <a:gd name="connsiteY788" fmla="*/ 999000 h 2106000"/>
              <a:gd name="connsiteX789" fmla="*/ 783000 w 1566000"/>
              <a:gd name="connsiteY789" fmla="*/ 972000 h 2106000"/>
              <a:gd name="connsiteX790" fmla="*/ 675000 w 1566000"/>
              <a:gd name="connsiteY790" fmla="*/ 972000 h 2106000"/>
              <a:gd name="connsiteX791" fmla="*/ 702000 w 1566000"/>
              <a:gd name="connsiteY791" fmla="*/ 999000 h 2106000"/>
              <a:gd name="connsiteX792" fmla="*/ 675000 w 1566000"/>
              <a:gd name="connsiteY792" fmla="*/ 1026000 h 2106000"/>
              <a:gd name="connsiteX793" fmla="*/ 648000 w 1566000"/>
              <a:gd name="connsiteY793" fmla="*/ 999000 h 2106000"/>
              <a:gd name="connsiteX794" fmla="*/ 675000 w 1566000"/>
              <a:gd name="connsiteY794" fmla="*/ 972000 h 2106000"/>
              <a:gd name="connsiteX795" fmla="*/ 567000 w 1566000"/>
              <a:gd name="connsiteY795" fmla="*/ 972000 h 2106000"/>
              <a:gd name="connsiteX796" fmla="*/ 594000 w 1566000"/>
              <a:gd name="connsiteY796" fmla="*/ 999000 h 2106000"/>
              <a:gd name="connsiteX797" fmla="*/ 567000 w 1566000"/>
              <a:gd name="connsiteY797" fmla="*/ 1026000 h 2106000"/>
              <a:gd name="connsiteX798" fmla="*/ 540000 w 1566000"/>
              <a:gd name="connsiteY798" fmla="*/ 999000 h 2106000"/>
              <a:gd name="connsiteX799" fmla="*/ 567000 w 1566000"/>
              <a:gd name="connsiteY799" fmla="*/ 972000 h 2106000"/>
              <a:gd name="connsiteX800" fmla="*/ 459000 w 1566000"/>
              <a:gd name="connsiteY800" fmla="*/ 972000 h 2106000"/>
              <a:gd name="connsiteX801" fmla="*/ 486000 w 1566000"/>
              <a:gd name="connsiteY801" fmla="*/ 999000 h 2106000"/>
              <a:gd name="connsiteX802" fmla="*/ 459000 w 1566000"/>
              <a:gd name="connsiteY802" fmla="*/ 1026000 h 2106000"/>
              <a:gd name="connsiteX803" fmla="*/ 432000 w 1566000"/>
              <a:gd name="connsiteY803" fmla="*/ 999000 h 2106000"/>
              <a:gd name="connsiteX804" fmla="*/ 459000 w 1566000"/>
              <a:gd name="connsiteY804" fmla="*/ 972000 h 2106000"/>
              <a:gd name="connsiteX805" fmla="*/ 351000 w 1566000"/>
              <a:gd name="connsiteY805" fmla="*/ 972000 h 2106000"/>
              <a:gd name="connsiteX806" fmla="*/ 378000 w 1566000"/>
              <a:gd name="connsiteY806" fmla="*/ 999000 h 2106000"/>
              <a:gd name="connsiteX807" fmla="*/ 351000 w 1566000"/>
              <a:gd name="connsiteY807" fmla="*/ 1026000 h 2106000"/>
              <a:gd name="connsiteX808" fmla="*/ 324000 w 1566000"/>
              <a:gd name="connsiteY808" fmla="*/ 999000 h 2106000"/>
              <a:gd name="connsiteX809" fmla="*/ 351000 w 1566000"/>
              <a:gd name="connsiteY809" fmla="*/ 972000 h 2106000"/>
              <a:gd name="connsiteX810" fmla="*/ 243000 w 1566000"/>
              <a:gd name="connsiteY810" fmla="*/ 972000 h 2106000"/>
              <a:gd name="connsiteX811" fmla="*/ 270000 w 1566000"/>
              <a:gd name="connsiteY811" fmla="*/ 999000 h 2106000"/>
              <a:gd name="connsiteX812" fmla="*/ 243000 w 1566000"/>
              <a:gd name="connsiteY812" fmla="*/ 1026000 h 2106000"/>
              <a:gd name="connsiteX813" fmla="*/ 216000 w 1566000"/>
              <a:gd name="connsiteY813" fmla="*/ 999000 h 2106000"/>
              <a:gd name="connsiteX814" fmla="*/ 243000 w 1566000"/>
              <a:gd name="connsiteY814" fmla="*/ 972000 h 2106000"/>
              <a:gd name="connsiteX815" fmla="*/ 135000 w 1566000"/>
              <a:gd name="connsiteY815" fmla="*/ 972000 h 2106000"/>
              <a:gd name="connsiteX816" fmla="*/ 162000 w 1566000"/>
              <a:gd name="connsiteY816" fmla="*/ 999000 h 2106000"/>
              <a:gd name="connsiteX817" fmla="*/ 135000 w 1566000"/>
              <a:gd name="connsiteY817" fmla="*/ 1026000 h 2106000"/>
              <a:gd name="connsiteX818" fmla="*/ 108000 w 1566000"/>
              <a:gd name="connsiteY818" fmla="*/ 999000 h 2106000"/>
              <a:gd name="connsiteX819" fmla="*/ 135000 w 1566000"/>
              <a:gd name="connsiteY819" fmla="*/ 972000 h 2106000"/>
              <a:gd name="connsiteX820" fmla="*/ 27000 w 1566000"/>
              <a:gd name="connsiteY820" fmla="*/ 972000 h 2106000"/>
              <a:gd name="connsiteX821" fmla="*/ 54000 w 1566000"/>
              <a:gd name="connsiteY821" fmla="*/ 999000 h 2106000"/>
              <a:gd name="connsiteX822" fmla="*/ 27000 w 1566000"/>
              <a:gd name="connsiteY822" fmla="*/ 1026000 h 2106000"/>
              <a:gd name="connsiteX823" fmla="*/ 0 w 1566000"/>
              <a:gd name="connsiteY823" fmla="*/ 999000 h 2106000"/>
              <a:gd name="connsiteX824" fmla="*/ 27000 w 1566000"/>
              <a:gd name="connsiteY824" fmla="*/ 972000 h 2106000"/>
              <a:gd name="connsiteX825" fmla="*/ 1539000 w 1566000"/>
              <a:gd name="connsiteY825" fmla="*/ 864000 h 2106000"/>
              <a:gd name="connsiteX826" fmla="*/ 1566000 w 1566000"/>
              <a:gd name="connsiteY826" fmla="*/ 891000 h 2106000"/>
              <a:gd name="connsiteX827" fmla="*/ 1539000 w 1566000"/>
              <a:gd name="connsiteY827" fmla="*/ 918000 h 2106000"/>
              <a:gd name="connsiteX828" fmla="*/ 1512000 w 1566000"/>
              <a:gd name="connsiteY828" fmla="*/ 891000 h 2106000"/>
              <a:gd name="connsiteX829" fmla="*/ 1539000 w 1566000"/>
              <a:gd name="connsiteY829" fmla="*/ 864000 h 2106000"/>
              <a:gd name="connsiteX830" fmla="*/ 1431000 w 1566000"/>
              <a:gd name="connsiteY830" fmla="*/ 864000 h 2106000"/>
              <a:gd name="connsiteX831" fmla="*/ 1458000 w 1566000"/>
              <a:gd name="connsiteY831" fmla="*/ 891000 h 2106000"/>
              <a:gd name="connsiteX832" fmla="*/ 1431000 w 1566000"/>
              <a:gd name="connsiteY832" fmla="*/ 918000 h 2106000"/>
              <a:gd name="connsiteX833" fmla="*/ 1404000 w 1566000"/>
              <a:gd name="connsiteY833" fmla="*/ 891000 h 2106000"/>
              <a:gd name="connsiteX834" fmla="*/ 1431000 w 1566000"/>
              <a:gd name="connsiteY834" fmla="*/ 864000 h 2106000"/>
              <a:gd name="connsiteX835" fmla="*/ 1323000 w 1566000"/>
              <a:gd name="connsiteY835" fmla="*/ 864000 h 2106000"/>
              <a:gd name="connsiteX836" fmla="*/ 1350000 w 1566000"/>
              <a:gd name="connsiteY836" fmla="*/ 891000 h 2106000"/>
              <a:gd name="connsiteX837" fmla="*/ 1323000 w 1566000"/>
              <a:gd name="connsiteY837" fmla="*/ 918000 h 2106000"/>
              <a:gd name="connsiteX838" fmla="*/ 1296000 w 1566000"/>
              <a:gd name="connsiteY838" fmla="*/ 891000 h 2106000"/>
              <a:gd name="connsiteX839" fmla="*/ 1323000 w 1566000"/>
              <a:gd name="connsiteY839" fmla="*/ 864000 h 2106000"/>
              <a:gd name="connsiteX840" fmla="*/ 1215000 w 1566000"/>
              <a:gd name="connsiteY840" fmla="*/ 864000 h 2106000"/>
              <a:gd name="connsiteX841" fmla="*/ 1242000 w 1566000"/>
              <a:gd name="connsiteY841" fmla="*/ 891000 h 2106000"/>
              <a:gd name="connsiteX842" fmla="*/ 1215000 w 1566000"/>
              <a:gd name="connsiteY842" fmla="*/ 918000 h 2106000"/>
              <a:gd name="connsiteX843" fmla="*/ 1188000 w 1566000"/>
              <a:gd name="connsiteY843" fmla="*/ 891000 h 2106000"/>
              <a:gd name="connsiteX844" fmla="*/ 1215000 w 1566000"/>
              <a:gd name="connsiteY844" fmla="*/ 864000 h 2106000"/>
              <a:gd name="connsiteX845" fmla="*/ 1107000 w 1566000"/>
              <a:gd name="connsiteY845" fmla="*/ 864000 h 2106000"/>
              <a:gd name="connsiteX846" fmla="*/ 1134000 w 1566000"/>
              <a:gd name="connsiteY846" fmla="*/ 891000 h 2106000"/>
              <a:gd name="connsiteX847" fmla="*/ 1107000 w 1566000"/>
              <a:gd name="connsiteY847" fmla="*/ 918000 h 2106000"/>
              <a:gd name="connsiteX848" fmla="*/ 1080000 w 1566000"/>
              <a:gd name="connsiteY848" fmla="*/ 891000 h 2106000"/>
              <a:gd name="connsiteX849" fmla="*/ 1107000 w 1566000"/>
              <a:gd name="connsiteY849" fmla="*/ 864000 h 2106000"/>
              <a:gd name="connsiteX850" fmla="*/ 999000 w 1566000"/>
              <a:gd name="connsiteY850" fmla="*/ 864000 h 2106000"/>
              <a:gd name="connsiteX851" fmla="*/ 1026000 w 1566000"/>
              <a:gd name="connsiteY851" fmla="*/ 891000 h 2106000"/>
              <a:gd name="connsiteX852" fmla="*/ 999000 w 1566000"/>
              <a:gd name="connsiteY852" fmla="*/ 918000 h 2106000"/>
              <a:gd name="connsiteX853" fmla="*/ 972000 w 1566000"/>
              <a:gd name="connsiteY853" fmla="*/ 891000 h 2106000"/>
              <a:gd name="connsiteX854" fmla="*/ 999000 w 1566000"/>
              <a:gd name="connsiteY854" fmla="*/ 864000 h 2106000"/>
              <a:gd name="connsiteX855" fmla="*/ 891000 w 1566000"/>
              <a:gd name="connsiteY855" fmla="*/ 864000 h 2106000"/>
              <a:gd name="connsiteX856" fmla="*/ 918000 w 1566000"/>
              <a:gd name="connsiteY856" fmla="*/ 891000 h 2106000"/>
              <a:gd name="connsiteX857" fmla="*/ 891000 w 1566000"/>
              <a:gd name="connsiteY857" fmla="*/ 918000 h 2106000"/>
              <a:gd name="connsiteX858" fmla="*/ 864000 w 1566000"/>
              <a:gd name="connsiteY858" fmla="*/ 891000 h 2106000"/>
              <a:gd name="connsiteX859" fmla="*/ 891000 w 1566000"/>
              <a:gd name="connsiteY859" fmla="*/ 864000 h 2106000"/>
              <a:gd name="connsiteX860" fmla="*/ 783000 w 1566000"/>
              <a:gd name="connsiteY860" fmla="*/ 864000 h 2106000"/>
              <a:gd name="connsiteX861" fmla="*/ 810000 w 1566000"/>
              <a:gd name="connsiteY861" fmla="*/ 891000 h 2106000"/>
              <a:gd name="connsiteX862" fmla="*/ 783000 w 1566000"/>
              <a:gd name="connsiteY862" fmla="*/ 918000 h 2106000"/>
              <a:gd name="connsiteX863" fmla="*/ 756000 w 1566000"/>
              <a:gd name="connsiteY863" fmla="*/ 891000 h 2106000"/>
              <a:gd name="connsiteX864" fmla="*/ 783000 w 1566000"/>
              <a:gd name="connsiteY864" fmla="*/ 864000 h 2106000"/>
              <a:gd name="connsiteX865" fmla="*/ 675000 w 1566000"/>
              <a:gd name="connsiteY865" fmla="*/ 864000 h 2106000"/>
              <a:gd name="connsiteX866" fmla="*/ 702000 w 1566000"/>
              <a:gd name="connsiteY866" fmla="*/ 891000 h 2106000"/>
              <a:gd name="connsiteX867" fmla="*/ 675000 w 1566000"/>
              <a:gd name="connsiteY867" fmla="*/ 918000 h 2106000"/>
              <a:gd name="connsiteX868" fmla="*/ 648000 w 1566000"/>
              <a:gd name="connsiteY868" fmla="*/ 891000 h 2106000"/>
              <a:gd name="connsiteX869" fmla="*/ 675000 w 1566000"/>
              <a:gd name="connsiteY869" fmla="*/ 864000 h 2106000"/>
              <a:gd name="connsiteX870" fmla="*/ 567000 w 1566000"/>
              <a:gd name="connsiteY870" fmla="*/ 864000 h 2106000"/>
              <a:gd name="connsiteX871" fmla="*/ 594000 w 1566000"/>
              <a:gd name="connsiteY871" fmla="*/ 891000 h 2106000"/>
              <a:gd name="connsiteX872" fmla="*/ 567000 w 1566000"/>
              <a:gd name="connsiteY872" fmla="*/ 918000 h 2106000"/>
              <a:gd name="connsiteX873" fmla="*/ 540000 w 1566000"/>
              <a:gd name="connsiteY873" fmla="*/ 891000 h 2106000"/>
              <a:gd name="connsiteX874" fmla="*/ 567000 w 1566000"/>
              <a:gd name="connsiteY874" fmla="*/ 864000 h 2106000"/>
              <a:gd name="connsiteX875" fmla="*/ 459000 w 1566000"/>
              <a:gd name="connsiteY875" fmla="*/ 864000 h 2106000"/>
              <a:gd name="connsiteX876" fmla="*/ 486000 w 1566000"/>
              <a:gd name="connsiteY876" fmla="*/ 891000 h 2106000"/>
              <a:gd name="connsiteX877" fmla="*/ 459000 w 1566000"/>
              <a:gd name="connsiteY877" fmla="*/ 918000 h 2106000"/>
              <a:gd name="connsiteX878" fmla="*/ 432000 w 1566000"/>
              <a:gd name="connsiteY878" fmla="*/ 891000 h 2106000"/>
              <a:gd name="connsiteX879" fmla="*/ 459000 w 1566000"/>
              <a:gd name="connsiteY879" fmla="*/ 864000 h 2106000"/>
              <a:gd name="connsiteX880" fmla="*/ 351000 w 1566000"/>
              <a:gd name="connsiteY880" fmla="*/ 864000 h 2106000"/>
              <a:gd name="connsiteX881" fmla="*/ 378000 w 1566000"/>
              <a:gd name="connsiteY881" fmla="*/ 891000 h 2106000"/>
              <a:gd name="connsiteX882" fmla="*/ 351000 w 1566000"/>
              <a:gd name="connsiteY882" fmla="*/ 918000 h 2106000"/>
              <a:gd name="connsiteX883" fmla="*/ 324000 w 1566000"/>
              <a:gd name="connsiteY883" fmla="*/ 891000 h 2106000"/>
              <a:gd name="connsiteX884" fmla="*/ 351000 w 1566000"/>
              <a:gd name="connsiteY884" fmla="*/ 864000 h 2106000"/>
              <a:gd name="connsiteX885" fmla="*/ 243000 w 1566000"/>
              <a:gd name="connsiteY885" fmla="*/ 864000 h 2106000"/>
              <a:gd name="connsiteX886" fmla="*/ 270000 w 1566000"/>
              <a:gd name="connsiteY886" fmla="*/ 891000 h 2106000"/>
              <a:gd name="connsiteX887" fmla="*/ 243000 w 1566000"/>
              <a:gd name="connsiteY887" fmla="*/ 918000 h 2106000"/>
              <a:gd name="connsiteX888" fmla="*/ 216000 w 1566000"/>
              <a:gd name="connsiteY888" fmla="*/ 891000 h 2106000"/>
              <a:gd name="connsiteX889" fmla="*/ 243000 w 1566000"/>
              <a:gd name="connsiteY889" fmla="*/ 864000 h 2106000"/>
              <a:gd name="connsiteX890" fmla="*/ 135000 w 1566000"/>
              <a:gd name="connsiteY890" fmla="*/ 864000 h 2106000"/>
              <a:gd name="connsiteX891" fmla="*/ 162000 w 1566000"/>
              <a:gd name="connsiteY891" fmla="*/ 891000 h 2106000"/>
              <a:gd name="connsiteX892" fmla="*/ 135000 w 1566000"/>
              <a:gd name="connsiteY892" fmla="*/ 918000 h 2106000"/>
              <a:gd name="connsiteX893" fmla="*/ 108000 w 1566000"/>
              <a:gd name="connsiteY893" fmla="*/ 891000 h 2106000"/>
              <a:gd name="connsiteX894" fmla="*/ 135000 w 1566000"/>
              <a:gd name="connsiteY894" fmla="*/ 864000 h 2106000"/>
              <a:gd name="connsiteX895" fmla="*/ 27000 w 1566000"/>
              <a:gd name="connsiteY895" fmla="*/ 864000 h 2106000"/>
              <a:gd name="connsiteX896" fmla="*/ 54000 w 1566000"/>
              <a:gd name="connsiteY896" fmla="*/ 891000 h 2106000"/>
              <a:gd name="connsiteX897" fmla="*/ 27000 w 1566000"/>
              <a:gd name="connsiteY897" fmla="*/ 918000 h 2106000"/>
              <a:gd name="connsiteX898" fmla="*/ 0 w 1566000"/>
              <a:gd name="connsiteY898" fmla="*/ 891000 h 2106000"/>
              <a:gd name="connsiteX899" fmla="*/ 27000 w 1566000"/>
              <a:gd name="connsiteY899" fmla="*/ 864000 h 2106000"/>
              <a:gd name="connsiteX900" fmla="*/ 1539000 w 1566000"/>
              <a:gd name="connsiteY900" fmla="*/ 756000 h 2106000"/>
              <a:gd name="connsiteX901" fmla="*/ 1566000 w 1566000"/>
              <a:gd name="connsiteY901" fmla="*/ 783000 h 2106000"/>
              <a:gd name="connsiteX902" fmla="*/ 1539000 w 1566000"/>
              <a:gd name="connsiteY902" fmla="*/ 810000 h 2106000"/>
              <a:gd name="connsiteX903" fmla="*/ 1512000 w 1566000"/>
              <a:gd name="connsiteY903" fmla="*/ 783000 h 2106000"/>
              <a:gd name="connsiteX904" fmla="*/ 1539000 w 1566000"/>
              <a:gd name="connsiteY904" fmla="*/ 756000 h 2106000"/>
              <a:gd name="connsiteX905" fmla="*/ 1431000 w 1566000"/>
              <a:gd name="connsiteY905" fmla="*/ 756000 h 2106000"/>
              <a:gd name="connsiteX906" fmla="*/ 1458000 w 1566000"/>
              <a:gd name="connsiteY906" fmla="*/ 783000 h 2106000"/>
              <a:gd name="connsiteX907" fmla="*/ 1431000 w 1566000"/>
              <a:gd name="connsiteY907" fmla="*/ 810000 h 2106000"/>
              <a:gd name="connsiteX908" fmla="*/ 1404000 w 1566000"/>
              <a:gd name="connsiteY908" fmla="*/ 783000 h 2106000"/>
              <a:gd name="connsiteX909" fmla="*/ 1431000 w 1566000"/>
              <a:gd name="connsiteY909" fmla="*/ 756000 h 2106000"/>
              <a:gd name="connsiteX910" fmla="*/ 1323000 w 1566000"/>
              <a:gd name="connsiteY910" fmla="*/ 756000 h 2106000"/>
              <a:gd name="connsiteX911" fmla="*/ 1350000 w 1566000"/>
              <a:gd name="connsiteY911" fmla="*/ 783000 h 2106000"/>
              <a:gd name="connsiteX912" fmla="*/ 1323000 w 1566000"/>
              <a:gd name="connsiteY912" fmla="*/ 810000 h 2106000"/>
              <a:gd name="connsiteX913" fmla="*/ 1296000 w 1566000"/>
              <a:gd name="connsiteY913" fmla="*/ 783000 h 2106000"/>
              <a:gd name="connsiteX914" fmla="*/ 1323000 w 1566000"/>
              <a:gd name="connsiteY914" fmla="*/ 756000 h 2106000"/>
              <a:gd name="connsiteX915" fmla="*/ 1215000 w 1566000"/>
              <a:gd name="connsiteY915" fmla="*/ 756000 h 2106000"/>
              <a:gd name="connsiteX916" fmla="*/ 1242000 w 1566000"/>
              <a:gd name="connsiteY916" fmla="*/ 783000 h 2106000"/>
              <a:gd name="connsiteX917" fmla="*/ 1215000 w 1566000"/>
              <a:gd name="connsiteY917" fmla="*/ 810000 h 2106000"/>
              <a:gd name="connsiteX918" fmla="*/ 1188000 w 1566000"/>
              <a:gd name="connsiteY918" fmla="*/ 783000 h 2106000"/>
              <a:gd name="connsiteX919" fmla="*/ 1215000 w 1566000"/>
              <a:gd name="connsiteY919" fmla="*/ 756000 h 2106000"/>
              <a:gd name="connsiteX920" fmla="*/ 1107000 w 1566000"/>
              <a:gd name="connsiteY920" fmla="*/ 756000 h 2106000"/>
              <a:gd name="connsiteX921" fmla="*/ 1134000 w 1566000"/>
              <a:gd name="connsiteY921" fmla="*/ 783000 h 2106000"/>
              <a:gd name="connsiteX922" fmla="*/ 1107000 w 1566000"/>
              <a:gd name="connsiteY922" fmla="*/ 810000 h 2106000"/>
              <a:gd name="connsiteX923" fmla="*/ 1080000 w 1566000"/>
              <a:gd name="connsiteY923" fmla="*/ 783000 h 2106000"/>
              <a:gd name="connsiteX924" fmla="*/ 1107000 w 1566000"/>
              <a:gd name="connsiteY924" fmla="*/ 756000 h 2106000"/>
              <a:gd name="connsiteX925" fmla="*/ 999000 w 1566000"/>
              <a:gd name="connsiteY925" fmla="*/ 756000 h 2106000"/>
              <a:gd name="connsiteX926" fmla="*/ 1026000 w 1566000"/>
              <a:gd name="connsiteY926" fmla="*/ 783000 h 2106000"/>
              <a:gd name="connsiteX927" fmla="*/ 999000 w 1566000"/>
              <a:gd name="connsiteY927" fmla="*/ 810000 h 2106000"/>
              <a:gd name="connsiteX928" fmla="*/ 972000 w 1566000"/>
              <a:gd name="connsiteY928" fmla="*/ 783000 h 2106000"/>
              <a:gd name="connsiteX929" fmla="*/ 999000 w 1566000"/>
              <a:gd name="connsiteY929" fmla="*/ 756000 h 2106000"/>
              <a:gd name="connsiteX930" fmla="*/ 891000 w 1566000"/>
              <a:gd name="connsiteY930" fmla="*/ 756000 h 2106000"/>
              <a:gd name="connsiteX931" fmla="*/ 918000 w 1566000"/>
              <a:gd name="connsiteY931" fmla="*/ 783000 h 2106000"/>
              <a:gd name="connsiteX932" fmla="*/ 891000 w 1566000"/>
              <a:gd name="connsiteY932" fmla="*/ 810000 h 2106000"/>
              <a:gd name="connsiteX933" fmla="*/ 864000 w 1566000"/>
              <a:gd name="connsiteY933" fmla="*/ 783000 h 2106000"/>
              <a:gd name="connsiteX934" fmla="*/ 891000 w 1566000"/>
              <a:gd name="connsiteY934" fmla="*/ 756000 h 2106000"/>
              <a:gd name="connsiteX935" fmla="*/ 783000 w 1566000"/>
              <a:gd name="connsiteY935" fmla="*/ 756000 h 2106000"/>
              <a:gd name="connsiteX936" fmla="*/ 810000 w 1566000"/>
              <a:gd name="connsiteY936" fmla="*/ 783000 h 2106000"/>
              <a:gd name="connsiteX937" fmla="*/ 783000 w 1566000"/>
              <a:gd name="connsiteY937" fmla="*/ 810000 h 2106000"/>
              <a:gd name="connsiteX938" fmla="*/ 756000 w 1566000"/>
              <a:gd name="connsiteY938" fmla="*/ 783000 h 2106000"/>
              <a:gd name="connsiteX939" fmla="*/ 783000 w 1566000"/>
              <a:gd name="connsiteY939" fmla="*/ 756000 h 2106000"/>
              <a:gd name="connsiteX940" fmla="*/ 675000 w 1566000"/>
              <a:gd name="connsiteY940" fmla="*/ 756000 h 2106000"/>
              <a:gd name="connsiteX941" fmla="*/ 702000 w 1566000"/>
              <a:gd name="connsiteY941" fmla="*/ 783000 h 2106000"/>
              <a:gd name="connsiteX942" fmla="*/ 675000 w 1566000"/>
              <a:gd name="connsiteY942" fmla="*/ 810000 h 2106000"/>
              <a:gd name="connsiteX943" fmla="*/ 648000 w 1566000"/>
              <a:gd name="connsiteY943" fmla="*/ 783000 h 2106000"/>
              <a:gd name="connsiteX944" fmla="*/ 675000 w 1566000"/>
              <a:gd name="connsiteY944" fmla="*/ 756000 h 2106000"/>
              <a:gd name="connsiteX945" fmla="*/ 567000 w 1566000"/>
              <a:gd name="connsiteY945" fmla="*/ 756000 h 2106000"/>
              <a:gd name="connsiteX946" fmla="*/ 594000 w 1566000"/>
              <a:gd name="connsiteY946" fmla="*/ 783000 h 2106000"/>
              <a:gd name="connsiteX947" fmla="*/ 567000 w 1566000"/>
              <a:gd name="connsiteY947" fmla="*/ 810000 h 2106000"/>
              <a:gd name="connsiteX948" fmla="*/ 540000 w 1566000"/>
              <a:gd name="connsiteY948" fmla="*/ 783000 h 2106000"/>
              <a:gd name="connsiteX949" fmla="*/ 567000 w 1566000"/>
              <a:gd name="connsiteY949" fmla="*/ 756000 h 2106000"/>
              <a:gd name="connsiteX950" fmla="*/ 459000 w 1566000"/>
              <a:gd name="connsiteY950" fmla="*/ 756000 h 2106000"/>
              <a:gd name="connsiteX951" fmla="*/ 486000 w 1566000"/>
              <a:gd name="connsiteY951" fmla="*/ 783000 h 2106000"/>
              <a:gd name="connsiteX952" fmla="*/ 459000 w 1566000"/>
              <a:gd name="connsiteY952" fmla="*/ 810000 h 2106000"/>
              <a:gd name="connsiteX953" fmla="*/ 432000 w 1566000"/>
              <a:gd name="connsiteY953" fmla="*/ 783000 h 2106000"/>
              <a:gd name="connsiteX954" fmla="*/ 459000 w 1566000"/>
              <a:gd name="connsiteY954" fmla="*/ 756000 h 2106000"/>
              <a:gd name="connsiteX955" fmla="*/ 351000 w 1566000"/>
              <a:gd name="connsiteY955" fmla="*/ 756000 h 2106000"/>
              <a:gd name="connsiteX956" fmla="*/ 378000 w 1566000"/>
              <a:gd name="connsiteY956" fmla="*/ 783000 h 2106000"/>
              <a:gd name="connsiteX957" fmla="*/ 351000 w 1566000"/>
              <a:gd name="connsiteY957" fmla="*/ 810000 h 2106000"/>
              <a:gd name="connsiteX958" fmla="*/ 324000 w 1566000"/>
              <a:gd name="connsiteY958" fmla="*/ 783000 h 2106000"/>
              <a:gd name="connsiteX959" fmla="*/ 351000 w 1566000"/>
              <a:gd name="connsiteY959" fmla="*/ 756000 h 2106000"/>
              <a:gd name="connsiteX960" fmla="*/ 243000 w 1566000"/>
              <a:gd name="connsiteY960" fmla="*/ 756000 h 2106000"/>
              <a:gd name="connsiteX961" fmla="*/ 270000 w 1566000"/>
              <a:gd name="connsiteY961" fmla="*/ 783000 h 2106000"/>
              <a:gd name="connsiteX962" fmla="*/ 243000 w 1566000"/>
              <a:gd name="connsiteY962" fmla="*/ 810000 h 2106000"/>
              <a:gd name="connsiteX963" fmla="*/ 216000 w 1566000"/>
              <a:gd name="connsiteY963" fmla="*/ 783000 h 2106000"/>
              <a:gd name="connsiteX964" fmla="*/ 243000 w 1566000"/>
              <a:gd name="connsiteY964" fmla="*/ 756000 h 2106000"/>
              <a:gd name="connsiteX965" fmla="*/ 135000 w 1566000"/>
              <a:gd name="connsiteY965" fmla="*/ 756000 h 2106000"/>
              <a:gd name="connsiteX966" fmla="*/ 162000 w 1566000"/>
              <a:gd name="connsiteY966" fmla="*/ 783000 h 2106000"/>
              <a:gd name="connsiteX967" fmla="*/ 135000 w 1566000"/>
              <a:gd name="connsiteY967" fmla="*/ 810000 h 2106000"/>
              <a:gd name="connsiteX968" fmla="*/ 108000 w 1566000"/>
              <a:gd name="connsiteY968" fmla="*/ 783000 h 2106000"/>
              <a:gd name="connsiteX969" fmla="*/ 135000 w 1566000"/>
              <a:gd name="connsiteY969" fmla="*/ 756000 h 2106000"/>
              <a:gd name="connsiteX970" fmla="*/ 27000 w 1566000"/>
              <a:gd name="connsiteY970" fmla="*/ 756000 h 2106000"/>
              <a:gd name="connsiteX971" fmla="*/ 54000 w 1566000"/>
              <a:gd name="connsiteY971" fmla="*/ 783000 h 2106000"/>
              <a:gd name="connsiteX972" fmla="*/ 27000 w 1566000"/>
              <a:gd name="connsiteY972" fmla="*/ 810000 h 2106000"/>
              <a:gd name="connsiteX973" fmla="*/ 0 w 1566000"/>
              <a:gd name="connsiteY973" fmla="*/ 783000 h 2106000"/>
              <a:gd name="connsiteX974" fmla="*/ 27000 w 1566000"/>
              <a:gd name="connsiteY974" fmla="*/ 756000 h 2106000"/>
              <a:gd name="connsiteX975" fmla="*/ 1539000 w 1566000"/>
              <a:gd name="connsiteY975" fmla="*/ 648000 h 2106000"/>
              <a:gd name="connsiteX976" fmla="*/ 1566000 w 1566000"/>
              <a:gd name="connsiteY976" fmla="*/ 675000 h 2106000"/>
              <a:gd name="connsiteX977" fmla="*/ 1539000 w 1566000"/>
              <a:gd name="connsiteY977" fmla="*/ 702000 h 2106000"/>
              <a:gd name="connsiteX978" fmla="*/ 1512000 w 1566000"/>
              <a:gd name="connsiteY978" fmla="*/ 675000 h 2106000"/>
              <a:gd name="connsiteX979" fmla="*/ 1539000 w 1566000"/>
              <a:gd name="connsiteY979" fmla="*/ 648000 h 2106000"/>
              <a:gd name="connsiteX980" fmla="*/ 1431000 w 1566000"/>
              <a:gd name="connsiteY980" fmla="*/ 648000 h 2106000"/>
              <a:gd name="connsiteX981" fmla="*/ 1458000 w 1566000"/>
              <a:gd name="connsiteY981" fmla="*/ 675000 h 2106000"/>
              <a:gd name="connsiteX982" fmla="*/ 1431000 w 1566000"/>
              <a:gd name="connsiteY982" fmla="*/ 702000 h 2106000"/>
              <a:gd name="connsiteX983" fmla="*/ 1404000 w 1566000"/>
              <a:gd name="connsiteY983" fmla="*/ 675000 h 2106000"/>
              <a:gd name="connsiteX984" fmla="*/ 1431000 w 1566000"/>
              <a:gd name="connsiteY984" fmla="*/ 648000 h 2106000"/>
              <a:gd name="connsiteX985" fmla="*/ 1323000 w 1566000"/>
              <a:gd name="connsiteY985" fmla="*/ 648000 h 2106000"/>
              <a:gd name="connsiteX986" fmla="*/ 1350000 w 1566000"/>
              <a:gd name="connsiteY986" fmla="*/ 675000 h 2106000"/>
              <a:gd name="connsiteX987" fmla="*/ 1323000 w 1566000"/>
              <a:gd name="connsiteY987" fmla="*/ 702000 h 2106000"/>
              <a:gd name="connsiteX988" fmla="*/ 1296000 w 1566000"/>
              <a:gd name="connsiteY988" fmla="*/ 675000 h 2106000"/>
              <a:gd name="connsiteX989" fmla="*/ 1323000 w 1566000"/>
              <a:gd name="connsiteY989" fmla="*/ 648000 h 2106000"/>
              <a:gd name="connsiteX990" fmla="*/ 1215000 w 1566000"/>
              <a:gd name="connsiteY990" fmla="*/ 648000 h 2106000"/>
              <a:gd name="connsiteX991" fmla="*/ 1242000 w 1566000"/>
              <a:gd name="connsiteY991" fmla="*/ 675000 h 2106000"/>
              <a:gd name="connsiteX992" fmla="*/ 1215000 w 1566000"/>
              <a:gd name="connsiteY992" fmla="*/ 702000 h 2106000"/>
              <a:gd name="connsiteX993" fmla="*/ 1188000 w 1566000"/>
              <a:gd name="connsiteY993" fmla="*/ 675000 h 2106000"/>
              <a:gd name="connsiteX994" fmla="*/ 1215000 w 1566000"/>
              <a:gd name="connsiteY994" fmla="*/ 648000 h 2106000"/>
              <a:gd name="connsiteX995" fmla="*/ 1107000 w 1566000"/>
              <a:gd name="connsiteY995" fmla="*/ 648000 h 2106000"/>
              <a:gd name="connsiteX996" fmla="*/ 1134000 w 1566000"/>
              <a:gd name="connsiteY996" fmla="*/ 675000 h 2106000"/>
              <a:gd name="connsiteX997" fmla="*/ 1107000 w 1566000"/>
              <a:gd name="connsiteY997" fmla="*/ 702000 h 2106000"/>
              <a:gd name="connsiteX998" fmla="*/ 1080000 w 1566000"/>
              <a:gd name="connsiteY998" fmla="*/ 675000 h 2106000"/>
              <a:gd name="connsiteX999" fmla="*/ 1107000 w 1566000"/>
              <a:gd name="connsiteY999" fmla="*/ 648000 h 2106000"/>
              <a:gd name="connsiteX1000" fmla="*/ 999000 w 1566000"/>
              <a:gd name="connsiteY1000" fmla="*/ 648000 h 2106000"/>
              <a:gd name="connsiteX1001" fmla="*/ 1026000 w 1566000"/>
              <a:gd name="connsiteY1001" fmla="*/ 675000 h 2106000"/>
              <a:gd name="connsiteX1002" fmla="*/ 999000 w 1566000"/>
              <a:gd name="connsiteY1002" fmla="*/ 702000 h 2106000"/>
              <a:gd name="connsiteX1003" fmla="*/ 972000 w 1566000"/>
              <a:gd name="connsiteY1003" fmla="*/ 675000 h 2106000"/>
              <a:gd name="connsiteX1004" fmla="*/ 999000 w 1566000"/>
              <a:gd name="connsiteY1004" fmla="*/ 648000 h 2106000"/>
              <a:gd name="connsiteX1005" fmla="*/ 891000 w 1566000"/>
              <a:gd name="connsiteY1005" fmla="*/ 648000 h 2106000"/>
              <a:gd name="connsiteX1006" fmla="*/ 918000 w 1566000"/>
              <a:gd name="connsiteY1006" fmla="*/ 675000 h 2106000"/>
              <a:gd name="connsiteX1007" fmla="*/ 891000 w 1566000"/>
              <a:gd name="connsiteY1007" fmla="*/ 702000 h 2106000"/>
              <a:gd name="connsiteX1008" fmla="*/ 864000 w 1566000"/>
              <a:gd name="connsiteY1008" fmla="*/ 675000 h 2106000"/>
              <a:gd name="connsiteX1009" fmla="*/ 891000 w 1566000"/>
              <a:gd name="connsiteY1009" fmla="*/ 648000 h 2106000"/>
              <a:gd name="connsiteX1010" fmla="*/ 783000 w 1566000"/>
              <a:gd name="connsiteY1010" fmla="*/ 648000 h 2106000"/>
              <a:gd name="connsiteX1011" fmla="*/ 810000 w 1566000"/>
              <a:gd name="connsiteY1011" fmla="*/ 675000 h 2106000"/>
              <a:gd name="connsiteX1012" fmla="*/ 783000 w 1566000"/>
              <a:gd name="connsiteY1012" fmla="*/ 702000 h 2106000"/>
              <a:gd name="connsiteX1013" fmla="*/ 756000 w 1566000"/>
              <a:gd name="connsiteY1013" fmla="*/ 675000 h 2106000"/>
              <a:gd name="connsiteX1014" fmla="*/ 783000 w 1566000"/>
              <a:gd name="connsiteY1014" fmla="*/ 648000 h 2106000"/>
              <a:gd name="connsiteX1015" fmla="*/ 675000 w 1566000"/>
              <a:gd name="connsiteY1015" fmla="*/ 648000 h 2106000"/>
              <a:gd name="connsiteX1016" fmla="*/ 702000 w 1566000"/>
              <a:gd name="connsiteY1016" fmla="*/ 675000 h 2106000"/>
              <a:gd name="connsiteX1017" fmla="*/ 675000 w 1566000"/>
              <a:gd name="connsiteY1017" fmla="*/ 702000 h 2106000"/>
              <a:gd name="connsiteX1018" fmla="*/ 648000 w 1566000"/>
              <a:gd name="connsiteY1018" fmla="*/ 675000 h 2106000"/>
              <a:gd name="connsiteX1019" fmla="*/ 675000 w 1566000"/>
              <a:gd name="connsiteY1019" fmla="*/ 648000 h 2106000"/>
              <a:gd name="connsiteX1020" fmla="*/ 567000 w 1566000"/>
              <a:gd name="connsiteY1020" fmla="*/ 648000 h 2106000"/>
              <a:gd name="connsiteX1021" fmla="*/ 594000 w 1566000"/>
              <a:gd name="connsiteY1021" fmla="*/ 675000 h 2106000"/>
              <a:gd name="connsiteX1022" fmla="*/ 567000 w 1566000"/>
              <a:gd name="connsiteY1022" fmla="*/ 702000 h 2106000"/>
              <a:gd name="connsiteX1023" fmla="*/ 540000 w 1566000"/>
              <a:gd name="connsiteY1023" fmla="*/ 675000 h 2106000"/>
              <a:gd name="connsiteX1024" fmla="*/ 567000 w 1566000"/>
              <a:gd name="connsiteY1024" fmla="*/ 648000 h 2106000"/>
              <a:gd name="connsiteX1025" fmla="*/ 459000 w 1566000"/>
              <a:gd name="connsiteY1025" fmla="*/ 648000 h 2106000"/>
              <a:gd name="connsiteX1026" fmla="*/ 486000 w 1566000"/>
              <a:gd name="connsiteY1026" fmla="*/ 675000 h 2106000"/>
              <a:gd name="connsiteX1027" fmla="*/ 459000 w 1566000"/>
              <a:gd name="connsiteY1027" fmla="*/ 702000 h 2106000"/>
              <a:gd name="connsiteX1028" fmla="*/ 432000 w 1566000"/>
              <a:gd name="connsiteY1028" fmla="*/ 675000 h 2106000"/>
              <a:gd name="connsiteX1029" fmla="*/ 459000 w 1566000"/>
              <a:gd name="connsiteY1029" fmla="*/ 648000 h 2106000"/>
              <a:gd name="connsiteX1030" fmla="*/ 351000 w 1566000"/>
              <a:gd name="connsiteY1030" fmla="*/ 648000 h 2106000"/>
              <a:gd name="connsiteX1031" fmla="*/ 378000 w 1566000"/>
              <a:gd name="connsiteY1031" fmla="*/ 675000 h 2106000"/>
              <a:gd name="connsiteX1032" fmla="*/ 351000 w 1566000"/>
              <a:gd name="connsiteY1032" fmla="*/ 702000 h 2106000"/>
              <a:gd name="connsiteX1033" fmla="*/ 324000 w 1566000"/>
              <a:gd name="connsiteY1033" fmla="*/ 675000 h 2106000"/>
              <a:gd name="connsiteX1034" fmla="*/ 351000 w 1566000"/>
              <a:gd name="connsiteY1034" fmla="*/ 648000 h 2106000"/>
              <a:gd name="connsiteX1035" fmla="*/ 243000 w 1566000"/>
              <a:gd name="connsiteY1035" fmla="*/ 648000 h 2106000"/>
              <a:gd name="connsiteX1036" fmla="*/ 270000 w 1566000"/>
              <a:gd name="connsiteY1036" fmla="*/ 675000 h 2106000"/>
              <a:gd name="connsiteX1037" fmla="*/ 243000 w 1566000"/>
              <a:gd name="connsiteY1037" fmla="*/ 702000 h 2106000"/>
              <a:gd name="connsiteX1038" fmla="*/ 216000 w 1566000"/>
              <a:gd name="connsiteY1038" fmla="*/ 675000 h 2106000"/>
              <a:gd name="connsiteX1039" fmla="*/ 243000 w 1566000"/>
              <a:gd name="connsiteY1039" fmla="*/ 648000 h 2106000"/>
              <a:gd name="connsiteX1040" fmla="*/ 135000 w 1566000"/>
              <a:gd name="connsiteY1040" fmla="*/ 648000 h 2106000"/>
              <a:gd name="connsiteX1041" fmla="*/ 162000 w 1566000"/>
              <a:gd name="connsiteY1041" fmla="*/ 675000 h 2106000"/>
              <a:gd name="connsiteX1042" fmla="*/ 135000 w 1566000"/>
              <a:gd name="connsiteY1042" fmla="*/ 702000 h 2106000"/>
              <a:gd name="connsiteX1043" fmla="*/ 108000 w 1566000"/>
              <a:gd name="connsiteY1043" fmla="*/ 675000 h 2106000"/>
              <a:gd name="connsiteX1044" fmla="*/ 135000 w 1566000"/>
              <a:gd name="connsiteY1044" fmla="*/ 648000 h 2106000"/>
              <a:gd name="connsiteX1045" fmla="*/ 27000 w 1566000"/>
              <a:gd name="connsiteY1045" fmla="*/ 648000 h 2106000"/>
              <a:gd name="connsiteX1046" fmla="*/ 54000 w 1566000"/>
              <a:gd name="connsiteY1046" fmla="*/ 675000 h 2106000"/>
              <a:gd name="connsiteX1047" fmla="*/ 27000 w 1566000"/>
              <a:gd name="connsiteY1047" fmla="*/ 702000 h 2106000"/>
              <a:gd name="connsiteX1048" fmla="*/ 0 w 1566000"/>
              <a:gd name="connsiteY1048" fmla="*/ 675000 h 2106000"/>
              <a:gd name="connsiteX1049" fmla="*/ 27000 w 1566000"/>
              <a:gd name="connsiteY1049" fmla="*/ 648000 h 2106000"/>
              <a:gd name="connsiteX1050" fmla="*/ 1539000 w 1566000"/>
              <a:gd name="connsiteY1050" fmla="*/ 540000 h 2106000"/>
              <a:gd name="connsiteX1051" fmla="*/ 1566000 w 1566000"/>
              <a:gd name="connsiteY1051" fmla="*/ 567000 h 2106000"/>
              <a:gd name="connsiteX1052" fmla="*/ 1539000 w 1566000"/>
              <a:gd name="connsiteY1052" fmla="*/ 594000 h 2106000"/>
              <a:gd name="connsiteX1053" fmla="*/ 1512000 w 1566000"/>
              <a:gd name="connsiteY1053" fmla="*/ 567000 h 2106000"/>
              <a:gd name="connsiteX1054" fmla="*/ 1539000 w 1566000"/>
              <a:gd name="connsiteY1054" fmla="*/ 540000 h 2106000"/>
              <a:gd name="connsiteX1055" fmla="*/ 1431000 w 1566000"/>
              <a:gd name="connsiteY1055" fmla="*/ 540000 h 2106000"/>
              <a:gd name="connsiteX1056" fmla="*/ 1458000 w 1566000"/>
              <a:gd name="connsiteY1056" fmla="*/ 567000 h 2106000"/>
              <a:gd name="connsiteX1057" fmla="*/ 1431000 w 1566000"/>
              <a:gd name="connsiteY1057" fmla="*/ 594000 h 2106000"/>
              <a:gd name="connsiteX1058" fmla="*/ 1404000 w 1566000"/>
              <a:gd name="connsiteY1058" fmla="*/ 567000 h 2106000"/>
              <a:gd name="connsiteX1059" fmla="*/ 1431000 w 1566000"/>
              <a:gd name="connsiteY1059" fmla="*/ 540000 h 2106000"/>
              <a:gd name="connsiteX1060" fmla="*/ 1323000 w 1566000"/>
              <a:gd name="connsiteY1060" fmla="*/ 540000 h 2106000"/>
              <a:gd name="connsiteX1061" fmla="*/ 1350000 w 1566000"/>
              <a:gd name="connsiteY1061" fmla="*/ 567000 h 2106000"/>
              <a:gd name="connsiteX1062" fmla="*/ 1323000 w 1566000"/>
              <a:gd name="connsiteY1062" fmla="*/ 594000 h 2106000"/>
              <a:gd name="connsiteX1063" fmla="*/ 1296000 w 1566000"/>
              <a:gd name="connsiteY1063" fmla="*/ 567000 h 2106000"/>
              <a:gd name="connsiteX1064" fmla="*/ 1323000 w 1566000"/>
              <a:gd name="connsiteY1064" fmla="*/ 540000 h 2106000"/>
              <a:gd name="connsiteX1065" fmla="*/ 1215000 w 1566000"/>
              <a:gd name="connsiteY1065" fmla="*/ 540000 h 2106000"/>
              <a:gd name="connsiteX1066" fmla="*/ 1242000 w 1566000"/>
              <a:gd name="connsiteY1066" fmla="*/ 567000 h 2106000"/>
              <a:gd name="connsiteX1067" fmla="*/ 1215000 w 1566000"/>
              <a:gd name="connsiteY1067" fmla="*/ 594000 h 2106000"/>
              <a:gd name="connsiteX1068" fmla="*/ 1188000 w 1566000"/>
              <a:gd name="connsiteY1068" fmla="*/ 567000 h 2106000"/>
              <a:gd name="connsiteX1069" fmla="*/ 1215000 w 1566000"/>
              <a:gd name="connsiteY1069" fmla="*/ 540000 h 2106000"/>
              <a:gd name="connsiteX1070" fmla="*/ 1107000 w 1566000"/>
              <a:gd name="connsiteY1070" fmla="*/ 540000 h 2106000"/>
              <a:gd name="connsiteX1071" fmla="*/ 1134000 w 1566000"/>
              <a:gd name="connsiteY1071" fmla="*/ 567000 h 2106000"/>
              <a:gd name="connsiteX1072" fmla="*/ 1107000 w 1566000"/>
              <a:gd name="connsiteY1072" fmla="*/ 594000 h 2106000"/>
              <a:gd name="connsiteX1073" fmla="*/ 1080000 w 1566000"/>
              <a:gd name="connsiteY1073" fmla="*/ 567000 h 2106000"/>
              <a:gd name="connsiteX1074" fmla="*/ 1107000 w 1566000"/>
              <a:gd name="connsiteY1074" fmla="*/ 540000 h 2106000"/>
              <a:gd name="connsiteX1075" fmla="*/ 999000 w 1566000"/>
              <a:gd name="connsiteY1075" fmla="*/ 540000 h 2106000"/>
              <a:gd name="connsiteX1076" fmla="*/ 1026000 w 1566000"/>
              <a:gd name="connsiteY1076" fmla="*/ 567000 h 2106000"/>
              <a:gd name="connsiteX1077" fmla="*/ 999000 w 1566000"/>
              <a:gd name="connsiteY1077" fmla="*/ 594000 h 2106000"/>
              <a:gd name="connsiteX1078" fmla="*/ 972000 w 1566000"/>
              <a:gd name="connsiteY1078" fmla="*/ 567000 h 2106000"/>
              <a:gd name="connsiteX1079" fmla="*/ 999000 w 1566000"/>
              <a:gd name="connsiteY1079" fmla="*/ 540000 h 2106000"/>
              <a:gd name="connsiteX1080" fmla="*/ 891000 w 1566000"/>
              <a:gd name="connsiteY1080" fmla="*/ 540000 h 2106000"/>
              <a:gd name="connsiteX1081" fmla="*/ 918000 w 1566000"/>
              <a:gd name="connsiteY1081" fmla="*/ 567000 h 2106000"/>
              <a:gd name="connsiteX1082" fmla="*/ 891000 w 1566000"/>
              <a:gd name="connsiteY1082" fmla="*/ 594000 h 2106000"/>
              <a:gd name="connsiteX1083" fmla="*/ 864000 w 1566000"/>
              <a:gd name="connsiteY1083" fmla="*/ 567000 h 2106000"/>
              <a:gd name="connsiteX1084" fmla="*/ 891000 w 1566000"/>
              <a:gd name="connsiteY1084" fmla="*/ 540000 h 2106000"/>
              <a:gd name="connsiteX1085" fmla="*/ 783000 w 1566000"/>
              <a:gd name="connsiteY1085" fmla="*/ 540000 h 2106000"/>
              <a:gd name="connsiteX1086" fmla="*/ 810000 w 1566000"/>
              <a:gd name="connsiteY1086" fmla="*/ 567000 h 2106000"/>
              <a:gd name="connsiteX1087" fmla="*/ 783000 w 1566000"/>
              <a:gd name="connsiteY1087" fmla="*/ 594000 h 2106000"/>
              <a:gd name="connsiteX1088" fmla="*/ 756000 w 1566000"/>
              <a:gd name="connsiteY1088" fmla="*/ 567000 h 2106000"/>
              <a:gd name="connsiteX1089" fmla="*/ 783000 w 1566000"/>
              <a:gd name="connsiteY1089" fmla="*/ 540000 h 2106000"/>
              <a:gd name="connsiteX1090" fmla="*/ 675000 w 1566000"/>
              <a:gd name="connsiteY1090" fmla="*/ 540000 h 2106000"/>
              <a:gd name="connsiteX1091" fmla="*/ 702000 w 1566000"/>
              <a:gd name="connsiteY1091" fmla="*/ 567000 h 2106000"/>
              <a:gd name="connsiteX1092" fmla="*/ 675000 w 1566000"/>
              <a:gd name="connsiteY1092" fmla="*/ 594000 h 2106000"/>
              <a:gd name="connsiteX1093" fmla="*/ 648000 w 1566000"/>
              <a:gd name="connsiteY1093" fmla="*/ 567000 h 2106000"/>
              <a:gd name="connsiteX1094" fmla="*/ 675000 w 1566000"/>
              <a:gd name="connsiteY1094" fmla="*/ 540000 h 2106000"/>
              <a:gd name="connsiteX1095" fmla="*/ 567000 w 1566000"/>
              <a:gd name="connsiteY1095" fmla="*/ 540000 h 2106000"/>
              <a:gd name="connsiteX1096" fmla="*/ 594000 w 1566000"/>
              <a:gd name="connsiteY1096" fmla="*/ 567000 h 2106000"/>
              <a:gd name="connsiteX1097" fmla="*/ 567000 w 1566000"/>
              <a:gd name="connsiteY1097" fmla="*/ 594000 h 2106000"/>
              <a:gd name="connsiteX1098" fmla="*/ 540000 w 1566000"/>
              <a:gd name="connsiteY1098" fmla="*/ 567000 h 2106000"/>
              <a:gd name="connsiteX1099" fmla="*/ 567000 w 1566000"/>
              <a:gd name="connsiteY1099" fmla="*/ 540000 h 2106000"/>
              <a:gd name="connsiteX1100" fmla="*/ 459000 w 1566000"/>
              <a:gd name="connsiteY1100" fmla="*/ 540000 h 2106000"/>
              <a:gd name="connsiteX1101" fmla="*/ 486000 w 1566000"/>
              <a:gd name="connsiteY1101" fmla="*/ 567000 h 2106000"/>
              <a:gd name="connsiteX1102" fmla="*/ 459000 w 1566000"/>
              <a:gd name="connsiteY1102" fmla="*/ 594000 h 2106000"/>
              <a:gd name="connsiteX1103" fmla="*/ 432000 w 1566000"/>
              <a:gd name="connsiteY1103" fmla="*/ 567000 h 2106000"/>
              <a:gd name="connsiteX1104" fmla="*/ 459000 w 1566000"/>
              <a:gd name="connsiteY1104" fmla="*/ 540000 h 2106000"/>
              <a:gd name="connsiteX1105" fmla="*/ 351000 w 1566000"/>
              <a:gd name="connsiteY1105" fmla="*/ 540000 h 2106000"/>
              <a:gd name="connsiteX1106" fmla="*/ 378000 w 1566000"/>
              <a:gd name="connsiteY1106" fmla="*/ 567000 h 2106000"/>
              <a:gd name="connsiteX1107" fmla="*/ 351000 w 1566000"/>
              <a:gd name="connsiteY1107" fmla="*/ 594000 h 2106000"/>
              <a:gd name="connsiteX1108" fmla="*/ 324000 w 1566000"/>
              <a:gd name="connsiteY1108" fmla="*/ 567000 h 2106000"/>
              <a:gd name="connsiteX1109" fmla="*/ 351000 w 1566000"/>
              <a:gd name="connsiteY1109" fmla="*/ 540000 h 2106000"/>
              <a:gd name="connsiteX1110" fmla="*/ 243000 w 1566000"/>
              <a:gd name="connsiteY1110" fmla="*/ 540000 h 2106000"/>
              <a:gd name="connsiteX1111" fmla="*/ 270000 w 1566000"/>
              <a:gd name="connsiteY1111" fmla="*/ 567000 h 2106000"/>
              <a:gd name="connsiteX1112" fmla="*/ 243000 w 1566000"/>
              <a:gd name="connsiteY1112" fmla="*/ 594000 h 2106000"/>
              <a:gd name="connsiteX1113" fmla="*/ 216000 w 1566000"/>
              <a:gd name="connsiteY1113" fmla="*/ 567000 h 2106000"/>
              <a:gd name="connsiteX1114" fmla="*/ 243000 w 1566000"/>
              <a:gd name="connsiteY1114" fmla="*/ 540000 h 2106000"/>
              <a:gd name="connsiteX1115" fmla="*/ 135000 w 1566000"/>
              <a:gd name="connsiteY1115" fmla="*/ 540000 h 2106000"/>
              <a:gd name="connsiteX1116" fmla="*/ 162000 w 1566000"/>
              <a:gd name="connsiteY1116" fmla="*/ 567000 h 2106000"/>
              <a:gd name="connsiteX1117" fmla="*/ 135000 w 1566000"/>
              <a:gd name="connsiteY1117" fmla="*/ 594000 h 2106000"/>
              <a:gd name="connsiteX1118" fmla="*/ 108000 w 1566000"/>
              <a:gd name="connsiteY1118" fmla="*/ 567000 h 2106000"/>
              <a:gd name="connsiteX1119" fmla="*/ 135000 w 1566000"/>
              <a:gd name="connsiteY1119" fmla="*/ 540000 h 2106000"/>
              <a:gd name="connsiteX1120" fmla="*/ 27000 w 1566000"/>
              <a:gd name="connsiteY1120" fmla="*/ 540000 h 2106000"/>
              <a:gd name="connsiteX1121" fmla="*/ 54000 w 1566000"/>
              <a:gd name="connsiteY1121" fmla="*/ 567000 h 2106000"/>
              <a:gd name="connsiteX1122" fmla="*/ 27000 w 1566000"/>
              <a:gd name="connsiteY1122" fmla="*/ 594000 h 2106000"/>
              <a:gd name="connsiteX1123" fmla="*/ 0 w 1566000"/>
              <a:gd name="connsiteY1123" fmla="*/ 567000 h 2106000"/>
              <a:gd name="connsiteX1124" fmla="*/ 27000 w 1566000"/>
              <a:gd name="connsiteY1124" fmla="*/ 540000 h 2106000"/>
              <a:gd name="connsiteX1125" fmla="*/ 1539000 w 1566000"/>
              <a:gd name="connsiteY1125" fmla="*/ 432001 h 2106000"/>
              <a:gd name="connsiteX1126" fmla="*/ 1566000 w 1566000"/>
              <a:gd name="connsiteY1126" fmla="*/ 459001 h 2106000"/>
              <a:gd name="connsiteX1127" fmla="*/ 1539000 w 1566000"/>
              <a:gd name="connsiteY1127" fmla="*/ 486000 h 2106000"/>
              <a:gd name="connsiteX1128" fmla="*/ 1512000 w 1566000"/>
              <a:gd name="connsiteY1128" fmla="*/ 459001 h 2106000"/>
              <a:gd name="connsiteX1129" fmla="*/ 1539000 w 1566000"/>
              <a:gd name="connsiteY1129" fmla="*/ 432001 h 2106000"/>
              <a:gd name="connsiteX1130" fmla="*/ 1431000 w 1566000"/>
              <a:gd name="connsiteY1130" fmla="*/ 432001 h 2106000"/>
              <a:gd name="connsiteX1131" fmla="*/ 1458000 w 1566000"/>
              <a:gd name="connsiteY1131" fmla="*/ 459001 h 2106000"/>
              <a:gd name="connsiteX1132" fmla="*/ 1431000 w 1566000"/>
              <a:gd name="connsiteY1132" fmla="*/ 486000 h 2106000"/>
              <a:gd name="connsiteX1133" fmla="*/ 1404000 w 1566000"/>
              <a:gd name="connsiteY1133" fmla="*/ 459001 h 2106000"/>
              <a:gd name="connsiteX1134" fmla="*/ 1431000 w 1566000"/>
              <a:gd name="connsiteY1134" fmla="*/ 432001 h 2106000"/>
              <a:gd name="connsiteX1135" fmla="*/ 1323000 w 1566000"/>
              <a:gd name="connsiteY1135" fmla="*/ 432001 h 2106000"/>
              <a:gd name="connsiteX1136" fmla="*/ 1350000 w 1566000"/>
              <a:gd name="connsiteY1136" fmla="*/ 459001 h 2106000"/>
              <a:gd name="connsiteX1137" fmla="*/ 1323000 w 1566000"/>
              <a:gd name="connsiteY1137" fmla="*/ 486000 h 2106000"/>
              <a:gd name="connsiteX1138" fmla="*/ 1296000 w 1566000"/>
              <a:gd name="connsiteY1138" fmla="*/ 459001 h 2106000"/>
              <a:gd name="connsiteX1139" fmla="*/ 1323000 w 1566000"/>
              <a:gd name="connsiteY1139" fmla="*/ 432001 h 2106000"/>
              <a:gd name="connsiteX1140" fmla="*/ 1215000 w 1566000"/>
              <a:gd name="connsiteY1140" fmla="*/ 432001 h 2106000"/>
              <a:gd name="connsiteX1141" fmla="*/ 1242000 w 1566000"/>
              <a:gd name="connsiteY1141" fmla="*/ 459001 h 2106000"/>
              <a:gd name="connsiteX1142" fmla="*/ 1215000 w 1566000"/>
              <a:gd name="connsiteY1142" fmla="*/ 486000 h 2106000"/>
              <a:gd name="connsiteX1143" fmla="*/ 1188000 w 1566000"/>
              <a:gd name="connsiteY1143" fmla="*/ 459001 h 2106000"/>
              <a:gd name="connsiteX1144" fmla="*/ 1215000 w 1566000"/>
              <a:gd name="connsiteY1144" fmla="*/ 432001 h 2106000"/>
              <a:gd name="connsiteX1145" fmla="*/ 1107000 w 1566000"/>
              <a:gd name="connsiteY1145" fmla="*/ 432001 h 2106000"/>
              <a:gd name="connsiteX1146" fmla="*/ 1134000 w 1566000"/>
              <a:gd name="connsiteY1146" fmla="*/ 459001 h 2106000"/>
              <a:gd name="connsiteX1147" fmla="*/ 1107000 w 1566000"/>
              <a:gd name="connsiteY1147" fmla="*/ 486000 h 2106000"/>
              <a:gd name="connsiteX1148" fmla="*/ 1080000 w 1566000"/>
              <a:gd name="connsiteY1148" fmla="*/ 459001 h 2106000"/>
              <a:gd name="connsiteX1149" fmla="*/ 1107000 w 1566000"/>
              <a:gd name="connsiteY1149" fmla="*/ 432001 h 2106000"/>
              <a:gd name="connsiteX1150" fmla="*/ 999000 w 1566000"/>
              <a:gd name="connsiteY1150" fmla="*/ 432001 h 2106000"/>
              <a:gd name="connsiteX1151" fmla="*/ 1026000 w 1566000"/>
              <a:gd name="connsiteY1151" fmla="*/ 459001 h 2106000"/>
              <a:gd name="connsiteX1152" fmla="*/ 999000 w 1566000"/>
              <a:gd name="connsiteY1152" fmla="*/ 486000 h 2106000"/>
              <a:gd name="connsiteX1153" fmla="*/ 972000 w 1566000"/>
              <a:gd name="connsiteY1153" fmla="*/ 459001 h 2106000"/>
              <a:gd name="connsiteX1154" fmla="*/ 999000 w 1566000"/>
              <a:gd name="connsiteY1154" fmla="*/ 432001 h 2106000"/>
              <a:gd name="connsiteX1155" fmla="*/ 891000 w 1566000"/>
              <a:gd name="connsiteY1155" fmla="*/ 432001 h 2106000"/>
              <a:gd name="connsiteX1156" fmla="*/ 918000 w 1566000"/>
              <a:gd name="connsiteY1156" fmla="*/ 459001 h 2106000"/>
              <a:gd name="connsiteX1157" fmla="*/ 891000 w 1566000"/>
              <a:gd name="connsiteY1157" fmla="*/ 486000 h 2106000"/>
              <a:gd name="connsiteX1158" fmla="*/ 864000 w 1566000"/>
              <a:gd name="connsiteY1158" fmla="*/ 459001 h 2106000"/>
              <a:gd name="connsiteX1159" fmla="*/ 891000 w 1566000"/>
              <a:gd name="connsiteY1159" fmla="*/ 432001 h 2106000"/>
              <a:gd name="connsiteX1160" fmla="*/ 783000 w 1566000"/>
              <a:gd name="connsiteY1160" fmla="*/ 432001 h 2106000"/>
              <a:gd name="connsiteX1161" fmla="*/ 810000 w 1566000"/>
              <a:gd name="connsiteY1161" fmla="*/ 459001 h 2106000"/>
              <a:gd name="connsiteX1162" fmla="*/ 783000 w 1566000"/>
              <a:gd name="connsiteY1162" fmla="*/ 486000 h 2106000"/>
              <a:gd name="connsiteX1163" fmla="*/ 756000 w 1566000"/>
              <a:gd name="connsiteY1163" fmla="*/ 459001 h 2106000"/>
              <a:gd name="connsiteX1164" fmla="*/ 783000 w 1566000"/>
              <a:gd name="connsiteY1164" fmla="*/ 432001 h 2106000"/>
              <a:gd name="connsiteX1165" fmla="*/ 675000 w 1566000"/>
              <a:gd name="connsiteY1165" fmla="*/ 432001 h 2106000"/>
              <a:gd name="connsiteX1166" fmla="*/ 702000 w 1566000"/>
              <a:gd name="connsiteY1166" fmla="*/ 459001 h 2106000"/>
              <a:gd name="connsiteX1167" fmla="*/ 675000 w 1566000"/>
              <a:gd name="connsiteY1167" fmla="*/ 486000 h 2106000"/>
              <a:gd name="connsiteX1168" fmla="*/ 648000 w 1566000"/>
              <a:gd name="connsiteY1168" fmla="*/ 459001 h 2106000"/>
              <a:gd name="connsiteX1169" fmla="*/ 675000 w 1566000"/>
              <a:gd name="connsiteY1169" fmla="*/ 432001 h 2106000"/>
              <a:gd name="connsiteX1170" fmla="*/ 567000 w 1566000"/>
              <a:gd name="connsiteY1170" fmla="*/ 432001 h 2106000"/>
              <a:gd name="connsiteX1171" fmla="*/ 594000 w 1566000"/>
              <a:gd name="connsiteY1171" fmla="*/ 459001 h 2106000"/>
              <a:gd name="connsiteX1172" fmla="*/ 567000 w 1566000"/>
              <a:gd name="connsiteY1172" fmla="*/ 486000 h 2106000"/>
              <a:gd name="connsiteX1173" fmla="*/ 540000 w 1566000"/>
              <a:gd name="connsiteY1173" fmla="*/ 459001 h 2106000"/>
              <a:gd name="connsiteX1174" fmla="*/ 567000 w 1566000"/>
              <a:gd name="connsiteY1174" fmla="*/ 432001 h 2106000"/>
              <a:gd name="connsiteX1175" fmla="*/ 459000 w 1566000"/>
              <a:gd name="connsiteY1175" fmla="*/ 432001 h 2106000"/>
              <a:gd name="connsiteX1176" fmla="*/ 486000 w 1566000"/>
              <a:gd name="connsiteY1176" fmla="*/ 459001 h 2106000"/>
              <a:gd name="connsiteX1177" fmla="*/ 459000 w 1566000"/>
              <a:gd name="connsiteY1177" fmla="*/ 486000 h 2106000"/>
              <a:gd name="connsiteX1178" fmla="*/ 432000 w 1566000"/>
              <a:gd name="connsiteY1178" fmla="*/ 459001 h 2106000"/>
              <a:gd name="connsiteX1179" fmla="*/ 459000 w 1566000"/>
              <a:gd name="connsiteY1179" fmla="*/ 432001 h 2106000"/>
              <a:gd name="connsiteX1180" fmla="*/ 351000 w 1566000"/>
              <a:gd name="connsiteY1180" fmla="*/ 432001 h 2106000"/>
              <a:gd name="connsiteX1181" fmla="*/ 378000 w 1566000"/>
              <a:gd name="connsiteY1181" fmla="*/ 459001 h 2106000"/>
              <a:gd name="connsiteX1182" fmla="*/ 351000 w 1566000"/>
              <a:gd name="connsiteY1182" fmla="*/ 486000 h 2106000"/>
              <a:gd name="connsiteX1183" fmla="*/ 324000 w 1566000"/>
              <a:gd name="connsiteY1183" fmla="*/ 459001 h 2106000"/>
              <a:gd name="connsiteX1184" fmla="*/ 351000 w 1566000"/>
              <a:gd name="connsiteY1184" fmla="*/ 432001 h 2106000"/>
              <a:gd name="connsiteX1185" fmla="*/ 243000 w 1566000"/>
              <a:gd name="connsiteY1185" fmla="*/ 432001 h 2106000"/>
              <a:gd name="connsiteX1186" fmla="*/ 270000 w 1566000"/>
              <a:gd name="connsiteY1186" fmla="*/ 459001 h 2106000"/>
              <a:gd name="connsiteX1187" fmla="*/ 243000 w 1566000"/>
              <a:gd name="connsiteY1187" fmla="*/ 486000 h 2106000"/>
              <a:gd name="connsiteX1188" fmla="*/ 216000 w 1566000"/>
              <a:gd name="connsiteY1188" fmla="*/ 459001 h 2106000"/>
              <a:gd name="connsiteX1189" fmla="*/ 243000 w 1566000"/>
              <a:gd name="connsiteY1189" fmla="*/ 432001 h 2106000"/>
              <a:gd name="connsiteX1190" fmla="*/ 135000 w 1566000"/>
              <a:gd name="connsiteY1190" fmla="*/ 432001 h 2106000"/>
              <a:gd name="connsiteX1191" fmla="*/ 162000 w 1566000"/>
              <a:gd name="connsiteY1191" fmla="*/ 459001 h 2106000"/>
              <a:gd name="connsiteX1192" fmla="*/ 135000 w 1566000"/>
              <a:gd name="connsiteY1192" fmla="*/ 486000 h 2106000"/>
              <a:gd name="connsiteX1193" fmla="*/ 108000 w 1566000"/>
              <a:gd name="connsiteY1193" fmla="*/ 459001 h 2106000"/>
              <a:gd name="connsiteX1194" fmla="*/ 135000 w 1566000"/>
              <a:gd name="connsiteY1194" fmla="*/ 432001 h 2106000"/>
              <a:gd name="connsiteX1195" fmla="*/ 27000 w 1566000"/>
              <a:gd name="connsiteY1195" fmla="*/ 432001 h 2106000"/>
              <a:gd name="connsiteX1196" fmla="*/ 54000 w 1566000"/>
              <a:gd name="connsiteY1196" fmla="*/ 459001 h 2106000"/>
              <a:gd name="connsiteX1197" fmla="*/ 27000 w 1566000"/>
              <a:gd name="connsiteY1197" fmla="*/ 486000 h 2106000"/>
              <a:gd name="connsiteX1198" fmla="*/ 0 w 1566000"/>
              <a:gd name="connsiteY1198" fmla="*/ 459001 h 2106000"/>
              <a:gd name="connsiteX1199" fmla="*/ 27000 w 1566000"/>
              <a:gd name="connsiteY1199" fmla="*/ 432001 h 2106000"/>
              <a:gd name="connsiteX1200" fmla="*/ 1539000 w 1566000"/>
              <a:gd name="connsiteY1200" fmla="*/ 324000 h 2106000"/>
              <a:gd name="connsiteX1201" fmla="*/ 1566000 w 1566000"/>
              <a:gd name="connsiteY1201" fmla="*/ 351000 h 2106000"/>
              <a:gd name="connsiteX1202" fmla="*/ 1539000 w 1566000"/>
              <a:gd name="connsiteY1202" fmla="*/ 378000 h 2106000"/>
              <a:gd name="connsiteX1203" fmla="*/ 1512000 w 1566000"/>
              <a:gd name="connsiteY1203" fmla="*/ 351000 h 2106000"/>
              <a:gd name="connsiteX1204" fmla="*/ 1539000 w 1566000"/>
              <a:gd name="connsiteY1204" fmla="*/ 324000 h 2106000"/>
              <a:gd name="connsiteX1205" fmla="*/ 1431000 w 1566000"/>
              <a:gd name="connsiteY1205" fmla="*/ 324000 h 2106000"/>
              <a:gd name="connsiteX1206" fmla="*/ 1458000 w 1566000"/>
              <a:gd name="connsiteY1206" fmla="*/ 351000 h 2106000"/>
              <a:gd name="connsiteX1207" fmla="*/ 1431000 w 1566000"/>
              <a:gd name="connsiteY1207" fmla="*/ 378000 h 2106000"/>
              <a:gd name="connsiteX1208" fmla="*/ 1404000 w 1566000"/>
              <a:gd name="connsiteY1208" fmla="*/ 351000 h 2106000"/>
              <a:gd name="connsiteX1209" fmla="*/ 1431000 w 1566000"/>
              <a:gd name="connsiteY1209" fmla="*/ 324000 h 2106000"/>
              <a:gd name="connsiteX1210" fmla="*/ 1323000 w 1566000"/>
              <a:gd name="connsiteY1210" fmla="*/ 324000 h 2106000"/>
              <a:gd name="connsiteX1211" fmla="*/ 1350000 w 1566000"/>
              <a:gd name="connsiteY1211" fmla="*/ 351000 h 2106000"/>
              <a:gd name="connsiteX1212" fmla="*/ 1323000 w 1566000"/>
              <a:gd name="connsiteY1212" fmla="*/ 378000 h 2106000"/>
              <a:gd name="connsiteX1213" fmla="*/ 1296000 w 1566000"/>
              <a:gd name="connsiteY1213" fmla="*/ 351000 h 2106000"/>
              <a:gd name="connsiteX1214" fmla="*/ 1323000 w 1566000"/>
              <a:gd name="connsiteY1214" fmla="*/ 324000 h 2106000"/>
              <a:gd name="connsiteX1215" fmla="*/ 1215000 w 1566000"/>
              <a:gd name="connsiteY1215" fmla="*/ 324000 h 2106000"/>
              <a:gd name="connsiteX1216" fmla="*/ 1242000 w 1566000"/>
              <a:gd name="connsiteY1216" fmla="*/ 351000 h 2106000"/>
              <a:gd name="connsiteX1217" fmla="*/ 1215000 w 1566000"/>
              <a:gd name="connsiteY1217" fmla="*/ 378000 h 2106000"/>
              <a:gd name="connsiteX1218" fmla="*/ 1188000 w 1566000"/>
              <a:gd name="connsiteY1218" fmla="*/ 351000 h 2106000"/>
              <a:gd name="connsiteX1219" fmla="*/ 1215000 w 1566000"/>
              <a:gd name="connsiteY1219" fmla="*/ 324000 h 2106000"/>
              <a:gd name="connsiteX1220" fmla="*/ 1107000 w 1566000"/>
              <a:gd name="connsiteY1220" fmla="*/ 324000 h 2106000"/>
              <a:gd name="connsiteX1221" fmla="*/ 1134000 w 1566000"/>
              <a:gd name="connsiteY1221" fmla="*/ 351000 h 2106000"/>
              <a:gd name="connsiteX1222" fmla="*/ 1107000 w 1566000"/>
              <a:gd name="connsiteY1222" fmla="*/ 378000 h 2106000"/>
              <a:gd name="connsiteX1223" fmla="*/ 1080000 w 1566000"/>
              <a:gd name="connsiteY1223" fmla="*/ 351000 h 2106000"/>
              <a:gd name="connsiteX1224" fmla="*/ 1107000 w 1566000"/>
              <a:gd name="connsiteY1224" fmla="*/ 324000 h 2106000"/>
              <a:gd name="connsiteX1225" fmla="*/ 999000 w 1566000"/>
              <a:gd name="connsiteY1225" fmla="*/ 324000 h 2106000"/>
              <a:gd name="connsiteX1226" fmla="*/ 1026000 w 1566000"/>
              <a:gd name="connsiteY1226" fmla="*/ 351000 h 2106000"/>
              <a:gd name="connsiteX1227" fmla="*/ 999000 w 1566000"/>
              <a:gd name="connsiteY1227" fmla="*/ 378000 h 2106000"/>
              <a:gd name="connsiteX1228" fmla="*/ 972000 w 1566000"/>
              <a:gd name="connsiteY1228" fmla="*/ 351000 h 2106000"/>
              <a:gd name="connsiteX1229" fmla="*/ 999000 w 1566000"/>
              <a:gd name="connsiteY1229" fmla="*/ 324000 h 2106000"/>
              <a:gd name="connsiteX1230" fmla="*/ 891000 w 1566000"/>
              <a:gd name="connsiteY1230" fmla="*/ 324000 h 2106000"/>
              <a:gd name="connsiteX1231" fmla="*/ 918000 w 1566000"/>
              <a:gd name="connsiteY1231" fmla="*/ 351000 h 2106000"/>
              <a:gd name="connsiteX1232" fmla="*/ 891000 w 1566000"/>
              <a:gd name="connsiteY1232" fmla="*/ 378000 h 2106000"/>
              <a:gd name="connsiteX1233" fmla="*/ 864000 w 1566000"/>
              <a:gd name="connsiteY1233" fmla="*/ 351000 h 2106000"/>
              <a:gd name="connsiteX1234" fmla="*/ 891000 w 1566000"/>
              <a:gd name="connsiteY1234" fmla="*/ 324000 h 2106000"/>
              <a:gd name="connsiteX1235" fmla="*/ 783000 w 1566000"/>
              <a:gd name="connsiteY1235" fmla="*/ 324000 h 2106000"/>
              <a:gd name="connsiteX1236" fmla="*/ 810000 w 1566000"/>
              <a:gd name="connsiteY1236" fmla="*/ 351000 h 2106000"/>
              <a:gd name="connsiteX1237" fmla="*/ 783000 w 1566000"/>
              <a:gd name="connsiteY1237" fmla="*/ 378000 h 2106000"/>
              <a:gd name="connsiteX1238" fmla="*/ 756000 w 1566000"/>
              <a:gd name="connsiteY1238" fmla="*/ 351000 h 2106000"/>
              <a:gd name="connsiteX1239" fmla="*/ 783000 w 1566000"/>
              <a:gd name="connsiteY1239" fmla="*/ 324000 h 2106000"/>
              <a:gd name="connsiteX1240" fmla="*/ 675000 w 1566000"/>
              <a:gd name="connsiteY1240" fmla="*/ 324000 h 2106000"/>
              <a:gd name="connsiteX1241" fmla="*/ 702000 w 1566000"/>
              <a:gd name="connsiteY1241" fmla="*/ 351000 h 2106000"/>
              <a:gd name="connsiteX1242" fmla="*/ 675000 w 1566000"/>
              <a:gd name="connsiteY1242" fmla="*/ 378000 h 2106000"/>
              <a:gd name="connsiteX1243" fmla="*/ 648000 w 1566000"/>
              <a:gd name="connsiteY1243" fmla="*/ 351000 h 2106000"/>
              <a:gd name="connsiteX1244" fmla="*/ 675000 w 1566000"/>
              <a:gd name="connsiteY1244" fmla="*/ 324000 h 2106000"/>
              <a:gd name="connsiteX1245" fmla="*/ 567000 w 1566000"/>
              <a:gd name="connsiteY1245" fmla="*/ 324000 h 2106000"/>
              <a:gd name="connsiteX1246" fmla="*/ 594000 w 1566000"/>
              <a:gd name="connsiteY1246" fmla="*/ 351000 h 2106000"/>
              <a:gd name="connsiteX1247" fmla="*/ 567000 w 1566000"/>
              <a:gd name="connsiteY1247" fmla="*/ 378000 h 2106000"/>
              <a:gd name="connsiteX1248" fmla="*/ 540000 w 1566000"/>
              <a:gd name="connsiteY1248" fmla="*/ 351000 h 2106000"/>
              <a:gd name="connsiteX1249" fmla="*/ 567000 w 1566000"/>
              <a:gd name="connsiteY1249" fmla="*/ 324000 h 2106000"/>
              <a:gd name="connsiteX1250" fmla="*/ 459000 w 1566000"/>
              <a:gd name="connsiteY1250" fmla="*/ 324000 h 2106000"/>
              <a:gd name="connsiteX1251" fmla="*/ 486000 w 1566000"/>
              <a:gd name="connsiteY1251" fmla="*/ 351000 h 2106000"/>
              <a:gd name="connsiteX1252" fmla="*/ 459000 w 1566000"/>
              <a:gd name="connsiteY1252" fmla="*/ 378000 h 2106000"/>
              <a:gd name="connsiteX1253" fmla="*/ 432000 w 1566000"/>
              <a:gd name="connsiteY1253" fmla="*/ 351000 h 2106000"/>
              <a:gd name="connsiteX1254" fmla="*/ 459000 w 1566000"/>
              <a:gd name="connsiteY1254" fmla="*/ 324000 h 2106000"/>
              <a:gd name="connsiteX1255" fmla="*/ 351000 w 1566000"/>
              <a:gd name="connsiteY1255" fmla="*/ 324000 h 2106000"/>
              <a:gd name="connsiteX1256" fmla="*/ 378000 w 1566000"/>
              <a:gd name="connsiteY1256" fmla="*/ 351000 h 2106000"/>
              <a:gd name="connsiteX1257" fmla="*/ 351000 w 1566000"/>
              <a:gd name="connsiteY1257" fmla="*/ 378000 h 2106000"/>
              <a:gd name="connsiteX1258" fmla="*/ 324000 w 1566000"/>
              <a:gd name="connsiteY1258" fmla="*/ 351000 h 2106000"/>
              <a:gd name="connsiteX1259" fmla="*/ 351000 w 1566000"/>
              <a:gd name="connsiteY1259" fmla="*/ 324000 h 2106000"/>
              <a:gd name="connsiteX1260" fmla="*/ 243000 w 1566000"/>
              <a:gd name="connsiteY1260" fmla="*/ 324000 h 2106000"/>
              <a:gd name="connsiteX1261" fmla="*/ 270000 w 1566000"/>
              <a:gd name="connsiteY1261" fmla="*/ 351000 h 2106000"/>
              <a:gd name="connsiteX1262" fmla="*/ 243000 w 1566000"/>
              <a:gd name="connsiteY1262" fmla="*/ 378000 h 2106000"/>
              <a:gd name="connsiteX1263" fmla="*/ 216000 w 1566000"/>
              <a:gd name="connsiteY1263" fmla="*/ 351000 h 2106000"/>
              <a:gd name="connsiteX1264" fmla="*/ 243000 w 1566000"/>
              <a:gd name="connsiteY1264" fmla="*/ 324000 h 2106000"/>
              <a:gd name="connsiteX1265" fmla="*/ 135000 w 1566000"/>
              <a:gd name="connsiteY1265" fmla="*/ 324000 h 2106000"/>
              <a:gd name="connsiteX1266" fmla="*/ 162000 w 1566000"/>
              <a:gd name="connsiteY1266" fmla="*/ 351000 h 2106000"/>
              <a:gd name="connsiteX1267" fmla="*/ 135000 w 1566000"/>
              <a:gd name="connsiteY1267" fmla="*/ 378000 h 2106000"/>
              <a:gd name="connsiteX1268" fmla="*/ 108000 w 1566000"/>
              <a:gd name="connsiteY1268" fmla="*/ 351000 h 2106000"/>
              <a:gd name="connsiteX1269" fmla="*/ 135000 w 1566000"/>
              <a:gd name="connsiteY1269" fmla="*/ 324000 h 2106000"/>
              <a:gd name="connsiteX1270" fmla="*/ 27000 w 1566000"/>
              <a:gd name="connsiteY1270" fmla="*/ 324000 h 2106000"/>
              <a:gd name="connsiteX1271" fmla="*/ 54000 w 1566000"/>
              <a:gd name="connsiteY1271" fmla="*/ 351000 h 2106000"/>
              <a:gd name="connsiteX1272" fmla="*/ 27000 w 1566000"/>
              <a:gd name="connsiteY1272" fmla="*/ 378000 h 2106000"/>
              <a:gd name="connsiteX1273" fmla="*/ 0 w 1566000"/>
              <a:gd name="connsiteY1273" fmla="*/ 351000 h 2106000"/>
              <a:gd name="connsiteX1274" fmla="*/ 27000 w 1566000"/>
              <a:gd name="connsiteY1274" fmla="*/ 324000 h 2106000"/>
              <a:gd name="connsiteX1275" fmla="*/ 1539000 w 1566000"/>
              <a:gd name="connsiteY1275" fmla="*/ 216001 h 2106000"/>
              <a:gd name="connsiteX1276" fmla="*/ 1566000 w 1566000"/>
              <a:gd name="connsiteY1276" fmla="*/ 243001 h 2106000"/>
              <a:gd name="connsiteX1277" fmla="*/ 1539000 w 1566000"/>
              <a:gd name="connsiteY1277" fmla="*/ 270001 h 2106000"/>
              <a:gd name="connsiteX1278" fmla="*/ 1512000 w 1566000"/>
              <a:gd name="connsiteY1278" fmla="*/ 243001 h 2106000"/>
              <a:gd name="connsiteX1279" fmla="*/ 1539000 w 1566000"/>
              <a:gd name="connsiteY1279" fmla="*/ 216001 h 2106000"/>
              <a:gd name="connsiteX1280" fmla="*/ 1431000 w 1566000"/>
              <a:gd name="connsiteY1280" fmla="*/ 216001 h 2106000"/>
              <a:gd name="connsiteX1281" fmla="*/ 1458000 w 1566000"/>
              <a:gd name="connsiteY1281" fmla="*/ 243001 h 2106000"/>
              <a:gd name="connsiteX1282" fmla="*/ 1431000 w 1566000"/>
              <a:gd name="connsiteY1282" fmla="*/ 270001 h 2106000"/>
              <a:gd name="connsiteX1283" fmla="*/ 1404000 w 1566000"/>
              <a:gd name="connsiteY1283" fmla="*/ 243001 h 2106000"/>
              <a:gd name="connsiteX1284" fmla="*/ 1431000 w 1566000"/>
              <a:gd name="connsiteY1284" fmla="*/ 216001 h 2106000"/>
              <a:gd name="connsiteX1285" fmla="*/ 1323000 w 1566000"/>
              <a:gd name="connsiteY1285" fmla="*/ 216001 h 2106000"/>
              <a:gd name="connsiteX1286" fmla="*/ 1350000 w 1566000"/>
              <a:gd name="connsiteY1286" fmla="*/ 243001 h 2106000"/>
              <a:gd name="connsiteX1287" fmla="*/ 1323000 w 1566000"/>
              <a:gd name="connsiteY1287" fmla="*/ 270001 h 2106000"/>
              <a:gd name="connsiteX1288" fmla="*/ 1296000 w 1566000"/>
              <a:gd name="connsiteY1288" fmla="*/ 243001 h 2106000"/>
              <a:gd name="connsiteX1289" fmla="*/ 1323000 w 1566000"/>
              <a:gd name="connsiteY1289" fmla="*/ 216001 h 2106000"/>
              <a:gd name="connsiteX1290" fmla="*/ 1215000 w 1566000"/>
              <a:gd name="connsiteY1290" fmla="*/ 216001 h 2106000"/>
              <a:gd name="connsiteX1291" fmla="*/ 1242000 w 1566000"/>
              <a:gd name="connsiteY1291" fmla="*/ 243001 h 2106000"/>
              <a:gd name="connsiteX1292" fmla="*/ 1215000 w 1566000"/>
              <a:gd name="connsiteY1292" fmla="*/ 270001 h 2106000"/>
              <a:gd name="connsiteX1293" fmla="*/ 1188000 w 1566000"/>
              <a:gd name="connsiteY1293" fmla="*/ 243001 h 2106000"/>
              <a:gd name="connsiteX1294" fmla="*/ 1215000 w 1566000"/>
              <a:gd name="connsiteY1294" fmla="*/ 216001 h 2106000"/>
              <a:gd name="connsiteX1295" fmla="*/ 1107000 w 1566000"/>
              <a:gd name="connsiteY1295" fmla="*/ 216001 h 2106000"/>
              <a:gd name="connsiteX1296" fmla="*/ 1134000 w 1566000"/>
              <a:gd name="connsiteY1296" fmla="*/ 243001 h 2106000"/>
              <a:gd name="connsiteX1297" fmla="*/ 1107000 w 1566000"/>
              <a:gd name="connsiteY1297" fmla="*/ 270001 h 2106000"/>
              <a:gd name="connsiteX1298" fmla="*/ 1080000 w 1566000"/>
              <a:gd name="connsiteY1298" fmla="*/ 243001 h 2106000"/>
              <a:gd name="connsiteX1299" fmla="*/ 1107000 w 1566000"/>
              <a:gd name="connsiteY1299" fmla="*/ 216001 h 2106000"/>
              <a:gd name="connsiteX1300" fmla="*/ 999000 w 1566000"/>
              <a:gd name="connsiteY1300" fmla="*/ 216001 h 2106000"/>
              <a:gd name="connsiteX1301" fmla="*/ 1026000 w 1566000"/>
              <a:gd name="connsiteY1301" fmla="*/ 243001 h 2106000"/>
              <a:gd name="connsiteX1302" fmla="*/ 999000 w 1566000"/>
              <a:gd name="connsiteY1302" fmla="*/ 270001 h 2106000"/>
              <a:gd name="connsiteX1303" fmla="*/ 972000 w 1566000"/>
              <a:gd name="connsiteY1303" fmla="*/ 243001 h 2106000"/>
              <a:gd name="connsiteX1304" fmla="*/ 999000 w 1566000"/>
              <a:gd name="connsiteY1304" fmla="*/ 216001 h 2106000"/>
              <a:gd name="connsiteX1305" fmla="*/ 891000 w 1566000"/>
              <a:gd name="connsiteY1305" fmla="*/ 216001 h 2106000"/>
              <a:gd name="connsiteX1306" fmla="*/ 918000 w 1566000"/>
              <a:gd name="connsiteY1306" fmla="*/ 243001 h 2106000"/>
              <a:gd name="connsiteX1307" fmla="*/ 891000 w 1566000"/>
              <a:gd name="connsiteY1307" fmla="*/ 270001 h 2106000"/>
              <a:gd name="connsiteX1308" fmla="*/ 864000 w 1566000"/>
              <a:gd name="connsiteY1308" fmla="*/ 243001 h 2106000"/>
              <a:gd name="connsiteX1309" fmla="*/ 891000 w 1566000"/>
              <a:gd name="connsiteY1309" fmla="*/ 216001 h 2106000"/>
              <a:gd name="connsiteX1310" fmla="*/ 783000 w 1566000"/>
              <a:gd name="connsiteY1310" fmla="*/ 216001 h 2106000"/>
              <a:gd name="connsiteX1311" fmla="*/ 810000 w 1566000"/>
              <a:gd name="connsiteY1311" fmla="*/ 243001 h 2106000"/>
              <a:gd name="connsiteX1312" fmla="*/ 783000 w 1566000"/>
              <a:gd name="connsiteY1312" fmla="*/ 270001 h 2106000"/>
              <a:gd name="connsiteX1313" fmla="*/ 756000 w 1566000"/>
              <a:gd name="connsiteY1313" fmla="*/ 243001 h 2106000"/>
              <a:gd name="connsiteX1314" fmla="*/ 783000 w 1566000"/>
              <a:gd name="connsiteY1314" fmla="*/ 216001 h 2106000"/>
              <a:gd name="connsiteX1315" fmla="*/ 675000 w 1566000"/>
              <a:gd name="connsiteY1315" fmla="*/ 216001 h 2106000"/>
              <a:gd name="connsiteX1316" fmla="*/ 702000 w 1566000"/>
              <a:gd name="connsiteY1316" fmla="*/ 243001 h 2106000"/>
              <a:gd name="connsiteX1317" fmla="*/ 675000 w 1566000"/>
              <a:gd name="connsiteY1317" fmla="*/ 270001 h 2106000"/>
              <a:gd name="connsiteX1318" fmla="*/ 648000 w 1566000"/>
              <a:gd name="connsiteY1318" fmla="*/ 243001 h 2106000"/>
              <a:gd name="connsiteX1319" fmla="*/ 675000 w 1566000"/>
              <a:gd name="connsiteY1319" fmla="*/ 216001 h 2106000"/>
              <a:gd name="connsiteX1320" fmla="*/ 567000 w 1566000"/>
              <a:gd name="connsiteY1320" fmla="*/ 216001 h 2106000"/>
              <a:gd name="connsiteX1321" fmla="*/ 594000 w 1566000"/>
              <a:gd name="connsiteY1321" fmla="*/ 243001 h 2106000"/>
              <a:gd name="connsiteX1322" fmla="*/ 567000 w 1566000"/>
              <a:gd name="connsiteY1322" fmla="*/ 270001 h 2106000"/>
              <a:gd name="connsiteX1323" fmla="*/ 540000 w 1566000"/>
              <a:gd name="connsiteY1323" fmla="*/ 243001 h 2106000"/>
              <a:gd name="connsiteX1324" fmla="*/ 567000 w 1566000"/>
              <a:gd name="connsiteY1324" fmla="*/ 216001 h 2106000"/>
              <a:gd name="connsiteX1325" fmla="*/ 459000 w 1566000"/>
              <a:gd name="connsiteY1325" fmla="*/ 216001 h 2106000"/>
              <a:gd name="connsiteX1326" fmla="*/ 486000 w 1566000"/>
              <a:gd name="connsiteY1326" fmla="*/ 243001 h 2106000"/>
              <a:gd name="connsiteX1327" fmla="*/ 459000 w 1566000"/>
              <a:gd name="connsiteY1327" fmla="*/ 270001 h 2106000"/>
              <a:gd name="connsiteX1328" fmla="*/ 432000 w 1566000"/>
              <a:gd name="connsiteY1328" fmla="*/ 243001 h 2106000"/>
              <a:gd name="connsiteX1329" fmla="*/ 459000 w 1566000"/>
              <a:gd name="connsiteY1329" fmla="*/ 216001 h 2106000"/>
              <a:gd name="connsiteX1330" fmla="*/ 351000 w 1566000"/>
              <a:gd name="connsiteY1330" fmla="*/ 216001 h 2106000"/>
              <a:gd name="connsiteX1331" fmla="*/ 378000 w 1566000"/>
              <a:gd name="connsiteY1331" fmla="*/ 243001 h 2106000"/>
              <a:gd name="connsiteX1332" fmla="*/ 351000 w 1566000"/>
              <a:gd name="connsiteY1332" fmla="*/ 270001 h 2106000"/>
              <a:gd name="connsiteX1333" fmla="*/ 324000 w 1566000"/>
              <a:gd name="connsiteY1333" fmla="*/ 243001 h 2106000"/>
              <a:gd name="connsiteX1334" fmla="*/ 351000 w 1566000"/>
              <a:gd name="connsiteY1334" fmla="*/ 216001 h 2106000"/>
              <a:gd name="connsiteX1335" fmla="*/ 243000 w 1566000"/>
              <a:gd name="connsiteY1335" fmla="*/ 216001 h 2106000"/>
              <a:gd name="connsiteX1336" fmla="*/ 270000 w 1566000"/>
              <a:gd name="connsiteY1336" fmla="*/ 243001 h 2106000"/>
              <a:gd name="connsiteX1337" fmla="*/ 243000 w 1566000"/>
              <a:gd name="connsiteY1337" fmla="*/ 270001 h 2106000"/>
              <a:gd name="connsiteX1338" fmla="*/ 216000 w 1566000"/>
              <a:gd name="connsiteY1338" fmla="*/ 243001 h 2106000"/>
              <a:gd name="connsiteX1339" fmla="*/ 243000 w 1566000"/>
              <a:gd name="connsiteY1339" fmla="*/ 216001 h 2106000"/>
              <a:gd name="connsiteX1340" fmla="*/ 135000 w 1566000"/>
              <a:gd name="connsiteY1340" fmla="*/ 216001 h 2106000"/>
              <a:gd name="connsiteX1341" fmla="*/ 162000 w 1566000"/>
              <a:gd name="connsiteY1341" fmla="*/ 243001 h 2106000"/>
              <a:gd name="connsiteX1342" fmla="*/ 135000 w 1566000"/>
              <a:gd name="connsiteY1342" fmla="*/ 270001 h 2106000"/>
              <a:gd name="connsiteX1343" fmla="*/ 108000 w 1566000"/>
              <a:gd name="connsiteY1343" fmla="*/ 243001 h 2106000"/>
              <a:gd name="connsiteX1344" fmla="*/ 135000 w 1566000"/>
              <a:gd name="connsiteY1344" fmla="*/ 216001 h 2106000"/>
              <a:gd name="connsiteX1345" fmla="*/ 27000 w 1566000"/>
              <a:gd name="connsiteY1345" fmla="*/ 216001 h 2106000"/>
              <a:gd name="connsiteX1346" fmla="*/ 54000 w 1566000"/>
              <a:gd name="connsiteY1346" fmla="*/ 243001 h 2106000"/>
              <a:gd name="connsiteX1347" fmla="*/ 27000 w 1566000"/>
              <a:gd name="connsiteY1347" fmla="*/ 270001 h 2106000"/>
              <a:gd name="connsiteX1348" fmla="*/ 0 w 1566000"/>
              <a:gd name="connsiteY1348" fmla="*/ 243001 h 2106000"/>
              <a:gd name="connsiteX1349" fmla="*/ 27000 w 1566000"/>
              <a:gd name="connsiteY1349" fmla="*/ 216001 h 2106000"/>
              <a:gd name="connsiteX1350" fmla="*/ 1539000 w 1566000"/>
              <a:gd name="connsiteY1350" fmla="*/ 108001 h 2106000"/>
              <a:gd name="connsiteX1351" fmla="*/ 1566000 w 1566000"/>
              <a:gd name="connsiteY1351" fmla="*/ 135000 h 2106000"/>
              <a:gd name="connsiteX1352" fmla="*/ 1539000 w 1566000"/>
              <a:gd name="connsiteY1352" fmla="*/ 162000 h 2106000"/>
              <a:gd name="connsiteX1353" fmla="*/ 1512000 w 1566000"/>
              <a:gd name="connsiteY1353" fmla="*/ 135000 h 2106000"/>
              <a:gd name="connsiteX1354" fmla="*/ 1539000 w 1566000"/>
              <a:gd name="connsiteY1354" fmla="*/ 108001 h 2106000"/>
              <a:gd name="connsiteX1355" fmla="*/ 1431000 w 1566000"/>
              <a:gd name="connsiteY1355" fmla="*/ 108001 h 2106000"/>
              <a:gd name="connsiteX1356" fmla="*/ 1458000 w 1566000"/>
              <a:gd name="connsiteY1356" fmla="*/ 135000 h 2106000"/>
              <a:gd name="connsiteX1357" fmla="*/ 1431000 w 1566000"/>
              <a:gd name="connsiteY1357" fmla="*/ 162000 h 2106000"/>
              <a:gd name="connsiteX1358" fmla="*/ 1404000 w 1566000"/>
              <a:gd name="connsiteY1358" fmla="*/ 135000 h 2106000"/>
              <a:gd name="connsiteX1359" fmla="*/ 1431000 w 1566000"/>
              <a:gd name="connsiteY1359" fmla="*/ 108001 h 2106000"/>
              <a:gd name="connsiteX1360" fmla="*/ 1323000 w 1566000"/>
              <a:gd name="connsiteY1360" fmla="*/ 108001 h 2106000"/>
              <a:gd name="connsiteX1361" fmla="*/ 1350000 w 1566000"/>
              <a:gd name="connsiteY1361" fmla="*/ 135000 h 2106000"/>
              <a:gd name="connsiteX1362" fmla="*/ 1323000 w 1566000"/>
              <a:gd name="connsiteY1362" fmla="*/ 162000 h 2106000"/>
              <a:gd name="connsiteX1363" fmla="*/ 1296000 w 1566000"/>
              <a:gd name="connsiteY1363" fmla="*/ 135000 h 2106000"/>
              <a:gd name="connsiteX1364" fmla="*/ 1323000 w 1566000"/>
              <a:gd name="connsiteY1364" fmla="*/ 108001 h 2106000"/>
              <a:gd name="connsiteX1365" fmla="*/ 1215000 w 1566000"/>
              <a:gd name="connsiteY1365" fmla="*/ 108001 h 2106000"/>
              <a:gd name="connsiteX1366" fmla="*/ 1242000 w 1566000"/>
              <a:gd name="connsiteY1366" fmla="*/ 135000 h 2106000"/>
              <a:gd name="connsiteX1367" fmla="*/ 1215000 w 1566000"/>
              <a:gd name="connsiteY1367" fmla="*/ 162000 h 2106000"/>
              <a:gd name="connsiteX1368" fmla="*/ 1188000 w 1566000"/>
              <a:gd name="connsiteY1368" fmla="*/ 135000 h 2106000"/>
              <a:gd name="connsiteX1369" fmla="*/ 1215000 w 1566000"/>
              <a:gd name="connsiteY1369" fmla="*/ 108001 h 2106000"/>
              <a:gd name="connsiteX1370" fmla="*/ 1107000 w 1566000"/>
              <a:gd name="connsiteY1370" fmla="*/ 108001 h 2106000"/>
              <a:gd name="connsiteX1371" fmla="*/ 1134000 w 1566000"/>
              <a:gd name="connsiteY1371" fmla="*/ 135000 h 2106000"/>
              <a:gd name="connsiteX1372" fmla="*/ 1107000 w 1566000"/>
              <a:gd name="connsiteY1372" fmla="*/ 162000 h 2106000"/>
              <a:gd name="connsiteX1373" fmla="*/ 1080000 w 1566000"/>
              <a:gd name="connsiteY1373" fmla="*/ 135000 h 2106000"/>
              <a:gd name="connsiteX1374" fmla="*/ 1107000 w 1566000"/>
              <a:gd name="connsiteY1374" fmla="*/ 108001 h 2106000"/>
              <a:gd name="connsiteX1375" fmla="*/ 999000 w 1566000"/>
              <a:gd name="connsiteY1375" fmla="*/ 108001 h 2106000"/>
              <a:gd name="connsiteX1376" fmla="*/ 1026000 w 1566000"/>
              <a:gd name="connsiteY1376" fmla="*/ 135000 h 2106000"/>
              <a:gd name="connsiteX1377" fmla="*/ 999000 w 1566000"/>
              <a:gd name="connsiteY1377" fmla="*/ 162000 h 2106000"/>
              <a:gd name="connsiteX1378" fmla="*/ 972000 w 1566000"/>
              <a:gd name="connsiteY1378" fmla="*/ 135000 h 2106000"/>
              <a:gd name="connsiteX1379" fmla="*/ 999000 w 1566000"/>
              <a:gd name="connsiteY1379" fmla="*/ 108001 h 2106000"/>
              <a:gd name="connsiteX1380" fmla="*/ 891000 w 1566000"/>
              <a:gd name="connsiteY1380" fmla="*/ 108001 h 2106000"/>
              <a:gd name="connsiteX1381" fmla="*/ 918000 w 1566000"/>
              <a:gd name="connsiteY1381" fmla="*/ 135000 h 2106000"/>
              <a:gd name="connsiteX1382" fmla="*/ 891000 w 1566000"/>
              <a:gd name="connsiteY1382" fmla="*/ 162000 h 2106000"/>
              <a:gd name="connsiteX1383" fmla="*/ 864000 w 1566000"/>
              <a:gd name="connsiteY1383" fmla="*/ 135000 h 2106000"/>
              <a:gd name="connsiteX1384" fmla="*/ 891000 w 1566000"/>
              <a:gd name="connsiteY1384" fmla="*/ 108001 h 2106000"/>
              <a:gd name="connsiteX1385" fmla="*/ 783000 w 1566000"/>
              <a:gd name="connsiteY1385" fmla="*/ 108001 h 2106000"/>
              <a:gd name="connsiteX1386" fmla="*/ 810000 w 1566000"/>
              <a:gd name="connsiteY1386" fmla="*/ 135000 h 2106000"/>
              <a:gd name="connsiteX1387" fmla="*/ 783000 w 1566000"/>
              <a:gd name="connsiteY1387" fmla="*/ 162000 h 2106000"/>
              <a:gd name="connsiteX1388" fmla="*/ 756000 w 1566000"/>
              <a:gd name="connsiteY1388" fmla="*/ 135000 h 2106000"/>
              <a:gd name="connsiteX1389" fmla="*/ 783000 w 1566000"/>
              <a:gd name="connsiteY1389" fmla="*/ 108001 h 2106000"/>
              <a:gd name="connsiteX1390" fmla="*/ 675000 w 1566000"/>
              <a:gd name="connsiteY1390" fmla="*/ 108001 h 2106000"/>
              <a:gd name="connsiteX1391" fmla="*/ 702000 w 1566000"/>
              <a:gd name="connsiteY1391" fmla="*/ 135000 h 2106000"/>
              <a:gd name="connsiteX1392" fmla="*/ 675000 w 1566000"/>
              <a:gd name="connsiteY1392" fmla="*/ 162000 h 2106000"/>
              <a:gd name="connsiteX1393" fmla="*/ 648000 w 1566000"/>
              <a:gd name="connsiteY1393" fmla="*/ 135000 h 2106000"/>
              <a:gd name="connsiteX1394" fmla="*/ 675000 w 1566000"/>
              <a:gd name="connsiteY1394" fmla="*/ 108001 h 2106000"/>
              <a:gd name="connsiteX1395" fmla="*/ 567000 w 1566000"/>
              <a:gd name="connsiteY1395" fmla="*/ 108001 h 2106000"/>
              <a:gd name="connsiteX1396" fmla="*/ 594000 w 1566000"/>
              <a:gd name="connsiteY1396" fmla="*/ 135000 h 2106000"/>
              <a:gd name="connsiteX1397" fmla="*/ 567000 w 1566000"/>
              <a:gd name="connsiteY1397" fmla="*/ 162000 h 2106000"/>
              <a:gd name="connsiteX1398" fmla="*/ 540000 w 1566000"/>
              <a:gd name="connsiteY1398" fmla="*/ 135000 h 2106000"/>
              <a:gd name="connsiteX1399" fmla="*/ 567000 w 1566000"/>
              <a:gd name="connsiteY1399" fmla="*/ 108001 h 2106000"/>
              <a:gd name="connsiteX1400" fmla="*/ 459000 w 1566000"/>
              <a:gd name="connsiteY1400" fmla="*/ 108001 h 2106000"/>
              <a:gd name="connsiteX1401" fmla="*/ 486000 w 1566000"/>
              <a:gd name="connsiteY1401" fmla="*/ 135000 h 2106000"/>
              <a:gd name="connsiteX1402" fmla="*/ 459000 w 1566000"/>
              <a:gd name="connsiteY1402" fmla="*/ 162000 h 2106000"/>
              <a:gd name="connsiteX1403" fmla="*/ 432000 w 1566000"/>
              <a:gd name="connsiteY1403" fmla="*/ 135000 h 2106000"/>
              <a:gd name="connsiteX1404" fmla="*/ 459000 w 1566000"/>
              <a:gd name="connsiteY1404" fmla="*/ 108001 h 2106000"/>
              <a:gd name="connsiteX1405" fmla="*/ 351000 w 1566000"/>
              <a:gd name="connsiteY1405" fmla="*/ 108001 h 2106000"/>
              <a:gd name="connsiteX1406" fmla="*/ 378000 w 1566000"/>
              <a:gd name="connsiteY1406" fmla="*/ 135000 h 2106000"/>
              <a:gd name="connsiteX1407" fmla="*/ 351000 w 1566000"/>
              <a:gd name="connsiteY1407" fmla="*/ 162000 h 2106000"/>
              <a:gd name="connsiteX1408" fmla="*/ 324000 w 1566000"/>
              <a:gd name="connsiteY1408" fmla="*/ 135000 h 2106000"/>
              <a:gd name="connsiteX1409" fmla="*/ 351000 w 1566000"/>
              <a:gd name="connsiteY1409" fmla="*/ 108001 h 2106000"/>
              <a:gd name="connsiteX1410" fmla="*/ 243000 w 1566000"/>
              <a:gd name="connsiteY1410" fmla="*/ 108001 h 2106000"/>
              <a:gd name="connsiteX1411" fmla="*/ 270000 w 1566000"/>
              <a:gd name="connsiteY1411" fmla="*/ 135000 h 2106000"/>
              <a:gd name="connsiteX1412" fmla="*/ 243000 w 1566000"/>
              <a:gd name="connsiteY1412" fmla="*/ 162000 h 2106000"/>
              <a:gd name="connsiteX1413" fmla="*/ 216000 w 1566000"/>
              <a:gd name="connsiteY1413" fmla="*/ 135000 h 2106000"/>
              <a:gd name="connsiteX1414" fmla="*/ 243000 w 1566000"/>
              <a:gd name="connsiteY1414" fmla="*/ 108001 h 2106000"/>
              <a:gd name="connsiteX1415" fmla="*/ 135000 w 1566000"/>
              <a:gd name="connsiteY1415" fmla="*/ 108001 h 2106000"/>
              <a:gd name="connsiteX1416" fmla="*/ 162000 w 1566000"/>
              <a:gd name="connsiteY1416" fmla="*/ 135000 h 2106000"/>
              <a:gd name="connsiteX1417" fmla="*/ 135000 w 1566000"/>
              <a:gd name="connsiteY1417" fmla="*/ 162000 h 2106000"/>
              <a:gd name="connsiteX1418" fmla="*/ 108000 w 1566000"/>
              <a:gd name="connsiteY1418" fmla="*/ 135000 h 2106000"/>
              <a:gd name="connsiteX1419" fmla="*/ 135000 w 1566000"/>
              <a:gd name="connsiteY1419" fmla="*/ 108001 h 2106000"/>
              <a:gd name="connsiteX1420" fmla="*/ 27000 w 1566000"/>
              <a:gd name="connsiteY1420" fmla="*/ 108001 h 2106000"/>
              <a:gd name="connsiteX1421" fmla="*/ 54000 w 1566000"/>
              <a:gd name="connsiteY1421" fmla="*/ 135000 h 2106000"/>
              <a:gd name="connsiteX1422" fmla="*/ 27000 w 1566000"/>
              <a:gd name="connsiteY1422" fmla="*/ 162000 h 2106000"/>
              <a:gd name="connsiteX1423" fmla="*/ 0 w 1566000"/>
              <a:gd name="connsiteY1423" fmla="*/ 135000 h 2106000"/>
              <a:gd name="connsiteX1424" fmla="*/ 27000 w 1566000"/>
              <a:gd name="connsiteY1424" fmla="*/ 108001 h 2106000"/>
              <a:gd name="connsiteX1425" fmla="*/ 1539000 w 1566000"/>
              <a:gd name="connsiteY1425" fmla="*/ 0 h 2106000"/>
              <a:gd name="connsiteX1426" fmla="*/ 1566000 w 1566000"/>
              <a:gd name="connsiteY1426" fmla="*/ 27000 h 2106000"/>
              <a:gd name="connsiteX1427" fmla="*/ 1539000 w 1566000"/>
              <a:gd name="connsiteY1427" fmla="*/ 54001 h 2106000"/>
              <a:gd name="connsiteX1428" fmla="*/ 1512000 w 1566000"/>
              <a:gd name="connsiteY1428" fmla="*/ 27000 h 2106000"/>
              <a:gd name="connsiteX1429" fmla="*/ 1539000 w 1566000"/>
              <a:gd name="connsiteY1429" fmla="*/ 0 h 2106000"/>
              <a:gd name="connsiteX1430" fmla="*/ 1431000 w 1566000"/>
              <a:gd name="connsiteY1430" fmla="*/ 0 h 2106000"/>
              <a:gd name="connsiteX1431" fmla="*/ 1458000 w 1566000"/>
              <a:gd name="connsiteY1431" fmla="*/ 27000 h 2106000"/>
              <a:gd name="connsiteX1432" fmla="*/ 1431000 w 1566000"/>
              <a:gd name="connsiteY1432" fmla="*/ 54001 h 2106000"/>
              <a:gd name="connsiteX1433" fmla="*/ 1404000 w 1566000"/>
              <a:gd name="connsiteY1433" fmla="*/ 27000 h 2106000"/>
              <a:gd name="connsiteX1434" fmla="*/ 1431000 w 1566000"/>
              <a:gd name="connsiteY1434" fmla="*/ 0 h 2106000"/>
              <a:gd name="connsiteX1435" fmla="*/ 1323000 w 1566000"/>
              <a:gd name="connsiteY1435" fmla="*/ 0 h 2106000"/>
              <a:gd name="connsiteX1436" fmla="*/ 1350000 w 1566000"/>
              <a:gd name="connsiteY1436" fmla="*/ 27000 h 2106000"/>
              <a:gd name="connsiteX1437" fmla="*/ 1323000 w 1566000"/>
              <a:gd name="connsiteY1437" fmla="*/ 54001 h 2106000"/>
              <a:gd name="connsiteX1438" fmla="*/ 1296000 w 1566000"/>
              <a:gd name="connsiteY1438" fmla="*/ 27000 h 2106000"/>
              <a:gd name="connsiteX1439" fmla="*/ 1323000 w 1566000"/>
              <a:gd name="connsiteY1439" fmla="*/ 0 h 2106000"/>
              <a:gd name="connsiteX1440" fmla="*/ 1215000 w 1566000"/>
              <a:gd name="connsiteY1440" fmla="*/ 0 h 2106000"/>
              <a:gd name="connsiteX1441" fmla="*/ 1242000 w 1566000"/>
              <a:gd name="connsiteY1441" fmla="*/ 27000 h 2106000"/>
              <a:gd name="connsiteX1442" fmla="*/ 1215000 w 1566000"/>
              <a:gd name="connsiteY1442" fmla="*/ 54001 h 2106000"/>
              <a:gd name="connsiteX1443" fmla="*/ 1188000 w 1566000"/>
              <a:gd name="connsiteY1443" fmla="*/ 27000 h 2106000"/>
              <a:gd name="connsiteX1444" fmla="*/ 1215000 w 1566000"/>
              <a:gd name="connsiteY1444" fmla="*/ 0 h 2106000"/>
              <a:gd name="connsiteX1445" fmla="*/ 1107000 w 1566000"/>
              <a:gd name="connsiteY1445" fmla="*/ 0 h 2106000"/>
              <a:gd name="connsiteX1446" fmla="*/ 1134000 w 1566000"/>
              <a:gd name="connsiteY1446" fmla="*/ 27000 h 2106000"/>
              <a:gd name="connsiteX1447" fmla="*/ 1107000 w 1566000"/>
              <a:gd name="connsiteY1447" fmla="*/ 54001 h 2106000"/>
              <a:gd name="connsiteX1448" fmla="*/ 1080000 w 1566000"/>
              <a:gd name="connsiteY1448" fmla="*/ 27000 h 2106000"/>
              <a:gd name="connsiteX1449" fmla="*/ 1107000 w 1566000"/>
              <a:gd name="connsiteY1449" fmla="*/ 0 h 2106000"/>
              <a:gd name="connsiteX1450" fmla="*/ 999000 w 1566000"/>
              <a:gd name="connsiteY1450" fmla="*/ 0 h 2106000"/>
              <a:gd name="connsiteX1451" fmla="*/ 1026000 w 1566000"/>
              <a:gd name="connsiteY1451" fmla="*/ 27000 h 2106000"/>
              <a:gd name="connsiteX1452" fmla="*/ 999000 w 1566000"/>
              <a:gd name="connsiteY1452" fmla="*/ 54001 h 2106000"/>
              <a:gd name="connsiteX1453" fmla="*/ 972000 w 1566000"/>
              <a:gd name="connsiteY1453" fmla="*/ 27000 h 2106000"/>
              <a:gd name="connsiteX1454" fmla="*/ 999000 w 1566000"/>
              <a:gd name="connsiteY1454" fmla="*/ 0 h 2106000"/>
              <a:gd name="connsiteX1455" fmla="*/ 891000 w 1566000"/>
              <a:gd name="connsiteY1455" fmla="*/ 0 h 2106000"/>
              <a:gd name="connsiteX1456" fmla="*/ 918000 w 1566000"/>
              <a:gd name="connsiteY1456" fmla="*/ 27000 h 2106000"/>
              <a:gd name="connsiteX1457" fmla="*/ 891000 w 1566000"/>
              <a:gd name="connsiteY1457" fmla="*/ 54001 h 2106000"/>
              <a:gd name="connsiteX1458" fmla="*/ 864000 w 1566000"/>
              <a:gd name="connsiteY1458" fmla="*/ 27000 h 2106000"/>
              <a:gd name="connsiteX1459" fmla="*/ 891000 w 1566000"/>
              <a:gd name="connsiteY1459" fmla="*/ 0 h 2106000"/>
              <a:gd name="connsiteX1460" fmla="*/ 783000 w 1566000"/>
              <a:gd name="connsiteY1460" fmla="*/ 0 h 2106000"/>
              <a:gd name="connsiteX1461" fmla="*/ 810000 w 1566000"/>
              <a:gd name="connsiteY1461" fmla="*/ 27000 h 2106000"/>
              <a:gd name="connsiteX1462" fmla="*/ 783000 w 1566000"/>
              <a:gd name="connsiteY1462" fmla="*/ 54001 h 2106000"/>
              <a:gd name="connsiteX1463" fmla="*/ 756000 w 1566000"/>
              <a:gd name="connsiteY1463" fmla="*/ 27000 h 2106000"/>
              <a:gd name="connsiteX1464" fmla="*/ 783000 w 1566000"/>
              <a:gd name="connsiteY1464" fmla="*/ 0 h 2106000"/>
              <a:gd name="connsiteX1465" fmla="*/ 675000 w 1566000"/>
              <a:gd name="connsiteY1465" fmla="*/ 0 h 2106000"/>
              <a:gd name="connsiteX1466" fmla="*/ 702000 w 1566000"/>
              <a:gd name="connsiteY1466" fmla="*/ 27000 h 2106000"/>
              <a:gd name="connsiteX1467" fmla="*/ 675000 w 1566000"/>
              <a:gd name="connsiteY1467" fmla="*/ 54001 h 2106000"/>
              <a:gd name="connsiteX1468" fmla="*/ 648000 w 1566000"/>
              <a:gd name="connsiteY1468" fmla="*/ 27000 h 2106000"/>
              <a:gd name="connsiteX1469" fmla="*/ 675000 w 1566000"/>
              <a:gd name="connsiteY1469" fmla="*/ 0 h 2106000"/>
              <a:gd name="connsiteX1470" fmla="*/ 567000 w 1566000"/>
              <a:gd name="connsiteY1470" fmla="*/ 0 h 2106000"/>
              <a:gd name="connsiteX1471" fmla="*/ 594000 w 1566000"/>
              <a:gd name="connsiteY1471" fmla="*/ 27000 h 2106000"/>
              <a:gd name="connsiteX1472" fmla="*/ 567000 w 1566000"/>
              <a:gd name="connsiteY1472" fmla="*/ 54001 h 2106000"/>
              <a:gd name="connsiteX1473" fmla="*/ 540000 w 1566000"/>
              <a:gd name="connsiteY1473" fmla="*/ 27000 h 2106000"/>
              <a:gd name="connsiteX1474" fmla="*/ 567000 w 1566000"/>
              <a:gd name="connsiteY1474" fmla="*/ 0 h 2106000"/>
              <a:gd name="connsiteX1475" fmla="*/ 459000 w 1566000"/>
              <a:gd name="connsiteY1475" fmla="*/ 0 h 2106000"/>
              <a:gd name="connsiteX1476" fmla="*/ 486000 w 1566000"/>
              <a:gd name="connsiteY1476" fmla="*/ 27000 h 2106000"/>
              <a:gd name="connsiteX1477" fmla="*/ 459000 w 1566000"/>
              <a:gd name="connsiteY1477" fmla="*/ 54001 h 2106000"/>
              <a:gd name="connsiteX1478" fmla="*/ 432000 w 1566000"/>
              <a:gd name="connsiteY1478" fmla="*/ 27000 h 2106000"/>
              <a:gd name="connsiteX1479" fmla="*/ 459000 w 1566000"/>
              <a:gd name="connsiteY1479" fmla="*/ 0 h 2106000"/>
              <a:gd name="connsiteX1480" fmla="*/ 351000 w 1566000"/>
              <a:gd name="connsiteY1480" fmla="*/ 0 h 2106000"/>
              <a:gd name="connsiteX1481" fmla="*/ 378000 w 1566000"/>
              <a:gd name="connsiteY1481" fmla="*/ 27000 h 2106000"/>
              <a:gd name="connsiteX1482" fmla="*/ 351000 w 1566000"/>
              <a:gd name="connsiteY1482" fmla="*/ 54001 h 2106000"/>
              <a:gd name="connsiteX1483" fmla="*/ 324000 w 1566000"/>
              <a:gd name="connsiteY1483" fmla="*/ 27000 h 2106000"/>
              <a:gd name="connsiteX1484" fmla="*/ 351000 w 1566000"/>
              <a:gd name="connsiteY1484" fmla="*/ 0 h 2106000"/>
              <a:gd name="connsiteX1485" fmla="*/ 243000 w 1566000"/>
              <a:gd name="connsiteY1485" fmla="*/ 0 h 2106000"/>
              <a:gd name="connsiteX1486" fmla="*/ 270000 w 1566000"/>
              <a:gd name="connsiteY1486" fmla="*/ 27000 h 2106000"/>
              <a:gd name="connsiteX1487" fmla="*/ 243000 w 1566000"/>
              <a:gd name="connsiteY1487" fmla="*/ 54001 h 2106000"/>
              <a:gd name="connsiteX1488" fmla="*/ 216000 w 1566000"/>
              <a:gd name="connsiteY1488" fmla="*/ 27000 h 2106000"/>
              <a:gd name="connsiteX1489" fmla="*/ 243000 w 1566000"/>
              <a:gd name="connsiteY1489" fmla="*/ 0 h 2106000"/>
              <a:gd name="connsiteX1490" fmla="*/ 135000 w 1566000"/>
              <a:gd name="connsiteY1490" fmla="*/ 0 h 2106000"/>
              <a:gd name="connsiteX1491" fmla="*/ 162000 w 1566000"/>
              <a:gd name="connsiteY1491" fmla="*/ 27000 h 2106000"/>
              <a:gd name="connsiteX1492" fmla="*/ 135000 w 1566000"/>
              <a:gd name="connsiteY1492" fmla="*/ 54001 h 2106000"/>
              <a:gd name="connsiteX1493" fmla="*/ 108000 w 1566000"/>
              <a:gd name="connsiteY1493" fmla="*/ 27000 h 2106000"/>
              <a:gd name="connsiteX1494" fmla="*/ 135000 w 1566000"/>
              <a:gd name="connsiteY1494" fmla="*/ 0 h 2106000"/>
              <a:gd name="connsiteX1495" fmla="*/ 27000 w 1566000"/>
              <a:gd name="connsiteY1495" fmla="*/ 0 h 2106000"/>
              <a:gd name="connsiteX1496" fmla="*/ 54000 w 1566000"/>
              <a:gd name="connsiteY1496" fmla="*/ 27000 h 2106000"/>
              <a:gd name="connsiteX1497" fmla="*/ 27000 w 1566000"/>
              <a:gd name="connsiteY1497" fmla="*/ 54001 h 2106000"/>
              <a:gd name="connsiteX1498" fmla="*/ 0 w 1566000"/>
              <a:gd name="connsiteY1498" fmla="*/ 27000 h 2106000"/>
              <a:gd name="connsiteX1499" fmla="*/ 27000 w 1566000"/>
              <a:gd name="connsiteY1499" fmla="*/ 0 h 21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</a:cxnLst>
            <a:rect l="l" t="t" r="r" b="b"/>
            <a:pathLst>
              <a:path w="1566000" h="2106000">
                <a:moveTo>
                  <a:pt x="1539000" y="2052000"/>
                </a:moveTo>
                <a:cubicBezTo>
                  <a:pt x="1553912" y="2052000"/>
                  <a:pt x="1566000" y="2064088"/>
                  <a:pt x="1566000" y="2079000"/>
                </a:cubicBezTo>
                <a:cubicBezTo>
                  <a:pt x="1566000" y="2093912"/>
                  <a:pt x="1553912" y="2106000"/>
                  <a:pt x="1539000" y="2106000"/>
                </a:cubicBezTo>
                <a:cubicBezTo>
                  <a:pt x="1524088" y="2106000"/>
                  <a:pt x="1512000" y="2093912"/>
                  <a:pt x="1512000" y="2079000"/>
                </a:cubicBezTo>
                <a:cubicBezTo>
                  <a:pt x="1512000" y="2064088"/>
                  <a:pt x="1524088" y="2052000"/>
                  <a:pt x="1539000" y="2052000"/>
                </a:cubicBezTo>
                <a:close/>
                <a:moveTo>
                  <a:pt x="1431000" y="2052000"/>
                </a:moveTo>
                <a:cubicBezTo>
                  <a:pt x="1445912" y="2052000"/>
                  <a:pt x="1458000" y="2064088"/>
                  <a:pt x="1458000" y="2079000"/>
                </a:cubicBezTo>
                <a:cubicBezTo>
                  <a:pt x="1458000" y="2093912"/>
                  <a:pt x="1445912" y="2106000"/>
                  <a:pt x="1431000" y="2106000"/>
                </a:cubicBezTo>
                <a:cubicBezTo>
                  <a:pt x="1416088" y="2106000"/>
                  <a:pt x="1404000" y="2093912"/>
                  <a:pt x="1404000" y="2079000"/>
                </a:cubicBezTo>
                <a:cubicBezTo>
                  <a:pt x="1404000" y="2064088"/>
                  <a:pt x="1416088" y="2052000"/>
                  <a:pt x="1431000" y="2052000"/>
                </a:cubicBezTo>
                <a:close/>
                <a:moveTo>
                  <a:pt x="1323000" y="2052000"/>
                </a:moveTo>
                <a:cubicBezTo>
                  <a:pt x="1337912" y="2052000"/>
                  <a:pt x="1350000" y="2064088"/>
                  <a:pt x="1350000" y="2079000"/>
                </a:cubicBezTo>
                <a:cubicBezTo>
                  <a:pt x="1350000" y="2093912"/>
                  <a:pt x="1337912" y="2106000"/>
                  <a:pt x="1323000" y="2106000"/>
                </a:cubicBezTo>
                <a:cubicBezTo>
                  <a:pt x="1308088" y="2106000"/>
                  <a:pt x="1296000" y="2093912"/>
                  <a:pt x="1296000" y="2079000"/>
                </a:cubicBezTo>
                <a:cubicBezTo>
                  <a:pt x="1296000" y="2064088"/>
                  <a:pt x="1308088" y="2052000"/>
                  <a:pt x="1323000" y="2052000"/>
                </a:cubicBezTo>
                <a:close/>
                <a:moveTo>
                  <a:pt x="1215000" y="2052000"/>
                </a:moveTo>
                <a:cubicBezTo>
                  <a:pt x="1229912" y="2052000"/>
                  <a:pt x="1242000" y="2064088"/>
                  <a:pt x="1242000" y="2079000"/>
                </a:cubicBezTo>
                <a:cubicBezTo>
                  <a:pt x="1242000" y="2093912"/>
                  <a:pt x="1229912" y="2106000"/>
                  <a:pt x="1215000" y="2106000"/>
                </a:cubicBezTo>
                <a:cubicBezTo>
                  <a:pt x="1200088" y="2106000"/>
                  <a:pt x="1188000" y="2093912"/>
                  <a:pt x="1188000" y="2079000"/>
                </a:cubicBezTo>
                <a:cubicBezTo>
                  <a:pt x="1188000" y="2064088"/>
                  <a:pt x="1200088" y="2052000"/>
                  <a:pt x="1215000" y="2052000"/>
                </a:cubicBezTo>
                <a:close/>
                <a:moveTo>
                  <a:pt x="1107000" y="2052000"/>
                </a:moveTo>
                <a:cubicBezTo>
                  <a:pt x="1121912" y="2052000"/>
                  <a:pt x="1134000" y="2064088"/>
                  <a:pt x="1134000" y="2079000"/>
                </a:cubicBezTo>
                <a:cubicBezTo>
                  <a:pt x="1134000" y="2093912"/>
                  <a:pt x="1121912" y="2106000"/>
                  <a:pt x="1107000" y="2106000"/>
                </a:cubicBezTo>
                <a:cubicBezTo>
                  <a:pt x="1092088" y="2106000"/>
                  <a:pt x="1080000" y="2093912"/>
                  <a:pt x="1080000" y="2079000"/>
                </a:cubicBezTo>
                <a:cubicBezTo>
                  <a:pt x="1080000" y="2064088"/>
                  <a:pt x="1092088" y="2052000"/>
                  <a:pt x="1107000" y="2052000"/>
                </a:cubicBezTo>
                <a:close/>
                <a:moveTo>
                  <a:pt x="999000" y="2052000"/>
                </a:moveTo>
                <a:cubicBezTo>
                  <a:pt x="1013912" y="2052000"/>
                  <a:pt x="1026000" y="2064088"/>
                  <a:pt x="1026000" y="2079000"/>
                </a:cubicBezTo>
                <a:cubicBezTo>
                  <a:pt x="1026000" y="2093912"/>
                  <a:pt x="1013912" y="2106000"/>
                  <a:pt x="999000" y="2106000"/>
                </a:cubicBezTo>
                <a:cubicBezTo>
                  <a:pt x="984088" y="2106000"/>
                  <a:pt x="972000" y="2093912"/>
                  <a:pt x="972000" y="2079000"/>
                </a:cubicBezTo>
                <a:cubicBezTo>
                  <a:pt x="972000" y="2064088"/>
                  <a:pt x="984088" y="2052000"/>
                  <a:pt x="999000" y="2052000"/>
                </a:cubicBezTo>
                <a:close/>
                <a:moveTo>
                  <a:pt x="891000" y="2052000"/>
                </a:moveTo>
                <a:cubicBezTo>
                  <a:pt x="905912" y="2052000"/>
                  <a:pt x="918000" y="2064088"/>
                  <a:pt x="918000" y="2079000"/>
                </a:cubicBezTo>
                <a:cubicBezTo>
                  <a:pt x="918000" y="2093912"/>
                  <a:pt x="905912" y="2106000"/>
                  <a:pt x="891000" y="2106000"/>
                </a:cubicBezTo>
                <a:cubicBezTo>
                  <a:pt x="876088" y="2106000"/>
                  <a:pt x="864000" y="2093912"/>
                  <a:pt x="864000" y="2079000"/>
                </a:cubicBezTo>
                <a:cubicBezTo>
                  <a:pt x="864000" y="2064088"/>
                  <a:pt x="876088" y="2052000"/>
                  <a:pt x="891000" y="2052000"/>
                </a:cubicBezTo>
                <a:close/>
                <a:moveTo>
                  <a:pt x="783000" y="2052000"/>
                </a:moveTo>
                <a:cubicBezTo>
                  <a:pt x="797912" y="2052000"/>
                  <a:pt x="810000" y="2064088"/>
                  <a:pt x="810000" y="2079000"/>
                </a:cubicBezTo>
                <a:cubicBezTo>
                  <a:pt x="810000" y="2093912"/>
                  <a:pt x="797912" y="2106000"/>
                  <a:pt x="783000" y="2106000"/>
                </a:cubicBezTo>
                <a:cubicBezTo>
                  <a:pt x="768088" y="2106000"/>
                  <a:pt x="756000" y="2093912"/>
                  <a:pt x="756000" y="2079000"/>
                </a:cubicBezTo>
                <a:cubicBezTo>
                  <a:pt x="756000" y="2064088"/>
                  <a:pt x="768088" y="2052000"/>
                  <a:pt x="783000" y="2052000"/>
                </a:cubicBezTo>
                <a:close/>
                <a:moveTo>
                  <a:pt x="675000" y="2052000"/>
                </a:moveTo>
                <a:cubicBezTo>
                  <a:pt x="689912" y="2052000"/>
                  <a:pt x="702000" y="2064088"/>
                  <a:pt x="702000" y="2079000"/>
                </a:cubicBezTo>
                <a:cubicBezTo>
                  <a:pt x="702000" y="2093912"/>
                  <a:pt x="689912" y="2106000"/>
                  <a:pt x="675000" y="2106000"/>
                </a:cubicBezTo>
                <a:cubicBezTo>
                  <a:pt x="660088" y="2106000"/>
                  <a:pt x="648000" y="2093912"/>
                  <a:pt x="648000" y="2079000"/>
                </a:cubicBezTo>
                <a:cubicBezTo>
                  <a:pt x="648000" y="2064088"/>
                  <a:pt x="660088" y="2052000"/>
                  <a:pt x="675000" y="2052000"/>
                </a:cubicBezTo>
                <a:close/>
                <a:moveTo>
                  <a:pt x="567000" y="2052000"/>
                </a:moveTo>
                <a:cubicBezTo>
                  <a:pt x="581912" y="2052000"/>
                  <a:pt x="594000" y="2064088"/>
                  <a:pt x="594000" y="2079000"/>
                </a:cubicBezTo>
                <a:cubicBezTo>
                  <a:pt x="594000" y="2093912"/>
                  <a:pt x="581912" y="2106000"/>
                  <a:pt x="567000" y="2106000"/>
                </a:cubicBezTo>
                <a:cubicBezTo>
                  <a:pt x="552088" y="2106000"/>
                  <a:pt x="540000" y="2093912"/>
                  <a:pt x="540000" y="2079000"/>
                </a:cubicBezTo>
                <a:cubicBezTo>
                  <a:pt x="540000" y="2064088"/>
                  <a:pt x="552088" y="2052000"/>
                  <a:pt x="567000" y="2052000"/>
                </a:cubicBezTo>
                <a:close/>
                <a:moveTo>
                  <a:pt x="459000" y="2052000"/>
                </a:moveTo>
                <a:cubicBezTo>
                  <a:pt x="473912" y="2052000"/>
                  <a:pt x="486000" y="2064088"/>
                  <a:pt x="486000" y="2079000"/>
                </a:cubicBezTo>
                <a:cubicBezTo>
                  <a:pt x="486000" y="2093912"/>
                  <a:pt x="473912" y="2106000"/>
                  <a:pt x="459000" y="2106000"/>
                </a:cubicBezTo>
                <a:cubicBezTo>
                  <a:pt x="444088" y="2106000"/>
                  <a:pt x="432000" y="2093912"/>
                  <a:pt x="432000" y="2079000"/>
                </a:cubicBezTo>
                <a:cubicBezTo>
                  <a:pt x="432000" y="2064088"/>
                  <a:pt x="444088" y="2052000"/>
                  <a:pt x="459000" y="2052000"/>
                </a:cubicBezTo>
                <a:close/>
                <a:moveTo>
                  <a:pt x="351000" y="2052000"/>
                </a:moveTo>
                <a:cubicBezTo>
                  <a:pt x="365912" y="2052000"/>
                  <a:pt x="378000" y="2064088"/>
                  <a:pt x="378000" y="2079000"/>
                </a:cubicBezTo>
                <a:cubicBezTo>
                  <a:pt x="378000" y="2093912"/>
                  <a:pt x="365912" y="2106000"/>
                  <a:pt x="351000" y="2106000"/>
                </a:cubicBezTo>
                <a:cubicBezTo>
                  <a:pt x="336088" y="2106000"/>
                  <a:pt x="324000" y="2093912"/>
                  <a:pt x="324000" y="2079000"/>
                </a:cubicBezTo>
                <a:cubicBezTo>
                  <a:pt x="324000" y="2064088"/>
                  <a:pt x="336088" y="2052000"/>
                  <a:pt x="351000" y="2052000"/>
                </a:cubicBezTo>
                <a:close/>
                <a:moveTo>
                  <a:pt x="243000" y="2052000"/>
                </a:moveTo>
                <a:cubicBezTo>
                  <a:pt x="257912" y="2052000"/>
                  <a:pt x="270000" y="2064088"/>
                  <a:pt x="270000" y="2079000"/>
                </a:cubicBezTo>
                <a:cubicBezTo>
                  <a:pt x="270000" y="2093912"/>
                  <a:pt x="257912" y="2106000"/>
                  <a:pt x="243000" y="2106000"/>
                </a:cubicBezTo>
                <a:cubicBezTo>
                  <a:pt x="228088" y="2106000"/>
                  <a:pt x="216000" y="2093912"/>
                  <a:pt x="216000" y="2079000"/>
                </a:cubicBezTo>
                <a:cubicBezTo>
                  <a:pt x="216000" y="2064088"/>
                  <a:pt x="228088" y="2052000"/>
                  <a:pt x="243000" y="2052000"/>
                </a:cubicBezTo>
                <a:close/>
                <a:moveTo>
                  <a:pt x="135000" y="2052000"/>
                </a:moveTo>
                <a:cubicBezTo>
                  <a:pt x="149912" y="2052000"/>
                  <a:pt x="162000" y="2064088"/>
                  <a:pt x="162000" y="2079000"/>
                </a:cubicBezTo>
                <a:cubicBezTo>
                  <a:pt x="162000" y="2093912"/>
                  <a:pt x="149912" y="2106000"/>
                  <a:pt x="135000" y="2106000"/>
                </a:cubicBezTo>
                <a:cubicBezTo>
                  <a:pt x="120088" y="2106000"/>
                  <a:pt x="108000" y="2093912"/>
                  <a:pt x="108000" y="2079000"/>
                </a:cubicBezTo>
                <a:cubicBezTo>
                  <a:pt x="108000" y="2064088"/>
                  <a:pt x="120088" y="2052000"/>
                  <a:pt x="135000" y="2052000"/>
                </a:cubicBezTo>
                <a:close/>
                <a:moveTo>
                  <a:pt x="27000" y="2052000"/>
                </a:moveTo>
                <a:cubicBezTo>
                  <a:pt x="41912" y="2052000"/>
                  <a:pt x="54000" y="2064088"/>
                  <a:pt x="54000" y="2079000"/>
                </a:cubicBezTo>
                <a:cubicBezTo>
                  <a:pt x="54000" y="2093912"/>
                  <a:pt x="41912" y="2106000"/>
                  <a:pt x="27000" y="2106000"/>
                </a:cubicBezTo>
                <a:cubicBezTo>
                  <a:pt x="12088" y="2106000"/>
                  <a:pt x="0" y="2093912"/>
                  <a:pt x="0" y="2079000"/>
                </a:cubicBezTo>
                <a:cubicBezTo>
                  <a:pt x="0" y="2064088"/>
                  <a:pt x="12088" y="2052000"/>
                  <a:pt x="27000" y="2052000"/>
                </a:cubicBezTo>
                <a:close/>
                <a:moveTo>
                  <a:pt x="1539000" y="1944000"/>
                </a:moveTo>
                <a:cubicBezTo>
                  <a:pt x="1553912" y="1944000"/>
                  <a:pt x="1566000" y="1956088"/>
                  <a:pt x="1566000" y="1971000"/>
                </a:cubicBezTo>
                <a:cubicBezTo>
                  <a:pt x="1566000" y="1985912"/>
                  <a:pt x="1553912" y="1998000"/>
                  <a:pt x="1539000" y="1998000"/>
                </a:cubicBezTo>
                <a:cubicBezTo>
                  <a:pt x="1524088" y="1998000"/>
                  <a:pt x="1512000" y="1985912"/>
                  <a:pt x="1512000" y="1971000"/>
                </a:cubicBezTo>
                <a:cubicBezTo>
                  <a:pt x="1512000" y="1956088"/>
                  <a:pt x="1524088" y="1944000"/>
                  <a:pt x="1539000" y="1944000"/>
                </a:cubicBezTo>
                <a:close/>
                <a:moveTo>
                  <a:pt x="1431000" y="1944000"/>
                </a:moveTo>
                <a:cubicBezTo>
                  <a:pt x="1445912" y="1944000"/>
                  <a:pt x="1458000" y="1956088"/>
                  <a:pt x="1458000" y="1971000"/>
                </a:cubicBezTo>
                <a:cubicBezTo>
                  <a:pt x="1458000" y="1985912"/>
                  <a:pt x="1445912" y="1998000"/>
                  <a:pt x="1431000" y="1998000"/>
                </a:cubicBezTo>
                <a:cubicBezTo>
                  <a:pt x="1416088" y="1998000"/>
                  <a:pt x="1404000" y="1985912"/>
                  <a:pt x="1404000" y="1971000"/>
                </a:cubicBezTo>
                <a:cubicBezTo>
                  <a:pt x="1404000" y="1956088"/>
                  <a:pt x="1416088" y="1944000"/>
                  <a:pt x="1431000" y="1944000"/>
                </a:cubicBezTo>
                <a:close/>
                <a:moveTo>
                  <a:pt x="1323000" y="1944000"/>
                </a:moveTo>
                <a:cubicBezTo>
                  <a:pt x="1337912" y="1944000"/>
                  <a:pt x="1350000" y="1956088"/>
                  <a:pt x="1350000" y="1971000"/>
                </a:cubicBezTo>
                <a:cubicBezTo>
                  <a:pt x="1350000" y="1985912"/>
                  <a:pt x="1337912" y="1998000"/>
                  <a:pt x="1323000" y="1998000"/>
                </a:cubicBezTo>
                <a:cubicBezTo>
                  <a:pt x="1308088" y="1998000"/>
                  <a:pt x="1296000" y="1985912"/>
                  <a:pt x="1296000" y="1971000"/>
                </a:cubicBezTo>
                <a:cubicBezTo>
                  <a:pt x="1296000" y="1956088"/>
                  <a:pt x="1308088" y="1944000"/>
                  <a:pt x="1323000" y="1944000"/>
                </a:cubicBezTo>
                <a:close/>
                <a:moveTo>
                  <a:pt x="1215000" y="1944000"/>
                </a:moveTo>
                <a:cubicBezTo>
                  <a:pt x="1229912" y="1944000"/>
                  <a:pt x="1242000" y="1956088"/>
                  <a:pt x="1242000" y="1971000"/>
                </a:cubicBezTo>
                <a:cubicBezTo>
                  <a:pt x="1242000" y="1985912"/>
                  <a:pt x="1229912" y="1998000"/>
                  <a:pt x="1215000" y="1998000"/>
                </a:cubicBezTo>
                <a:cubicBezTo>
                  <a:pt x="1200088" y="1998000"/>
                  <a:pt x="1188000" y="1985912"/>
                  <a:pt x="1188000" y="1971000"/>
                </a:cubicBezTo>
                <a:cubicBezTo>
                  <a:pt x="1188000" y="1956088"/>
                  <a:pt x="1200088" y="1944000"/>
                  <a:pt x="1215000" y="1944000"/>
                </a:cubicBezTo>
                <a:close/>
                <a:moveTo>
                  <a:pt x="1107000" y="1944000"/>
                </a:moveTo>
                <a:cubicBezTo>
                  <a:pt x="1121912" y="1944000"/>
                  <a:pt x="1134000" y="1956088"/>
                  <a:pt x="1134000" y="1971000"/>
                </a:cubicBezTo>
                <a:cubicBezTo>
                  <a:pt x="1134000" y="1985912"/>
                  <a:pt x="1121912" y="1998000"/>
                  <a:pt x="1107000" y="1998000"/>
                </a:cubicBezTo>
                <a:cubicBezTo>
                  <a:pt x="1092088" y="1998000"/>
                  <a:pt x="1080000" y="1985912"/>
                  <a:pt x="1080000" y="1971000"/>
                </a:cubicBezTo>
                <a:cubicBezTo>
                  <a:pt x="1080000" y="1956088"/>
                  <a:pt x="1092088" y="1944000"/>
                  <a:pt x="1107000" y="1944000"/>
                </a:cubicBezTo>
                <a:close/>
                <a:moveTo>
                  <a:pt x="999000" y="1944000"/>
                </a:moveTo>
                <a:cubicBezTo>
                  <a:pt x="1013912" y="1944000"/>
                  <a:pt x="1026000" y="1956088"/>
                  <a:pt x="1026000" y="1971000"/>
                </a:cubicBezTo>
                <a:cubicBezTo>
                  <a:pt x="1026000" y="1985912"/>
                  <a:pt x="1013912" y="1998000"/>
                  <a:pt x="999000" y="1998000"/>
                </a:cubicBezTo>
                <a:cubicBezTo>
                  <a:pt x="984088" y="1998000"/>
                  <a:pt x="972000" y="1985912"/>
                  <a:pt x="972000" y="1971000"/>
                </a:cubicBezTo>
                <a:cubicBezTo>
                  <a:pt x="972000" y="1956088"/>
                  <a:pt x="984088" y="1944000"/>
                  <a:pt x="999000" y="1944000"/>
                </a:cubicBezTo>
                <a:close/>
                <a:moveTo>
                  <a:pt x="891000" y="1944000"/>
                </a:moveTo>
                <a:cubicBezTo>
                  <a:pt x="905912" y="1944000"/>
                  <a:pt x="918000" y="1956088"/>
                  <a:pt x="918000" y="1971000"/>
                </a:cubicBezTo>
                <a:cubicBezTo>
                  <a:pt x="918000" y="1985912"/>
                  <a:pt x="905912" y="1998000"/>
                  <a:pt x="891000" y="1998000"/>
                </a:cubicBezTo>
                <a:cubicBezTo>
                  <a:pt x="876088" y="1998000"/>
                  <a:pt x="864000" y="1985912"/>
                  <a:pt x="864000" y="1971000"/>
                </a:cubicBezTo>
                <a:cubicBezTo>
                  <a:pt x="864000" y="1956088"/>
                  <a:pt x="876088" y="1944000"/>
                  <a:pt x="891000" y="1944000"/>
                </a:cubicBezTo>
                <a:close/>
                <a:moveTo>
                  <a:pt x="783000" y="1944000"/>
                </a:moveTo>
                <a:cubicBezTo>
                  <a:pt x="797912" y="1944000"/>
                  <a:pt x="810000" y="1956088"/>
                  <a:pt x="810000" y="1971000"/>
                </a:cubicBezTo>
                <a:cubicBezTo>
                  <a:pt x="810000" y="1985912"/>
                  <a:pt x="797912" y="1998000"/>
                  <a:pt x="783000" y="1998000"/>
                </a:cubicBezTo>
                <a:cubicBezTo>
                  <a:pt x="768088" y="1998000"/>
                  <a:pt x="756000" y="1985912"/>
                  <a:pt x="756000" y="1971000"/>
                </a:cubicBezTo>
                <a:cubicBezTo>
                  <a:pt x="756000" y="1956088"/>
                  <a:pt x="768088" y="1944000"/>
                  <a:pt x="783000" y="1944000"/>
                </a:cubicBezTo>
                <a:close/>
                <a:moveTo>
                  <a:pt x="675000" y="1944000"/>
                </a:moveTo>
                <a:cubicBezTo>
                  <a:pt x="689912" y="1944000"/>
                  <a:pt x="702000" y="1956088"/>
                  <a:pt x="702000" y="1971000"/>
                </a:cubicBezTo>
                <a:cubicBezTo>
                  <a:pt x="702000" y="1985912"/>
                  <a:pt x="689912" y="1998000"/>
                  <a:pt x="675000" y="1998000"/>
                </a:cubicBezTo>
                <a:cubicBezTo>
                  <a:pt x="660088" y="1998000"/>
                  <a:pt x="648000" y="1985912"/>
                  <a:pt x="648000" y="1971000"/>
                </a:cubicBezTo>
                <a:cubicBezTo>
                  <a:pt x="648000" y="1956088"/>
                  <a:pt x="660088" y="1944000"/>
                  <a:pt x="675000" y="1944000"/>
                </a:cubicBezTo>
                <a:close/>
                <a:moveTo>
                  <a:pt x="567000" y="1944000"/>
                </a:moveTo>
                <a:cubicBezTo>
                  <a:pt x="581912" y="1944000"/>
                  <a:pt x="594000" y="1956088"/>
                  <a:pt x="594000" y="1971000"/>
                </a:cubicBezTo>
                <a:cubicBezTo>
                  <a:pt x="594000" y="1985912"/>
                  <a:pt x="581912" y="1998000"/>
                  <a:pt x="567000" y="1998000"/>
                </a:cubicBezTo>
                <a:cubicBezTo>
                  <a:pt x="552088" y="1998000"/>
                  <a:pt x="540000" y="1985912"/>
                  <a:pt x="540000" y="1971000"/>
                </a:cubicBezTo>
                <a:cubicBezTo>
                  <a:pt x="540000" y="1956088"/>
                  <a:pt x="552088" y="1944000"/>
                  <a:pt x="567000" y="1944000"/>
                </a:cubicBezTo>
                <a:close/>
                <a:moveTo>
                  <a:pt x="459000" y="1944000"/>
                </a:moveTo>
                <a:cubicBezTo>
                  <a:pt x="473912" y="1944000"/>
                  <a:pt x="486000" y="1956088"/>
                  <a:pt x="486000" y="1971000"/>
                </a:cubicBezTo>
                <a:cubicBezTo>
                  <a:pt x="486000" y="1985912"/>
                  <a:pt x="473912" y="1998000"/>
                  <a:pt x="459000" y="1998000"/>
                </a:cubicBezTo>
                <a:cubicBezTo>
                  <a:pt x="444088" y="1998000"/>
                  <a:pt x="432000" y="1985912"/>
                  <a:pt x="432000" y="1971000"/>
                </a:cubicBezTo>
                <a:cubicBezTo>
                  <a:pt x="432000" y="1956088"/>
                  <a:pt x="444088" y="1944000"/>
                  <a:pt x="459000" y="1944000"/>
                </a:cubicBezTo>
                <a:close/>
                <a:moveTo>
                  <a:pt x="351000" y="1944000"/>
                </a:moveTo>
                <a:cubicBezTo>
                  <a:pt x="365912" y="1944000"/>
                  <a:pt x="378000" y="1956088"/>
                  <a:pt x="378000" y="1971000"/>
                </a:cubicBezTo>
                <a:cubicBezTo>
                  <a:pt x="378000" y="1985912"/>
                  <a:pt x="365912" y="1998000"/>
                  <a:pt x="351000" y="1998000"/>
                </a:cubicBezTo>
                <a:cubicBezTo>
                  <a:pt x="336088" y="1998000"/>
                  <a:pt x="324000" y="1985912"/>
                  <a:pt x="324000" y="1971000"/>
                </a:cubicBezTo>
                <a:cubicBezTo>
                  <a:pt x="324000" y="1956088"/>
                  <a:pt x="336088" y="1944000"/>
                  <a:pt x="351000" y="1944000"/>
                </a:cubicBezTo>
                <a:close/>
                <a:moveTo>
                  <a:pt x="243000" y="1944000"/>
                </a:moveTo>
                <a:cubicBezTo>
                  <a:pt x="257912" y="1944000"/>
                  <a:pt x="270000" y="1956088"/>
                  <a:pt x="270000" y="1971000"/>
                </a:cubicBezTo>
                <a:cubicBezTo>
                  <a:pt x="270000" y="1985912"/>
                  <a:pt x="257912" y="1998000"/>
                  <a:pt x="243000" y="1998000"/>
                </a:cubicBezTo>
                <a:cubicBezTo>
                  <a:pt x="228088" y="1998000"/>
                  <a:pt x="216000" y="1985912"/>
                  <a:pt x="216000" y="1971000"/>
                </a:cubicBezTo>
                <a:cubicBezTo>
                  <a:pt x="216000" y="1956088"/>
                  <a:pt x="228088" y="1944000"/>
                  <a:pt x="243000" y="1944000"/>
                </a:cubicBezTo>
                <a:close/>
                <a:moveTo>
                  <a:pt x="135000" y="1944000"/>
                </a:moveTo>
                <a:cubicBezTo>
                  <a:pt x="149912" y="1944000"/>
                  <a:pt x="162000" y="1956088"/>
                  <a:pt x="162000" y="1971000"/>
                </a:cubicBezTo>
                <a:cubicBezTo>
                  <a:pt x="162000" y="1985912"/>
                  <a:pt x="149912" y="1998000"/>
                  <a:pt x="135000" y="1998000"/>
                </a:cubicBezTo>
                <a:cubicBezTo>
                  <a:pt x="120088" y="1998000"/>
                  <a:pt x="108000" y="1985912"/>
                  <a:pt x="108000" y="1971000"/>
                </a:cubicBezTo>
                <a:cubicBezTo>
                  <a:pt x="108000" y="1956088"/>
                  <a:pt x="120088" y="1944000"/>
                  <a:pt x="135000" y="1944000"/>
                </a:cubicBezTo>
                <a:close/>
                <a:moveTo>
                  <a:pt x="27000" y="1944000"/>
                </a:moveTo>
                <a:cubicBezTo>
                  <a:pt x="41912" y="1944000"/>
                  <a:pt x="54000" y="1956088"/>
                  <a:pt x="54000" y="1971000"/>
                </a:cubicBezTo>
                <a:cubicBezTo>
                  <a:pt x="54000" y="1985912"/>
                  <a:pt x="41912" y="1998000"/>
                  <a:pt x="27000" y="1998000"/>
                </a:cubicBezTo>
                <a:cubicBezTo>
                  <a:pt x="12088" y="1998000"/>
                  <a:pt x="0" y="1985912"/>
                  <a:pt x="0" y="1971000"/>
                </a:cubicBezTo>
                <a:cubicBezTo>
                  <a:pt x="0" y="1956088"/>
                  <a:pt x="12088" y="1944000"/>
                  <a:pt x="27000" y="1944000"/>
                </a:cubicBezTo>
                <a:close/>
                <a:moveTo>
                  <a:pt x="1539000" y="1836000"/>
                </a:moveTo>
                <a:cubicBezTo>
                  <a:pt x="1553912" y="1836000"/>
                  <a:pt x="1566000" y="1848088"/>
                  <a:pt x="1566000" y="1863000"/>
                </a:cubicBezTo>
                <a:cubicBezTo>
                  <a:pt x="1566000" y="1877912"/>
                  <a:pt x="1553912" y="1890000"/>
                  <a:pt x="1539000" y="1890000"/>
                </a:cubicBezTo>
                <a:cubicBezTo>
                  <a:pt x="1524088" y="1890000"/>
                  <a:pt x="1512000" y="1877912"/>
                  <a:pt x="1512000" y="1863000"/>
                </a:cubicBezTo>
                <a:cubicBezTo>
                  <a:pt x="1512000" y="1848088"/>
                  <a:pt x="1524088" y="1836000"/>
                  <a:pt x="1539000" y="1836000"/>
                </a:cubicBezTo>
                <a:close/>
                <a:moveTo>
                  <a:pt x="1431000" y="1836000"/>
                </a:moveTo>
                <a:cubicBezTo>
                  <a:pt x="1445912" y="1836000"/>
                  <a:pt x="1458000" y="1848088"/>
                  <a:pt x="1458000" y="1863000"/>
                </a:cubicBezTo>
                <a:cubicBezTo>
                  <a:pt x="1458000" y="1877912"/>
                  <a:pt x="1445912" y="1890000"/>
                  <a:pt x="1431000" y="1890000"/>
                </a:cubicBezTo>
                <a:cubicBezTo>
                  <a:pt x="1416088" y="1890000"/>
                  <a:pt x="1404000" y="1877912"/>
                  <a:pt x="1404000" y="1863000"/>
                </a:cubicBezTo>
                <a:cubicBezTo>
                  <a:pt x="1404000" y="1848088"/>
                  <a:pt x="1416088" y="1836000"/>
                  <a:pt x="1431000" y="1836000"/>
                </a:cubicBezTo>
                <a:close/>
                <a:moveTo>
                  <a:pt x="1323000" y="1836000"/>
                </a:moveTo>
                <a:cubicBezTo>
                  <a:pt x="1337912" y="1836000"/>
                  <a:pt x="1350000" y="1848088"/>
                  <a:pt x="1350000" y="1863000"/>
                </a:cubicBezTo>
                <a:cubicBezTo>
                  <a:pt x="1350000" y="1877912"/>
                  <a:pt x="1337912" y="1890000"/>
                  <a:pt x="1323000" y="1890000"/>
                </a:cubicBezTo>
                <a:cubicBezTo>
                  <a:pt x="1308088" y="1890000"/>
                  <a:pt x="1296000" y="1877912"/>
                  <a:pt x="1296000" y="1863000"/>
                </a:cubicBezTo>
                <a:cubicBezTo>
                  <a:pt x="1296000" y="1848088"/>
                  <a:pt x="1308088" y="1836000"/>
                  <a:pt x="1323000" y="1836000"/>
                </a:cubicBezTo>
                <a:close/>
                <a:moveTo>
                  <a:pt x="1215000" y="1836000"/>
                </a:moveTo>
                <a:cubicBezTo>
                  <a:pt x="1229912" y="1836000"/>
                  <a:pt x="1242000" y="1848088"/>
                  <a:pt x="1242000" y="1863000"/>
                </a:cubicBezTo>
                <a:cubicBezTo>
                  <a:pt x="1242000" y="1877912"/>
                  <a:pt x="1229912" y="1890000"/>
                  <a:pt x="1215000" y="1890000"/>
                </a:cubicBezTo>
                <a:cubicBezTo>
                  <a:pt x="1200088" y="1890000"/>
                  <a:pt x="1188000" y="1877912"/>
                  <a:pt x="1188000" y="1863000"/>
                </a:cubicBezTo>
                <a:cubicBezTo>
                  <a:pt x="1188000" y="1848088"/>
                  <a:pt x="1200088" y="1836000"/>
                  <a:pt x="1215000" y="1836000"/>
                </a:cubicBezTo>
                <a:close/>
                <a:moveTo>
                  <a:pt x="1107000" y="1836000"/>
                </a:moveTo>
                <a:cubicBezTo>
                  <a:pt x="1121912" y="1836000"/>
                  <a:pt x="1134000" y="1848088"/>
                  <a:pt x="1134000" y="1863000"/>
                </a:cubicBezTo>
                <a:cubicBezTo>
                  <a:pt x="1134000" y="1877912"/>
                  <a:pt x="1121912" y="1890000"/>
                  <a:pt x="1107000" y="1890000"/>
                </a:cubicBezTo>
                <a:cubicBezTo>
                  <a:pt x="1092088" y="1890000"/>
                  <a:pt x="1080000" y="1877912"/>
                  <a:pt x="1080000" y="1863000"/>
                </a:cubicBezTo>
                <a:cubicBezTo>
                  <a:pt x="1080000" y="1848088"/>
                  <a:pt x="1092088" y="1836000"/>
                  <a:pt x="1107000" y="1836000"/>
                </a:cubicBezTo>
                <a:close/>
                <a:moveTo>
                  <a:pt x="999000" y="1836000"/>
                </a:moveTo>
                <a:cubicBezTo>
                  <a:pt x="1013912" y="1836000"/>
                  <a:pt x="1026000" y="1848088"/>
                  <a:pt x="1026000" y="1863000"/>
                </a:cubicBezTo>
                <a:cubicBezTo>
                  <a:pt x="1026000" y="1877912"/>
                  <a:pt x="1013912" y="1890000"/>
                  <a:pt x="999000" y="1890000"/>
                </a:cubicBezTo>
                <a:cubicBezTo>
                  <a:pt x="984088" y="1890000"/>
                  <a:pt x="972000" y="1877912"/>
                  <a:pt x="972000" y="1863000"/>
                </a:cubicBezTo>
                <a:cubicBezTo>
                  <a:pt x="972000" y="1848088"/>
                  <a:pt x="984088" y="1836000"/>
                  <a:pt x="999000" y="1836000"/>
                </a:cubicBezTo>
                <a:close/>
                <a:moveTo>
                  <a:pt x="891000" y="1836000"/>
                </a:moveTo>
                <a:cubicBezTo>
                  <a:pt x="905912" y="1836000"/>
                  <a:pt x="918000" y="1848088"/>
                  <a:pt x="918000" y="1863000"/>
                </a:cubicBezTo>
                <a:cubicBezTo>
                  <a:pt x="918000" y="1877912"/>
                  <a:pt x="905912" y="1890000"/>
                  <a:pt x="891000" y="1890000"/>
                </a:cubicBezTo>
                <a:cubicBezTo>
                  <a:pt x="876088" y="1890000"/>
                  <a:pt x="864000" y="1877912"/>
                  <a:pt x="864000" y="1863000"/>
                </a:cubicBezTo>
                <a:cubicBezTo>
                  <a:pt x="864000" y="1848088"/>
                  <a:pt x="876088" y="1836000"/>
                  <a:pt x="891000" y="1836000"/>
                </a:cubicBezTo>
                <a:close/>
                <a:moveTo>
                  <a:pt x="783000" y="1836000"/>
                </a:moveTo>
                <a:cubicBezTo>
                  <a:pt x="797912" y="1836000"/>
                  <a:pt x="810000" y="1848088"/>
                  <a:pt x="810000" y="1863000"/>
                </a:cubicBezTo>
                <a:cubicBezTo>
                  <a:pt x="810000" y="1877912"/>
                  <a:pt x="797912" y="1890000"/>
                  <a:pt x="783000" y="1890000"/>
                </a:cubicBezTo>
                <a:cubicBezTo>
                  <a:pt x="768088" y="1890000"/>
                  <a:pt x="756000" y="1877912"/>
                  <a:pt x="756000" y="1863000"/>
                </a:cubicBezTo>
                <a:cubicBezTo>
                  <a:pt x="756000" y="1848088"/>
                  <a:pt x="768088" y="1836000"/>
                  <a:pt x="783000" y="1836000"/>
                </a:cubicBezTo>
                <a:close/>
                <a:moveTo>
                  <a:pt x="675000" y="1836000"/>
                </a:moveTo>
                <a:cubicBezTo>
                  <a:pt x="689912" y="1836000"/>
                  <a:pt x="702000" y="1848088"/>
                  <a:pt x="702000" y="1863000"/>
                </a:cubicBezTo>
                <a:cubicBezTo>
                  <a:pt x="702000" y="1877912"/>
                  <a:pt x="689912" y="1890000"/>
                  <a:pt x="675000" y="1890000"/>
                </a:cubicBezTo>
                <a:cubicBezTo>
                  <a:pt x="660088" y="1890000"/>
                  <a:pt x="648000" y="1877912"/>
                  <a:pt x="648000" y="1863000"/>
                </a:cubicBezTo>
                <a:cubicBezTo>
                  <a:pt x="648000" y="1848088"/>
                  <a:pt x="660088" y="1836000"/>
                  <a:pt x="675000" y="1836000"/>
                </a:cubicBezTo>
                <a:close/>
                <a:moveTo>
                  <a:pt x="567000" y="1836000"/>
                </a:moveTo>
                <a:cubicBezTo>
                  <a:pt x="581912" y="1836000"/>
                  <a:pt x="594000" y="1848088"/>
                  <a:pt x="594000" y="1863000"/>
                </a:cubicBezTo>
                <a:cubicBezTo>
                  <a:pt x="594000" y="1877912"/>
                  <a:pt x="581912" y="1890000"/>
                  <a:pt x="567000" y="1890000"/>
                </a:cubicBezTo>
                <a:cubicBezTo>
                  <a:pt x="552088" y="1890000"/>
                  <a:pt x="540000" y="1877912"/>
                  <a:pt x="540000" y="1863000"/>
                </a:cubicBezTo>
                <a:cubicBezTo>
                  <a:pt x="540000" y="1848088"/>
                  <a:pt x="552088" y="1836000"/>
                  <a:pt x="567000" y="1836000"/>
                </a:cubicBezTo>
                <a:close/>
                <a:moveTo>
                  <a:pt x="459000" y="1836000"/>
                </a:moveTo>
                <a:cubicBezTo>
                  <a:pt x="473912" y="1836000"/>
                  <a:pt x="486000" y="1848088"/>
                  <a:pt x="486000" y="1863000"/>
                </a:cubicBezTo>
                <a:cubicBezTo>
                  <a:pt x="486000" y="1877912"/>
                  <a:pt x="473912" y="1890000"/>
                  <a:pt x="459000" y="1890000"/>
                </a:cubicBezTo>
                <a:cubicBezTo>
                  <a:pt x="444088" y="1890000"/>
                  <a:pt x="432000" y="1877912"/>
                  <a:pt x="432000" y="1863000"/>
                </a:cubicBezTo>
                <a:cubicBezTo>
                  <a:pt x="432000" y="1848088"/>
                  <a:pt x="444088" y="1836000"/>
                  <a:pt x="459000" y="1836000"/>
                </a:cubicBezTo>
                <a:close/>
                <a:moveTo>
                  <a:pt x="351000" y="1836000"/>
                </a:moveTo>
                <a:cubicBezTo>
                  <a:pt x="365912" y="1836000"/>
                  <a:pt x="378000" y="1848088"/>
                  <a:pt x="378000" y="1863000"/>
                </a:cubicBezTo>
                <a:cubicBezTo>
                  <a:pt x="378000" y="1877912"/>
                  <a:pt x="365912" y="1890000"/>
                  <a:pt x="351000" y="1890000"/>
                </a:cubicBezTo>
                <a:cubicBezTo>
                  <a:pt x="336088" y="1890000"/>
                  <a:pt x="324000" y="1877912"/>
                  <a:pt x="324000" y="1863000"/>
                </a:cubicBezTo>
                <a:cubicBezTo>
                  <a:pt x="324000" y="1848088"/>
                  <a:pt x="336088" y="1836000"/>
                  <a:pt x="351000" y="1836000"/>
                </a:cubicBezTo>
                <a:close/>
                <a:moveTo>
                  <a:pt x="243000" y="1836000"/>
                </a:moveTo>
                <a:cubicBezTo>
                  <a:pt x="257912" y="1836000"/>
                  <a:pt x="270000" y="1848088"/>
                  <a:pt x="270000" y="1863000"/>
                </a:cubicBezTo>
                <a:cubicBezTo>
                  <a:pt x="270000" y="1877912"/>
                  <a:pt x="257912" y="1890000"/>
                  <a:pt x="243000" y="1890000"/>
                </a:cubicBezTo>
                <a:cubicBezTo>
                  <a:pt x="228088" y="1890000"/>
                  <a:pt x="216000" y="1877912"/>
                  <a:pt x="216000" y="1863000"/>
                </a:cubicBezTo>
                <a:cubicBezTo>
                  <a:pt x="216000" y="1848088"/>
                  <a:pt x="228088" y="1836000"/>
                  <a:pt x="243000" y="1836000"/>
                </a:cubicBezTo>
                <a:close/>
                <a:moveTo>
                  <a:pt x="135000" y="1836000"/>
                </a:moveTo>
                <a:cubicBezTo>
                  <a:pt x="149912" y="1836000"/>
                  <a:pt x="162000" y="1848088"/>
                  <a:pt x="162000" y="1863000"/>
                </a:cubicBezTo>
                <a:cubicBezTo>
                  <a:pt x="162000" y="1877912"/>
                  <a:pt x="149912" y="1890000"/>
                  <a:pt x="135000" y="1890000"/>
                </a:cubicBezTo>
                <a:cubicBezTo>
                  <a:pt x="120088" y="1890000"/>
                  <a:pt x="108000" y="1877912"/>
                  <a:pt x="108000" y="1863000"/>
                </a:cubicBezTo>
                <a:cubicBezTo>
                  <a:pt x="108000" y="1848088"/>
                  <a:pt x="120088" y="1836000"/>
                  <a:pt x="135000" y="1836000"/>
                </a:cubicBezTo>
                <a:close/>
                <a:moveTo>
                  <a:pt x="27000" y="1836000"/>
                </a:moveTo>
                <a:cubicBezTo>
                  <a:pt x="41912" y="1836000"/>
                  <a:pt x="54000" y="1848088"/>
                  <a:pt x="54000" y="1863000"/>
                </a:cubicBezTo>
                <a:cubicBezTo>
                  <a:pt x="54000" y="1877912"/>
                  <a:pt x="41912" y="1890000"/>
                  <a:pt x="27000" y="1890000"/>
                </a:cubicBezTo>
                <a:cubicBezTo>
                  <a:pt x="12088" y="1890000"/>
                  <a:pt x="0" y="1877912"/>
                  <a:pt x="0" y="1863000"/>
                </a:cubicBezTo>
                <a:cubicBezTo>
                  <a:pt x="0" y="1848088"/>
                  <a:pt x="12088" y="1836000"/>
                  <a:pt x="27000" y="1836000"/>
                </a:cubicBezTo>
                <a:close/>
                <a:moveTo>
                  <a:pt x="1539000" y="1728000"/>
                </a:moveTo>
                <a:cubicBezTo>
                  <a:pt x="1553912" y="1728000"/>
                  <a:pt x="1566000" y="1740088"/>
                  <a:pt x="1566000" y="1755000"/>
                </a:cubicBezTo>
                <a:cubicBezTo>
                  <a:pt x="1566000" y="1769912"/>
                  <a:pt x="1553912" y="1782000"/>
                  <a:pt x="1539000" y="1782000"/>
                </a:cubicBezTo>
                <a:cubicBezTo>
                  <a:pt x="1524088" y="1782000"/>
                  <a:pt x="1512000" y="1769912"/>
                  <a:pt x="1512000" y="1755000"/>
                </a:cubicBezTo>
                <a:cubicBezTo>
                  <a:pt x="1512000" y="1740088"/>
                  <a:pt x="1524088" y="1728000"/>
                  <a:pt x="1539000" y="1728000"/>
                </a:cubicBezTo>
                <a:close/>
                <a:moveTo>
                  <a:pt x="1431000" y="1728000"/>
                </a:moveTo>
                <a:cubicBezTo>
                  <a:pt x="1445912" y="1728000"/>
                  <a:pt x="1458000" y="1740088"/>
                  <a:pt x="1458000" y="1755000"/>
                </a:cubicBezTo>
                <a:cubicBezTo>
                  <a:pt x="1458000" y="1769912"/>
                  <a:pt x="1445912" y="1782000"/>
                  <a:pt x="1431000" y="1782000"/>
                </a:cubicBezTo>
                <a:cubicBezTo>
                  <a:pt x="1416088" y="1782000"/>
                  <a:pt x="1404000" y="1769912"/>
                  <a:pt x="1404000" y="1755000"/>
                </a:cubicBezTo>
                <a:cubicBezTo>
                  <a:pt x="1404000" y="1740088"/>
                  <a:pt x="1416088" y="1728000"/>
                  <a:pt x="1431000" y="1728000"/>
                </a:cubicBezTo>
                <a:close/>
                <a:moveTo>
                  <a:pt x="1323000" y="1728000"/>
                </a:moveTo>
                <a:cubicBezTo>
                  <a:pt x="1337912" y="1728000"/>
                  <a:pt x="1350000" y="1740088"/>
                  <a:pt x="1350000" y="1755000"/>
                </a:cubicBezTo>
                <a:cubicBezTo>
                  <a:pt x="1350000" y="1769912"/>
                  <a:pt x="1337912" y="1782000"/>
                  <a:pt x="1323000" y="1782000"/>
                </a:cubicBezTo>
                <a:cubicBezTo>
                  <a:pt x="1308088" y="1782000"/>
                  <a:pt x="1296000" y="1769912"/>
                  <a:pt x="1296000" y="1755000"/>
                </a:cubicBezTo>
                <a:cubicBezTo>
                  <a:pt x="1296000" y="1740088"/>
                  <a:pt x="1308088" y="1728000"/>
                  <a:pt x="1323000" y="1728000"/>
                </a:cubicBezTo>
                <a:close/>
                <a:moveTo>
                  <a:pt x="1215000" y="1728000"/>
                </a:moveTo>
                <a:cubicBezTo>
                  <a:pt x="1229912" y="1728000"/>
                  <a:pt x="1242000" y="1740088"/>
                  <a:pt x="1242000" y="1755000"/>
                </a:cubicBezTo>
                <a:cubicBezTo>
                  <a:pt x="1242000" y="1769912"/>
                  <a:pt x="1229912" y="1782000"/>
                  <a:pt x="1215000" y="1782000"/>
                </a:cubicBezTo>
                <a:cubicBezTo>
                  <a:pt x="1200088" y="1782000"/>
                  <a:pt x="1188000" y="1769912"/>
                  <a:pt x="1188000" y="1755000"/>
                </a:cubicBezTo>
                <a:cubicBezTo>
                  <a:pt x="1188000" y="1740088"/>
                  <a:pt x="1200088" y="1728000"/>
                  <a:pt x="1215000" y="1728000"/>
                </a:cubicBezTo>
                <a:close/>
                <a:moveTo>
                  <a:pt x="1107000" y="1728000"/>
                </a:moveTo>
                <a:cubicBezTo>
                  <a:pt x="1121912" y="1728000"/>
                  <a:pt x="1134000" y="1740088"/>
                  <a:pt x="1134000" y="1755000"/>
                </a:cubicBezTo>
                <a:cubicBezTo>
                  <a:pt x="1134000" y="1769912"/>
                  <a:pt x="1121912" y="1782000"/>
                  <a:pt x="1107000" y="1782000"/>
                </a:cubicBezTo>
                <a:cubicBezTo>
                  <a:pt x="1092088" y="1782000"/>
                  <a:pt x="1080000" y="1769912"/>
                  <a:pt x="1080000" y="1755000"/>
                </a:cubicBezTo>
                <a:cubicBezTo>
                  <a:pt x="1080000" y="1740088"/>
                  <a:pt x="1092088" y="1728000"/>
                  <a:pt x="1107000" y="1728000"/>
                </a:cubicBezTo>
                <a:close/>
                <a:moveTo>
                  <a:pt x="999000" y="1728000"/>
                </a:moveTo>
                <a:cubicBezTo>
                  <a:pt x="1013912" y="1728000"/>
                  <a:pt x="1026000" y="1740088"/>
                  <a:pt x="1026000" y="1755000"/>
                </a:cubicBezTo>
                <a:cubicBezTo>
                  <a:pt x="1026000" y="1769912"/>
                  <a:pt x="1013912" y="1782000"/>
                  <a:pt x="999000" y="1782000"/>
                </a:cubicBezTo>
                <a:cubicBezTo>
                  <a:pt x="984088" y="1782000"/>
                  <a:pt x="972000" y="1769912"/>
                  <a:pt x="972000" y="1755000"/>
                </a:cubicBezTo>
                <a:cubicBezTo>
                  <a:pt x="972000" y="1740088"/>
                  <a:pt x="984088" y="1728000"/>
                  <a:pt x="999000" y="1728000"/>
                </a:cubicBezTo>
                <a:close/>
                <a:moveTo>
                  <a:pt x="891000" y="1728000"/>
                </a:moveTo>
                <a:cubicBezTo>
                  <a:pt x="905912" y="1728000"/>
                  <a:pt x="918000" y="1740088"/>
                  <a:pt x="918000" y="1755000"/>
                </a:cubicBezTo>
                <a:cubicBezTo>
                  <a:pt x="918000" y="1769912"/>
                  <a:pt x="905912" y="1782000"/>
                  <a:pt x="891000" y="1782000"/>
                </a:cubicBezTo>
                <a:cubicBezTo>
                  <a:pt x="876088" y="1782000"/>
                  <a:pt x="864000" y="1769912"/>
                  <a:pt x="864000" y="1755000"/>
                </a:cubicBezTo>
                <a:cubicBezTo>
                  <a:pt x="864000" y="1740088"/>
                  <a:pt x="876088" y="1728000"/>
                  <a:pt x="891000" y="1728000"/>
                </a:cubicBezTo>
                <a:close/>
                <a:moveTo>
                  <a:pt x="783000" y="1728000"/>
                </a:moveTo>
                <a:cubicBezTo>
                  <a:pt x="797912" y="1728000"/>
                  <a:pt x="810000" y="1740088"/>
                  <a:pt x="810000" y="1755000"/>
                </a:cubicBezTo>
                <a:cubicBezTo>
                  <a:pt x="810000" y="1769912"/>
                  <a:pt x="797912" y="1782000"/>
                  <a:pt x="783000" y="1782000"/>
                </a:cubicBezTo>
                <a:cubicBezTo>
                  <a:pt x="768088" y="1782000"/>
                  <a:pt x="756000" y="1769912"/>
                  <a:pt x="756000" y="1755000"/>
                </a:cubicBezTo>
                <a:cubicBezTo>
                  <a:pt x="756000" y="1740088"/>
                  <a:pt x="768088" y="1728000"/>
                  <a:pt x="783000" y="1728000"/>
                </a:cubicBezTo>
                <a:close/>
                <a:moveTo>
                  <a:pt x="675000" y="1728000"/>
                </a:moveTo>
                <a:cubicBezTo>
                  <a:pt x="689912" y="1728000"/>
                  <a:pt x="702000" y="1740088"/>
                  <a:pt x="702000" y="1755000"/>
                </a:cubicBezTo>
                <a:cubicBezTo>
                  <a:pt x="702000" y="1769912"/>
                  <a:pt x="689912" y="1782000"/>
                  <a:pt x="675000" y="1782000"/>
                </a:cubicBezTo>
                <a:cubicBezTo>
                  <a:pt x="660088" y="1782000"/>
                  <a:pt x="648000" y="1769912"/>
                  <a:pt x="648000" y="1755000"/>
                </a:cubicBezTo>
                <a:cubicBezTo>
                  <a:pt x="648000" y="1740088"/>
                  <a:pt x="660088" y="1728000"/>
                  <a:pt x="675000" y="1728000"/>
                </a:cubicBezTo>
                <a:close/>
                <a:moveTo>
                  <a:pt x="567000" y="1728000"/>
                </a:moveTo>
                <a:cubicBezTo>
                  <a:pt x="581912" y="1728000"/>
                  <a:pt x="594000" y="1740088"/>
                  <a:pt x="594000" y="1755000"/>
                </a:cubicBezTo>
                <a:cubicBezTo>
                  <a:pt x="594000" y="1769912"/>
                  <a:pt x="581912" y="1782000"/>
                  <a:pt x="567000" y="1782000"/>
                </a:cubicBezTo>
                <a:cubicBezTo>
                  <a:pt x="552088" y="1782000"/>
                  <a:pt x="540000" y="1769912"/>
                  <a:pt x="540000" y="1755000"/>
                </a:cubicBezTo>
                <a:cubicBezTo>
                  <a:pt x="540000" y="1740088"/>
                  <a:pt x="552088" y="1728000"/>
                  <a:pt x="567000" y="1728000"/>
                </a:cubicBezTo>
                <a:close/>
                <a:moveTo>
                  <a:pt x="459000" y="1728000"/>
                </a:moveTo>
                <a:cubicBezTo>
                  <a:pt x="473912" y="1728000"/>
                  <a:pt x="486000" y="1740088"/>
                  <a:pt x="486000" y="1755000"/>
                </a:cubicBezTo>
                <a:cubicBezTo>
                  <a:pt x="486000" y="1769912"/>
                  <a:pt x="473912" y="1782000"/>
                  <a:pt x="459000" y="1782000"/>
                </a:cubicBezTo>
                <a:cubicBezTo>
                  <a:pt x="444088" y="1782000"/>
                  <a:pt x="432000" y="1769912"/>
                  <a:pt x="432000" y="1755000"/>
                </a:cubicBezTo>
                <a:cubicBezTo>
                  <a:pt x="432000" y="1740088"/>
                  <a:pt x="444088" y="1728000"/>
                  <a:pt x="459000" y="1728000"/>
                </a:cubicBezTo>
                <a:close/>
                <a:moveTo>
                  <a:pt x="351000" y="1728000"/>
                </a:moveTo>
                <a:cubicBezTo>
                  <a:pt x="365912" y="1728000"/>
                  <a:pt x="378000" y="1740088"/>
                  <a:pt x="378000" y="1755000"/>
                </a:cubicBezTo>
                <a:cubicBezTo>
                  <a:pt x="378000" y="1769912"/>
                  <a:pt x="365912" y="1782000"/>
                  <a:pt x="351000" y="1782000"/>
                </a:cubicBezTo>
                <a:cubicBezTo>
                  <a:pt x="336088" y="1782000"/>
                  <a:pt x="324000" y="1769912"/>
                  <a:pt x="324000" y="1755000"/>
                </a:cubicBezTo>
                <a:cubicBezTo>
                  <a:pt x="324000" y="1740088"/>
                  <a:pt x="336088" y="1728000"/>
                  <a:pt x="351000" y="1728000"/>
                </a:cubicBezTo>
                <a:close/>
                <a:moveTo>
                  <a:pt x="243000" y="1728000"/>
                </a:moveTo>
                <a:cubicBezTo>
                  <a:pt x="257912" y="1728000"/>
                  <a:pt x="270000" y="1740088"/>
                  <a:pt x="270000" y="1755000"/>
                </a:cubicBezTo>
                <a:cubicBezTo>
                  <a:pt x="270000" y="1769912"/>
                  <a:pt x="257912" y="1782000"/>
                  <a:pt x="243000" y="1782000"/>
                </a:cubicBezTo>
                <a:cubicBezTo>
                  <a:pt x="228088" y="1782000"/>
                  <a:pt x="216000" y="1769912"/>
                  <a:pt x="216000" y="1755000"/>
                </a:cubicBezTo>
                <a:cubicBezTo>
                  <a:pt x="216000" y="1740088"/>
                  <a:pt x="228088" y="1728000"/>
                  <a:pt x="243000" y="1728000"/>
                </a:cubicBezTo>
                <a:close/>
                <a:moveTo>
                  <a:pt x="135000" y="1728000"/>
                </a:moveTo>
                <a:cubicBezTo>
                  <a:pt x="149912" y="1728000"/>
                  <a:pt x="162000" y="1740088"/>
                  <a:pt x="162000" y="1755000"/>
                </a:cubicBezTo>
                <a:cubicBezTo>
                  <a:pt x="162000" y="1769912"/>
                  <a:pt x="149912" y="1782000"/>
                  <a:pt x="135000" y="1782000"/>
                </a:cubicBezTo>
                <a:cubicBezTo>
                  <a:pt x="120088" y="1782000"/>
                  <a:pt x="108000" y="1769912"/>
                  <a:pt x="108000" y="1755000"/>
                </a:cubicBezTo>
                <a:cubicBezTo>
                  <a:pt x="108000" y="1740088"/>
                  <a:pt x="120088" y="1728000"/>
                  <a:pt x="135000" y="1728000"/>
                </a:cubicBezTo>
                <a:close/>
                <a:moveTo>
                  <a:pt x="27000" y="1728000"/>
                </a:moveTo>
                <a:cubicBezTo>
                  <a:pt x="41912" y="1728000"/>
                  <a:pt x="54000" y="1740088"/>
                  <a:pt x="54000" y="1755000"/>
                </a:cubicBezTo>
                <a:cubicBezTo>
                  <a:pt x="54000" y="1769912"/>
                  <a:pt x="41912" y="1782000"/>
                  <a:pt x="27000" y="1782000"/>
                </a:cubicBezTo>
                <a:cubicBezTo>
                  <a:pt x="12088" y="1782000"/>
                  <a:pt x="0" y="1769912"/>
                  <a:pt x="0" y="1755000"/>
                </a:cubicBezTo>
                <a:cubicBezTo>
                  <a:pt x="0" y="1740088"/>
                  <a:pt x="12088" y="1728000"/>
                  <a:pt x="27000" y="1728000"/>
                </a:cubicBezTo>
                <a:close/>
                <a:moveTo>
                  <a:pt x="1539000" y="1620000"/>
                </a:moveTo>
                <a:cubicBezTo>
                  <a:pt x="1553912" y="1620000"/>
                  <a:pt x="1566000" y="1632088"/>
                  <a:pt x="1566000" y="1647000"/>
                </a:cubicBezTo>
                <a:cubicBezTo>
                  <a:pt x="1566000" y="1661912"/>
                  <a:pt x="1553912" y="1674000"/>
                  <a:pt x="1539000" y="1674000"/>
                </a:cubicBezTo>
                <a:cubicBezTo>
                  <a:pt x="1524088" y="1674000"/>
                  <a:pt x="1512000" y="1661912"/>
                  <a:pt x="1512000" y="1647000"/>
                </a:cubicBezTo>
                <a:cubicBezTo>
                  <a:pt x="1512000" y="1632088"/>
                  <a:pt x="1524088" y="1620000"/>
                  <a:pt x="1539000" y="1620000"/>
                </a:cubicBezTo>
                <a:close/>
                <a:moveTo>
                  <a:pt x="1431000" y="1620000"/>
                </a:moveTo>
                <a:cubicBezTo>
                  <a:pt x="1445912" y="1620000"/>
                  <a:pt x="1458000" y="1632088"/>
                  <a:pt x="1458000" y="1647000"/>
                </a:cubicBezTo>
                <a:cubicBezTo>
                  <a:pt x="1458000" y="1661912"/>
                  <a:pt x="1445912" y="1674000"/>
                  <a:pt x="1431000" y="1674000"/>
                </a:cubicBezTo>
                <a:cubicBezTo>
                  <a:pt x="1416088" y="1674000"/>
                  <a:pt x="1404000" y="1661912"/>
                  <a:pt x="1404000" y="1647000"/>
                </a:cubicBezTo>
                <a:cubicBezTo>
                  <a:pt x="1404000" y="1632088"/>
                  <a:pt x="1416088" y="1620000"/>
                  <a:pt x="1431000" y="1620000"/>
                </a:cubicBezTo>
                <a:close/>
                <a:moveTo>
                  <a:pt x="1323000" y="1620000"/>
                </a:moveTo>
                <a:cubicBezTo>
                  <a:pt x="1337912" y="1620000"/>
                  <a:pt x="1350000" y="1632088"/>
                  <a:pt x="1350000" y="1647000"/>
                </a:cubicBezTo>
                <a:cubicBezTo>
                  <a:pt x="1350000" y="1661912"/>
                  <a:pt x="1337912" y="1674000"/>
                  <a:pt x="1323000" y="1674000"/>
                </a:cubicBezTo>
                <a:cubicBezTo>
                  <a:pt x="1308088" y="1674000"/>
                  <a:pt x="1296000" y="1661912"/>
                  <a:pt x="1296000" y="1647000"/>
                </a:cubicBezTo>
                <a:cubicBezTo>
                  <a:pt x="1296000" y="1632088"/>
                  <a:pt x="1308088" y="1620000"/>
                  <a:pt x="1323000" y="1620000"/>
                </a:cubicBezTo>
                <a:close/>
                <a:moveTo>
                  <a:pt x="1215000" y="1620000"/>
                </a:moveTo>
                <a:cubicBezTo>
                  <a:pt x="1229912" y="1620000"/>
                  <a:pt x="1242000" y="1632088"/>
                  <a:pt x="1242000" y="1647000"/>
                </a:cubicBezTo>
                <a:cubicBezTo>
                  <a:pt x="1242000" y="1661912"/>
                  <a:pt x="1229912" y="1674000"/>
                  <a:pt x="1215000" y="1674000"/>
                </a:cubicBezTo>
                <a:cubicBezTo>
                  <a:pt x="1200088" y="1674000"/>
                  <a:pt x="1188000" y="1661912"/>
                  <a:pt x="1188000" y="1647000"/>
                </a:cubicBezTo>
                <a:cubicBezTo>
                  <a:pt x="1188000" y="1632088"/>
                  <a:pt x="1200088" y="1620000"/>
                  <a:pt x="1215000" y="1620000"/>
                </a:cubicBezTo>
                <a:close/>
                <a:moveTo>
                  <a:pt x="1107000" y="1620000"/>
                </a:moveTo>
                <a:cubicBezTo>
                  <a:pt x="1121912" y="1620000"/>
                  <a:pt x="1134000" y="1632088"/>
                  <a:pt x="1134000" y="1647000"/>
                </a:cubicBezTo>
                <a:cubicBezTo>
                  <a:pt x="1134000" y="1661912"/>
                  <a:pt x="1121912" y="1674000"/>
                  <a:pt x="1107000" y="1674000"/>
                </a:cubicBezTo>
                <a:cubicBezTo>
                  <a:pt x="1092088" y="1674000"/>
                  <a:pt x="1080000" y="1661912"/>
                  <a:pt x="1080000" y="1647000"/>
                </a:cubicBezTo>
                <a:cubicBezTo>
                  <a:pt x="1080000" y="1632088"/>
                  <a:pt x="1092088" y="1620000"/>
                  <a:pt x="1107000" y="1620000"/>
                </a:cubicBezTo>
                <a:close/>
                <a:moveTo>
                  <a:pt x="999000" y="1620000"/>
                </a:moveTo>
                <a:cubicBezTo>
                  <a:pt x="1013912" y="1620000"/>
                  <a:pt x="1026000" y="1632088"/>
                  <a:pt x="1026000" y="1647000"/>
                </a:cubicBezTo>
                <a:cubicBezTo>
                  <a:pt x="1026000" y="1661912"/>
                  <a:pt x="1013912" y="1674000"/>
                  <a:pt x="999000" y="1674000"/>
                </a:cubicBezTo>
                <a:cubicBezTo>
                  <a:pt x="984088" y="1674000"/>
                  <a:pt x="972000" y="1661912"/>
                  <a:pt x="972000" y="1647000"/>
                </a:cubicBezTo>
                <a:cubicBezTo>
                  <a:pt x="972000" y="1632088"/>
                  <a:pt x="984088" y="1620000"/>
                  <a:pt x="999000" y="1620000"/>
                </a:cubicBezTo>
                <a:close/>
                <a:moveTo>
                  <a:pt x="891000" y="1620000"/>
                </a:moveTo>
                <a:cubicBezTo>
                  <a:pt x="905912" y="1620000"/>
                  <a:pt x="918000" y="1632088"/>
                  <a:pt x="918000" y="1647000"/>
                </a:cubicBezTo>
                <a:cubicBezTo>
                  <a:pt x="918000" y="1661912"/>
                  <a:pt x="905912" y="1674000"/>
                  <a:pt x="891000" y="1674000"/>
                </a:cubicBezTo>
                <a:cubicBezTo>
                  <a:pt x="876088" y="1674000"/>
                  <a:pt x="864000" y="1661912"/>
                  <a:pt x="864000" y="1647000"/>
                </a:cubicBezTo>
                <a:cubicBezTo>
                  <a:pt x="864000" y="1632088"/>
                  <a:pt x="876088" y="1620000"/>
                  <a:pt x="891000" y="1620000"/>
                </a:cubicBezTo>
                <a:close/>
                <a:moveTo>
                  <a:pt x="783000" y="1620000"/>
                </a:moveTo>
                <a:cubicBezTo>
                  <a:pt x="797912" y="1620000"/>
                  <a:pt x="810000" y="1632088"/>
                  <a:pt x="810000" y="1647000"/>
                </a:cubicBezTo>
                <a:cubicBezTo>
                  <a:pt x="810000" y="1661912"/>
                  <a:pt x="797912" y="1674000"/>
                  <a:pt x="783000" y="1674000"/>
                </a:cubicBezTo>
                <a:cubicBezTo>
                  <a:pt x="768088" y="1674000"/>
                  <a:pt x="756000" y="1661912"/>
                  <a:pt x="756000" y="1647000"/>
                </a:cubicBezTo>
                <a:cubicBezTo>
                  <a:pt x="756000" y="1632088"/>
                  <a:pt x="768088" y="1620000"/>
                  <a:pt x="783000" y="1620000"/>
                </a:cubicBezTo>
                <a:close/>
                <a:moveTo>
                  <a:pt x="675000" y="1620000"/>
                </a:moveTo>
                <a:cubicBezTo>
                  <a:pt x="689912" y="1620000"/>
                  <a:pt x="702000" y="1632088"/>
                  <a:pt x="702000" y="1647000"/>
                </a:cubicBezTo>
                <a:cubicBezTo>
                  <a:pt x="702000" y="1661912"/>
                  <a:pt x="689912" y="1674000"/>
                  <a:pt x="675000" y="1674000"/>
                </a:cubicBezTo>
                <a:cubicBezTo>
                  <a:pt x="660088" y="1674000"/>
                  <a:pt x="648000" y="1661912"/>
                  <a:pt x="648000" y="1647000"/>
                </a:cubicBezTo>
                <a:cubicBezTo>
                  <a:pt x="648000" y="1632088"/>
                  <a:pt x="660088" y="1620000"/>
                  <a:pt x="675000" y="1620000"/>
                </a:cubicBezTo>
                <a:close/>
                <a:moveTo>
                  <a:pt x="567000" y="1620000"/>
                </a:moveTo>
                <a:cubicBezTo>
                  <a:pt x="581912" y="1620000"/>
                  <a:pt x="594000" y="1632088"/>
                  <a:pt x="594000" y="1647000"/>
                </a:cubicBezTo>
                <a:cubicBezTo>
                  <a:pt x="594000" y="1661912"/>
                  <a:pt x="581912" y="1674000"/>
                  <a:pt x="567000" y="1674000"/>
                </a:cubicBezTo>
                <a:cubicBezTo>
                  <a:pt x="552088" y="1674000"/>
                  <a:pt x="540000" y="1661912"/>
                  <a:pt x="540000" y="1647000"/>
                </a:cubicBezTo>
                <a:cubicBezTo>
                  <a:pt x="540000" y="1632088"/>
                  <a:pt x="552088" y="1620000"/>
                  <a:pt x="567000" y="1620000"/>
                </a:cubicBezTo>
                <a:close/>
                <a:moveTo>
                  <a:pt x="459000" y="1620000"/>
                </a:moveTo>
                <a:cubicBezTo>
                  <a:pt x="473912" y="1620000"/>
                  <a:pt x="486000" y="1632088"/>
                  <a:pt x="486000" y="1647000"/>
                </a:cubicBezTo>
                <a:cubicBezTo>
                  <a:pt x="486000" y="1661912"/>
                  <a:pt x="473912" y="1674000"/>
                  <a:pt x="459000" y="1674000"/>
                </a:cubicBezTo>
                <a:cubicBezTo>
                  <a:pt x="444088" y="1674000"/>
                  <a:pt x="432000" y="1661912"/>
                  <a:pt x="432000" y="1647000"/>
                </a:cubicBezTo>
                <a:cubicBezTo>
                  <a:pt x="432000" y="1632088"/>
                  <a:pt x="444088" y="1620000"/>
                  <a:pt x="459000" y="1620000"/>
                </a:cubicBezTo>
                <a:close/>
                <a:moveTo>
                  <a:pt x="351000" y="1620000"/>
                </a:moveTo>
                <a:cubicBezTo>
                  <a:pt x="365912" y="1620000"/>
                  <a:pt x="378000" y="1632088"/>
                  <a:pt x="378000" y="1647000"/>
                </a:cubicBezTo>
                <a:cubicBezTo>
                  <a:pt x="378000" y="1661912"/>
                  <a:pt x="365912" y="1674000"/>
                  <a:pt x="351000" y="1674000"/>
                </a:cubicBezTo>
                <a:cubicBezTo>
                  <a:pt x="336088" y="1674000"/>
                  <a:pt x="324000" y="1661912"/>
                  <a:pt x="324000" y="1647000"/>
                </a:cubicBezTo>
                <a:cubicBezTo>
                  <a:pt x="324000" y="1632088"/>
                  <a:pt x="336088" y="1620000"/>
                  <a:pt x="351000" y="1620000"/>
                </a:cubicBezTo>
                <a:close/>
                <a:moveTo>
                  <a:pt x="243000" y="1620000"/>
                </a:moveTo>
                <a:cubicBezTo>
                  <a:pt x="257912" y="1620000"/>
                  <a:pt x="270000" y="1632088"/>
                  <a:pt x="270000" y="1647000"/>
                </a:cubicBezTo>
                <a:cubicBezTo>
                  <a:pt x="270000" y="1661912"/>
                  <a:pt x="257912" y="1674000"/>
                  <a:pt x="243000" y="1674000"/>
                </a:cubicBezTo>
                <a:cubicBezTo>
                  <a:pt x="228088" y="1674000"/>
                  <a:pt x="216000" y="1661912"/>
                  <a:pt x="216000" y="1647000"/>
                </a:cubicBezTo>
                <a:cubicBezTo>
                  <a:pt x="216000" y="1632088"/>
                  <a:pt x="228088" y="1620000"/>
                  <a:pt x="243000" y="1620000"/>
                </a:cubicBezTo>
                <a:close/>
                <a:moveTo>
                  <a:pt x="135000" y="1620000"/>
                </a:moveTo>
                <a:cubicBezTo>
                  <a:pt x="149912" y="1620000"/>
                  <a:pt x="162000" y="1632088"/>
                  <a:pt x="162000" y="1647000"/>
                </a:cubicBezTo>
                <a:cubicBezTo>
                  <a:pt x="162000" y="1661912"/>
                  <a:pt x="149912" y="1674000"/>
                  <a:pt x="135000" y="1674000"/>
                </a:cubicBezTo>
                <a:cubicBezTo>
                  <a:pt x="120088" y="1674000"/>
                  <a:pt x="108000" y="1661912"/>
                  <a:pt x="108000" y="1647000"/>
                </a:cubicBezTo>
                <a:cubicBezTo>
                  <a:pt x="108000" y="1632088"/>
                  <a:pt x="120088" y="1620000"/>
                  <a:pt x="135000" y="1620000"/>
                </a:cubicBezTo>
                <a:close/>
                <a:moveTo>
                  <a:pt x="27000" y="1620000"/>
                </a:moveTo>
                <a:cubicBezTo>
                  <a:pt x="41912" y="1620000"/>
                  <a:pt x="54000" y="1632088"/>
                  <a:pt x="54000" y="1647000"/>
                </a:cubicBezTo>
                <a:cubicBezTo>
                  <a:pt x="54000" y="1661912"/>
                  <a:pt x="41912" y="1674000"/>
                  <a:pt x="27000" y="1674000"/>
                </a:cubicBezTo>
                <a:cubicBezTo>
                  <a:pt x="12088" y="1674000"/>
                  <a:pt x="0" y="1661912"/>
                  <a:pt x="0" y="1647000"/>
                </a:cubicBezTo>
                <a:cubicBezTo>
                  <a:pt x="0" y="1632088"/>
                  <a:pt x="12088" y="1620000"/>
                  <a:pt x="27000" y="1620000"/>
                </a:cubicBezTo>
                <a:close/>
                <a:moveTo>
                  <a:pt x="1539000" y="1512000"/>
                </a:moveTo>
                <a:cubicBezTo>
                  <a:pt x="1553912" y="1512000"/>
                  <a:pt x="1566000" y="1524088"/>
                  <a:pt x="1566000" y="1539000"/>
                </a:cubicBezTo>
                <a:cubicBezTo>
                  <a:pt x="1566000" y="1553912"/>
                  <a:pt x="1553912" y="1566000"/>
                  <a:pt x="1539000" y="1566000"/>
                </a:cubicBezTo>
                <a:cubicBezTo>
                  <a:pt x="1524088" y="1566000"/>
                  <a:pt x="1512000" y="1553912"/>
                  <a:pt x="1512000" y="1539000"/>
                </a:cubicBezTo>
                <a:cubicBezTo>
                  <a:pt x="1512000" y="1524088"/>
                  <a:pt x="1524088" y="1512000"/>
                  <a:pt x="1539000" y="1512000"/>
                </a:cubicBezTo>
                <a:close/>
                <a:moveTo>
                  <a:pt x="1431000" y="1512000"/>
                </a:moveTo>
                <a:cubicBezTo>
                  <a:pt x="1445912" y="1512000"/>
                  <a:pt x="1458000" y="1524088"/>
                  <a:pt x="1458000" y="1539000"/>
                </a:cubicBezTo>
                <a:cubicBezTo>
                  <a:pt x="1458000" y="1553912"/>
                  <a:pt x="1445912" y="1566000"/>
                  <a:pt x="1431000" y="1566000"/>
                </a:cubicBezTo>
                <a:cubicBezTo>
                  <a:pt x="1416088" y="1566000"/>
                  <a:pt x="1404000" y="1553912"/>
                  <a:pt x="1404000" y="1539000"/>
                </a:cubicBezTo>
                <a:cubicBezTo>
                  <a:pt x="1404000" y="1524088"/>
                  <a:pt x="1416088" y="1512000"/>
                  <a:pt x="1431000" y="1512000"/>
                </a:cubicBezTo>
                <a:close/>
                <a:moveTo>
                  <a:pt x="1323000" y="1512000"/>
                </a:moveTo>
                <a:cubicBezTo>
                  <a:pt x="1337912" y="1512000"/>
                  <a:pt x="1350000" y="1524088"/>
                  <a:pt x="1350000" y="1539000"/>
                </a:cubicBezTo>
                <a:cubicBezTo>
                  <a:pt x="1350000" y="1553912"/>
                  <a:pt x="1337912" y="1566000"/>
                  <a:pt x="1323000" y="1566000"/>
                </a:cubicBezTo>
                <a:cubicBezTo>
                  <a:pt x="1308088" y="1566000"/>
                  <a:pt x="1296000" y="1553912"/>
                  <a:pt x="1296000" y="1539000"/>
                </a:cubicBezTo>
                <a:cubicBezTo>
                  <a:pt x="1296000" y="1524088"/>
                  <a:pt x="1308088" y="1512000"/>
                  <a:pt x="1323000" y="1512000"/>
                </a:cubicBezTo>
                <a:close/>
                <a:moveTo>
                  <a:pt x="1215000" y="1512000"/>
                </a:moveTo>
                <a:cubicBezTo>
                  <a:pt x="1229912" y="1512000"/>
                  <a:pt x="1242000" y="1524088"/>
                  <a:pt x="1242000" y="1539000"/>
                </a:cubicBezTo>
                <a:cubicBezTo>
                  <a:pt x="1242000" y="1553912"/>
                  <a:pt x="1229912" y="1566000"/>
                  <a:pt x="1215000" y="1566000"/>
                </a:cubicBezTo>
                <a:cubicBezTo>
                  <a:pt x="1200088" y="1566000"/>
                  <a:pt x="1188000" y="1553912"/>
                  <a:pt x="1188000" y="1539000"/>
                </a:cubicBezTo>
                <a:cubicBezTo>
                  <a:pt x="1188000" y="1524088"/>
                  <a:pt x="1200088" y="1512000"/>
                  <a:pt x="1215000" y="1512000"/>
                </a:cubicBezTo>
                <a:close/>
                <a:moveTo>
                  <a:pt x="1107000" y="1512000"/>
                </a:moveTo>
                <a:cubicBezTo>
                  <a:pt x="1121912" y="1512000"/>
                  <a:pt x="1134000" y="1524088"/>
                  <a:pt x="1134000" y="1539000"/>
                </a:cubicBezTo>
                <a:cubicBezTo>
                  <a:pt x="1134000" y="1553912"/>
                  <a:pt x="1121912" y="1566000"/>
                  <a:pt x="1107000" y="1566000"/>
                </a:cubicBezTo>
                <a:cubicBezTo>
                  <a:pt x="1092088" y="1566000"/>
                  <a:pt x="1080000" y="1553912"/>
                  <a:pt x="1080000" y="1539000"/>
                </a:cubicBezTo>
                <a:cubicBezTo>
                  <a:pt x="1080000" y="1524088"/>
                  <a:pt x="1092088" y="1512000"/>
                  <a:pt x="1107000" y="1512000"/>
                </a:cubicBezTo>
                <a:close/>
                <a:moveTo>
                  <a:pt x="999000" y="1512000"/>
                </a:moveTo>
                <a:cubicBezTo>
                  <a:pt x="1013912" y="1512000"/>
                  <a:pt x="1026000" y="1524088"/>
                  <a:pt x="1026000" y="1539000"/>
                </a:cubicBezTo>
                <a:cubicBezTo>
                  <a:pt x="1026000" y="1553912"/>
                  <a:pt x="1013912" y="1566000"/>
                  <a:pt x="999000" y="1566000"/>
                </a:cubicBezTo>
                <a:cubicBezTo>
                  <a:pt x="984088" y="1566000"/>
                  <a:pt x="972000" y="1553912"/>
                  <a:pt x="972000" y="1539000"/>
                </a:cubicBezTo>
                <a:cubicBezTo>
                  <a:pt x="972000" y="1524088"/>
                  <a:pt x="984088" y="1512000"/>
                  <a:pt x="999000" y="1512000"/>
                </a:cubicBezTo>
                <a:close/>
                <a:moveTo>
                  <a:pt x="891000" y="1512000"/>
                </a:moveTo>
                <a:cubicBezTo>
                  <a:pt x="905912" y="1512000"/>
                  <a:pt x="918000" y="1524088"/>
                  <a:pt x="918000" y="1539000"/>
                </a:cubicBezTo>
                <a:cubicBezTo>
                  <a:pt x="918000" y="1553912"/>
                  <a:pt x="905912" y="1566000"/>
                  <a:pt x="891000" y="1566000"/>
                </a:cubicBezTo>
                <a:cubicBezTo>
                  <a:pt x="876088" y="1566000"/>
                  <a:pt x="864000" y="1553912"/>
                  <a:pt x="864000" y="1539000"/>
                </a:cubicBezTo>
                <a:cubicBezTo>
                  <a:pt x="864000" y="1524088"/>
                  <a:pt x="876088" y="1512000"/>
                  <a:pt x="891000" y="1512000"/>
                </a:cubicBezTo>
                <a:close/>
                <a:moveTo>
                  <a:pt x="783000" y="1512000"/>
                </a:moveTo>
                <a:cubicBezTo>
                  <a:pt x="797912" y="1512000"/>
                  <a:pt x="810000" y="1524088"/>
                  <a:pt x="810000" y="1539000"/>
                </a:cubicBezTo>
                <a:cubicBezTo>
                  <a:pt x="810000" y="1553912"/>
                  <a:pt x="797912" y="1566000"/>
                  <a:pt x="783000" y="1566000"/>
                </a:cubicBezTo>
                <a:cubicBezTo>
                  <a:pt x="768088" y="1566000"/>
                  <a:pt x="756000" y="1553912"/>
                  <a:pt x="756000" y="1539000"/>
                </a:cubicBezTo>
                <a:cubicBezTo>
                  <a:pt x="756000" y="1524088"/>
                  <a:pt x="768088" y="1512000"/>
                  <a:pt x="783000" y="1512000"/>
                </a:cubicBezTo>
                <a:close/>
                <a:moveTo>
                  <a:pt x="675000" y="1512000"/>
                </a:moveTo>
                <a:cubicBezTo>
                  <a:pt x="689912" y="1512000"/>
                  <a:pt x="702000" y="1524088"/>
                  <a:pt x="702000" y="1539000"/>
                </a:cubicBezTo>
                <a:cubicBezTo>
                  <a:pt x="702000" y="1553912"/>
                  <a:pt x="689912" y="1566000"/>
                  <a:pt x="675000" y="1566000"/>
                </a:cubicBezTo>
                <a:cubicBezTo>
                  <a:pt x="660088" y="1566000"/>
                  <a:pt x="648000" y="1553912"/>
                  <a:pt x="648000" y="1539000"/>
                </a:cubicBezTo>
                <a:cubicBezTo>
                  <a:pt x="648000" y="1524088"/>
                  <a:pt x="660088" y="1512000"/>
                  <a:pt x="675000" y="1512000"/>
                </a:cubicBezTo>
                <a:close/>
                <a:moveTo>
                  <a:pt x="567000" y="1512000"/>
                </a:moveTo>
                <a:cubicBezTo>
                  <a:pt x="581912" y="1512000"/>
                  <a:pt x="594000" y="1524088"/>
                  <a:pt x="594000" y="1539000"/>
                </a:cubicBezTo>
                <a:cubicBezTo>
                  <a:pt x="594000" y="1553912"/>
                  <a:pt x="581912" y="1566000"/>
                  <a:pt x="567000" y="1566000"/>
                </a:cubicBezTo>
                <a:cubicBezTo>
                  <a:pt x="552088" y="1566000"/>
                  <a:pt x="540000" y="1553912"/>
                  <a:pt x="540000" y="1539000"/>
                </a:cubicBezTo>
                <a:cubicBezTo>
                  <a:pt x="540000" y="1524088"/>
                  <a:pt x="552088" y="1512000"/>
                  <a:pt x="567000" y="1512000"/>
                </a:cubicBezTo>
                <a:close/>
                <a:moveTo>
                  <a:pt x="459000" y="1512000"/>
                </a:moveTo>
                <a:cubicBezTo>
                  <a:pt x="473912" y="1512000"/>
                  <a:pt x="486000" y="1524088"/>
                  <a:pt x="486000" y="1539000"/>
                </a:cubicBezTo>
                <a:cubicBezTo>
                  <a:pt x="486000" y="1553912"/>
                  <a:pt x="473912" y="1566000"/>
                  <a:pt x="459000" y="1566000"/>
                </a:cubicBezTo>
                <a:cubicBezTo>
                  <a:pt x="444088" y="1566000"/>
                  <a:pt x="432000" y="1553912"/>
                  <a:pt x="432000" y="1539000"/>
                </a:cubicBezTo>
                <a:cubicBezTo>
                  <a:pt x="432000" y="1524088"/>
                  <a:pt x="444088" y="1512000"/>
                  <a:pt x="459000" y="1512000"/>
                </a:cubicBezTo>
                <a:close/>
                <a:moveTo>
                  <a:pt x="351000" y="1512000"/>
                </a:moveTo>
                <a:cubicBezTo>
                  <a:pt x="365912" y="1512000"/>
                  <a:pt x="378000" y="1524088"/>
                  <a:pt x="378000" y="1539000"/>
                </a:cubicBezTo>
                <a:cubicBezTo>
                  <a:pt x="378000" y="1553912"/>
                  <a:pt x="365912" y="1566000"/>
                  <a:pt x="351000" y="1566000"/>
                </a:cubicBezTo>
                <a:cubicBezTo>
                  <a:pt x="336088" y="1566000"/>
                  <a:pt x="324000" y="1553912"/>
                  <a:pt x="324000" y="1539000"/>
                </a:cubicBezTo>
                <a:cubicBezTo>
                  <a:pt x="324000" y="1524088"/>
                  <a:pt x="336088" y="1512000"/>
                  <a:pt x="351000" y="1512000"/>
                </a:cubicBezTo>
                <a:close/>
                <a:moveTo>
                  <a:pt x="243000" y="1512000"/>
                </a:moveTo>
                <a:cubicBezTo>
                  <a:pt x="257912" y="1512000"/>
                  <a:pt x="270000" y="1524088"/>
                  <a:pt x="270000" y="1539000"/>
                </a:cubicBezTo>
                <a:cubicBezTo>
                  <a:pt x="270000" y="1553912"/>
                  <a:pt x="257912" y="1566000"/>
                  <a:pt x="243000" y="1566000"/>
                </a:cubicBezTo>
                <a:cubicBezTo>
                  <a:pt x="228088" y="1566000"/>
                  <a:pt x="216000" y="1553912"/>
                  <a:pt x="216000" y="1539000"/>
                </a:cubicBezTo>
                <a:cubicBezTo>
                  <a:pt x="216000" y="1524088"/>
                  <a:pt x="228088" y="1512000"/>
                  <a:pt x="243000" y="1512000"/>
                </a:cubicBezTo>
                <a:close/>
                <a:moveTo>
                  <a:pt x="135000" y="1512000"/>
                </a:moveTo>
                <a:cubicBezTo>
                  <a:pt x="149912" y="1512000"/>
                  <a:pt x="162000" y="1524088"/>
                  <a:pt x="162000" y="1539000"/>
                </a:cubicBezTo>
                <a:cubicBezTo>
                  <a:pt x="162000" y="1553912"/>
                  <a:pt x="149912" y="1566000"/>
                  <a:pt x="135000" y="1566000"/>
                </a:cubicBezTo>
                <a:cubicBezTo>
                  <a:pt x="120088" y="1566000"/>
                  <a:pt x="108000" y="1553912"/>
                  <a:pt x="108000" y="1539000"/>
                </a:cubicBezTo>
                <a:cubicBezTo>
                  <a:pt x="108000" y="1524088"/>
                  <a:pt x="120088" y="1512000"/>
                  <a:pt x="135000" y="1512000"/>
                </a:cubicBezTo>
                <a:close/>
                <a:moveTo>
                  <a:pt x="27000" y="1512000"/>
                </a:moveTo>
                <a:cubicBezTo>
                  <a:pt x="41912" y="1512000"/>
                  <a:pt x="54000" y="1524088"/>
                  <a:pt x="54000" y="1539000"/>
                </a:cubicBezTo>
                <a:cubicBezTo>
                  <a:pt x="54000" y="1553912"/>
                  <a:pt x="41912" y="1566000"/>
                  <a:pt x="27000" y="1566000"/>
                </a:cubicBezTo>
                <a:cubicBezTo>
                  <a:pt x="12088" y="1566000"/>
                  <a:pt x="0" y="1553912"/>
                  <a:pt x="0" y="1539000"/>
                </a:cubicBezTo>
                <a:cubicBezTo>
                  <a:pt x="0" y="1524088"/>
                  <a:pt x="12088" y="1512000"/>
                  <a:pt x="27000" y="1512000"/>
                </a:cubicBezTo>
                <a:close/>
                <a:moveTo>
                  <a:pt x="1539000" y="1404000"/>
                </a:moveTo>
                <a:cubicBezTo>
                  <a:pt x="1553912" y="1404000"/>
                  <a:pt x="1566000" y="1416088"/>
                  <a:pt x="1566000" y="1431000"/>
                </a:cubicBezTo>
                <a:cubicBezTo>
                  <a:pt x="1566000" y="1445912"/>
                  <a:pt x="1553912" y="1458000"/>
                  <a:pt x="1539000" y="1458000"/>
                </a:cubicBezTo>
                <a:cubicBezTo>
                  <a:pt x="1524088" y="1458000"/>
                  <a:pt x="1512000" y="1445912"/>
                  <a:pt x="1512000" y="1431000"/>
                </a:cubicBezTo>
                <a:cubicBezTo>
                  <a:pt x="1512000" y="1416088"/>
                  <a:pt x="1524088" y="1404000"/>
                  <a:pt x="1539000" y="1404000"/>
                </a:cubicBezTo>
                <a:close/>
                <a:moveTo>
                  <a:pt x="1431000" y="1404000"/>
                </a:moveTo>
                <a:cubicBezTo>
                  <a:pt x="1445912" y="1404000"/>
                  <a:pt x="1458000" y="1416088"/>
                  <a:pt x="1458000" y="1431000"/>
                </a:cubicBezTo>
                <a:cubicBezTo>
                  <a:pt x="1458000" y="1445912"/>
                  <a:pt x="1445912" y="1458000"/>
                  <a:pt x="1431000" y="1458000"/>
                </a:cubicBezTo>
                <a:cubicBezTo>
                  <a:pt x="1416088" y="1458000"/>
                  <a:pt x="1404000" y="1445912"/>
                  <a:pt x="1404000" y="1431000"/>
                </a:cubicBezTo>
                <a:cubicBezTo>
                  <a:pt x="1404000" y="1416088"/>
                  <a:pt x="1416088" y="1404000"/>
                  <a:pt x="1431000" y="1404000"/>
                </a:cubicBezTo>
                <a:close/>
                <a:moveTo>
                  <a:pt x="1323000" y="1404000"/>
                </a:moveTo>
                <a:cubicBezTo>
                  <a:pt x="1337912" y="1404000"/>
                  <a:pt x="1350000" y="1416088"/>
                  <a:pt x="1350000" y="1431000"/>
                </a:cubicBezTo>
                <a:cubicBezTo>
                  <a:pt x="1350000" y="1445912"/>
                  <a:pt x="1337912" y="1458000"/>
                  <a:pt x="1323000" y="1458000"/>
                </a:cubicBezTo>
                <a:cubicBezTo>
                  <a:pt x="1308088" y="1458000"/>
                  <a:pt x="1296000" y="1445912"/>
                  <a:pt x="1296000" y="1431000"/>
                </a:cubicBezTo>
                <a:cubicBezTo>
                  <a:pt x="1296000" y="1416088"/>
                  <a:pt x="1308088" y="1404000"/>
                  <a:pt x="1323000" y="1404000"/>
                </a:cubicBezTo>
                <a:close/>
                <a:moveTo>
                  <a:pt x="1215000" y="1404000"/>
                </a:moveTo>
                <a:cubicBezTo>
                  <a:pt x="1229912" y="1404000"/>
                  <a:pt x="1242000" y="1416088"/>
                  <a:pt x="1242000" y="1431000"/>
                </a:cubicBezTo>
                <a:cubicBezTo>
                  <a:pt x="1242000" y="1445912"/>
                  <a:pt x="1229912" y="1458000"/>
                  <a:pt x="1215000" y="1458000"/>
                </a:cubicBezTo>
                <a:cubicBezTo>
                  <a:pt x="1200088" y="1458000"/>
                  <a:pt x="1188000" y="1445912"/>
                  <a:pt x="1188000" y="1431000"/>
                </a:cubicBezTo>
                <a:cubicBezTo>
                  <a:pt x="1188000" y="1416088"/>
                  <a:pt x="1200088" y="1404000"/>
                  <a:pt x="1215000" y="1404000"/>
                </a:cubicBezTo>
                <a:close/>
                <a:moveTo>
                  <a:pt x="1107000" y="1404000"/>
                </a:moveTo>
                <a:cubicBezTo>
                  <a:pt x="1121912" y="1404000"/>
                  <a:pt x="1134000" y="1416088"/>
                  <a:pt x="1134000" y="1431000"/>
                </a:cubicBezTo>
                <a:cubicBezTo>
                  <a:pt x="1134000" y="1445912"/>
                  <a:pt x="1121912" y="1458000"/>
                  <a:pt x="1107000" y="1458000"/>
                </a:cubicBezTo>
                <a:cubicBezTo>
                  <a:pt x="1092088" y="1458000"/>
                  <a:pt x="1080000" y="1445912"/>
                  <a:pt x="1080000" y="1431000"/>
                </a:cubicBezTo>
                <a:cubicBezTo>
                  <a:pt x="1080000" y="1416088"/>
                  <a:pt x="1092088" y="1404000"/>
                  <a:pt x="1107000" y="1404000"/>
                </a:cubicBezTo>
                <a:close/>
                <a:moveTo>
                  <a:pt x="999000" y="1404000"/>
                </a:moveTo>
                <a:cubicBezTo>
                  <a:pt x="1013912" y="1404000"/>
                  <a:pt x="1026000" y="1416088"/>
                  <a:pt x="1026000" y="1431000"/>
                </a:cubicBezTo>
                <a:cubicBezTo>
                  <a:pt x="1026000" y="1445912"/>
                  <a:pt x="1013912" y="1458000"/>
                  <a:pt x="999000" y="1458000"/>
                </a:cubicBezTo>
                <a:cubicBezTo>
                  <a:pt x="984088" y="1458000"/>
                  <a:pt x="972000" y="1445912"/>
                  <a:pt x="972000" y="1431000"/>
                </a:cubicBezTo>
                <a:cubicBezTo>
                  <a:pt x="972000" y="1416088"/>
                  <a:pt x="984088" y="1404000"/>
                  <a:pt x="999000" y="1404000"/>
                </a:cubicBezTo>
                <a:close/>
                <a:moveTo>
                  <a:pt x="891000" y="1404000"/>
                </a:moveTo>
                <a:cubicBezTo>
                  <a:pt x="905912" y="1404000"/>
                  <a:pt x="918000" y="1416088"/>
                  <a:pt x="918000" y="1431000"/>
                </a:cubicBezTo>
                <a:cubicBezTo>
                  <a:pt x="918000" y="1445912"/>
                  <a:pt x="905912" y="1458000"/>
                  <a:pt x="891000" y="1458000"/>
                </a:cubicBezTo>
                <a:cubicBezTo>
                  <a:pt x="876088" y="1458000"/>
                  <a:pt x="864000" y="1445912"/>
                  <a:pt x="864000" y="1431000"/>
                </a:cubicBezTo>
                <a:cubicBezTo>
                  <a:pt x="864000" y="1416088"/>
                  <a:pt x="876088" y="1404000"/>
                  <a:pt x="891000" y="1404000"/>
                </a:cubicBezTo>
                <a:close/>
                <a:moveTo>
                  <a:pt x="783000" y="1404000"/>
                </a:moveTo>
                <a:cubicBezTo>
                  <a:pt x="797912" y="1404000"/>
                  <a:pt x="810000" y="1416088"/>
                  <a:pt x="810000" y="1431000"/>
                </a:cubicBezTo>
                <a:cubicBezTo>
                  <a:pt x="810000" y="1445912"/>
                  <a:pt x="797912" y="1458000"/>
                  <a:pt x="783000" y="1458000"/>
                </a:cubicBezTo>
                <a:cubicBezTo>
                  <a:pt x="768088" y="1458000"/>
                  <a:pt x="756000" y="1445912"/>
                  <a:pt x="756000" y="1431000"/>
                </a:cubicBezTo>
                <a:cubicBezTo>
                  <a:pt x="756000" y="1416088"/>
                  <a:pt x="768088" y="1404000"/>
                  <a:pt x="783000" y="1404000"/>
                </a:cubicBezTo>
                <a:close/>
                <a:moveTo>
                  <a:pt x="675000" y="1404000"/>
                </a:moveTo>
                <a:cubicBezTo>
                  <a:pt x="689912" y="1404000"/>
                  <a:pt x="702000" y="1416088"/>
                  <a:pt x="702000" y="1431000"/>
                </a:cubicBezTo>
                <a:cubicBezTo>
                  <a:pt x="702000" y="1445912"/>
                  <a:pt x="689912" y="1458000"/>
                  <a:pt x="675000" y="1458000"/>
                </a:cubicBezTo>
                <a:cubicBezTo>
                  <a:pt x="660088" y="1458000"/>
                  <a:pt x="648000" y="1445912"/>
                  <a:pt x="648000" y="1431000"/>
                </a:cubicBezTo>
                <a:cubicBezTo>
                  <a:pt x="648000" y="1416088"/>
                  <a:pt x="660088" y="1404000"/>
                  <a:pt x="675000" y="1404000"/>
                </a:cubicBezTo>
                <a:close/>
                <a:moveTo>
                  <a:pt x="567000" y="1404000"/>
                </a:moveTo>
                <a:cubicBezTo>
                  <a:pt x="581912" y="1404000"/>
                  <a:pt x="594000" y="1416088"/>
                  <a:pt x="594000" y="1431000"/>
                </a:cubicBezTo>
                <a:cubicBezTo>
                  <a:pt x="594000" y="1445912"/>
                  <a:pt x="581912" y="1458000"/>
                  <a:pt x="567000" y="1458000"/>
                </a:cubicBezTo>
                <a:cubicBezTo>
                  <a:pt x="552088" y="1458000"/>
                  <a:pt x="540000" y="1445912"/>
                  <a:pt x="540000" y="1431000"/>
                </a:cubicBezTo>
                <a:cubicBezTo>
                  <a:pt x="540000" y="1416088"/>
                  <a:pt x="552088" y="1404000"/>
                  <a:pt x="567000" y="1404000"/>
                </a:cubicBezTo>
                <a:close/>
                <a:moveTo>
                  <a:pt x="459000" y="1404000"/>
                </a:moveTo>
                <a:cubicBezTo>
                  <a:pt x="473912" y="1404000"/>
                  <a:pt x="486000" y="1416088"/>
                  <a:pt x="486000" y="1431000"/>
                </a:cubicBezTo>
                <a:cubicBezTo>
                  <a:pt x="486000" y="1445912"/>
                  <a:pt x="473912" y="1458000"/>
                  <a:pt x="459000" y="1458000"/>
                </a:cubicBezTo>
                <a:cubicBezTo>
                  <a:pt x="444088" y="1458000"/>
                  <a:pt x="432000" y="1445912"/>
                  <a:pt x="432000" y="1431000"/>
                </a:cubicBezTo>
                <a:cubicBezTo>
                  <a:pt x="432000" y="1416088"/>
                  <a:pt x="444088" y="1404000"/>
                  <a:pt x="459000" y="1404000"/>
                </a:cubicBezTo>
                <a:close/>
                <a:moveTo>
                  <a:pt x="351000" y="1404000"/>
                </a:moveTo>
                <a:cubicBezTo>
                  <a:pt x="365912" y="1404000"/>
                  <a:pt x="378000" y="1416088"/>
                  <a:pt x="378000" y="1431000"/>
                </a:cubicBezTo>
                <a:cubicBezTo>
                  <a:pt x="378000" y="1445912"/>
                  <a:pt x="365912" y="1458000"/>
                  <a:pt x="351000" y="1458000"/>
                </a:cubicBezTo>
                <a:cubicBezTo>
                  <a:pt x="336088" y="1458000"/>
                  <a:pt x="324000" y="1445912"/>
                  <a:pt x="324000" y="1431000"/>
                </a:cubicBezTo>
                <a:cubicBezTo>
                  <a:pt x="324000" y="1416088"/>
                  <a:pt x="336088" y="1404000"/>
                  <a:pt x="351000" y="1404000"/>
                </a:cubicBezTo>
                <a:close/>
                <a:moveTo>
                  <a:pt x="243000" y="1404000"/>
                </a:moveTo>
                <a:cubicBezTo>
                  <a:pt x="257912" y="1404000"/>
                  <a:pt x="270000" y="1416088"/>
                  <a:pt x="270000" y="1431000"/>
                </a:cubicBezTo>
                <a:cubicBezTo>
                  <a:pt x="270000" y="1445912"/>
                  <a:pt x="257912" y="1458000"/>
                  <a:pt x="243000" y="1458000"/>
                </a:cubicBezTo>
                <a:cubicBezTo>
                  <a:pt x="228088" y="1458000"/>
                  <a:pt x="216000" y="1445912"/>
                  <a:pt x="216000" y="1431000"/>
                </a:cubicBezTo>
                <a:cubicBezTo>
                  <a:pt x="216000" y="1416088"/>
                  <a:pt x="228088" y="1404000"/>
                  <a:pt x="243000" y="1404000"/>
                </a:cubicBezTo>
                <a:close/>
                <a:moveTo>
                  <a:pt x="135000" y="1404000"/>
                </a:moveTo>
                <a:cubicBezTo>
                  <a:pt x="149912" y="1404000"/>
                  <a:pt x="162000" y="1416088"/>
                  <a:pt x="162000" y="1431000"/>
                </a:cubicBezTo>
                <a:cubicBezTo>
                  <a:pt x="162000" y="1445912"/>
                  <a:pt x="149912" y="1458000"/>
                  <a:pt x="135000" y="1458000"/>
                </a:cubicBezTo>
                <a:cubicBezTo>
                  <a:pt x="120088" y="1458000"/>
                  <a:pt x="108000" y="1445912"/>
                  <a:pt x="108000" y="1431000"/>
                </a:cubicBezTo>
                <a:cubicBezTo>
                  <a:pt x="108000" y="1416088"/>
                  <a:pt x="120088" y="1404000"/>
                  <a:pt x="135000" y="1404000"/>
                </a:cubicBezTo>
                <a:close/>
                <a:moveTo>
                  <a:pt x="27000" y="1404000"/>
                </a:moveTo>
                <a:cubicBezTo>
                  <a:pt x="41912" y="1404000"/>
                  <a:pt x="54000" y="1416088"/>
                  <a:pt x="54000" y="1431000"/>
                </a:cubicBezTo>
                <a:cubicBezTo>
                  <a:pt x="54000" y="1445912"/>
                  <a:pt x="41912" y="1458000"/>
                  <a:pt x="27000" y="1458000"/>
                </a:cubicBezTo>
                <a:cubicBezTo>
                  <a:pt x="12088" y="1458000"/>
                  <a:pt x="0" y="1445912"/>
                  <a:pt x="0" y="1431000"/>
                </a:cubicBezTo>
                <a:cubicBezTo>
                  <a:pt x="0" y="1416088"/>
                  <a:pt x="12088" y="1404000"/>
                  <a:pt x="27000" y="1404000"/>
                </a:cubicBezTo>
                <a:close/>
                <a:moveTo>
                  <a:pt x="1539000" y="1296000"/>
                </a:moveTo>
                <a:cubicBezTo>
                  <a:pt x="1553912" y="1296000"/>
                  <a:pt x="1566000" y="1308088"/>
                  <a:pt x="1566000" y="1323000"/>
                </a:cubicBezTo>
                <a:cubicBezTo>
                  <a:pt x="1566000" y="1337912"/>
                  <a:pt x="1553912" y="1350000"/>
                  <a:pt x="1539000" y="1350000"/>
                </a:cubicBezTo>
                <a:cubicBezTo>
                  <a:pt x="1524088" y="1350000"/>
                  <a:pt x="1512000" y="1337912"/>
                  <a:pt x="1512000" y="1323000"/>
                </a:cubicBezTo>
                <a:cubicBezTo>
                  <a:pt x="1512000" y="1308088"/>
                  <a:pt x="1524088" y="1296000"/>
                  <a:pt x="1539000" y="1296000"/>
                </a:cubicBezTo>
                <a:close/>
                <a:moveTo>
                  <a:pt x="1431000" y="1296000"/>
                </a:moveTo>
                <a:cubicBezTo>
                  <a:pt x="1445912" y="1296000"/>
                  <a:pt x="1458000" y="1308088"/>
                  <a:pt x="1458000" y="1323000"/>
                </a:cubicBezTo>
                <a:cubicBezTo>
                  <a:pt x="1458000" y="1337912"/>
                  <a:pt x="1445912" y="1350000"/>
                  <a:pt x="1431000" y="1350000"/>
                </a:cubicBezTo>
                <a:cubicBezTo>
                  <a:pt x="1416088" y="1350000"/>
                  <a:pt x="1404000" y="1337912"/>
                  <a:pt x="1404000" y="1323000"/>
                </a:cubicBezTo>
                <a:cubicBezTo>
                  <a:pt x="1404000" y="1308088"/>
                  <a:pt x="1416088" y="1296000"/>
                  <a:pt x="1431000" y="1296000"/>
                </a:cubicBezTo>
                <a:close/>
                <a:moveTo>
                  <a:pt x="1323000" y="1296000"/>
                </a:moveTo>
                <a:cubicBezTo>
                  <a:pt x="1337912" y="1296000"/>
                  <a:pt x="1350000" y="1308088"/>
                  <a:pt x="1350000" y="1323000"/>
                </a:cubicBezTo>
                <a:cubicBezTo>
                  <a:pt x="1350000" y="1337912"/>
                  <a:pt x="1337912" y="1350000"/>
                  <a:pt x="1323000" y="1350000"/>
                </a:cubicBezTo>
                <a:cubicBezTo>
                  <a:pt x="1308088" y="1350000"/>
                  <a:pt x="1296000" y="1337912"/>
                  <a:pt x="1296000" y="1323000"/>
                </a:cubicBezTo>
                <a:cubicBezTo>
                  <a:pt x="1296000" y="1308088"/>
                  <a:pt x="1308088" y="1296000"/>
                  <a:pt x="1323000" y="1296000"/>
                </a:cubicBezTo>
                <a:close/>
                <a:moveTo>
                  <a:pt x="1215000" y="1296000"/>
                </a:moveTo>
                <a:cubicBezTo>
                  <a:pt x="1229912" y="1296000"/>
                  <a:pt x="1242000" y="1308088"/>
                  <a:pt x="1242000" y="1323000"/>
                </a:cubicBezTo>
                <a:cubicBezTo>
                  <a:pt x="1242000" y="1337912"/>
                  <a:pt x="1229912" y="1350000"/>
                  <a:pt x="1215000" y="1350000"/>
                </a:cubicBezTo>
                <a:cubicBezTo>
                  <a:pt x="1200088" y="1350000"/>
                  <a:pt x="1188000" y="1337912"/>
                  <a:pt x="1188000" y="1323000"/>
                </a:cubicBezTo>
                <a:cubicBezTo>
                  <a:pt x="1188000" y="1308088"/>
                  <a:pt x="1200088" y="1296000"/>
                  <a:pt x="1215000" y="1296000"/>
                </a:cubicBezTo>
                <a:close/>
                <a:moveTo>
                  <a:pt x="1107000" y="1296000"/>
                </a:moveTo>
                <a:cubicBezTo>
                  <a:pt x="1121912" y="1296000"/>
                  <a:pt x="1134000" y="1308088"/>
                  <a:pt x="1134000" y="1323000"/>
                </a:cubicBezTo>
                <a:cubicBezTo>
                  <a:pt x="1134000" y="1337912"/>
                  <a:pt x="1121912" y="1350000"/>
                  <a:pt x="1107000" y="1350000"/>
                </a:cubicBezTo>
                <a:cubicBezTo>
                  <a:pt x="1092088" y="1350000"/>
                  <a:pt x="1080000" y="1337912"/>
                  <a:pt x="1080000" y="1323000"/>
                </a:cubicBezTo>
                <a:cubicBezTo>
                  <a:pt x="1080000" y="1308088"/>
                  <a:pt x="1092088" y="1296000"/>
                  <a:pt x="1107000" y="1296000"/>
                </a:cubicBezTo>
                <a:close/>
                <a:moveTo>
                  <a:pt x="999000" y="1296000"/>
                </a:moveTo>
                <a:cubicBezTo>
                  <a:pt x="1013912" y="1296000"/>
                  <a:pt x="1026000" y="1308088"/>
                  <a:pt x="1026000" y="1323000"/>
                </a:cubicBezTo>
                <a:cubicBezTo>
                  <a:pt x="1026000" y="1337912"/>
                  <a:pt x="1013912" y="1350000"/>
                  <a:pt x="999000" y="1350000"/>
                </a:cubicBezTo>
                <a:cubicBezTo>
                  <a:pt x="984088" y="1350000"/>
                  <a:pt x="972000" y="1337912"/>
                  <a:pt x="972000" y="1323000"/>
                </a:cubicBezTo>
                <a:cubicBezTo>
                  <a:pt x="972000" y="1308088"/>
                  <a:pt x="984088" y="1296000"/>
                  <a:pt x="999000" y="1296000"/>
                </a:cubicBezTo>
                <a:close/>
                <a:moveTo>
                  <a:pt x="891000" y="1296000"/>
                </a:moveTo>
                <a:cubicBezTo>
                  <a:pt x="905912" y="1296000"/>
                  <a:pt x="918000" y="1308088"/>
                  <a:pt x="918000" y="1323000"/>
                </a:cubicBezTo>
                <a:cubicBezTo>
                  <a:pt x="918000" y="1337912"/>
                  <a:pt x="905912" y="1350000"/>
                  <a:pt x="891000" y="1350000"/>
                </a:cubicBezTo>
                <a:cubicBezTo>
                  <a:pt x="876088" y="1350000"/>
                  <a:pt x="864000" y="1337912"/>
                  <a:pt x="864000" y="1323000"/>
                </a:cubicBezTo>
                <a:cubicBezTo>
                  <a:pt x="864000" y="1308088"/>
                  <a:pt x="876088" y="1296000"/>
                  <a:pt x="891000" y="1296000"/>
                </a:cubicBezTo>
                <a:close/>
                <a:moveTo>
                  <a:pt x="783000" y="1296000"/>
                </a:moveTo>
                <a:cubicBezTo>
                  <a:pt x="797912" y="1296000"/>
                  <a:pt x="810000" y="1308088"/>
                  <a:pt x="810000" y="1323000"/>
                </a:cubicBezTo>
                <a:cubicBezTo>
                  <a:pt x="810000" y="1337912"/>
                  <a:pt x="797912" y="1350000"/>
                  <a:pt x="783000" y="1350000"/>
                </a:cubicBezTo>
                <a:cubicBezTo>
                  <a:pt x="768088" y="1350000"/>
                  <a:pt x="756000" y="1337912"/>
                  <a:pt x="756000" y="1323000"/>
                </a:cubicBezTo>
                <a:cubicBezTo>
                  <a:pt x="756000" y="1308088"/>
                  <a:pt x="768088" y="1296000"/>
                  <a:pt x="783000" y="1296000"/>
                </a:cubicBezTo>
                <a:close/>
                <a:moveTo>
                  <a:pt x="675000" y="1296000"/>
                </a:moveTo>
                <a:cubicBezTo>
                  <a:pt x="689912" y="1296000"/>
                  <a:pt x="702000" y="1308088"/>
                  <a:pt x="702000" y="1323000"/>
                </a:cubicBezTo>
                <a:cubicBezTo>
                  <a:pt x="702000" y="1337912"/>
                  <a:pt x="689912" y="1350000"/>
                  <a:pt x="675000" y="1350000"/>
                </a:cubicBezTo>
                <a:cubicBezTo>
                  <a:pt x="660088" y="1350000"/>
                  <a:pt x="648000" y="1337912"/>
                  <a:pt x="648000" y="1323000"/>
                </a:cubicBezTo>
                <a:cubicBezTo>
                  <a:pt x="648000" y="1308088"/>
                  <a:pt x="660088" y="1296000"/>
                  <a:pt x="675000" y="1296000"/>
                </a:cubicBezTo>
                <a:close/>
                <a:moveTo>
                  <a:pt x="567000" y="1296000"/>
                </a:moveTo>
                <a:cubicBezTo>
                  <a:pt x="581912" y="1296000"/>
                  <a:pt x="594000" y="1308088"/>
                  <a:pt x="594000" y="1323000"/>
                </a:cubicBezTo>
                <a:cubicBezTo>
                  <a:pt x="594000" y="1337912"/>
                  <a:pt x="581912" y="1350000"/>
                  <a:pt x="567000" y="1350000"/>
                </a:cubicBezTo>
                <a:cubicBezTo>
                  <a:pt x="552088" y="1350000"/>
                  <a:pt x="540000" y="1337912"/>
                  <a:pt x="540000" y="1323000"/>
                </a:cubicBezTo>
                <a:cubicBezTo>
                  <a:pt x="540000" y="1308088"/>
                  <a:pt x="552088" y="1296000"/>
                  <a:pt x="567000" y="1296000"/>
                </a:cubicBezTo>
                <a:close/>
                <a:moveTo>
                  <a:pt x="459000" y="1296000"/>
                </a:moveTo>
                <a:cubicBezTo>
                  <a:pt x="473912" y="1296000"/>
                  <a:pt x="486000" y="1308088"/>
                  <a:pt x="486000" y="1323000"/>
                </a:cubicBezTo>
                <a:cubicBezTo>
                  <a:pt x="486000" y="1337912"/>
                  <a:pt x="473912" y="1350000"/>
                  <a:pt x="459000" y="1350000"/>
                </a:cubicBezTo>
                <a:cubicBezTo>
                  <a:pt x="444088" y="1350000"/>
                  <a:pt x="432000" y="1337912"/>
                  <a:pt x="432000" y="1323000"/>
                </a:cubicBezTo>
                <a:cubicBezTo>
                  <a:pt x="432000" y="1308088"/>
                  <a:pt x="444088" y="1296000"/>
                  <a:pt x="459000" y="1296000"/>
                </a:cubicBezTo>
                <a:close/>
                <a:moveTo>
                  <a:pt x="351000" y="1296000"/>
                </a:moveTo>
                <a:cubicBezTo>
                  <a:pt x="365912" y="1296000"/>
                  <a:pt x="378000" y="1308088"/>
                  <a:pt x="378000" y="1323000"/>
                </a:cubicBezTo>
                <a:cubicBezTo>
                  <a:pt x="378000" y="1337912"/>
                  <a:pt x="365912" y="1350000"/>
                  <a:pt x="351000" y="1350000"/>
                </a:cubicBezTo>
                <a:cubicBezTo>
                  <a:pt x="336088" y="1350000"/>
                  <a:pt x="324000" y="1337912"/>
                  <a:pt x="324000" y="1323000"/>
                </a:cubicBezTo>
                <a:cubicBezTo>
                  <a:pt x="324000" y="1308088"/>
                  <a:pt x="336088" y="1296000"/>
                  <a:pt x="351000" y="1296000"/>
                </a:cubicBezTo>
                <a:close/>
                <a:moveTo>
                  <a:pt x="243000" y="1296000"/>
                </a:moveTo>
                <a:cubicBezTo>
                  <a:pt x="257912" y="1296000"/>
                  <a:pt x="270000" y="1308088"/>
                  <a:pt x="270000" y="1323000"/>
                </a:cubicBezTo>
                <a:cubicBezTo>
                  <a:pt x="270000" y="1337912"/>
                  <a:pt x="257912" y="1350000"/>
                  <a:pt x="243000" y="1350000"/>
                </a:cubicBezTo>
                <a:cubicBezTo>
                  <a:pt x="228088" y="1350000"/>
                  <a:pt x="216000" y="1337912"/>
                  <a:pt x="216000" y="1323000"/>
                </a:cubicBezTo>
                <a:cubicBezTo>
                  <a:pt x="216000" y="1308088"/>
                  <a:pt x="228088" y="1296000"/>
                  <a:pt x="243000" y="1296000"/>
                </a:cubicBezTo>
                <a:close/>
                <a:moveTo>
                  <a:pt x="135000" y="1296000"/>
                </a:moveTo>
                <a:cubicBezTo>
                  <a:pt x="149912" y="1296000"/>
                  <a:pt x="162000" y="1308088"/>
                  <a:pt x="162000" y="1323000"/>
                </a:cubicBezTo>
                <a:cubicBezTo>
                  <a:pt x="162000" y="1337912"/>
                  <a:pt x="149912" y="1350000"/>
                  <a:pt x="135000" y="1350000"/>
                </a:cubicBezTo>
                <a:cubicBezTo>
                  <a:pt x="120088" y="1350000"/>
                  <a:pt x="108000" y="1337912"/>
                  <a:pt x="108000" y="1323000"/>
                </a:cubicBezTo>
                <a:cubicBezTo>
                  <a:pt x="108000" y="1308088"/>
                  <a:pt x="120088" y="1296000"/>
                  <a:pt x="135000" y="1296000"/>
                </a:cubicBezTo>
                <a:close/>
                <a:moveTo>
                  <a:pt x="27000" y="1296000"/>
                </a:moveTo>
                <a:cubicBezTo>
                  <a:pt x="41912" y="1296000"/>
                  <a:pt x="54000" y="1308088"/>
                  <a:pt x="54000" y="1323000"/>
                </a:cubicBezTo>
                <a:cubicBezTo>
                  <a:pt x="54000" y="1337912"/>
                  <a:pt x="41912" y="1350000"/>
                  <a:pt x="27000" y="1350000"/>
                </a:cubicBezTo>
                <a:cubicBezTo>
                  <a:pt x="12088" y="1350000"/>
                  <a:pt x="0" y="1337912"/>
                  <a:pt x="0" y="1323000"/>
                </a:cubicBezTo>
                <a:cubicBezTo>
                  <a:pt x="0" y="1308088"/>
                  <a:pt x="12088" y="1296000"/>
                  <a:pt x="27000" y="1296000"/>
                </a:cubicBezTo>
                <a:close/>
                <a:moveTo>
                  <a:pt x="1539000" y="1188000"/>
                </a:moveTo>
                <a:cubicBezTo>
                  <a:pt x="1553912" y="1188000"/>
                  <a:pt x="1566000" y="1200088"/>
                  <a:pt x="1566000" y="1215000"/>
                </a:cubicBezTo>
                <a:cubicBezTo>
                  <a:pt x="1566000" y="1229912"/>
                  <a:pt x="1553912" y="1242000"/>
                  <a:pt x="1539000" y="1242000"/>
                </a:cubicBezTo>
                <a:cubicBezTo>
                  <a:pt x="1524088" y="1242000"/>
                  <a:pt x="1512000" y="1229912"/>
                  <a:pt x="1512000" y="1215000"/>
                </a:cubicBezTo>
                <a:cubicBezTo>
                  <a:pt x="1512000" y="1200088"/>
                  <a:pt x="1524088" y="1188000"/>
                  <a:pt x="1539000" y="1188000"/>
                </a:cubicBezTo>
                <a:close/>
                <a:moveTo>
                  <a:pt x="1431000" y="1188000"/>
                </a:moveTo>
                <a:cubicBezTo>
                  <a:pt x="1445912" y="1188000"/>
                  <a:pt x="1458000" y="1200088"/>
                  <a:pt x="1458000" y="1215000"/>
                </a:cubicBezTo>
                <a:cubicBezTo>
                  <a:pt x="1458000" y="1229912"/>
                  <a:pt x="1445912" y="1242000"/>
                  <a:pt x="1431000" y="1242000"/>
                </a:cubicBezTo>
                <a:cubicBezTo>
                  <a:pt x="1416088" y="1242000"/>
                  <a:pt x="1404000" y="1229912"/>
                  <a:pt x="1404000" y="1215000"/>
                </a:cubicBezTo>
                <a:cubicBezTo>
                  <a:pt x="1404000" y="1200088"/>
                  <a:pt x="1416088" y="1188000"/>
                  <a:pt x="1431000" y="1188000"/>
                </a:cubicBezTo>
                <a:close/>
                <a:moveTo>
                  <a:pt x="1323000" y="1188000"/>
                </a:moveTo>
                <a:cubicBezTo>
                  <a:pt x="1337912" y="1188000"/>
                  <a:pt x="1350000" y="1200088"/>
                  <a:pt x="1350000" y="1215000"/>
                </a:cubicBezTo>
                <a:cubicBezTo>
                  <a:pt x="1350000" y="1229912"/>
                  <a:pt x="1337912" y="1242000"/>
                  <a:pt x="1323000" y="1242000"/>
                </a:cubicBezTo>
                <a:cubicBezTo>
                  <a:pt x="1308088" y="1242000"/>
                  <a:pt x="1296000" y="1229912"/>
                  <a:pt x="1296000" y="1215000"/>
                </a:cubicBezTo>
                <a:cubicBezTo>
                  <a:pt x="1296000" y="1200088"/>
                  <a:pt x="1308088" y="1188000"/>
                  <a:pt x="1323000" y="1188000"/>
                </a:cubicBezTo>
                <a:close/>
                <a:moveTo>
                  <a:pt x="1215000" y="1188000"/>
                </a:moveTo>
                <a:cubicBezTo>
                  <a:pt x="1229912" y="1188000"/>
                  <a:pt x="1242000" y="1200088"/>
                  <a:pt x="1242000" y="1215000"/>
                </a:cubicBezTo>
                <a:cubicBezTo>
                  <a:pt x="1242000" y="1229912"/>
                  <a:pt x="1229912" y="1242000"/>
                  <a:pt x="1215000" y="1242000"/>
                </a:cubicBezTo>
                <a:cubicBezTo>
                  <a:pt x="1200088" y="1242000"/>
                  <a:pt x="1188000" y="1229912"/>
                  <a:pt x="1188000" y="1215000"/>
                </a:cubicBezTo>
                <a:cubicBezTo>
                  <a:pt x="1188000" y="1200088"/>
                  <a:pt x="1200088" y="1188000"/>
                  <a:pt x="1215000" y="1188000"/>
                </a:cubicBezTo>
                <a:close/>
                <a:moveTo>
                  <a:pt x="1107000" y="1188000"/>
                </a:moveTo>
                <a:cubicBezTo>
                  <a:pt x="1121912" y="1188000"/>
                  <a:pt x="1134000" y="1200088"/>
                  <a:pt x="1134000" y="1215000"/>
                </a:cubicBezTo>
                <a:cubicBezTo>
                  <a:pt x="1134000" y="1229912"/>
                  <a:pt x="1121912" y="1242000"/>
                  <a:pt x="1107000" y="1242000"/>
                </a:cubicBezTo>
                <a:cubicBezTo>
                  <a:pt x="1092088" y="1242000"/>
                  <a:pt x="1080000" y="1229912"/>
                  <a:pt x="1080000" y="1215000"/>
                </a:cubicBezTo>
                <a:cubicBezTo>
                  <a:pt x="1080000" y="1200088"/>
                  <a:pt x="1092088" y="1188000"/>
                  <a:pt x="1107000" y="1188000"/>
                </a:cubicBezTo>
                <a:close/>
                <a:moveTo>
                  <a:pt x="999000" y="1188000"/>
                </a:moveTo>
                <a:cubicBezTo>
                  <a:pt x="1013912" y="1188000"/>
                  <a:pt x="1026000" y="1200088"/>
                  <a:pt x="1026000" y="1215000"/>
                </a:cubicBezTo>
                <a:cubicBezTo>
                  <a:pt x="1026000" y="1229912"/>
                  <a:pt x="1013912" y="1242000"/>
                  <a:pt x="999000" y="1242000"/>
                </a:cubicBezTo>
                <a:cubicBezTo>
                  <a:pt x="984088" y="1242000"/>
                  <a:pt x="972000" y="1229912"/>
                  <a:pt x="972000" y="1215000"/>
                </a:cubicBezTo>
                <a:cubicBezTo>
                  <a:pt x="972000" y="1200088"/>
                  <a:pt x="984088" y="1188000"/>
                  <a:pt x="999000" y="1188000"/>
                </a:cubicBezTo>
                <a:close/>
                <a:moveTo>
                  <a:pt x="891000" y="1188000"/>
                </a:moveTo>
                <a:cubicBezTo>
                  <a:pt x="905912" y="1188000"/>
                  <a:pt x="918000" y="1200088"/>
                  <a:pt x="918000" y="1215000"/>
                </a:cubicBezTo>
                <a:cubicBezTo>
                  <a:pt x="918000" y="1229912"/>
                  <a:pt x="905912" y="1242000"/>
                  <a:pt x="891000" y="1242000"/>
                </a:cubicBezTo>
                <a:cubicBezTo>
                  <a:pt x="876088" y="1242000"/>
                  <a:pt x="864000" y="1229912"/>
                  <a:pt x="864000" y="1215000"/>
                </a:cubicBezTo>
                <a:cubicBezTo>
                  <a:pt x="864000" y="1200088"/>
                  <a:pt x="876088" y="1188000"/>
                  <a:pt x="891000" y="1188000"/>
                </a:cubicBezTo>
                <a:close/>
                <a:moveTo>
                  <a:pt x="783000" y="1188000"/>
                </a:moveTo>
                <a:cubicBezTo>
                  <a:pt x="797912" y="1188000"/>
                  <a:pt x="810000" y="1200088"/>
                  <a:pt x="810000" y="1215000"/>
                </a:cubicBezTo>
                <a:cubicBezTo>
                  <a:pt x="810000" y="1229912"/>
                  <a:pt x="797912" y="1242000"/>
                  <a:pt x="783000" y="1242000"/>
                </a:cubicBezTo>
                <a:cubicBezTo>
                  <a:pt x="768088" y="1242000"/>
                  <a:pt x="756000" y="1229912"/>
                  <a:pt x="756000" y="1215000"/>
                </a:cubicBezTo>
                <a:cubicBezTo>
                  <a:pt x="756000" y="1200088"/>
                  <a:pt x="768088" y="1188000"/>
                  <a:pt x="783000" y="1188000"/>
                </a:cubicBezTo>
                <a:close/>
                <a:moveTo>
                  <a:pt x="675000" y="1188000"/>
                </a:moveTo>
                <a:cubicBezTo>
                  <a:pt x="689912" y="1188000"/>
                  <a:pt x="702000" y="1200088"/>
                  <a:pt x="702000" y="1215000"/>
                </a:cubicBezTo>
                <a:cubicBezTo>
                  <a:pt x="702000" y="1229912"/>
                  <a:pt x="689912" y="1242000"/>
                  <a:pt x="675000" y="1242000"/>
                </a:cubicBezTo>
                <a:cubicBezTo>
                  <a:pt x="660088" y="1242000"/>
                  <a:pt x="648000" y="1229912"/>
                  <a:pt x="648000" y="1215000"/>
                </a:cubicBezTo>
                <a:cubicBezTo>
                  <a:pt x="648000" y="1200088"/>
                  <a:pt x="660088" y="1188000"/>
                  <a:pt x="675000" y="1188000"/>
                </a:cubicBezTo>
                <a:close/>
                <a:moveTo>
                  <a:pt x="567000" y="1188000"/>
                </a:moveTo>
                <a:cubicBezTo>
                  <a:pt x="581912" y="1188000"/>
                  <a:pt x="594000" y="1200088"/>
                  <a:pt x="594000" y="1215000"/>
                </a:cubicBezTo>
                <a:cubicBezTo>
                  <a:pt x="594000" y="1229912"/>
                  <a:pt x="581912" y="1242000"/>
                  <a:pt x="567000" y="1242000"/>
                </a:cubicBezTo>
                <a:cubicBezTo>
                  <a:pt x="552088" y="1242000"/>
                  <a:pt x="540000" y="1229912"/>
                  <a:pt x="540000" y="1215000"/>
                </a:cubicBezTo>
                <a:cubicBezTo>
                  <a:pt x="540000" y="1200088"/>
                  <a:pt x="552088" y="1188000"/>
                  <a:pt x="567000" y="1188000"/>
                </a:cubicBezTo>
                <a:close/>
                <a:moveTo>
                  <a:pt x="459000" y="1188000"/>
                </a:moveTo>
                <a:cubicBezTo>
                  <a:pt x="473912" y="1188000"/>
                  <a:pt x="486000" y="1200088"/>
                  <a:pt x="486000" y="1215000"/>
                </a:cubicBezTo>
                <a:cubicBezTo>
                  <a:pt x="486000" y="1229912"/>
                  <a:pt x="473912" y="1242000"/>
                  <a:pt x="459000" y="1242000"/>
                </a:cubicBezTo>
                <a:cubicBezTo>
                  <a:pt x="444088" y="1242000"/>
                  <a:pt x="432000" y="1229912"/>
                  <a:pt x="432000" y="1215000"/>
                </a:cubicBezTo>
                <a:cubicBezTo>
                  <a:pt x="432000" y="1200088"/>
                  <a:pt x="444088" y="1188000"/>
                  <a:pt x="459000" y="1188000"/>
                </a:cubicBezTo>
                <a:close/>
                <a:moveTo>
                  <a:pt x="351000" y="1188000"/>
                </a:moveTo>
                <a:cubicBezTo>
                  <a:pt x="365912" y="1188000"/>
                  <a:pt x="378000" y="1200088"/>
                  <a:pt x="378000" y="1215000"/>
                </a:cubicBezTo>
                <a:cubicBezTo>
                  <a:pt x="378000" y="1229912"/>
                  <a:pt x="365912" y="1242000"/>
                  <a:pt x="351000" y="1242000"/>
                </a:cubicBezTo>
                <a:cubicBezTo>
                  <a:pt x="336088" y="1242000"/>
                  <a:pt x="324000" y="1229912"/>
                  <a:pt x="324000" y="1215000"/>
                </a:cubicBezTo>
                <a:cubicBezTo>
                  <a:pt x="324000" y="1200088"/>
                  <a:pt x="336088" y="1188000"/>
                  <a:pt x="351000" y="1188000"/>
                </a:cubicBezTo>
                <a:close/>
                <a:moveTo>
                  <a:pt x="243000" y="1188000"/>
                </a:moveTo>
                <a:cubicBezTo>
                  <a:pt x="257912" y="1188000"/>
                  <a:pt x="270000" y="1200088"/>
                  <a:pt x="270000" y="1215000"/>
                </a:cubicBezTo>
                <a:cubicBezTo>
                  <a:pt x="270000" y="1229912"/>
                  <a:pt x="257912" y="1242000"/>
                  <a:pt x="243000" y="1242000"/>
                </a:cubicBezTo>
                <a:cubicBezTo>
                  <a:pt x="228088" y="1242000"/>
                  <a:pt x="216000" y="1229912"/>
                  <a:pt x="216000" y="1215000"/>
                </a:cubicBezTo>
                <a:cubicBezTo>
                  <a:pt x="216000" y="1200088"/>
                  <a:pt x="228088" y="1188000"/>
                  <a:pt x="243000" y="1188000"/>
                </a:cubicBezTo>
                <a:close/>
                <a:moveTo>
                  <a:pt x="135000" y="1188000"/>
                </a:moveTo>
                <a:cubicBezTo>
                  <a:pt x="149912" y="1188000"/>
                  <a:pt x="162000" y="1200088"/>
                  <a:pt x="162000" y="1215000"/>
                </a:cubicBezTo>
                <a:cubicBezTo>
                  <a:pt x="162000" y="1229912"/>
                  <a:pt x="149912" y="1242000"/>
                  <a:pt x="135000" y="1242000"/>
                </a:cubicBezTo>
                <a:cubicBezTo>
                  <a:pt x="120088" y="1242000"/>
                  <a:pt x="108000" y="1229912"/>
                  <a:pt x="108000" y="1215000"/>
                </a:cubicBezTo>
                <a:cubicBezTo>
                  <a:pt x="108000" y="1200088"/>
                  <a:pt x="120088" y="1188000"/>
                  <a:pt x="135000" y="1188000"/>
                </a:cubicBezTo>
                <a:close/>
                <a:moveTo>
                  <a:pt x="27000" y="1188000"/>
                </a:moveTo>
                <a:cubicBezTo>
                  <a:pt x="41912" y="1188000"/>
                  <a:pt x="54000" y="1200088"/>
                  <a:pt x="54000" y="1215000"/>
                </a:cubicBezTo>
                <a:cubicBezTo>
                  <a:pt x="54000" y="1229912"/>
                  <a:pt x="41912" y="1242000"/>
                  <a:pt x="27000" y="1242000"/>
                </a:cubicBezTo>
                <a:cubicBezTo>
                  <a:pt x="12088" y="1242000"/>
                  <a:pt x="0" y="1229912"/>
                  <a:pt x="0" y="1215000"/>
                </a:cubicBezTo>
                <a:cubicBezTo>
                  <a:pt x="0" y="1200088"/>
                  <a:pt x="12088" y="1188000"/>
                  <a:pt x="27000" y="1188000"/>
                </a:cubicBezTo>
                <a:close/>
                <a:moveTo>
                  <a:pt x="1539000" y="1080000"/>
                </a:moveTo>
                <a:cubicBezTo>
                  <a:pt x="1553912" y="1080000"/>
                  <a:pt x="1566000" y="1092088"/>
                  <a:pt x="1566000" y="1107000"/>
                </a:cubicBezTo>
                <a:cubicBezTo>
                  <a:pt x="1566000" y="1121912"/>
                  <a:pt x="1553912" y="1134000"/>
                  <a:pt x="1539000" y="1134000"/>
                </a:cubicBezTo>
                <a:cubicBezTo>
                  <a:pt x="1524088" y="1134000"/>
                  <a:pt x="1512000" y="1121912"/>
                  <a:pt x="1512000" y="1107000"/>
                </a:cubicBezTo>
                <a:cubicBezTo>
                  <a:pt x="1512000" y="1092088"/>
                  <a:pt x="1524088" y="1080000"/>
                  <a:pt x="1539000" y="1080000"/>
                </a:cubicBezTo>
                <a:close/>
                <a:moveTo>
                  <a:pt x="1431000" y="1080000"/>
                </a:moveTo>
                <a:cubicBezTo>
                  <a:pt x="1445912" y="1080000"/>
                  <a:pt x="1458000" y="1092088"/>
                  <a:pt x="1458000" y="1107000"/>
                </a:cubicBezTo>
                <a:cubicBezTo>
                  <a:pt x="1458000" y="1121912"/>
                  <a:pt x="1445912" y="1134000"/>
                  <a:pt x="1431000" y="1134000"/>
                </a:cubicBezTo>
                <a:cubicBezTo>
                  <a:pt x="1416088" y="1134000"/>
                  <a:pt x="1404000" y="1121912"/>
                  <a:pt x="1404000" y="1107000"/>
                </a:cubicBezTo>
                <a:cubicBezTo>
                  <a:pt x="1404000" y="1092088"/>
                  <a:pt x="1416088" y="1080000"/>
                  <a:pt x="1431000" y="1080000"/>
                </a:cubicBezTo>
                <a:close/>
                <a:moveTo>
                  <a:pt x="1323000" y="1080000"/>
                </a:moveTo>
                <a:cubicBezTo>
                  <a:pt x="1337912" y="1080000"/>
                  <a:pt x="1350000" y="1092088"/>
                  <a:pt x="1350000" y="1107000"/>
                </a:cubicBezTo>
                <a:cubicBezTo>
                  <a:pt x="1350000" y="1121912"/>
                  <a:pt x="1337912" y="1134000"/>
                  <a:pt x="1323000" y="1134000"/>
                </a:cubicBezTo>
                <a:cubicBezTo>
                  <a:pt x="1308088" y="1134000"/>
                  <a:pt x="1296000" y="1121912"/>
                  <a:pt x="1296000" y="1107000"/>
                </a:cubicBezTo>
                <a:cubicBezTo>
                  <a:pt x="1296000" y="1092088"/>
                  <a:pt x="1308088" y="1080000"/>
                  <a:pt x="1323000" y="1080000"/>
                </a:cubicBezTo>
                <a:close/>
                <a:moveTo>
                  <a:pt x="1215000" y="1080000"/>
                </a:moveTo>
                <a:cubicBezTo>
                  <a:pt x="1229912" y="1080000"/>
                  <a:pt x="1242000" y="1092088"/>
                  <a:pt x="1242000" y="1107000"/>
                </a:cubicBezTo>
                <a:cubicBezTo>
                  <a:pt x="1242000" y="1121912"/>
                  <a:pt x="1229912" y="1134000"/>
                  <a:pt x="1215000" y="1134000"/>
                </a:cubicBezTo>
                <a:cubicBezTo>
                  <a:pt x="1200088" y="1134000"/>
                  <a:pt x="1188000" y="1121912"/>
                  <a:pt x="1188000" y="1107000"/>
                </a:cubicBezTo>
                <a:cubicBezTo>
                  <a:pt x="1188000" y="1092088"/>
                  <a:pt x="1200088" y="1080000"/>
                  <a:pt x="1215000" y="1080000"/>
                </a:cubicBezTo>
                <a:close/>
                <a:moveTo>
                  <a:pt x="1107000" y="1080000"/>
                </a:moveTo>
                <a:cubicBezTo>
                  <a:pt x="1121912" y="1080000"/>
                  <a:pt x="1134000" y="1092088"/>
                  <a:pt x="1134000" y="1107000"/>
                </a:cubicBezTo>
                <a:cubicBezTo>
                  <a:pt x="1134000" y="1121912"/>
                  <a:pt x="1121912" y="1134000"/>
                  <a:pt x="1107000" y="1134000"/>
                </a:cubicBezTo>
                <a:cubicBezTo>
                  <a:pt x="1092088" y="1134000"/>
                  <a:pt x="1080000" y="1121912"/>
                  <a:pt x="1080000" y="1107000"/>
                </a:cubicBezTo>
                <a:cubicBezTo>
                  <a:pt x="1080000" y="1092088"/>
                  <a:pt x="1092088" y="1080000"/>
                  <a:pt x="1107000" y="1080000"/>
                </a:cubicBezTo>
                <a:close/>
                <a:moveTo>
                  <a:pt x="999000" y="1080000"/>
                </a:moveTo>
                <a:cubicBezTo>
                  <a:pt x="1013912" y="1080000"/>
                  <a:pt x="1026000" y="1092088"/>
                  <a:pt x="1026000" y="1107000"/>
                </a:cubicBezTo>
                <a:cubicBezTo>
                  <a:pt x="1026000" y="1121912"/>
                  <a:pt x="1013912" y="1134000"/>
                  <a:pt x="999000" y="1134000"/>
                </a:cubicBezTo>
                <a:cubicBezTo>
                  <a:pt x="984088" y="1134000"/>
                  <a:pt x="972000" y="1121912"/>
                  <a:pt x="972000" y="1107000"/>
                </a:cubicBezTo>
                <a:cubicBezTo>
                  <a:pt x="972000" y="1092088"/>
                  <a:pt x="984088" y="1080000"/>
                  <a:pt x="999000" y="1080000"/>
                </a:cubicBezTo>
                <a:close/>
                <a:moveTo>
                  <a:pt x="891000" y="1080000"/>
                </a:moveTo>
                <a:cubicBezTo>
                  <a:pt x="905912" y="1080000"/>
                  <a:pt x="918000" y="1092088"/>
                  <a:pt x="918000" y="1107000"/>
                </a:cubicBezTo>
                <a:cubicBezTo>
                  <a:pt x="918000" y="1121912"/>
                  <a:pt x="905912" y="1134000"/>
                  <a:pt x="891000" y="1134000"/>
                </a:cubicBezTo>
                <a:cubicBezTo>
                  <a:pt x="876088" y="1134000"/>
                  <a:pt x="864000" y="1121912"/>
                  <a:pt x="864000" y="1107000"/>
                </a:cubicBezTo>
                <a:cubicBezTo>
                  <a:pt x="864000" y="1092088"/>
                  <a:pt x="876088" y="1080000"/>
                  <a:pt x="891000" y="1080000"/>
                </a:cubicBezTo>
                <a:close/>
                <a:moveTo>
                  <a:pt x="783000" y="1080000"/>
                </a:moveTo>
                <a:cubicBezTo>
                  <a:pt x="797912" y="1080000"/>
                  <a:pt x="810000" y="1092088"/>
                  <a:pt x="810000" y="1107000"/>
                </a:cubicBezTo>
                <a:cubicBezTo>
                  <a:pt x="810000" y="1121912"/>
                  <a:pt x="797912" y="1134000"/>
                  <a:pt x="783000" y="1134000"/>
                </a:cubicBezTo>
                <a:cubicBezTo>
                  <a:pt x="768088" y="1134000"/>
                  <a:pt x="756000" y="1121912"/>
                  <a:pt x="756000" y="1107000"/>
                </a:cubicBezTo>
                <a:cubicBezTo>
                  <a:pt x="756000" y="1092088"/>
                  <a:pt x="768088" y="1080000"/>
                  <a:pt x="783000" y="1080000"/>
                </a:cubicBezTo>
                <a:close/>
                <a:moveTo>
                  <a:pt x="675000" y="1080000"/>
                </a:moveTo>
                <a:cubicBezTo>
                  <a:pt x="689912" y="1080000"/>
                  <a:pt x="702000" y="1092088"/>
                  <a:pt x="702000" y="1107000"/>
                </a:cubicBezTo>
                <a:cubicBezTo>
                  <a:pt x="702000" y="1121912"/>
                  <a:pt x="689912" y="1134000"/>
                  <a:pt x="675000" y="1134000"/>
                </a:cubicBezTo>
                <a:cubicBezTo>
                  <a:pt x="660088" y="1134000"/>
                  <a:pt x="648000" y="1121912"/>
                  <a:pt x="648000" y="1107000"/>
                </a:cubicBezTo>
                <a:cubicBezTo>
                  <a:pt x="648000" y="1092088"/>
                  <a:pt x="660088" y="1080000"/>
                  <a:pt x="675000" y="1080000"/>
                </a:cubicBezTo>
                <a:close/>
                <a:moveTo>
                  <a:pt x="567000" y="1080000"/>
                </a:moveTo>
                <a:cubicBezTo>
                  <a:pt x="581912" y="1080000"/>
                  <a:pt x="594000" y="1092088"/>
                  <a:pt x="594000" y="1107000"/>
                </a:cubicBezTo>
                <a:cubicBezTo>
                  <a:pt x="594000" y="1121912"/>
                  <a:pt x="581912" y="1134000"/>
                  <a:pt x="567000" y="1134000"/>
                </a:cubicBezTo>
                <a:cubicBezTo>
                  <a:pt x="552088" y="1134000"/>
                  <a:pt x="540000" y="1121912"/>
                  <a:pt x="540000" y="1107000"/>
                </a:cubicBezTo>
                <a:cubicBezTo>
                  <a:pt x="540000" y="1092088"/>
                  <a:pt x="552088" y="1080000"/>
                  <a:pt x="567000" y="1080000"/>
                </a:cubicBezTo>
                <a:close/>
                <a:moveTo>
                  <a:pt x="459000" y="1080000"/>
                </a:moveTo>
                <a:cubicBezTo>
                  <a:pt x="473912" y="1080000"/>
                  <a:pt x="486000" y="1092088"/>
                  <a:pt x="486000" y="1107000"/>
                </a:cubicBezTo>
                <a:cubicBezTo>
                  <a:pt x="486000" y="1121912"/>
                  <a:pt x="473912" y="1134000"/>
                  <a:pt x="459000" y="1134000"/>
                </a:cubicBezTo>
                <a:cubicBezTo>
                  <a:pt x="444088" y="1134000"/>
                  <a:pt x="432000" y="1121912"/>
                  <a:pt x="432000" y="1107000"/>
                </a:cubicBezTo>
                <a:cubicBezTo>
                  <a:pt x="432000" y="1092088"/>
                  <a:pt x="444088" y="1080000"/>
                  <a:pt x="459000" y="1080000"/>
                </a:cubicBezTo>
                <a:close/>
                <a:moveTo>
                  <a:pt x="351000" y="1080000"/>
                </a:moveTo>
                <a:cubicBezTo>
                  <a:pt x="365912" y="1080000"/>
                  <a:pt x="378000" y="1092088"/>
                  <a:pt x="378000" y="1107000"/>
                </a:cubicBezTo>
                <a:cubicBezTo>
                  <a:pt x="378000" y="1121912"/>
                  <a:pt x="365912" y="1134000"/>
                  <a:pt x="351000" y="1134000"/>
                </a:cubicBezTo>
                <a:cubicBezTo>
                  <a:pt x="336088" y="1134000"/>
                  <a:pt x="324000" y="1121912"/>
                  <a:pt x="324000" y="1107000"/>
                </a:cubicBezTo>
                <a:cubicBezTo>
                  <a:pt x="324000" y="1092088"/>
                  <a:pt x="336088" y="1080000"/>
                  <a:pt x="351000" y="1080000"/>
                </a:cubicBezTo>
                <a:close/>
                <a:moveTo>
                  <a:pt x="243000" y="1080000"/>
                </a:moveTo>
                <a:cubicBezTo>
                  <a:pt x="257912" y="1080000"/>
                  <a:pt x="270000" y="1092088"/>
                  <a:pt x="270000" y="1107000"/>
                </a:cubicBezTo>
                <a:cubicBezTo>
                  <a:pt x="270000" y="1121912"/>
                  <a:pt x="257912" y="1134000"/>
                  <a:pt x="243000" y="1134000"/>
                </a:cubicBezTo>
                <a:cubicBezTo>
                  <a:pt x="228088" y="1134000"/>
                  <a:pt x="216000" y="1121912"/>
                  <a:pt x="216000" y="1107000"/>
                </a:cubicBezTo>
                <a:cubicBezTo>
                  <a:pt x="216000" y="1092088"/>
                  <a:pt x="228088" y="1080000"/>
                  <a:pt x="243000" y="1080000"/>
                </a:cubicBezTo>
                <a:close/>
                <a:moveTo>
                  <a:pt x="135000" y="1080000"/>
                </a:moveTo>
                <a:cubicBezTo>
                  <a:pt x="149912" y="1080000"/>
                  <a:pt x="162000" y="1092088"/>
                  <a:pt x="162000" y="1107000"/>
                </a:cubicBezTo>
                <a:cubicBezTo>
                  <a:pt x="162000" y="1121912"/>
                  <a:pt x="149912" y="1134000"/>
                  <a:pt x="135000" y="1134000"/>
                </a:cubicBezTo>
                <a:cubicBezTo>
                  <a:pt x="120088" y="1134000"/>
                  <a:pt x="108000" y="1121912"/>
                  <a:pt x="108000" y="1107000"/>
                </a:cubicBezTo>
                <a:cubicBezTo>
                  <a:pt x="108000" y="1092088"/>
                  <a:pt x="120088" y="1080000"/>
                  <a:pt x="135000" y="1080000"/>
                </a:cubicBezTo>
                <a:close/>
                <a:moveTo>
                  <a:pt x="27000" y="1080000"/>
                </a:moveTo>
                <a:cubicBezTo>
                  <a:pt x="41912" y="1080000"/>
                  <a:pt x="54000" y="1092088"/>
                  <a:pt x="54000" y="1107000"/>
                </a:cubicBezTo>
                <a:cubicBezTo>
                  <a:pt x="54000" y="1121912"/>
                  <a:pt x="41912" y="1134000"/>
                  <a:pt x="27000" y="1134000"/>
                </a:cubicBezTo>
                <a:cubicBezTo>
                  <a:pt x="12088" y="1134000"/>
                  <a:pt x="0" y="1121912"/>
                  <a:pt x="0" y="1107000"/>
                </a:cubicBezTo>
                <a:cubicBezTo>
                  <a:pt x="0" y="1092088"/>
                  <a:pt x="12088" y="1080000"/>
                  <a:pt x="27000" y="1080000"/>
                </a:cubicBezTo>
                <a:close/>
                <a:moveTo>
                  <a:pt x="1539000" y="972000"/>
                </a:moveTo>
                <a:cubicBezTo>
                  <a:pt x="1553912" y="972000"/>
                  <a:pt x="1566000" y="984088"/>
                  <a:pt x="1566000" y="999000"/>
                </a:cubicBezTo>
                <a:cubicBezTo>
                  <a:pt x="1566000" y="1013912"/>
                  <a:pt x="1553912" y="1026000"/>
                  <a:pt x="1539000" y="1026000"/>
                </a:cubicBezTo>
                <a:cubicBezTo>
                  <a:pt x="1524088" y="1026000"/>
                  <a:pt x="1512000" y="1013912"/>
                  <a:pt x="1512000" y="999000"/>
                </a:cubicBezTo>
                <a:cubicBezTo>
                  <a:pt x="1512000" y="984088"/>
                  <a:pt x="1524088" y="972000"/>
                  <a:pt x="1539000" y="972000"/>
                </a:cubicBezTo>
                <a:close/>
                <a:moveTo>
                  <a:pt x="1431000" y="972000"/>
                </a:moveTo>
                <a:cubicBezTo>
                  <a:pt x="1445912" y="972000"/>
                  <a:pt x="1458000" y="984088"/>
                  <a:pt x="1458000" y="999000"/>
                </a:cubicBezTo>
                <a:cubicBezTo>
                  <a:pt x="1458000" y="1013912"/>
                  <a:pt x="1445912" y="1026000"/>
                  <a:pt x="1431000" y="1026000"/>
                </a:cubicBezTo>
                <a:cubicBezTo>
                  <a:pt x="1416088" y="1026000"/>
                  <a:pt x="1404000" y="1013912"/>
                  <a:pt x="1404000" y="999000"/>
                </a:cubicBezTo>
                <a:cubicBezTo>
                  <a:pt x="1404000" y="984088"/>
                  <a:pt x="1416088" y="972000"/>
                  <a:pt x="1431000" y="972000"/>
                </a:cubicBezTo>
                <a:close/>
                <a:moveTo>
                  <a:pt x="1323000" y="972000"/>
                </a:moveTo>
                <a:cubicBezTo>
                  <a:pt x="1337912" y="972000"/>
                  <a:pt x="1350000" y="984088"/>
                  <a:pt x="1350000" y="999000"/>
                </a:cubicBezTo>
                <a:cubicBezTo>
                  <a:pt x="1350000" y="1013912"/>
                  <a:pt x="1337912" y="1026000"/>
                  <a:pt x="1323000" y="1026000"/>
                </a:cubicBezTo>
                <a:cubicBezTo>
                  <a:pt x="1308088" y="1026000"/>
                  <a:pt x="1296000" y="1013912"/>
                  <a:pt x="1296000" y="999000"/>
                </a:cubicBezTo>
                <a:cubicBezTo>
                  <a:pt x="1296000" y="984088"/>
                  <a:pt x="1308088" y="972000"/>
                  <a:pt x="1323000" y="972000"/>
                </a:cubicBezTo>
                <a:close/>
                <a:moveTo>
                  <a:pt x="1215000" y="972000"/>
                </a:moveTo>
                <a:cubicBezTo>
                  <a:pt x="1229912" y="972000"/>
                  <a:pt x="1242000" y="984088"/>
                  <a:pt x="1242000" y="999000"/>
                </a:cubicBezTo>
                <a:cubicBezTo>
                  <a:pt x="1242000" y="1013912"/>
                  <a:pt x="1229912" y="1026000"/>
                  <a:pt x="1215000" y="1026000"/>
                </a:cubicBezTo>
                <a:cubicBezTo>
                  <a:pt x="1200088" y="1026000"/>
                  <a:pt x="1188000" y="1013912"/>
                  <a:pt x="1188000" y="999000"/>
                </a:cubicBezTo>
                <a:cubicBezTo>
                  <a:pt x="1188000" y="984088"/>
                  <a:pt x="1200088" y="972000"/>
                  <a:pt x="1215000" y="972000"/>
                </a:cubicBezTo>
                <a:close/>
                <a:moveTo>
                  <a:pt x="1107000" y="972000"/>
                </a:moveTo>
                <a:cubicBezTo>
                  <a:pt x="1121912" y="972000"/>
                  <a:pt x="1134000" y="984088"/>
                  <a:pt x="1134000" y="999000"/>
                </a:cubicBezTo>
                <a:cubicBezTo>
                  <a:pt x="1134000" y="1013912"/>
                  <a:pt x="1121912" y="1026000"/>
                  <a:pt x="1107000" y="1026000"/>
                </a:cubicBezTo>
                <a:cubicBezTo>
                  <a:pt x="1092088" y="1026000"/>
                  <a:pt x="1080000" y="1013912"/>
                  <a:pt x="1080000" y="999000"/>
                </a:cubicBezTo>
                <a:cubicBezTo>
                  <a:pt x="1080000" y="984088"/>
                  <a:pt x="1092088" y="972000"/>
                  <a:pt x="1107000" y="972000"/>
                </a:cubicBezTo>
                <a:close/>
                <a:moveTo>
                  <a:pt x="999000" y="972000"/>
                </a:moveTo>
                <a:cubicBezTo>
                  <a:pt x="1013912" y="972000"/>
                  <a:pt x="1026000" y="984088"/>
                  <a:pt x="1026000" y="999000"/>
                </a:cubicBezTo>
                <a:cubicBezTo>
                  <a:pt x="1026000" y="1013912"/>
                  <a:pt x="1013912" y="1026000"/>
                  <a:pt x="999000" y="1026000"/>
                </a:cubicBezTo>
                <a:cubicBezTo>
                  <a:pt x="984088" y="1026000"/>
                  <a:pt x="972000" y="1013912"/>
                  <a:pt x="972000" y="999000"/>
                </a:cubicBezTo>
                <a:cubicBezTo>
                  <a:pt x="972000" y="984088"/>
                  <a:pt x="984088" y="972000"/>
                  <a:pt x="999000" y="972000"/>
                </a:cubicBezTo>
                <a:close/>
                <a:moveTo>
                  <a:pt x="891000" y="972000"/>
                </a:moveTo>
                <a:cubicBezTo>
                  <a:pt x="905912" y="972000"/>
                  <a:pt x="918000" y="984088"/>
                  <a:pt x="918000" y="999000"/>
                </a:cubicBezTo>
                <a:cubicBezTo>
                  <a:pt x="918000" y="1013912"/>
                  <a:pt x="905912" y="1026000"/>
                  <a:pt x="891000" y="1026000"/>
                </a:cubicBezTo>
                <a:cubicBezTo>
                  <a:pt x="876088" y="1026000"/>
                  <a:pt x="864000" y="1013912"/>
                  <a:pt x="864000" y="999000"/>
                </a:cubicBezTo>
                <a:cubicBezTo>
                  <a:pt x="864000" y="984088"/>
                  <a:pt x="876088" y="972000"/>
                  <a:pt x="891000" y="972000"/>
                </a:cubicBezTo>
                <a:close/>
                <a:moveTo>
                  <a:pt x="783000" y="972000"/>
                </a:moveTo>
                <a:cubicBezTo>
                  <a:pt x="797912" y="972000"/>
                  <a:pt x="810000" y="984088"/>
                  <a:pt x="810000" y="999000"/>
                </a:cubicBezTo>
                <a:cubicBezTo>
                  <a:pt x="810000" y="1013912"/>
                  <a:pt x="797912" y="1026000"/>
                  <a:pt x="783000" y="1026000"/>
                </a:cubicBezTo>
                <a:cubicBezTo>
                  <a:pt x="768088" y="1026000"/>
                  <a:pt x="756000" y="1013912"/>
                  <a:pt x="756000" y="999000"/>
                </a:cubicBezTo>
                <a:cubicBezTo>
                  <a:pt x="756000" y="984088"/>
                  <a:pt x="768088" y="972000"/>
                  <a:pt x="783000" y="972000"/>
                </a:cubicBezTo>
                <a:close/>
                <a:moveTo>
                  <a:pt x="675000" y="972000"/>
                </a:moveTo>
                <a:cubicBezTo>
                  <a:pt x="689912" y="972000"/>
                  <a:pt x="702000" y="984088"/>
                  <a:pt x="702000" y="999000"/>
                </a:cubicBezTo>
                <a:cubicBezTo>
                  <a:pt x="702000" y="1013912"/>
                  <a:pt x="689912" y="1026000"/>
                  <a:pt x="675000" y="1026000"/>
                </a:cubicBezTo>
                <a:cubicBezTo>
                  <a:pt x="660088" y="1026000"/>
                  <a:pt x="648000" y="1013912"/>
                  <a:pt x="648000" y="999000"/>
                </a:cubicBezTo>
                <a:cubicBezTo>
                  <a:pt x="648000" y="984088"/>
                  <a:pt x="660088" y="972000"/>
                  <a:pt x="675000" y="972000"/>
                </a:cubicBezTo>
                <a:close/>
                <a:moveTo>
                  <a:pt x="567000" y="972000"/>
                </a:moveTo>
                <a:cubicBezTo>
                  <a:pt x="581912" y="972000"/>
                  <a:pt x="594000" y="984088"/>
                  <a:pt x="594000" y="999000"/>
                </a:cubicBezTo>
                <a:cubicBezTo>
                  <a:pt x="594000" y="1013912"/>
                  <a:pt x="581912" y="1026000"/>
                  <a:pt x="567000" y="1026000"/>
                </a:cubicBezTo>
                <a:cubicBezTo>
                  <a:pt x="552088" y="1026000"/>
                  <a:pt x="540000" y="1013912"/>
                  <a:pt x="540000" y="999000"/>
                </a:cubicBezTo>
                <a:cubicBezTo>
                  <a:pt x="540000" y="984088"/>
                  <a:pt x="552088" y="972000"/>
                  <a:pt x="567000" y="972000"/>
                </a:cubicBezTo>
                <a:close/>
                <a:moveTo>
                  <a:pt x="459000" y="972000"/>
                </a:moveTo>
                <a:cubicBezTo>
                  <a:pt x="473912" y="972000"/>
                  <a:pt x="486000" y="984088"/>
                  <a:pt x="486000" y="999000"/>
                </a:cubicBezTo>
                <a:cubicBezTo>
                  <a:pt x="486000" y="1013912"/>
                  <a:pt x="473912" y="1026000"/>
                  <a:pt x="459000" y="1026000"/>
                </a:cubicBezTo>
                <a:cubicBezTo>
                  <a:pt x="444088" y="1026000"/>
                  <a:pt x="432000" y="1013912"/>
                  <a:pt x="432000" y="999000"/>
                </a:cubicBezTo>
                <a:cubicBezTo>
                  <a:pt x="432000" y="984088"/>
                  <a:pt x="444088" y="972000"/>
                  <a:pt x="459000" y="972000"/>
                </a:cubicBezTo>
                <a:close/>
                <a:moveTo>
                  <a:pt x="351000" y="972000"/>
                </a:moveTo>
                <a:cubicBezTo>
                  <a:pt x="365912" y="972000"/>
                  <a:pt x="378000" y="984088"/>
                  <a:pt x="378000" y="999000"/>
                </a:cubicBezTo>
                <a:cubicBezTo>
                  <a:pt x="378000" y="1013912"/>
                  <a:pt x="365912" y="1026000"/>
                  <a:pt x="351000" y="1026000"/>
                </a:cubicBezTo>
                <a:cubicBezTo>
                  <a:pt x="336088" y="1026000"/>
                  <a:pt x="324000" y="1013912"/>
                  <a:pt x="324000" y="999000"/>
                </a:cubicBezTo>
                <a:cubicBezTo>
                  <a:pt x="324000" y="984088"/>
                  <a:pt x="336088" y="972000"/>
                  <a:pt x="351000" y="972000"/>
                </a:cubicBezTo>
                <a:close/>
                <a:moveTo>
                  <a:pt x="243000" y="972000"/>
                </a:moveTo>
                <a:cubicBezTo>
                  <a:pt x="257912" y="972000"/>
                  <a:pt x="270000" y="984088"/>
                  <a:pt x="270000" y="999000"/>
                </a:cubicBezTo>
                <a:cubicBezTo>
                  <a:pt x="270000" y="1013912"/>
                  <a:pt x="257912" y="1026000"/>
                  <a:pt x="243000" y="1026000"/>
                </a:cubicBezTo>
                <a:cubicBezTo>
                  <a:pt x="228088" y="1026000"/>
                  <a:pt x="216000" y="1013912"/>
                  <a:pt x="216000" y="999000"/>
                </a:cubicBezTo>
                <a:cubicBezTo>
                  <a:pt x="216000" y="984088"/>
                  <a:pt x="228088" y="972000"/>
                  <a:pt x="243000" y="972000"/>
                </a:cubicBezTo>
                <a:close/>
                <a:moveTo>
                  <a:pt x="135000" y="972000"/>
                </a:moveTo>
                <a:cubicBezTo>
                  <a:pt x="149912" y="972000"/>
                  <a:pt x="162000" y="984088"/>
                  <a:pt x="162000" y="999000"/>
                </a:cubicBezTo>
                <a:cubicBezTo>
                  <a:pt x="162000" y="1013912"/>
                  <a:pt x="149912" y="1026000"/>
                  <a:pt x="135000" y="1026000"/>
                </a:cubicBezTo>
                <a:cubicBezTo>
                  <a:pt x="120088" y="1026000"/>
                  <a:pt x="108000" y="1013912"/>
                  <a:pt x="108000" y="999000"/>
                </a:cubicBezTo>
                <a:cubicBezTo>
                  <a:pt x="108000" y="984088"/>
                  <a:pt x="120088" y="972000"/>
                  <a:pt x="135000" y="972000"/>
                </a:cubicBezTo>
                <a:close/>
                <a:moveTo>
                  <a:pt x="27000" y="972000"/>
                </a:moveTo>
                <a:cubicBezTo>
                  <a:pt x="41912" y="972000"/>
                  <a:pt x="54000" y="984088"/>
                  <a:pt x="54000" y="999000"/>
                </a:cubicBezTo>
                <a:cubicBezTo>
                  <a:pt x="54000" y="1013912"/>
                  <a:pt x="41912" y="1026000"/>
                  <a:pt x="27000" y="1026000"/>
                </a:cubicBezTo>
                <a:cubicBezTo>
                  <a:pt x="12088" y="1026000"/>
                  <a:pt x="0" y="1013912"/>
                  <a:pt x="0" y="999000"/>
                </a:cubicBezTo>
                <a:cubicBezTo>
                  <a:pt x="0" y="984088"/>
                  <a:pt x="12088" y="972000"/>
                  <a:pt x="27000" y="972000"/>
                </a:cubicBezTo>
                <a:close/>
                <a:moveTo>
                  <a:pt x="1539000" y="864000"/>
                </a:moveTo>
                <a:cubicBezTo>
                  <a:pt x="1553912" y="864000"/>
                  <a:pt x="1566000" y="876088"/>
                  <a:pt x="1566000" y="891000"/>
                </a:cubicBezTo>
                <a:cubicBezTo>
                  <a:pt x="1566000" y="905912"/>
                  <a:pt x="1553912" y="918000"/>
                  <a:pt x="1539000" y="918000"/>
                </a:cubicBezTo>
                <a:cubicBezTo>
                  <a:pt x="1524088" y="918000"/>
                  <a:pt x="1512000" y="905912"/>
                  <a:pt x="1512000" y="891000"/>
                </a:cubicBezTo>
                <a:cubicBezTo>
                  <a:pt x="1512000" y="876088"/>
                  <a:pt x="1524088" y="864000"/>
                  <a:pt x="1539000" y="864000"/>
                </a:cubicBezTo>
                <a:close/>
                <a:moveTo>
                  <a:pt x="1431000" y="864000"/>
                </a:moveTo>
                <a:cubicBezTo>
                  <a:pt x="1445912" y="864000"/>
                  <a:pt x="1458000" y="876088"/>
                  <a:pt x="1458000" y="891000"/>
                </a:cubicBezTo>
                <a:cubicBezTo>
                  <a:pt x="1458000" y="905912"/>
                  <a:pt x="1445912" y="918000"/>
                  <a:pt x="1431000" y="918000"/>
                </a:cubicBezTo>
                <a:cubicBezTo>
                  <a:pt x="1416088" y="918000"/>
                  <a:pt x="1404000" y="905912"/>
                  <a:pt x="1404000" y="891000"/>
                </a:cubicBezTo>
                <a:cubicBezTo>
                  <a:pt x="1404000" y="876088"/>
                  <a:pt x="1416088" y="864000"/>
                  <a:pt x="1431000" y="864000"/>
                </a:cubicBezTo>
                <a:close/>
                <a:moveTo>
                  <a:pt x="1323000" y="864000"/>
                </a:moveTo>
                <a:cubicBezTo>
                  <a:pt x="1337912" y="864000"/>
                  <a:pt x="1350000" y="876088"/>
                  <a:pt x="1350000" y="891000"/>
                </a:cubicBezTo>
                <a:cubicBezTo>
                  <a:pt x="1350000" y="905912"/>
                  <a:pt x="1337912" y="918000"/>
                  <a:pt x="1323000" y="918000"/>
                </a:cubicBezTo>
                <a:cubicBezTo>
                  <a:pt x="1308088" y="918000"/>
                  <a:pt x="1296000" y="905912"/>
                  <a:pt x="1296000" y="891000"/>
                </a:cubicBezTo>
                <a:cubicBezTo>
                  <a:pt x="1296000" y="876088"/>
                  <a:pt x="1308088" y="864000"/>
                  <a:pt x="1323000" y="864000"/>
                </a:cubicBezTo>
                <a:close/>
                <a:moveTo>
                  <a:pt x="1215000" y="864000"/>
                </a:moveTo>
                <a:cubicBezTo>
                  <a:pt x="1229912" y="864000"/>
                  <a:pt x="1242000" y="876088"/>
                  <a:pt x="1242000" y="891000"/>
                </a:cubicBezTo>
                <a:cubicBezTo>
                  <a:pt x="1242000" y="905912"/>
                  <a:pt x="1229912" y="918000"/>
                  <a:pt x="1215000" y="918000"/>
                </a:cubicBezTo>
                <a:cubicBezTo>
                  <a:pt x="1200088" y="918000"/>
                  <a:pt x="1188000" y="905912"/>
                  <a:pt x="1188000" y="891000"/>
                </a:cubicBezTo>
                <a:cubicBezTo>
                  <a:pt x="1188000" y="876088"/>
                  <a:pt x="1200088" y="864000"/>
                  <a:pt x="1215000" y="864000"/>
                </a:cubicBezTo>
                <a:close/>
                <a:moveTo>
                  <a:pt x="1107000" y="864000"/>
                </a:moveTo>
                <a:cubicBezTo>
                  <a:pt x="1121912" y="864000"/>
                  <a:pt x="1134000" y="876088"/>
                  <a:pt x="1134000" y="891000"/>
                </a:cubicBezTo>
                <a:cubicBezTo>
                  <a:pt x="1134000" y="905912"/>
                  <a:pt x="1121912" y="918000"/>
                  <a:pt x="1107000" y="918000"/>
                </a:cubicBezTo>
                <a:cubicBezTo>
                  <a:pt x="1092088" y="918000"/>
                  <a:pt x="1080000" y="905912"/>
                  <a:pt x="1080000" y="891000"/>
                </a:cubicBezTo>
                <a:cubicBezTo>
                  <a:pt x="1080000" y="876088"/>
                  <a:pt x="1092088" y="864000"/>
                  <a:pt x="1107000" y="864000"/>
                </a:cubicBezTo>
                <a:close/>
                <a:moveTo>
                  <a:pt x="999000" y="864000"/>
                </a:moveTo>
                <a:cubicBezTo>
                  <a:pt x="1013912" y="864000"/>
                  <a:pt x="1026000" y="876088"/>
                  <a:pt x="1026000" y="891000"/>
                </a:cubicBezTo>
                <a:cubicBezTo>
                  <a:pt x="1026000" y="905912"/>
                  <a:pt x="1013912" y="918000"/>
                  <a:pt x="999000" y="918000"/>
                </a:cubicBezTo>
                <a:cubicBezTo>
                  <a:pt x="984088" y="918000"/>
                  <a:pt x="972000" y="905912"/>
                  <a:pt x="972000" y="891000"/>
                </a:cubicBezTo>
                <a:cubicBezTo>
                  <a:pt x="972000" y="876088"/>
                  <a:pt x="984088" y="864000"/>
                  <a:pt x="999000" y="864000"/>
                </a:cubicBezTo>
                <a:close/>
                <a:moveTo>
                  <a:pt x="891000" y="864000"/>
                </a:moveTo>
                <a:cubicBezTo>
                  <a:pt x="905912" y="864000"/>
                  <a:pt x="918000" y="876088"/>
                  <a:pt x="918000" y="891000"/>
                </a:cubicBezTo>
                <a:cubicBezTo>
                  <a:pt x="918000" y="905912"/>
                  <a:pt x="905912" y="918000"/>
                  <a:pt x="891000" y="918000"/>
                </a:cubicBezTo>
                <a:cubicBezTo>
                  <a:pt x="876088" y="918000"/>
                  <a:pt x="864000" y="905912"/>
                  <a:pt x="864000" y="891000"/>
                </a:cubicBezTo>
                <a:cubicBezTo>
                  <a:pt x="864000" y="876088"/>
                  <a:pt x="876088" y="864000"/>
                  <a:pt x="891000" y="864000"/>
                </a:cubicBezTo>
                <a:close/>
                <a:moveTo>
                  <a:pt x="783000" y="864000"/>
                </a:moveTo>
                <a:cubicBezTo>
                  <a:pt x="797912" y="864000"/>
                  <a:pt x="810000" y="876088"/>
                  <a:pt x="810000" y="891000"/>
                </a:cubicBezTo>
                <a:cubicBezTo>
                  <a:pt x="810000" y="905912"/>
                  <a:pt x="797912" y="918000"/>
                  <a:pt x="783000" y="918000"/>
                </a:cubicBezTo>
                <a:cubicBezTo>
                  <a:pt x="768088" y="918000"/>
                  <a:pt x="756000" y="905912"/>
                  <a:pt x="756000" y="891000"/>
                </a:cubicBezTo>
                <a:cubicBezTo>
                  <a:pt x="756000" y="876088"/>
                  <a:pt x="768088" y="864000"/>
                  <a:pt x="783000" y="864000"/>
                </a:cubicBezTo>
                <a:close/>
                <a:moveTo>
                  <a:pt x="675000" y="864000"/>
                </a:moveTo>
                <a:cubicBezTo>
                  <a:pt x="689912" y="864000"/>
                  <a:pt x="702000" y="876088"/>
                  <a:pt x="702000" y="891000"/>
                </a:cubicBezTo>
                <a:cubicBezTo>
                  <a:pt x="702000" y="905912"/>
                  <a:pt x="689912" y="918000"/>
                  <a:pt x="675000" y="918000"/>
                </a:cubicBezTo>
                <a:cubicBezTo>
                  <a:pt x="660088" y="918000"/>
                  <a:pt x="648000" y="905912"/>
                  <a:pt x="648000" y="891000"/>
                </a:cubicBezTo>
                <a:cubicBezTo>
                  <a:pt x="648000" y="876088"/>
                  <a:pt x="660088" y="864000"/>
                  <a:pt x="675000" y="864000"/>
                </a:cubicBezTo>
                <a:close/>
                <a:moveTo>
                  <a:pt x="567000" y="864000"/>
                </a:moveTo>
                <a:cubicBezTo>
                  <a:pt x="581912" y="864000"/>
                  <a:pt x="594000" y="876088"/>
                  <a:pt x="594000" y="891000"/>
                </a:cubicBezTo>
                <a:cubicBezTo>
                  <a:pt x="594000" y="905912"/>
                  <a:pt x="581912" y="918000"/>
                  <a:pt x="567000" y="918000"/>
                </a:cubicBezTo>
                <a:cubicBezTo>
                  <a:pt x="552088" y="918000"/>
                  <a:pt x="540000" y="905912"/>
                  <a:pt x="540000" y="891000"/>
                </a:cubicBezTo>
                <a:cubicBezTo>
                  <a:pt x="540000" y="876088"/>
                  <a:pt x="552088" y="864000"/>
                  <a:pt x="567000" y="864000"/>
                </a:cubicBezTo>
                <a:close/>
                <a:moveTo>
                  <a:pt x="459000" y="864000"/>
                </a:moveTo>
                <a:cubicBezTo>
                  <a:pt x="473912" y="864000"/>
                  <a:pt x="486000" y="876088"/>
                  <a:pt x="486000" y="891000"/>
                </a:cubicBezTo>
                <a:cubicBezTo>
                  <a:pt x="486000" y="905912"/>
                  <a:pt x="473912" y="918000"/>
                  <a:pt x="459000" y="918000"/>
                </a:cubicBezTo>
                <a:cubicBezTo>
                  <a:pt x="444088" y="918000"/>
                  <a:pt x="432000" y="905912"/>
                  <a:pt x="432000" y="891000"/>
                </a:cubicBezTo>
                <a:cubicBezTo>
                  <a:pt x="432000" y="876088"/>
                  <a:pt x="444088" y="864000"/>
                  <a:pt x="459000" y="864000"/>
                </a:cubicBezTo>
                <a:close/>
                <a:moveTo>
                  <a:pt x="351000" y="864000"/>
                </a:moveTo>
                <a:cubicBezTo>
                  <a:pt x="365912" y="864000"/>
                  <a:pt x="378000" y="876088"/>
                  <a:pt x="378000" y="891000"/>
                </a:cubicBezTo>
                <a:cubicBezTo>
                  <a:pt x="378000" y="905912"/>
                  <a:pt x="365912" y="918000"/>
                  <a:pt x="351000" y="918000"/>
                </a:cubicBezTo>
                <a:cubicBezTo>
                  <a:pt x="336088" y="918000"/>
                  <a:pt x="324000" y="905912"/>
                  <a:pt x="324000" y="891000"/>
                </a:cubicBezTo>
                <a:cubicBezTo>
                  <a:pt x="324000" y="876088"/>
                  <a:pt x="336088" y="864000"/>
                  <a:pt x="351000" y="864000"/>
                </a:cubicBezTo>
                <a:close/>
                <a:moveTo>
                  <a:pt x="243000" y="864000"/>
                </a:moveTo>
                <a:cubicBezTo>
                  <a:pt x="257912" y="864000"/>
                  <a:pt x="270000" y="876088"/>
                  <a:pt x="270000" y="891000"/>
                </a:cubicBezTo>
                <a:cubicBezTo>
                  <a:pt x="270000" y="905912"/>
                  <a:pt x="257912" y="918000"/>
                  <a:pt x="243000" y="918000"/>
                </a:cubicBezTo>
                <a:cubicBezTo>
                  <a:pt x="228088" y="918000"/>
                  <a:pt x="216000" y="905912"/>
                  <a:pt x="216000" y="891000"/>
                </a:cubicBezTo>
                <a:cubicBezTo>
                  <a:pt x="216000" y="876088"/>
                  <a:pt x="228088" y="864000"/>
                  <a:pt x="243000" y="864000"/>
                </a:cubicBezTo>
                <a:close/>
                <a:moveTo>
                  <a:pt x="135000" y="864000"/>
                </a:moveTo>
                <a:cubicBezTo>
                  <a:pt x="149912" y="864000"/>
                  <a:pt x="162000" y="876088"/>
                  <a:pt x="162000" y="891000"/>
                </a:cubicBezTo>
                <a:cubicBezTo>
                  <a:pt x="162000" y="905912"/>
                  <a:pt x="149912" y="918000"/>
                  <a:pt x="135000" y="918000"/>
                </a:cubicBezTo>
                <a:cubicBezTo>
                  <a:pt x="120088" y="918000"/>
                  <a:pt x="108000" y="905912"/>
                  <a:pt x="108000" y="891000"/>
                </a:cubicBezTo>
                <a:cubicBezTo>
                  <a:pt x="108000" y="876088"/>
                  <a:pt x="120088" y="864000"/>
                  <a:pt x="135000" y="864000"/>
                </a:cubicBezTo>
                <a:close/>
                <a:moveTo>
                  <a:pt x="27000" y="864000"/>
                </a:moveTo>
                <a:cubicBezTo>
                  <a:pt x="41912" y="864000"/>
                  <a:pt x="54000" y="876088"/>
                  <a:pt x="54000" y="891000"/>
                </a:cubicBezTo>
                <a:cubicBezTo>
                  <a:pt x="54000" y="905912"/>
                  <a:pt x="41912" y="918000"/>
                  <a:pt x="27000" y="918000"/>
                </a:cubicBezTo>
                <a:cubicBezTo>
                  <a:pt x="12088" y="918000"/>
                  <a:pt x="0" y="905912"/>
                  <a:pt x="0" y="891000"/>
                </a:cubicBezTo>
                <a:cubicBezTo>
                  <a:pt x="0" y="876088"/>
                  <a:pt x="12088" y="864000"/>
                  <a:pt x="27000" y="864000"/>
                </a:cubicBezTo>
                <a:close/>
                <a:moveTo>
                  <a:pt x="1539000" y="756000"/>
                </a:moveTo>
                <a:cubicBezTo>
                  <a:pt x="1553912" y="756000"/>
                  <a:pt x="1566000" y="768088"/>
                  <a:pt x="1566000" y="783000"/>
                </a:cubicBezTo>
                <a:cubicBezTo>
                  <a:pt x="1566000" y="797912"/>
                  <a:pt x="1553912" y="810000"/>
                  <a:pt x="1539000" y="810000"/>
                </a:cubicBezTo>
                <a:cubicBezTo>
                  <a:pt x="1524088" y="810000"/>
                  <a:pt x="1512000" y="797912"/>
                  <a:pt x="1512000" y="783000"/>
                </a:cubicBezTo>
                <a:cubicBezTo>
                  <a:pt x="1512000" y="768088"/>
                  <a:pt x="1524088" y="756000"/>
                  <a:pt x="1539000" y="756000"/>
                </a:cubicBezTo>
                <a:close/>
                <a:moveTo>
                  <a:pt x="1431000" y="756000"/>
                </a:moveTo>
                <a:cubicBezTo>
                  <a:pt x="1445912" y="756000"/>
                  <a:pt x="1458000" y="768088"/>
                  <a:pt x="1458000" y="783000"/>
                </a:cubicBezTo>
                <a:cubicBezTo>
                  <a:pt x="1458000" y="797912"/>
                  <a:pt x="1445912" y="810000"/>
                  <a:pt x="1431000" y="810000"/>
                </a:cubicBezTo>
                <a:cubicBezTo>
                  <a:pt x="1416088" y="810000"/>
                  <a:pt x="1404000" y="797912"/>
                  <a:pt x="1404000" y="783000"/>
                </a:cubicBezTo>
                <a:cubicBezTo>
                  <a:pt x="1404000" y="768088"/>
                  <a:pt x="1416088" y="756000"/>
                  <a:pt x="1431000" y="756000"/>
                </a:cubicBezTo>
                <a:close/>
                <a:moveTo>
                  <a:pt x="1323000" y="756000"/>
                </a:moveTo>
                <a:cubicBezTo>
                  <a:pt x="1337912" y="756000"/>
                  <a:pt x="1350000" y="768088"/>
                  <a:pt x="1350000" y="783000"/>
                </a:cubicBezTo>
                <a:cubicBezTo>
                  <a:pt x="1350000" y="797912"/>
                  <a:pt x="1337912" y="810000"/>
                  <a:pt x="1323000" y="810000"/>
                </a:cubicBezTo>
                <a:cubicBezTo>
                  <a:pt x="1308088" y="810000"/>
                  <a:pt x="1296000" y="797912"/>
                  <a:pt x="1296000" y="783000"/>
                </a:cubicBezTo>
                <a:cubicBezTo>
                  <a:pt x="1296000" y="768088"/>
                  <a:pt x="1308088" y="756000"/>
                  <a:pt x="1323000" y="756000"/>
                </a:cubicBezTo>
                <a:close/>
                <a:moveTo>
                  <a:pt x="1215000" y="756000"/>
                </a:moveTo>
                <a:cubicBezTo>
                  <a:pt x="1229912" y="756000"/>
                  <a:pt x="1242000" y="768088"/>
                  <a:pt x="1242000" y="783000"/>
                </a:cubicBezTo>
                <a:cubicBezTo>
                  <a:pt x="1242000" y="797912"/>
                  <a:pt x="1229912" y="810000"/>
                  <a:pt x="1215000" y="810000"/>
                </a:cubicBezTo>
                <a:cubicBezTo>
                  <a:pt x="1200088" y="810000"/>
                  <a:pt x="1188000" y="797912"/>
                  <a:pt x="1188000" y="783000"/>
                </a:cubicBezTo>
                <a:cubicBezTo>
                  <a:pt x="1188000" y="768088"/>
                  <a:pt x="1200088" y="756000"/>
                  <a:pt x="1215000" y="756000"/>
                </a:cubicBezTo>
                <a:close/>
                <a:moveTo>
                  <a:pt x="1107000" y="756000"/>
                </a:moveTo>
                <a:cubicBezTo>
                  <a:pt x="1121912" y="756000"/>
                  <a:pt x="1134000" y="768088"/>
                  <a:pt x="1134000" y="783000"/>
                </a:cubicBezTo>
                <a:cubicBezTo>
                  <a:pt x="1134000" y="797912"/>
                  <a:pt x="1121912" y="810000"/>
                  <a:pt x="1107000" y="810000"/>
                </a:cubicBezTo>
                <a:cubicBezTo>
                  <a:pt x="1092088" y="810000"/>
                  <a:pt x="1080000" y="797912"/>
                  <a:pt x="1080000" y="783000"/>
                </a:cubicBezTo>
                <a:cubicBezTo>
                  <a:pt x="1080000" y="768088"/>
                  <a:pt x="1092088" y="756000"/>
                  <a:pt x="1107000" y="756000"/>
                </a:cubicBezTo>
                <a:close/>
                <a:moveTo>
                  <a:pt x="999000" y="756000"/>
                </a:moveTo>
                <a:cubicBezTo>
                  <a:pt x="1013912" y="756000"/>
                  <a:pt x="1026000" y="768088"/>
                  <a:pt x="1026000" y="783000"/>
                </a:cubicBezTo>
                <a:cubicBezTo>
                  <a:pt x="1026000" y="797912"/>
                  <a:pt x="1013912" y="810000"/>
                  <a:pt x="999000" y="810000"/>
                </a:cubicBezTo>
                <a:cubicBezTo>
                  <a:pt x="984088" y="810000"/>
                  <a:pt x="972000" y="797912"/>
                  <a:pt x="972000" y="783000"/>
                </a:cubicBezTo>
                <a:cubicBezTo>
                  <a:pt x="972000" y="768088"/>
                  <a:pt x="984088" y="756000"/>
                  <a:pt x="999000" y="756000"/>
                </a:cubicBezTo>
                <a:close/>
                <a:moveTo>
                  <a:pt x="891000" y="756000"/>
                </a:moveTo>
                <a:cubicBezTo>
                  <a:pt x="905912" y="756000"/>
                  <a:pt x="918000" y="768088"/>
                  <a:pt x="918000" y="783000"/>
                </a:cubicBezTo>
                <a:cubicBezTo>
                  <a:pt x="918000" y="797912"/>
                  <a:pt x="905912" y="810000"/>
                  <a:pt x="891000" y="810000"/>
                </a:cubicBezTo>
                <a:cubicBezTo>
                  <a:pt x="876088" y="810000"/>
                  <a:pt x="864000" y="797912"/>
                  <a:pt x="864000" y="783000"/>
                </a:cubicBezTo>
                <a:cubicBezTo>
                  <a:pt x="864000" y="768088"/>
                  <a:pt x="876088" y="756000"/>
                  <a:pt x="891000" y="756000"/>
                </a:cubicBezTo>
                <a:close/>
                <a:moveTo>
                  <a:pt x="783000" y="756000"/>
                </a:moveTo>
                <a:cubicBezTo>
                  <a:pt x="797912" y="756000"/>
                  <a:pt x="810000" y="768088"/>
                  <a:pt x="810000" y="783000"/>
                </a:cubicBezTo>
                <a:cubicBezTo>
                  <a:pt x="810000" y="797912"/>
                  <a:pt x="797912" y="810000"/>
                  <a:pt x="783000" y="810000"/>
                </a:cubicBezTo>
                <a:cubicBezTo>
                  <a:pt x="768088" y="810000"/>
                  <a:pt x="756000" y="797912"/>
                  <a:pt x="756000" y="783000"/>
                </a:cubicBezTo>
                <a:cubicBezTo>
                  <a:pt x="756000" y="768088"/>
                  <a:pt x="768088" y="756000"/>
                  <a:pt x="783000" y="756000"/>
                </a:cubicBezTo>
                <a:close/>
                <a:moveTo>
                  <a:pt x="675000" y="756000"/>
                </a:moveTo>
                <a:cubicBezTo>
                  <a:pt x="689912" y="756000"/>
                  <a:pt x="702000" y="768088"/>
                  <a:pt x="702000" y="783000"/>
                </a:cubicBezTo>
                <a:cubicBezTo>
                  <a:pt x="702000" y="797912"/>
                  <a:pt x="689912" y="810000"/>
                  <a:pt x="675000" y="810000"/>
                </a:cubicBezTo>
                <a:cubicBezTo>
                  <a:pt x="660088" y="810000"/>
                  <a:pt x="648000" y="797912"/>
                  <a:pt x="648000" y="783000"/>
                </a:cubicBezTo>
                <a:cubicBezTo>
                  <a:pt x="648000" y="768088"/>
                  <a:pt x="660088" y="756000"/>
                  <a:pt x="675000" y="756000"/>
                </a:cubicBezTo>
                <a:close/>
                <a:moveTo>
                  <a:pt x="567000" y="756000"/>
                </a:moveTo>
                <a:cubicBezTo>
                  <a:pt x="581912" y="756000"/>
                  <a:pt x="594000" y="768088"/>
                  <a:pt x="594000" y="783000"/>
                </a:cubicBezTo>
                <a:cubicBezTo>
                  <a:pt x="594000" y="797912"/>
                  <a:pt x="581912" y="810000"/>
                  <a:pt x="567000" y="810000"/>
                </a:cubicBezTo>
                <a:cubicBezTo>
                  <a:pt x="552088" y="810000"/>
                  <a:pt x="540000" y="797912"/>
                  <a:pt x="540000" y="783000"/>
                </a:cubicBezTo>
                <a:cubicBezTo>
                  <a:pt x="540000" y="768088"/>
                  <a:pt x="552088" y="756000"/>
                  <a:pt x="567000" y="756000"/>
                </a:cubicBezTo>
                <a:close/>
                <a:moveTo>
                  <a:pt x="459000" y="756000"/>
                </a:moveTo>
                <a:cubicBezTo>
                  <a:pt x="473912" y="756000"/>
                  <a:pt x="486000" y="768088"/>
                  <a:pt x="486000" y="783000"/>
                </a:cubicBezTo>
                <a:cubicBezTo>
                  <a:pt x="486000" y="797912"/>
                  <a:pt x="473912" y="810000"/>
                  <a:pt x="459000" y="810000"/>
                </a:cubicBezTo>
                <a:cubicBezTo>
                  <a:pt x="444088" y="810000"/>
                  <a:pt x="432000" y="797912"/>
                  <a:pt x="432000" y="783000"/>
                </a:cubicBezTo>
                <a:cubicBezTo>
                  <a:pt x="432000" y="768088"/>
                  <a:pt x="444088" y="756000"/>
                  <a:pt x="459000" y="756000"/>
                </a:cubicBezTo>
                <a:close/>
                <a:moveTo>
                  <a:pt x="351000" y="756000"/>
                </a:moveTo>
                <a:cubicBezTo>
                  <a:pt x="365912" y="756000"/>
                  <a:pt x="378000" y="768088"/>
                  <a:pt x="378000" y="783000"/>
                </a:cubicBezTo>
                <a:cubicBezTo>
                  <a:pt x="378000" y="797912"/>
                  <a:pt x="365912" y="810000"/>
                  <a:pt x="351000" y="810000"/>
                </a:cubicBezTo>
                <a:cubicBezTo>
                  <a:pt x="336088" y="810000"/>
                  <a:pt x="324000" y="797912"/>
                  <a:pt x="324000" y="783000"/>
                </a:cubicBezTo>
                <a:cubicBezTo>
                  <a:pt x="324000" y="768088"/>
                  <a:pt x="336088" y="756000"/>
                  <a:pt x="351000" y="756000"/>
                </a:cubicBezTo>
                <a:close/>
                <a:moveTo>
                  <a:pt x="243000" y="756000"/>
                </a:moveTo>
                <a:cubicBezTo>
                  <a:pt x="257912" y="756000"/>
                  <a:pt x="270000" y="768088"/>
                  <a:pt x="270000" y="783000"/>
                </a:cubicBezTo>
                <a:cubicBezTo>
                  <a:pt x="270000" y="797912"/>
                  <a:pt x="257912" y="810000"/>
                  <a:pt x="243000" y="810000"/>
                </a:cubicBezTo>
                <a:cubicBezTo>
                  <a:pt x="228088" y="810000"/>
                  <a:pt x="216000" y="797912"/>
                  <a:pt x="216000" y="783000"/>
                </a:cubicBezTo>
                <a:cubicBezTo>
                  <a:pt x="216000" y="768088"/>
                  <a:pt x="228088" y="756000"/>
                  <a:pt x="243000" y="756000"/>
                </a:cubicBezTo>
                <a:close/>
                <a:moveTo>
                  <a:pt x="135000" y="756000"/>
                </a:moveTo>
                <a:cubicBezTo>
                  <a:pt x="149912" y="756000"/>
                  <a:pt x="162000" y="768088"/>
                  <a:pt x="162000" y="783000"/>
                </a:cubicBezTo>
                <a:cubicBezTo>
                  <a:pt x="162000" y="797912"/>
                  <a:pt x="149912" y="810000"/>
                  <a:pt x="135000" y="810000"/>
                </a:cubicBezTo>
                <a:cubicBezTo>
                  <a:pt x="120088" y="810000"/>
                  <a:pt x="108000" y="797912"/>
                  <a:pt x="108000" y="783000"/>
                </a:cubicBezTo>
                <a:cubicBezTo>
                  <a:pt x="108000" y="768088"/>
                  <a:pt x="120088" y="756000"/>
                  <a:pt x="135000" y="756000"/>
                </a:cubicBezTo>
                <a:close/>
                <a:moveTo>
                  <a:pt x="27000" y="756000"/>
                </a:moveTo>
                <a:cubicBezTo>
                  <a:pt x="41912" y="756000"/>
                  <a:pt x="54000" y="768088"/>
                  <a:pt x="54000" y="783000"/>
                </a:cubicBezTo>
                <a:cubicBezTo>
                  <a:pt x="54000" y="797912"/>
                  <a:pt x="41912" y="810000"/>
                  <a:pt x="27000" y="810000"/>
                </a:cubicBezTo>
                <a:cubicBezTo>
                  <a:pt x="12088" y="810000"/>
                  <a:pt x="0" y="797912"/>
                  <a:pt x="0" y="783000"/>
                </a:cubicBezTo>
                <a:cubicBezTo>
                  <a:pt x="0" y="768088"/>
                  <a:pt x="12088" y="756000"/>
                  <a:pt x="27000" y="756000"/>
                </a:cubicBezTo>
                <a:close/>
                <a:moveTo>
                  <a:pt x="1539000" y="648000"/>
                </a:moveTo>
                <a:cubicBezTo>
                  <a:pt x="1553912" y="648000"/>
                  <a:pt x="1566000" y="660088"/>
                  <a:pt x="1566000" y="675000"/>
                </a:cubicBezTo>
                <a:cubicBezTo>
                  <a:pt x="1566000" y="689912"/>
                  <a:pt x="1553912" y="702000"/>
                  <a:pt x="1539000" y="702000"/>
                </a:cubicBezTo>
                <a:cubicBezTo>
                  <a:pt x="1524088" y="702000"/>
                  <a:pt x="1512000" y="689912"/>
                  <a:pt x="1512000" y="675000"/>
                </a:cubicBezTo>
                <a:cubicBezTo>
                  <a:pt x="1512000" y="660088"/>
                  <a:pt x="1524088" y="648000"/>
                  <a:pt x="1539000" y="648000"/>
                </a:cubicBezTo>
                <a:close/>
                <a:moveTo>
                  <a:pt x="1431000" y="648000"/>
                </a:moveTo>
                <a:cubicBezTo>
                  <a:pt x="1445912" y="648000"/>
                  <a:pt x="1458000" y="660088"/>
                  <a:pt x="1458000" y="675000"/>
                </a:cubicBezTo>
                <a:cubicBezTo>
                  <a:pt x="1458000" y="689912"/>
                  <a:pt x="1445912" y="702000"/>
                  <a:pt x="1431000" y="702000"/>
                </a:cubicBezTo>
                <a:cubicBezTo>
                  <a:pt x="1416088" y="702000"/>
                  <a:pt x="1404000" y="689912"/>
                  <a:pt x="1404000" y="675000"/>
                </a:cubicBezTo>
                <a:cubicBezTo>
                  <a:pt x="1404000" y="660088"/>
                  <a:pt x="1416088" y="648000"/>
                  <a:pt x="1431000" y="648000"/>
                </a:cubicBezTo>
                <a:close/>
                <a:moveTo>
                  <a:pt x="1323000" y="648000"/>
                </a:moveTo>
                <a:cubicBezTo>
                  <a:pt x="1337912" y="648000"/>
                  <a:pt x="1350000" y="660088"/>
                  <a:pt x="1350000" y="675000"/>
                </a:cubicBezTo>
                <a:cubicBezTo>
                  <a:pt x="1350000" y="689912"/>
                  <a:pt x="1337912" y="702000"/>
                  <a:pt x="1323000" y="702000"/>
                </a:cubicBezTo>
                <a:cubicBezTo>
                  <a:pt x="1308088" y="702000"/>
                  <a:pt x="1296000" y="689912"/>
                  <a:pt x="1296000" y="675000"/>
                </a:cubicBezTo>
                <a:cubicBezTo>
                  <a:pt x="1296000" y="660088"/>
                  <a:pt x="1308088" y="648000"/>
                  <a:pt x="1323000" y="648000"/>
                </a:cubicBezTo>
                <a:close/>
                <a:moveTo>
                  <a:pt x="1215000" y="648000"/>
                </a:moveTo>
                <a:cubicBezTo>
                  <a:pt x="1229912" y="648000"/>
                  <a:pt x="1242000" y="660088"/>
                  <a:pt x="1242000" y="675000"/>
                </a:cubicBezTo>
                <a:cubicBezTo>
                  <a:pt x="1242000" y="689912"/>
                  <a:pt x="1229912" y="702000"/>
                  <a:pt x="1215000" y="702000"/>
                </a:cubicBezTo>
                <a:cubicBezTo>
                  <a:pt x="1200088" y="702000"/>
                  <a:pt x="1188000" y="689912"/>
                  <a:pt x="1188000" y="675000"/>
                </a:cubicBezTo>
                <a:cubicBezTo>
                  <a:pt x="1188000" y="660088"/>
                  <a:pt x="1200088" y="648000"/>
                  <a:pt x="1215000" y="648000"/>
                </a:cubicBezTo>
                <a:close/>
                <a:moveTo>
                  <a:pt x="1107000" y="648000"/>
                </a:moveTo>
                <a:cubicBezTo>
                  <a:pt x="1121912" y="648000"/>
                  <a:pt x="1134000" y="660088"/>
                  <a:pt x="1134000" y="675000"/>
                </a:cubicBezTo>
                <a:cubicBezTo>
                  <a:pt x="1134000" y="689912"/>
                  <a:pt x="1121912" y="702000"/>
                  <a:pt x="1107000" y="702000"/>
                </a:cubicBezTo>
                <a:cubicBezTo>
                  <a:pt x="1092088" y="702000"/>
                  <a:pt x="1080000" y="689912"/>
                  <a:pt x="1080000" y="675000"/>
                </a:cubicBezTo>
                <a:cubicBezTo>
                  <a:pt x="1080000" y="660088"/>
                  <a:pt x="1092088" y="648000"/>
                  <a:pt x="1107000" y="648000"/>
                </a:cubicBezTo>
                <a:close/>
                <a:moveTo>
                  <a:pt x="999000" y="648000"/>
                </a:moveTo>
                <a:cubicBezTo>
                  <a:pt x="1013912" y="648000"/>
                  <a:pt x="1026000" y="660088"/>
                  <a:pt x="1026000" y="675000"/>
                </a:cubicBezTo>
                <a:cubicBezTo>
                  <a:pt x="1026000" y="689912"/>
                  <a:pt x="1013912" y="702000"/>
                  <a:pt x="999000" y="702000"/>
                </a:cubicBezTo>
                <a:cubicBezTo>
                  <a:pt x="984088" y="702000"/>
                  <a:pt x="972000" y="689912"/>
                  <a:pt x="972000" y="675000"/>
                </a:cubicBezTo>
                <a:cubicBezTo>
                  <a:pt x="972000" y="660088"/>
                  <a:pt x="984088" y="648000"/>
                  <a:pt x="999000" y="648000"/>
                </a:cubicBezTo>
                <a:close/>
                <a:moveTo>
                  <a:pt x="891000" y="648000"/>
                </a:moveTo>
                <a:cubicBezTo>
                  <a:pt x="905912" y="648000"/>
                  <a:pt x="918000" y="660088"/>
                  <a:pt x="918000" y="675000"/>
                </a:cubicBezTo>
                <a:cubicBezTo>
                  <a:pt x="918000" y="689912"/>
                  <a:pt x="905912" y="702000"/>
                  <a:pt x="891000" y="702000"/>
                </a:cubicBezTo>
                <a:cubicBezTo>
                  <a:pt x="876088" y="702000"/>
                  <a:pt x="864000" y="689912"/>
                  <a:pt x="864000" y="675000"/>
                </a:cubicBezTo>
                <a:cubicBezTo>
                  <a:pt x="864000" y="660088"/>
                  <a:pt x="876088" y="648000"/>
                  <a:pt x="891000" y="648000"/>
                </a:cubicBezTo>
                <a:close/>
                <a:moveTo>
                  <a:pt x="783000" y="648000"/>
                </a:moveTo>
                <a:cubicBezTo>
                  <a:pt x="797912" y="648000"/>
                  <a:pt x="810000" y="660088"/>
                  <a:pt x="810000" y="675000"/>
                </a:cubicBezTo>
                <a:cubicBezTo>
                  <a:pt x="810000" y="689912"/>
                  <a:pt x="797912" y="702000"/>
                  <a:pt x="783000" y="702000"/>
                </a:cubicBezTo>
                <a:cubicBezTo>
                  <a:pt x="768088" y="702000"/>
                  <a:pt x="756000" y="689912"/>
                  <a:pt x="756000" y="675000"/>
                </a:cubicBezTo>
                <a:cubicBezTo>
                  <a:pt x="756000" y="660088"/>
                  <a:pt x="768088" y="648000"/>
                  <a:pt x="783000" y="648000"/>
                </a:cubicBezTo>
                <a:close/>
                <a:moveTo>
                  <a:pt x="675000" y="648000"/>
                </a:moveTo>
                <a:cubicBezTo>
                  <a:pt x="689912" y="648000"/>
                  <a:pt x="702000" y="660088"/>
                  <a:pt x="702000" y="675000"/>
                </a:cubicBezTo>
                <a:cubicBezTo>
                  <a:pt x="702000" y="689912"/>
                  <a:pt x="689912" y="702000"/>
                  <a:pt x="675000" y="702000"/>
                </a:cubicBezTo>
                <a:cubicBezTo>
                  <a:pt x="660088" y="702000"/>
                  <a:pt x="648000" y="689912"/>
                  <a:pt x="648000" y="675000"/>
                </a:cubicBezTo>
                <a:cubicBezTo>
                  <a:pt x="648000" y="660088"/>
                  <a:pt x="660088" y="648000"/>
                  <a:pt x="675000" y="648000"/>
                </a:cubicBezTo>
                <a:close/>
                <a:moveTo>
                  <a:pt x="567000" y="648000"/>
                </a:moveTo>
                <a:cubicBezTo>
                  <a:pt x="581912" y="648000"/>
                  <a:pt x="594000" y="660088"/>
                  <a:pt x="594000" y="675000"/>
                </a:cubicBezTo>
                <a:cubicBezTo>
                  <a:pt x="594000" y="689912"/>
                  <a:pt x="581912" y="702000"/>
                  <a:pt x="567000" y="702000"/>
                </a:cubicBezTo>
                <a:cubicBezTo>
                  <a:pt x="552088" y="702000"/>
                  <a:pt x="540000" y="689912"/>
                  <a:pt x="540000" y="675000"/>
                </a:cubicBezTo>
                <a:cubicBezTo>
                  <a:pt x="540000" y="660088"/>
                  <a:pt x="552088" y="648000"/>
                  <a:pt x="567000" y="648000"/>
                </a:cubicBezTo>
                <a:close/>
                <a:moveTo>
                  <a:pt x="459000" y="648000"/>
                </a:moveTo>
                <a:cubicBezTo>
                  <a:pt x="473912" y="648000"/>
                  <a:pt x="486000" y="660088"/>
                  <a:pt x="486000" y="675000"/>
                </a:cubicBezTo>
                <a:cubicBezTo>
                  <a:pt x="486000" y="689912"/>
                  <a:pt x="473912" y="702000"/>
                  <a:pt x="459000" y="702000"/>
                </a:cubicBezTo>
                <a:cubicBezTo>
                  <a:pt x="444088" y="702000"/>
                  <a:pt x="432000" y="689912"/>
                  <a:pt x="432000" y="675000"/>
                </a:cubicBezTo>
                <a:cubicBezTo>
                  <a:pt x="432000" y="660088"/>
                  <a:pt x="444088" y="648000"/>
                  <a:pt x="459000" y="648000"/>
                </a:cubicBezTo>
                <a:close/>
                <a:moveTo>
                  <a:pt x="351000" y="648000"/>
                </a:moveTo>
                <a:cubicBezTo>
                  <a:pt x="365912" y="648000"/>
                  <a:pt x="378000" y="660088"/>
                  <a:pt x="378000" y="675000"/>
                </a:cubicBezTo>
                <a:cubicBezTo>
                  <a:pt x="378000" y="689912"/>
                  <a:pt x="365912" y="702000"/>
                  <a:pt x="351000" y="702000"/>
                </a:cubicBezTo>
                <a:cubicBezTo>
                  <a:pt x="336088" y="702000"/>
                  <a:pt x="324000" y="689912"/>
                  <a:pt x="324000" y="675000"/>
                </a:cubicBezTo>
                <a:cubicBezTo>
                  <a:pt x="324000" y="660088"/>
                  <a:pt x="336088" y="648000"/>
                  <a:pt x="351000" y="648000"/>
                </a:cubicBezTo>
                <a:close/>
                <a:moveTo>
                  <a:pt x="243000" y="648000"/>
                </a:moveTo>
                <a:cubicBezTo>
                  <a:pt x="257912" y="648000"/>
                  <a:pt x="270000" y="660088"/>
                  <a:pt x="270000" y="675000"/>
                </a:cubicBezTo>
                <a:cubicBezTo>
                  <a:pt x="270000" y="689912"/>
                  <a:pt x="257912" y="702000"/>
                  <a:pt x="243000" y="702000"/>
                </a:cubicBezTo>
                <a:cubicBezTo>
                  <a:pt x="228088" y="702000"/>
                  <a:pt x="216000" y="689912"/>
                  <a:pt x="216000" y="675000"/>
                </a:cubicBezTo>
                <a:cubicBezTo>
                  <a:pt x="216000" y="660088"/>
                  <a:pt x="228088" y="648000"/>
                  <a:pt x="243000" y="648000"/>
                </a:cubicBezTo>
                <a:close/>
                <a:moveTo>
                  <a:pt x="135000" y="648000"/>
                </a:moveTo>
                <a:cubicBezTo>
                  <a:pt x="149912" y="648000"/>
                  <a:pt x="162000" y="660088"/>
                  <a:pt x="162000" y="675000"/>
                </a:cubicBezTo>
                <a:cubicBezTo>
                  <a:pt x="162000" y="689912"/>
                  <a:pt x="149912" y="702000"/>
                  <a:pt x="135000" y="702000"/>
                </a:cubicBezTo>
                <a:cubicBezTo>
                  <a:pt x="120088" y="702000"/>
                  <a:pt x="108000" y="689912"/>
                  <a:pt x="108000" y="675000"/>
                </a:cubicBezTo>
                <a:cubicBezTo>
                  <a:pt x="108000" y="660088"/>
                  <a:pt x="120088" y="648000"/>
                  <a:pt x="135000" y="648000"/>
                </a:cubicBezTo>
                <a:close/>
                <a:moveTo>
                  <a:pt x="27000" y="648000"/>
                </a:moveTo>
                <a:cubicBezTo>
                  <a:pt x="41912" y="648000"/>
                  <a:pt x="54000" y="660088"/>
                  <a:pt x="54000" y="675000"/>
                </a:cubicBezTo>
                <a:cubicBezTo>
                  <a:pt x="54000" y="689912"/>
                  <a:pt x="41912" y="702000"/>
                  <a:pt x="27000" y="702000"/>
                </a:cubicBezTo>
                <a:cubicBezTo>
                  <a:pt x="12088" y="702000"/>
                  <a:pt x="0" y="689912"/>
                  <a:pt x="0" y="675000"/>
                </a:cubicBezTo>
                <a:cubicBezTo>
                  <a:pt x="0" y="660088"/>
                  <a:pt x="12088" y="648000"/>
                  <a:pt x="27000" y="648000"/>
                </a:cubicBezTo>
                <a:close/>
                <a:moveTo>
                  <a:pt x="1539000" y="540000"/>
                </a:moveTo>
                <a:cubicBezTo>
                  <a:pt x="1553912" y="540000"/>
                  <a:pt x="1566000" y="552088"/>
                  <a:pt x="1566000" y="567000"/>
                </a:cubicBezTo>
                <a:cubicBezTo>
                  <a:pt x="1566000" y="581912"/>
                  <a:pt x="1553912" y="594000"/>
                  <a:pt x="1539000" y="594000"/>
                </a:cubicBezTo>
                <a:cubicBezTo>
                  <a:pt x="1524088" y="594000"/>
                  <a:pt x="1512000" y="581912"/>
                  <a:pt x="1512000" y="567000"/>
                </a:cubicBezTo>
                <a:cubicBezTo>
                  <a:pt x="1512000" y="552088"/>
                  <a:pt x="1524088" y="540000"/>
                  <a:pt x="1539000" y="540000"/>
                </a:cubicBezTo>
                <a:close/>
                <a:moveTo>
                  <a:pt x="1431000" y="540000"/>
                </a:moveTo>
                <a:cubicBezTo>
                  <a:pt x="1445912" y="540000"/>
                  <a:pt x="1458000" y="552088"/>
                  <a:pt x="1458000" y="567000"/>
                </a:cubicBezTo>
                <a:cubicBezTo>
                  <a:pt x="1458000" y="581912"/>
                  <a:pt x="1445912" y="594000"/>
                  <a:pt x="1431000" y="594000"/>
                </a:cubicBezTo>
                <a:cubicBezTo>
                  <a:pt x="1416088" y="594000"/>
                  <a:pt x="1404000" y="581912"/>
                  <a:pt x="1404000" y="567000"/>
                </a:cubicBezTo>
                <a:cubicBezTo>
                  <a:pt x="1404000" y="552088"/>
                  <a:pt x="1416088" y="540000"/>
                  <a:pt x="1431000" y="540000"/>
                </a:cubicBezTo>
                <a:close/>
                <a:moveTo>
                  <a:pt x="1323000" y="540000"/>
                </a:moveTo>
                <a:cubicBezTo>
                  <a:pt x="1337912" y="540000"/>
                  <a:pt x="1350000" y="552088"/>
                  <a:pt x="1350000" y="567000"/>
                </a:cubicBezTo>
                <a:cubicBezTo>
                  <a:pt x="1350000" y="581912"/>
                  <a:pt x="1337912" y="594000"/>
                  <a:pt x="1323000" y="594000"/>
                </a:cubicBezTo>
                <a:cubicBezTo>
                  <a:pt x="1308088" y="594000"/>
                  <a:pt x="1296000" y="581912"/>
                  <a:pt x="1296000" y="567000"/>
                </a:cubicBezTo>
                <a:cubicBezTo>
                  <a:pt x="1296000" y="552088"/>
                  <a:pt x="1308088" y="540000"/>
                  <a:pt x="1323000" y="540000"/>
                </a:cubicBezTo>
                <a:close/>
                <a:moveTo>
                  <a:pt x="1215000" y="540000"/>
                </a:moveTo>
                <a:cubicBezTo>
                  <a:pt x="1229912" y="540000"/>
                  <a:pt x="1242000" y="552088"/>
                  <a:pt x="1242000" y="567000"/>
                </a:cubicBezTo>
                <a:cubicBezTo>
                  <a:pt x="1242000" y="581912"/>
                  <a:pt x="1229912" y="594000"/>
                  <a:pt x="1215000" y="594000"/>
                </a:cubicBezTo>
                <a:cubicBezTo>
                  <a:pt x="1200088" y="594000"/>
                  <a:pt x="1188000" y="581912"/>
                  <a:pt x="1188000" y="567000"/>
                </a:cubicBezTo>
                <a:cubicBezTo>
                  <a:pt x="1188000" y="552088"/>
                  <a:pt x="1200088" y="540000"/>
                  <a:pt x="1215000" y="540000"/>
                </a:cubicBezTo>
                <a:close/>
                <a:moveTo>
                  <a:pt x="1107000" y="540000"/>
                </a:moveTo>
                <a:cubicBezTo>
                  <a:pt x="1121912" y="540000"/>
                  <a:pt x="1134000" y="552088"/>
                  <a:pt x="1134000" y="567000"/>
                </a:cubicBezTo>
                <a:cubicBezTo>
                  <a:pt x="1134000" y="581912"/>
                  <a:pt x="1121912" y="594000"/>
                  <a:pt x="1107000" y="594000"/>
                </a:cubicBezTo>
                <a:cubicBezTo>
                  <a:pt x="1092088" y="594000"/>
                  <a:pt x="1080000" y="581912"/>
                  <a:pt x="1080000" y="567000"/>
                </a:cubicBezTo>
                <a:cubicBezTo>
                  <a:pt x="1080000" y="552088"/>
                  <a:pt x="1092088" y="540000"/>
                  <a:pt x="1107000" y="540000"/>
                </a:cubicBezTo>
                <a:close/>
                <a:moveTo>
                  <a:pt x="999000" y="540000"/>
                </a:moveTo>
                <a:cubicBezTo>
                  <a:pt x="1013912" y="540000"/>
                  <a:pt x="1026000" y="552088"/>
                  <a:pt x="1026000" y="567000"/>
                </a:cubicBezTo>
                <a:cubicBezTo>
                  <a:pt x="1026000" y="581912"/>
                  <a:pt x="1013912" y="594000"/>
                  <a:pt x="999000" y="594000"/>
                </a:cubicBezTo>
                <a:cubicBezTo>
                  <a:pt x="984088" y="594000"/>
                  <a:pt x="972000" y="581912"/>
                  <a:pt x="972000" y="567000"/>
                </a:cubicBezTo>
                <a:cubicBezTo>
                  <a:pt x="972000" y="552088"/>
                  <a:pt x="984088" y="540000"/>
                  <a:pt x="999000" y="540000"/>
                </a:cubicBezTo>
                <a:close/>
                <a:moveTo>
                  <a:pt x="891000" y="540000"/>
                </a:moveTo>
                <a:cubicBezTo>
                  <a:pt x="905912" y="540000"/>
                  <a:pt x="918000" y="552088"/>
                  <a:pt x="918000" y="567000"/>
                </a:cubicBezTo>
                <a:cubicBezTo>
                  <a:pt x="918000" y="581912"/>
                  <a:pt x="905912" y="594000"/>
                  <a:pt x="891000" y="594000"/>
                </a:cubicBezTo>
                <a:cubicBezTo>
                  <a:pt x="876088" y="594000"/>
                  <a:pt x="864000" y="581912"/>
                  <a:pt x="864000" y="567000"/>
                </a:cubicBezTo>
                <a:cubicBezTo>
                  <a:pt x="864000" y="552088"/>
                  <a:pt x="876088" y="540000"/>
                  <a:pt x="891000" y="540000"/>
                </a:cubicBezTo>
                <a:close/>
                <a:moveTo>
                  <a:pt x="783000" y="540000"/>
                </a:moveTo>
                <a:cubicBezTo>
                  <a:pt x="797912" y="540000"/>
                  <a:pt x="810000" y="552088"/>
                  <a:pt x="810000" y="567000"/>
                </a:cubicBezTo>
                <a:cubicBezTo>
                  <a:pt x="810000" y="581912"/>
                  <a:pt x="797912" y="594000"/>
                  <a:pt x="783000" y="594000"/>
                </a:cubicBezTo>
                <a:cubicBezTo>
                  <a:pt x="768088" y="594000"/>
                  <a:pt x="756000" y="581912"/>
                  <a:pt x="756000" y="567000"/>
                </a:cubicBezTo>
                <a:cubicBezTo>
                  <a:pt x="756000" y="552088"/>
                  <a:pt x="768088" y="540000"/>
                  <a:pt x="783000" y="540000"/>
                </a:cubicBezTo>
                <a:close/>
                <a:moveTo>
                  <a:pt x="675000" y="540000"/>
                </a:moveTo>
                <a:cubicBezTo>
                  <a:pt x="689912" y="540000"/>
                  <a:pt x="702000" y="552088"/>
                  <a:pt x="702000" y="567000"/>
                </a:cubicBezTo>
                <a:cubicBezTo>
                  <a:pt x="702000" y="581912"/>
                  <a:pt x="689912" y="594000"/>
                  <a:pt x="675000" y="594000"/>
                </a:cubicBezTo>
                <a:cubicBezTo>
                  <a:pt x="660088" y="594000"/>
                  <a:pt x="648000" y="581912"/>
                  <a:pt x="648000" y="567000"/>
                </a:cubicBezTo>
                <a:cubicBezTo>
                  <a:pt x="648000" y="552088"/>
                  <a:pt x="660088" y="540000"/>
                  <a:pt x="675000" y="540000"/>
                </a:cubicBezTo>
                <a:close/>
                <a:moveTo>
                  <a:pt x="567000" y="540000"/>
                </a:moveTo>
                <a:cubicBezTo>
                  <a:pt x="581912" y="540000"/>
                  <a:pt x="594000" y="552088"/>
                  <a:pt x="594000" y="567000"/>
                </a:cubicBezTo>
                <a:cubicBezTo>
                  <a:pt x="594000" y="581912"/>
                  <a:pt x="581912" y="594000"/>
                  <a:pt x="567000" y="594000"/>
                </a:cubicBezTo>
                <a:cubicBezTo>
                  <a:pt x="552088" y="594000"/>
                  <a:pt x="540000" y="581912"/>
                  <a:pt x="540000" y="567000"/>
                </a:cubicBezTo>
                <a:cubicBezTo>
                  <a:pt x="540000" y="552088"/>
                  <a:pt x="552088" y="540000"/>
                  <a:pt x="567000" y="540000"/>
                </a:cubicBezTo>
                <a:close/>
                <a:moveTo>
                  <a:pt x="459000" y="540000"/>
                </a:moveTo>
                <a:cubicBezTo>
                  <a:pt x="473912" y="540000"/>
                  <a:pt x="486000" y="552088"/>
                  <a:pt x="486000" y="567000"/>
                </a:cubicBezTo>
                <a:cubicBezTo>
                  <a:pt x="486000" y="581912"/>
                  <a:pt x="473912" y="594000"/>
                  <a:pt x="459000" y="594000"/>
                </a:cubicBezTo>
                <a:cubicBezTo>
                  <a:pt x="444088" y="594000"/>
                  <a:pt x="432000" y="581912"/>
                  <a:pt x="432000" y="567000"/>
                </a:cubicBezTo>
                <a:cubicBezTo>
                  <a:pt x="432000" y="552088"/>
                  <a:pt x="444088" y="540000"/>
                  <a:pt x="459000" y="540000"/>
                </a:cubicBezTo>
                <a:close/>
                <a:moveTo>
                  <a:pt x="351000" y="540000"/>
                </a:moveTo>
                <a:cubicBezTo>
                  <a:pt x="365912" y="540000"/>
                  <a:pt x="378000" y="552088"/>
                  <a:pt x="378000" y="567000"/>
                </a:cubicBezTo>
                <a:cubicBezTo>
                  <a:pt x="378000" y="581912"/>
                  <a:pt x="365912" y="594000"/>
                  <a:pt x="351000" y="594000"/>
                </a:cubicBezTo>
                <a:cubicBezTo>
                  <a:pt x="336088" y="594000"/>
                  <a:pt x="324000" y="581912"/>
                  <a:pt x="324000" y="567000"/>
                </a:cubicBezTo>
                <a:cubicBezTo>
                  <a:pt x="324000" y="552088"/>
                  <a:pt x="336088" y="540000"/>
                  <a:pt x="351000" y="540000"/>
                </a:cubicBezTo>
                <a:close/>
                <a:moveTo>
                  <a:pt x="243000" y="540000"/>
                </a:moveTo>
                <a:cubicBezTo>
                  <a:pt x="257912" y="540000"/>
                  <a:pt x="270000" y="552088"/>
                  <a:pt x="270000" y="567000"/>
                </a:cubicBezTo>
                <a:cubicBezTo>
                  <a:pt x="270000" y="581912"/>
                  <a:pt x="257912" y="594000"/>
                  <a:pt x="243000" y="594000"/>
                </a:cubicBezTo>
                <a:cubicBezTo>
                  <a:pt x="228088" y="594000"/>
                  <a:pt x="216000" y="581912"/>
                  <a:pt x="216000" y="567000"/>
                </a:cubicBezTo>
                <a:cubicBezTo>
                  <a:pt x="216000" y="552088"/>
                  <a:pt x="228088" y="540000"/>
                  <a:pt x="243000" y="540000"/>
                </a:cubicBezTo>
                <a:close/>
                <a:moveTo>
                  <a:pt x="135000" y="540000"/>
                </a:moveTo>
                <a:cubicBezTo>
                  <a:pt x="149912" y="540000"/>
                  <a:pt x="162000" y="552088"/>
                  <a:pt x="162000" y="567000"/>
                </a:cubicBezTo>
                <a:cubicBezTo>
                  <a:pt x="162000" y="581912"/>
                  <a:pt x="149912" y="594000"/>
                  <a:pt x="135000" y="594000"/>
                </a:cubicBezTo>
                <a:cubicBezTo>
                  <a:pt x="120088" y="594000"/>
                  <a:pt x="108000" y="581912"/>
                  <a:pt x="108000" y="567000"/>
                </a:cubicBezTo>
                <a:cubicBezTo>
                  <a:pt x="108000" y="552088"/>
                  <a:pt x="120088" y="540000"/>
                  <a:pt x="135000" y="540000"/>
                </a:cubicBezTo>
                <a:close/>
                <a:moveTo>
                  <a:pt x="27000" y="540000"/>
                </a:moveTo>
                <a:cubicBezTo>
                  <a:pt x="41912" y="540000"/>
                  <a:pt x="54000" y="552088"/>
                  <a:pt x="54000" y="567000"/>
                </a:cubicBezTo>
                <a:cubicBezTo>
                  <a:pt x="54000" y="581912"/>
                  <a:pt x="41912" y="594000"/>
                  <a:pt x="27000" y="594000"/>
                </a:cubicBezTo>
                <a:cubicBezTo>
                  <a:pt x="12088" y="594000"/>
                  <a:pt x="0" y="581912"/>
                  <a:pt x="0" y="567000"/>
                </a:cubicBezTo>
                <a:cubicBezTo>
                  <a:pt x="0" y="552088"/>
                  <a:pt x="12088" y="540000"/>
                  <a:pt x="27000" y="540000"/>
                </a:cubicBezTo>
                <a:close/>
                <a:moveTo>
                  <a:pt x="1539000" y="432001"/>
                </a:moveTo>
                <a:cubicBezTo>
                  <a:pt x="1553912" y="432001"/>
                  <a:pt x="1566000" y="444089"/>
                  <a:pt x="1566000" y="459001"/>
                </a:cubicBezTo>
                <a:cubicBezTo>
                  <a:pt x="1566000" y="473912"/>
                  <a:pt x="1553912" y="486000"/>
                  <a:pt x="1539000" y="486000"/>
                </a:cubicBezTo>
                <a:cubicBezTo>
                  <a:pt x="1524088" y="486000"/>
                  <a:pt x="1512000" y="473912"/>
                  <a:pt x="1512000" y="459001"/>
                </a:cubicBezTo>
                <a:cubicBezTo>
                  <a:pt x="1512000" y="444089"/>
                  <a:pt x="1524088" y="432001"/>
                  <a:pt x="1539000" y="432001"/>
                </a:cubicBezTo>
                <a:close/>
                <a:moveTo>
                  <a:pt x="1431000" y="432001"/>
                </a:moveTo>
                <a:cubicBezTo>
                  <a:pt x="1445912" y="432001"/>
                  <a:pt x="1458000" y="444089"/>
                  <a:pt x="1458000" y="459001"/>
                </a:cubicBezTo>
                <a:cubicBezTo>
                  <a:pt x="1458000" y="473912"/>
                  <a:pt x="1445912" y="486000"/>
                  <a:pt x="1431000" y="486000"/>
                </a:cubicBezTo>
                <a:cubicBezTo>
                  <a:pt x="1416088" y="486000"/>
                  <a:pt x="1404000" y="473912"/>
                  <a:pt x="1404000" y="459001"/>
                </a:cubicBezTo>
                <a:cubicBezTo>
                  <a:pt x="1404000" y="444089"/>
                  <a:pt x="1416088" y="432001"/>
                  <a:pt x="1431000" y="432001"/>
                </a:cubicBezTo>
                <a:close/>
                <a:moveTo>
                  <a:pt x="1323000" y="432001"/>
                </a:moveTo>
                <a:cubicBezTo>
                  <a:pt x="1337912" y="432001"/>
                  <a:pt x="1350000" y="444089"/>
                  <a:pt x="1350000" y="459001"/>
                </a:cubicBezTo>
                <a:cubicBezTo>
                  <a:pt x="1350000" y="473912"/>
                  <a:pt x="1337912" y="486000"/>
                  <a:pt x="1323000" y="486000"/>
                </a:cubicBezTo>
                <a:cubicBezTo>
                  <a:pt x="1308088" y="486000"/>
                  <a:pt x="1296000" y="473912"/>
                  <a:pt x="1296000" y="459001"/>
                </a:cubicBezTo>
                <a:cubicBezTo>
                  <a:pt x="1296000" y="444089"/>
                  <a:pt x="1308088" y="432001"/>
                  <a:pt x="1323000" y="432001"/>
                </a:cubicBezTo>
                <a:close/>
                <a:moveTo>
                  <a:pt x="1215000" y="432001"/>
                </a:moveTo>
                <a:cubicBezTo>
                  <a:pt x="1229912" y="432001"/>
                  <a:pt x="1242000" y="444089"/>
                  <a:pt x="1242000" y="459001"/>
                </a:cubicBezTo>
                <a:cubicBezTo>
                  <a:pt x="1242000" y="473912"/>
                  <a:pt x="1229912" y="486000"/>
                  <a:pt x="1215000" y="486000"/>
                </a:cubicBezTo>
                <a:cubicBezTo>
                  <a:pt x="1200088" y="486000"/>
                  <a:pt x="1188000" y="473912"/>
                  <a:pt x="1188000" y="459001"/>
                </a:cubicBezTo>
                <a:cubicBezTo>
                  <a:pt x="1188000" y="444089"/>
                  <a:pt x="1200088" y="432001"/>
                  <a:pt x="1215000" y="432001"/>
                </a:cubicBezTo>
                <a:close/>
                <a:moveTo>
                  <a:pt x="1107000" y="432001"/>
                </a:moveTo>
                <a:cubicBezTo>
                  <a:pt x="1121912" y="432001"/>
                  <a:pt x="1134000" y="444089"/>
                  <a:pt x="1134000" y="459001"/>
                </a:cubicBezTo>
                <a:cubicBezTo>
                  <a:pt x="1134000" y="473912"/>
                  <a:pt x="1121912" y="486000"/>
                  <a:pt x="1107000" y="486000"/>
                </a:cubicBezTo>
                <a:cubicBezTo>
                  <a:pt x="1092088" y="486000"/>
                  <a:pt x="1080000" y="473912"/>
                  <a:pt x="1080000" y="459001"/>
                </a:cubicBezTo>
                <a:cubicBezTo>
                  <a:pt x="1080000" y="444089"/>
                  <a:pt x="1092088" y="432001"/>
                  <a:pt x="1107000" y="432001"/>
                </a:cubicBezTo>
                <a:close/>
                <a:moveTo>
                  <a:pt x="999000" y="432001"/>
                </a:moveTo>
                <a:cubicBezTo>
                  <a:pt x="1013912" y="432001"/>
                  <a:pt x="1026000" y="444089"/>
                  <a:pt x="1026000" y="459001"/>
                </a:cubicBezTo>
                <a:cubicBezTo>
                  <a:pt x="1026000" y="473912"/>
                  <a:pt x="1013912" y="486000"/>
                  <a:pt x="999000" y="486000"/>
                </a:cubicBezTo>
                <a:cubicBezTo>
                  <a:pt x="984088" y="486000"/>
                  <a:pt x="972000" y="473912"/>
                  <a:pt x="972000" y="459001"/>
                </a:cubicBezTo>
                <a:cubicBezTo>
                  <a:pt x="972000" y="444089"/>
                  <a:pt x="984088" y="432001"/>
                  <a:pt x="999000" y="432001"/>
                </a:cubicBezTo>
                <a:close/>
                <a:moveTo>
                  <a:pt x="891000" y="432001"/>
                </a:moveTo>
                <a:cubicBezTo>
                  <a:pt x="905912" y="432001"/>
                  <a:pt x="918000" y="444089"/>
                  <a:pt x="918000" y="459001"/>
                </a:cubicBezTo>
                <a:cubicBezTo>
                  <a:pt x="918000" y="473912"/>
                  <a:pt x="905912" y="486000"/>
                  <a:pt x="891000" y="486000"/>
                </a:cubicBezTo>
                <a:cubicBezTo>
                  <a:pt x="876088" y="486000"/>
                  <a:pt x="864000" y="473912"/>
                  <a:pt x="864000" y="459001"/>
                </a:cubicBezTo>
                <a:cubicBezTo>
                  <a:pt x="864000" y="444089"/>
                  <a:pt x="876088" y="432001"/>
                  <a:pt x="891000" y="432001"/>
                </a:cubicBezTo>
                <a:close/>
                <a:moveTo>
                  <a:pt x="783000" y="432001"/>
                </a:moveTo>
                <a:cubicBezTo>
                  <a:pt x="797912" y="432001"/>
                  <a:pt x="810000" y="444089"/>
                  <a:pt x="810000" y="459001"/>
                </a:cubicBezTo>
                <a:cubicBezTo>
                  <a:pt x="810000" y="473912"/>
                  <a:pt x="797912" y="486000"/>
                  <a:pt x="783000" y="486000"/>
                </a:cubicBezTo>
                <a:cubicBezTo>
                  <a:pt x="768088" y="486000"/>
                  <a:pt x="756000" y="473912"/>
                  <a:pt x="756000" y="459001"/>
                </a:cubicBezTo>
                <a:cubicBezTo>
                  <a:pt x="756000" y="444089"/>
                  <a:pt x="768088" y="432001"/>
                  <a:pt x="783000" y="432001"/>
                </a:cubicBezTo>
                <a:close/>
                <a:moveTo>
                  <a:pt x="675000" y="432001"/>
                </a:moveTo>
                <a:cubicBezTo>
                  <a:pt x="689912" y="432001"/>
                  <a:pt x="702000" y="444089"/>
                  <a:pt x="702000" y="459001"/>
                </a:cubicBezTo>
                <a:cubicBezTo>
                  <a:pt x="702000" y="473912"/>
                  <a:pt x="689912" y="486000"/>
                  <a:pt x="675000" y="486000"/>
                </a:cubicBezTo>
                <a:cubicBezTo>
                  <a:pt x="660088" y="486000"/>
                  <a:pt x="648000" y="473912"/>
                  <a:pt x="648000" y="459001"/>
                </a:cubicBezTo>
                <a:cubicBezTo>
                  <a:pt x="648000" y="444089"/>
                  <a:pt x="660088" y="432001"/>
                  <a:pt x="675000" y="432001"/>
                </a:cubicBezTo>
                <a:close/>
                <a:moveTo>
                  <a:pt x="567000" y="432001"/>
                </a:moveTo>
                <a:cubicBezTo>
                  <a:pt x="581912" y="432001"/>
                  <a:pt x="594000" y="444089"/>
                  <a:pt x="594000" y="459001"/>
                </a:cubicBezTo>
                <a:cubicBezTo>
                  <a:pt x="594000" y="473912"/>
                  <a:pt x="581912" y="486000"/>
                  <a:pt x="567000" y="486000"/>
                </a:cubicBezTo>
                <a:cubicBezTo>
                  <a:pt x="552088" y="486000"/>
                  <a:pt x="540000" y="473912"/>
                  <a:pt x="540000" y="459001"/>
                </a:cubicBezTo>
                <a:cubicBezTo>
                  <a:pt x="540000" y="444089"/>
                  <a:pt x="552088" y="432001"/>
                  <a:pt x="567000" y="432001"/>
                </a:cubicBezTo>
                <a:close/>
                <a:moveTo>
                  <a:pt x="459000" y="432001"/>
                </a:moveTo>
                <a:cubicBezTo>
                  <a:pt x="473912" y="432001"/>
                  <a:pt x="486000" y="444089"/>
                  <a:pt x="486000" y="459001"/>
                </a:cubicBezTo>
                <a:cubicBezTo>
                  <a:pt x="486000" y="473912"/>
                  <a:pt x="473912" y="486000"/>
                  <a:pt x="459000" y="486000"/>
                </a:cubicBezTo>
                <a:cubicBezTo>
                  <a:pt x="444088" y="486000"/>
                  <a:pt x="432000" y="473912"/>
                  <a:pt x="432000" y="459001"/>
                </a:cubicBezTo>
                <a:cubicBezTo>
                  <a:pt x="432000" y="444089"/>
                  <a:pt x="444088" y="432001"/>
                  <a:pt x="459000" y="432001"/>
                </a:cubicBezTo>
                <a:close/>
                <a:moveTo>
                  <a:pt x="351000" y="432001"/>
                </a:moveTo>
                <a:cubicBezTo>
                  <a:pt x="365912" y="432001"/>
                  <a:pt x="378000" y="444089"/>
                  <a:pt x="378000" y="459001"/>
                </a:cubicBezTo>
                <a:cubicBezTo>
                  <a:pt x="378000" y="473912"/>
                  <a:pt x="365912" y="486000"/>
                  <a:pt x="351000" y="486000"/>
                </a:cubicBezTo>
                <a:cubicBezTo>
                  <a:pt x="336088" y="486000"/>
                  <a:pt x="324000" y="473912"/>
                  <a:pt x="324000" y="459001"/>
                </a:cubicBezTo>
                <a:cubicBezTo>
                  <a:pt x="324000" y="444089"/>
                  <a:pt x="336088" y="432001"/>
                  <a:pt x="351000" y="432001"/>
                </a:cubicBezTo>
                <a:close/>
                <a:moveTo>
                  <a:pt x="243000" y="432001"/>
                </a:moveTo>
                <a:cubicBezTo>
                  <a:pt x="257912" y="432001"/>
                  <a:pt x="270000" y="444089"/>
                  <a:pt x="270000" y="459001"/>
                </a:cubicBezTo>
                <a:cubicBezTo>
                  <a:pt x="270000" y="473912"/>
                  <a:pt x="257912" y="486000"/>
                  <a:pt x="243000" y="486000"/>
                </a:cubicBezTo>
                <a:cubicBezTo>
                  <a:pt x="228088" y="486000"/>
                  <a:pt x="216000" y="473912"/>
                  <a:pt x="216000" y="459001"/>
                </a:cubicBezTo>
                <a:cubicBezTo>
                  <a:pt x="216000" y="444089"/>
                  <a:pt x="228088" y="432001"/>
                  <a:pt x="243000" y="432001"/>
                </a:cubicBezTo>
                <a:close/>
                <a:moveTo>
                  <a:pt x="135000" y="432001"/>
                </a:moveTo>
                <a:cubicBezTo>
                  <a:pt x="149912" y="432001"/>
                  <a:pt x="162000" y="444089"/>
                  <a:pt x="162000" y="459001"/>
                </a:cubicBezTo>
                <a:cubicBezTo>
                  <a:pt x="162000" y="473912"/>
                  <a:pt x="149912" y="486000"/>
                  <a:pt x="135000" y="486000"/>
                </a:cubicBezTo>
                <a:cubicBezTo>
                  <a:pt x="120088" y="486000"/>
                  <a:pt x="108000" y="473912"/>
                  <a:pt x="108000" y="459001"/>
                </a:cubicBezTo>
                <a:cubicBezTo>
                  <a:pt x="108000" y="444089"/>
                  <a:pt x="120088" y="432001"/>
                  <a:pt x="135000" y="432001"/>
                </a:cubicBezTo>
                <a:close/>
                <a:moveTo>
                  <a:pt x="27000" y="432001"/>
                </a:moveTo>
                <a:cubicBezTo>
                  <a:pt x="41912" y="432001"/>
                  <a:pt x="54000" y="444089"/>
                  <a:pt x="54000" y="459001"/>
                </a:cubicBezTo>
                <a:cubicBezTo>
                  <a:pt x="54000" y="473912"/>
                  <a:pt x="41912" y="486000"/>
                  <a:pt x="27000" y="486000"/>
                </a:cubicBezTo>
                <a:cubicBezTo>
                  <a:pt x="12088" y="486000"/>
                  <a:pt x="0" y="473912"/>
                  <a:pt x="0" y="459001"/>
                </a:cubicBezTo>
                <a:cubicBezTo>
                  <a:pt x="0" y="444089"/>
                  <a:pt x="12088" y="432001"/>
                  <a:pt x="27000" y="432001"/>
                </a:cubicBezTo>
                <a:close/>
                <a:moveTo>
                  <a:pt x="1539000" y="324000"/>
                </a:moveTo>
                <a:cubicBezTo>
                  <a:pt x="1553912" y="324000"/>
                  <a:pt x="1566000" y="336088"/>
                  <a:pt x="1566000" y="351000"/>
                </a:cubicBezTo>
                <a:cubicBezTo>
                  <a:pt x="1566000" y="365913"/>
                  <a:pt x="1553912" y="378000"/>
                  <a:pt x="1539000" y="378000"/>
                </a:cubicBezTo>
                <a:cubicBezTo>
                  <a:pt x="1524088" y="378000"/>
                  <a:pt x="1512000" y="365913"/>
                  <a:pt x="1512000" y="351000"/>
                </a:cubicBezTo>
                <a:cubicBezTo>
                  <a:pt x="1512000" y="336088"/>
                  <a:pt x="1524088" y="324000"/>
                  <a:pt x="1539000" y="324000"/>
                </a:cubicBezTo>
                <a:close/>
                <a:moveTo>
                  <a:pt x="1431000" y="324000"/>
                </a:moveTo>
                <a:cubicBezTo>
                  <a:pt x="1445912" y="324000"/>
                  <a:pt x="1458000" y="336088"/>
                  <a:pt x="1458000" y="351000"/>
                </a:cubicBezTo>
                <a:cubicBezTo>
                  <a:pt x="1458000" y="365913"/>
                  <a:pt x="1445912" y="378000"/>
                  <a:pt x="1431000" y="378000"/>
                </a:cubicBezTo>
                <a:cubicBezTo>
                  <a:pt x="1416088" y="378000"/>
                  <a:pt x="1404000" y="365913"/>
                  <a:pt x="1404000" y="351000"/>
                </a:cubicBezTo>
                <a:cubicBezTo>
                  <a:pt x="1404000" y="336088"/>
                  <a:pt x="1416088" y="324000"/>
                  <a:pt x="1431000" y="324000"/>
                </a:cubicBezTo>
                <a:close/>
                <a:moveTo>
                  <a:pt x="1323000" y="324000"/>
                </a:moveTo>
                <a:cubicBezTo>
                  <a:pt x="1337912" y="324000"/>
                  <a:pt x="1350000" y="336088"/>
                  <a:pt x="1350000" y="351000"/>
                </a:cubicBezTo>
                <a:cubicBezTo>
                  <a:pt x="1350000" y="365913"/>
                  <a:pt x="1337912" y="378000"/>
                  <a:pt x="1323000" y="378000"/>
                </a:cubicBezTo>
                <a:cubicBezTo>
                  <a:pt x="1308088" y="378000"/>
                  <a:pt x="1296000" y="365913"/>
                  <a:pt x="1296000" y="351000"/>
                </a:cubicBezTo>
                <a:cubicBezTo>
                  <a:pt x="1296000" y="336088"/>
                  <a:pt x="1308088" y="324000"/>
                  <a:pt x="1323000" y="324000"/>
                </a:cubicBezTo>
                <a:close/>
                <a:moveTo>
                  <a:pt x="1215000" y="324000"/>
                </a:moveTo>
                <a:cubicBezTo>
                  <a:pt x="1229912" y="324000"/>
                  <a:pt x="1242000" y="336088"/>
                  <a:pt x="1242000" y="351000"/>
                </a:cubicBezTo>
                <a:cubicBezTo>
                  <a:pt x="1242000" y="365913"/>
                  <a:pt x="1229912" y="378000"/>
                  <a:pt x="1215000" y="378000"/>
                </a:cubicBezTo>
                <a:cubicBezTo>
                  <a:pt x="1200088" y="378000"/>
                  <a:pt x="1188000" y="365913"/>
                  <a:pt x="1188000" y="351000"/>
                </a:cubicBezTo>
                <a:cubicBezTo>
                  <a:pt x="1188000" y="336088"/>
                  <a:pt x="1200088" y="324000"/>
                  <a:pt x="1215000" y="324000"/>
                </a:cubicBezTo>
                <a:close/>
                <a:moveTo>
                  <a:pt x="1107000" y="324000"/>
                </a:moveTo>
                <a:cubicBezTo>
                  <a:pt x="1121912" y="324000"/>
                  <a:pt x="1134000" y="336088"/>
                  <a:pt x="1134000" y="351000"/>
                </a:cubicBezTo>
                <a:cubicBezTo>
                  <a:pt x="1134000" y="365913"/>
                  <a:pt x="1121912" y="378000"/>
                  <a:pt x="1107000" y="378000"/>
                </a:cubicBezTo>
                <a:cubicBezTo>
                  <a:pt x="1092088" y="378000"/>
                  <a:pt x="1080000" y="365913"/>
                  <a:pt x="1080000" y="351000"/>
                </a:cubicBezTo>
                <a:cubicBezTo>
                  <a:pt x="1080000" y="336088"/>
                  <a:pt x="1092088" y="324000"/>
                  <a:pt x="1107000" y="324000"/>
                </a:cubicBezTo>
                <a:close/>
                <a:moveTo>
                  <a:pt x="999000" y="324000"/>
                </a:moveTo>
                <a:cubicBezTo>
                  <a:pt x="1013912" y="324000"/>
                  <a:pt x="1026000" y="336088"/>
                  <a:pt x="1026000" y="351000"/>
                </a:cubicBezTo>
                <a:cubicBezTo>
                  <a:pt x="1026000" y="365913"/>
                  <a:pt x="1013912" y="378000"/>
                  <a:pt x="999000" y="378000"/>
                </a:cubicBezTo>
                <a:cubicBezTo>
                  <a:pt x="984088" y="378000"/>
                  <a:pt x="972000" y="365913"/>
                  <a:pt x="972000" y="351000"/>
                </a:cubicBezTo>
                <a:cubicBezTo>
                  <a:pt x="972000" y="336088"/>
                  <a:pt x="984088" y="324000"/>
                  <a:pt x="999000" y="324000"/>
                </a:cubicBezTo>
                <a:close/>
                <a:moveTo>
                  <a:pt x="891000" y="324000"/>
                </a:moveTo>
                <a:cubicBezTo>
                  <a:pt x="905912" y="324000"/>
                  <a:pt x="918000" y="336088"/>
                  <a:pt x="918000" y="351000"/>
                </a:cubicBezTo>
                <a:cubicBezTo>
                  <a:pt x="918000" y="365913"/>
                  <a:pt x="905912" y="378000"/>
                  <a:pt x="891000" y="378000"/>
                </a:cubicBezTo>
                <a:cubicBezTo>
                  <a:pt x="876088" y="378000"/>
                  <a:pt x="864000" y="365913"/>
                  <a:pt x="864000" y="351000"/>
                </a:cubicBezTo>
                <a:cubicBezTo>
                  <a:pt x="864000" y="336088"/>
                  <a:pt x="876088" y="324000"/>
                  <a:pt x="891000" y="324000"/>
                </a:cubicBezTo>
                <a:close/>
                <a:moveTo>
                  <a:pt x="783000" y="324000"/>
                </a:moveTo>
                <a:cubicBezTo>
                  <a:pt x="797912" y="324000"/>
                  <a:pt x="810000" y="336088"/>
                  <a:pt x="810000" y="351000"/>
                </a:cubicBezTo>
                <a:cubicBezTo>
                  <a:pt x="810000" y="365913"/>
                  <a:pt x="797912" y="378000"/>
                  <a:pt x="783000" y="378000"/>
                </a:cubicBezTo>
                <a:cubicBezTo>
                  <a:pt x="768088" y="378000"/>
                  <a:pt x="756000" y="365913"/>
                  <a:pt x="756000" y="351000"/>
                </a:cubicBezTo>
                <a:cubicBezTo>
                  <a:pt x="756000" y="336088"/>
                  <a:pt x="768088" y="324000"/>
                  <a:pt x="783000" y="324000"/>
                </a:cubicBezTo>
                <a:close/>
                <a:moveTo>
                  <a:pt x="675000" y="324000"/>
                </a:moveTo>
                <a:cubicBezTo>
                  <a:pt x="689912" y="324000"/>
                  <a:pt x="702000" y="336088"/>
                  <a:pt x="702000" y="351000"/>
                </a:cubicBezTo>
                <a:cubicBezTo>
                  <a:pt x="702000" y="365913"/>
                  <a:pt x="689912" y="378000"/>
                  <a:pt x="675000" y="378000"/>
                </a:cubicBezTo>
                <a:cubicBezTo>
                  <a:pt x="660088" y="378000"/>
                  <a:pt x="648000" y="365913"/>
                  <a:pt x="648000" y="351000"/>
                </a:cubicBezTo>
                <a:cubicBezTo>
                  <a:pt x="648000" y="336088"/>
                  <a:pt x="660088" y="324000"/>
                  <a:pt x="675000" y="324000"/>
                </a:cubicBezTo>
                <a:close/>
                <a:moveTo>
                  <a:pt x="567000" y="324000"/>
                </a:moveTo>
                <a:cubicBezTo>
                  <a:pt x="581912" y="324000"/>
                  <a:pt x="594000" y="336088"/>
                  <a:pt x="594000" y="351000"/>
                </a:cubicBezTo>
                <a:cubicBezTo>
                  <a:pt x="594000" y="365913"/>
                  <a:pt x="581912" y="378000"/>
                  <a:pt x="567000" y="378000"/>
                </a:cubicBezTo>
                <a:cubicBezTo>
                  <a:pt x="552088" y="378000"/>
                  <a:pt x="540000" y="365913"/>
                  <a:pt x="540000" y="351000"/>
                </a:cubicBezTo>
                <a:cubicBezTo>
                  <a:pt x="540000" y="336088"/>
                  <a:pt x="552088" y="324000"/>
                  <a:pt x="567000" y="324000"/>
                </a:cubicBezTo>
                <a:close/>
                <a:moveTo>
                  <a:pt x="459000" y="324000"/>
                </a:moveTo>
                <a:cubicBezTo>
                  <a:pt x="473912" y="324000"/>
                  <a:pt x="486000" y="336088"/>
                  <a:pt x="486000" y="351000"/>
                </a:cubicBezTo>
                <a:cubicBezTo>
                  <a:pt x="486000" y="365913"/>
                  <a:pt x="473912" y="378000"/>
                  <a:pt x="459000" y="378000"/>
                </a:cubicBezTo>
                <a:cubicBezTo>
                  <a:pt x="444088" y="378000"/>
                  <a:pt x="432000" y="365913"/>
                  <a:pt x="432000" y="351000"/>
                </a:cubicBezTo>
                <a:cubicBezTo>
                  <a:pt x="432000" y="336088"/>
                  <a:pt x="444088" y="324000"/>
                  <a:pt x="459000" y="324000"/>
                </a:cubicBezTo>
                <a:close/>
                <a:moveTo>
                  <a:pt x="351000" y="324000"/>
                </a:moveTo>
                <a:cubicBezTo>
                  <a:pt x="365912" y="324000"/>
                  <a:pt x="378000" y="336088"/>
                  <a:pt x="378000" y="351000"/>
                </a:cubicBezTo>
                <a:cubicBezTo>
                  <a:pt x="378000" y="365913"/>
                  <a:pt x="365912" y="378000"/>
                  <a:pt x="351000" y="378000"/>
                </a:cubicBezTo>
                <a:cubicBezTo>
                  <a:pt x="336088" y="378000"/>
                  <a:pt x="324000" y="365913"/>
                  <a:pt x="324000" y="351000"/>
                </a:cubicBezTo>
                <a:cubicBezTo>
                  <a:pt x="324000" y="336088"/>
                  <a:pt x="336088" y="324000"/>
                  <a:pt x="351000" y="324000"/>
                </a:cubicBezTo>
                <a:close/>
                <a:moveTo>
                  <a:pt x="243000" y="324000"/>
                </a:moveTo>
                <a:cubicBezTo>
                  <a:pt x="257912" y="324000"/>
                  <a:pt x="270000" y="336088"/>
                  <a:pt x="270000" y="351000"/>
                </a:cubicBezTo>
                <a:cubicBezTo>
                  <a:pt x="270000" y="365913"/>
                  <a:pt x="257912" y="378000"/>
                  <a:pt x="243000" y="378000"/>
                </a:cubicBezTo>
                <a:cubicBezTo>
                  <a:pt x="228088" y="378000"/>
                  <a:pt x="216000" y="365913"/>
                  <a:pt x="216000" y="351000"/>
                </a:cubicBezTo>
                <a:cubicBezTo>
                  <a:pt x="216000" y="336088"/>
                  <a:pt x="228088" y="324000"/>
                  <a:pt x="243000" y="324000"/>
                </a:cubicBezTo>
                <a:close/>
                <a:moveTo>
                  <a:pt x="135000" y="324000"/>
                </a:moveTo>
                <a:cubicBezTo>
                  <a:pt x="149912" y="324000"/>
                  <a:pt x="162000" y="336088"/>
                  <a:pt x="162000" y="351000"/>
                </a:cubicBezTo>
                <a:cubicBezTo>
                  <a:pt x="162000" y="365913"/>
                  <a:pt x="149912" y="378000"/>
                  <a:pt x="135000" y="378000"/>
                </a:cubicBezTo>
                <a:cubicBezTo>
                  <a:pt x="120088" y="378000"/>
                  <a:pt x="108000" y="365913"/>
                  <a:pt x="108000" y="351000"/>
                </a:cubicBezTo>
                <a:cubicBezTo>
                  <a:pt x="108000" y="336088"/>
                  <a:pt x="120088" y="324000"/>
                  <a:pt x="135000" y="324000"/>
                </a:cubicBezTo>
                <a:close/>
                <a:moveTo>
                  <a:pt x="27000" y="324000"/>
                </a:moveTo>
                <a:cubicBezTo>
                  <a:pt x="41912" y="324000"/>
                  <a:pt x="54000" y="336088"/>
                  <a:pt x="54000" y="351000"/>
                </a:cubicBezTo>
                <a:cubicBezTo>
                  <a:pt x="54000" y="365913"/>
                  <a:pt x="41912" y="378000"/>
                  <a:pt x="27000" y="378000"/>
                </a:cubicBezTo>
                <a:cubicBezTo>
                  <a:pt x="12088" y="378000"/>
                  <a:pt x="0" y="365913"/>
                  <a:pt x="0" y="351000"/>
                </a:cubicBezTo>
                <a:cubicBezTo>
                  <a:pt x="0" y="336088"/>
                  <a:pt x="12088" y="324000"/>
                  <a:pt x="27000" y="324000"/>
                </a:cubicBezTo>
                <a:close/>
                <a:moveTo>
                  <a:pt x="1539000" y="216001"/>
                </a:moveTo>
                <a:cubicBezTo>
                  <a:pt x="1553912" y="216001"/>
                  <a:pt x="1566000" y="228088"/>
                  <a:pt x="1566000" y="243001"/>
                </a:cubicBezTo>
                <a:cubicBezTo>
                  <a:pt x="1566000" y="257913"/>
                  <a:pt x="1553912" y="270001"/>
                  <a:pt x="1539000" y="270001"/>
                </a:cubicBezTo>
                <a:cubicBezTo>
                  <a:pt x="1524088" y="270001"/>
                  <a:pt x="1512000" y="257913"/>
                  <a:pt x="1512000" y="243001"/>
                </a:cubicBezTo>
                <a:cubicBezTo>
                  <a:pt x="1512000" y="228088"/>
                  <a:pt x="1524088" y="216001"/>
                  <a:pt x="1539000" y="216001"/>
                </a:cubicBezTo>
                <a:close/>
                <a:moveTo>
                  <a:pt x="1431000" y="216001"/>
                </a:moveTo>
                <a:cubicBezTo>
                  <a:pt x="1445912" y="216001"/>
                  <a:pt x="1458000" y="228088"/>
                  <a:pt x="1458000" y="243001"/>
                </a:cubicBezTo>
                <a:cubicBezTo>
                  <a:pt x="1458000" y="257913"/>
                  <a:pt x="1445912" y="270001"/>
                  <a:pt x="1431000" y="270001"/>
                </a:cubicBezTo>
                <a:cubicBezTo>
                  <a:pt x="1416088" y="270001"/>
                  <a:pt x="1404000" y="257913"/>
                  <a:pt x="1404000" y="243001"/>
                </a:cubicBezTo>
                <a:cubicBezTo>
                  <a:pt x="1404000" y="228088"/>
                  <a:pt x="1416088" y="216001"/>
                  <a:pt x="1431000" y="216001"/>
                </a:cubicBezTo>
                <a:close/>
                <a:moveTo>
                  <a:pt x="1323000" y="216001"/>
                </a:moveTo>
                <a:cubicBezTo>
                  <a:pt x="1337912" y="216001"/>
                  <a:pt x="1350000" y="228088"/>
                  <a:pt x="1350000" y="243001"/>
                </a:cubicBezTo>
                <a:cubicBezTo>
                  <a:pt x="1350000" y="257913"/>
                  <a:pt x="1337912" y="270001"/>
                  <a:pt x="1323000" y="270001"/>
                </a:cubicBezTo>
                <a:cubicBezTo>
                  <a:pt x="1308088" y="270001"/>
                  <a:pt x="1296000" y="257913"/>
                  <a:pt x="1296000" y="243001"/>
                </a:cubicBezTo>
                <a:cubicBezTo>
                  <a:pt x="1296000" y="228088"/>
                  <a:pt x="1308088" y="216001"/>
                  <a:pt x="1323000" y="216001"/>
                </a:cubicBezTo>
                <a:close/>
                <a:moveTo>
                  <a:pt x="1215000" y="216001"/>
                </a:moveTo>
                <a:cubicBezTo>
                  <a:pt x="1229912" y="216001"/>
                  <a:pt x="1242000" y="228088"/>
                  <a:pt x="1242000" y="243001"/>
                </a:cubicBezTo>
                <a:cubicBezTo>
                  <a:pt x="1242000" y="257913"/>
                  <a:pt x="1229912" y="270001"/>
                  <a:pt x="1215000" y="270001"/>
                </a:cubicBezTo>
                <a:cubicBezTo>
                  <a:pt x="1200088" y="270001"/>
                  <a:pt x="1188000" y="257913"/>
                  <a:pt x="1188000" y="243001"/>
                </a:cubicBezTo>
                <a:cubicBezTo>
                  <a:pt x="1188000" y="228088"/>
                  <a:pt x="1200088" y="216001"/>
                  <a:pt x="1215000" y="216001"/>
                </a:cubicBezTo>
                <a:close/>
                <a:moveTo>
                  <a:pt x="1107000" y="216001"/>
                </a:moveTo>
                <a:cubicBezTo>
                  <a:pt x="1121912" y="216001"/>
                  <a:pt x="1134000" y="228088"/>
                  <a:pt x="1134000" y="243001"/>
                </a:cubicBezTo>
                <a:cubicBezTo>
                  <a:pt x="1134000" y="257913"/>
                  <a:pt x="1121912" y="270001"/>
                  <a:pt x="1107000" y="270001"/>
                </a:cubicBezTo>
                <a:cubicBezTo>
                  <a:pt x="1092088" y="270001"/>
                  <a:pt x="1080000" y="257913"/>
                  <a:pt x="1080000" y="243001"/>
                </a:cubicBezTo>
                <a:cubicBezTo>
                  <a:pt x="1080000" y="228088"/>
                  <a:pt x="1092088" y="216001"/>
                  <a:pt x="1107000" y="216001"/>
                </a:cubicBezTo>
                <a:close/>
                <a:moveTo>
                  <a:pt x="999000" y="216001"/>
                </a:moveTo>
                <a:cubicBezTo>
                  <a:pt x="1013912" y="216001"/>
                  <a:pt x="1026000" y="228088"/>
                  <a:pt x="1026000" y="243001"/>
                </a:cubicBezTo>
                <a:cubicBezTo>
                  <a:pt x="1026000" y="257913"/>
                  <a:pt x="1013912" y="270001"/>
                  <a:pt x="999000" y="270001"/>
                </a:cubicBezTo>
                <a:cubicBezTo>
                  <a:pt x="984088" y="270001"/>
                  <a:pt x="972000" y="257913"/>
                  <a:pt x="972000" y="243001"/>
                </a:cubicBezTo>
                <a:cubicBezTo>
                  <a:pt x="972000" y="228088"/>
                  <a:pt x="984088" y="216001"/>
                  <a:pt x="999000" y="216001"/>
                </a:cubicBezTo>
                <a:close/>
                <a:moveTo>
                  <a:pt x="891000" y="216001"/>
                </a:moveTo>
                <a:cubicBezTo>
                  <a:pt x="905912" y="216001"/>
                  <a:pt x="918000" y="228088"/>
                  <a:pt x="918000" y="243001"/>
                </a:cubicBezTo>
                <a:cubicBezTo>
                  <a:pt x="918000" y="257913"/>
                  <a:pt x="905912" y="270001"/>
                  <a:pt x="891000" y="270001"/>
                </a:cubicBezTo>
                <a:cubicBezTo>
                  <a:pt x="876088" y="270001"/>
                  <a:pt x="864000" y="257913"/>
                  <a:pt x="864000" y="243001"/>
                </a:cubicBezTo>
                <a:cubicBezTo>
                  <a:pt x="864000" y="228088"/>
                  <a:pt x="876088" y="216001"/>
                  <a:pt x="891000" y="216001"/>
                </a:cubicBezTo>
                <a:close/>
                <a:moveTo>
                  <a:pt x="783000" y="216001"/>
                </a:moveTo>
                <a:cubicBezTo>
                  <a:pt x="797912" y="216001"/>
                  <a:pt x="810000" y="228088"/>
                  <a:pt x="810000" y="243001"/>
                </a:cubicBezTo>
                <a:cubicBezTo>
                  <a:pt x="810000" y="257913"/>
                  <a:pt x="797912" y="270001"/>
                  <a:pt x="783000" y="270001"/>
                </a:cubicBezTo>
                <a:cubicBezTo>
                  <a:pt x="768088" y="270001"/>
                  <a:pt x="756000" y="257913"/>
                  <a:pt x="756000" y="243001"/>
                </a:cubicBezTo>
                <a:cubicBezTo>
                  <a:pt x="756000" y="228088"/>
                  <a:pt x="768088" y="216001"/>
                  <a:pt x="783000" y="216001"/>
                </a:cubicBezTo>
                <a:close/>
                <a:moveTo>
                  <a:pt x="675000" y="216001"/>
                </a:moveTo>
                <a:cubicBezTo>
                  <a:pt x="689912" y="216001"/>
                  <a:pt x="702000" y="228088"/>
                  <a:pt x="702000" y="243001"/>
                </a:cubicBezTo>
                <a:cubicBezTo>
                  <a:pt x="702000" y="257913"/>
                  <a:pt x="689912" y="270001"/>
                  <a:pt x="675000" y="270001"/>
                </a:cubicBezTo>
                <a:cubicBezTo>
                  <a:pt x="660088" y="270001"/>
                  <a:pt x="648000" y="257913"/>
                  <a:pt x="648000" y="243001"/>
                </a:cubicBezTo>
                <a:cubicBezTo>
                  <a:pt x="648000" y="228088"/>
                  <a:pt x="660088" y="216001"/>
                  <a:pt x="675000" y="216001"/>
                </a:cubicBezTo>
                <a:close/>
                <a:moveTo>
                  <a:pt x="567000" y="216001"/>
                </a:moveTo>
                <a:cubicBezTo>
                  <a:pt x="581912" y="216001"/>
                  <a:pt x="594000" y="228088"/>
                  <a:pt x="594000" y="243001"/>
                </a:cubicBezTo>
                <a:cubicBezTo>
                  <a:pt x="594000" y="257913"/>
                  <a:pt x="581912" y="270001"/>
                  <a:pt x="567000" y="270001"/>
                </a:cubicBezTo>
                <a:cubicBezTo>
                  <a:pt x="552088" y="270001"/>
                  <a:pt x="540000" y="257913"/>
                  <a:pt x="540000" y="243001"/>
                </a:cubicBezTo>
                <a:cubicBezTo>
                  <a:pt x="540000" y="228088"/>
                  <a:pt x="552088" y="216001"/>
                  <a:pt x="567000" y="216001"/>
                </a:cubicBezTo>
                <a:close/>
                <a:moveTo>
                  <a:pt x="459000" y="216001"/>
                </a:moveTo>
                <a:cubicBezTo>
                  <a:pt x="473912" y="216001"/>
                  <a:pt x="486000" y="228088"/>
                  <a:pt x="486000" y="243001"/>
                </a:cubicBezTo>
                <a:cubicBezTo>
                  <a:pt x="486000" y="257913"/>
                  <a:pt x="473912" y="270001"/>
                  <a:pt x="459000" y="270001"/>
                </a:cubicBezTo>
                <a:cubicBezTo>
                  <a:pt x="444088" y="270001"/>
                  <a:pt x="432000" y="257913"/>
                  <a:pt x="432000" y="243001"/>
                </a:cubicBezTo>
                <a:cubicBezTo>
                  <a:pt x="432000" y="228088"/>
                  <a:pt x="444088" y="216001"/>
                  <a:pt x="459000" y="216001"/>
                </a:cubicBezTo>
                <a:close/>
                <a:moveTo>
                  <a:pt x="351000" y="216001"/>
                </a:moveTo>
                <a:cubicBezTo>
                  <a:pt x="365912" y="216001"/>
                  <a:pt x="378000" y="228088"/>
                  <a:pt x="378000" y="243001"/>
                </a:cubicBezTo>
                <a:cubicBezTo>
                  <a:pt x="378000" y="257913"/>
                  <a:pt x="365912" y="270001"/>
                  <a:pt x="351000" y="270001"/>
                </a:cubicBezTo>
                <a:cubicBezTo>
                  <a:pt x="336088" y="270001"/>
                  <a:pt x="324000" y="257913"/>
                  <a:pt x="324000" y="243001"/>
                </a:cubicBezTo>
                <a:cubicBezTo>
                  <a:pt x="324000" y="228088"/>
                  <a:pt x="336088" y="216001"/>
                  <a:pt x="351000" y="216001"/>
                </a:cubicBezTo>
                <a:close/>
                <a:moveTo>
                  <a:pt x="243000" y="216001"/>
                </a:moveTo>
                <a:cubicBezTo>
                  <a:pt x="257912" y="216001"/>
                  <a:pt x="270000" y="228088"/>
                  <a:pt x="270000" y="243001"/>
                </a:cubicBezTo>
                <a:cubicBezTo>
                  <a:pt x="270000" y="257913"/>
                  <a:pt x="257912" y="270001"/>
                  <a:pt x="243000" y="270001"/>
                </a:cubicBezTo>
                <a:cubicBezTo>
                  <a:pt x="228088" y="270001"/>
                  <a:pt x="216000" y="257913"/>
                  <a:pt x="216000" y="243001"/>
                </a:cubicBezTo>
                <a:cubicBezTo>
                  <a:pt x="216000" y="228088"/>
                  <a:pt x="228088" y="216001"/>
                  <a:pt x="243000" y="216001"/>
                </a:cubicBezTo>
                <a:close/>
                <a:moveTo>
                  <a:pt x="135000" y="216001"/>
                </a:moveTo>
                <a:cubicBezTo>
                  <a:pt x="149912" y="216001"/>
                  <a:pt x="162000" y="228088"/>
                  <a:pt x="162000" y="243001"/>
                </a:cubicBezTo>
                <a:cubicBezTo>
                  <a:pt x="162000" y="257913"/>
                  <a:pt x="149912" y="270001"/>
                  <a:pt x="135000" y="270001"/>
                </a:cubicBezTo>
                <a:cubicBezTo>
                  <a:pt x="120088" y="270001"/>
                  <a:pt x="108000" y="257913"/>
                  <a:pt x="108000" y="243001"/>
                </a:cubicBezTo>
                <a:cubicBezTo>
                  <a:pt x="108000" y="228088"/>
                  <a:pt x="120088" y="216001"/>
                  <a:pt x="135000" y="216001"/>
                </a:cubicBezTo>
                <a:close/>
                <a:moveTo>
                  <a:pt x="27000" y="216001"/>
                </a:moveTo>
                <a:cubicBezTo>
                  <a:pt x="41912" y="216001"/>
                  <a:pt x="54000" y="228088"/>
                  <a:pt x="54000" y="243001"/>
                </a:cubicBezTo>
                <a:cubicBezTo>
                  <a:pt x="54000" y="257913"/>
                  <a:pt x="41912" y="270001"/>
                  <a:pt x="27000" y="270001"/>
                </a:cubicBezTo>
                <a:cubicBezTo>
                  <a:pt x="12088" y="270001"/>
                  <a:pt x="0" y="257913"/>
                  <a:pt x="0" y="243001"/>
                </a:cubicBezTo>
                <a:cubicBezTo>
                  <a:pt x="0" y="228088"/>
                  <a:pt x="12088" y="216001"/>
                  <a:pt x="27000" y="216001"/>
                </a:cubicBezTo>
                <a:close/>
                <a:moveTo>
                  <a:pt x="1539000" y="108001"/>
                </a:moveTo>
                <a:cubicBezTo>
                  <a:pt x="1553912" y="108001"/>
                  <a:pt x="1566000" y="120089"/>
                  <a:pt x="1566000" y="135000"/>
                </a:cubicBezTo>
                <a:cubicBezTo>
                  <a:pt x="1566000" y="149912"/>
                  <a:pt x="1553912" y="162000"/>
                  <a:pt x="1539000" y="162000"/>
                </a:cubicBezTo>
                <a:cubicBezTo>
                  <a:pt x="1524088" y="162000"/>
                  <a:pt x="1512000" y="149912"/>
                  <a:pt x="1512000" y="135000"/>
                </a:cubicBezTo>
                <a:cubicBezTo>
                  <a:pt x="1512000" y="120089"/>
                  <a:pt x="1524088" y="108001"/>
                  <a:pt x="1539000" y="108001"/>
                </a:cubicBezTo>
                <a:close/>
                <a:moveTo>
                  <a:pt x="1431000" y="108001"/>
                </a:moveTo>
                <a:cubicBezTo>
                  <a:pt x="1445912" y="108001"/>
                  <a:pt x="1458000" y="120089"/>
                  <a:pt x="1458000" y="135000"/>
                </a:cubicBezTo>
                <a:cubicBezTo>
                  <a:pt x="1458000" y="149912"/>
                  <a:pt x="1445912" y="162000"/>
                  <a:pt x="1431000" y="162000"/>
                </a:cubicBezTo>
                <a:cubicBezTo>
                  <a:pt x="1416088" y="162000"/>
                  <a:pt x="1404000" y="149912"/>
                  <a:pt x="1404000" y="135000"/>
                </a:cubicBezTo>
                <a:cubicBezTo>
                  <a:pt x="1404000" y="120089"/>
                  <a:pt x="1416088" y="108001"/>
                  <a:pt x="1431000" y="108001"/>
                </a:cubicBezTo>
                <a:close/>
                <a:moveTo>
                  <a:pt x="1323000" y="108001"/>
                </a:moveTo>
                <a:cubicBezTo>
                  <a:pt x="1337912" y="108001"/>
                  <a:pt x="1350000" y="120089"/>
                  <a:pt x="1350000" y="135000"/>
                </a:cubicBezTo>
                <a:cubicBezTo>
                  <a:pt x="1350000" y="149912"/>
                  <a:pt x="1337912" y="162000"/>
                  <a:pt x="1323000" y="162000"/>
                </a:cubicBezTo>
                <a:cubicBezTo>
                  <a:pt x="1308088" y="162000"/>
                  <a:pt x="1296000" y="149912"/>
                  <a:pt x="1296000" y="135000"/>
                </a:cubicBezTo>
                <a:cubicBezTo>
                  <a:pt x="1296000" y="120089"/>
                  <a:pt x="1308088" y="108001"/>
                  <a:pt x="1323000" y="108001"/>
                </a:cubicBezTo>
                <a:close/>
                <a:moveTo>
                  <a:pt x="1215000" y="108001"/>
                </a:moveTo>
                <a:cubicBezTo>
                  <a:pt x="1229912" y="108001"/>
                  <a:pt x="1242000" y="120089"/>
                  <a:pt x="1242000" y="135000"/>
                </a:cubicBezTo>
                <a:cubicBezTo>
                  <a:pt x="1242000" y="149912"/>
                  <a:pt x="1229912" y="162000"/>
                  <a:pt x="1215000" y="162000"/>
                </a:cubicBezTo>
                <a:cubicBezTo>
                  <a:pt x="1200088" y="162000"/>
                  <a:pt x="1188000" y="149912"/>
                  <a:pt x="1188000" y="135000"/>
                </a:cubicBezTo>
                <a:cubicBezTo>
                  <a:pt x="1188000" y="120089"/>
                  <a:pt x="1200088" y="108001"/>
                  <a:pt x="1215000" y="108001"/>
                </a:cubicBezTo>
                <a:close/>
                <a:moveTo>
                  <a:pt x="1107000" y="108001"/>
                </a:moveTo>
                <a:cubicBezTo>
                  <a:pt x="1121912" y="108001"/>
                  <a:pt x="1134000" y="120089"/>
                  <a:pt x="1134000" y="135000"/>
                </a:cubicBezTo>
                <a:cubicBezTo>
                  <a:pt x="1134000" y="149912"/>
                  <a:pt x="1121912" y="162000"/>
                  <a:pt x="1107000" y="162000"/>
                </a:cubicBezTo>
                <a:cubicBezTo>
                  <a:pt x="1092088" y="162000"/>
                  <a:pt x="1080000" y="149912"/>
                  <a:pt x="1080000" y="135000"/>
                </a:cubicBezTo>
                <a:cubicBezTo>
                  <a:pt x="1080000" y="120089"/>
                  <a:pt x="1092088" y="108001"/>
                  <a:pt x="1107000" y="108001"/>
                </a:cubicBezTo>
                <a:close/>
                <a:moveTo>
                  <a:pt x="999000" y="108001"/>
                </a:moveTo>
                <a:cubicBezTo>
                  <a:pt x="1013912" y="108001"/>
                  <a:pt x="1026000" y="120089"/>
                  <a:pt x="1026000" y="135000"/>
                </a:cubicBezTo>
                <a:cubicBezTo>
                  <a:pt x="1026000" y="149912"/>
                  <a:pt x="1013912" y="162000"/>
                  <a:pt x="999000" y="162000"/>
                </a:cubicBezTo>
                <a:cubicBezTo>
                  <a:pt x="984088" y="162000"/>
                  <a:pt x="972000" y="149912"/>
                  <a:pt x="972000" y="135000"/>
                </a:cubicBezTo>
                <a:cubicBezTo>
                  <a:pt x="972000" y="120089"/>
                  <a:pt x="984088" y="108001"/>
                  <a:pt x="999000" y="108001"/>
                </a:cubicBezTo>
                <a:close/>
                <a:moveTo>
                  <a:pt x="891000" y="108001"/>
                </a:moveTo>
                <a:cubicBezTo>
                  <a:pt x="905912" y="108001"/>
                  <a:pt x="918000" y="120089"/>
                  <a:pt x="918000" y="135000"/>
                </a:cubicBezTo>
                <a:cubicBezTo>
                  <a:pt x="918000" y="149912"/>
                  <a:pt x="905912" y="162000"/>
                  <a:pt x="891000" y="162000"/>
                </a:cubicBezTo>
                <a:cubicBezTo>
                  <a:pt x="876088" y="162000"/>
                  <a:pt x="864000" y="149912"/>
                  <a:pt x="864000" y="135000"/>
                </a:cubicBezTo>
                <a:cubicBezTo>
                  <a:pt x="864000" y="120089"/>
                  <a:pt x="876088" y="108001"/>
                  <a:pt x="891000" y="108001"/>
                </a:cubicBezTo>
                <a:close/>
                <a:moveTo>
                  <a:pt x="783000" y="108001"/>
                </a:moveTo>
                <a:cubicBezTo>
                  <a:pt x="797912" y="108001"/>
                  <a:pt x="810000" y="120089"/>
                  <a:pt x="810000" y="135000"/>
                </a:cubicBezTo>
                <a:cubicBezTo>
                  <a:pt x="810000" y="149912"/>
                  <a:pt x="797912" y="162000"/>
                  <a:pt x="783000" y="162000"/>
                </a:cubicBezTo>
                <a:cubicBezTo>
                  <a:pt x="768088" y="162000"/>
                  <a:pt x="756000" y="149912"/>
                  <a:pt x="756000" y="135000"/>
                </a:cubicBezTo>
                <a:cubicBezTo>
                  <a:pt x="756000" y="120089"/>
                  <a:pt x="768088" y="108001"/>
                  <a:pt x="783000" y="108001"/>
                </a:cubicBezTo>
                <a:close/>
                <a:moveTo>
                  <a:pt x="675000" y="108001"/>
                </a:moveTo>
                <a:cubicBezTo>
                  <a:pt x="689912" y="108001"/>
                  <a:pt x="702000" y="120089"/>
                  <a:pt x="702000" y="135000"/>
                </a:cubicBezTo>
                <a:cubicBezTo>
                  <a:pt x="702000" y="149912"/>
                  <a:pt x="689912" y="162000"/>
                  <a:pt x="675000" y="162000"/>
                </a:cubicBezTo>
                <a:cubicBezTo>
                  <a:pt x="660088" y="162000"/>
                  <a:pt x="648000" y="149912"/>
                  <a:pt x="648000" y="135000"/>
                </a:cubicBezTo>
                <a:cubicBezTo>
                  <a:pt x="648000" y="120089"/>
                  <a:pt x="660088" y="108001"/>
                  <a:pt x="675000" y="108001"/>
                </a:cubicBezTo>
                <a:close/>
                <a:moveTo>
                  <a:pt x="567000" y="108001"/>
                </a:moveTo>
                <a:cubicBezTo>
                  <a:pt x="581912" y="108001"/>
                  <a:pt x="594000" y="120089"/>
                  <a:pt x="594000" y="135000"/>
                </a:cubicBezTo>
                <a:cubicBezTo>
                  <a:pt x="594000" y="149912"/>
                  <a:pt x="581912" y="162000"/>
                  <a:pt x="567000" y="162000"/>
                </a:cubicBezTo>
                <a:cubicBezTo>
                  <a:pt x="552088" y="162000"/>
                  <a:pt x="540000" y="149912"/>
                  <a:pt x="540000" y="135000"/>
                </a:cubicBezTo>
                <a:cubicBezTo>
                  <a:pt x="540000" y="120089"/>
                  <a:pt x="552088" y="108001"/>
                  <a:pt x="567000" y="108001"/>
                </a:cubicBezTo>
                <a:close/>
                <a:moveTo>
                  <a:pt x="459000" y="108001"/>
                </a:moveTo>
                <a:cubicBezTo>
                  <a:pt x="473912" y="108001"/>
                  <a:pt x="486000" y="120089"/>
                  <a:pt x="486000" y="135000"/>
                </a:cubicBezTo>
                <a:cubicBezTo>
                  <a:pt x="486000" y="149912"/>
                  <a:pt x="473912" y="162000"/>
                  <a:pt x="459000" y="162000"/>
                </a:cubicBezTo>
                <a:cubicBezTo>
                  <a:pt x="444088" y="162000"/>
                  <a:pt x="432000" y="149912"/>
                  <a:pt x="432000" y="135000"/>
                </a:cubicBezTo>
                <a:cubicBezTo>
                  <a:pt x="432000" y="120089"/>
                  <a:pt x="444088" y="108001"/>
                  <a:pt x="459000" y="108001"/>
                </a:cubicBezTo>
                <a:close/>
                <a:moveTo>
                  <a:pt x="351000" y="108001"/>
                </a:moveTo>
                <a:cubicBezTo>
                  <a:pt x="365912" y="108001"/>
                  <a:pt x="378000" y="120089"/>
                  <a:pt x="378000" y="135000"/>
                </a:cubicBezTo>
                <a:cubicBezTo>
                  <a:pt x="378000" y="149912"/>
                  <a:pt x="365912" y="162000"/>
                  <a:pt x="351000" y="162000"/>
                </a:cubicBezTo>
                <a:cubicBezTo>
                  <a:pt x="336088" y="162000"/>
                  <a:pt x="324000" y="149912"/>
                  <a:pt x="324000" y="135000"/>
                </a:cubicBezTo>
                <a:cubicBezTo>
                  <a:pt x="324000" y="120089"/>
                  <a:pt x="336088" y="108001"/>
                  <a:pt x="351000" y="108001"/>
                </a:cubicBezTo>
                <a:close/>
                <a:moveTo>
                  <a:pt x="243000" y="108001"/>
                </a:moveTo>
                <a:cubicBezTo>
                  <a:pt x="257912" y="108001"/>
                  <a:pt x="270000" y="120089"/>
                  <a:pt x="270000" y="135000"/>
                </a:cubicBezTo>
                <a:cubicBezTo>
                  <a:pt x="270000" y="149912"/>
                  <a:pt x="257912" y="162000"/>
                  <a:pt x="243000" y="162000"/>
                </a:cubicBezTo>
                <a:cubicBezTo>
                  <a:pt x="228088" y="162000"/>
                  <a:pt x="216000" y="149912"/>
                  <a:pt x="216000" y="135000"/>
                </a:cubicBezTo>
                <a:cubicBezTo>
                  <a:pt x="216000" y="120089"/>
                  <a:pt x="228088" y="108001"/>
                  <a:pt x="243000" y="108001"/>
                </a:cubicBezTo>
                <a:close/>
                <a:moveTo>
                  <a:pt x="135000" y="108001"/>
                </a:moveTo>
                <a:cubicBezTo>
                  <a:pt x="149912" y="108001"/>
                  <a:pt x="162000" y="120089"/>
                  <a:pt x="162000" y="135000"/>
                </a:cubicBezTo>
                <a:cubicBezTo>
                  <a:pt x="162000" y="149912"/>
                  <a:pt x="149912" y="162000"/>
                  <a:pt x="135000" y="162000"/>
                </a:cubicBezTo>
                <a:cubicBezTo>
                  <a:pt x="120088" y="162000"/>
                  <a:pt x="108000" y="149912"/>
                  <a:pt x="108000" y="135000"/>
                </a:cubicBezTo>
                <a:cubicBezTo>
                  <a:pt x="108000" y="120089"/>
                  <a:pt x="120088" y="108001"/>
                  <a:pt x="135000" y="108001"/>
                </a:cubicBezTo>
                <a:close/>
                <a:moveTo>
                  <a:pt x="27000" y="108001"/>
                </a:moveTo>
                <a:cubicBezTo>
                  <a:pt x="41912" y="108001"/>
                  <a:pt x="54000" y="120089"/>
                  <a:pt x="54000" y="135000"/>
                </a:cubicBezTo>
                <a:cubicBezTo>
                  <a:pt x="54000" y="149912"/>
                  <a:pt x="41912" y="162000"/>
                  <a:pt x="27000" y="162000"/>
                </a:cubicBezTo>
                <a:cubicBezTo>
                  <a:pt x="12088" y="162000"/>
                  <a:pt x="0" y="149912"/>
                  <a:pt x="0" y="135000"/>
                </a:cubicBezTo>
                <a:cubicBezTo>
                  <a:pt x="0" y="120089"/>
                  <a:pt x="12088" y="108001"/>
                  <a:pt x="27000" y="108001"/>
                </a:cubicBezTo>
                <a:close/>
                <a:moveTo>
                  <a:pt x="1539000" y="0"/>
                </a:moveTo>
                <a:cubicBezTo>
                  <a:pt x="1553912" y="0"/>
                  <a:pt x="1566000" y="12088"/>
                  <a:pt x="1566000" y="27000"/>
                </a:cubicBezTo>
                <a:cubicBezTo>
                  <a:pt x="1566000" y="41913"/>
                  <a:pt x="1553912" y="54001"/>
                  <a:pt x="1539000" y="54001"/>
                </a:cubicBezTo>
                <a:cubicBezTo>
                  <a:pt x="1524088" y="54001"/>
                  <a:pt x="1512000" y="41913"/>
                  <a:pt x="1512000" y="27000"/>
                </a:cubicBezTo>
                <a:cubicBezTo>
                  <a:pt x="1512000" y="12088"/>
                  <a:pt x="1524088" y="0"/>
                  <a:pt x="1539000" y="0"/>
                </a:cubicBezTo>
                <a:close/>
                <a:moveTo>
                  <a:pt x="1431000" y="0"/>
                </a:moveTo>
                <a:cubicBezTo>
                  <a:pt x="1445912" y="0"/>
                  <a:pt x="1458000" y="12088"/>
                  <a:pt x="1458000" y="27000"/>
                </a:cubicBezTo>
                <a:cubicBezTo>
                  <a:pt x="1458000" y="41913"/>
                  <a:pt x="1445912" y="54001"/>
                  <a:pt x="1431000" y="54001"/>
                </a:cubicBezTo>
                <a:cubicBezTo>
                  <a:pt x="1416088" y="54001"/>
                  <a:pt x="1404000" y="41913"/>
                  <a:pt x="1404000" y="27000"/>
                </a:cubicBezTo>
                <a:cubicBezTo>
                  <a:pt x="1404000" y="12088"/>
                  <a:pt x="1416088" y="0"/>
                  <a:pt x="1431000" y="0"/>
                </a:cubicBezTo>
                <a:close/>
                <a:moveTo>
                  <a:pt x="1323000" y="0"/>
                </a:moveTo>
                <a:cubicBezTo>
                  <a:pt x="1337912" y="0"/>
                  <a:pt x="1350000" y="12088"/>
                  <a:pt x="1350000" y="27000"/>
                </a:cubicBezTo>
                <a:cubicBezTo>
                  <a:pt x="1350000" y="41913"/>
                  <a:pt x="1337912" y="54001"/>
                  <a:pt x="1323000" y="54001"/>
                </a:cubicBezTo>
                <a:cubicBezTo>
                  <a:pt x="1308088" y="54001"/>
                  <a:pt x="1296000" y="41913"/>
                  <a:pt x="1296000" y="27000"/>
                </a:cubicBezTo>
                <a:cubicBezTo>
                  <a:pt x="1296000" y="12088"/>
                  <a:pt x="1308088" y="0"/>
                  <a:pt x="1323000" y="0"/>
                </a:cubicBezTo>
                <a:close/>
                <a:moveTo>
                  <a:pt x="1215000" y="0"/>
                </a:moveTo>
                <a:cubicBezTo>
                  <a:pt x="1229912" y="0"/>
                  <a:pt x="1242000" y="12088"/>
                  <a:pt x="1242000" y="27000"/>
                </a:cubicBezTo>
                <a:cubicBezTo>
                  <a:pt x="1242000" y="41913"/>
                  <a:pt x="1229912" y="54001"/>
                  <a:pt x="1215000" y="54001"/>
                </a:cubicBezTo>
                <a:cubicBezTo>
                  <a:pt x="1200088" y="54001"/>
                  <a:pt x="1188000" y="41913"/>
                  <a:pt x="1188000" y="27000"/>
                </a:cubicBezTo>
                <a:cubicBezTo>
                  <a:pt x="1188000" y="12088"/>
                  <a:pt x="1200088" y="0"/>
                  <a:pt x="1215000" y="0"/>
                </a:cubicBezTo>
                <a:close/>
                <a:moveTo>
                  <a:pt x="1107000" y="0"/>
                </a:moveTo>
                <a:cubicBezTo>
                  <a:pt x="1121912" y="0"/>
                  <a:pt x="1134000" y="12088"/>
                  <a:pt x="1134000" y="27000"/>
                </a:cubicBezTo>
                <a:cubicBezTo>
                  <a:pt x="1134000" y="41913"/>
                  <a:pt x="1121912" y="54001"/>
                  <a:pt x="1107000" y="54001"/>
                </a:cubicBezTo>
                <a:cubicBezTo>
                  <a:pt x="1092088" y="54001"/>
                  <a:pt x="1080000" y="41913"/>
                  <a:pt x="1080000" y="27000"/>
                </a:cubicBezTo>
                <a:cubicBezTo>
                  <a:pt x="1080000" y="12088"/>
                  <a:pt x="1092088" y="0"/>
                  <a:pt x="1107000" y="0"/>
                </a:cubicBezTo>
                <a:close/>
                <a:moveTo>
                  <a:pt x="999000" y="0"/>
                </a:moveTo>
                <a:cubicBezTo>
                  <a:pt x="1013912" y="0"/>
                  <a:pt x="1026000" y="12088"/>
                  <a:pt x="1026000" y="27000"/>
                </a:cubicBezTo>
                <a:cubicBezTo>
                  <a:pt x="1026000" y="41913"/>
                  <a:pt x="1013912" y="54001"/>
                  <a:pt x="999000" y="54001"/>
                </a:cubicBezTo>
                <a:cubicBezTo>
                  <a:pt x="984088" y="54001"/>
                  <a:pt x="972000" y="41913"/>
                  <a:pt x="972000" y="27000"/>
                </a:cubicBezTo>
                <a:cubicBezTo>
                  <a:pt x="972000" y="12088"/>
                  <a:pt x="984088" y="0"/>
                  <a:pt x="999000" y="0"/>
                </a:cubicBezTo>
                <a:close/>
                <a:moveTo>
                  <a:pt x="891000" y="0"/>
                </a:moveTo>
                <a:cubicBezTo>
                  <a:pt x="905912" y="0"/>
                  <a:pt x="918000" y="12088"/>
                  <a:pt x="918000" y="27000"/>
                </a:cubicBezTo>
                <a:cubicBezTo>
                  <a:pt x="918000" y="41913"/>
                  <a:pt x="905912" y="54001"/>
                  <a:pt x="891000" y="54001"/>
                </a:cubicBezTo>
                <a:cubicBezTo>
                  <a:pt x="876088" y="54001"/>
                  <a:pt x="864000" y="41913"/>
                  <a:pt x="864000" y="27000"/>
                </a:cubicBezTo>
                <a:cubicBezTo>
                  <a:pt x="864000" y="12088"/>
                  <a:pt x="876088" y="0"/>
                  <a:pt x="891000" y="0"/>
                </a:cubicBezTo>
                <a:close/>
                <a:moveTo>
                  <a:pt x="783000" y="0"/>
                </a:moveTo>
                <a:cubicBezTo>
                  <a:pt x="797912" y="0"/>
                  <a:pt x="810000" y="12088"/>
                  <a:pt x="810000" y="27000"/>
                </a:cubicBezTo>
                <a:cubicBezTo>
                  <a:pt x="810000" y="41913"/>
                  <a:pt x="797912" y="54001"/>
                  <a:pt x="783000" y="54001"/>
                </a:cubicBezTo>
                <a:cubicBezTo>
                  <a:pt x="768088" y="54001"/>
                  <a:pt x="756000" y="41913"/>
                  <a:pt x="756000" y="27000"/>
                </a:cubicBezTo>
                <a:cubicBezTo>
                  <a:pt x="756000" y="12088"/>
                  <a:pt x="768088" y="0"/>
                  <a:pt x="783000" y="0"/>
                </a:cubicBezTo>
                <a:close/>
                <a:moveTo>
                  <a:pt x="675000" y="0"/>
                </a:moveTo>
                <a:cubicBezTo>
                  <a:pt x="689912" y="0"/>
                  <a:pt x="702000" y="12088"/>
                  <a:pt x="702000" y="27000"/>
                </a:cubicBezTo>
                <a:cubicBezTo>
                  <a:pt x="702000" y="41913"/>
                  <a:pt x="689912" y="54001"/>
                  <a:pt x="675000" y="54001"/>
                </a:cubicBezTo>
                <a:cubicBezTo>
                  <a:pt x="660088" y="54001"/>
                  <a:pt x="648000" y="41913"/>
                  <a:pt x="648000" y="27000"/>
                </a:cubicBezTo>
                <a:cubicBezTo>
                  <a:pt x="648000" y="12088"/>
                  <a:pt x="660088" y="0"/>
                  <a:pt x="675000" y="0"/>
                </a:cubicBezTo>
                <a:close/>
                <a:moveTo>
                  <a:pt x="567000" y="0"/>
                </a:moveTo>
                <a:cubicBezTo>
                  <a:pt x="581912" y="0"/>
                  <a:pt x="594000" y="12088"/>
                  <a:pt x="594000" y="27000"/>
                </a:cubicBezTo>
                <a:cubicBezTo>
                  <a:pt x="594000" y="41913"/>
                  <a:pt x="581912" y="54001"/>
                  <a:pt x="567000" y="54001"/>
                </a:cubicBezTo>
                <a:cubicBezTo>
                  <a:pt x="552088" y="54001"/>
                  <a:pt x="540000" y="41913"/>
                  <a:pt x="540000" y="27000"/>
                </a:cubicBezTo>
                <a:cubicBezTo>
                  <a:pt x="540000" y="12088"/>
                  <a:pt x="552088" y="0"/>
                  <a:pt x="567000" y="0"/>
                </a:cubicBezTo>
                <a:close/>
                <a:moveTo>
                  <a:pt x="459000" y="0"/>
                </a:moveTo>
                <a:cubicBezTo>
                  <a:pt x="473912" y="0"/>
                  <a:pt x="486000" y="12088"/>
                  <a:pt x="486000" y="27000"/>
                </a:cubicBezTo>
                <a:cubicBezTo>
                  <a:pt x="486000" y="41913"/>
                  <a:pt x="473912" y="54001"/>
                  <a:pt x="459000" y="54001"/>
                </a:cubicBezTo>
                <a:cubicBezTo>
                  <a:pt x="444088" y="54001"/>
                  <a:pt x="432000" y="41913"/>
                  <a:pt x="432000" y="27000"/>
                </a:cubicBezTo>
                <a:cubicBezTo>
                  <a:pt x="432000" y="12088"/>
                  <a:pt x="444088" y="0"/>
                  <a:pt x="459000" y="0"/>
                </a:cubicBezTo>
                <a:close/>
                <a:moveTo>
                  <a:pt x="351000" y="0"/>
                </a:moveTo>
                <a:cubicBezTo>
                  <a:pt x="365912" y="0"/>
                  <a:pt x="378000" y="12088"/>
                  <a:pt x="378000" y="27000"/>
                </a:cubicBezTo>
                <a:cubicBezTo>
                  <a:pt x="378000" y="41913"/>
                  <a:pt x="365912" y="54001"/>
                  <a:pt x="351000" y="54001"/>
                </a:cubicBezTo>
                <a:cubicBezTo>
                  <a:pt x="336088" y="54001"/>
                  <a:pt x="324000" y="41913"/>
                  <a:pt x="324000" y="27000"/>
                </a:cubicBezTo>
                <a:cubicBezTo>
                  <a:pt x="324000" y="12088"/>
                  <a:pt x="336088" y="0"/>
                  <a:pt x="351000" y="0"/>
                </a:cubicBezTo>
                <a:close/>
                <a:moveTo>
                  <a:pt x="243000" y="0"/>
                </a:moveTo>
                <a:cubicBezTo>
                  <a:pt x="257912" y="0"/>
                  <a:pt x="270000" y="12088"/>
                  <a:pt x="270000" y="27000"/>
                </a:cubicBezTo>
                <a:cubicBezTo>
                  <a:pt x="270000" y="41913"/>
                  <a:pt x="257912" y="54001"/>
                  <a:pt x="243000" y="54001"/>
                </a:cubicBezTo>
                <a:cubicBezTo>
                  <a:pt x="228088" y="54001"/>
                  <a:pt x="216000" y="41913"/>
                  <a:pt x="216000" y="27000"/>
                </a:cubicBezTo>
                <a:cubicBezTo>
                  <a:pt x="216000" y="12088"/>
                  <a:pt x="228088" y="0"/>
                  <a:pt x="243000" y="0"/>
                </a:cubicBezTo>
                <a:close/>
                <a:moveTo>
                  <a:pt x="135000" y="0"/>
                </a:moveTo>
                <a:cubicBezTo>
                  <a:pt x="149912" y="0"/>
                  <a:pt x="162000" y="12088"/>
                  <a:pt x="162000" y="27000"/>
                </a:cubicBezTo>
                <a:cubicBezTo>
                  <a:pt x="162000" y="41913"/>
                  <a:pt x="149912" y="54001"/>
                  <a:pt x="135000" y="54001"/>
                </a:cubicBezTo>
                <a:cubicBezTo>
                  <a:pt x="120088" y="54001"/>
                  <a:pt x="108000" y="41913"/>
                  <a:pt x="108000" y="27000"/>
                </a:cubicBezTo>
                <a:cubicBezTo>
                  <a:pt x="108000" y="12088"/>
                  <a:pt x="120088" y="0"/>
                  <a:pt x="135000" y="0"/>
                </a:cubicBezTo>
                <a:close/>
                <a:moveTo>
                  <a:pt x="27000" y="0"/>
                </a:moveTo>
                <a:cubicBezTo>
                  <a:pt x="41912" y="0"/>
                  <a:pt x="54000" y="12088"/>
                  <a:pt x="54000" y="27000"/>
                </a:cubicBezTo>
                <a:cubicBezTo>
                  <a:pt x="54000" y="41913"/>
                  <a:pt x="41912" y="54001"/>
                  <a:pt x="27000" y="54001"/>
                </a:cubicBezTo>
                <a:cubicBezTo>
                  <a:pt x="12088" y="54001"/>
                  <a:pt x="0" y="41913"/>
                  <a:pt x="0" y="27000"/>
                </a:cubicBezTo>
                <a:cubicBezTo>
                  <a:pt x="0" y="12088"/>
                  <a:pt x="12088" y="0"/>
                  <a:pt x="2700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9000"/>
            </a:schemeClr>
          </a:solidFill>
          <a:ln>
            <a:noFill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8FBFF"/>
              </a:solidFill>
              <a:effectLst/>
              <a:uLnTx/>
              <a:uFillTx/>
              <a:latin typeface="Arial" panose="020B0604020202020204" pitchFamily="34" charset="0"/>
              <a:ea typeface="MiSans" panose="00000500000000000000" pitchFamily="2" charset="-122"/>
              <a:cs typeface="+mn-cs"/>
            </a:endParaRPr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2E0E627B-C591-8CA0-4FAE-3BC125B93602}"/>
              </a:ext>
            </a:extLst>
          </p:cNvPr>
          <p:cNvSpPr/>
          <p:nvPr/>
        </p:nvSpPr>
        <p:spPr>
          <a:xfrm>
            <a:off x="6542788" y="1924236"/>
            <a:ext cx="3629893" cy="36298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7E02EB79-EE65-18DE-5792-3B37DE27E098}"/>
              </a:ext>
            </a:extLst>
          </p:cNvPr>
          <p:cNvGrpSpPr/>
          <p:nvPr/>
        </p:nvGrpSpPr>
        <p:grpSpPr>
          <a:xfrm>
            <a:off x="7570174" y="1014080"/>
            <a:ext cx="1842501" cy="5378608"/>
            <a:chOff x="8135840" y="1310966"/>
            <a:chExt cx="1842501" cy="5378608"/>
          </a:xfrm>
        </p:grpSpPr>
        <p:sp>
          <p:nvSpPr>
            <p:cNvPr id="112" name="矩形: 圆角 111">
              <a:extLst>
                <a:ext uri="{FF2B5EF4-FFF2-40B4-BE49-F238E27FC236}">
                  <a16:creationId xmlns:a16="http://schemas.microsoft.com/office/drawing/2014/main" id="{5F9B2731-F184-C086-EDD1-B4C2FD10616B}"/>
                </a:ext>
              </a:extLst>
            </p:cNvPr>
            <p:cNvSpPr/>
            <p:nvPr/>
          </p:nvSpPr>
          <p:spPr>
            <a:xfrm>
              <a:off x="8135840" y="1310966"/>
              <a:ext cx="1842501" cy="2634652"/>
            </a:xfrm>
            <a:prstGeom prst="roundRect">
              <a:avLst>
                <a:gd name="adj" fmla="val 4242"/>
              </a:avLst>
            </a:prstGeom>
            <a:blipFill>
              <a:blip r:embed="rId3"/>
              <a:stretch>
                <a:fillRect l="-60846" r="-53358"/>
              </a:stretch>
            </a:blip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13" name="矩形: 圆角 112">
              <a:extLst>
                <a:ext uri="{FF2B5EF4-FFF2-40B4-BE49-F238E27FC236}">
                  <a16:creationId xmlns:a16="http://schemas.microsoft.com/office/drawing/2014/main" id="{58D51138-5240-D8EF-FB0A-E97839AAC7F2}"/>
                </a:ext>
              </a:extLst>
            </p:cNvPr>
            <p:cNvSpPr/>
            <p:nvPr/>
          </p:nvSpPr>
          <p:spPr>
            <a:xfrm>
              <a:off x="8135840" y="4054922"/>
              <a:ext cx="1842501" cy="2634652"/>
            </a:xfrm>
            <a:prstGeom prst="roundRect">
              <a:avLst>
                <a:gd name="adj" fmla="val 4242"/>
              </a:avLst>
            </a:prstGeom>
            <a:blipFill>
              <a:blip r:embed="rId3"/>
              <a:stretch>
                <a:fillRect l="-60846" r="-53358"/>
              </a:stretch>
            </a:blip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6B8C6981-C2FA-5115-4EF4-04A44D606BDD}"/>
              </a:ext>
            </a:extLst>
          </p:cNvPr>
          <p:cNvGrpSpPr/>
          <p:nvPr/>
        </p:nvGrpSpPr>
        <p:grpSpPr>
          <a:xfrm>
            <a:off x="9687692" y="1421746"/>
            <a:ext cx="1842501" cy="5378608"/>
            <a:chOff x="10101706" y="929256"/>
            <a:chExt cx="1842501" cy="5378608"/>
          </a:xfrm>
        </p:grpSpPr>
        <p:sp>
          <p:nvSpPr>
            <p:cNvPr id="114" name="矩形: 圆角 113">
              <a:extLst>
                <a:ext uri="{FF2B5EF4-FFF2-40B4-BE49-F238E27FC236}">
                  <a16:creationId xmlns:a16="http://schemas.microsoft.com/office/drawing/2014/main" id="{4693F89A-6DAC-F887-2922-A901C3DE812D}"/>
                </a:ext>
              </a:extLst>
            </p:cNvPr>
            <p:cNvSpPr/>
            <p:nvPr/>
          </p:nvSpPr>
          <p:spPr>
            <a:xfrm>
              <a:off x="10101706" y="929256"/>
              <a:ext cx="1842501" cy="2634652"/>
            </a:xfrm>
            <a:prstGeom prst="roundRect">
              <a:avLst>
                <a:gd name="adj" fmla="val 4242"/>
              </a:avLst>
            </a:prstGeom>
            <a:blipFill>
              <a:blip r:embed="rId3"/>
              <a:stretch>
                <a:fillRect l="-60846" r="-53358"/>
              </a:stretch>
            </a:blip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15" name="矩形: 圆角 114">
              <a:extLst>
                <a:ext uri="{FF2B5EF4-FFF2-40B4-BE49-F238E27FC236}">
                  <a16:creationId xmlns:a16="http://schemas.microsoft.com/office/drawing/2014/main" id="{93548EAE-D89E-7A74-065F-946D813C9CFE}"/>
                </a:ext>
              </a:extLst>
            </p:cNvPr>
            <p:cNvSpPr/>
            <p:nvPr/>
          </p:nvSpPr>
          <p:spPr>
            <a:xfrm>
              <a:off x="10101706" y="3673212"/>
              <a:ext cx="1842501" cy="2634652"/>
            </a:xfrm>
            <a:prstGeom prst="roundRect">
              <a:avLst>
                <a:gd name="adj" fmla="val 4242"/>
              </a:avLst>
            </a:prstGeom>
            <a:blipFill>
              <a:blip r:embed="rId3"/>
              <a:stretch>
                <a:fillRect l="-60846" r="-53358"/>
              </a:stretch>
            </a:blip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4" name="图片 3">
            <a:hlinkClick r:id="rId4"/>
            <a:extLst>
              <a:ext uri="{FF2B5EF4-FFF2-40B4-BE49-F238E27FC236}">
                <a16:creationId xmlns:a16="http://schemas.microsoft.com/office/drawing/2014/main" id="{A6A2CA06-E68F-EC7F-784D-3892488340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223" name="任意多边形: 形状 222">
            <a:extLst>
              <a:ext uri="{FF2B5EF4-FFF2-40B4-BE49-F238E27FC236}">
                <a16:creationId xmlns:a16="http://schemas.microsoft.com/office/drawing/2014/main" id="{7BACD6E1-36E3-5B1E-0C14-DB1B3F803E7E}"/>
              </a:ext>
            </a:extLst>
          </p:cNvPr>
          <p:cNvSpPr/>
          <p:nvPr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1F9F9FF-360C-CF04-597F-B6F7B0B22B70}"/>
              </a:ext>
            </a:extLst>
          </p:cNvPr>
          <p:cNvSpPr txBox="1"/>
          <p:nvPr/>
        </p:nvSpPr>
        <p:spPr>
          <a:xfrm>
            <a:off x="533146" y="2112358"/>
            <a:ext cx="226292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内容呈现</a:t>
            </a: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42B47CE3-89EE-97CF-86B2-574B964D80FD}"/>
              </a:ext>
            </a:extLst>
          </p:cNvPr>
          <p:cNvSpPr/>
          <p:nvPr/>
        </p:nvSpPr>
        <p:spPr>
          <a:xfrm>
            <a:off x="5452656" y="2324883"/>
            <a:ext cx="1842502" cy="2634653"/>
          </a:xfrm>
          <a:prstGeom prst="roundRect">
            <a:avLst>
              <a:gd name="adj" fmla="val 4242"/>
            </a:avLst>
          </a:prstGeom>
          <a:blipFill>
            <a:blip r:embed="rId3"/>
            <a:stretch>
              <a:fillRect l="-60846" r="-53358"/>
            </a:stretch>
          </a:blip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cxnSp>
        <p:nvCxnSpPr>
          <p:cNvPr id="121" name="直接连接符 120">
            <a:extLst>
              <a:ext uri="{FF2B5EF4-FFF2-40B4-BE49-F238E27FC236}">
                <a16:creationId xmlns:a16="http://schemas.microsoft.com/office/drawing/2014/main" id="{146074F9-78E6-72CD-8A63-7568DAB708A3}"/>
              </a:ext>
            </a:extLst>
          </p:cNvPr>
          <p:cNvCxnSpPr>
            <a:cxnSpLocks/>
          </p:cNvCxnSpPr>
          <p:nvPr/>
        </p:nvCxnSpPr>
        <p:spPr>
          <a:xfrm>
            <a:off x="683641" y="2667435"/>
            <a:ext cx="566516" cy="0"/>
          </a:xfrm>
          <a:prstGeom prst="line">
            <a:avLst/>
          </a:prstGeom>
          <a:ln w="4762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文本框 121">
            <a:extLst>
              <a:ext uri="{FF2B5EF4-FFF2-40B4-BE49-F238E27FC236}">
                <a16:creationId xmlns:a16="http://schemas.microsoft.com/office/drawing/2014/main" id="{5E2601F5-7DBC-BAEB-1751-59210BFAB883}"/>
              </a:ext>
            </a:extLst>
          </p:cNvPr>
          <p:cNvSpPr txBox="1"/>
          <p:nvPr/>
        </p:nvSpPr>
        <p:spPr>
          <a:xfrm>
            <a:off x="574651" y="2881110"/>
            <a:ext cx="3273449" cy="1384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dirty="0"/>
              <a:t>利用最短时间吸引用户关注，突出产品亮点。用户的时间很宝贵，尊重用户时间的同时，也为产品自身创造了不错的自我介绍时间。视觉上的统一，能增加易读性，不易增强阅读准度。同时增加元素让画面更加活泼。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6C59C6B-8553-2C74-B143-F233F246F1BE}"/>
              </a:ext>
            </a:extLst>
          </p:cNvPr>
          <p:cNvSpPr/>
          <p:nvPr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976FB2A-C53C-4CF4-1A4B-6E85A5350519}"/>
              </a:ext>
            </a:extLst>
          </p:cNvPr>
          <p:cNvSpPr/>
          <p:nvPr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F7F264-D5D5-1793-1CA0-6B91CE075556}"/>
              </a:ext>
            </a:extLst>
          </p:cNvPr>
          <p:cNvSpPr/>
          <p:nvPr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4711106B-28D3-5360-5017-30D6EF29C94C}"/>
              </a:ext>
            </a:extLst>
          </p:cNvPr>
          <p:cNvSpPr/>
          <p:nvPr/>
        </p:nvSpPr>
        <p:spPr>
          <a:xfrm>
            <a:off x="0" y="2057599"/>
            <a:ext cx="130716" cy="57118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B656F4C4-CE9E-0746-9DF2-0A3376DACCE3}"/>
              </a:ext>
            </a:extLst>
          </p:cNvPr>
          <p:cNvSpPr/>
          <p:nvPr/>
        </p:nvSpPr>
        <p:spPr>
          <a:xfrm>
            <a:off x="661409" y="5106863"/>
            <a:ext cx="3016241" cy="1000141"/>
          </a:xfrm>
          <a:prstGeom prst="roundRect">
            <a:avLst>
              <a:gd name="adj" fmla="val 4242"/>
            </a:avLst>
          </a:prstGeom>
          <a:solidFill>
            <a:schemeClr val="bg1"/>
          </a:solid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52462E-DBA8-EA3B-7622-D1FED3DF1749}"/>
              </a:ext>
            </a:extLst>
          </p:cNvPr>
          <p:cNvSpPr txBox="1"/>
          <p:nvPr/>
        </p:nvSpPr>
        <p:spPr>
          <a:xfrm>
            <a:off x="658476" y="5159492"/>
            <a:ext cx="111770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设计标注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7C9DCFC-6F4A-FB94-273A-8AB7369F58F9}"/>
              </a:ext>
            </a:extLst>
          </p:cNvPr>
          <p:cNvGrpSpPr/>
          <p:nvPr/>
        </p:nvGrpSpPr>
        <p:grpSpPr>
          <a:xfrm>
            <a:off x="748719" y="5587586"/>
            <a:ext cx="941250" cy="369332"/>
            <a:chOff x="766763" y="5587586"/>
            <a:chExt cx="941250" cy="369332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C83ABEF2-7702-FDB5-CD7D-BC35115583A2}"/>
                </a:ext>
              </a:extLst>
            </p:cNvPr>
            <p:cNvSpPr/>
            <p:nvPr/>
          </p:nvSpPr>
          <p:spPr>
            <a:xfrm>
              <a:off x="766763" y="5638249"/>
              <a:ext cx="268006" cy="268006"/>
            </a:xfrm>
            <a:prstGeom prst="ellipse">
              <a:avLst/>
            </a:prstGeom>
            <a:solidFill>
              <a:schemeClr val="accent1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dirty="0"/>
                <a:t>1</a:t>
              </a:r>
              <a:endParaRPr lang="zh-CN" altLang="en-US" dirty="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51678707-405A-9CA2-7EB7-77A884A3009E}"/>
                </a:ext>
              </a:extLst>
            </p:cNvPr>
            <p:cNvSpPr txBox="1"/>
            <p:nvPr/>
          </p:nvSpPr>
          <p:spPr>
            <a:xfrm>
              <a:off x="996042" y="5587586"/>
              <a:ext cx="711971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dirty="0"/>
                <a:t>专业</a:t>
              </a: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4D4BFF98-A00E-4027-5A00-7B69F1557376}"/>
              </a:ext>
            </a:extLst>
          </p:cNvPr>
          <p:cNvGrpSpPr/>
          <p:nvPr/>
        </p:nvGrpSpPr>
        <p:grpSpPr>
          <a:xfrm>
            <a:off x="1781805" y="5587586"/>
            <a:ext cx="941250" cy="369332"/>
            <a:chOff x="766763" y="5587586"/>
            <a:chExt cx="941250" cy="369332"/>
          </a:xfrm>
        </p:grpSpPr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167E651-607E-CC93-528A-1C6D005930C8}"/>
                </a:ext>
              </a:extLst>
            </p:cNvPr>
            <p:cNvSpPr/>
            <p:nvPr/>
          </p:nvSpPr>
          <p:spPr>
            <a:xfrm>
              <a:off x="766763" y="5638249"/>
              <a:ext cx="268006" cy="268006"/>
            </a:xfrm>
            <a:prstGeom prst="ellipse">
              <a:avLst/>
            </a:prstGeom>
            <a:solidFill>
              <a:schemeClr val="accent1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dirty="0"/>
                <a:t>1</a:t>
              </a:r>
              <a:endParaRPr lang="zh-CN" altLang="en-US" dirty="0"/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EFF09B73-79E2-53D3-92F5-60ECD5BD03E1}"/>
                </a:ext>
              </a:extLst>
            </p:cNvPr>
            <p:cNvSpPr txBox="1"/>
            <p:nvPr/>
          </p:nvSpPr>
          <p:spPr>
            <a:xfrm>
              <a:off x="996042" y="5587586"/>
              <a:ext cx="711971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dirty="0"/>
                <a:t>专业</a:t>
              </a: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87E6C05-9D0B-9BFC-0C8C-5BE6275C09C5}"/>
              </a:ext>
            </a:extLst>
          </p:cNvPr>
          <p:cNvGrpSpPr/>
          <p:nvPr/>
        </p:nvGrpSpPr>
        <p:grpSpPr>
          <a:xfrm>
            <a:off x="2814890" y="5587586"/>
            <a:ext cx="941250" cy="369332"/>
            <a:chOff x="766763" y="5587586"/>
            <a:chExt cx="941250" cy="369332"/>
          </a:xfrm>
        </p:grpSpPr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B77FE855-B98C-799A-CBD2-5FFCB00EE1B1}"/>
                </a:ext>
              </a:extLst>
            </p:cNvPr>
            <p:cNvSpPr/>
            <p:nvPr/>
          </p:nvSpPr>
          <p:spPr>
            <a:xfrm>
              <a:off x="766763" y="5638249"/>
              <a:ext cx="268006" cy="268006"/>
            </a:xfrm>
            <a:prstGeom prst="ellipse">
              <a:avLst/>
            </a:prstGeom>
            <a:solidFill>
              <a:schemeClr val="accent1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dirty="0"/>
                <a:t>1</a:t>
              </a:r>
              <a:endParaRPr lang="zh-CN" altLang="en-US" dirty="0"/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17446419-78C3-7BC8-7FEB-F7BC802F0663}"/>
                </a:ext>
              </a:extLst>
            </p:cNvPr>
            <p:cNvSpPr txBox="1"/>
            <p:nvPr/>
          </p:nvSpPr>
          <p:spPr>
            <a:xfrm>
              <a:off x="996042" y="5587586"/>
              <a:ext cx="711971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dirty="0"/>
                <a:t>专业</a:t>
              </a: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FF0D0FCB-FC49-230B-43CA-E565778F8565}"/>
              </a:ext>
            </a:extLst>
          </p:cNvPr>
          <p:cNvGrpSpPr/>
          <p:nvPr/>
        </p:nvGrpSpPr>
        <p:grpSpPr>
          <a:xfrm>
            <a:off x="517905" y="123360"/>
            <a:ext cx="2471929" cy="1334829"/>
            <a:chOff x="517905" y="123360"/>
            <a:chExt cx="2471929" cy="1334829"/>
          </a:xfrm>
        </p:grpSpPr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55904B5C-1C9B-5359-C143-8AB6397229C2}"/>
                </a:ext>
              </a:extLst>
            </p:cNvPr>
            <p:cNvGrpSpPr/>
            <p:nvPr/>
          </p:nvGrpSpPr>
          <p:grpSpPr>
            <a:xfrm>
              <a:off x="517905" y="123360"/>
              <a:ext cx="2471929" cy="1334829"/>
              <a:chOff x="-171070" y="354882"/>
              <a:chExt cx="2471929" cy="1334829"/>
            </a:xfrm>
          </p:grpSpPr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01B6651E-F42B-A2FF-4652-823AD82AF766}"/>
                  </a:ext>
                </a:extLst>
              </p:cNvPr>
              <p:cNvSpPr txBox="1"/>
              <p:nvPr/>
            </p:nvSpPr>
            <p:spPr>
              <a:xfrm>
                <a:off x="-171070" y="354882"/>
                <a:ext cx="1417320" cy="1107996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48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60000">
                          <a:schemeClr val="accent1"/>
                        </a:gs>
                        <a:gs pos="0">
                          <a:schemeClr val="accent1"/>
                        </a:gs>
                        <a:gs pos="64000">
                          <a:schemeClr val="accent1">
                            <a:alpha val="0"/>
                          </a:schemeClr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5400000" scaled="0"/>
                      <a:tileRect/>
                    </a:gradFill>
                    <a:effectLst/>
                    <a:uLnTx/>
                    <a:uFillTx/>
                    <a:latin typeface="Arial"/>
                    <a:ea typeface="OPPOSans B"/>
                    <a:cs typeface="+mn-cs"/>
                  </a:rPr>
                  <a:t>05</a:t>
                </a:r>
                <a:endParaRPr kumimoji="0" lang="zh-CN" altLang="en-US" sz="648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0000">
                        <a:schemeClr val="accent1"/>
                      </a:gs>
                      <a:gs pos="0">
                        <a:schemeClr val="accent1"/>
                      </a:gs>
                      <a:gs pos="64000">
                        <a:schemeClr val="accent1">
                          <a:alpha val="0"/>
                        </a:schemeClr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effectLst/>
                  <a:uLnTx/>
                  <a:uFillTx/>
                  <a:latin typeface="Arial"/>
                  <a:ea typeface="OPPOSans B"/>
                  <a:cs typeface="+mn-cs"/>
                </a:endParaRPr>
              </a:p>
            </p:txBody>
          </p: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6E548F8B-2DF6-B17F-22B5-49604E28B3A5}"/>
                  </a:ext>
                </a:extLst>
              </p:cNvPr>
              <p:cNvSpPr txBox="1"/>
              <p:nvPr/>
            </p:nvSpPr>
            <p:spPr>
              <a:xfrm>
                <a:off x="-171069" y="1357312"/>
                <a:ext cx="2050522" cy="332399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OPPOSans R"/>
                    <a:cs typeface="+mn-cs"/>
                  </a:rPr>
                  <a:t>THIS IS THE TITLE</a:t>
                </a:r>
                <a:endParaRPr kumimoji="0" lang="zh-CN" alt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POSans R"/>
                  <a:cs typeface="+mn-cs"/>
                </a:endParaRPr>
              </a:p>
            </p:txBody>
          </p:sp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B48792AE-7BAE-57B2-D9DC-FDDF0A1984F9}"/>
                  </a:ext>
                </a:extLst>
              </p:cNvPr>
              <p:cNvSpPr txBox="1"/>
              <p:nvPr/>
            </p:nvSpPr>
            <p:spPr>
              <a:xfrm>
                <a:off x="-155829" y="939179"/>
                <a:ext cx="2456688" cy="553998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B"/>
                    <a:ea typeface="OPPOSans B"/>
                    <a:cs typeface="+mn-cs"/>
                  </a:rPr>
                  <a:t>页面展示</a:t>
                </a:r>
              </a:p>
            </p:txBody>
          </p:sp>
        </p:grpSp>
        <p:sp>
          <p:nvSpPr>
            <p:cNvPr id="45" name="圆: 空心 44">
              <a:extLst>
                <a:ext uri="{FF2B5EF4-FFF2-40B4-BE49-F238E27FC236}">
                  <a16:creationId xmlns:a16="http://schemas.microsoft.com/office/drawing/2014/main" id="{87DA0933-6CAC-8913-8AEE-C2AE000B49DE}"/>
                </a:ext>
              </a:extLst>
            </p:cNvPr>
            <p:cNvSpPr/>
            <p:nvPr/>
          </p:nvSpPr>
          <p:spPr>
            <a:xfrm>
              <a:off x="2152131" y="800100"/>
              <a:ext cx="129156" cy="129156"/>
            </a:xfrm>
            <a:prstGeom prst="don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POSans R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55472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6C59C6B-8553-2C74-B143-F233F246F1BE}"/>
              </a:ext>
            </a:extLst>
          </p:cNvPr>
          <p:cNvSpPr/>
          <p:nvPr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976FB2A-C53C-4CF4-1A4B-6E85A5350519}"/>
              </a:ext>
            </a:extLst>
          </p:cNvPr>
          <p:cNvSpPr/>
          <p:nvPr/>
        </p:nvSpPr>
        <p:spPr>
          <a:xfrm flipH="1">
            <a:off x="11202924" y="6487342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F7F264-D5D5-1793-1CA0-6B91CE075556}"/>
              </a:ext>
            </a:extLst>
          </p:cNvPr>
          <p:cNvSpPr/>
          <p:nvPr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75EEF950-AD72-4AE1-606B-1EF60AE92EAB}"/>
              </a:ext>
            </a:extLst>
          </p:cNvPr>
          <p:cNvSpPr/>
          <p:nvPr/>
        </p:nvSpPr>
        <p:spPr>
          <a:xfrm>
            <a:off x="11309384" y="0"/>
            <a:ext cx="882616" cy="809090"/>
          </a:xfrm>
          <a:custGeom>
            <a:avLst/>
            <a:gdLst>
              <a:gd name="connsiteX0" fmla="*/ 0 w 882616"/>
              <a:gd name="connsiteY0" fmla="*/ 0 h 809090"/>
              <a:gd name="connsiteX1" fmla="*/ 160693 w 882616"/>
              <a:gd name="connsiteY1" fmla="*/ 0 h 809090"/>
              <a:gd name="connsiteX2" fmla="*/ 167284 w 882616"/>
              <a:gd name="connsiteY2" fmla="*/ 65385 h 809090"/>
              <a:gd name="connsiteX3" fmla="*/ 882615 w 882616"/>
              <a:gd name="connsiteY3" fmla="*/ 648396 h 809090"/>
              <a:gd name="connsiteX4" fmla="*/ 882616 w 882616"/>
              <a:gd name="connsiteY4" fmla="*/ 648396 h 809090"/>
              <a:gd name="connsiteX5" fmla="*/ 882616 w 882616"/>
              <a:gd name="connsiteY5" fmla="*/ 809090 h 809090"/>
              <a:gd name="connsiteX6" fmla="*/ 9856 w 882616"/>
              <a:gd name="connsiteY6" fmla="*/ 97770 h 80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616" h="809090">
                <a:moveTo>
                  <a:pt x="0" y="0"/>
                </a:moveTo>
                <a:lnTo>
                  <a:pt x="160693" y="0"/>
                </a:lnTo>
                <a:lnTo>
                  <a:pt x="167284" y="65385"/>
                </a:lnTo>
                <a:cubicBezTo>
                  <a:pt x="235369" y="398109"/>
                  <a:pt x="529763" y="648396"/>
                  <a:pt x="882615" y="648396"/>
                </a:cubicBezTo>
                <a:lnTo>
                  <a:pt x="882616" y="648396"/>
                </a:lnTo>
                <a:lnTo>
                  <a:pt x="882616" y="809090"/>
                </a:lnTo>
                <a:cubicBezTo>
                  <a:pt x="452109" y="809090"/>
                  <a:pt x="92925" y="503720"/>
                  <a:pt x="9856" y="9777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AF04884-5427-F9F0-BB4B-A7B19F1DA65D}"/>
              </a:ext>
            </a:extLst>
          </p:cNvPr>
          <p:cNvGrpSpPr/>
          <p:nvPr/>
        </p:nvGrpSpPr>
        <p:grpSpPr>
          <a:xfrm>
            <a:off x="599798" y="2037275"/>
            <a:ext cx="2067820" cy="3474119"/>
            <a:chOff x="272096" y="1949896"/>
            <a:chExt cx="2067820" cy="34741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8846649-0DCE-F860-6899-A48D1F47B106}"/>
                </a:ext>
              </a:extLst>
            </p:cNvPr>
            <p:cNvSpPr/>
            <p:nvPr/>
          </p:nvSpPr>
          <p:spPr>
            <a:xfrm>
              <a:off x="272096" y="2438490"/>
              <a:ext cx="2067820" cy="2905991"/>
            </a:xfrm>
            <a:prstGeom prst="roundRect">
              <a:avLst>
                <a:gd name="adj" fmla="val 7198"/>
              </a:avLst>
            </a:prstGeom>
            <a:solidFill>
              <a:schemeClr val="bg1"/>
            </a:solidFill>
            <a:ln w="50800">
              <a:solidFill>
                <a:schemeClr val="accent1"/>
              </a:solidFill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09C14A0-CBD7-04AE-303B-FB5E0F916311}"/>
                </a:ext>
              </a:extLst>
            </p:cNvPr>
            <p:cNvSpPr txBox="1"/>
            <p:nvPr/>
          </p:nvSpPr>
          <p:spPr>
            <a:xfrm>
              <a:off x="814139" y="1949896"/>
              <a:ext cx="98373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altLang="zh-CN" sz="5400" dirty="0">
                  <a:solidFill>
                    <a:schemeClr val="accent2"/>
                  </a:solidFill>
                </a:rPr>
                <a:t>01</a:t>
              </a:r>
              <a:endParaRPr lang="zh-CN" altLang="en-US" sz="5400" dirty="0">
                <a:solidFill>
                  <a:schemeClr val="accent2"/>
                </a:solidFill>
              </a:endParaRPr>
            </a:p>
          </p:txBody>
        </p: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0AC92132-1C0F-6787-2A8D-9DF4550ACF08}"/>
                </a:ext>
              </a:extLst>
            </p:cNvPr>
            <p:cNvGrpSpPr/>
            <p:nvPr/>
          </p:nvGrpSpPr>
          <p:grpSpPr>
            <a:xfrm>
              <a:off x="548501" y="2938547"/>
              <a:ext cx="1515009" cy="2485468"/>
              <a:chOff x="1086903" y="3429000"/>
              <a:chExt cx="1515009" cy="2485468"/>
            </a:xfrm>
          </p:grpSpPr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202A5D16-C48C-1A93-CC00-A9821CD347CE}"/>
                  </a:ext>
                </a:extLst>
              </p:cNvPr>
              <p:cNvSpPr txBox="1"/>
              <p:nvPr/>
            </p:nvSpPr>
            <p:spPr>
              <a:xfrm>
                <a:off x="1121879" y="3429000"/>
                <a:ext cx="144505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zh-CN" altLang="en-US" sz="2800" dirty="0">
                    <a:latin typeface="+mj-ea"/>
                    <a:ea typeface="+mj-ea"/>
                  </a:rPr>
                  <a:t>基本信息</a:t>
                </a: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97D283E0-DE73-D81A-0275-6F1CDCFEDC8F}"/>
                  </a:ext>
                </a:extLst>
              </p:cNvPr>
              <p:cNvSpPr txBox="1"/>
              <p:nvPr/>
            </p:nvSpPr>
            <p:spPr>
              <a:xfrm>
                <a:off x="1086903" y="3814105"/>
                <a:ext cx="1515009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dist"/>
                <a:r>
                  <a:rPr lang="en-US" altLang="zh-CN" sz="1200" b="0" i="0" dirty="0">
                    <a:solidFill>
                      <a:schemeClr val="bg1">
                        <a:lumMod val="85000"/>
                      </a:schemeClr>
                    </a:solidFill>
                    <a:effectLst/>
                  </a:rPr>
                  <a:t>enter title</a:t>
                </a:r>
                <a:endParaRPr lang="zh-CN" altLang="en-US" sz="12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79942E2A-4677-B53D-FAA8-95F325A315CC}"/>
                  </a:ext>
                </a:extLst>
              </p:cNvPr>
              <p:cNvSpPr txBox="1"/>
              <p:nvPr/>
            </p:nvSpPr>
            <p:spPr>
              <a:xfrm>
                <a:off x="1086903" y="4160142"/>
                <a:ext cx="1515008" cy="175432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关于我的</a:t>
                </a:r>
                <a:endParaRPr lang="en-US" altLang="zh-CN" dirty="0"/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学习经历</a:t>
                </a:r>
                <a:endParaRPr lang="en-US" altLang="zh-CN" dirty="0"/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实习经历</a:t>
                </a:r>
                <a:endParaRPr lang="en-US" altLang="zh-CN" dirty="0"/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工作经历</a:t>
                </a:r>
                <a:endParaRPr lang="en-US" altLang="zh-CN" dirty="0"/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获得荣誉</a:t>
                </a:r>
                <a:endParaRPr lang="en-US" altLang="zh-CN" dirty="0"/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endParaRPr lang="en-US" altLang="zh-CN" dirty="0"/>
              </a:p>
            </p:txBody>
          </p:sp>
        </p:grp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D6A813BC-CD15-FC5F-C6B5-35735F6BF25C}"/>
              </a:ext>
            </a:extLst>
          </p:cNvPr>
          <p:cNvGrpSpPr/>
          <p:nvPr/>
        </p:nvGrpSpPr>
        <p:grpSpPr>
          <a:xfrm>
            <a:off x="2835013" y="1941439"/>
            <a:ext cx="2067820" cy="3394585"/>
            <a:chOff x="272096" y="1949896"/>
            <a:chExt cx="2067820" cy="3394585"/>
          </a:xfrm>
        </p:grpSpPr>
        <p:sp>
          <p:nvSpPr>
            <p:cNvPr id="84" name="矩形: 圆角 83">
              <a:extLst>
                <a:ext uri="{FF2B5EF4-FFF2-40B4-BE49-F238E27FC236}">
                  <a16:creationId xmlns:a16="http://schemas.microsoft.com/office/drawing/2014/main" id="{FF636288-35CF-2176-4C15-3FF8A76E63E4}"/>
                </a:ext>
              </a:extLst>
            </p:cNvPr>
            <p:cNvSpPr/>
            <p:nvPr/>
          </p:nvSpPr>
          <p:spPr>
            <a:xfrm>
              <a:off x="272096" y="2438490"/>
              <a:ext cx="2067820" cy="2905991"/>
            </a:xfrm>
            <a:prstGeom prst="roundRect">
              <a:avLst>
                <a:gd name="adj" fmla="val 7198"/>
              </a:avLst>
            </a:prstGeom>
            <a:solidFill>
              <a:schemeClr val="bg1"/>
            </a:solidFill>
            <a:ln w="50800">
              <a:solidFill>
                <a:schemeClr val="accent2"/>
              </a:solidFill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2F8BB9EE-39B2-9AEE-9AAA-E14DF8439B75}"/>
                </a:ext>
              </a:extLst>
            </p:cNvPr>
            <p:cNvSpPr txBox="1"/>
            <p:nvPr/>
          </p:nvSpPr>
          <p:spPr>
            <a:xfrm>
              <a:off x="814139" y="1949896"/>
              <a:ext cx="98373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altLang="zh-CN" sz="5400" dirty="0">
                  <a:solidFill>
                    <a:schemeClr val="accent1"/>
                  </a:solidFill>
                </a:rPr>
                <a:t>02</a:t>
              </a:r>
              <a:endParaRPr lang="zh-CN" altLang="en-US" sz="5400" dirty="0">
                <a:solidFill>
                  <a:schemeClr val="accent1"/>
                </a:solidFill>
              </a:endParaRPr>
            </a:p>
          </p:txBody>
        </p:sp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48BCA04B-133E-A22E-43B4-8870429CB7BD}"/>
                </a:ext>
              </a:extLst>
            </p:cNvPr>
            <p:cNvGrpSpPr/>
            <p:nvPr/>
          </p:nvGrpSpPr>
          <p:grpSpPr>
            <a:xfrm>
              <a:off x="548501" y="2938547"/>
              <a:ext cx="1515009" cy="2208470"/>
              <a:chOff x="1086903" y="3429000"/>
              <a:chExt cx="1515009" cy="2208470"/>
            </a:xfrm>
          </p:grpSpPr>
          <p:sp>
            <p:nvSpPr>
              <p:cNvPr id="87" name="文本框 86">
                <a:extLst>
                  <a:ext uri="{FF2B5EF4-FFF2-40B4-BE49-F238E27FC236}">
                    <a16:creationId xmlns:a16="http://schemas.microsoft.com/office/drawing/2014/main" id="{BD56BDD2-C979-FBEF-CDF6-6E7586A0BF6D}"/>
                  </a:ext>
                </a:extLst>
              </p:cNvPr>
              <p:cNvSpPr txBox="1"/>
              <p:nvPr/>
            </p:nvSpPr>
            <p:spPr>
              <a:xfrm>
                <a:off x="1121879" y="3429000"/>
                <a:ext cx="144505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zh-CN" altLang="en-US" sz="2800" dirty="0">
                    <a:latin typeface="+mj-ea"/>
                    <a:ea typeface="+mj-ea"/>
                  </a:rPr>
                  <a:t>岗位认知</a:t>
                </a:r>
              </a:p>
            </p:txBody>
          </p:sp>
          <p:sp>
            <p:nvSpPr>
              <p:cNvPr id="88" name="文本框 87">
                <a:extLst>
                  <a:ext uri="{FF2B5EF4-FFF2-40B4-BE49-F238E27FC236}">
                    <a16:creationId xmlns:a16="http://schemas.microsoft.com/office/drawing/2014/main" id="{489EC604-FD73-24C9-90A4-19A4DF0E2B46}"/>
                  </a:ext>
                </a:extLst>
              </p:cNvPr>
              <p:cNvSpPr txBox="1"/>
              <p:nvPr/>
            </p:nvSpPr>
            <p:spPr>
              <a:xfrm>
                <a:off x="1086903" y="3814105"/>
                <a:ext cx="1515009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dist"/>
                <a:r>
                  <a:rPr lang="en-US" altLang="zh-CN" sz="1200" b="0" i="0" dirty="0">
                    <a:solidFill>
                      <a:schemeClr val="bg1">
                        <a:lumMod val="85000"/>
                      </a:schemeClr>
                    </a:solidFill>
                    <a:effectLst/>
                  </a:rPr>
                  <a:t>enter title</a:t>
                </a:r>
                <a:endParaRPr lang="zh-CN" altLang="en-US" sz="12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1C67CB37-38FA-28D5-972D-A283D24E8564}"/>
                  </a:ext>
                </a:extLst>
              </p:cNvPr>
              <p:cNvSpPr txBox="1"/>
              <p:nvPr/>
            </p:nvSpPr>
            <p:spPr>
              <a:xfrm>
                <a:off x="1086903" y="4160142"/>
                <a:ext cx="1515008" cy="147732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求职意向</a:t>
                </a:r>
                <a:endParaRPr lang="en-US" altLang="zh-CN" dirty="0"/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专业技能</a:t>
                </a:r>
                <a:endParaRPr lang="en-US" altLang="zh-CN" dirty="0"/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岗位性质</a:t>
                </a:r>
                <a:endParaRPr lang="en-US" altLang="zh-CN" dirty="0"/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岗位认知</a:t>
                </a:r>
                <a:endParaRPr lang="en-US" altLang="zh-CN" dirty="0"/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目标计划</a:t>
                </a:r>
                <a:endParaRPr lang="en-US" altLang="zh-CN" dirty="0"/>
              </a:p>
            </p:txBody>
          </p:sp>
        </p:grp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1AC2471A-26E6-4F50-917A-68280B8B4F39}"/>
              </a:ext>
            </a:extLst>
          </p:cNvPr>
          <p:cNvGrpSpPr/>
          <p:nvPr/>
        </p:nvGrpSpPr>
        <p:grpSpPr>
          <a:xfrm>
            <a:off x="5070228" y="1845604"/>
            <a:ext cx="2067820" cy="3394585"/>
            <a:chOff x="272096" y="1949896"/>
            <a:chExt cx="2067820" cy="3394585"/>
          </a:xfrm>
        </p:grpSpPr>
        <p:sp>
          <p:nvSpPr>
            <p:cNvPr id="91" name="矩形: 圆角 90">
              <a:extLst>
                <a:ext uri="{FF2B5EF4-FFF2-40B4-BE49-F238E27FC236}">
                  <a16:creationId xmlns:a16="http://schemas.microsoft.com/office/drawing/2014/main" id="{14BF5FEA-B429-5F2F-B62A-7F2A8B958B4A}"/>
                </a:ext>
              </a:extLst>
            </p:cNvPr>
            <p:cNvSpPr/>
            <p:nvPr/>
          </p:nvSpPr>
          <p:spPr>
            <a:xfrm>
              <a:off x="272096" y="2438490"/>
              <a:ext cx="2067820" cy="2905991"/>
            </a:xfrm>
            <a:prstGeom prst="roundRect">
              <a:avLst>
                <a:gd name="adj" fmla="val 7198"/>
              </a:avLst>
            </a:prstGeom>
            <a:solidFill>
              <a:schemeClr val="bg1"/>
            </a:solidFill>
            <a:ln w="50800">
              <a:solidFill>
                <a:schemeClr val="accent1"/>
              </a:solidFill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D30301F2-EC8D-4501-F30D-CE1E6F073E6E}"/>
                </a:ext>
              </a:extLst>
            </p:cNvPr>
            <p:cNvSpPr txBox="1"/>
            <p:nvPr/>
          </p:nvSpPr>
          <p:spPr>
            <a:xfrm>
              <a:off x="814139" y="1949896"/>
              <a:ext cx="98373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altLang="zh-CN" sz="5400" dirty="0">
                  <a:solidFill>
                    <a:schemeClr val="accent2"/>
                  </a:solidFill>
                </a:rPr>
                <a:t>03</a:t>
              </a:r>
              <a:endParaRPr lang="zh-CN" altLang="en-US" sz="5400" dirty="0">
                <a:solidFill>
                  <a:schemeClr val="accent2"/>
                </a:solidFill>
              </a:endParaRPr>
            </a:p>
          </p:txBody>
        </p: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839478BD-7B9A-237F-AD14-8E6A7970CE2F}"/>
                </a:ext>
              </a:extLst>
            </p:cNvPr>
            <p:cNvGrpSpPr/>
            <p:nvPr/>
          </p:nvGrpSpPr>
          <p:grpSpPr>
            <a:xfrm>
              <a:off x="548501" y="2938547"/>
              <a:ext cx="1515009" cy="2208470"/>
              <a:chOff x="1086903" y="3429000"/>
              <a:chExt cx="1515009" cy="2208470"/>
            </a:xfrm>
          </p:grpSpPr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1A365AA4-8AF0-C490-25FA-AF8807CE2419}"/>
                  </a:ext>
                </a:extLst>
              </p:cNvPr>
              <p:cNvSpPr txBox="1"/>
              <p:nvPr/>
            </p:nvSpPr>
            <p:spPr>
              <a:xfrm>
                <a:off x="1121879" y="3429000"/>
                <a:ext cx="144505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zh-CN" altLang="en-US" sz="2800" dirty="0">
                    <a:latin typeface="+mj-ea"/>
                    <a:ea typeface="+mj-ea"/>
                  </a:rPr>
                  <a:t>用户需求</a:t>
                </a:r>
              </a:p>
            </p:txBody>
          </p:sp>
          <p:sp>
            <p:nvSpPr>
              <p:cNvPr id="95" name="文本框 94">
                <a:extLst>
                  <a:ext uri="{FF2B5EF4-FFF2-40B4-BE49-F238E27FC236}">
                    <a16:creationId xmlns:a16="http://schemas.microsoft.com/office/drawing/2014/main" id="{3DB489AA-C9EF-3BE6-4C13-4017A507116F}"/>
                  </a:ext>
                </a:extLst>
              </p:cNvPr>
              <p:cNvSpPr txBox="1"/>
              <p:nvPr/>
            </p:nvSpPr>
            <p:spPr>
              <a:xfrm>
                <a:off x="1086903" y="3814105"/>
                <a:ext cx="1515009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dist"/>
                <a:r>
                  <a:rPr lang="en-US" altLang="zh-CN" sz="1200" b="0" i="0" dirty="0">
                    <a:solidFill>
                      <a:schemeClr val="bg1">
                        <a:lumMod val="85000"/>
                      </a:schemeClr>
                    </a:solidFill>
                    <a:effectLst/>
                  </a:rPr>
                  <a:t>enter title</a:t>
                </a:r>
                <a:endParaRPr lang="zh-CN" altLang="en-US" sz="12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55BA48EC-3B97-7364-A66B-FF7BBBCD59D9}"/>
                  </a:ext>
                </a:extLst>
              </p:cNvPr>
              <p:cNvSpPr txBox="1"/>
              <p:nvPr/>
            </p:nvSpPr>
            <p:spPr>
              <a:xfrm>
                <a:off x="1086903" y="4160142"/>
                <a:ext cx="1515008" cy="147732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用户调研</a:t>
                </a:r>
                <a:endParaRPr lang="en-US" altLang="zh-CN" dirty="0"/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用户需求</a:t>
                </a:r>
                <a:endParaRPr lang="en-US" altLang="zh-CN" dirty="0"/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用户体验</a:t>
                </a:r>
                <a:endParaRPr lang="en-US" altLang="zh-CN" dirty="0"/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用户画像</a:t>
                </a:r>
                <a:endParaRPr lang="en-US" altLang="zh-CN" dirty="0"/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情绪衍生</a:t>
                </a:r>
                <a:endParaRPr lang="en-US" altLang="zh-CN" dirty="0"/>
              </a:p>
            </p:txBody>
          </p:sp>
        </p:grp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D242583B-026F-9C03-B8C8-E92F8F2356D4}"/>
              </a:ext>
            </a:extLst>
          </p:cNvPr>
          <p:cNvGrpSpPr/>
          <p:nvPr/>
        </p:nvGrpSpPr>
        <p:grpSpPr>
          <a:xfrm>
            <a:off x="7305443" y="1749769"/>
            <a:ext cx="2067820" cy="3394585"/>
            <a:chOff x="272096" y="1949896"/>
            <a:chExt cx="2067820" cy="3394585"/>
          </a:xfrm>
        </p:grpSpPr>
        <p:sp>
          <p:nvSpPr>
            <p:cNvPr id="98" name="矩形: 圆角 97">
              <a:extLst>
                <a:ext uri="{FF2B5EF4-FFF2-40B4-BE49-F238E27FC236}">
                  <a16:creationId xmlns:a16="http://schemas.microsoft.com/office/drawing/2014/main" id="{6B3AEEE1-EFC8-C9C2-DA37-C7BC7CF503B6}"/>
                </a:ext>
              </a:extLst>
            </p:cNvPr>
            <p:cNvSpPr/>
            <p:nvPr/>
          </p:nvSpPr>
          <p:spPr>
            <a:xfrm>
              <a:off x="272096" y="2438490"/>
              <a:ext cx="2067820" cy="2905991"/>
            </a:xfrm>
            <a:prstGeom prst="roundRect">
              <a:avLst>
                <a:gd name="adj" fmla="val 7198"/>
              </a:avLst>
            </a:prstGeom>
            <a:solidFill>
              <a:schemeClr val="bg1"/>
            </a:solidFill>
            <a:ln w="50800">
              <a:solidFill>
                <a:schemeClr val="accent2"/>
              </a:solidFill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DD9E0089-CD38-3912-CA67-794CDB312017}"/>
                </a:ext>
              </a:extLst>
            </p:cNvPr>
            <p:cNvSpPr txBox="1"/>
            <p:nvPr/>
          </p:nvSpPr>
          <p:spPr>
            <a:xfrm>
              <a:off x="814139" y="1949896"/>
              <a:ext cx="98373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altLang="zh-CN" sz="5400" dirty="0">
                  <a:solidFill>
                    <a:schemeClr val="accent1"/>
                  </a:solidFill>
                </a:rPr>
                <a:t>04</a:t>
              </a:r>
              <a:endParaRPr lang="zh-CN" altLang="en-US" sz="5400" dirty="0">
                <a:solidFill>
                  <a:schemeClr val="accent1"/>
                </a:solidFill>
              </a:endParaRPr>
            </a:p>
          </p:txBody>
        </p:sp>
        <p:grpSp>
          <p:nvGrpSpPr>
            <p:cNvPr id="100" name="组合 99">
              <a:extLst>
                <a:ext uri="{FF2B5EF4-FFF2-40B4-BE49-F238E27FC236}">
                  <a16:creationId xmlns:a16="http://schemas.microsoft.com/office/drawing/2014/main" id="{8140731B-86DE-EAC3-4D64-3C78B7E697B7}"/>
                </a:ext>
              </a:extLst>
            </p:cNvPr>
            <p:cNvGrpSpPr/>
            <p:nvPr/>
          </p:nvGrpSpPr>
          <p:grpSpPr>
            <a:xfrm>
              <a:off x="548501" y="2938547"/>
              <a:ext cx="1515009" cy="2208470"/>
              <a:chOff x="1086903" y="3429000"/>
              <a:chExt cx="1515009" cy="2208470"/>
            </a:xfrm>
          </p:grpSpPr>
          <p:sp>
            <p:nvSpPr>
              <p:cNvPr id="101" name="文本框 100">
                <a:extLst>
                  <a:ext uri="{FF2B5EF4-FFF2-40B4-BE49-F238E27FC236}">
                    <a16:creationId xmlns:a16="http://schemas.microsoft.com/office/drawing/2014/main" id="{B0E030B8-560E-E8C3-DC2F-8C499AA194C2}"/>
                  </a:ext>
                </a:extLst>
              </p:cNvPr>
              <p:cNvSpPr txBox="1"/>
              <p:nvPr/>
            </p:nvSpPr>
            <p:spPr>
              <a:xfrm>
                <a:off x="1121879" y="3429000"/>
                <a:ext cx="144505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zh-CN" altLang="en-US" sz="2800" dirty="0">
                    <a:latin typeface="+mj-ea"/>
                    <a:ea typeface="+mj-ea"/>
                  </a:rPr>
                  <a:t>设计流程</a:t>
                </a:r>
              </a:p>
            </p:txBody>
          </p:sp>
          <p:sp>
            <p:nvSpPr>
              <p:cNvPr id="102" name="文本框 101">
                <a:extLst>
                  <a:ext uri="{FF2B5EF4-FFF2-40B4-BE49-F238E27FC236}">
                    <a16:creationId xmlns:a16="http://schemas.microsoft.com/office/drawing/2014/main" id="{D7555BBA-454D-9488-BBFD-42BB6E395C3B}"/>
                  </a:ext>
                </a:extLst>
              </p:cNvPr>
              <p:cNvSpPr txBox="1"/>
              <p:nvPr/>
            </p:nvSpPr>
            <p:spPr>
              <a:xfrm>
                <a:off x="1086903" y="3814105"/>
                <a:ext cx="1515009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dist"/>
                <a:r>
                  <a:rPr lang="en-US" altLang="zh-CN" sz="1200" b="0" i="0" dirty="0">
                    <a:solidFill>
                      <a:schemeClr val="bg1">
                        <a:lumMod val="85000"/>
                      </a:schemeClr>
                    </a:solidFill>
                    <a:effectLst/>
                  </a:rPr>
                  <a:t>enter title</a:t>
                </a:r>
                <a:endParaRPr lang="zh-CN" altLang="en-US" sz="12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03" name="文本框 102">
                <a:extLst>
                  <a:ext uri="{FF2B5EF4-FFF2-40B4-BE49-F238E27FC236}">
                    <a16:creationId xmlns:a16="http://schemas.microsoft.com/office/drawing/2014/main" id="{591872DE-23A0-7419-FDD9-9D86FA21D45D}"/>
                  </a:ext>
                </a:extLst>
              </p:cNvPr>
              <p:cNvSpPr txBox="1"/>
              <p:nvPr/>
            </p:nvSpPr>
            <p:spPr>
              <a:xfrm>
                <a:off x="1086903" y="4160142"/>
                <a:ext cx="1515008" cy="147732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项目概况</a:t>
                </a:r>
                <a:endParaRPr lang="en-US" altLang="zh-CN" dirty="0"/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设计流程</a:t>
                </a:r>
                <a:endParaRPr lang="en-US" altLang="zh-CN" dirty="0"/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情绪模型</a:t>
                </a:r>
                <a:endParaRPr lang="en-US" altLang="zh-CN" dirty="0"/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设计规范</a:t>
                </a:r>
                <a:endParaRPr lang="en-US" altLang="zh-CN" dirty="0"/>
              </a:p>
              <a:p>
                <a:pPr marL="285750" indent="-285750"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内容框架</a:t>
                </a:r>
                <a:endParaRPr lang="en-US" altLang="zh-CN" dirty="0"/>
              </a:p>
            </p:txBody>
          </p:sp>
        </p:grpSp>
      </p:grp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B650DC4F-4652-FC3B-DC3E-476C70BBE866}"/>
              </a:ext>
            </a:extLst>
          </p:cNvPr>
          <p:cNvGrpSpPr/>
          <p:nvPr/>
        </p:nvGrpSpPr>
        <p:grpSpPr>
          <a:xfrm>
            <a:off x="9540657" y="1653934"/>
            <a:ext cx="2067820" cy="3394585"/>
            <a:chOff x="272096" y="1949896"/>
            <a:chExt cx="2067820" cy="3394585"/>
          </a:xfrm>
        </p:grpSpPr>
        <p:sp>
          <p:nvSpPr>
            <p:cNvPr id="105" name="矩形: 圆角 104">
              <a:extLst>
                <a:ext uri="{FF2B5EF4-FFF2-40B4-BE49-F238E27FC236}">
                  <a16:creationId xmlns:a16="http://schemas.microsoft.com/office/drawing/2014/main" id="{A5222117-7BEE-ABCF-A0EC-69D46BBE3727}"/>
                </a:ext>
              </a:extLst>
            </p:cNvPr>
            <p:cNvSpPr/>
            <p:nvPr/>
          </p:nvSpPr>
          <p:spPr>
            <a:xfrm>
              <a:off x="272096" y="2438490"/>
              <a:ext cx="2067820" cy="2905991"/>
            </a:xfrm>
            <a:prstGeom prst="roundRect">
              <a:avLst>
                <a:gd name="adj" fmla="val 7198"/>
              </a:avLst>
            </a:prstGeom>
            <a:solidFill>
              <a:schemeClr val="bg1"/>
            </a:solidFill>
            <a:ln w="50800">
              <a:solidFill>
                <a:schemeClr val="accent1"/>
              </a:solidFill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6" name="文本框 105">
              <a:extLst>
                <a:ext uri="{FF2B5EF4-FFF2-40B4-BE49-F238E27FC236}">
                  <a16:creationId xmlns:a16="http://schemas.microsoft.com/office/drawing/2014/main" id="{4A6DAA03-7CA4-DE3C-BC25-B4FB49B0B106}"/>
                </a:ext>
              </a:extLst>
            </p:cNvPr>
            <p:cNvSpPr txBox="1"/>
            <p:nvPr/>
          </p:nvSpPr>
          <p:spPr>
            <a:xfrm>
              <a:off x="814139" y="1949896"/>
              <a:ext cx="98373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altLang="zh-CN" sz="5400" dirty="0">
                  <a:solidFill>
                    <a:schemeClr val="accent2"/>
                  </a:solidFill>
                </a:rPr>
                <a:t>05</a:t>
              </a:r>
              <a:endParaRPr lang="zh-CN" altLang="en-US" sz="5400" dirty="0">
                <a:solidFill>
                  <a:schemeClr val="accent2"/>
                </a:solidFill>
              </a:endParaRPr>
            </a:p>
          </p:txBody>
        </p:sp>
        <p:grpSp>
          <p:nvGrpSpPr>
            <p:cNvPr id="107" name="组合 106">
              <a:extLst>
                <a:ext uri="{FF2B5EF4-FFF2-40B4-BE49-F238E27FC236}">
                  <a16:creationId xmlns:a16="http://schemas.microsoft.com/office/drawing/2014/main" id="{087BAD79-FC68-3D30-B716-0EB55CF9C1AC}"/>
                </a:ext>
              </a:extLst>
            </p:cNvPr>
            <p:cNvGrpSpPr/>
            <p:nvPr/>
          </p:nvGrpSpPr>
          <p:grpSpPr>
            <a:xfrm>
              <a:off x="548501" y="2938547"/>
              <a:ext cx="1515009" cy="1377473"/>
              <a:chOff x="1086903" y="3429000"/>
              <a:chExt cx="1515009" cy="1377473"/>
            </a:xfrm>
          </p:grpSpPr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1BEA95A4-D4DC-9347-BA69-31D37AD50829}"/>
                  </a:ext>
                </a:extLst>
              </p:cNvPr>
              <p:cNvSpPr txBox="1"/>
              <p:nvPr/>
            </p:nvSpPr>
            <p:spPr>
              <a:xfrm>
                <a:off x="1121879" y="3429000"/>
                <a:ext cx="144505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zh-CN" altLang="en-US" sz="2800" dirty="0">
                    <a:latin typeface="+mj-ea"/>
                    <a:ea typeface="+mj-ea"/>
                  </a:rPr>
                  <a:t>作品展示</a:t>
                </a:r>
              </a:p>
            </p:txBody>
          </p:sp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1F5A5431-4933-3DDF-1F53-C372C09D17E2}"/>
                  </a:ext>
                </a:extLst>
              </p:cNvPr>
              <p:cNvSpPr txBox="1"/>
              <p:nvPr/>
            </p:nvSpPr>
            <p:spPr>
              <a:xfrm>
                <a:off x="1086903" y="3814105"/>
                <a:ext cx="1515009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dist"/>
                <a:r>
                  <a:rPr lang="en-US" altLang="zh-CN" sz="1200" b="0" i="0" dirty="0">
                    <a:solidFill>
                      <a:schemeClr val="bg1">
                        <a:lumMod val="85000"/>
                      </a:schemeClr>
                    </a:solidFill>
                    <a:effectLst/>
                  </a:rPr>
                  <a:t>enter title</a:t>
                </a:r>
                <a:endParaRPr lang="zh-CN" altLang="en-US" sz="12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10" name="文本框 109">
                <a:extLst>
                  <a:ext uri="{FF2B5EF4-FFF2-40B4-BE49-F238E27FC236}">
                    <a16:creationId xmlns:a16="http://schemas.microsoft.com/office/drawing/2014/main" id="{450D6163-60A7-8647-C4D4-7A4531C27AD1}"/>
                  </a:ext>
                </a:extLst>
              </p:cNvPr>
              <p:cNvSpPr txBox="1"/>
              <p:nvPr/>
            </p:nvSpPr>
            <p:spPr>
              <a:xfrm>
                <a:off x="1086903" y="4160142"/>
                <a:ext cx="1515008" cy="64633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页面展示</a:t>
                </a:r>
                <a:r>
                  <a:rPr lang="en-US" altLang="zh-CN" dirty="0"/>
                  <a:t>1</a:t>
                </a:r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页面展示</a:t>
                </a:r>
                <a:r>
                  <a:rPr lang="en-US" altLang="zh-CN" dirty="0"/>
                  <a:t>2</a:t>
                </a:r>
              </a:p>
            </p:txBody>
          </p:sp>
        </p:grp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36782F97-473A-AFF1-3AC6-AC336C72AD50}"/>
              </a:ext>
            </a:extLst>
          </p:cNvPr>
          <p:cNvGrpSpPr/>
          <p:nvPr/>
        </p:nvGrpSpPr>
        <p:grpSpPr>
          <a:xfrm>
            <a:off x="517905" y="123360"/>
            <a:ext cx="2471929" cy="1334829"/>
            <a:chOff x="517905" y="123360"/>
            <a:chExt cx="2471929" cy="1334829"/>
          </a:xfrm>
        </p:grpSpPr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45DE5A9B-BFAA-77BC-D71C-94A0F88D2AA5}"/>
                </a:ext>
              </a:extLst>
            </p:cNvPr>
            <p:cNvGrpSpPr/>
            <p:nvPr/>
          </p:nvGrpSpPr>
          <p:grpSpPr>
            <a:xfrm>
              <a:off x="517905" y="123360"/>
              <a:ext cx="2471929" cy="1334829"/>
              <a:chOff x="-171070" y="354882"/>
              <a:chExt cx="2471929" cy="1334829"/>
            </a:xfrm>
          </p:grpSpPr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F3B98F76-B548-B2B6-0A82-F73EF2B035E9}"/>
                  </a:ext>
                </a:extLst>
              </p:cNvPr>
              <p:cNvSpPr txBox="1"/>
              <p:nvPr/>
            </p:nvSpPr>
            <p:spPr>
              <a:xfrm>
                <a:off x="-171070" y="354882"/>
                <a:ext cx="1417320" cy="1107996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48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60000">
                          <a:schemeClr val="accent1"/>
                        </a:gs>
                        <a:gs pos="0">
                          <a:schemeClr val="accent1"/>
                        </a:gs>
                        <a:gs pos="63000">
                          <a:schemeClr val="accent1">
                            <a:alpha val="0"/>
                          </a:schemeClr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5400000" scaled="0"/>
                      <a:tileRect/>
                    </a:gradFill>
                    <a:effectLst/>
                    <a:uLnTx/>
                    <a:uFillTx/>
                    <a:latin typeface="Arial"/>
                    <a:ea typeface="OPPOSans B"/>
                    <a:cs typeface="+mn-cs"/>
                  </a:rPr>
                  <a:t>01</a:t>
                </a:r>
                <a:endParaRPr kumimoji="0" lang="zh-CN" altLang="en-US" sz="648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0000">
                        <a:schemeClr val="accent1"/>
                      </a:gs>
                      <a:gs pos="0">
                        <a:schemeClr val="accent1"/>
                      </a:gs>
                      <a:gs pos="63000">
                        <a:schemeClr val="accent1">
                          <a:alpha val="0"/>
                        </a:schemeClr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effectLst/>
                  <a:uLnTx/>
                  <a:uFillTx/>
                  <a:latin typeface="Arial"/>
                  <a:ea typeface="OPPOSans B"/>
                  <a:cs typeface="+mn-cs"/>
                </a:endParaRPr>
              </a:p>
            </p:txBody>
          </p:sp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0ACB8931-5555-6908-A7A4-706E66A48168}"/>
                  </a:ext>
                </a:extLst>
              </p:cNvPr>
              <p:cNvSpPr txBox="1"/>
              <p:nvPr/>
            </p:nvSpPr>
            <p:spPr>
              <a:xfrm>
                <a:off x="-171069" y="1357312"/>
                <a:ext cx="2050522" cy="332399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OPPOSans R"/>
                    <a:cs typeface="+mn-cs"/>
                  </a:rPr>
                  <a:t>THIS IS THE TITLE</a:t>
                </a:r>
                <a:endParaRPr kumimoji="0" lang="zh-CN" alt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POSans R"/>
                  <a:cs typeface="+mn-cs"/>
                </a:endParaRPr>
              </a:p>
            </p:txBody>
          </p:sp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5E3E2883-14A7-19B9-04DA-5DC17F283878}"/>
                  </a:ext>
                </a:extLst>
              </p:cNvPr>
              <p:cNvSpPr txBox="1"/>
              <p:nvPr/>
            </p:nvSpPr>
            <p:spPr>
              <a:xfrm>
                <a:off x="-155829" y="939179"/>
                <a:ext cx="2456688" cy="553998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B"/>
                    <a:ea typeface="OPPOSans B"/>
                    <a:cs typeface="+mn-cs"/>
                  </a:rPr>
                  <a:t>目录页</a:t>
                </a:r>
              </a:p>
            </p:txBody>
          </p:sp>
        </p:grpSp>
        <p:sp>
          <p:nvSpPr>
            <p:cNvPr id="57" name="圆: 空心 56">
              <a:extLst>
                <a:ext uri="{FF2B5EF4-FFF2-40B4-BE49-F238E27FC236}">
                  <a16:creationId xmlns:a16="http://schemas.microsoft.com/office/drawing/2014/main" id="{C9F55981-58C0-E793-D1E4-70105C44F1C8}"/>
                </a:ext>
              </a:extLst>
            </p:cNvPr>
            <p:cNvSpPr/>
            <p:nvPr/>
          </p:nvSpPr>
          <p:spPr>
            <a:xfrm>
              <a:off x="1778562" y="800100"/>
              <a:ext cx="129156" cy="129156"/>
            </a:xfrm>
            <a:prstGeom prst="don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8881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任意多边形: 形状 268">
            <a:extLst>
              <a:ext uri="{FF2B5EF4-FFF2-40B4-BE49-F238E27FC236}">
                <a16:creationId xmlns:a16="http://schemas.microsoft.com/office/drawing/2014/main" id="{68323977-6769-D2AF-C5DF-86F4339AB378}"/>
              </a:ext>
            </a:extLst>
          </p:cNvPr>
          <p:cNvSpPr/>
          <p:nvPr/>
        </p:nvSpPr>
        <p:spPr>
          <a:xfrm rot="18912675">
            <a:off x="9369886" y="5653393"/>
            <a:ext cx="3360528" cy="143785"/>
          </a:xfrm>
          <a:custGeom>
            <a:avLst/>
            <a:gdLst>
              <a:gd name="connsiteX0" fmla="*/ 3360528 w 3360528"/>
              <a:gd name="connsiteY0" fmla="*/ 0 h 143785"/>
              <a:gd name="connsiteX1" fmla="*/ 3217799 w 3360528"/>
              <a:gd name="connsiteY1" fmla="*/ 143785 h 143785"/>
              <a:gd name="connsiteX2" fmla="*/ 144850 w 3360528"/>
              <a:gd name="connsiteY2" fmla="*/ 143785 h 143785"/>
              <a:gd name="connsiteX3" fmla="*/ 0 w 3360528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0528" h="143785">
                <a:moveTo>
                  <a:pt x="3360528" y="0"/>
                </a:moveTo>
                <a:lnTo>
                  <a:pt x="3217799" y="143785"/>
                </a:lnTo>
                <a:lnTo>
                  <a:pt x="144850" y="1437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270" name="任意多边形: 形状 269">
            <a:extLst>
              <a:ext uri="{FF2B5EF4-FFF2-40B4-BE49-F238E27FC236}">
                <a16:creationId xmlns:a16="http://schemas.microsoft.com/office/drawing/2014/main" id="{DB08D0B6-1C7F-533F-43AC-92328B37E286}"/>
              </a:ext>
            </a:extLst>
          </p:cNvPr>
          <p:cNvSpPr/>
          <p:nvPr/>
        </p:nvSpPr>
        <p:spPr>
          <a:xfrm rot="18912675">
            <a:off x="9958378" y="5895884"/>
            <a:ext cx="2672116" cy="143785"/>
          </a:xfrm>
          <a:custGeom>
            <a:avLst/>
            <a:gdLst>
              <a:gd name="connsiteX0" fmla="*/ 2672116 w 2672116"/>
              <a:gd name="connsiteY0" fmla="*/ 0 h 143785"/>
              <a:gd name="connsiteX1" fmla="*/ 2529387 w 2672116"/>
              <a:gd name="connsiteY1" fmla="*/ 143785 h 143785"/>
              <a:gd name="connsiteX2" fmla="*/ 144849 w 2672116"/>
              <a:gd name="connsiteY2" fmla="*/ 143785 h 143785"/>
              <a:gd name="connsiteX3" fmla="*/ 0 w 2672116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116" h="143785">
                <a:moveTo>
                  <a:pt x="2672116" y="0"/>
                </a:moveTo>
                <a:lnTo>
                  <a:pt x="2529387" y="143785"/>
                </a:lnTo>
                <a:lnTo>
                  <a:pt x="144849" y="1437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271" name="任意多边形: 形状 270">
            <a:extLst>
              <a:ext uri="{FF2B5EF4-FFF2-40B4-BE49-F238E27FC236}">
                <a16:creationId xmlns:a16="http://schemas.microsoft.com/office/drawing/2014/main" id="{51313909-00D3-4622-CC9F-1FD21C68D28E}"/>
              </a:ext>
            </a:extLst>
          </p:cNvPr>
          <p:cNvSpPr/>
          <p:nvPr/>
        </p:nvSpPr>
        <p:spPr>
          <a:xfrm rot="18912675">
            <a:off x="10546868" y="6138375"/>
            <a:ext cx="1983706" cy="143785"/>
          </a:xfrm>
          <a:custGeom>
            <a:avLst/>
            <a:gdLst>
              <a:gd name="connsiteX0" fmla="*/ 1983706 w 1983706"/>
              <a:gd name="connsiteY0" fmla="*/ 0 h 143785"/>
              <a:gd name="connsiteX1" fmla="*/ 1840977 w 1983706"/>
              <a:gd name="connsiteY1" fmla="*/ 143785 h 143785"/>
              <a:gd name="connsiteX2" fmla="*/ 144849 w 1983706"/>
              <a:gd name="connsiteY2" fmla="*/ 143785 h 143785"/>
              <a:gd name="connsiteX3" fmla="*/ 0 w 1983706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706" h="143785">
                <a:moveTo>
                  <a:pt x="1983706" y="0"/>
                </a:moveTo>
                <a:lnTo>
                  <a:pt x="1840977" y="143785"/>
                </a:lnTo>
                <a:lnTo>
                  <a:pt x="144849" y="1437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272" name="任意多边形: 形状 271">
            <a:extLst>
              <a:ext uri="{FF2B5EF4-FFF2-40B4-BE49-F238E27FC236}">
                <a16:creationId xmlns:a16="http://schemas.microsoft.com/office/drawing/2014/main" id="{32A71830-8CE3-B503-5B8C-EE9498EFC930}"/>
              </a:ext>
            </a:extLst>
          </p:cNvPr>
          <p:cNvSpPr/>
          <p:nvPr/>
        </p:nvSpPr>
        <p:spPr>
          <a:xfrm rot="18912675">
            <a:off x="11135360" y="6380867"/>
            <a:ext cx="1295294" cy="143785"/>
          </a:xfrm>
          <a:custGeom>
            <a:avLst/>
            <a:gdLst>
              <a:gd name="connsiteX0" fmla="*/ 1295294 w 1295294"/>
              <a:gd name="connsiteY0" fmla="*/ 0 h 143785"/>
              <a:gd name="connsiteX1" fmla="*/ 1152565 w 1295294"/>
              <a:gd name="connsiteY1" fmla="*/ 143785 h 143785"/>
              <a:gd name="connsiteX2" fmla="*/ 144849 w 1295294"/>
              <a:gd name="connsiteY2" fmla="*/ 143785 h 143785"/>
              <a:gd name="connsiteX3" fmla="*/ 0 w 1295294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294" h="143785">
                <a:moveTo>
                  <a:pt x="1295294" y="0"/>
                </a:moveTo>
                <a:lnTo>
                  <a:pt x="1152565" y="143785"/>
                </a:lnTo>
                <a:lnTo>
                  <a:pt x="144849" y="1437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274" name="任意多边形: 形状 273">
            <a:extLst>
              <a:ext uri="{FF2B5EF4-FFF2-40B4-BE49-F238E27FC236}">
                <a16:creationId xmlns:a16="http://schemas.microsoft.com/office/drawing/2014/main" id="{361A810A-FCFD-A855-FBC9-F8CC3D5F7EB7}"/>
              </a:ext>
            </a:extLst>
          </p:cNvPr>
          <p:cNvSpPr/>
          <p:nvPr/>
        </p:nvSpPr>
        <p:spPr>
          <a:xfrm rot="18912675">
            <a:off x="11723850" y="6623357"/>
            <a:ext cx="606884" cy="143785"/>
          </a:xfrm>
          <a:custGeom>
            <a:avLst/>
            <a:gdLst>
              <a:gd name="connsiteX0" fmla="*/ 606884 w 606884"/>
              <a:gd name="connsiteY0" fmla="*/ 0 h 143785"/>
              <a:gd name="connsiteX1" fmla="*/ 464155 w 606884"/>
              <a:gd name="connsiteY1" fmla="*/ 143785 h 143785"/>
              <a:gd name="connsiteX2" fmla="*/ 144850 w 606884"/>
              <a:gd name="connsiteY2" fmla="*/ 143785 h 143785"/>
              <a:gd name="connsiteX3" fmla="*/ 0 w 606884"/>
              <a:gd name="connsiteY3" fmla="*/ 0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884" h="143785">
                <a:moveTo>
                  <a:pt x="606884" y="0"/>
                </a:moveTo>
                <a:lnTo>
                  <a:pt x="464155" y="143785"/>
                </a:lnTo>
                <a:lnTo>
                  <a:pt x="144850" y="1437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grpSp>
        <p:nvGrpSpPr>
          <p:cNvPr id="174" name="组合 173">
            <a:extLst>
              <a:ext uri="{FF2B5EF4-FFF2-40B4-BE49-F238E27FC236}">
                <a16:creationId xmlns:a16="http://schemas.microsoft.com/office/drawing/2014/main" id="{46A19BDD-42CF-C657-B274-924A5E192561}"/>
              </a:ext>
            </a:extLst>
          </p:cNvPr>
          <p:cNvGrpSpPr/>
          <p:nvPr/>
        </p:nvGrpSpPr>
        <p:grpSpPr>
          <a:xfrm>
            <a:off x="5916961" y="757462"/>
            <a:ext cx="2301518" cy="1015299"/>
            <a:chOff x="7706184" y="2854983"/>
            <a:chExt cx="2301518" cy="1015299"/>
          </a:xfrm>
          <a:solidFill>
            <a:schemeClr val="accent1">
              <a:alpha val="51000"/>
            </a:schemeClr>
          </a:solidFill>
        </p:grpSpPr>
        <p:grpSp>
          <p:nvGrpSpPr>
            <p:cNvPr id="175" name="组合 174">
              <a:extLst>
                <a:ext uri="{FF2B5EF4-FFF2-40B4-BE49-F238E27FC236}">
                  <a16:creationId xmlns:a16="http://schemas.microsoft.com/office/drawing/2014/main" id="{1AD67F50-DF58-A9BD-BCDC-FCE04C07DB21}"/>
                </a:ext>
              </a:extLst>
            </p:cNvPr>
            <p:cNvGrpSpPr/>
            <p:nvPr/>
          </p:nvGrpSpPr>
          <p:grpSpPr>
            <a:xfrm>
              <a:off x="7706184" y="2854983"/>
              <a:ext cx="2301518" cy="169901"/>
              <a:chOff x="7711779" y="2854983"/>
              <a:chExt cx="2301518" cy="169901"/>
            </a:xfrm>
            <a:grpFill/>
          </p:grpSpPr>
          <p:sp>
            <p:nvSpPr>
              <p:cNvPr id="207" name="椭圆 206">
                <a:extLst>
                  <a:ext uri="{FF2B5EF4-FFF2-40B4-BE49-F238E27FC236}">
                    <a16:creationId xmlns:a16="http://schemas.microsoft.com/office/drawing/2014/main" id="{EA57D198-CC2B-D3A5-7CB6-28657E5679C4}"/>
                  </a:ext>
                </a:extLst>
              </p:cNvPr>
              <p:cNvSpPr/>
              <p:nvPr/>
            </p:nvSpPr>
            <p:spPr>
              <a:xfrm>
                <a:off x="771177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08" name="椭圆 207">
                <a:extLst>
                  <a:ext uri="{FF2B5EF4-FFF2-40B4-BE49-F238E27FC236}">
                    <a16:creationId xmlns:a16="http://schemas.microsoft.com/office/drawing/2014/main" id="{124DFE38-9535-FDF5-AA76-98109EC66AC4}"/>
                  </a:ext>
                </a:extLst>
              </p:cNvPr>
              <p:cNvSpPr/>
              <p:nvPr/>
            </p:nvSpPr>
            <p:spPr>
              <a:xfrm>
                <a:off x="8026828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09" name="椭圆 208">
                <a:extLst>
                  <a:ext uri="{FF2B5EF4-FFF2-40B4-BE49-F238E27FC236}">
                    <a16:creationId xmlns:a16="http://schemas.microsoft.com/office/drawing/2014/main" id="{C33AE210-899F-1F8A-436B-3AAE14FBFE85}"/>
                  </a:ext>
                </a:extLst>
              </p:cNvPr>
              <p:cNvSpPr/>
              <p:nvPr/>
            </p:nvSpPr>
            <p:spPr>
              <a:xfrm>
                <a:off x="834187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10" name="椭圆 209">
                <a:extLst>
                  <a:ext uri="{FF2B5EF4-FFF2-40B4-BE49-F238E27FC236}">
                    <a16:creationId xmlns:a16="http://schemas.microsoft.com/office/drawing/2014/main" id="{F187B79C-251B-BB6D-33EF-CD14EF3F1698}"/>
                  </a:ext>
                </a:extLst>
              </p:cNvPr>
              <p:cNvSpPr/>
              <p:nvPr/>
            </p:nvSpPr>
            <p:spPr>
              <a:xfrm>
                <a:off x="865692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11" name="椭圆 210">
                <a:extLst>
                  <a:ext uri="{FF2B5EF4-FFF2-40B4-BE49-F238E27FC236}">
                    <a16:creationId xmlns:a16="http://schemas.microsoft.com/office/drawing/2014/main" id="{98758D87-F35D-B99E-0E40-512EB01651A0}"/>
                  </a:ext>
                </a:extLst>
              </p:cNvPr>
              <p:cNvSpPr/>
              <p:nvPr/>
            </p:nvSpPr>
            <p:spPr>
              <a:xfrm>
                <a:off x="8935112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50" name="椭圆 249">
                <a:extLst>
                  <a:ext uri="{FF2B5EF4-FFF2-40B4-BE49-F238E27FC236}">
                    <a16:creationId xmlns:a16="http://schemas.microsoft.com/office/drawing/2014/main" id="{E63CD5AE-1D1B-8119-2280-A4D75360BE5C}"/>
                  </a:ext>
                </a:extLst>
              </p:cNvPr>
              <p:cNvSpPr/>
              <p:nvPr/>
            </p:nvSpPr>
            <p:spPr>
              <a:xfrm>
                <a:off x="921329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52" name="椭圆 251">
                <a:extLst>
                  <a:ext uri="{FF2B5EF4-FFF2-40B4-BE49-F238E27FC236}">
                    <a16:creationId xmlns:a16="http://schemas.microsoft.com/office/drawing/2014/main" id="{5C72ABCC-CF10-7C3E-BEBA-3660FAAE75A6}"/>
                  </a:ext>
                </a:extLst>
              </p:cNvPr>
              <p:cNvSpPr/>
              <p:nvPr/>
            </p:nvSpPr>
            <p:spPr>
              <a:xfrm>
                <a:off x="952834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54" name="椭圆 253">
                <a:extLst>
                  <a:ext uri="{FF2B5EF4-FFF2-40B4-BE49-F238E27FC236}">
                    <a16:creationId xmlns:a16="http://schemas.microsoft.com/office/drawing/2014/main" id="{A97DB577-C651-13E4-73E0-475A715BE558}"/>
                  </a:ext>
                </a:extLst>
              </p:cNvPr>
              <p:cNvSpPr/>
              <p:nvPr/>
            </p:nvSpPr>
            <p:spPr>
              <a:xfrm>
                <a:off x="984339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180" name="组合 179">
              <a:extLst>
                <a:ext uri="{FF2B5EF4-FFF2-40B4-BE49-F238E27FC236}">
                  <a16:creationId xmlns:a16="http://schemas.microsoft.com/office/drawing/2014/main" id="{4EBB94BE-1A65-FBB7-30C2-620285CE0455}"/>
                </a:ext>
              </a:extLst>
            </p:cNvPr>
            <p:cNvGrpSpPr/>
            <p:nvPr/>
          </p:nvGrpSpPr>
          <p:grpSpPr>
            <a:xfrm>
              <a:off x="7706184" y="3136782"/>
              <a:ext cx="2301518" cy="169901"/>
              <a:chOff x="7711779" y="2696471"/>
              <a:chExt cx="2301518" cy="169901"/>
            </a:xfrm>
            <a:grpFill/>
          </p:grpSpPr>
          <p:sp>
            <p:nvSpPr>
              <p:cNvPr id="199" name="椭圆 198">
                <a:extLst>
                  <a:ext uri="{FF2B5EF4-FFF2-40B4-BE49-F238E27FC236}">
                    <a16:creationId xmlns:a16="http://schemas.microsoft.com/office/drawing/2014/main" id="{A1BC236B-1CAD-64A8-75CA-107DDD841C5C}"/>
                  </a:ext>
                </a:extLst>
              </p:cNvPr>
              <p:cNvSpPr/>
              <p:nvPr/>
            </p:nvSpPr>
            <p:spPr>
              <a:xfrm>
                <a:off x="771177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00" name="椭圆 199">
                <a:extLst>
                  <a:ext uri="{FF2B5EF4-FFF2-40B4-BE49-F238E27FC236}">
                    <a16:creationId xmlns:a16="http://schemas.microsoft.com/office/drawing/2014/main" id="{FF420918-C2B0-EDCF-D34E-4DE567899EF0}"/>
                  </a:ext>
                </a:extLst>
              </p:cNvPr>
              <p:cNvSpPr/>
              <p:nvPr/>
            </p:nvSpPr>
            <p:spPr>
              <a:xfrm>
                <a:off x="8026828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01" name="椭圆 200">
                <a:extLst>
                  <a:ext uri="{FF2B5EF4-FFF2-40B4-BE49-F238E27FC236}">
                    <a16:creationId xmlns:a16="http://schemas.microsoft.com/office/drawing/2014/main" id="{15258285-91BE-9FE9-E43F-FCDAC1909275}"/>
                  </a:ext>
                </a:extLst>
              </p:cNvPr>
              <p:cNvSpPr/>
              <p:nvPr/>
            </p:nvSpPr>
            <p:spPr>
              <a:xfrm>
                <a:off x="834187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02" name="椭圆 201">
                <a:extLst>
                  <a:ext uri="{FF2B5EF4-FFF2-40B4-BE49-F238E27FC236}">
                    <a16:creationId xmlns:a16="http://schemas.microsoft.com/office/drawing/2014/main" id="{2DF36F09-F21C-E211-C93A-AC753157B7EF}"/>
                  </a:ext>
                </a:extLst>
              </p:cNvPr>
              <p:cNvSpPr/>
              <p:nvPr/>
            </p:nvSpPr>
            <p:spPr>
              <a:xfrm>
                <a:off x="865692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03" name="椭圆 202">
                <a:extLst>
                  <a:ext uri="{FF2B5EF4-FFF2-40B4-BE49-F238E27FC236}">
                    <a16:creationId xmlns:a16="http://schemas.microsoft.com/office/drawing/2014/main" id="{FA8F077B-F4D1-F23E-550D-9BD4302708ED}"/>
                  </a:ext>
                </a:extLst>
              </p:cNvPr>
              <p:cNvSpPr/>
              <p:nvPr/>
            </p:nvSpPr>
            <p:spPr>
              <a:xfrm>
                <a:off x="8935112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04" name="椭圆 203">
                <a:extLst>
                  <a:ext uri="{FF2B5EF4-FFF2-40B4-BE49-F238E27FC236}">
                    <a16:creationId xmlns:a16="http://schemas.microsoft.com/office/drawing/2014/main" id="{F49F1FF4-D672-DA02-24D1-40CADA25A7C4}"/>
                  </a:ext>
                </a:extLst>
              </p:cNvPr>
              <p:cNvSpPr/>
              <p:nvPr/>
            </p:nvSpPr>
            <p:spPr>
              <a:xfrm>
                <a:off x="921329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05" name="椭圆 204">
                <a:extLst>
                  <a:ext uri="{FF2B5EF4-FFF2-40B4-BE49-F238E27FC236}">
                    <a16:creationId xmlns:a16="http://schemas.microsoft.com/office/drawing/2014/main" id="{657BDC8D-E3CF-2609-5518-30E2A48106C0}"/>
                  </a:ext>
                </a:extLst>
              </p:cNvPr>
              <p:cNvSpPr/>
              <p:nvPr/>
            </p:nvSpPr>
            <p:spPr>
              <a:xfrm>
                <a:off x="952834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206" name="椭圆 205">
                <a:extLst>
                  <a:ext uri="{FF2B5EF4-FFF2-40B4-BE49-F238E27FC236}">
                    <a16:creationId xmlns:a16="http://schemas.microsoft.com/office/drawing/2014/main" id="{CF87B216-C0B0-1B64-C2C7-0B88D0D88C0D}"/>
                  </a:ext>
                </a:extLst>
              </p:cNvPr>
              <p:cNvSpPr/>
              <p:nvPr/>
            </p:nvSpPr>
            <p:spPr>
              <a:xfrm>
                <a:off x="984339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181" name="组合 180">
              <a:extLst>
                <a:ext uri="{FF2B5EF4-FFF2-40B4-BE49-F238E27FC236}">
                  <a16:creationId xmlns:a16="http://schemas.microsoft.com/office/drawing/2014/main" id="{BA4EE61E-AD38-5291-8460-574089F097C3}"/>
                </a:ext>
              </a:extLst>
            </p:cNvPr>
            <p:cNvGrpSpPr/>
            <p:nvPr/>
          </p:nvGrpSpPr>
          <p:grpSpPr>
            <a:xfrm>
              <a:off x="7706184" y="3418581"/>
              <a:ext cx="2301518" cy="169901"/>
              <a:chOff x="7711779" y="2537959"/>
              <a:chExt cx="2301518" cy="169901"/>
            </a:xfrm>
            <a:grpFill/>
          </p:grpSpPr>
          <p:sp>
            <p:nvSpPr>
              <p:cNvPr id="191" name="椭圆 190">
                <a:extLst>
                  <a:ext uri="{FF2B5EF4-FFF2-40B4-BE49-F238E27FC236}">
                    <a16:creationId xmlns:a16="http://schemas.microsoft.com/office/drawing/2014/main" id="{3CC41E31-3248-8E9E-6188-EE48AA416C95}"/>
                  </a:ext>
                </a:extLst>
              </p:cNvPr>
              <p:cNvSpPr/>
              <p:nvPr/>
            </p:nvSpPr>
            <p:spPr>
              <a:xfrm>
                <a:off x="771177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92" name="椭圆 191">
                <a:extLst>
                  <a:ext uri="{FF2B5EF4-FFF2-40B4-BE49-F238E27FC236}">
                    <a16:creationId xmlns:a16="http://schemas.microsoft.com/office/drawing/2014/main" id="{53E765D1-15C3-8F0E-8FC5-B057A4074207}"/>
                  </a:ext>
                </a:extLst>
              </p:cNvPr>
              <p:cNvSpPr/>
              <p:nvPr/>
            </p:nvSpPr>
            <p:spPr>
              <a:xfrm>
                <a:off x="8026828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93" name="椭圆 192">
                <a:extLst>
                  <a:ext uri="{FF2B5EF4-FFF2-40B4-BE49-F238E27FC236}">
                    <a16:creationId xmlns:a16="http://schemas.microsoft.com/office/drawing/2014/main" id="{8353863B-7D14-74D2-4624-52C19B3A3459}"/>
                  </a:ext>
                </a:extLst>
              </p:cNvPr>
              <p:cNvSpPr/>
              <p:nvPr/>
            </p:nvSpPr>
            <p:spPr>
              <a:xfrm>
                <a:off x="834187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94" name="椭圆 193">
                <a:extLst>
                  <a:ext uri="{FF2B5EF4-FFF2-40B4-BE49-F238E27FC236}">
                    <a16:creationId xmlns:a16="http://schemas.microsoft.com/office/drawing/2014/main" id="{FAE79824-B35F-77F4-4A44-8DC41D3DA96F}"/>
                  </a:ext>
                </a:extLst>
              </p:cNvPr>
              <p:cNvSpPr/>
              <p:nvPr/>
            </p:nvSpPr>
            <p:spPr>
              <a:xfrm>
                <a:off x="865692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95" name="椭圆 194">
                <a:extLst>
                  <a:ext uri="{FF2B5EF4-FFF2-40B4-BE49-F238E27FC236}">
                    <a16:creationId xmlns:a16="http://schemas.microsoft.com/office/drawing/2014/main" id="{F0E8C5A3-5642-B8E7-55CA-5710775CF005}"/>
                  </a:ext>
                </a:extLst>
              </p:cNvPr>
              <p:cNvSpPr/>
              <p:nvPr/>
            </p:nvSpPr>
            <p:spPr>
              <a:xfrm>
                <a:off x="8935112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96" name="椭圆 195">
                <a:extLst>
                  <a:ext uri="{FF2B5EF4-FFF2-40B4-BE49-F238E27FC236}">
                    <a16:creationId xmlns:a16="http://schemas.microsoft.com/office/drawing/2014/main" id="{71F0EAAB-FF90-1312-0E78-6BD3915C9A1D}"/>
                  </a:ext>
                </a:extLst>
              </p:cNvPr>
              <p:cNvSpPr/>
              <p:nvPr/>
            </p:nvSpPr>
            <p:spPr>
              <a:xfrm>
                <a:off x="921329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97" name="椭圆 196">
                <a:extLst>
                  <a:ext uri="{FF2B5EF4-FFF2-40B4-BE49-F238E27FC236}">
                    <a16:creationId xmlns:a16="http://schemas.microsoft.com/office/drawing/2014/main" id="{B3E6B366-E2B4-F14E-97A9-6C7A88CC1C1B}"/>
                  </a:ext>
                </a:extLst>
              </p:cNvPr>
              <p:cNvSpPr/>
              <p:nvPr/>
            </p:nvSpPr>
            <p:spPr>
              <a:xfrm>
                <a:off x="952834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98" name="椭圆 197">
                <a:extLst>
                  <a:ext uri="{FF2B5EF4-FFF2-40B4-BE49-F238E27FC236}">
                    <a16:creationId xmlns:a16="http://schemas.microsoft.com/office/drawing/2014/main" id="{BED45A23-FA09-E3B7-47DE-A87FF05B112B}"/>
                  </a:ext>
                </a:extLst>
              </p:cNvPr>
              <p:cNvSpPr/>
              <p:nvPr/>
            </p:nvSpPr>
            <p:spPr>
              <a:xfrm>
                <a:off x="984339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182" name="组合 181">
              <a:extLst>
                <a:ext uri="{FF2B5EF4-FFF2-40B4-BE49-F238E27FC236}">
                  <a16:creationId xmlns:a16="http://schemas.microsoft.com/office/drawing/2014/main" id="{9DDB8BD6-E0F4-109D-61ED-83490F160996}"/>
                </a:ext>
              </a:extLst>
            </p:cNvPr>
            <p:cNvGrpSpPr/>
            <p:nvPr/>
          </p:nvGrpSpPr>
          <p:grpSpPr>
            <a:xfrm>
              <a:off x="7706184" y="3700381"/>
              <a:ext cx="2301518" cy="169901"/>
              <a:chOff x="7711779" y="2379447"/>
              <a:chExt cx="2301518" cy="169901"/>
            </a:xfrm>
            <a:grpFill/>
          </p:grpSpPr>
          <p:sp>
            <p:nvSpPr>
              <p:cNvPr id="183" name="椭圆 182">
                <a:extLst>
                  <a:ext uri="{FF2B5EF4-FFF2-40B4-BE49-F238E27FC236}">
                    <a16:creationId xmlns:a16="http://schemas.microsoft.com/office/drawing/2014/main" id="{B218A715-76E6-5733-736A-44AD2B9E0A9E}"/>
                  </a:ext>
                </a:extLst>
              </p:cNvPr>
              <p:cNvSpPr/>
              <p:nvPr/>
            </p:nvSpPr>
            <p:spPr>
              <a:xfrm>
                <a:off x="771177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84" name="椭圆 183">
                <a:extLst>
                  <a:ext uri="{FF2B5EF4-FFF2-40B4-BE49-F238E27FC236}">
                    <a16:creationId xmlns:a16="http://schemas.microsoft.com/office/drawing/2014/main" id="{5D43AFAE-9511-B6A1-B4E6-F15EA8AD0265}"/>
                  </a:ext>
                </a:extLst>
              </p:cNvPr>
              <p:cNvSpPr/>
              <p:nvPr/>
            </p:nvSpPr>
            <p:spPr>
              <a:xfrm>
                <a:off x="8026828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85" name="椭圆 184">
                <a:extLst>
                  <a:ext uri="{FF2B5EF4-FFF2-40B4-BE49-F238E27FC236}">
                    <a16:creationId xmlns:a16="http://schemas.microsoft.com/office/drawing/2014/main" id="{C7B20AC8-5645-C5C4-812B-DC668ACFFA73}"/>
                  </a:ext>
                </a:extLst>
              </p:cNvPr>
              <p:cNvSpPr/>
              <p:nvPr/>
            </p:nvSpPr>
            <p:spPr>
              <a:xfrm>
                <a:off x="834187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86" name="椭圆 185">
                <a:extLst>
                  <a:ext uri="{FF2B5EF4-FFF2-40B4-BE49-F238E27FC236}">
                    <a16:creationId xmlns:a16="http://schemas.microsoft.com/office/drawing/2014/main" id="{37BD7203-C1B4-EADC-3E0B-4EC06D603EF4}"/>
                  </a:ext>
                </a:extLst>
              </p:cNvPr>
              <p:cNvSpPr/>
              <p:nvPr/>
            </p:nvSpPr>
            <p:spPr>
              <a:xfrm>
                <a:off x="865692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87" name="椭圆 186">
                <a:extLst>
                  <a:ext uri="{FF2B5EF4-FFF2-40B4-BE49-F238E27FC236}">
                    <a16:creationId xmlns:a16="http://schemas.microsoft.com/office/drawing/2014/main" id="{3F66209C-486E-06EC-FEDF-752D1056706C}"/>
                  </a:ext>
                </a:extLst>
              </p:cNvPr>
              <p:cNvSpPr/>
              <p:nvPr/>
            </p:nvSpPr>
            <p:spPr>
              <a:xfrm>
                <a:off x="8935112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88" name="椭圆 187">
                <a:extLst>
                  <a:ext uri="{FF2B5EF4-FFF2-40B4-BE49-F238E27FC236}">
                    <a16:creationId xmlns:a16="http://schemas.microsoft.com/office/drawing/2014/main" id="{A297AC1D-EE8A-480F-2D01-72C511DE1F35}"/>
                  </a:ext>
                </a:extLst>
              </p:cNvPr>
              <p:cNvSpPr/>
              <p:nvPr/>
            </p:nvSpPr>
            <p:spPr>
              <a:xfrm>
                <a:off x="921329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89" name="椭圆 188">
                <a:extLst>
                  <a:ext uri="{FF2B5EF4-FFF2-40B4-BE49-F238E27FC236}">
                    <a16:creationId xmlns:a16="http://schemas.microsoft.com/office/drawing/2014/main" id="{738433DA-793B-9BE3-B4E4-FED68362E160}"/>
                  </a:ext>
                </a:extLst>
              </p:cNvPr>
              <p:cNvSpPr/>
              <p:nvPr/>
            </p:nvSpPr>
            <p:spPr>
              <a:xfrm>
                <a:off x="952834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90" name="椭圆 189">
                <a:extLst>
                  <a:ext uri="{FF2B5EF4-FFF2-40B4-BE49-F238E27FC236}">
                    <a16:creationId xmlns:a16="http://schemas.microsoft.com/office/drawing/2014/main" id="{68751A48-9D63-5F0C-FBF8-E9B85DF10436}"/>
                  </a:ext>
                </a:extLst>
              </p:cNvPr>
              <p:cNvSpPr/>
              <p:nvPr/>
            </p:nvSpPr>
            <p:spPr>
              <a:xfrm>
                <a:off x="984339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</p:grpSp>
      <p:pic>
        <p:nvPicPr>
          <p:cNvPr id="260" name="图片 259">
            <a:hlinkClick r:id="rId3"/>
            <a:extLst>
              <a:ext uri="{FF2B5EF4-FFF2-40B4-BE49-F238E27FC236}">
                <a16:creationId xmlns:a16="http://schemas.microsoft.com/office/drawing/2014/main" id="{FDBA1582-71DE-F1A9-257C-F47C8984FF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6" y="2214858"/>
            <a:ext cx="2968773" cy="39187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5ABC2AF-7F68-3BF5-0917-5A1BE02FA7E3}"/>
              </a:ext>
            </a:extLst>
          </p:cNvPr>
          <p:cNvGrpSpPr/>
          <p:nvPr/>
        </p:nvGrpSpPr>
        <p:grpSpPr>
          <a:xfrm>
            <a:off x="660400" y="5982970"/>
            <a:ext cx="659157" cy="151130"/>
            <a:chOff x="10857762" y="6084570"/>
            <a:chExt cx="659157" cy="151130"/>
          </a:xfrm>
        </p:grpSpPr>
        <p:sp>
          <p:nvSpPr>
            <p:cNvPr id="283" name="圆: 空心 282">
              <a:extLst>
                <a:ext uri="{FF2B5EF4-FFF2-40B4-BE49-F238E27FC236}">
                  <a16:creationId xmlns:a16="http://schemas.microsoft.com/office/drawing/2014/main" id="{5CD1F5A5-60AC-5DD7-B15E-E195B590985B}"/>
                </a:ext>
              </a:extLst>
            </p:cNvPr>
            <p:cNvSpPr/>
            <p:nvPr/>
          </p:nvSpPr>
          <p:spPr>
            <a:xfrm>
              <a:off x="11365789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4" name="圆: 空心 283">
              <a:extLst>
                <a:ext uri="{FF2B5EF4-FFF2-40B4-BE49-F238E27FC236}">
                  <a16:creationId xmlns:a16="http://schemas.microsoft.com/office/drawing/2014/main" id="{1660A054-34CE-B636-6146-DB1B792507F1}"/>
                </a:ext>
              </a:extLst>
            </p:cNvPr>
            <p:cNvSpPr/>
            <p:nvPr/>
          </p:nvSpPr>
          <p:spPr>
            <a:xfrm>
              <a:off x="11194339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5" name="圆: 空心 284">
              <a:extLst>
                <a:ext uri="{FF2B5EF4-FFF2-40B4-BE49-F238E27FC236}">
                  <a16:creationId xmlns:a16="http://schemas.microsoft.com/office/drawing/2014/main" id="{38F76813-BDE2-E1FC-58EB-593577F0A2A7}"/>
                </a:ext>
              </a:extLst>
            </p:cNvPr>
            <p:cNvSpPr/>
            <p:nvPr/>
          </p:nvSpPr>
          <p:spPr>
            <a:xfrm>
              <a:off x="11028946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6" name="圆: 空心 285">
              <a:extLst>
                <a:ext uri="{FF2B5EF4-FFF2-40B4-BE49-F238E27FC236}">
                  <a16:creationId xmlns:a16="http://schemas.microsoft.com/office/drawing/2014/main" id="{8759F352-5C24-9799-BD15-27371BE4C005}"/>
                </a:ext>
              </a:extLst>
            </p:cNvPr>
            <p:cNvSpPr/>
            <p:nvPr/>
          </p:nvSpPr>
          <p:spPr>
            <a:xfrm>
              <a:off x="10857762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70" name="任意多边形: 形状 169">
            <a:extLst>
              <a:ext uri="{FF2B5EF4-FFF2-40B4-BE49-F238E27FC236}">
                <a16:creationId xmlns:a16="http://schemas.microsoft.com/office/drawing/2014/main" id="{0FB60E25-901D-85AF-BF74-6FEF23528724}"/>
              </a:ext>
            </a:extLst>
          </p:cNvPr>
          <p:cNvSpPr/>
          <p:nvPr/>
        </p:nvSpPr>
        <p:spPr>
          <a:xfrm flipH="1" flipV="1">
            <a:off x="7140294" y="0"/>
            <a:ext cx="5051705" cy="5828472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1" name="任意多边形: 形状 170">
            <a:extLst>
              <a:ext uri="{FF2B5EF4-FFF2-40B4-BE49-F238E27FC236}">
                <a16:creationId xmlns:a16="http://schemas.microsoft.com/office/drawing/2014/main" id="{EFD90EBC-75A0-3BFB-0292-483654D04530}"/>
              </a:ext>
            </a:extLst>
          </p:cNvPr>
          <p:cNvSpPr/>
          <p:nvPr/>
        </p:nvSpPr>
        <p:spPr>
          <a:xfrm flipH="1" flipV="1">
            <a:off x="6743831" y="1191424"/>
            <a:ext cx="4534694" cy="4795187"/>
          </a:xfrm>
          <a:custGeom>
            <a:avLst/>
            <a:gdLst>
              <a:gd name="connsiteX0" fmla="*/ 0 w 2450865"/>
              <a:gd name="connsiteY0" fmla="*/ 0 h 2591653"/>
              <a:gd name="connsiteX1" fmla="*/ 27970 w 2450865"/>
              <a:gd name="connsiteY1" fmla="*/ 1324 h 2591653"/>
              <a:gd name="connsiteX2" fmla="*/ 2441149 w 2450865"/>
              <a:gd name="connsiteY2" fmla="*/ 2399232 h 2591653"/>
              <a:gd name="connsiteX3" fmla="*/ 2450865 w 2450865"/>
              <a:gd name="connsiteY3" fmla="*/ 2591653 h 2591653"/>
              <a:gd name="connsiteX4" fmla="*/ 0 w 2450865"/>
              <a:gd name="connsiteY4" fmla="*/ 2591653 h 259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0865" h="2591653">
                <a:moveTo>
                  <a:pt x="0" y="0"/>
                </a:moveTo>
                <a:lnTo>
                  <a:pt x="27970" y="1324"/>
                </a:lnTo>
                <a:cubicBezTo>
                  <a:pt x="1299391" y="122340"/>
                  <a:pt x="2312263" y="1130121"/>
                  <a:pt x="2441149" y="2399232"/>
                </a:cubicBezTo>
                <a:lnTo>
                  <a:pt x="2450865" y="2591653"/>
                </a:lnTo>
                <a:lnTo>
                  <a:pt x="0" y="2591653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l="-44965" t="-1993" r="-13651" b="19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3" name="任意多边形: 形状 262">
            <a:extLst>
              <a:ext uri="{FF2B5EF4-FFF2-40B4-BE49-F238E27FC236}">
                <a16:creationId xmlns:a16="http://schemas.microsoft.com/office/drawing/2014/main" id="{B3B6DFE7-FC53-768D-EF0C-2AD2204FD3B7}"/>
              </a:ext>
            </a:extLst>
          </p:cNvPr>
          <p:cNvSpPr/>
          <p:nvPr/>
        </p:nvSpPr>
        <p:spPr>
          <a:xfrm>
            <a:off x="7198394" y="5024576"/>
            <a:ext cx="3349954" cy="1851162"/>
          </a:xfrm>
          <a:custGeom>
            <a:avLst/>
            <a:gdLst>
              <a:gd name="connsiteX0" fmla="*/ 1674977 w 3349954"/>
              <a:gd name="connsiteY0" fmla="*/ 0 h 1851162"/>
              <a:gd name="connsiteX1" fmla="*/ 3349954 w 3349954"/>
              <a:gd name="connsiteY1" fmla="*/ 1674977 h 1851162"/>
              <a:gd name="connsiteX2" fmla="*/ 3341307 w 3349954"/>
              <a:gd name="connsiteY2" fmla="*/ 1846234 h 1851162"/>
              <a:gd name="connsiteX3" fmla="*/ 3340555 w 3349954"/>
              <a:gd name="connsiteY3" fmla="*/ 1851162 h 1851162"/>
              <a:gd name="connsiteX4" fmla="*/ 2586929 w 3349954"/>
              <a:gd name="connsiteY4" fmla="*/ 1851162 h 1851162"/>
              <a:gd name="connsiteX5" fmla="*/ 2604690 w 3349954"/>
              <a:gd name="connsiteY5" fmla="*/ 1674977 h 1851162"/>
              <a:gd name="connsiteX6" fmla="*/ 1674977 w 3349954"/>
              <a:gd name="connsiteY6" fmla="*/ 745264 h 1851162"/>
              <a:gd name="connsiteX7" fmla="*/ 745264 w 3349954"/>
              <a:gd name="connsiteY7" fmla="*/ 1674977 h 1851162"/>
              <a:gd name="connsiteX8" fmla="*/ 763025 w 3349954"/>
              <a:gd name="connsiteY8" fmla="*/ 1851162 h 1851162"/>
              <a:gd name="connsiteX9" fmla="*/ 9400 w 3349954"/>
              <a:gd name="connsiteY9" fmla="*/ 1851162 h 1851162"/>
              <a:gd name="connsiteX10" fmla="*/ 8648 w 3349954"/>
              <a:gd name="connsiteY10" fmla="*/ 1846234 h 1851162"/>
              <a:gd name="connsiteX11" fmla="*/ 0 w 3349954"/>
              <a:gd name="connsiteY11" fmla="*/ 1674977 h 1851162"/>
              <a:gd name="connsiteX12" fmla="*/ 1674977 w 3349954"/>
              <a:gd name="connsiteY12" fmla="*/ 0 h 1851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9954" h="1851162">
                <a:moveTo>
                  <a:pt x="1674977" y="0"/>
                </a:moveTo>
                <a:cubicBezTo>
                  <a:pt x="2600042" y="0"/>
                  <a:pt x="3349954" y="749913"/>
                  <a:pt x="3349954" y="1674977"/>
                </a:cubicBezTo>
                <a:cubicBezTo>
                  <a:pt x="3349954" y="1732794"/>
                  <a:pt x="3347025" y="1789926"/>
                  <a:pt x="3341307" y="1846234"/>
                </a:cubicBezTo>
                <a:lnTo>
                  <a:pt x="3340555" y="1851162"/>
                </a:lnTo>
                <a:lnTo>
                  <a:pt x="2586929" y="1851162"/>
                </a:lnTo>
                <a:lnTo>
                  <a:pt x="2604690" y="1674977"/>
                </a:lnTo>
                <a:cubicBezTo>
                  <a:pt x="2604690" y="1161511"/>
                  <a:pt x="2188443" y="745264"/>
                  <a:pt x="1674977" y="745264"/>
                </a:cubicBezTo>
                <a:cubicBezTo>
                  <a:pt x="1161511" y="745264"/>
                  <a:pt x="745264" y="1161511"/>
                  <a:pt x="745264" y="1674977"/>
                </a:cubicBezTo>
                <a:lnTo>
                  <a:pt x="763025" y="1851162"/>
                </a:lnTo>
                <a:lnTo>
                  <a:pt x="9400" y="1851162"/>
                </a:lnTo>
                <a:lnTo>
                  <a:pt x="8648" y="1846234"/>
                </a:lnTo>
                <a:cubicBezTo>
                  <a:pt x="2930" y="1789926"/>
                  <a:pt x="0" y="1732794"/>
                  <a:pt x="0" y="1674977"/>
                </a:cubicBezTo>
                <a:cubicBezTo>
                  <a:pt x="0" y="749913"/>
                  <a:pt x="749913" y="0"/>
                  <a:pt x="16749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64" name="文本框 263">
            <a:extLst>
              <a:ext uri="{FF2B5EF4-FFF2-40B4-BE49-F238E27FC236}">
                <a16:creationId xmlns:a16="http://schemas.microsoft.com/office/drawing/2014/main" id="{DBA4A8AF-2EBC-8B82-EEDF-0F91E634A894}"/>
              </a:ext>
            </a:extLst>
          </p:cNvPr>
          <p:cNvSpPr txBox="1"/>
          <p:nvPr/>
        </p:nvSpPr>
        <p:spPr>
          <a:xfrm>
            <a:off x="11239495" y="1471673"/>
            <a:ext cx="400110" cy="3914653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WORK REPORT PPT TEMPLATE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265" name="文本框 264">
            <a:extLst>
              <a:ext uri="{FF2B5EF4-FFF2-40B4-BE49-F238E27FC236}">
                <a16:creationId xmlns:a16="http://schemas.microsoft.com/office/drawing/2014/main" id="{14B2FA64-1158-DC94-4EEA-E2D6D9A62844}"/>
              </a:ext>
            </a:extLst>
          </p:cNvPr>
          <p:cNvSpPr txBox="1"/>
          <p:nvPr/>
        </p:nvSpPr>
        <p:spPr>
          <a:xfrm>
            <a:off x="8264176" y="865909"/>
            <a:ext cx="2778503" cy="307777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WORK REPORT PPT TEMPLATE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266" name="文本框 265">
            <a:extLst>
              <a:ext uri="{FF2B5EF4-FFF2-40B4-BE49-F238E27FC236}">
                <a16:creationId xmlns:a16="http://schemas.microsoft.com/office/drawing/2014/main" id="{F7BD348F-C1AE-2A9F-A2DD-1D85191CAC8C}"/>
              </a:ext>
            </a:extLst>
          </p:cNvPr>
          <p:cNvSpPr txBox="1"/>
          <p:nvPr/>
        </p:nvSpPr>
        <p:spPr>
          <a:xfrm>
            <a:off x="539499" y="2870798"/>
            <a:ext cx="7786771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r>
              <a:rPr lang="en-US" altLang="zh-CN" sz="72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63500" dir="2700000" algn="tl">
                    <a:srgbClr val="000000">
                      <a:alpha val="9000"/>
                    </a:srgbClr>
                  </a:outerShdw>
                </a:effectLst>
                <a:latin typeface="+mj-ea"/>
                <a:ea typeface="+mj-ea"/>
              </a:rPr>
              <a:t>THANK YOU</a:t>
            </a:r>
          </a:p>
        </p:txBody>
      </p:sp>
      <p:sp>
        <p:nvSpPr>
          <p:cNvPr id="267" name="矩形: 圆角 266">
            <a:extLst>
              <a:ext uri="{FF2B5EF4-FFF2-40B4-BE49-F238E27FC236}">
                <a16:creationId xmlns:a16="http://schemas.microsoft.com/office/drawing/2014/main" id="{B63E38EC-49A3-91AC-2972-E81C85ED20AD}"/>
              </a:ext>
            </a:extLst>
          </p:cNvPr>
          <p:cNvSpPr/>
          <p:nvPr/>
        </p:nvSpPr>
        <p:spPr>
          <a:xfrm>
            <a:off x="660400" y="4377135"/>
            <a:ext cx="2475341" cy="35826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dirty="0"/>
              <a:t>演讲者：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+mn-ea"/>
              </a:rPr>
              <a:t>OfficePLUS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3544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999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>
            <a:extLst>
              <a:ext uri="{FF2B5EF4-FFF2-40B4-BE49-F238E27FC236}">
                <a16:creationId xmlns:a16="http://schemas.microsoft.com/office/drawing/2014/main" id="{248A4BE7-0CED-A13B-4728-62C45BCB4395}"/>
              </a:ext>
            </a:extLst>
          </p:cNvPr>
          <p:cNvGrpSpPr/>
          <p:nvPr/>
        </p:nvGrpSpPr>
        <p:grpSpPr>
          <a:xfrm rot="16200000">
            <a:off x="7599192" y="1635770"/>
            <a:ext cx="1447290" cy="638462"/>
            <a:chOff x="7706184" y="2854983"/>
            <a:chExt cx="2301518" cy="1015299"/>
          </a:xfrm>
          <a:solidFill>
            <a:schemeClr val="accent1">
              <a:alpha val="44000"/>
            </a:schemeClr>
          </a:solidFill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39F80FBD-C075-70ED-E2BB-1A4AAE7F575C}"/>
                </a:ext>
              </a:extLst>
            </p:cNvPr>
            <p:cNvGrpSpPr/>
            <p:nvPr/>
          </p:nvGrpSpPr>
          <p:grpSpPr>
            <a:xfrm>
              <a:off x="7706184" y="2854983"/>
              <a:ext cx="2301518" cy="169901"/>
              <a:chOff x="7711779" y="2854983"/>
              <a:chExt cx="2301518" cy="169901"/>
            </a:xfrm>
            <a:grpFill/>
          </p:grpSpPr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7CBFBA01-BA01-CBA9-8727-A84CCB48F977}"/>
                  </a:ext>
                </a:extLst>
              </p:cNvPr>
              <p:cNvSpPr/>
              <p:nvPr/>
            </p:nvSpPr>
            <p:spPr>
              <a:xfrm>
                <a:off x="771177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1B212B03-8B14-0B87-1130-326E2E6D7E66}"/>
                  </a:ext>
                </a:extLst>
              </p:cNvPr>
              <p:cNvSpPr/>
              <p:nvPr/>
            </p:nvSpPr>
            <p:spPr>
              <a:xfrm>
                <a:off x="8026828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37C45A5A-2D70-9230-4280-CFC89EE511EF}"/>
                  </a:ext>
                </a:extLst>
              </p:cNvPr>
              <p:cNvSpPr/>
              <p:nvPr/>
            </p:nvSpPr>
            <p:spPr>
              <a:xfrm>
                <a:off x="834187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958A03A4-ADCC-7B7A-F347-47259950A364}"/>
                  </a:ext>
                </a:extLst>
              </p:cNvPr>
              <p:cNvSpPr/>
              <p:nvPr/>
            </p:nvSpPr>
            <p:spPr>
              <a:xfrm>
                <a:off x="865692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645650DE-01AF-5B11-DFD7-CE7D1196DBE5}"/>
                  </a:ext>
                </a:extLst>
              </p:cNvPr>
              <p:cNvSpPr/>
              <p:nvPr/>
            </p:nvSpPr>
            <p:spPr>
              <a:xfrm>
                <a:off x="8935112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id="{274DD007-86AF-961E-3404-CBE2AE7D4898}"/>
                  </a:ext>
                </a:extLst>
              </p:cNvPr>
              <p:cNvSpPr/>
              <p:nvPr/>
            </p:nvSpPr>
            <p:spPr>
              <a:xfrm>
                <a:off x="921329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A12D74E8-ABBE-755D-1545-12A463D2C963}"/>
                  </a:ext>
                </a:extLst>
              </p:cNvPr>
              <p:cNvSpPr/>
              <p:nvPr/>
            </p:nvSpPr>
            <p:spPr>
              <a:xfrm>
                <a:off x="952834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E1DD5827-C559-EA9F-2DA5-5A748A50EA82}"/>
                  </a:ext>
                </a:extLst>
              </p:cNvPr>
              <p:cNvSpPr/>
              <p:nvPr/>
            </p:nvSpPr>
            <p:spPr>
              <a:xfrm>
                <a:off x="984339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B1913FB8-C7FB-C947-6E93-2D46043D1CDC}"/>
                </a:ext>
              </a:extLst>
            </p:cNvPr>
            <p:cNvGrpSpPr/>
            <p:nvPr/>
          </p:nvGrpSpPr>
          <p:grpSpPr>
            <a:xfrm>
              <a:off x="7706184" y="3136782"/>
              <a:ext cx="2301518" cy="169901"/>
              <a:chOff x="7711779" y="2696471"/>
              <a:chExt cx="2301518" cy="169901"/>
            </a:xfrm>
            <a:grpFill/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16551411-73AA-66CF-FF78-45180E04A16C}"/>
                  </a:ext>
                </a:extLst>
              </p:cNvPr>
              <p:cNvSpPr/>
              <p:nvPr/>
            </p:nvSpPr>
            <p:spPr>
              <a:xfrm>
                <a:off x="771177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15DC2C58-593B-9202-5D80-222BE0BC54B2}"/>
                  </a:ext>
                </a:extLst>
              </p:cNvPr>
              <p:cNvSpPr/>
              <p:nvPr/>
            </p:nvSpPr>
            <p:spPr>
              <a:xfrm>
                <a:off x="8026828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7DC74AC6-AF9E-4AFE-33A9-57FC78632D2F}"/>
                  </a:ext>
                </a:extLst>
              </p:cNvPr>
              <p:cNvSpPr/>
              <p:nvPr/>
            </p:nvSpPr>
            <p:spPr>
              <a:xfrm>
                <a:off x="834187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05A7D849-B910-8F44-F85A-1ACEDA40E91F}"/>
                  </a:ext>
                </a:extLst>
              </p:cNvPr>
              <p:cNvSpPr/>
              <p:nvPr/>
            </p:nvSpPr>
            <p:spPr>
              <a:xfrm>
                <a:off x="865692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A20A2158-2FA7-DD8A-BD56-0D95687221D8}"/>
                  </a:ext>
                </a:extLst>
              </p:cNvPr>
              <p:cNvSpPr/>
              <p:nvPr/>
            </p:nvSpPr>
            <p:spPr>
              <a:xfrm>
                <a:off x="8935112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E2FD6EB6-CC06-3366-A0BB-23E7C6B429BB}"/>
                  </a:ext>
                </a:extLst>
              </p:cNvPr>
              <p:cNvSpPr/>
              <p:nvPr/>
            </p:nvSpPr>
            <p:spPr>
              <a:xfrm>
                <a:off x="921329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54EB0CB9-14E7-86F1-F912-170770CD1C16}"/>
                  </a:ext>
                </a:extLst>
              </p:cNvPr>
              <p:cNvSpPr/>
              <p:nvPr/>
            </p:nvSpPr>
            <p:spPr>
              <a:xfrm>
                <a:off x="952834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C66D63F4-9E8C-BD64-CDEA-36FD66BDFAC8}"/>
                  </a:ext>
                </a:extLst>
              </p:cNvPr>
              <p:cNvSpPr/>
              <p:nvPr/>
            </p:nvSpPr>
            <p:spPr>
              <a:xfrm>
                <a:off x="984339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F32A3ACE-6A63-D8E7-BD04-CBFEFE0F5963}"/>
                </a:ext>
              </a:extLst>
            </p:cNvPr>
            <p:cNvGrpSpPr/>
            <p:nvPr/>
          </p:nvGrpSpPr>
          <p:grpSpPr>
            <a:xfrm>
              <a:off x="7706184" y="3418581"/>
              <a:ext cx="2301518" cy="169901"/>
              <a:chOff x="7711779" y="2537959"/>
              <a:chExt cx="2301518" cy="169901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910DC6E9-00E6-FF3F-AAF5-1AB6053CD462}"/>
                  </a:ext>
                </a:extLst>
              </p:cNvPr>
              <p:cNvSpPr/>
              <p:nvPr/>
            </p:nvSpPr>
            <p:spPr>
              <a:xfrm>
                <a:off x="771177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CE621E31-B442-8A01-9446-039FC524B6A2}"/>
                  </a:ext>
                </a:extLst>
              </p:cNvPr>
              <p:cNvSpPr/>
              <p:nvPr/>
            </p:nvSpPr>
            <p:spPr>
              <a:xfrm>
                <a:off x="8026828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CF54DF6B-12FB-6AFD-1E23-8A1259DD714D}"/>
                  </a:ext>
                </a:extLst>
              </p:cNvPr>
              <p:cNvSpPr/>
              <p:nvPr/>
            </p:nvSpPr>
            <p:spPr>
              <a:xfrm>
                <a:off x="834187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B28829E8-30DC-82EA-670B-DEE9AB1A0A54}"/>
                  </a:ext>
                </a:extLst>
              </p:cNvPr>
              <p:cNvSpPr/>
              <p:nvPr/>
            </p:nvSpPr>
            <p:spPr>
              <a:xfrm>
                <a:off x="865692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 dirty="0"/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9144F92C-C558-D1B0-A6F6-B95E7A4A1285}"/>
                  </a:ext>
                </a:extLst>
              </p:cNvPr>
              <p:cNvSpPr/>
              <p:nvPr/>
            </p:nvSpPr>
            <p:spPr>
              <a:xfrm>
                <a:off x="8935112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9AFB38D2-CEAF-869B-C203-483A5DB20255}"/>
                  </a:ext>
                </a:extLst>
              </p:cNvPr>
              <p:cNvSpPr/>
              <p:nvPr/>
            </p:nvSpPr>
            <p:spPr>
              <a:xfrm>
                <a:off x="921329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0210F088-1208-F768-9E12-1552C5766685}"/>
                  </a:ext>
                </a:extLst>
              </p:cNvPr>
              <p:cNvSpPr/>
              <p:nvPr/>
            </p:nvSpPr>
            <p:spPr>
              <a:xfrm>
                <a:off x="952834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635E6D8A-7798-2A79-909F-45C007F0F8E8}"/>
                  </a:ext>
                </a:extLst>
              </p:cNvPr>
              <p:cNvSpPr/>
              <p:nvPr/>
            </p:nvSpPr>
            <p:spPr>
              <a:xfrm>
                <a:off x="984339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EA35E6DB-B2A4-A0A8-3ED5-FC37428C568A}"/>
                </a:ext>
              </a:extLst>
            </p:cNvPr>
            <p:cNvGrpSpPr/>
            <p:nvPr/>
          </p:nvGrpSpPr>
          <p:grpSpPr>
            <a:xfrm>
              <a:off x="7706184" y="3700381"/>
              <a:ext cx="2301518" cy="169901"/>
              <a:chOff x="7711779" y="2379447"/>
              <a:chExt cx="2301518" cy="169901"/>
            </a:xfrm>
            <a:grpFill/>
          </p:grpSpPr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63EDCD63-C25F-96F5-7824-BA26B805C22C}"/>
                  </a:ext>
                </a:extLst>
              </p:cNvPr>
              <p:cNvSpPr/>
              <p:nvPr/>
            </p:nvSpPr>
            <p:spPr>
              <a:xfrm>
                <a:off x="771177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9A62B0E-BB4F-4004-4CCB-A311749509B9}"/>
                  </a:ext>
                </a:extLst>
              </p:cNvPr>
              <p:cNvSpPr/>
              <p:nvPr/>
            </p:nvSpPr>
            <p:spPr>
              <a:xfrm>
                <a:off x="8026828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61FF0198-D97C-BD0E-AA78-6164DCB7B0F3}"/>
                  </a:ext>
                </a:extLst>
              </p:cNvPr>
              <p:cNvSpPr/>
              <p:nvPr/>
            </p:nvSpPr>
            <p:spPr>
              <a:xfrm>
                <a:off x="834187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074844F5-89CA-7ABD-F697-8C6648CE1CFA}"/>
                  </a:ext>
                </a:extLst>
              </p:cNvPr>
              <p:cNvSpPr/>
              <p:nvPr/>
            </p:nvSpPr>
            <p:spPr>
              <a:xfrm>
                <a:off x="865692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5A141DA3-F434-25C1-1D75-42F232DAA6E0}"/>
                  </a:ext>
                </a:extLst>
              </p:cNvPr>
              <p:cNvSpPr/>
              <p:nvPr/>
            </p:nvSpPr>
            <p:spPr>
              <a:xfrm>
                <a:off x="8935112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57B2E36-82EB-C0EC-381A-AD4C0ED40902}"/>
                  </a:ext>
                </a:extLst>
              </p:cNvPr>
              <p:cNvSpPr/>
              <p:nvPr/>
            </p:nvSpPr>
            <p:spPr>
              <a:xfrm>
                <a:off x="921329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906B0B5C-6C95-05F0-EA42-AA0326592240}"/>
                  </a:ext>
                </a:extLst>
              </p:cNvPr>
              <p:cNvSpPr/>
              <p:nvPr/>
            </p:nvSpPr>
            <p:spPr>
              <a:xfrm>
                <a:off x="952834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00984039-5168-E867-4595-F6D05E3BE85A}"/>
                  </a:ext>
                </a:extLst>
              </p:cNvPr>
              <p:cNvSpPr/>
              <p:nvPr/>
            </p:nvSpPr>
            <p:spPr>
              <a:xfrm>
                <a:off x="984339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</p:grp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0FB7D25B-22FF-F04D-D6CB-21C2CC46772C}"/>
              </a:ext>
            </a:extLst>
          </p:cNvPr>
          <p:cNvSpPr/>
          <p:nvPr/>
        </p:nvSpPr>
        <p:spPr>
          <a:xfrm>
            <a:off x="1492235" y="1747379"/>
            <a:ext cx="6988166" cy="3920939"/>
          </a:xfrm>
          <a:prstGeom prst="roundRect">
            <a:avLst>
              <a:gd name="adj" fmla="val 7198"/>
            </a:avLst>
          </a:prstGeom>
          <a:solidFill>
            <a:schemeClr val="bg1"/>
          </a:solid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3"/>
            <a:extLst>
              <a:ext uri="{FF2B5EF4-FFF2-40B4-BE49-F238E27FC236}">
                <a16:creationId xmlns:a16="http://schemas.microsoft.com/office/drawing/2014/main" id="{A6A2CA06-E68F-EC7F-784D-3892488340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6C59C6B-8553-2C74-B143-F233F246F1BE}"/>
              </a:ext>
            </a:extLst>
          </p:cNvPr>
          <p:cNvSpPr/>
          <p:nvPr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976FB2A-C53C-4CF4-1A4B-6E85A5350519}"/>
              </a:ext>
            </a:extLst>
          </p:cNvPr>
          <p:cNvSpPr/>
          <p:nvPr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F7F264-D5D5-1793-1CA0-6B91CE075556}"/>
              </a:ext>
            </a:extLst>
          </p:cNvPr>
          <p:cNvSpPr/>
          <p:nvPr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223" name="任意多边形: 形状 222">
            <a:extLst>
              <a:ext uri="{FF2B5EF4-FFF2-40B4-BE49-F238E27FC236}">
                <a16:creationId xmlns:a16="http://schemas.microsoft.com/office/drawing/2014/main" id="{7BACD6E1-36E3-5B1E-0C14-DB1B3F803E7E}"/>
              </a:ext>
            </a:extLst>
          </p:cNvPr>
          <p:cNvSpPr/>
          <p:nvPr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9" name="圆: 空心 8">
            <a:extLst>
              <a:ext uri="{FF2B5EF4-FFF2-40B4-BE49-F238E27FC236}">
                <a16:creationId xmlns:a16="http://schemas.microsoft.com/office/drawing/2014/main" id="{499B1898-2C1F-9575-7C2C-A1505297EE36}"/>
              </a:ext>
            </a:extLst>
          </p:cNvPr>
          <p:cNvSpPr/>
          <p:nvPr/>
        </p:nvSpPr>
        <p:spPr>
          <a:xfrm>
            <a:off x="7556633" y="1569322"/>
            <a:ext cx="3968917" cy="4017676"/>
          </a:xfrm>
          <a:prstGeom prst="donut">
            <a:avLst>
              <a:gd name="adj" fmla="val 2018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dirty="0"/>
              <a:t>A</a:t>
            </a:r>
            <a:endParaRPr lang="zh-CN" altLang="en-US" dirty="0"/>
          </a:p>
        </p:txBody>
      </p:sp>
      <p:sp>
        <p:nvSpPr>
          <p:cNvPr id="221" name="任意多边形: 形状 220">
            <a:extLst>
              <a:ext uri="{FF2B5EF4-FFF2-40B4-BE49-F238E27FC236}">
                <a16:creationId xmlns:a16="http://schemas.microsoft.com/office/drawing/2014/main" id="{3C691E59-1A91-E907-12A8-D40D0D034491}"/>
              </a:ext>
            </a:extLst>
          </p:cNvPr>
          <p:cNvSpPr/>
          <p:nvPr/>
        </p:nvSpPr>
        <p:spPr>
          <a:xfrm>
            <a:off x="0" y="2291395"/>
            <a:ext cx="931180" cy="2970543"/>
          </a:xfrm>
          <a:custGeom>
            <a:avLst/>
            <a:gdLst>
              <a:gd name="connsiteX0" fmla="*/ 0 w 931180"/>
              <a:gd name="connsiteY0" fmla="*/ 0 h 2970543"/>
              <a:gd name="connsiteX1" fmla="*/ 66150 w 931180"/>
              <a:gd name="connsiteY1" fmla="*/ 31865 h 2970543"/>
              <a:gd name="connsiteX2" fmla="*/ 931180 w 931180"/>
              <a:gd name="connsiteY2" fmla="*/ 1485271 h 2970543"/>
              <a:gd name="connsiteX3" fmla="*/ 66150 w 931180"/>
              <a:gd name="connsiteY3" fmla="*/ 2938677 h 2970543"/>
              <a:gd name="connsiteX4" fmla="*/ 0 w 931180"/>
              <a:gd name="connsiteY4" fmla="*/ 2970543 h 2970543"/>
              <a:gd name="connsiteX5" fmla="*/ 0 w 931180"/>
              <a:gd name="connsiteY5" fmla="*/ 2375971 h 2970543"/>
              <a:gd name="connsiteX6" fmla="*/ 7738 w 931180"/>
              <a:gd name="connsiteY6" fmla="*/ 2370185 h 2970543"/>
              <a:gd name="connsiteX7" fmla="*/ 425060 w 931180"/>
              <a:gd name="connsiteY7" fmla="*/ 1485271 h 2970543"/>
              <a:gd name="connsiteX8" fmla="*/ 7738 w 931180"/>
              <a:gd name="connsiteY8" fmla="*/ 600358 h 2970543"/>
              <a:gd name="connsiteX9" fmla="*/ 0 w 931180"/>
              <a:gd name="connsiteY9" fmla="*/ 594572 h 297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1180" h="2970543">
                <a:moveTo>
                  <a:pt x="0" y="0"/>
                </a:moveTo>
                <a:lnTo>
                  <a:pt x="66150" y="31865"/>
                </a:lnTo>
                <a:cubicBezTo>
                  <a:pt x="581401" y="311767"/>
                  <a:pt x="931180" y="857671"/>
                  <a:pt x="931180" y="1485271"/>
                </a:cubicBezTo>
                <a:cubicBezTo>
                  <a:pt x="931180" y="2112871"/>
                  <a:pt x="581401" y="2658776"/>
                  <a:pt x="66150" y="2938677"/>
                </a:cubicBezTo>
                <a:lnTo>
                  <a:pt x="0" y="2970543"/>
                </a:lnTo>
                <a:lnTo>
                  <a:pt x="0" y="2375971"/>
                </a:lnTo>
                <a:lnTo>
                  <a:pt x="7738" y="2370185"/>
                </a:lnTo>
                <a:cubicBezTo>
                  <a:pt x="262607" y="2159848"/>
                  <a:pt x="425060" y="1841531"/>
                  <a:pt x="425060" y="1485271"/>
                </a:cubicBezTo>
                <a:cubicBezTo>
                  <a:pt x="425060" y="1129011"/>
                  <a:pt x="262607" y="810694"/>
                  <a:pt x="7738" y="600358"/>
                </a:cubicBezTo>
                <a:lnTo>
                  <a:pt x="0" y="59457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0" name="图片 19" descr="穿着白色衬衫的男人在微笑&#10;&#10;描述已自动生成">
            <a:extLst>
              <a:ext uri="{FF2B5EF4-FFF2-40B4-BE49-F238E27FC236}">
                <a16:creationId xmlns:a16="http://schemas.microsoft.com/office/drawing/2014/main" id="{920D2E88-4B44-7F68-FC6C-ABEFDBA83C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2"/>
          <a:stretch/>
        </p:blipFill>
        <p:spPr>
          <a:xfrm>
            <a:off x="7732827" y="1663963"/>
            <a:ext cx="3786073" cy="4995917"/>
          </a:xfrm>
          <a:prstGeom prst="rect">
            <a:avLst/>
          </a:prstGeom>
          <a:effectLst>
            <a:outerShdw blurRad="482600" dist="266700" dir="2700000" sx="98000" sy="98000" algn="tr" rotWithShape="0">
              <a:schemeClr val="accent1">
                <a:lumMod val="50000"/>
                <a:alpha val="27000"/>
              </a:schemeClr>
            </a:outerShdw>
          </a:effectLst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75673937-C5E3-269A-13EA-D5E61F879866}"/>
              </a:ext>
            </a:extLst>
          </p:cNvPr>
          <p:cNvGrpSpPr/>
          <p:nvPr/>
        </p:nvGrpSpPr>
        <p:grpSpPr>
          <a:xfrm>
            <a:off x="517905" y="123360"/>
            <a:ext cx="2471929" cy="1334829"/>
            <a:chOff x="517905" y="123360"/>
            <a:chExt cx="2471929" cy="1334829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8EEED4AF-2447-7E22-3FB1-63D6AB0DD44A}"/>
                </a:ext>
              </a:extLst>
            </p:cNvPr>
            <p:cNvGrpSpPr/>
            <p:nvPr/>
          </p:nvGrpSpPr>
          <p:grpSpPr>
            <a:xfrm>
              <a:off x="517905" y="123360"/>
              <a:ext cx="2471929" cy="1334829"/>
              <a:chOff x="-171070" y="354882"/>
              <a:chExt cx="2471929" cy="1334829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1EFAD66-4966-9211-265C-73C9FA4E760A}"/>
                  </a:ext>
                </a:extLst>
              </p:cNvPr>
              <p:cNvSpPr txBox="1"/>
              <p:nvPr/>
            </p:nvSpPr>
            <p:spPr>
              <a:xfrm>
                <a:off x="-171070" y="354882"/>
                <a:ext cx="1417320" cy="1107996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48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60000">
                          <a:schemeClr val="accent1"/>
                        </a:gs>
                        <a:gs pos="0">
                          <a:schemeClr val="accent1"/>
                        </a:gs>
                        <a:gs pos="63000">
                          <a:schemeClr val="accent1">
                            <a:alpha val="0"/>
                          </a:schemeClr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5400000" scaled="0"/>
                      <a:tileRect/>
                    </a:gradFill>
                    <a:effectLst/>
                    <a:uLnTx/>
                    <a:uFillTx/>
                    <a:latin typeface="Arial"/>
                    <a:ea typeface="OPPOSans B"/>
                    <a:cs typeface="+mn-cs"/>
                  </a:rPr>
                  <a:t>01</a:t>
                </a:r>
                <a:endParaRPr kumimoji="0" lang="zh-CN" altLang="en-US" sz="648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0000">
                        <a:schemeClr val="accent1"/>
                      </a:gs>
                      <a:gs pos="0">
                        <a:schemeClr val="accent1"/>
                      </a:gs>
                      <a:gs pos="63000">
                        <a:schemeClr val="accent1">
                          <a:alpha val="0"/>
                        </a:schemeClr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effectLst/>
                  <a:uLnTx/>
                  <a:uFillTx/>
                  <a:latin typeface="Arial"/>
                  <a:ea typeface="OPPOSans B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A9641E1-97A3-7B32-8AF5-02666E33CFBE}"/>
                  </a:ext>
                </a:extLst>
              </p:cNvPr>
              <p:cNvSpPr txBox="1"/>
              <p:nvPr/>
            </p:nvSpPr>
            <p:spPr>
              <a:xfrm>
                <a:off x="-171069" y="1357312"/>
                <a:ext cx="2050522" cy="332399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OPPOSans R"/>
                    <a:cs typeface="+mn-cs"/>
                  </a:rPr>
                  <a:t>THIS IS THE TITLE</a:t>
                </a:r>
                <a:endParaRPr kumimoji="0" lang="zh-CN" alt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POSans R"/>
                  <a:cs typeface="+mn-cs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6E770BE-E4E4-09A3-4A32-43B3F5D287CC}"/>
                  </a:ext>
                </a:extLst>
              </p:cNvPr>
              <p:cNvSpPr txBox="1"/>
              <p:nvPr/>
            </p:nvSpPr>
            <p:spPr>
              <a:xfrm>
                <a:off x="-155829" y="939179"/>
                <a:ext cx="2456688" cy="553998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2880" dirty="0">
                    <a:solidFill>
                      <a:prstClr val="black"/>
                    </a:solidFill>
                    <a:latin typeface="OPPOSans B"/>
                    <a:ea typeface="OPPOSans B"/>
                  </a:rPr>
                  <a:t>关于我的</a:t>
                </a:r>
                <a:endParaRPr kumimoji="0" lang="zh-CN" alt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B"/>
                  <a:ea typeface="OPPOSans B"/>
                  <a:cs typeface="+mn-cs"/>
                </a:endParaRPr>
              </a:p>
            </p:txBody>
          </p:sp>
        </p:grp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id="{7448CDB5-C097-A531-E148-398980C1596B}"/>
                </a:ext>
              </a:extLst>
            </p:cNvPr>
            <p:cNvSpPr/>
            <p:nvPr/>
          </p:nvSpPr>
          <p:spPr>
            <a:xfrm>
              <a:off x="2152131" y="800100"/>
              <a:ext cx="129156" cy="129156"/>
            </a:xfrm>
            <a:prstGeom prst="don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3FD287FB-BE28-16A9-E376-647596555D85}"/>
              </a:ext>
            </a:extLst>
          </p:cNvPr>
          <p:cNvSpPr txBox="1"/>
          <p:nvPr/>
        </p:nvSpPr>
        <p:spPr>
          <a:xfrm>
            <a:off x="1761490" y="2233856"/>
            <a:ext cx="193757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姓名</a:t>
            </a:r>
            <a:r>
              <a:rPr lang="zh-CN" altLang="en-US" dirty="0">
                <a:solidFill>
                  <a:schemeClr val="accent1"/>
                </a:solidFill>
              </a:rPr>
              <a:t>：</a:t>
            </a:r>
            <a:r>
              <a:rPr lang="zh-CN" altLang="en-US" dirty="0"/>
              <a:t>先生</a:t>
            </a:r>
            <a:r>
              <a:rPr lang="en-US" altLang="zh-CN" dirty="0"/>
              <a:t>/</a:t>
            </a:r>
            <a:r>
              <a:rPr lang="zh-CN" altLang="en-US" dirty="0"/>
              <a:t>女士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2AC4241-2041-F60F-1717-ECC5D8AE8040}"/>
              </a:ext>
            </a:extLst>
          </p:cNvPr>
          <p:cNvSpPr txBox="1"/>
          <p:nvPr/>
        </p:nvSpPr>
        <p:spPr>
          <a:xfrm>
            <a:off x="1761490" y="2725346"/>
            <a:ext cx="141254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年龄</a:t>
            </a:r>
            <a:r>
              <a:rPr lang="zh-CN" altLang="en-US" dirty="0">
                <a:solidFill>
                  <a:schemeClr val="accent1"/>
                </a:solidFill>
              </a:rPr>
              <a:t>：</a:t>
            </a:r>
            <a:r>
              <a:rPr lang="en-US" altLang="zh-CN" dirty="0"/>
              <a:t>xx</a:t>
            </a:r>
            <a:r>
              <a:rPr lang="zh-CN" altLang="en-US" dirty="0"/>
              <a:t>岁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CF82778-F270-F412-FF11-E9BCFB5B5ACA}"/>
              </a:ext>
            </a:extLst>
          </p:cNvPr>
          <p:cNvSpPr txBox="1"/>
          <p:nvPr/>
        </p:nvSpPr>
        <p:spPr>
          <a:xfrm>
            <a:off x="1761490" y="3216836"/>
            <a:ext cx="139284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籍贯</a:t>
            </a:r>
            <a:r>
              <a:rPr lang="zh-CN" altLang="en-US" dirty="0">
                <a:solidFill>
                  <a:schemeClr val="accent1"/>
                </a:solidFill>
              </a:rPr>
              <a:t>：</a:t>
            </a:r>
            <a:r>
              <a:rPr lang="en-US" altLang="zh-CN" dirty="0"/>
              <a:t>xx</a:t>
            </a:r>
            <a:r>
              <a:rPr lang="zh-CN" altLang="en-US" dirty="0"/>
              <a:t>市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6BE58E0-A5D1-074B-9142-E9653F04C29E}"/>
              </a:ext>
            </a:extLst>
          </p:cNvPr>
          <p:cNvSpPr txBox="1"/>
          <p:nvPr/>
        </p:nvSpPr>
        <p:spPr>
          <a:xfrm>
            <a:off x="1761490" y="3708327"/>
            <a:ext cx="263037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</a:rPr>
              <a:t>求职意向</a:t>
            </a:r>
            <a:r>
              <a:rPr lang="zh-CN" altLang="en-US" dirty="0">
                <a:solidFill>
                  <a:schemeClr val="accent1"/>
                </a:solidFill>
              </a:rPr>
              <a:t>：</a:t>
            </a:r>
            <a:r>
              <a:rPr lang="zh-CN" altLang="en-US" dirty="0"/>
              <a:t>平面设计师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A755C68-E53E-79F5-4A09-19429F0798CF}"/>
              </a:ext>
            </a:extLst>
          </p:cNvPr>
          <p:cNvSpPr txBox="1"/>
          <p:nvPr/>
        </p:nvSpPr>
        <p:spPr>
          <a:xfrm>
            <a:off x="4391864" y="2233856"/>
            <a:ext cx="202277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手机</a:t>
            </a:r>
            <a:r>
              <a:rPr lang="zh-CN" altLang="en-US" dirty="0">
                <a:solidFill>
                  <a:schemeClr val="accent1"/>
                </a:solidFill>
              </a:rPr>
              <a:t>：</a:t>
            </a:r>
            <a:r>
              <a:rPr lang="en-US" altLang="zh-CN" dirty="0"/>
              <a:t>123456789</a:t>
            </a:r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A3E0593-AC15-58EB-077F-AA4F1A930ECC}"/>
              </a:ext>
            </a:extLst>
          </p:cNvPr>
          <p:cNvSpPr txBox="1"/>
          <p:nvPr/>
        </p:nvSpPr>
        <p:spPr>
          <a:xfrm>
            <a:off x="4391864" y="2725346"/>
            <a:ext cx="301979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邮箱</a:t>
            </a:r>
            <a:r>
              <a:rPr lang="zh-CN" altLang="en-US" dirty="0">
                <a:solidFill>
                  <a:schemeClr val="accent1"/>
                </a:solidFill>
              </a:rPr>
              <a:t>：</a:t>
            </a:r>
            <a:r>
              <a:rPr lang="en-US" altLang="zh-CN" dirty="0"/>
              <a:t>123456789@qq.com</a:t>
            </a:r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DF0571C-227C-AB74-5392-DA8274CAC05E}"/>
              </a:ext>
            </a:extLst>
          </p:cNvPr>
          <p:cNvSpPr txBox="1"/>
          <p:nvPr/>
        </p:nvSpPr>
        <p:spPr>
          <a:xfrm>
            <a:off x="4391864" y="3216836"/>
            <a:ext cx="301979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微信</a:t>
            </a:r>
            <a:r>
              <a:rPr lang="zh-CN" altLang="en-US" dirty="0">
                <a:solidFill>
                  <a:schemeClr val="accent1"/>
                </a:solidFill>
              </a:rPr>
              <a:t>：</a:t>
            </a:r>
            <a:r>
              <a:rPr lang="en-US" altLang="zh-CN" dirty="0"/>
              <a:t>123456</a:t>
            </a:r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E5EF5A6-1EB7-AA64-CCA4-927B4C27AE3C}"/>
              </a:ext>
            </a:extLst>
          </p:cNvPr>
          <p:cNvSpPr txBox="1"/>
          <p:nvPr/>
        </p:nvSpPr>
        <p:spPr>
          <a:xfrm>
            <a:off x="4391864" y="3708327"/>
            <a:ext cx="288057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地址</a:t>
            </a:r>
            <a:r>
              <a:rPr lang="zh-CN" altLang="en-US" dirty="0">
                <a:solidFill>
                  <a:schemeClr val="accent1"/>
                </a:solidFill>
              </a:rPr>
              <a:t>：</a:t>
            </a:r>
            <a:r>
              <a:rPr lang="zh-CN" altLang="en-US" dirty="0"/>
              <a:t>输入对应地址</a:t>
            </a:r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3B0909C-BDE8-0D3F-731A-8D43EF7C734E}"/>
              </a:ext>
            </a:extLst>
          </p:cNvPr>
          <p:cNvGrpSpPr/>
          <p:nvPr/>
        </p:nvGrpSpPr>
        <p:grpSpPr>
          <a:xfrm rot="10800000">
            <a:off x="6285537" y="5954280"/>
            <a:ext cx="1447290" cy="638462"/>
            <a:chOff x="7706184" y="2854983"/>
            <a:chExt cx="2301518" cy="1015299"/>
          </a:xfrm>
          <a:solidFill>
            <a:schemeClr val="accent2">
              <a:alpha val="44000"/>
            </a:schemeClr>
          </a:solidFill>
        </p:grpSpPr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FC07A7F2-4694-1513-33D4-07FBDC58C179}"/>
                </a:ext>
              </a:extLst>
            </p:cNvPr>
            <p:cNvGrpSpPr/>
            <p:nvPr/>
          </p:nvGrpSpPr>
          <p:grpSpPr>
            <a:xfrm>
              <a:off x="7706184" y="2854983"/>
              <a:ext cx="2301518" cy="169901"/>
              <a:chOff x="7711779" y="2854983"/>
              <a:chExt cx="2301518" cy="169901"/>
            </a:xfrm>
            <a:grpFill/>
          </p:grpSpPr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EB074D85-BE1F-7C08-110A-B3B2AAD59625}"/>
                  </a:ext>
                </a:extLst>
              </p:cNvPr>
              <p:cNvSpPr/>
              <p:nvPr/>
            </p:nvSpPr>
            <p:spPr>
              <a:xfrm>
                <a:off x="771177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6C19B6A-835E-231F-AE3C-7C778847D5C7}"/>
                  </a:ext>
                </a:extLst>
              </p:cNvPr>
              <p:cNvSpPr/>
              <p:nvPr/>
            </p:nvSpPr>
            <p:spPr>
              <a:xfrm>
                <a:off x="8026828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880FC787-0E64-A887-0B3A-394C7BA5CCD6}"/>
                  </a:ext>
                </a:extLst>
              </p:cNvPr>
              <p:cNvSpPr/>
              <p:nvPr/>
            </p:nvSpPr>
            <p:spPr>
              <a:xfrm>
                <a:off x="834187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AE7F5CB3-AF19-BC2F-D5EE-653F96DC1538}"/>
                  </a:ext>
                </a:extLst>
              </p:cNvPr>
              <p:cNvSpPr/>
              <p:nvPr/>
            </p:nvSpPr>
            <p:spPr>
              <a:xfrm>
                <a:off x="865692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CC6B58B2-860F-7EF6-04F3-7FC4234DB25D}"/>
                  </a:ext>
                </a:extLst>
              </p:cNvPr>
              <p:cNvSpPr/>
              <p:nvPr/>
            </p:nvSpPr>
            <p:spPr>
              <a:xfrm>
                <a:off x="8935112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5F6C9447-785C-C894-14B9-D1F22FD541AC}"/>
                  </a:ext>
                </a:extLst>
              </p:cNvPr>
              <p:cNvSpPr/>
              <p:nvPr/>
            </p:nvSpPr>
            <p:spPr>
              <a:xfrm>
                <a:off x="921329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A5D98F87-5562-1AD2-C0F7-3A8100CA19E9}"/>
                  </a:ext>
                </a:extLst>
              </p:cNvPr>
              <p:cNvSpPr/>
              <p:nvPr/>
            </p:nvSpPr>
            <p:spPr>
              <a:xfrm>
                <a:off x="952834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11" name="椭圆 110">
                <a:extLst>
                  <a:ext uri="{FF2B5EF4-FFF2-40B4-BE49-F238E27FC236}">
                    <a16:creationId xmlns:a16="http://schemas.microsoft.com/office/drawing/2014/main" id="{7F56C68C-B7BA-ED99-1EA7-9E881E13E0AA}"/>
                  </a:ext>
                </a:extLst>
              </p:cNvPr>
              <p:cNvSpPr/>
              <p:nvPr/>
            </p:nvSpPr>
            <p:spPr>
              <a:xfrm>
                <a:off x="984339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E07FB067-2719-B566-71DA-FB52A70E856E}"/>
                </a:ext>
              </a:extLst>
            </p:cNvPr>
            <p:cNvGrpSpPr/>
            <p:nvPr/>
          </p:nvGrpSpPr>
          <p:grpSpPr>
            <a:xfrm>
              <a:off x="7706184" y="3136782"/>
              <a:ext cx="2301518" cy="169901"/>
              <a:chOff x="7711779" y="2696471"/>
              <a:chExt cx="2301518" cy="169901"/>
            </a:xfrm>
            <a:grpFill/>
          </p:grpSpPr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85623261-FB6A-15B8-BED2-FD7B42736CC0}"/>
                  </a:ext>
                </a:extLst>
              </p:cNvPr>
              <p:cNvSpPr/>
              <p:nvPr/>
            </p:nvSpPr>
            <p:spPr>
              <a:xfrm>
                <a:off x="771177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89A231CC-3EAA-0251-0A56-EAFBCF942045}"/>
                  </a:ext>
                </a:extLst>
              </p:cNvPr>
              <p:cNvSpPr/>
              <p:nvPr/>
            </p:nvSpPr>
            <p:spPr>
              <a:xfrm>
                <a:off x="8026828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B7D0F014-189A-6F37-225B-D27B3622EFFD}"/>
                  </a:ext>
                </a:extLst>
              </p:cNvPr>
              <p:cNvSpPr/>
              <p:nvPr/>
            </p:nvSpPr>
            <p:spPr>
              <a:xfrm>
                <a:off x="834187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8A1908FF-6FAE-92D4-0112-73365977C02F}"/>
                  </a:ext>
                </a:extLst>
              </p:cNvPr>
              <p:cNvSpPr/>
              <p:nvPr/>
            </p:nvSpPr>
            <p:spPr>
              <a:xfrm>
                <a:off x="865692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A1B81B0-D4B8-0BB6-AE0C-4563944BF322}"/>
                  </a:ext>
                </a:extLst>
              </p:cNvPr>
              <p:cNvSpPr/>
              <p:nvPr/>
            </p:nvSpPr>
            <p:spPr>
              <a:xfrm>
                <a:off x="8935112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01" name="椭圆 100">
                <a:extLst>
                  <a:ext uri="{FF2B5EF4-FFF2-40B4-BE49-F238E27FC236}">
                    <a16:creationId xmlns:a16="http://schemas.microsoft.com/office/drawing/2014/main" id="{24365484-A18E-0828-CE8B-9C3B28801F9C}"/>
                  </a:ext>
                </a:extLst>
              </p:cNvPr>
              <p:cNvSpPr/>
              <p:nvPr/>
            </p:nvSpPr>
            <p:spPr>
              <a:xfrm>
                <a:off x="921329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C05B62C3-077B-60A3-C0A5-B9482A810B21}"/>
                  </a:ext>
                </a:extLst>
              </p:cNvPr>
              <p:cNvSpPr/>
              <p:nvPr/>
            </p:nvSpPr>
            <p:spPr>
              <a:xfrm>
                <a:off x="952834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95124C63-98D4-8B88-2713-D06304794345}"/>
                  </a:ext>
                </a:extLst>
              </p:cNvPr>
              <p:cNvSpPr/>
              <p:nvPr/>
            </p:nvSpPr>
            <p:spPr>
              <a:xfrm>
                <a:off x="984339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3AC0DABD-D905-F6CD-D1F8-4B5D542DF951}"/>
                </a:ext>
              </a:extLst>
            </p:cNvPr>
            <p:cNvGrpSpPr/>
            <p:nvPr/>
          </p:nvGrpSpPr>
          <p:grpSpPr>
            <a:xfrm>
              <a:off x="7706184" y="3418581"/>
              <a:ext cx="2301518" cy="169901"/>
              <a:chOff x="7711779" y="2537959"/>
              <a:chExt cx="2301518" cy="169901"/>
            </a:xfrm>
            <a:grpFill/>
          </p:grpSpPr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CE2FFD97-6567-CBFB-1D86-23BED0BBA7B9}"/>
                  </a:ext>
                </a:extLst>
              </p:cNvPr>
              <p:cNvSpPr/>
              <p:nvPr/>
            </p:nvSpPr>
            <p:spPr>
              <a:xfrm>
                <a:off x="771177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C49FDA1-32F0-2484-37B4-4CCE214A06CC}"/>
                  </a:ext>
                </a:extLst>
              </p:cNvPr>
              <p:cNvSpPr/>
              <p:nvPr/>
            </p:nvSpPr>
            <p:spPr>
              <a:xfrm>
                <a:off x="8026828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9ECB436D-0E82-4D6D-2988-D94C3C87C505}"/>
                  </a:ext>
                </a:extLst>
              </p:cNvPr>
              <p:cNvSpPr/>
              <p:nvPr/>
            </p:nvSpPr>
            <p:spPr>
              <a:xfrm>
                <a:off x="834187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1" name="椭圆 90">
                <a:extLst>
                  <a:ext uri="{FF2B5EF4-FFF2-40B4-BE49-F238E27FC236}">
                    <a16:creationId xmlns:a16="http://schemas.microsoft.com/office/drawing/2014/main" id="{5BABF8DE-B3D1-3A45-E8C6-E92665F40982}"/>
                  </a:ext>
                </a:extLst>
              </p:cNvPr>
              <p:cNvSpPr/>
              <p:nvPr/>
            </p:nvSpPr>
            <p:spPr>
              <a:xfrm>
                <a:off x="865692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 dirty="0"/>
              </a:p>
            </p:txBody>
          </p:sp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B6A2D2D5-ACC0-8C55-8B5E-32DE3AF187C9}"/>
                  </a:ext>
                </a:extLst>
              </p:cNvPr>
              <p:cNvSpPr/>
              <p:nvPr/>
            </p:nvSpPr>
            <p:spPr>
              <a:xfrm>
                <a:off x="8935112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28B6A905-DE54-44A2-0DCA-B90E518CAE4A}"/>
                  </a:ext>
                </a:extLst>
              </p:cNvPr>
              <p:cNvSpPr/>
              <p:nvPr/>
            </p:nvSpPr>
            <p:spPr>
              <a:xfrm>
                <a:off x="921329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5FF98860-EEE3-EDDA-F1CD-971EB3A1054E}"/>
                  </a:ext>
                </a:extLst>
              </p:cNvPr>
              <p:cNvSpPr/>
              <p:nvPr/>
            </p:nvSpPr>
            <p:spPr>
              <a:xfrm>
                <a:off x="952834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F8EDCF51-45B5-A350-F69E-C7A26BF00C32}"/>
                  </a:ext>
                </a:extLst>
              </p:cNvPr>
              <p:cNvSpPr/>
              <p:nvPr/>
            </p:nvSpPr>
            <p:spPr>
              <a:xfrm>
                <a:off x="984339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A6C44D0D-6242-D634-BF2A-F508567B0B52}"/>
                </a:ext>
              </a:extLst>
            </p:cNvPr>
            <p:cNvGrpSpPr/>
            <p:nvPr/>
          </p:nvGrpSpPr>
          <p:grpSpPr>
            <a:xfrm>
              <a:off x="7706184" y="3700381"/>
              <a:ext cx="2301518" cy="169901"/>
              <a:chOff x="7711779" y="2379447"/>
              <a:chExt cx="2301518" cy="169901"/>
            </a:xfrm>
            <a:grpFill/>
          </p:grpSpPr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D8F29A12-5CF4-17D9-23A6-EBE504F7A1C6}"/>
                  </a:ext>
                </a:extLst>
              </p:cNvPr>
              <p:cNvSpPr/>
              <p:nvPr/>
            </p:nvSpPr>
            <p:spPr>
              <a:xfrm>
                <a:off x="771177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1" name="椭圆 80">
                <a:extLst>
                  <a:ext uri="{FF2B5EF4-FFF2-40B4-BE49-F238E27FC236}">
                    <a16:creationId xmlns:a16="http://schemas.microsoft.com/office/drawing/2014/main" id="{F5E3AD82-8E8E-5331-D075-572E9AA7D320}"/>
                  </a:ext>
                </a:extLst>
              </p:cNvPr>
              <p:cNvSpPr/>
              <p:nvPr/>
            </p:nvSpPr>
            <p:spPr>
              <a:xfrm>
                <a:off x="8026828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1B03CC3-CB5E-51A1-3FD8-1F5FD34E0B31}"/>
                  </a:ext>
                </a:extLst>
              </p:cNvPr>
              <p:cNvSpPr/>
              <p:nvPr/>
            </p:nvSpPr>
            <p:spPr>
              <a:xfrm>
                <a:off x="834187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736E38B8-52DC-16E0-905D-2DDA67E83AC7}"/>
                  </a:ext>
                </a:extLst>
              </p:cNvPr>
              <p:cNvSpPr/>
              <p:nvPr/>
            </p:nvSpPr>
            <p:spPr>
              <a:xfrm>
                <a:off x="865692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B6191CC9-E0C4-9276-41FA-E09B8FBABDF7}"/>
                  </a:ext>
                </a:extLst>
              </p:cNvPr>
              <p:cNvSpPr/>
              <p:nvPr/>
            </p:nvSpPr>
            <p:spPr>
              <a:xfrm>
                <a:off x="8935112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633B2C86-85C7-2FB2-98E6-AC4D9C16EFBC}"/>
                  </a:ext>
                </a:extLst>
              </p:cNvPr>
              <p:cNvSpPr/>
              <p:nvPr/>
            </p:nvSpPr>
            <p:spPr>
              <a:xfrm>
                <a:off x="921329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B6E32838-6DD8-51A3-D915-FFA9F79525BC}"/>
                  </a:ext>
                </a:extLst>
              </p:cNvPr>
              <p:cNvSpPr/>
              <p:nvPr/>
            </p:nvSpPr>
            <p:spPr>
              <a:xfrm>
                <a:off x="952834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6F78F280-FB33-EEEB-DE76-C286BE0C77A9}"/>
                  </a:ext>
                </a:extLst>
              </p:cNvPr>
              <p:cNvSpPr/>
              <p:nvPr/>
            </p:nvSpPr>
            <p:spPr>
              <a:xfrm>
                <a:off x="984339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</p:grpSp>
      <p:grpSp>
        <p:nvGrpSpPr>
          <p:cNvPr id="200" name="组合 199">
            <a:extLst>
              <a:ext uri="{FF2B5EF4-FFF2-40B4-BE49-F238E27FC236}">
                <a16:creationId xmlns:a16="http://schemas.microsoft.com/office/drawing/2014/main" id="{69C58923-DF7C-069A-44DF-CA4BF2F2730C}"/>
              </a:ext>
            </a:extLst>
          </p:cNvPr>
          <p:cNvGrpSpPr/>
          <p:nvPr/>
        </p:nvGrpSpPr>
        <p:grpSpPr>
          <a:xfrm>
            <a:off x="2159214" y="4629561"/>
            <a:ext cx="1481227" cy="365903"/>
            <a:chOff x="-929993" y="16440968"/>
            <a:chExt cx="1481227" cy="365903"/>
          </a:xfrm>
        </p:grpSpPr>
        <p:grpSp>
          <p:nvGrpSpPr>
            <p:cNvPr id="175" name="Group 129">
              <a:extLst>
                <a:ext uri="{FF2B5EF4-FFF2-40B4-BE49-F238E27FC236}">
                  <a16:creationId xmlns:a16="http://schemas.microsoft.com/office/drawing/2014/main" id="{304073C5-52F0-E70C-021D-F631F5910F67}"/>
                </a:ext>
              </a:extLst>
            </p:cNvPr>
            <p:cNvGrpSpPr/>
            <p:nvPr/>
          </p:nvGrpSpPr>
          <p:grpSpPr>
            <a:xfrm>
              <a:off x="-929993" y="16460065"/>
              <a:ext cx="346806" cy="346806"/>
              <a:chOff x="2797833" y="6831097"/>
              <a:chExt cx="346806" cy="346806"/>
            </a:xfrm>
          </p:grpSpPr>
          <p:sp>
            <p:nvSpPr>
              <p:cNvPr id="176" name="椭圆 175">
                <a:extLst>
                  <a:ext uri="{FF2B5EF4-FFF2-40B4-BE49-F238E27FC236}">
                    <a16:creationId xmlns:a16="http://schemas.microsoft.com/office/drawing/2014/main" id="{9173759F-36A3-BE82-8DB3-CAA82C0022D7}"/>
                  </a:ext>
                </a:extLst>
              </p:cNvPr>
              <p:cNvSpPr/>
              <p:nvPr/>
            </p:nvSpPr>
            <p:spPr>
              <a:xfrm>
                <a:off x="2797833" y="6831097"/>
                <a:ext cx="346806" cy="346806"/>
              </a:xfrm>
              <a:prstGeom prst="ellipse">
                <a:avLst/>
              </a:prstGeom>
              <a:noFill/>
              <a:ln w="4176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0070" tIns="15035" rIns="30070" bIns="15035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592" dirty="0"/>
              </a:p>
            </p:txBody>
          </p:sp>
          <p:sp>
            <p:nvSpPr>
              <p:cNvPr id="177" name="Oval 131">
                <a:extLst>
                  <a:ext uri="{FF2B5EF4-FFF2-40B4-BE49-F238E27FC236}">
                    <a16:creationId xmlns:a16="http://schemas.microsoft.com/office/drawing/2014/main" id="{A1F8B99B-0BFB-67D1-A6E4-F174C102903F}"/>
                  </a:ext>
                </a:extLst>
              </p:cNvPr>
              <p:cNvSpPr/>
              <p:nvPr/>
            </p:nvSpPr>
            <p:spPr>
              <a:xfrm>
                <a:off x="2845794" y="6896428"/>
                <a:ext cx="250883" cy="216142"/>
              </a:xfrm>
              <a:custGeom>
                <a:avLst/>
                <a:gdLst>
                  <a:gd name="connsiteX0" fmla="*/ 367955 w 607427"/>
                  <a:gd name="connsiteY0" fmla="*/ 139084 h 523313"/>
                  <a:gd name="connsiteX1" fmla="*/ 375457 w 607427"/>
                  <a:gd name="connsiteY1" fmla="*/ 140737 h 523313"/>
                  <a:gd name="connsiteX2" fmla="*/ 468235 w 607427"/>
                  <a:gd name="connsiteY2" fmla="*/ 183823 h 523313"/>
                  <a:gd name="connsiteX3" fmla="*/ 478715 w 607427"/>
                  <a:gd name="connsiteY3" fmla="*/ 200132 h 523313"/>
                  <a:gd name="connsiteX4" fmla="*/ 478715 w 607427"/>
                  <a:gd name="connsiteY4" fmla="*/ 201455 h 523313"/>
                  <a:gd name="connsiteX5" fmla="*/ 468235 w 607427"/>
                  <a:gd name="connsiteY5" fmla="*/ 217764 h 523313"/>
                  <a:gd name="connsiteX6" fmla="*/ 375457 w 607427"/>
                  <a:gd name="connsiteY6" fmla="*/ 260850 h 523313"/>
                  <a:gd name="connsiteX7" fmla="*/ 367845 w 607427"/>
                  <a:gd name="connsiteY7" fmla="*/ 262503 h 523313"/>
                  <a:gd name="connsiteX8" fmla="*/ 358247 w 607427"/>
                  <a:gd name="connsiteY8" fmla="*/ 259748 h 523313"/>
                  <a:gd name="connsiteX9" fmla="*/ 349863 w 607427"/>
                  <a:gd name="connsiteY9" fmla="*/ 244541 h 523313"/>
                  <a:gd name="connsiteX10" fmla="*/ 349863 w 607427"/>
                  <a:gd name="connsiteY10" fmla="*/ 244100 h 523313"/>
                  <a:gd name="connsiteX11" fmla="*/ 360344 w 607427"/>
                  <a:gd name="connsiteY11" fmla="*/ 227681 h 523313"/>
                  <a:gd name="connsiteX12" fmla="*/ 418371 w 607427"/>
                  <a:gd name="connsiteY12" fmla="*/ 200793 h 523313"/>
                  <a:gd name="connsiteX13" fmla="*/ 360344 w 607427"/>
                  <a:gd name="connsiteY13" fmla="*/ 173906 h 523313"/>
                  <a:gd name="connsiteX14" fmla="*/ 349863 w 607427"/>
                  <a:gd name="connsiteY14" fmla="*/ 157487 h 523313"/>
                  <a:gd name="connsiteX15" fmla="*/ 349863 w 607427"/>
                  <a:gd name="connsiteY15" fmla="*/ 157046 h 523313"/>
                  <a:gd name="connsiteX16" fmla="*/ 358247 w 607427"/>
                  <a:gd name="connsiteY16" fmla="*/ 141839 h 523313"/>
                  <a:gd name="connsiteX17" fmla="*/ 367955 w 607427"/>
                  <a:gd name="connsiteY17" fmla="*/ 139084 h 523313"/>
                  <a:gd name="connsiteX18" fmla="*/ 239471 w 607427"/>
                  <a:gd name="connsiteY18" fmla="*/ 139084 h 523313"/>
                  <a:gd name="connsiteX19" fmla="*/ 249179 w 607427"/>
                  <a:gd name="connsiteY19" fmla="*/ 141839 h 523313"/>
                  <a:gd name="connsiteX20" fmla="*/ 257563 w 607427"/>
                  <a:gd name="connsiteY20" fmla="*/ 157046 h 523313"/>
                  <a:gd name="connsiteX21" fmla="*/ 257563 w 607427"/>
                  <a:gd name="connsiteY21" fmla="*/ 157487 h 523313"/>
                  <a:gd name="connsiteX22" fmla="*/ 247082 w 607427"/>
                  <a:gd name="connsiteY22" fmla="*/ 173906 h 523313"/>
                  <a:gd name="connsiteX23" fmla="*/ 189055 w 607427"/>
                  <a:gd name="connsiteY23" fmla="*/ 200793 h 523313"/>
                  <a:gd name="connsiteX24" fmla="*/ 247082 w 607427"/>
                  <a:gd name="connsiteY24" fmla="*/ 227681 h 523313"/>
                  <a:gd name="connsiteX25" fmla="*/ 257563 w 607427"/>
                  <a:gd name="connsiteY25" fmla="*/ 244100 h 523313"/>
                  <a:gd name="connsiteX26" fmla="*/ 257563 w 607427"/>
                  <a:gd name="connsiteY26" fmla="*/ 244541 h 523313"/>
                  <a:gd name="connsiteX27" fmla="*/ 249179 w 607427"/>
                  <a:gd name="connsiteY27" fmla="*/ 259748 h 523313"/>
                  <a:gd name="connsiteX28" fmla="*/ 239471 w 607427"/>
                  <a:gd name="connsiteY28" fmla="*/ 262503 h 523313"/>
                  <a:gd name="connsiteX29" fmla="*/ 231859 w 607427"/>
                  <a:gd name="connsiteY29" fmla="*/ 260850 h 523313"/>
                  <a:gd name="connsiteX30" fmla="*/ 139081 w 607427"/>
                  <a:gd name="connsiteY30" fmla="*/ 217764 h 523313"/>
                  <a:gd name="connsiteX31" fmla="*/ 128711 w 607427"/>
                  <a:gd name="connsiteY31" fmla="*/ 201455 h 523313"/>
                  <a:gd name="connsiteX32" fmla="*/ 128711 w 607427"/>
                  <a:gd name="connsiteY32" fmla="*/ 200132 h 523313"/>
                  <a:gd name="connsiteX33" fmla="*/ 139081 w 607427"/>
                  <a:gd name="connsiteY33" fmla="*/ 183823 h 523313"/>
                  <a:gd name="connsiteX34" fmla="*/ 231859 w 607427"/>
                  <a:gd name="connsiteY34" fmla="*/ 140737 h 523313"/>
                  <a:gd name="connsiteX35" fmla="*/ 239471 w 607427"/>
                  <a:gd name="connsiteY35" fmla="*/ 139084 h 523313"/>
                  <a:gd name="connsiteX36" fmla="*/ 333983 w 607427"/>
                  <a:gd name="connsiteY36" fmla="*/ 87783 h 523313"/>
                  <a:gd name="connsiteX37" fmla="*/ 334424 w 607427"/>
                  <a:gd name="connsiteY37" fmla="*/ 87783 h 523313"/>
                  <a:gd name="connsiteX38" fmla="*/ 348980 w 607427"/>
                  <a:gd name="connsiteY38" fmla="*/ 95162 h 523313"/>
                  <a:gd name="connsiteX39" fmla="*/ 351627 w 607427"/>
                  <a:gd name="connsiteY39" fmla="*/ 111351 h 523313"/>
                  <a:gd name="connsiteX40" fmla="*/ 290535 w 607427"/>
                  <a:gd name="connsiteY40" fmla="*/ 300332 h 523313"/>
                  <a:gd name="connsiteX41" fmla="*/ 273333 w 607427"/>
                  <a:gd name="connsiteY41" fmla="*/ 312887 h 523313"/>
                  <a:gd name="connsiteX42" fmla="*/ 272891 w 607427"/>
                  <a:gd name="connsiteY42" fmla="*/ 312887 h 523313"/>
                  <a:gd name="connsiteX43" fmla="*/ 258335 w 607427"/>
                  <a:gd name="connsiteY43" fmla="*/ 305508 h 523313"/>
                  <a:gd name="connsiteX44" fmla="*/ 255689 w 607427"/>
                  <a:gd name="connsiteY44" fmla="*/ 289429 h 523313"/>
                  <a:gd name="connsiteX45" fmla="*/ 316890 w 607427"/>
                  <a:gd name="connsiteY45" fmla="*/ 100338 h 523313"/>
                  <a:gd name="connsiteX46" fmla="*/ 333983 w 607427"/>
                  <a:gd name="connsiteY46" fmla="*/ 87783 h 523313"/>
                  <a:gd name="connsiteX47" fmla="*/ 44120 w 607427"/>
                  <a:gd name="connsiteY47" fmla="*/ 44059 h 523313"/>
                  <a:gd name="connsiteX48" fmla="*/ 44120 w 607427"/>
                  <a:gd name="connsiteY48" fmla="*/ 358311 h 523313"/>
                  <a:gd name="connsiteX49" fmla="*/ 563307 w 607427"/>
                  <a:gd name="connsiteY49" fmla="*/ 358311 h 523313"/>
                  <a:gd name="connsiteX50" fmla="*/ 563307 w 607427"/>
                  <a:gd name="connsiteY50" fmla="*/ 44059 h 523313"/>
                  <a:gd name="connsiteX51" fmla="*/ 29450 w 607427"/>
                  <a:gd name="connsiteY51" fmla="*/ 0 h 523313"/>
                  <a:gd name="connsiteX52" fmla="*/ 577977 w 607427"/>
                  <a:gd name="connsiteY52" fmla="*/ 0 h 523313"/>
                  <a:gd name="connsiteX53" fmla="*/ 607427 w 607427"/>
                  <a:gd name="connsiteY53" fmla="*/ 29410 h 523313"/>
                  <a:gd name="connsiteX54" fmla="*/ 607427 w 607427"/>
                  <a:gd name="connsiteY54" fmla="*/ 373071 h 523313"/>
                  <a:gd name="connsiteX55" fmla="*/ 577977 w 607427"/>
                  <a:gd name="connsiteY55" fmla="*/ 402371 h 523313"/>
                  <a:gd name="connsiteX56" fmla="*/ 372817 w 607427"/>
                  <a:gd name="connsiteY56" fmla="*/ 402371 h 523313"/>
                  <a:gd name="connsiteX57" fmla="*/ 372817 w 607427"/>
                  <a:gd name="connsiteY57" fmla="*/ 468900 h 523313"/>
                  <a:gd name="connsiteX58" fmla="*/ 452675 w 607427"/>
                  <a:gd name="connsiteY58" fmla="*/ 468900 h 523313"/>
                  <a:gd name="connsiteX59" fmla="*/ 479809 w 607427"/>
                  <a:gd name="connsiteY59" fmla="*/ 496106 h 523313"/>
                  <a:gd name="connsiteX60" fmla="*/ 452675 w 607427"/>
                  <a:gd name="connsiteY60" fmla="*/ 523313 h 523313"/>
                  <a:gd name="connsiteX61" fmla="*/ 154752 w 607427"/>
                  <a:gd name="connsiteY61" fmla="*/ 523313 h 523313"/>
                  <a:gd name="connsiteX62" fmla="*/ 127508 w 607427"/>
                  <a:gd name="connsiteY62" fmla="*/ 496106 h 523313"/>
                  <a:gd name="connsiteX63" fmla="*/ 154752 w 607427"/>
                  <a:gd name="connsiteY63" fmla="*/ 468900 h 523313"/>
                  <a:gd name="connsiteX64" fmla="*/ 234610 w 607427"/>
                  <a:gd name="connsiteY64" fmla="*/ 468900 h 523313"/>
                  <a:gd name="connsiteX65" fmla="*/ 234610 w 607427"/>
                  <a:gd name="connsiteY65" fmla="*/ 402371 h 523313"/>
                  <a:gd name="connsiteX66" fmla="*/ 29450 w 607427"/>
                  <a:gd name="connsiteY66" fmla="*/ 402371 h 523313"/>
                  <a:gd name="connsiteX67" fmla="*/ 0 w 607427"/>
                  <a:gd name="connsiteY67" fmla="*/ 373071 h 523313"/>
                  <a:gd name="connsiteX68" fmla="*/ 0 w 607427"/>
                  <a:gd name="connsiteY68" fmla="*/ 29410 h 523313"/>
                  <a:gd name="connsiteX69" fmla="*/ 29450 w 607427"/>
                  <a:gd name="connsiteY69" fmla="*/ 0 h 52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607427" h="523313">
                    <a:moveTo>
                      <a:pt x="367955" y="139084"/>
                    </a:moveTo>
                    <a:cubicBezTo>
                      <a:pt x="370493" y="139084"/>
                      <a:pt x="373140" y="139635"/>
                      <a:pt x="375457" y="140737"/>
                    </a:cubicBezTo>
                    <a:lnTo>
                      <a:pt x="468235" y="183823"/>
                    </a:lnTo>
                    <a:cubicBezTo>
                      <a:pt x="474633" y="186799"/>
                      <a:pt x="478715" y="193190"/>
                      <a:pt x="478715" y="200132"/>
                    </a:cubicBezTo>
                    <a:lnTo>
                      <a:pt x="478715" y="201455"/>
                    </a:lnTo>
                    <a:cubicBezTo>
                      <a:pt x="478715" y="208397"/>
                      <a:pt x="474633" y="214788"/>
                      <a:pt x="468235" y="217764"/>
                    </a:cubicBezTo>
                    <a:lnTo>
                      <a:pt x="375457" y="260850"/>
                    </a:lnTo>
                    <a:cubicBezTo>
                      <a:pt x="373030" y="261952"/>
                      <a:pt x="370493" y="262503"/>
                      <a:pt x="367845" y="262503"/>
                    </a:cubicBezTo>
                    <a:cubicBezTo>
                      <a:pt x="364425" y="262503"/>
                      <a:pt x="361116" y="261621"/>
                      <a:pt x="358247" y="259748"/>
                    </a:cubicBezTo>
                    <a:cubicBezTo>
                      <a:pt x="352952" y="256442"/>
                      <a:pt x="349863" y="250712"/>
                      <a:pt x="349863" y="244541"/>
                    </a:cubicBezTo>
                    <a:lnTo>
                      <a:pt x="349863" y="244100"/>
                    </a:lnTo>
                    <a:cubicBezTo>
                      <a:pt x="349863" y="237048"/>
                      <a:pt x="353945" y="230656"/>
                      <a:pt x="360344" y="227681"/>
                    </a:cubicBezTo>
                    <a:lnTo>
                      <a:pt x="418371" y="200793"/>
                    </a:lnTo>
                    <a:lnTo>
                      <a:pt x="360344" y="173906"/>
                    </a:lnTo>
                    <a:cubicBezTo>
                      <a:pt x="353945" y="170931"/>
                      <a:pt x="349863" y="164539"/>
                      <a:pt x="349863" y="157487"/>
                    </a:cubicBezTo>
                    <a:lnTo>
                      <a:pt x="349863" y="157046"/>
                    </a:lnTo>
                    <a:cubicBezTo>
                      <a:pt x="349863" y="150875"/>
                      <a:pt x="352952" y="145145"/>
                      <a:pt x="358247" y="141839"/>
                    </a:cubicBezTo>
                    <a:cubicBezTo>
                      <a:pt x="361116" y="140076"/>
                      <a:pt x="364425" y="139084"/>
                      <a:pt x="367955" y="139084"/>
                    </a:cubicBezTo>
                    <a:close/>
                    <a:moveTo>
                      <a:pt x="239471" y="139084"/>
                    </a:moveTo>
                    <a:cubicBezTo>
                      <a:pt x="243001" y="139084"/>
                      <a:pt x="246310" y="140076"/>
                      <a:pt x="249179" y="141839"/>
                    </a:cubicBezTo>
                    <a:cubicBezTo>
                      <a:pt x="254364" y="145145"/>
                      <a:pt x="257563" y="150875"/>
                      <a:pt x="257563" y="157046"/>
                    </a:cubicBezTo>
                    <a:lnTo>
                      <a:pt x="257563" y="157487"/>
                    </a:lnTo>
                    <a:cubicBezTo>
                      <a:pt x="257563" y="164539"/>
                      <a:pt x="253481" y="170931"/>
                      <a:pt x="247082" y="173906"/>
                    </a:cubicBezTo>
                    <a:lnTo>
                      <a:pt x="189055" y="200793"/>
                    </a:lnTo>
                    <a:lnTo>
                      <a:pt x="247082" y="227681"/>
                    </a:lnTo>
                    <a:cubicBezTo>
                      <a:pt x="253481" y="230656"/>
                      <a:pt x="257563" y="237048"/>
                      <a:pt x="257563" y="244100"/>
                    </a:cubicBezTo>
                    <a:lnTo>
                      <a:pt x="257563" y="244541"/>
                    </a:lnTo>
                    <a:cubicBezTo>
                      <a:pt x="257563" y="250712"/>
                      <a:pt x="254364" y="256442"/>
                      <a:pt x="249179" y="259748"/>
                    </a:cubicBezTo>
                    <a:cubicBezTo>
                      <a:pt x="246310" y="261621"/>
                      <a:pt x="242890" y="262503"/>
                      <a:pt x="239471" y="262503"/>
                    </a:cubicBezTo>
                    <a:cubicBezTo>
                      <a:pt x="236823" y="262503"/>
                      <a:pt x="234286" y="261952"/>
                      <a:pt x="231859" y="260850"/>
                    </a:cubicBezTo>
                    <a:lnTo>
                      <a:pt x="139081" y="217764"/>
                    </a:lnTo>
                    <a:cubicBezTo>
                      <a:pt x="132793" y="214788"/>
                      <a:pt x="128711" y="208397"/>
                      <a:pt x="128711" y="201455"/>
                    </a:cubicBezTo>
                    <a:lnTo>
                      <a:pt x="128711" y="200132"/>
                    </a:lnTo>
                    <a:cubicBezTo>
                      <a:pt x="128711" y="193190"/>
                      <a:pt x="132793" y="186799"/>
                      <a:pt x="139081" y="183823"/>
                    </a:cubicBezTo>
                    <a:lnTo>
                      <a:pt x="231859" y="140737"/>
                    </a:lnTo>
                    <a:cubicBezTo>
                      <a:pt x="234286" y="139635"/>
                      <a:pt x="236823" y="139084"/>
                      <a:pt x="239471" y="139084"/>
                    </a:cubicBezTo>
                    <a:close/>
                    <a:moveTo>
                      <a:pt x="333983" y="87783"/>
                    </a:moveTo>
                    <a:lnTo>
                      <a:pt x="334424" y="87783"/>
                    </a:lnTo>
                    <a:cubicBezTo>
                      <a:pt x="340158" y="87783"/>
                      <a:pt x="345672" y="90536"/>
                      <a:pt x="348980" y="95162"/>
                    </a:cubicBezTo>
                    <a:cubicBezTo>
                      <a:pt x="352399" y="99787"/>
                      <a:pt x="353391" y="105844"/>
                      <a:pt x="351627" y="111351"/>
                    </a:cubicBezTo>
                    <a:lnTo>
                      <a:pt x="290535" y="300332"/>
                    </a:lnTo>
                    <a:cubicBezTo>
                      <a:pt x="288109" y="307821"/>
                      <a:pt x="281272" y="312887"/>
                      <a:pt x="273333" y="312887"/>
                    </a:cubicBezTo>
                    <a:lnTo>
                      <a:pt x="272891" y="312887"/>
                    </a:lnTo>
                    <a:cubicBezTo>
                      <a:pt x="267157" y="312887"/>
                      <a:pt x="261754" y="310134"/>
                      <a:pt x="258335" y="305508"/>
                    </a:cubicBezTo>
                    <a:cubicBezTo>
                      <a:pt x="255027" y="300883"/>
                      <a:pt x="254035" y="294826"/>
                      <a:pt x="255689" y="289429"/>
                    </a:cubicBezTo>
                    <a:lnTo>
                      <a:pt x="316890" y="100338"/>
                    </a:lnTo>
                    <a:cubicBezTo>
                      <a:pt x="319206" y="92849"/>
                      <a:pt x="326153" y="87783"/>
                      <a:pt x="333983" y="87783"/>
                    </a:cubicBezTo>
                    <a:close/>
                    <a:moveTo>
                      <a:pt x="44120" y="44059"/>
                    </a:moveTo>
                    <a:lnTo>
                      <a:pt x="44120" y="358311"/>
                    </a:lnTo>
                    <a:lnTo>
                      <a:pt x="563307" y="358311"/>
                    </a:lnTo>
                    <a:lnTo>
                      <a:pt x="563307" y="44059"/>
                    </a:lnTo>
                    <a:close/>
                    <a:moveTo>
                      <a:pt x="29450" y="0"/>
                    </a:moveTo>
                    <a:lnTo>
                      <a:pt x="577977" y="0"/>
                    </a:lnTo>
                    <a:cubicBezTo>
                      <a:pt x="594191" y="0"/>
                      <a:pt x="607427" y="13108"/>
                      <a:pt x="607427" y="29410"/>
                    </a:cubicBezTo>
                    <a:lnTo>
                      <a:pt x="607427" y="373071"/>
                    </a:lnTo>
                    <a:cubicBezTo>
                      <a:pt x="607427" y="389263"/>
                      <a:pt x="594191" y="402371"/>
                      <a:pt x="577977" y="402371"/>
                    </a:cubicBezTo>
                    <a:lnTo>
                      <a:pt x="372817" y="402371"/>
                    </a:lnTo>
                    <a:lnTo>
                      <a:pt x="372817" y="468900"/>
                    </a:lnTo>
                    <a:lnTo>
                      <a:pt x="452675" y="468900"/>
                    </a:lnTo>
                    <a:cubicBezTo>
                      <a:pt x="467676" y="468900"/>
                      <a:pt x="479809" y="481126"/>
                      <a:pt x="479809" y="496106"/>
                    </a:cubicBezTo>
                    <a:cubicBezTo>
                      <a:pt x="479809" y="511087"/>
                      <a:pt x="467676" y="523313"/>
                      <a:pt x="452675" y="523313"/>
                    </a:cubicBezTo>
                    <a:lnTo>
                      <a:pt x="154752" y="523313"/>
                    </a:lnTo>
                    <a:cubicBezTo>
                      <a:pt x="139751" y="523313"/>
                      <a:pt x="127508" y="511087"/>
                      <a:pt x="127508" y="496106"/>
                    </a:cubicBezTo>
                    <a:cubicBezTo>
                      <a:pt x="127508" y="481126"/>
                      <a:pt x="139751" y="468900"/>
                      <a:pt x="154752" y="468900"/>
                    </a:cubicBezTo>
                    <a:lnTo>
                      <a:pt x="234610" y="468900"/>
                    </a:lnTo>
                    <a:lnTo>
                      <a:pt x="234610" y="402371"/>
                    </a:lnTo>
                    <a:lnTo>
                      <a:pt x="29450" y="402371"/>
                    </a:lnTo>
                    <a:cubicBezTo>
                      <a:pt x="13126" y="402371"/>
                      <a:pt x="0" y="389263"/>
                      <a:pt x="0" y="373071"/>
                    </a:cubicBezTo>
                    <a:lnTo>
                      <a:pt x="0" y="29410"/>
                    </a:lnTo>
                    <a:cubicBezTo>
                      <a:pt x="0" y="13108"/>
                      <a:pt x="13126" y="0"/>
                      <a:pt x="294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0070" tIns="15035" rIns="30070" bIns="15035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592" dirty="0"/>
              </a:p>
            </p:txBody>
          </p:sp>
        </p:grpSp>
        <p:sp>
          <p:nvSpPr>
            <p:cNvPr id="178" name="文本框 177">
              <a:extLst>
                <a:ext uri="{FF2B5EF4-FFF2-40B4-BE49-F238E27FC236}">
                  <a16:creationId xmlns:a16="http://schemas.microsoft.com/office/drawing/2014/main" id="{32BC490D-1A9A-6E25-AFB1-D395DAF5EC5E}"/>
                </a:ext>
              </a:extLst>
            </p:cNvPr>
            <p:cNvSpPr txBox="1"/>
            <p:nvPr/>
          </p:nvSpPr>
          <p:spPr>
            <a:xfrm>
              <a:off x="-552727" y="16440968"/>
              <a:ext cx="1103961" cy="26119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CN" sz="1697" dirty="0"/>
                <a:t>UI</a:t>
              </a:r>
              <a:r>
                <a:rPr lang="zh-CN" altLang="en-US" sz="1697" dirty="0"/>
                <a:t>设计</a:t>
              </a:r>
            </a:p>
          </p:txBody>
        </p:sp>
        <p:sp>
          <p:nvSpPr>
            <p:cNvPr id="179" name="文本框 178">
              <a:extLst>
                <a:ext uri="{FF2B5EF4-FFF2-40B4-BE49-F238E27FC236}">
                  <a16:creationId xmlns:a16="http://schemas.microsoft.com/office/drawing/2014/main" id="{B2773FAB-A3F4-F42A-7327-9586B7A02858}"/>
                </a:ext>
              </a:extLst>
            </p:cNvPr>
            <p:cNvSpPr txBox="1"/>
            <p:nvPr/>
          </p:nvSpPr>
          <p:spPr>
            <a:xfrm>
              <a:off x="-540602" y="16691488"/>
              <a:ext cx="941541" cy="11427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CN" sz="743" b="0" i="0" dirty="0">
                  <a:solidFill>
                    <a:schemeClr val="bg1">
                      <a:lumMod val="65000"/>
                    </a:schemeClr>
                  </a:solidFill>
                  <a:effectLst/>
                </a:rPr>
                <a:t>UI /designer</a:t>
              </a:r>
              <a:endParaRPr lang="zh-CN" altLang="en-US" sz="743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201" name="组合 200">
            <a:extLst>
              <a:ext uri="{FF2B5EF4-FFF2-40B4-BE49-F238E27FC236}">
                <a16:creationId xmlns:a16="http://schemas.microsoft.com/office/drawing/2014/main" id="{B009DE09-9D91-AEEA-5F2A-FE11085CFD88}"/>
              </a:ext>
            </a:extLst>
          </p:cNvPr>
          <p:cNvGrpSpPr/>
          <p:nvPr/>
        </p:nvGrpSpPr>
        <p:grpSpPr>
          <a:xfrm>
            <a:off x="3482631" y="4629561"/>
            <a:ext cx="1703554" cy="365903"/>
            <a:chOff x="560615" y="16440968"/>
            <a:chExt cx="1703554" cy="365903"/>
          </a:xfrm>
        </p:grpSpPr>
        <p:grpSp>
          <p:nvGrpSpPr>
            <p:cNvPr id="172" name="Group 126">
              <a:extLst>
                <a:ext uri="{FF2B5EF4-FFF2-40B4-BE49-F238E27FC236}">
                  <a16:creationId xmlns:a16="http://schemas.microsoft.com/office/drawing/2014/main" id="{DAE929AF-8E73-3966-0C73-F541BCFC2719}"/>
                </a:ext>
              </a:extLst>
            </p:cNvPr>
            <p:cNvGrpSpPr/>
            <p:nvPr/>
          </p:nvGrpSpPr>
          <p:grpSpPr>
            <a:xfrm>
              <a:off x="560615" y="16460065"/>
              <a:ext cx="346806" cy="346806"/>
              <a:chOff x="1010286" y="6811772"/>
              <a:chExt cx="346806" cy="346806"/>
            </a:xfrm>
          </p:grpSpPr>
          <p:sp>
            <p:nvSpPr>
              <p:cNvPr id="173" name="椭圆 172">
                <a:extLst>
                  <a:ext uri="{FF2B5EF4-FFF2-40B4-BE49-F238E27FC236}">
                    <a16:creationId xmlns:a16="http://schemas.microsoft.com/office/drawing/2014/main" id="{C8DC7F37-AC41-3348-1CF7-21B3BD40F568}"/>
                  </a:ext>
                </a:extLst>
              </p:cNvPr>
              <p:cNvSpPr/>
              <p:nvPr/>
            </p:nvSpPr>
            <p:spPr>
              <a:xfrm>
                <a:off x="1010286" y="6811772"/>
                <a:ext cx="346806" cy="346806"/>
              </a:xfrm>
              <a:prstGeom prst="ellipse">
                <a:avLst/>
              </a:prstGeom>
              <a:noFill/>
              <a:ln w="4176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0070" tIns="15035" rIns="30070" bIns="15035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592" dirty="0"/>
              </a:p>
            </p:txBody>
          </p:sp>
          <p:sp>
            <p:nvSpPr>
              <p:cNvPr id="174" name="Oval 128">
                <a:extLst>
                  <a:ext uri="{FF2B5EF4-FFF2-40B4-BE49-F238E27FC236}">
                    <a16:creationId xmlns:a16="http://schemas.microsoft.com/office/drawing/2014/main" id="{9E988A5B-B79C-526E-25BE-AD3D03B7E989}"/>
                  </a:ext>
                </a:extLst>
              </p:cNvPr>
              <p:cNvSpPr/>
              <p:nvPr/>
            </p:nvSpPr>
            <p:spPr>
              <a:xfrm>
                <a:off x="1058247" y="6859733"/>
                <a:ext cx="250883" cy="250883"/>
              </a:xfrm>
              <a:custGeom>
                <a:avLst/>
                <a:gdLst>
                  <a:gd name="T0" fmla="*/ 8143 w 9982"/>
                  <a:gd name="T1" fmla="*/ 3675 h 9983"/>
                  <a:gd name="T2" fmla="*/ 6653 w 9982"/>
                  <a:gd name="T3" fmla="*/ 2185 h 9983"/>
                  <a:gd name="T4" fmla="*/ 6653 w 9982"/>
                  <a:gd name="T5" fmla="*/ 3725 h 9983"/>
                  <a:gd name="T6" fmla="*/ 8143 w 9982"/>
                  <a:gd name="T7" fmla="*/ 3675 h 9983"/>
                  <a:gd name="T8" fmla="*/ 8143 w 9982"/>
                  <a:gd name="T9" fmla="*/ 3675 h 9983"/>
                  <a:gd name="T10" fmla="*/ 9584 w 9982"/>
                  <a:gd name="T11" fmla="*/ 8443 h 9983"/>
                  <a:gd name="T12" fmla="*/ 5859 w 9982"/>
                  <a:gd name="T13" fmla="*/ 8443 h 9983"/>
                  <a:gd name="T14" fmla="*/ 5859 w 9982"/>
                  <a:gd name="T15" fmla="*/ 7499 h 9983"/>
                  <a:gd name="T16" fmla="*/ 8590 w 9982"/>
                  <a:gd name="T17" fmla="*/ 7499 h 9983"/>
                  <a:gd name="T18" fmla="*/ 8590 w 9982"/>
                  <a:gd name="T19" fmla="*/ 7052 h 9983"/>
                  <a:gd name="T20" fmla="*/ 5859 w 9982"/>
                  <a:gd name="T21" fmla="*/ 7052 h 9983"/>
                  <a:gd name="T22" fmla="*/ 5859 w 9982"/>
                  <a:gd name="T23" fmla="*/ 6457 h 9983"/>
                  <a:gd name="T24" fmla="*/ 8590 w 9982"/>
                  <a:gd name="T25" fmla="*/ 6457 h 9983"/>
                  <a:gd name="T26" fmla="*/ 8590 w 9982"/>
                  <a:gd name="T27" fmla="*/ 6009 h 9983"/>
                  <a:gd name="T28" fmla="*/ 5859 w 9982"/>
                  <a:gd name="T29" fmla="*/ 6009 h 9983"/>
                  <a:gd name="T30" fmla="*/ 5859 w 9982"/>
                  <a:gd name="T31" fmla="*/ 5314 h 9983"/>
                  <a:gd name="T32" fmla="*/ 7200 w 9982"/>
                  <a:gd name="T33" fmla="*/ 5165 h 9983"/>
                  <a:gd name="T34" fmla="*/ 7895 w 9982"/>
                  <a:gd name="T35" fmla="*/ 3924 h 9983"/>
                  <a:gd name="T36" fmla="*/ 6405 w 9982"/>
                  <a:gd name="T37" fmla="*/ 3924 h 9983"/>
                  <a:gd name="T38" fmla="*/ 6405 w 9982"/>
                  <a:gd name="T39" fmla="*/ 2434 h 9983"/>
                  <a:gd name="T40" fmla="*/ 5859 w 9982"/>
                  <a:gd name="T41" fmla="*/ 2533 h 9983"/>
                  <a:gd name="T42" fmla="*/ 5859 w 9982"/>
                  <a:gd name="T43" fmla="*/ 1390 h 9983"/>
                  <a:gd name="T44" fmla="*/ 9584 w 9982"/>
                  <a:gd name="T45" fmla="*/ 1390 h 9983"/>
                  <a:gd name="T46" fmla="*/ 9584 w 9982"/>
                  <a:gd name="T47" fmla="*/ 8443 h 9983"/>
                  <a:gd name="T48" fmla="*/ 3327 w 9982"/>
                  <a:gd name="T49" fmla="*/ 5364 h 9983"/>
                  <a:gd name="T50" fmla="*/ 2483 w 9982"/>
                  <a:gd name="T51" fmla="*/ 5463 h 9983"/>
                  <a:gd name="T52" fmla="*/ 2483 w 9982"/>
                  <a:gd name="T53" fmla="*/ 6804 h 9983"/>
                  <a:gd name="T54" fmla="*/ 1788 w 9982"/>
                  <a:gd name="T55" fmla="*/ 6754 h 9983"/>
                  <a:gd name="T56" fmla="*/ 1788 w 9982"/>
                  <a:gd name="T57" fmla="*/ 3029 h 9983"/>
                  <a:gd name="T58" fmla="*/ 3675 w 9982"/>
                  <a:gd name="T59" fmla="*/ 3228 h 9983"/>
                  <a:gd name="T60" fmla="*/ 3327 w 9982"/>
                  <a:gd name="T61" fmla="*/ 5364 h 9983"/>
                  <a:gd name="T62" fmla="*/ 9932 w 9982"/>
                  <a:gd name="T63" fmla="*/ 1490 h 9983"/>
                  <a:gd name="T64" fmla="*/ 9484 w 9982"/>
                  <a:gd name="T65" fmla="*/ 1043 h 9983"/>
                  <a:gd name="T66" fmla="*/ 5859 w 9982"/>
                  <a:gd name="T67" fmla="*/ 1043 h 9983"/>
                  <a:gd name="T68" fmla="*/ 5859 w 9982"/>
                  <a:gd name="T69" fmla="*/ 0 h 9983"/>
                  <a:gd name="T70" fmla="*/ 5214 w 9982"/>
                  <a:gd name="T71" fmla="*/ 0 h 9983"/>
                  <a:gd name="T72" fmla="*/ 0 w 9982"/>
                  <a:gd name="T73" fmla="*/ 944 h 9983"/>
                  <a:gd name="T74" fmla="*/ 0 w 9982"/>
                  <a:gd name="T75" fmla="*/ 9039 h 9983"/>
                  <a:gd name="T76" fmla="*/ 5165 w 9982"/>
                  <a:gd name="T77" fmla="*/ 9983 h 9983"/>
                  <a:gd name="T78" fmla="*/ 5860 w 9982"/>
                  <a:gd name="T79" fmla="*/ 9983 h 9983"/>
                  <a:gd name="T80" fmla="*/ 5860 w 9982"/>
                  <a:gd name="T81" fmla="*/ 8840 h 9983"/>
                  <a:gd name="T82" fmla="*/ 9237 w 9982"/>
                  <a:gd name="T83" fmla="*/ 8840 h 9983"/>
                  <a:gd name="T84" fmla="*/ 9833 w 9982"/>
                  <a:gd name="T85" fmla="*/ 8742 h 9983"/>
                  <a:gd name="T86" fmla="*/ 9932 w 9982"/>
                  <a:gd name="T87" fmla="*/ 7947 h 9983"/>
                  <a:gd name="T88" fmla="*/ 9932 w 9982"/>
                  <a:gd name="T89" fmla="*/ 1490 h 9983"/>
                  <a:gd name="T90" fmla="*/ 9932 w 9982"/>
                  <a:gd name="T91" fmla="*/ 1490 h 9983"/>
                  <a:gd name="T92" fmla="*/ 2483 w 9982"/>
                  <a:gd name="T93" fmla="*/ 3675 h 9983"/>
                  <a:gd name="T94" fmla="*/ 2483 w 9982"/>
                  <a:gd name="T95" fmla="*/ 4818 h 9983"/>
                  <a:gd name="T96" fmla="*/ 3128 w 9982"/>
                  <a:gd name="T97" fmla="*/ 4569 h 9983"/>
                  <a:gd name="T98" fmla="*/ 3128 w 9982"/>
                  <a:gd name="T99" fmla="*/ 3824 h 9983"/>
                  <a:gd name="T100" fmla="*/ 2483 w 9982"/>
                  <a:gd name="T101" fmla="*/ 3675 h 9983"/>
                  <a:gd name="T102" fmla="*/ 2483 w 9982"/>
                  <a:gd name="T103" fmla="*/ 3675 h 9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982" h="9983">
                    <a:moveTo>
                      <a:pt x="8143" y="3675"/>
                    </a:moveTo>
                    <a:cubicBezTo>
                      <a:pt x="8093" y="2880"/>
                      <a:pt x="7448" y="2185"/>
                      <a:pt x="6653" y="2185"/>
                    </a:cubicBezTo>
                    <a:lnTo>
                      <a:pt x="6653" y="3725"/>
                    </a:lnTo>
                    <a:cubicBezTo>
                      <a:pt x="7150" y="3675"/>
                      <a:pt x="7647" y="3675"/>
                      <a:pt x="8143" y="3675"/>
                    </a:cubicBezTo>
                    <a:close/>
                    <a:moveTo>
                      <a:pt x="8143" y="3675"/>
                    </a:moveTo>
                    <a:close/>
                    <a:moveTo>
                      <a:pt x="9584" y="8443"/>
                    </a:moveTo>
                    <a:lnTo>
                      <a:pt x="5859" y="8443"/>
                    </a:lnTo>
                    <a:lnTo>
                      <a:pt x="5859" y="7499"/>
                    </a:lnTo>
                    <a:lnTo>
                      <a:pt x="8590" y="7499"/>
                    </a:lnTo>
                    <a:lnTo>
                      <a:pt x="8590" y="7052"/>
                    </a:lnTo>
                    <a:lnTo>
                      <a:pt x="5859" y="7052"/>
                    </a:lnTo>
                    <a:lnTo>
                      <a:pt x="5859" y="6457"/>
                    </a:lnTo>
                    <a:lnTo>
                      <a:pt x="8590" y="6457"/>
                    </a:lnTo>
                    <a:lnTo>
                      <a:pt x="8590" y="6009"/>
                    </a:lnTo>
                    <a:lnTo>
                      <a:pt x="5859" y="6009"/>
                    </a:lnTo>
                    <a:lnTo>
                      <a:pt x="5859" y="5314"/>
                    </a:lnTo>
                    <a:cubicBezTo>
                      <a:pt x="6307" y="5463"/>
                      <a:pt x="6803" y="5463"/>
                      <a:pt x="7200" y="5165"/>
                    </a:cubicBezTo>
                    <a:cubicBezTo>
                      <a:pt x="7648" y="4917"/>
                      <a:pt x="7845" y="4420"/>
                      <a:pt x="7895" y="3924"/>
                    </a:cubicBezTo>
                    <a:lnTo>
                      <a:pt x="6405" y="3924"/>
                    </a:lnTo>
                    <a:lnTo>
                      <a:pt x="6405" y="2434"/>
                    </a:lnTo>
                    <a:cubicBezTo>
                      <a:pt x="6207" y="2484"/>
                      <a:pt x="6058" y="2533"/>
                      <a:pt x="5859" y="2533"/>
                    </a:cubicBezTo>
                    <a:lnTo>
                      <a:pt x="5859" y="1390"/>
                    </a:lnTo>
                    <a:lnTo>
                      <a:pt x="9584" y="1390"/>
                    </a:lnTo>
                    <a:lnTo>
                      <a:pt x="9584" y="8443"/>
                    </a:lnTo>
                    <a:close/>
                    <a:moveTo>
                      <a:pt x="3327" y="5364"/>
                    </a:moveTo>
                    <a:cubicBezTo>
                      <a:pt x="3078" y="5463"/>
                      <a:pt x="2780" y="5463"/>
                      <a:pt x="2483" y="5463"/>
                    </a:cubicBezTo>
                    <a:lnTo>
                      <a:pt x="2483" y="6804"/>
                    </a:lnTo>
                    <a:cubicBezTo>
                      <a:pt x="2284" y="6804"/>
                      <a:pt x="2035" y="6754"/>
                      <a:pt x="1788" y="6754"/>
                    </a:cubicBezTo>
                    <a:lnTo>
                      <a:pt x="1788" y="3029"/>
                    </a:lnTo>
                    <a:cubicBezTo>
                      <a:pt x="2384" y="3079"/>
                      <a:pt x="3129" y="2780"/>
                      <a:pt x="3675" y="3228"/>
                    </a:cubicBezTo>
                    <a:cubicBezTo>
                      <a:pt x="4170" y="3874"/>
                      <a:pt x="4022" y="4966"/>
                      <a:pt x="3327" y="5364"/>
                    </a:cubicBezTo>
                    <a:close/>
                    <a:moveTo>
                      <a:pt x="9932" y="1490"/>
                    </a:moveTo>
                    <a:cubicBezTo>
                      <a:pt x="9982" y="1242"/>
                      <a:pt x="9733" y="994"/>
                      <a:pt x="9484" y="1043"/>
                    </a:cubicBezTo>
                    <a:lnTo>
                      <a:pt x="5859" y="1043"/>
                    </a:lnTo>
                    <a:lnTo>
                      <a:pt x="5859" y="0"/>
                    </a:lnTo>
                    <a:lnTo>
                      <a:pt x="5214" y="0"/>
                    </a:lnTo>
                    <a:cubicBezTo>
                      <a:pt x="3477" y="298"/>
                      <a:pt x="1738" y="596"/>
                      <a:pt x="0" y="944"/>
                    </a:cubicBezTo>
                    <a:lnTo>
                      <a:pt x="0" y="9039"/>
                    </a:lnTo>
                    <a:cubicBezTo>
                      <a:pt x="1738" y="9337"/>
                      <a:pt x="3427" y="9635"/>
                      <a:pt x="5165" y="9983"/>
                    </a:cubicBezTo>
                    <a:lnTo>
                      <a:pt x="5860" y="9983"/>
                    </a:lnTo>
                    <a:lnTo>
                      <a:pt x="5860" y="8840"/>
                    </a:lnTo>
                    <a:lnTo>
                      <a:pt x="9237" y="8840"/>
                    </a:lnTo>
                    <a:cubicBezTo>
                      <a:pt x="9435" y="8840"/>
                      <a:pt x="9634" y="8840"/>
                      <a:pt x="9833" y="8742"/>
                    </a:cubicBezTo>
                    <a:cubicBezTo>
                      <a:pt x="9932" y="8444"/>
                      <a:pt x="9932" y="8195"/>
                      <a:pt x="9932" y="7947"/>
                    </a:cubicBezTo>
                    <a:lnTo>
                      <a:pt x="9932" y="1490"/>
                    </a:lnTo>
                    <a:close/>
                    <a:moveTo>
                      <a:pt x="9932" y="1490"/>
                    </a:moveTo>
                    <a:close/>
                    <a:moveTo>
                      <a:pt x="2483" y="3675"/>
                    </a:moveTo>
                    <a:lnTo>
                      <a:pt x="2483" y="4818"/>
                    </a:lnTo>
                    <a:cubicBezTo>
                      <a:pt x="2732" y="4768"/>
                      <a:pt x="2979" y="4818"/>
                      <a:pt x="3128" y="4569"/>
                    </a:cubicBezTo>
                    <a:cubicBezTo>
                      <a:pt x="3227" y="4320"/>
                      <a:pt x="3227" y="4023"/>
                      <a:pt x="3128" y="3824"/>
                    </a:cubicBezTo>
                    <a:cubicBezTo>
                      <a:pt x="2979" y="3625"/>
                      <a:pt x="2680" y="3675"/>
                      <a:pt x="2483" y="3675"/>
                    </a:cubicBezTo>
                    <a:close/>
                    <a:moveTo>
                      <a:pt x="2483" y="3675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0070" tIns="15035" rIns="30070" bIns="15035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592" dirty="0"/>
              </a:p>
            </p:txBody>
          </p:sp>
        </p:grpSp>
        <p:sp>
          <p:nvSpPr>
            <p:cNvPr id="189" name="文本框 188">
              <a:extLst>
                <a:ext uri="{FF2B5EF4-FFF2-40B4-BE49-F238E27FC236}">
                  <a16:creationId xmlns:a16="http://schemas.microsoft.com/office/drawing/2014/main" id="{33582C87-0F10-BEBF-2CFA-D0B50439079E}"/>
                </a:ext>
              </a:extLst>
            </p:cNvPr>
            <p:cNvSpPr txBox="1"/>
            <p:nvPr/>
          </p:nvSpPr>
          <p:spPr>
            <a:xfrm>
              <a:off x="942809" y="16440968"/>
              <a:ext cx="1321360" cy="27072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CN" sz="1909" dirty="0"/>
                <a:t>PPT</a:t>
              </a:r>
              <a:r>
                <a:rPr lang="zh-CN" altLang="en-US" sz="1909" dirty="0"/>
                <a:t>设计</a:t>
              </a:r>
            </a:p>
          </p:txBody>
        </p:sp>
        <p:sp>
          <p:nvSpPr>
            <p:cNvPr id="190" name="文本框 189">
              <a:extLst>
                <a:ext uri="{FF2B5EF4-FFF2-40B4-BE49-F238E27FC236}">
                  <a16:creationId xmlns:a16="http://schemas.microsoft.com/office/drawing/2014/main" id="{4D2CDC93-C93B-4D41-DE4C-9E7DFE485E56}"/>
                </a:ext>
              </a:extLst>
            </p:cNvPr>
            <p:cNvSpPr txBox="1"/>
            <p:nvPr/>
          </p:nvSpPr>
          <p:spPr>
            <a:xfrm>
              <a:off x="957322" y="16691488"/>
              <a:ext cx="1126954" cy="11427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CN" sz="743" dirty="0">
                  <a:solidFill>
                    <a:schemeClr val="bg1">
                      <a:lumMod val="65000"/>
                    </a:schemeClr>
                  </a:solidFill>
                </a:rPr>
                <a:t>PPT </a:t>
              </a:r>
              <a:r>
                <a:rPr lang="en-US" altLang="zh-CN" sz="743" b="0" i="0" dirty="0">
                  <a:solidFill>
                    <a:schemeClr val="bg1">
                      <a:lumMod val="65000"/>
                    </a:schemeClr>
                  </a:solidFill>
                  <a:effectLst/>
                </a:rPr>
                <a:t>/designer</a:t>
              </a:r>
              <a:endParaRPr lang="zh-CN" altLang="en-US" sz="743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5F77FCD8-5317-325C-B198-4A77659261F9}"/>
              </a:ext>
            </a:extLst>
          </p:cNvPr>
          <p:cNvGrpSpPr/>
          <p:nvPr/>
        </p:nvGrpSpPr>
        <p:grpSpPr>
          <a:xfrm>
            <a:off x="5128916" y="4629561"/>
            <a:ext cx="1705754" cy="365903"/>
            <a:chOff x="2273552" y="16440968"/>
            <a:chExt cx="1705754" cy="365903"/>
          </a:xfrm>
        </p:grpSpPr>
        <p:grpSp>
          <p:nvGrpSpPr>
            <p:cNvPr id="139" name="Group 125">
              <a:extLst>
                <a:ext uri="{FF2B5EF4-FFF2-40B4-BE49-F238E27FC236}">
                  <a16:creationId xmlns:a16="http://schemas.microsoft.com/office/drawing/2014/main" id="{5CF4E486-9A15-2440-D05F-1DD857881CEA}"/>
                </a:ext>
              </a:extLst>
            </p:cNvPr>
            <p:cNvGrpSpPr/>
            <p:nvPr/>
          </p:nvGrpSpPr>
          <p:grpSpPr>
            <a:xfrm>
              <a:off x="2273552" y="16460065"/>
              <a:ext cx="346806" cy="346806"/>
              <a:chOff x="-974103" y="6821435"/>
              <a:chExt cx="346806" cy="346806"/>
            </a:xfrm>
          </p:grpSpPr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42FE259D-0864-3617-A7FE-F09225CB3E73}"/>
                  </a:ext>
                </a:extLst>
              </p:cNvPr>
              <p:cNvSpPr/>
              <p:nvPr/>
            </p:nvSpPr>
            <p:spPr>
              <a:xfrm>
                <a:off x="-974103" y="6821435"/>
                <a:ext cx="346806" cy="346806"/>
              </a:xfrm>
              <a:prstGeom prst="ellipse">
                <a:avLst/>
              </a:prstGeom>
              <a:noFill/>
              <a:ln w="4176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0070" tIns="15035" rIns="30070" bIns="15035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592" dirty="0"/>
              </a:p>
            </p:txBody>
          </p:sp>
          <p:sp>
            <p:nvSpPr>
              <p:cNvPr id="141" name="Oval 124">
                <a:extLst>
                  <a:ext uri="{FF2B5EF4-FFF2-40B4-BE49-F238E27FC236}">
                    <a16:creationId xmlns:a16="http://schemas.microsoft.com/office/drawing/2014/main" id="{41EEA5FB-9C2D-A45D-88B2-8068BCFE07D0}"/>
                  </a:ext>
                </a:extLst>
              </p:cNvPr>
              <p:cNvSpPr/>
              <p:nvPr/>
            </p:nvSpPr>
            <p:spPr>
              <a:xfrm>
                <a:off x="-941542" y="6869396"/>
                <a:ext cx="274515" cy="239990"/>
              </a:xfrm>
              <a:custGeom>
                <a:avLst/>
                <a:gdLst>
                  <a:gd name="T0" fmla="*/ 424 w 10154"/>
                  <a:gd name="T1" fmla="*/ 3398 h 8876"/>
                  <a:gd name="T2" fmla="*/ 1833 w 10154"/>
                  <a:gd name="T3" fmla="*/ 5070 h 8876"/>
                  <a:gd name="T4" fmla="*/ 1363 w 10154"/>
                  <a:gd name="T5" fmla="*/ 7934 h 8876"/>
                  <a:gd name="T6" fmla="*/ 2365 w 10154"/>
                  <a:gd name="T7" fmla="*/ 3693 h 8876"/>
                  <a:gd name="T8" fmla="*/ 988 w 10154"/>
                  <a:gd name="T9" fmla="*/ 2529 h 8876"/>
                  <a:gd name="T10" fmla="*/ 4493 w 10154"/>
                  <a:gd name="T11" fmla="*/ 1428 h 8876"/>
                  <a:gd name="T12" fmla="*/ 3551 w 10154"/>
                  <a:gd name="T13" fmla="*/ 455 h 8876"/>
                  <a:gd name="T14" fmla="*/ 3006 w 10154"/>
                  <a:gd name="T15" fmla="*/ 3371 h 8876"/>
                  <a:gd name="T16" fmla="*/ 4261 w 10154"/>
                  <a:gd name="T17" fmla="*/ 2371 h 8876"/>
                  <a:gd name="T18" fmla="*/ 3807 w 10154"/>
                  <a:gd name="T19" fmla="*/ 4276 h 8876"/>
                  <a:gd name="T20" fmla="*/ 5014 w 10154"/>
                  <a:gd name="T21" fmla="*/ 3510 h 8876"/>
                  <a:gd name="T22" fmla="*/ 3258 w 10154"/>
                  <a:gd name="T23" fmla="*/ 4283 h 8876"/>
                  <a:gd name="T24" fmla="*/ 5014 w 10154"/>
                  <a:gd name="T25" fmla="*/ 4900 h 8876"/>
                  <a:gd name="T26" fmla="*/ 4948 w 10154"/>
                  <a:gd name="T27" fmla="*/ 6378 h 8876"/>
                  <a:gd name="T28" fmla="*/ 4305 w 10154"/>
                  <a:gd name="T29" fmla="*/ 5253 h 8876"/>
                  <a:gd name="T30" fmla="*/ 3050 w 10154"/>
                  <a:gd name="T31" fmla="*/ 5274 h 8876"/>
                  <a:gd name="T32" fmla="*/ 7309 w 10154"/>
                  <a:gd name="T33" fmla="*/ 6426 h 8876"/>
                  <a:gd name="T34" fmla="*/ 8480 w 10154"/>
                  <a:gd name="T35" fmla="*/ 6670 h 8876"/>
                  <a:gd name="T36" fmla="*/ 7000 w 10154"/>
                  <a:gd name="T37" fmla="*/ 5271 h 8876"/>
                  <a:gd name="T38" fmla="*/ 6449 w 10154"/>
                  <a:gd name="T39" fmla="*/ 6191 h 8876"/>
                  <a:gd name="T40" fmla="*/ 8160 w 10154"/>
                  <a:gd name="T41" fmla="*/ 4901 h 8876"/>
                  <a:gd name="T42" fmla="*/ 6446 w 10154"/>
                  <a:gd name="T43" fmla="*/ 4283 h 8876"/>
                  <a:gd name="T44" fmla="*/ 8165 w 10154"/>
                  <a:gd name="T45" fmla="*/ 3511 h 8876"/>
                  <a:gd name="T46" fmla="*/ 5113 w 10154"/>
                  <a:gd name="T47" fmla="*/ 2894 h 8876"/>
                  <a:gd name="T48" fmla="*/ 5020 w 10154"/>
                  <a:gd name="T49" fmla="*/ 2081 h 8876"/>
                  <a:gd name="T50" fmla="*/ 8561 w 10154"/>
                  <a:gd name="T51" fmla="*/ 6273 h 8876"/>
                  <a:gd name="T52" fmla="*/ 6556 w 10154"/>
                  <a:gd name="T53" fmla="*/ 7238 h 8876"/>
                  <a:gd name="T54" fmla="*/ 9889 w 10154"/>
                  <a:gd name="T55" fmla="*/ 6384 h 8876"/>
                  <a:gd name="T56" fmla="*/ 9821 w 10154"/>
                  <a:gd name="T57" fmla="*/ 2301 h 8876"/>
                  <a:gd name="T58" fmla="*/ 1716 w 10154"/>
                  <a:gd name="T59" fmla="*/ 2258 h 8876"/>
                  <a:gd name="T60" fmla="*/ 1716 w 10154"/>
                  <a:gd name="T61" fmla="*/ 580 h 8876"/>
                  <a:gd name="T62" fmla="*/ 878 w 10154"/>
                  <a:gd name="T63" fmla="*/ 1419 h 8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154" h="8876">
                    <a:moveTo>
                      <a:pt x="988" y="2529"/>
                    </a:moveTo>
                    <a:lnTo>
                      <a:pt x="424" y="3398"/>
                    </a:lnTo>
                    <a:lnTo>
                      <a:pt x="1468" y="4048"/>
                    </a:lnTo>
                    <a:cubicBezTo>
                      <a:pt x="1468" y="4048"/>
                      <a:pt x="2163" y="4403"/>
                      <a:pt x="1833" y="5070"/>
                    </a:cubicBezTo>
                    <a:cubicBezTo>
                      <a:pt x="1520" y="5703"/>
                      <a:pt x="0" y="7085"/>
                      <a:pt x="0" y="7085"/>
                    </a:cubicBezTo>
                    <a:lnTo>
                      <a:pt x="1363" y="7934"/>
                    </a:lnTo>
                    <a:cubicBezTo>
                      <a:pt x="2303" y="5891"/>
                      <a:pt x="2244" y="6161"/>
                      <a:pt x="2481" y="5428"/>
                    </a:cubicBezTo>
                    <a:cubicBezTo>
                      <a:pt x="2724" y="4678"/>
                      <a:pt x="2775" y="4105"/>
                      <a:pt x="2365" y="3693"/>
                    </a:cubicBezTo>
                    <a:cubicBezTo>
                      <a:pt x="1835" y="3163"/>
                      <a:pt x="1775" y="3114"/>
                      <a:pt x="988" y="2529"/>
                    </a:cubicBezTo>
                    <a:close/>
                    <a:moveTo>
                      <a:pt x="988" y="2529"/>
                    </a:moveTo>
                    <a:close/>
                    <a:moveTo>
                      <a:pt x="9821" y="2301"/>
                    </a:moveTo>
                    <a:cubicBezTo>
                      <a:pt x="9821" y="2301"/>
                      <a:pt x="9529" y="0"/>
                      <a:pt x="4493" y="1428"/>
                    </a:cubicBezTo>
                    <a:cubicBezTo>
                      <a:pt x="4705" y="1053"/>
                      <a:pt x="4811" y="808"/>
                      <a:pt x="4811" y="808"/>
                    </a:cubicBezTo>
                    <a:lnTo>
                      <a:pt x="3551" y="455"/>
                    </a:lnTo>
                    <a:cubicBezTo>
                      <a:pt x="3551" y="455"/>
                      <a:pt x="3044" y="2109"/>
                      <a:pt x="2140" y="2881"/>
                    </a:cubicBezTo>
                    <a:cubicBezTo>
                      <a:pt x="2140" y="2881"/>
                      <a:pt x="3015" y="3385"/>
                      <a:pt x="3006" y="3371"/>
                    </a:cubicBezTo>
                    <a:cubicBezTo>
                      <a:pt x="3256" y="3121"/>
                      <a:pt x="3480" y="2865"/>
                      <a:pt x="3677" y="2619"/>
                    </a:cubicBezTo>
                    <a:cubicBezTo>
                      <a:pt x="3877" y="2530"/>
                      <a:pt x="4071" y="2449"/>
                      <a:pt x="4261" y="2371"/>
                    </a:cubicBezTo>
                    <a:cubicBezTo>
                      <a:pt x="4031" y="2790"/>
                      <a:pt x="3654" y="3418"/>
                      <a:pt x="3277" y="3813"/>
                    </a:cubicBezTo>
                    <a:lnTo>
                      <a:pt x="3807" y="4276"/>
                    </a:lnTo>
                    <a:cubicBezTo>
                      <a:pt x="3807" y="4276"/>
                      <a:pt x="4167" y="3929"/>
                      <a:pt x="4562" y="3510"/>
                    </a:cubicBezTo>
                    <a:lnTo>
                      <a:pt x="5014" y="3510"/>
                    </a:lnTo>
                    <a:lnTo>
                      <a:pt x="5014" y="4283"/>
                    </a:lnTo>
                    <a:lnTo>
                      <a:pt x="3258" y="4283"/>
                    </a:lnTo>
                    <a:lnTo>
                      <a:pt x="3258" y="4900"/>
                    </a:lnTo>
                    <a:lnTo>
                      <a:pt x="5014" y="4900"/>
                    </a:lnTo>
                    <a:lnTo>
                      <a:pt x="5014" y="6381"/>
                    </a:lnTo>
                    <a:cubicBezTo>
                      <a:pt x="4991" y="6380"/>
                      <a:pt x="4969" y="6380"/>
                      <a:pt x="4948" y="6378"/>
                    </a:cubicBezTo>
                    <a:cubicBezTo>
                      <a:pt x="4754" y="6368"/>
                      <a:pt x="4451" y="6338"/>
                      <a:pt x="4335" y="6151"/>
                    </a:cubicBezTo>
                    <a:cubicBezTo>
                      <a:pt x="4191" y="5925"/>
                      <a:pt x="4296" y="5509"/>
                      <a:pt x="4305" y="5253"/>
                    </a:cubicBezTo>
                    <a:lnTo>
                      <a:pt x="3094" y="5253"/>
                    </a:lnTo>
                    <a:lnTo>
                      <a:pt x="3050" y="5274"/>
                    </a:lnTo>
                    <a:cubicBezTo>
                      <a:pt x="3050" y="5274"/>
                      <a:pt x="2609" y="7259"/>
                      <a:pt x="4331" y="7215"/>
                    </a:cubicBezTo>
                    <a:cubicBezTo>
                      <a:pt x="5941" y="7256"/>
                      <a:pt x="6866" y="6765"/>
                      <a:pt x="7309" y="6426"/>
                    </a:cubicBezTo>
                    <a:lnTo>
                      <a:pt x="7485" y="7083"/>
                    </a:lnTo>
                    <a:lnTo>
                      <a:pt x="8480" y="6670"/>
                    </a:lnTo>
                    <a:lnTo>
                      <a:pt x="7809" y="5021"/>
                    </a:lnTo>
                    <a:lnTo>
                      <a:pt x="7000" y="5271"/>
                    </a:lnTo>
                    <a:lnTo>
                      <a:pt x="7153" y="5835"/>
                    </a:lnTo>
                    <a:cubicBezTo>
                      <a:pt x="6944" y="5990"/>
                      <a:pt x="6705" y="6106"/>
                      <a:pt x="6449" y="6191"/>
                    </a:cubicBezTo>
                    <a:lnTo>
                      <a:pt x="6449" y="4901"/>
                    </a:lnTo>
                    <a:lnTo>
                      <a:pt x="8160" y="4901"/>
                    </a:lnTo>
                    <a:lnTo>
                      <a:pt x="8160" y="4283"/>
                    </a:lnTo>
                    <a:lnTo>
                      <a:pt x="6446" y="4283"/>
                    </a:lnTo>
                    <a:lnTo>
                      <a:pt x="6446" y="3511"/>
                    </a:lnTo>
                    <a:lnTo>
                      <a:pt x="8165" y="3511"/>
                    </a:lnTo>
                    <a:lnTo>
                      <a:pt x="8165" y="2894"/>
                    </a:lnTo>
                    <a:lnTo>
                      <a:pt x="5113" y="2894"/>
                    </a:lnTo>
                    <a:cubicBezTo>
                      <a:pt x="5331" y="2626"/>
                      <a:pt x="5504" y="2381"/>
                      <a:pt x="5551" y="2225"/>
                    </a:cubicBezTo>
                    <a:lnTo>
                      <a:pt x="5020" y="2081"/>
                    </a:lnTo>
                    <a:cubicBezTo>
                      <a:pt x="7301" y="1265"/>
                      <a:pt x="8573" y="1405"/>
                      <a:pt x="8561" y="2744"/>
                    </a:cubicBezTo>
                    <a:lnTo>
                      <a:pt x="8561" y="6273"/>
                    </a:lnTo>
                    <a:cubicBezTo>
                      <a:pt x="8561" y="6273"/>
                      <a:pt x="8696" y="7488"/>
                      <a:pt x="7306" y="7399"/>
                    </a:cubicBezTo>
                    <a:lnTo>
                      <a:pt x="6556" y="7238"/>
                    </a:lnTo>
                    <a:lnTo>
                      <a:pt x="6381" y="7951"/>
                    </a:lnTo>
                    <a:cubicBezTo>
                      <a:pt x="6381" y="7951"/>
                      <a:pt x="9624" y="8876"/>
                      <a:pt x="9889" y="6384"/>
                    </a:cubicBezTo>
                    <a:cubicBezTo>
                      <a:pt x="10154" y="3891"/>
                      <a:pt x="9821" y="2301"/>
                      <a:pt x="9821" y="2301"/>
                    </a:cubicBezTo>
                    <a:close/>
                    <a:moveTo>
                      <a:pt x="9821" y="2301"/>
                    </a:moveTo>
                    <a:close/>
                    <a:moveTo>
                      <a:pt x="878" y="1419"/>
                    </a:moveTo>
                    <a:cubicBezTo>
                      <a:pt x="878" y="1883"/>
                      <a:pt x="1254" y="2258"/>
                      <a:pt x="1716" y="2258"/>
                    </a:cubicBezTo>
                    <a:cubicBezTo>
                      <a:pt x="2179" y="2258"/>
                      <a:pt x="2555" y="1881"/>
                      <a:pt x="2555" y="1419"/>
                    </a:cubicBezTo>
                    <a:cubicBezTo>
                      <a:pt x="2555" y="956"/>
                      <a:pt x="2179" y="580"/>
                      <a:pt x="1716" y="580"/>
                    </a:cubicBezTo>
                    <a:cubicBezTo>
                      <a:pt x="1254" y="580"/>
                      <a:pt x="878" y="955"/>
                      <a:pt x="878" y="1419"/>
                    </a:cubicBezTo>
                    <a:close/>
                    <a:moveTo>
                      <a:pt x="878" y="1419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0070" tIns="15035" rIns="30070" bIns="15035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592" dirty="0"/>
              </a:p>
            </p:txBody>
          </p:sp>
        </p:grpSp>
        <p:sp>
          <p:nvSpPr>
            <p:cNvPr id="195" name="文本框 194">
              <a:extLst>
                <a:ext uri="{FF2B5EF4-FFF2-40B4-BE49-F238E27FC236}">
                  <a16:creationId xmlns:a16="http://schemas.microsoft.com/office/drawing/2014/main" id="{4A256621-173F-0948-FDC6-7E10F18CAE44}"/>
                </a:ext>
              </a:extLst>
            </p:cNvPr>
            <p:cNvSpPr txBox="1"/>
            <p:nvPr/>
          </p:nvSpPr>
          <p:spPr>
            <a:xfrm>
              <a:off x="2657946" y="16440968"/>
              <a:ext cx="1321360" cy="27072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909" dirty="0"/>
                <a:t>电商设计</a:t>
              </a:r>
            </a:p>
          </p:txBody>
        </p:sp>
        <p:sp>
          <p:nvSpPr>
            <p:cNvPr id="196" name="文本框 195">
              <a:extLst>
                <a:ext uri="{FF2B5EF4-FFF2-40B4-BE49-F238E27FC236}">
                  <a16:creationId xmlns:a16="http://schemas.microsoft.com/office/drawing/2014/main" id="{CB4D62D0-67D0-6B41-87E1-DEB9CDD103BE}"/>
                </a:ext>
              </a:extLst>
            </p:cNvPr>
            <p:cNvSpPr txBox="1"/>
            <p:nvPr/>
          </p:nvSpPr>
          <p:spPr>
            <a:xfrm>
              <a:off x="2672459" y="16691488"/>
              <a:ext cx="1126954" cy="11427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CN" sz="743" dirty="0">
                  <a:solidFill>
                    <a:schemeClr val="bg1">
                      <a:lumMod val="65000"/>
                    </a:schemeClr>
                  </a:solidFill>
                </a:rPr>
                <a:t>E-commerce </a:t>
              </a:r>
              <a:r>
                <a:rPr lang="en-US" altLang="zh-CN" sz="743" b="0" i="0" dirty="0">
                  <a:solidFill>
                    <a:schemeClr val="bg1">
                      <a:lumMod val="65000"/>
                    </a:schemeClr>
                  </a:solidFill>
                  <a:effectLst/>
                </a:rPr>
                <a:t>/designer</a:t>
              </a:r>
              <a:endParaRPr lang="zh-CN" altLang="en-US" sz="743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203" name="圆: 空心 202">
            <a:extLst>
              <a:ext uri="{FF2B5EF4-FFF2-40B4-BE49-F238E27FC236}">
                <a16:creationId xmlns:a16="http://schemas.microsoft.com/office/drawing/2014/main" id="{29111E9D-1411-77AF-B6BA-99CF43651E44}"/>
              </a:ext>
            </a:extLst>
          </p:cNvPr>
          <p:cNvSpPr/>
          <p:nvPr/>
        </p:nvSpPr>
        <p:spPr>
          <a:xfrm>
            <a:off x="1569124" y="5400721"/>
            <a:ext cx="237749" cy="237749"/>
          </a:xfrm>
          <a:prstGeom prst="donut">
            <a:avLst>
              <a:gd name="adj" fmla="val 1574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4" name="right-arrow-in-filled-circular-button_60632">
            <a:extLst>
              <a:ext uri="{FF2B5EF4-FFF2-40B4-BE49-F238E27FC236}">
                <a16:creationId xmlns:a16="http://schemas.microsoft.com/office/drawing/2014/main" id="{3D630EE8-1EB0-56D1-5A0E-7594B78CB4F3}"/>
              </a:ext>
            </a:extLst>
          </p:cNvPr>
          <p:cNvSpPr/>
          <p:nvPr/>
        </p:nvSpPr>
        <p:spPr>
          <a:xfrm>
            <a:off x="6866837" y="5127902"/>
            <a:ext cx="511288" cy="510568"/>
          </a:xfrm>
          <a:custGeom>
            <a:avLst/>
            <a:gdLst>
              <a:gd name="T0" fmla="*/ 1655 w 3311"/>
              <a:gd name="T1" fmla="*/ 3311 h 3311"/>
              <a:gd name="T2" fmla="*/ 3311 w 3311"/>
              <a:gd name="T3" fmla="*/ 1655 h 3311"/>
              <a:gd name="T4" fmla="*/ 1655 w 3311"/>
              <a:gd name="T5" fmla="*/ 0 h 3311"/>
              <a:gd name="T6" fmla="*/ 0 w 3311"/>
              <a:gd name="T7" fmla="*/ 1655 h 3311"/>
              <a:gd name="T8" fmla="*/ 1655 w 3311"/>
              <a:gd name="T9" fmla="*/ 3311 h 3311"/>
              <a:gd name="T10" fmla="*/ 355 w 3311"/>
              <a:gd name="T11" fmla="*/ 1413 h 3311"/>
              <a:gd name="T12" fmla="*/ 2017 w 3311"/>
              <a:gd name="T13" fmla="*/ 1413 h 3311"/>
              <a:gd name="T14" fmla="*/ 1307 w 3311"/>
              <a:gd name="T15" fmla="*/ 703 h 3311"/>
              <a:gd name="T16" fmla="*/ 1684 w 3311"/>
              <a:gd name="T17" fmla="*/ 326 h 3311"/>
              <a:gd name="T18" fmla="*/ 3013 w 3311"/>
              <a:gd name="T19" fmla="*/ 1655 h 3311"/>
              <a:gd name="T20" fmla="*/ 1684 w 3311"/>
              <a:gd name="T21" fmla="*/ 2985 h 3311"/>
              <a:gd name="T22" fmla="*/ 1307 w 3311"/>
              <a:gd name="T23" fmla="*/ 2608 h 3311"/>
              <a:gd name="T24" fmla="*/ 2017 w 3311"/>
              <a:gd name="T25" fmla="*/ 1898 h 3311"/>
              <a:gd name="T26" fmla="*/ 355 w 3311"/>
              <a:gd name="T27" fmla="*/ 1898 h 3311"/>
              <a:gd name="T28" fmla="*/ 355 w 3311"/>
              <a:gd name="T29" fmla="*/ 1413 h 3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311" h="3311">
                <a:moveTo>
                  <a:pt x="1655" y="3311"/>
                </a:moveTo>
                <a:cubicBezTo>
                  <a:pt x="2570" y="3311"/>
                  <a:pt x="3311" y="2570"/>
                  <a:pt x="3311" y="1655"/>
                </a:cubicBezTo>
                <a:cubicBezTo>
                  <a:pt x="3311" y="741"/>
                  <a:pt x="2570" y="0"/>
                  <a:pt x="1655" y="0"/>
                </a:cubicBezTo>
                <a:cubicBezTo>
                  <a:pt x="741" y="0"/>
                  <a:pt x="0" y="741"/>
                  <a:pt x="0" y="1655"/>
                </a:cubicBezTo>
                <a:cubicBezTo>
                  <a:pt x="0" y="2570"/>
                  <a:pt x="741" y="3311"/>
                  <a:pt x="1655" y="3311"/>
                </a:cubicBezTo>
                <a:close/>
                <a:moveTo>
                  <a:pt x="355" y="1413"/>
                </a:moveTo>
                <a:lnTo>
                  <a:pt x="2017" y="1413"/>
                </a:lnTo>
                <a:lnTo>
                  <a:pt x="1307" y="703"/>
                </a:lnTo>
                <a:lnTo>
                  <a:pt x="1684" y="326"/>
                </a:lnTo>
                <a:lnTo>
                  <a:pt x="3013" y="1655"/>
                </a:lnTo>
                <a:lnTo>
                  <a:pt x="1684" y="2985"/>
                </a:lnTo>
                <a:lnTo>
                  <a:pt x="1307" y="2608"/>
                </a:lnTo>
                <a:lnTo>
                  <a:pt x="2017" y="1898"/>
                </a:lnTo>
                <a:lnTo>
                  <a:pt x="355" y="1898"/>
                </a:lnTo>
                <a:lnTo>
                  <a:pt x="355" y="14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" name="矩形: 圆角 204">
            <a:extLst>
              <a:ext uri="{FF2B5EF4-FFF2-40B4-BE49-F238E27FC236}">
                <a16:creationId xmlns:a16="http://schemas.microsoft.com/office/drawing/2014/main" id="{8C7683A5-00C8-34BD-50E7-B73A321659D3}"/>
              </a:ext>
            </a:extLst>
          </p:cNvPr>
          <p:cNvSpPr/>
          <p:nvPr/>
        </p:nvSpPr>
        <p:spPr>
          <a:xfrm>
            <a:off x="1846698" y="1643080"/>
            <a:ext cx="1125102" cy="344840"/>
          </a:xfrm>
          <a:prstGeom prst="roundRect">
            <a:avLst>
              <a:gd name="adj" fmla="val 7198"/>
            </a:avLst>
          </a:prstGeom>
          <a:solidFill>
            <a:schemeClr val="accent1"/>
          </a:solidFill>
          <a:ln w="50800">
            <a:noFill/>
          </a:ln>
          <a:effectLst>
            <a:outerShdw blurRad="965200" dist="127000" dir="2700000" sx="98000" sy="98000" algn="tl" rotWithShape="0">
              <a:schemeClr val="accent1"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dirty="0"/>
              <a:t>基本信息</a:t>
            </a:r>
          </a:p>
        </p:txBody>
      </p:sp>
      <p:sp>
        <p:nvSpPr>
          <p:cNvPr id="219" name="矩形: 圆角 218">
            <a:extLst>
              <a:ext uri="{FF2B5EF4-FFF2-40B4-BE49-F238E27FC236}">
                <a16:creationId xmlns:a16="http://schemas.microsoft.com/office/drawing/2014/main" id="{5459CC91-365D-1BEA-ACFD-F0D8224340ED}"/>
              </a:ext>
            </a:extLst>
          </p:cNvPr>
          <p:cNvSpPr/>
          <p:nvPr/>
        </p:nvSpPr>
        <p:spPr>
          <a:xfrm flipV="1">
            <a:off x="1846698" y="4247109"/>
            <a:ext cx="2396491" cy="4571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8912173C-F230-7DF1-B514-F48511E417BA}"/>
              </a:ext>
            </a:extLst>
          </p:cNvPr>
          <p:cNvSpPr/>
          <p:nvPr/>
        </p:nvSpPr>
        <p:spPr>
          <a:xfrm>
            <a:off x="1182752" y="4535690"/>
            <a:ext cx="716582" cy="55364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>
                <a:shade val="50000"/>
              </a:schemeClr>
            </a:solidFill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</a:rPr>
              <a:t>能力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2258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9"/>
            <a:extLst>
              <a:ext uri="{FF2B5EF4-FFF2-40B4-BE49-F238E27FC236}">
                <a16:creationId xmlns:a16="http://schemas.microsoft.com/office/drawing/2014/main" id="{A6A2CA06-E68F-EC7F-784D-3892488340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6C59C6B-8553-2C74-B143-F233F246F1BE}"/>
              </a:ext>
            </a:extLst>
          </p:cNvPr>
          <p:cNvSpPr/>
          <p:nvPr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976FB2A-C53C-4CF4-1A4B-6E85A5350519}"/>
              </a:ext>
            </a:extLst>
          </p:cNvPr>
          <p:cNvSpPr/>
          <p:nvPr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F7F264-D5D5-1793-1CA0-6B91CE075556}"/>
              </a:ext>
            </a:extLst>
          </p:cNvPr>
          <p:cNvSpPr/>
          <p:nvPr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223" name="任意多边形: 形状 222">
            <a:extLst>
              <a:ext uri="{FF2B5EF4-FFF2-40B4-BE49-F238E27FC236}">
                <a16:creationId xmlns:a16="http://schemas.microsoft.com/office/drawing/2014/main" id="{7BACD6E1-36E3-5B1E-0C14-DB1B3F803E7E}"/>
              </a:ext>
            </a:extLst>
          </p:cNvPr>
          <p:cNvSpPr/>
          <p:nvPr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5673937-C5E3-269A-13EA-D5E61F879866}"/>
              </a:ext>
            </a:extLst>
          </p:cNvPr>
          <p:cNvGrpSpPr/>
          <p:nvPr/>
        </p:nvGrpSpPr>
        <p:grpSpPr>
          <a:xfrm>
            <a:off x="517905" y="123360"/>
            <a:ext cx="2471929" cy="1334829"/>
            <a:chOff x="517905" y="123360"/>
            <a:chExt cx="2471929" cy="1334829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8EEED4AF-2447-7E22-3FB1-63D6AB0DD44A}"/>
                </a:ext>
              </a:extLst>
            </p:cNvPr>
            <p:cNvGrpSpPr/>
            <p:nvPr/>
          </p:nvGrpSpPr>
          <p:grpSpPr>
            <a:xfrm>
              <a:off x="517905" y="123360"/>
              <a:ext cx="2471929" cy="1334829"/>
              <a:chOff x="-171070" y="354882"/>
              <a:chExt cx="2471929" cy="1334829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1EFAD66-4966-9211-265C-73C9FA4E760A}"/>
                  </a:ext>
                </a:extLst>
              </p:cNvPr>
              <p:cNvSpPr txBox="1"/>
              <p:nvPr/>
            </p:nvSpPr>
            <p:spPr>
              <a:xfrm>
                <a:off x="-171070" y="354882"/>
                <a:ext cx="1417320" cy="1107996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48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60000">
                          <a:schemeClr val="accent1"/>
                        </a:gs>
                        <a:gs pos="0">
                          <a:schemeClr val="accent1"/>
                        </a:gs>
                        <a:gs pos="63000">
                          <a:schemeClr val="accent1">
                            <a:alpha val="0"/>
                          </a:schemeClr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5400000" scaled="0"/>
                      <a:tileRect/>
                    </a:gradFill>
                    <a:effectLst/>
                    <a:uLnTx/>
                    <a:uFillTx/>
                    <a:latin typeface="Arial"/>
                    <a:ea typeface="OPPOSans B"/>
                    <a:cs typeface="+mn-cs"/>
                  </a:rPr>
                  <a:t>01</a:t>
                </a:r>
                <a:endParaRPr kumimoji="0" lang="zh-CN" altLang="en-US" sz="648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0000">
                        <a:schemeClr val="accent1"/>
                      </a:gs>
                      <a:gs pos="0">
                        <a:schemeClr val="accent1"/>
                      </a:gs>
                      <a:gs pos="63000">
                        <a:schemeClr val="accent1">
                          <a:alpha val="0"/>
                        </a:schemeClr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effectLst/>
                  <a:uLnTx/>
                  <a:uFillTx/>
                  <a:latin typeface="Arial"/>
                  <a:ea typeface="OPPOSans B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A9641E1-97A3-7B32-8AF5-02666E33CFBE}"/>
                  </a:ext>
                </a:extLst>
              </p:cNvPr>
              <p:cNvSpPr txBox="1"/>
              <p:nvPr/>
            </p:nvSpPr>
            <p:spPr>
              <a:xfrm>
                <a:off x="-171069" y="1357312"/>
                <a:ext cx="2050522" cy="332399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OPPOSans R"/>
                    <a:cs typeface="+mn-cs"/>
                  </a:rPr>
                  <a:t>THIS IS THE TITLE</a:t>
                </a:r>
                <a:endParaRPr kumimoji="0" lang="zh-CN" alt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POSans R"/>
                  <a:cs typeface="+mn-cs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6E770BE-E4E4-09A3-4A32-43B3F5D287CC}"/>
                  </a:ext>
                </a:extLst>
              </p:cNvPr>
              <p:cNvSpPr txBox="1"/>
              <p:nvPr/>
            </p:nvSpPr>
            <p:spPr>
              <a:xfrm>
                <a:off x="-155829" y="939179"/>
                <a:ext cx="2456688" cy="553998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2880" dirty="0">
                    <a:solidFill>
                      <a:prstClr val="black"/>
                    </a:solidFill>
                    <a:latin typeface="OPPOSans B"/>
                    <a:ea typeface="OPPOSans B"/>
                  </a:rPr>
                  <a:t>学习</a:t>
                </a:r>
                <a:r>
                  <a:rPr kumimoji="0" lang="zh-CN" alt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B"/>
                    <a:ea typeface="OPPOSans B"/>
                    <a:cs typeface="+mn-cs"/>
                  </a:rPr>
                  <a:t>经历</a:t>
                </a:r>
              </a:p>
            </p:txBody>
          </p:sp>
        </p:grp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id="{7448CDB5-C097-A531-E148-398980C1596B}"/>
                </a:ext>
              </a:extLst>
            </p:cNvPr>
            <p:cNvSpPr/>
            <p:nvPr/>
          </p:nvSpPr>
          <p:spPr>
            <a:xfrm>
              <a:off x="2152131" y="800100"/>
              <a:ext cx="129156" cy="129156"/>
            </a:xfrm>
            <a:prstGeom prst="don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10" name="任意多边形: 形状 109">
            <a:extLst>
              <a:ext uri="{FF2B5EF4-FFF2-40B4-BE49-F238E27FC236}">
                <a16:creationId xmlns:a16="http://schemas.microsoft.com/office/drawing/2014/main" id="{CE9151AD-0211-1D5B-A34F-809E102FF66C}"/>
              </a:ext>
            </a:extLst>
          </p:cNvPr>
          <p:cNvSpPr/>
          <p:nvPr/>
        </p:nvSpPr>
        <p:spPr>
          <a:xfrm rot="15928422">
            <a:off x="1072205" y="1042418"/>
            <a:ext cx="2540994" cy="3611703"/>
          </a:xfrm>
          <a:custGeom>
            <a:avLst/>
            <a:gdLst>
              <a:gd name="connsiteX0" fmla="*/ 2540314 w 2540994"/>
              <a:gd name="connsiteY0" fmla="*/ 416365 h 3611703"/>
              <a:gd name="connsiteX1" fmla="*/ 2303007 w 2540994"/>
              <a:gd name="connsiteY1" fmla="*/ 3414035 h 3611703"/>
              <a:gd name="connsiteX2" fmla="*/ 2072149 w 2540994"/>
              <a:gd name="connsiteY2" fmla="*/ 3611023 h 3611703"/>
              <a:gd name="connsiteX3" fmla="*/ 0 w 2540994"/>
              <a:gd name="connsiteY3" fmla="*/ 3446985 h 3611703"/>
              <a:gd name="connsiteX4" fmla="*/ 0 w 2540994"/>
              <a:gd name="connsiteY4" fmla="*/ 0 h 3611703"/>
              <a:gd name="connsiteX5" fmla="*/ 2343325 w 2540994"/>
              <a:gd name="connsiteY5" fmla="*/ 185506 h 3611703"/>
              <a:gd name="connsiteX6" fmla="*/ 2540314 w 2540994"/>
              <a:gd name="connsiteY6" fmla="*/ 416365 h 3611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994" h="3611703">
                <a:moveTo>
                  <a:pt x="2540314" y="416365"/>
                </a:moveTo>
                <a:lnTo>
                  <a:pt x="2303007" y="3414035"/>
                </a:lnTo>
                <a:cubicBezTo>
                  <a:pt x="2293654" y="3532181"/>
                  <a:pt x="2190295" y="3620376"/>
                  <a:pt x="2072149" y="3611023"/>
                </a:cubicBezTo>
                <a:lnTo>
                  <a:pt x="0" y="3446985"/>
                </a:lnTo>
                <a:lnTo>
                  <a:pt x="0" y="0"/>
                </a:lnTo>
                <a:lnTo>
                  <a:pt x="2343325" y="185506"/>
                </a:lnTo>
                <a:cubicBezTo>
                  <a:pt x="2461471" y="194859"/>
                  <a:pt x="2549666" y="298219"/>
                  <a:pt x="2540314" y="416365"/>
                </a:cubicBezTo>
                <a:close/>
              </a:path>
            </a:pathLst>
          </a:custGeom>
          <a:solidFill>
            <a:schemeClr val="bg1"/>
          </a:solidFill>
          <a:ln w="50800">
            <a:solidFill>
              <a:schemeClr val="accent1"/>
            </a:solidFill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09" name="任意多边形: 形状 108">
            <a:extLst>
              <a:ext uri="{FF2B5EF4-FFF2-40B4-BE49-F238E27FC236}">
                <a16:creationId xmlns:a16="http://schemas.microsoft.com/office/drawing/2014/main" id="{5A97A7B0-B42C-D8E6-061A-8ED5C0089DD7}"/>
              </a:ext>
            </a:extLst>
          </p:cNvPr>
          <p:cNvSpPr/>
          <p:nvPr/>
        </p:nvSpPr>
        <p:spPr>
          <a:xfrm rot="15928422">
            <a:off x="4947389" y="906340"/>
            <a:ext cx="2249052" cy="3589447"/>
          </a:xfrm>
          <a:custGeom>
            <a:avLst/>
            <a:gdLst>
              <a:gd name="connsiteX0" fmla="*/ 2248411 w 2249052"/>
              <a:gd name="connsiteY0" fmla="*/ 380950 h 3589447"/>
              <a:gd name="connsiteX1" fmla="*/ 2009169 w 2249052"/>
              <a:gd name="connsiteY1" fmla="*/ 3403079 h 3589447"/>
              <a:gd name="connsiteX2" fmla="*/ 1791508 w 2249052"/>
              <a:gd name="connsiteY2" fmla="*/ 3588806 h 3589447"/>
              <a:gd name="connsiteX3" fmla="*/ 0 w 2249052"/>
              <a:gd name="connsiteY3" fmla="*/ 3446984 h 3589447"/>
              <a:gd name="connsiteX4" fmla="*/ 0 w 2249052"/>
              <a:gd name="connsiteY4" fmla="*/ 0 h 3589447"/>
              <a:gd name="connsiteX5" fmla="*/ 2062684 w 2249052"/>
              <a:gd name="connsiteY5" fmla="*/ 163289 h 3589447"/>
              <a:gd name="connsiteX6" fmla="*/ 2248411 w 2249052"/>
              <a:gd name="connsiteY6" fmla="*/ 380950 h 358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49052" h="3589447">
                <a:moveTo>
                  <a:pt x="2248411" y="380950"/>
                </a:moveTo>
                <a:lnTo>
                  <a:pt x="2009169" y="3403079"/>
                </a:lnTo>
                <a:cubicBezTo>
                  <a:pt x="2000351" y="3514472"/>
                  <a:pt x="1902900" y="3597625"/>
                  <a:pt x="1791508" y="3588806"/>
                </a:cubicBezTo>
                <a:lnTo>
                  <a:pt x="0" y="3446984"/>
                </a:lnTo>
                <a:lnTo>
                  <a:pt x="0" y="0"/>
                </a:lnTo>
                <a:lnTo>
                  <a:pt x="2062684" y="163289"/>
                </a:lnTo>
                <a:cubicBezTo>
                  <a:pt x="2174077" y="172108"/>
                  <a:pt x="2257230" y="269558"/>
                  <a:pt x="2248411" y="380950"/>
                </a:cubicBezTo>
                <a:close/>
              </a:path>
            </a:pathLst>
          </a:custGeom>
          <a:blipFill dpi="0" rotWithShape="0">
            <a:blip r:embed="rId11"/>
            <a:srcRect/>
            <a:stretch>
              <a:fillRect t="-426" b="-426"/>
            </a:stretch>
          </a:blipFill>
          <a:ln w="50800">
            <a:solidFill>
              <a:schemeClr val="accent1"/>
            </a:solidFill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8" name="任意多边形: 形状 107">
            <a:extLst>
              <a:ext uri="{FF2B5EF4-FFF2-40B4-BE49-F238E27FC236}">
                <a16:creationId xmlns:a16="http://schemas.microsoft.com/office/drawing/2014/main" id="{0946130F-ED7D-6019-2C63-0B9355105C4A}"/>
              </a:ext>
            </a:extLst>
          </p:cNvPr>
          <p:cNvSpPr/>
          <p:nvPr/>
        </p:nvSpPr>
        <p:spPr>
          <a:xfrm rot="15928422">
            <a:off x="8804813" y="767400"/>
            <a:ext cx="1959688" cy="3569769"/>
          </a:xfrm>
          <a:custGeom>
            <a:avLst/>
            <a:gdLst>
              <a:gd name="connsiteX0" fmla="*/ 1959194 w 1959688"/>
              <a:gd name="connsiteY0" fmla="*/ 311624 h 3569769"/>
              <a:gd name="connsiteX1" fmla="*/ 1712646 w 1959688"/>
              <a:gd name="connsiteY1" fmla="*/ 3426037 h 3569769"/>
              <a:gd name="connsiteX2" fmla="*/ 1544779 w 1959688"/>
              <a:gd name="connsiteY2" fmla="*/ 3569275 h 3569769"/>
              <a:gd name="connsiteX3" fmla="*/ 0 w 1959688"/>
              <a:gd name="connsiteY3" fmla="*/ 3446985 h 3569769"/>
              <a:gd name="connsiteX4" fmla="*/ 0 w 1959688"/>
              <a:gd name="connsiteY4" fmla="*/ 0 h 3569769"/>
              <a:gd name="connsiteX5" fmla="*/ 1815955 w 1959688"/>
              <a:gd name="connsiteY5" fmla="*/ 143758 h 3569769"/>
              <a:gd name="connsiteX6" fmla="*/ 1959194 w 1959688"/>
              <a:gd name="connsiteY6" fmla="*/ 311624 h 3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59688" h="3569769">
                <a:moveTo>
                  <a:pt x="1959194" y="311624"/>
                </a:moveTo>
                <a:lnTo>
                  <a:pt x="1712646" y="3426037"/>
                </a:lnTo>
                <a:cubicBezTo>
                  <a:pt x="1705845" y="3511946"/>
                  <a:pt x="1630688" y="3576076"/>
                  <a:pt x="1544779" y="3569275"/>
                </a:cubicBezTo>
                <a:lnTo>
                  <a:pt x="0" y="3446985"/>
                </a:lnTo>
                <a:lnTo>
                  <a:pt x="0" y="0"/>
                </a:lnTo>
                <a:lnTo>
                  <a:pt x="1815955" y="143758"/>
                </a:lnTo>
                <a:cubicBezTo>
                  <a:pt x="1901865" y="150559"/>
                  <a:pt x="1965995" y="225715"/>
                  <a:pt x="1959194" y="311624"/>
                </a:cubicBezTo>
                <a:close/>
              </a:path>
            </a:pathLst>
          </a:custGeom>
          <a:solidFill>
            <a:schemeClr val="bg1"/>
          </a:solidFill>
          <a:ln w="50800">
            <a:solidFill>
              <a:schemeClr val="accent1"/>
            </a:solidFill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5" name="任意多边形: 形状 104">
            <a:extLst>
              <a:ext uri="{FF2B5EF4-FFF2-40B4-BE49-F238E27FC236}">
                <a16:creationId xmlns:a16="http://schemas.microsoft.com/office/drawing/2014/main" id="{1BD09E4C-B7B3-C2D6-4047-38A0B808719F}"/>
              </a:ext>
            </a:extLst>
          </p:cNvPr>
          <p:cNvSpPr/>
          <p:nvPr/>
        </p:nvSpPr>
        <p:spPr>
          <a:xfrm rot="15928422">
            <a:off x="8634418" y="3193661"/>
            <a:ext cx="2364981" cy="3601854"/>
          </a:xfrm>
          <a:custGeom>
            <a:avLst/>
            <a:gdLst>
              <a:gd name="connsiteX0" fmla="*/ 2364981 w 2364981"/>
              <a:gd name="connsiteY0" fmla="*/ 3601854 h 3601854"/>
              <a:gd name="connsiteX1" fmla="*/ 143732 w 2364981"/>
              <a:gd name="connsiteY1" fmla="*/ 3426012 h 3601854"/>
              <a:gd name="connsiteX2" fmla="*/ 494 w 2364981"/>
              <a:gd name="connsiteY2" fmla="*/ 3258145 h 3601854"/>
              <a:gd name="connsiteX3" fmla="*/ 247042 w 2364981"/>
              <a:gd name="connsiteY3" fmla="*/ 143733 h 3601854"/>
              <a:gd name="connsiteX4" fmla="*/ 414909 w 2364981"/>
              <a:gd name="connsiteY4" fmla="*/ 495 h 3601854"/>
              <a:gd name="connsiteX5" fmla="*/ 2364981 w 2364981"/>
              <a:gd name="connsiteY5" fmla="*/ 154869 h 3601854"/>
              <a:gd name="connsiteX6" fmla="*/ 2364981 w 2364981"/>
              <a:gd name="connsiteY6" fmla="*/ 3601854 h 360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64981" h="3601854">
                <a:moveTo>
                  <a:pt x="2364981" y="3601854"/>
                </a:moveTo>
                <a:lnTo>
                  <a:pt x="143732" y="3426012"/>
                </a:lnTo>
                <a:cubicBezTo>
                  <a:pt x="57823" y="3419211"/>
                  <a:pt x="-6307" y="3344054"/>
                  <a:pt x="494" y="3258145"/>
                </a:cubicBezTo>
                <a:lnTo>
                  <a:pt x="247042" y="143733"/>
                </a:lnTo>
                <a:cubicBezTo>
                  <a:pt x="253843" y="57824"/>
                  <a:pt x="328999" y="-6306"/>
                  <a:pt x="414909" y="495"/>
                </a:cubicBezTo>
                <a:lnTo>
                  <a:pt x="2364981" y="154869"/>
                </a:lnTo>
                <a:lnTo>
                  <a:pt x="2364981" y="3601854"/>
                </a:lnTo>
                <a:close/>
              </a:path>
            </a:pathLst>
          </a:custGeom>
          <a:blipFill dpi="0" rotWithShape="0">
            <a:blip r:embed="rId11"/>
            <a:srcRect/>
            <a:stretch>
              <a:fillRect l="-2039" r="-2039"/>
            </a:stretch>
          </a:blipFill>
          <a:ln w="50800">
            <a:solidFill>
              <a:schemeClr val="accent1"/>
            </a:solidFill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" name="任意多边形: 形状 102">
            <a:extLst>
              <a:ext uri="{FF2B5EF4-FFF2-40B4-BE49-F238E27FC236}">
                <a16:creationId xmlns:a16="http://schemas.microsoft.com/office/drawing/2014/main" id="{CCBC5E38-2E6E-D129-6899-F3F512F98978}"/>
              </a:ext>
            </a:extLst>
          </p:cNvPr>
          <p:cNvSpPr/>
          <p:nvPr/>
        </p:nvSpPr>
        <p:spPr>
          <a:xfrm rot="15928422">
            <a:off x="5073082" y="3352014"/>
            <a:ext cx="2068605" cy="3575164"/>
          </a:xfrm>
          <a:custGeom>
            <a:avLst/>
            <a:gdLst>
              <a:gd name="connsiteX0" fmla="*/ 2068605 w 2068605"/>
              <a:gd name="connsiteY0" fmla="*/ 3575164 h 3575164"/>
              <a:gd name="connsiteX1" fmla="*/ 186368 w 2068605"/>
              <a:gd name="connsiteY1" fmla="*/ 3426160 h 3575164"/>
              <a:gd name="connsiteX2" fmla="*/ 641 w 2068605"/>
              <a:gd name="connsiteY2" fmla="*/ 3208499 h 3575164"/>
              <a:gd name="connsiteX3" fmla="*/ 239884 w 2068605"/>
              <a:gd name="connsiteY3" fmla="*/ 186370 h 3575164"/>
              <a:gd name="connsiteX4" fmla="*/ 457545 w 2068605"/>
              <a:gd name="connsiteY4" fmla="*/ 642 h 3575164"/>
              <a:gd name="connsiteX5" fmla="*/ 2068605 w 2068605"/>
              <a:gd name="connsiteY5" fmla="*/ 128180 h 3575164"/>
              <a:gd name="connsiteX6" fmla="*/ 2068605 w 2068605"/>
              <a:gd name="connsiteY6" fmla="*/ 3575164 h 357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8605" h="3575164">
                <a:moveTo>
                  <a:pt x="2068605" y="3575164"/>
                </a:moveTo>
                <a:lnTo>
                  <a:pt x="186368" y="3426160"/>
                </a:lnTo>
                <a:cubicBezTo>
                  <a:pt x="74976" y="3417341"/>
                  <a:pt x="-8177" y="3319891"/>
                  <a:pt x="641" y="3208499"/>
                </a:cubicBezTo>
                <a:lnTo>
                  <a:pt x="239884" y="186370"/>
                </a:lnTo>
                <a:cubicBezTo>
                  <a:pt x="248702" y="74977"/>
                  <a:pt x="346152" y="-8176"/>
                  <a:pt x="457545" y="642"/>
                </a:cubicBezTo>
                <a:lnTo>
                  <a:pt x="2068605" y="128180"/>
                </a:lnTo>
                <a:lnTo>
                  <a:pt x="2068605" y="3575164"/>
                </a:lnTo>
                <a:close/>
              </a:path>
            </a:pathLst>
          </a:custGeom>
          <a:solidFill>
            <a:schemeClr val="bg1"/>
          </a:solidFill>
          <a:ln w="50800">
            <a:solidFill>
              <a:schemeClr val="accent1"/>
            </a:solidFill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1" name="任意多边形: 形状 100">
            <a:extLst>
              <a:ext uri="{FF2B5EF4-FFF2-40B4-BE49-F238E27FC236}">
                <a16:creationId xmlns:a16="http://schemas.microsoft.com/office/drawing/2014/main" id="{F3986697-8003-0B0A-C188-634CAA7A310A}"/>
              </a:ext>
            </a:extLst>
          </p:cNvPr>
          <p:cNvSpPr/>
          <p:nvPr/>
        </p:nvSpPr>
        <p:spPr>
          <a:xfrm rot="15928422">
            <a:off x="1509276" y="3510464"/>
            <a:ext cx="1774805" cy="3551050"/>
          </a:xfrm>
          <a:custGeom>
            <a:avLst/>
            <a:gdLst>
              <a:gd name="connsiteX0" fmla="*/ 1774805 w 1774805"/>
              <a:gd name="connsiteY0" fmla="*/ 3551050 h 3551050"/>
              <a:gd name="connsiteX1" fmla="*/ 197669 w 1774805"/>
              <a:gd name="connsiteY1" fmla="*/ 3426198 h 3551050"/>
              <a:gd name="connsiteX2" fmla="*/ 680 w 1774805"/>
              <a:gd name="connsiteY2" fmla="*/ 3195339 h 3551050"/>
              <a:gd name="connsiteX3" fmla="*/ 237986 w 1774805"/>
              <a:gd name="connsiteY3" fmla="*/ 197670 h 3551050"/>
              <a:gd name="connsiteX4" fmla="*/ 468845 w 1774805"/>
              <a:gd name="connsiteY4" fmla="*/ 681 h 3551050"/>
              <a:gd name="connsiteX5" fmla="*/ 1774805 w 1774805"/>
              <a:gd name="connsiteY5" fmla="*/ 104065 h 3551050"/>
              <a:gd name="connsiteX6" fmla="*/ 1774805 w 1774805"/>
              <a:gd name="connsiteY6" fmla="*/ 3551050 h 355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4805" h="3551050">
                <a:moveTo>
                  <a:pt x="1774805" y="3551050"/>
                </a:moveTo>
                <a:lnTo>
                  <a:pt x="197669" y="3426198"/>
                </a:lnTo>
                <a:cubicBezTo>
                  <a:pt x="79522" y="3416845"/>
                  <a:pt x="-8673" y="3313486"/>
                  <a:pt x="680" y="3195339"/>
                </a:cubicBezTo>
                <a:lnTo>
                  <a:pt x="237986" y="197670"/>
                </a:lnTo>
                <a:cubicBezTo>
                  <a:pt x="247339" y="79523"/>
                  <a:pt x="350698" y="-8672"/>
                  <a:pt x="468845" y="681"/>
                </a:cubicBezTo>
                <a:lnTo>
                  <a:pt x="1774805" y="104065"/>
                </a:lnTo>
                <a:lnTo>
                  <a:pt x="1774805" y="3551050"/>
                </a:lnTo>
                <a:close/>
              </a:path>
            </a:pathLst>
          </a:custGeom>
          <a:blipFill dpi="0" rotWithShape="0">
            <a:blip r:embed="rId11"/>
            <a:srcRect/>
            <a:stretch>
              <a:fillRect t="-13752" b="-13752"/>
            </a:stretch>
          </a:blipFill>
          <a:ln w="50800">
            <a:solidFill>
              <a:schemeClr val="accent1"/>
            </a:solidFill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7A20159A-B063-320E-760C-8F76F1FCE2D0}"/>
              </a:ext>
            </a:extLst>
          </p:cNvPr>
          <p:cNvSpPr txBox="1"/>
          <p:nvPr/>
        </p:nvSpPr>
        <p:spPr>
          <a:xfrm>
            <a:off x="759650" y="1813161"/>
            <a:ext cx="163702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本科学习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BB471752-1961-58ED-5376-4B32D37EBFB1}"/>
              </a:ext>
            </a:extLst>
          </p:cNvPr>
          <p:cNvSpPr txBox="1"/>
          <p:nvPr/>
        </p:nvSpPr>
        <p:spPr>
          <a:xfrm>
            <a:off x="6010815" y="4182238"/>
            <a:ext cx="173170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研究生学习</a:t>
            </a: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FA3DF0F0-33D1-935E-3987-07C004D5E3F4}"/>
              </a:ext>
            </a:extLst>
          </p:cNvPr>
          <p:cNvSpPr txBox="1"/>
          <p:nvPr/>
        </p:nvSpPr>
        <p:spPr>
          <a:xfrm>
            <a:off x="8272857" y="1813161"/>
            <a:ext cx="1727404" cy="46166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培训学习</a:t>
            </a: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10A49D4F-7068-6575-8264-832BBC046418}"/>
              </a:ext>
            </a:extLst>
          </p:cNvPr>
          <p:cNvSpPr txBox="1"/>
          <p:nvPr/>
        </p:nvSpPr>
        <p:spPr>
          <a:xfrm>
            <a:off x="785758" y="2228997"/>
            <a:ext cx="3233230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/>
              <a:t>学校：</a:t>
            </a:r>
            <a:r>
              <a:rPr lang="en-US" altLang="zh-CN" sz="1400" dirty="0"/>
              <a:t>xx</a:t>
            </a:r>
            <a:r>
              <a:rPr lang="zh-CN" altLang="en-US" sz="1400" dirty="0"/>
              <a:t>学院</a:t>
            </a:r>
            <a:endParaRPr lang="en-US" altLang="zh-CN" sz="1400" dirty="0"/>
          </a:p>
          <a:p>
            <a:r>
              <a:rPr lang="zh-CN" altLang="en-US" dirty="0"/>
              <a:t>专业：</a:t>
            </a:r>
            <a:r>
              <a:rPr lang="zh-CN" altLang="en-US" sz="1400" dirty="0"/>
              <a:t>广告设计专业</a:t>
            </a:r>
            <a:endParaRPr lang="en-US" altLang="zh-CN" sz="1400" dirty="0"/>
          </a:p>
          <a:p>
            <a:r>
              <a:rPr lang="zh-CN" altLang="en-US" dirty="0"/>
              <a:t>时间：</a:t>
            </a:r>
            <a:r>
              <a:rPr lang="en-US" altLang="zh-CN" sz="1400" dirty="0"/>
              <a:t>20xx.xx.xx-20xx.xx.xx</a:t>
            </a:r>
          </a:p>
        </p:txBody>
      </p:sp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8A7631CB-A48C-D63B-ECA1-F040A6AFE476}"/>
              </a:ext>
            </a:extLst>
          </p:cNvPr>
          <p:cNvGrpSpPr/>
          <p:nvPr/>
        </p:nvGrpSpPr>
        <p:grpSpPr>
          <a:xfrm>
            <a:off x="785758" y="3041635"/>
            <a:ext cx="2316519" cy="664107"/>
            <a:chOff x="785758" y="3315198"/>
            <a:chExt cx="2316519" cy="664107"/>
          </a:xfrm>
        </p:grpSpPr>
        <p:sp>
          <p:nvSpPr>
            <p:cNvPr id="119" name="文本框 118">
              <a:extLst>
                <a:ext uri="{FF2B5EF4-FFF2-40B4-BE49-F238E27FC236}">
                  <a16:creationId xmlns:a16="http://schemas.microsoft.com/office/drawing/2014/main" id="{968254E3-4825-89AF-157E-D98961019BB9}"/>
                </a:ext>
              </a:extLst>
            </p:cNvPr>
            <p:cNvSpPr txBox="1"/>
            <p:nvPr/>
          </p:nvSpPr>
          <p:spPr>
            <a:xfrm>
              <a:off x="785758" y="3315198"/>
              <a:ext cx="803910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dirty="0"/>
                <a:t>内容：</a:t>
              </a:r>
            </a:p>
          </p:txBody>
        </p:sp>
        <p:sp>
          <p:nvSpPr>
            <p:cNvPr id="121" name="矩形: 圆角 120">
              <a:extLst>
                <a:ext uri="{FF2B5EF4-FFF2-40B4-BE49-F238E27FC236}">
                  <a16:creationId xmlns:a16="http://schemas.microsoft.com/office/drawing/2014/main" id="{B353019D-25EF-46A0-7A55-CD8EFDF54C3C}"/>
                </a:ext>
              </a:extLst>
            </p:cNvPr>
            <p:cNvSpPr/>
            <p:nvPr/>
          </p:nvSpPr>
          <p:spPr>
            <a:xfrm>
              <a:off x="1565517" y="3421490"/>
              <a:ext cx="732850" cy="24636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800" dirty="0">
                  <a:solidFill>
                    <a:schemeClr val="tx1"/>
                  </a:solidFill>
                </a:rPr>
                <a:t>设计</a:t>
              </a:r>
              <a:r>
                <a:rPr lang="zh-CN" altLang="en-US" sz="900" dirty="0">
                  <a:solidFill>
                    <a:schemeClr val="tx1"/>
                  </a:solidFill>
                </a:rPr>
                <a:t>概论</a:t>
              </a:r>
              <a:endParaRPr lang="en-US" altLang="zh-CN" sz="900" dirty="0">
                <a:solidFill>
                  <a:schemeClr val="tx1"/>
                </a:solidFill>
              </a:endParaRPr>
            </a:p>
          </p:txBody>
        </p:sp>
        <p:sp>
          <p:nvSpPr>
            <p:cNvPr id="126" name="矩形: 圆角 125">
              <a:extLst>
                <a:ext uri="{FF2B5EF4-FFF2-40B4-BE49-F238E27FC236}">
                  <a16:creationId xmlns:a16="http://schemas.microsoft.com/office/drawing/2014/main" id="{03DF6DE2-AE86-B0EB-09A7-6EF0826880A9}"/>
                </a:ext>
              </a:extLst>
            </p:cNvPr>
            <p:cNvSpPr/>
            <p:nvPr/>
          </p:nvSpPr>
          <p:spPr>
            <a:xfrm>
              <a:off x="2369427" y="3421676"/>
              <a:ext cx="732850" cy="24636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r>
                <a:rPr lang="zh-CN" altLang="en-US" sz="800" dirty="0">
                  <a:solidFill>
                    <a:schemeClr val="tx1"/>
                  </a:solidFill>
                </a:rPr>
                <a:t>美术基础</a:t>
              </a:r>
              <a:endParaRPr lang="en-US" altLang="zh-CN" sz="800" dirty="0">
                <a:solidFill>
                  <a:schemeClr val="tx1"/>
                </a:solidFill>
              </a:endParaRPr>
            </a:p>
          </p:txBody>
        </p:sp>
        <p:sp>
          <p:nvSpPr>
            <p:cNvPr id="127" name="矩形: 圆角 126">
              <a:extLst>
                <a:ext uri="{FF2B5EF4-FFF2-40B4-BE49-F238E27FC236}">
                  <a16:creationId xmlns:a16="http://schemas.microsoft.com/office/drawing/2014/main" id="{8879EE07-F2ED-21EC-4AED-925B4C6A1FD6}"/>
                </a:ext>
              </a:extLst>
            </p:cNvPr>
            <p:cNvSpPr/>
            <p:nvPr/>
          </p:nvSpPr>
          <p:spPr>
            <a:xfrm>
              <a:off x="1565517" y="3732944"/>
              <a:ext cx="1043317" cy="24636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900" dirty="0">
                  <a:solidFill>
                    <a:schemeClr val="tx1"/>
                  </a:solidFill>
                </a:rPr>
                <a:t>印刷工艺设计</a:t>
              </a:r>
            </a:p>
          </p:txBody>
        </p:sp>
      </p:grpSp>
      <p:sp>
        <p:nvSpPr>
          <p:cNvPr id="129" name="文本框 128">
            <a:extLst>
              <a:ext uri="{FF2B5EF4-FFF2-40B4-BE49-F238E27FC236}">
                <a16:creationId xmlns:a16="http://schemas.microsoft.com/office/drawing/2014/main" id="{D1B79C4E-9EE4-0739-3526-01CB93298809}"/>
              </a:ext>
            </a:extLst>
          </p:cNvPr>
          <p:cNvSpPr txBox="1"/>
          <p:nvPr/>
        </p:nvSpPr>
        <p:spPr>
          <a:xfrm>
            <a:off x="4579037" y="4512092"/>
            <a:ext cx="3006903" cy="858697"/>
          </a:xfrm>
          <a:prstGeom prst="rect">
            <a:avLst/>
          </a:prstGeom>
          <a:noFill/>
          <a:effectLst/>
        </p:spPr>
        <p:txBody>
          <a:bodyPr wrap="square" lIns="85039" tIns="42520" rIns="85039" bIns="42520" rtlCol="0">
            <a:noAutofit/>
          </a:bodyPr>
          <a:lstStyle/>
          <a:p>
            <a:r>
              <a:rPr lang="zh-CN" altLang="en-US" sz="1674" dirty="0"/>
              <a:t>学校：</a:t>
            </a:r>
            <a:r>
              <a:rPr lang="en-US" altLang="zh-CN" sz="1400" dirty="0"/>
              <a:t>xx</a:t>
            </a:r>
            <a:r>
              <a:rPr lang="zh-CN" altLang="en-US" sz="1400" dirty="0"/>
              <a:t>学院</a:t>
            </a:r>
            <a:endParaRPr lang="en-US" altLang="zh-CN" sz="1400" dirty="0"/>
          </a:p>
          <a:p>
            <a:r>
              <a:rPr lang="zh-CN" altLang="en-US" sz="1674" dirty="0"/>
              <a:t>专业：</a:t>
            </a:r>
            <a:r>
              <a:rPr lang="zh-CN" altLang="en-US" sz="1400" dirty="0"/>
              <a:t>广告设计专业</a:t>
            </a:r>
            <a:endParaRPr lang="en-US" altLang="zh-CN" sz="1400" dirty="0"/>
          </a:p>
          <a:p>
            <a:r>
              <a:rPr lang="zh-CN" altLang="en-US" sz="1674" dirty="0"/>
              <a:t>时间：</a:t>
            </a:r>
            <a:r>
              <a:rPr lang="en-US" altLang="zh-CN" sz="1400" dirty="0"/>
              <a:t>20xx.xx.xx-20xx.xx.xx</a:t>
            </a:r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82C24699-6790-427C-EBDA-460E36708B60}"/>
              </a:ext>
            </a:extLst>
          </p:cNvPr>
          <p:cNvSpPr txBox="1"/>
          <p:nvPr/>
        </p:nvSpPr>
        <p:spPr>
          <a:xfrm>
            <a:off x="4579033" y="5267846"/>
            <a:ext cx="747636" cy="343505"/>
          </a:xfrm>
          <a:prstGeom prst="rect">
            <a:avLst/>
          </a:prstGeom>
          <a:noFill/>
          <a:effectLst/>
        </p:spPr>
        <p:txBody>
          <a:bodyPr wrap="square" lIns="85039" tIns="42520" rIns="85039" bIns="42520" rtlCol="0">
            <a:noAutofit/>
          </a:bodyPr>
          <a:lstStyle/>
          <a:p>
            <a:r>
              <a:rPr lang="zh-CN" altLang="en-US" sz="1674" dirty="0"/>
              <a:t>内容：</a:t>
            </a:r>
          </a:p>
        </p:txBody>
      </p:sp>
      <p:sp>
        <p:nvSpPr>
          <p:cNvPr id="132" name="矩形: 圆角 131">
            <a:extLst>
              <a:ext uri="{FF2B5EF4-FFF2-40B4-BE49-F238E27FC236}">
                <a16:creationId xmlns:a16="http://schemas.microsoft.com/office/drawing/2014/main" id="{20A51CC9-7D01-B36B-9EF7-13AB1E0A3E6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326669" y="5344793"/>
            <a:ext cx="579318" cy="1947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0039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283" tIns="36142" rIns="72283" bIns="36142" rtlCol="0" anchor="ctr">
            <a:noAutofit/>
          </a:bodyPr>
          <a:lstStyle/>
          <a:p>
            <a:pPr algn="ctr"/>
            <a:r>
              <a:rPr lang="zh-CN" altLang="en-US" sz="632" dirty="0">
                <a:solidFill>
                  <a:schemeClr val="tx1"/>
                </a:solidFill>
              </a:rPr>
              <a:t>设计概论</a:t>
            </a:r>
            <a:endParaRPr lang="en-US" altLang="zh-CN" sz="632" dirty="0">
              <a:solidFill>
                <a:schemeClr val="tx1"/>
              </a:solidFill>
            </a:endParaRPr>
          </a:p>
        </p:txBody>
      </p:sp>
      <p:sp>
        <p:nvSpPr>
          <p:cNvPr id="136" name="矩形: 圆角 135">
            <a:extLst>
              <a:ext uri="{FF2B5EF4-FFF2-40B4-BE49-F238E27FC236}">
                <a16:creationId xmlns:a16="http://schemas.microsoft.com/office/drawing/2014/main" id="{82DC8B1C-1279-4354-B306-1C0D0DBDBB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160" y="5344941"/>
            <a:ext cx="579318" cy="1947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0039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283" tIns="36142" rIns="72283" bIns="36142" rtlCol="0" anchor="ctr">
            <a:noAutofit/>
          </a:bodyPr>
          <a:lstStyle/>
          <a:p>
            <a:r>
              <a:rPr lang="zh-CN" altLang="en-US" sz="632" dirty="0">
                <a:solidFill>
                  <a:schemeClr val="tx1"/>
                </a:solidFill>
              </a:rPr>
              <a:t>美术基础</a:t>
            </a:r>
            <a:endParaRPr lang="en-US" altLang="zh-CN" sz="632" dirty="0">
              <a:solidFill>
                <a:schemeClr val="tx1"/>
              </a:solidFill>
            </a:endParaRPr>
          </a:p>
        </p:txBody>
      </p:sp>
      <p:sp>
        <p:nvSpPr>
          <p:cNvPr id="137" name="矩形: 圆角 136">
            <a:extLst>
              <a:ext uri="{FF2B5EF4-FFF2-40B4-BE49-F238E27FC236}">
                <a16:creationId xmlns:a16="http://schemas.microsoft.com/office/drawing/2014/main" id="{8C295C1F-D421-0026-6096-EB3FD5DFDD2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326670" y="5590999"/>
            <a:ext cx="824742" cy="1947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0039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283" tIns="36142" rIns="72283" bIns="36142" rtlCol="0" anchor="ctr">
            <a:noAutofit/>
          </a:bodyPr>
          <a:lstStyle/>
          <a:p>
            <a:pPr algn="ctr"/>
            <a:r>
              <a:rPr lang="zh-CN" altLang="en-US" sz="711" dirty="0">
                <a:solidFill>
                  <a:schemeClr val="tx1"/>
                </a:solidFill>
              </a:rPr>
              <a:t>印刷工艺设计</a:t>
            </a:r>
          </a:p>
        </p:txBody>
      </p:sp>
      <p:sp>
        <p:nvSpPr>
          <p:cNvPr id="138" name="文本框 137">
            <a:extLst>
              <a:ext uri="{FF2B5EF4-FFF2-40B4-BE49-F238E27FC236}">
                <a16:creationId xmlns:a16="http://schemas.microsoft.com/office/drawing/2014/main" id="{D9009952-1251-E666-526C-E102E0879AB8}"/>
              </a:ext>
            </a:extLst>
          </p:cNvPr>
          <p:cNvSpPr txBox="1"/>
          <p:nvPr/>
        </p:nvSpPr>
        <p:spPr>
          <a:xfrm>
            <a:off x="8272857" y="2232342"/>
            <a:ext cx="3039236" cy="607551"/>
          </a:xfrm>
          <a:prstGeom prst="rect">
            <a:avLst/>
          </a:prstGeom>
          <a:noFill/>
          <a:effectLst/>
        </p:spPr>
        <p:txBody>
          <a:bodyPr wrap="square" lIns="85954" tIns="42977" rIns="85954" bIns="42977" rtlCol="0">
            <a:noAutofit/>
          </a:bodyPr>
          <a:lstStyle/>
          <a:p>
            <a:r>
              <a:rPr lang="zh-CN" altLang="en-US" sz="1692" dirty="0"/>
              <a:t>单位：</a:t>
            </a:r>
            <a:r>
              <a:rPr lang="en-US" altLang="zh-CN" sz="1400" dirty="0"/>
              <a:t>xx</a:t>
            </a:r>
            <a:r>
              <a:rPr lang="zh-CN" altLang="en-US" sz="1400" dirty="0"/>
              <a:t>公司</a:t>
            </a:r>
            <a:endParaRPr lang="en-US" altLang="zh-CN" sz="1400" dirty="0"/>
          </a:p>
          <a:p>
            <a:r>
              <a:rPr lang="zh-CN" altLang="en-US" sz="1692" dirty="0"/>
              <a:t>时间：</a:t>
            </a:r>
            <a:r>
              <a:rPr lang="en-US" altLang="zh-CN" sz="1400" dirty="0"/>
              <a:t>20xx.xx.xx-20xx.xx.xx</a:t>
            </a:r>
          </a:p>
        </p:txBody>
      </p:sp>
      <p:sp>
        <p:nvSpPr>
          <p:cNvPr id="140" name="文本框 139">
            <a:extLst>
              <a:ext uri="{FF2B5EF4-FFF2-40B4-BE49-F238E27FC236}">
                <a16:creationId xmlns:a16="http://schemas.microsoft.com/office/drawing/2014/main" id="{3F56509C-2199-BDEB-FA0F-E64EEB80E853}"/>
              </a:ext>
            </a:extLst>
          </p:cNvPr>
          <p:cNvSpPr txBox="1"/>
          <p:nvPr/>
        </p:nvSpPr>
        <p:spPr>
          <a:xfrm>
            <a:off x="8272858" y="2731852"/>
            <a:ext cx="755675" cy="347172"/>
          </a:xfrm>
          <a:prstGeom prst="rect">
            <a:avLst/>
          </a:prstGeom>
          <a:noFill/>
          <a:effectLst/>
        </p:spPr>
        <p:txBody>
          <a:bodyPr wrap="square" lIns="85954" tIns="42977" rIns="85954" bIns="42977" rtlCol="0">
            <a:noAutofit/>
          </a:bodyPr>
          <a:lstStyle/>
          <a:p>
            <a:r>
              <a:rPr lang="zh-CN" altLang="en-US" sz="1692" dirty="0"/>
              <a:t>内容：</a:t>
            </a:r>
          </a:p>
        </p:txBody>
      </p:sp>
      <p:sp>
        <p:nvSpPr>
          <p:cNvPr id="141" name="矩形: 圆角 140">
            <a:extLst>
              <a:ext uri="{FF2B5EF4-FFF2-40B4-BE49-F238E27FC236}">
                <a16:creationId xmlns:a16="http://schemas.microsoft.com/office/drawing/2014/main" id="{8D3F3258-EB47-36EF-D031-A60F411CAB7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017223" y="2821305"/>
            <a:ext cx="585547" cy="1968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0147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61" tIns="36530" rIns="73061" bIns="36530" rtlCol="0" anchor="ctr">
            <a:noAutofit/>
          </a:bodyPr>
          <a:lstStyle/>
          <a:p>
            <a:pPr algn="ctr"/>
            <a:r>
              <a:rPr lang="zh-CN" altLang="en-US" sz="639" dirty="0">
                <a:solidFill>
                  <a:schemeClr val="tx1"/>
                </a:solidFill>
              </a:rPr>
              <a:t>设计概论</a:t>
            </a:r>
            <a:endParaRPr lang="en-US" altLang="zh-CN" sz="639" dirty="0">
              <a:solidFill>
                <a:schemeClr val="tx1"/>
              </a:solidFill>
            </a:endParaRPr>
          </a:p>
        </p:txBody>
      </p:sp>
      <p:sp>
        <p:nvSpPr>
          <p:cNvPr id="142" name="矩形: 圆角 141">
            <a:extLst>
              <a:ext uri="{FF2B5EF4-FFF2-40B4-BE49-F238E27FC236}">
                <a16:creationId xmlns:a16="http://schemas.microsoft.com/office/drawing/2014/main" id="{ED26DF23-A97F-FAB1-414E-87921423BF9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659547" y="2821455"/>
            <a:ext cx="585547" cy="1968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0147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61" tIns="36530" rIns="73061" bIns="36530" rtlCol="0" anchor="ctr">
            <a:noAutofit/>
          </a:bodyPr>
          <a:lstStyle/>
          <a:p>
            <a:r>
              <a:rPr lang="zh-CN" altLang="en-US" sz="639" dirty="0">
                <a:solidFill>
                  <a:schemeClr val="tx1"/>
                </a:solidFill>
              </a:rPr>
              <a:t>美术基础</a:t>
            </a:r>
            <a:endParaRPr lang="en-US" altLang="zh-CN" sz="639" dirty="0">
              <a:solidFill>
                <a:schemeClr val="tx1"/>
              </a:solidFill>
            </a:endParaRPr>
          </a:p>
        </p:txBody>
      </p:sp>
      <p:sp>
        <p:nvSpPr>
          <p:cNvPr id="143" name="矩形: 圆角 142">
            <a:extLst>
              <a:ext uri="{FF2B5EF4-FFF2-40B4-BE49-F238E27FC236}">
                <a16:creationId xmlns:a16="http://schemas.microsoft.com/office/drawing/2014/main" id="{728AEE6E-A2C2-29D9-979F-43403600E6E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017222" y="3070158"/>
            <a:ext cx="833610" cy="1968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0147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061" tIns="36530" rIns="73061" bIns="36530" rtlCol="0" anchor="ctr">
            <a:noAutofit/>
          </a:bodyPr>
          <a:lstStyle/>
          <a:p>
            <a:pPr algn="ctr"/>
            <a:r>
              <a:rPr lang="zh-CN" altLang="en-US" sz="719" dirty="0">
                <a:solidFill>
                  <a:schemeClr val="tx1"/>
                </a:solidFill>
              </a:rPr>
              <a:t>印刷工艺设计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497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BF459BA5-35FB-BF1D-0200-ADE83A175B6E}"/>
              </a:ext>
            </a:extLst>
          </p:cNvPr>
          <p:cNvGrpSpPr/>
          <p:nvPr/>
        </p:nvGrpSpPr>
        <p:grpSpPr>
          <a:xfrm>
            <a:off x="9189698" y="3135614"/>
            <a:ext cx="2231036" cy="2988376"/>
            <a:chOff x="9391354" y="3135614"/>
            <a:chExt cx="2231036" cy="2988376"/>
          </a:xfrm>
        </p:grpSpPr>
        <p:sp>
          <p:nvSpPr>
            <p:cNvPr id="132" name="矩形: 圆角 131">
              <a:extLst>
                <a:ext uri="{FF2B5EF4-FFF2-40B4-BE49-F238E27FC236}">
                  <a16:creationId xmlns:a16="http://schemas.microsoft.com/office/drawing/2014/main" id="{FB0F70EB-940F-DD20-DCBD-3E5C10DA7FE7}"/>
                </a:ext>
              </a:extLst>
            </p:cNvPr>
            <p:cNvSpPr/>
            <p:nvPr/>
          </p:nvSpPr>
          <p:spPr>
            <a:xfrm>
              <a:off x="9391354" y="3217999"/>
              <a:ext cx="2067820" cy="2905991"/>
            </a:xfrm>
            <a:prstGeom prst="roundRect">
              <a:avLst>
                <a:gd name="adj" fmla="val 7198"/>
              </a:avLst>
            </a:prstGeom>
            <a:solidFill>
              <a:schemeClr val="bg1"/>
            </a:solidFill>
            <a:ln w="50800">
              <a:solidFill>
                <a:schemeClr val="accent2"/>
              </a:solidFill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6" name="文本框 265">
              <a:extLst>
                <a:ext uri="{FF2B5EF4-FFF2-40B4-BE49-F238E27FC236}">
                  <a16:creationId xmlns:a16="http://schemas.microsoft.com/office/drawing/2014/main" id="{FFF5349F-9744-0AEB-CD90-3DCD149980C1}"/>
                </a:ext>
              </a:extLst>
            </p:cNvPr>
            <p:cNvSpPr txBox="1"/>
            <p:nvPr/>
          </p:nvSpPr>
          <p:spPr>
            <a:xfrm>
              <a:off x="9866720" y="5613652"/>
              <a:ext cx="993585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b="1" dirty="0">
                  <a:solidFill>
                    <a:schemeClr val="accent4"/>
                  </a:solidFill>
                </a:rPr>
                <a:t>STEP 4</a:t>
              </a:r>
              <a:endParaRPr lang="zh-CN" altLang="en-US" b="1" dirty="0">
                <a:solidFill>
                  <a:schemeClr val="accent4"/>
                </a:solidFill>
              </a:endParaRPr>
            </a:p>
          </p:txBody>
        </p:sp>
        <p:grpSp>
          <p:nvGrpSpPr>
            <p:cNvPr id="287" name="组合 286">
              <a:extLst>
                <a:ext uri="{FF2B5EF4-FFF2-40B4-BE49-F238E27FC236}">
                  <a16:creationId xmlns:a16="http://schemas.microsoft.com/office/drawing/2014/main" id="{9CDB16CB-8755-8EE0-2E96-F472C6D0755E}"/>
                </a:ext>
              </a:extLst>
            </p:cNvPr>
            <p:cNvGrpSpPr/>
            <p:nvPr/>
          </p:nvGrpSpPr>
          <p:grpSpPr>
            <a:xfrm>
              <a:off x="9501838" y="3697262"/>
              <a:ext cx="2120552" cy="942164"/>
              <a:chOff x="9501838" y="3507574"/>
              <a:chExt cx="2120552" cy="942164"/>
            </a:xfrm>
          </p:grpSpPr>
          <p:sp>
            <p:nvSpPr>
              <p:cNvPr id="280" name="文本框 279">
                <a:extLst>
                  <a:ext uri="{FF2B5EF4-FFF2-40B4-BE49-F238E27FC236}">
                    <a16:creationId xmlns:a16="http://schemas.microsoft.com/office/drawing/2014/main" id="{BCDE39B8-1DE1-C1A9-E2C9-0B78F29274D4}"/>
                  </a:ext>
                </a:extLst>
              </p:cNvPr>
              <p:cNvSpPr txBox="1"/>
              <p:nvPr/>
            </p:nvSpPr>
            <p:spPr>
              <a:xfrm>
                <a:off x="9501838" y="3507574"/>
                <a:ext cx="2120552" cy="52322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dirty="0">
                    <a:solidFill>
                      <a:schemeClr val="accent1"/>
                    </a:solidFill>
                  </a:rPr>
                  <a:t>20xx.x.x-20xx.x.x</a:t>
                </a:r>
              </a:p>
              <a:p>
                <a:r>
                  <a:rPr lang="en-US" altLang="zh-CN" sz="1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+mj-ea"/>
                    <a:ea typeface="+mj-ea"/>
                  </a:rPr>
                  <a:t>XX</a:t>
                </a:r>
                <a:r>
                  <a:rPr lang="zh-CN" altLang="en-US" sz="1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+mj-ea"/>
                    <a:ea typeface="+mj-ea"/>
                  </a:rPr>
                  <a:t>信息科技有限公司</a:t>
                </a:r>
              </a:p>
            </p:txBody>
          </p:sp>
          <p:sp>
            <p:nvSpPr>
              <p:cNvPr id="281" name="文本框 280">
                <a:extLst>
                  <a:ext uri="{FF2B5EF4-FFF2-40B4-BE49-F238E27FC236}">
                    <a16:creationId xmlns:a16="http://schemas.microsoft.com/office/drawing/2014/main" id="{9B4B3E6D-E231-0E95-E64E-47D28406FAD6}"/>
                  </a:ext>
                </a:extLst>
              </p:cNvPr>
              <p:cNvSpPr txBox="1"/>
              <p:nvPr/>
            </p:nvSpPr>
            <p:spPr>
              <a:xfrm>
                <a:off x="9501838" y="3988073"/>
                <a:ext cx="2120552" cy="46166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zh-CN" altLang="en-US" sz="600" dirty="0"/>
                  <a:t>负责</a:t>
                </a:r>
                <a:r>
                  <a:rPr lang="en-US" altLang="zh-CN" sz="600" dirty="0"/>
                  <a:t>APP</a:t>
                </a:r>
                <a:r>
                  <a:rPr lang="zh-CN" altLang="en-US" sz="600" dirty="0"/>
                  <a:t>、宫网、后台管理的所有界面设计</a:t>
                </a:r>
                <a:endParaRPr lang="en-US" altLang="zh-CN" sz="6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zh-CN" altLang="en-US" sz="600" dirty="0"/>
                  <a:t>配合品设计相关视觉效果图</a:t>
                </a:r>
                <a:endParaRPr lang="en-US" altLang="zh-CN" sz="6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zh-CN" altLang="en-US" sz="600" dirty="0"/>
                  <a:t>负责网站整体的视觉风格设计和设计规范的制定</a:t>
                </a:r>
              </a:p>
              <a:p>
                <a:endParaRPr lang="zh-CN" altLang="en-US" sz="600" dirty="0"/>
              </a:p>
            </p:txBody>
          </p:sp>
        </p:grpSp>
        <p:sp>
          <p:nvSpPr>
            <p:cNvPr id="282" name="矩形: 圆角 281">
              <a:extLst>
                <a:ext uri="{FF2B5EF4-FFF2-40B4-BE49-F238E27FC236}">
                  <a16:creationId xmlns:a16="http://schemas.microsoft.com/office/drawing/2014/main" id="{5F669FCA-32E9-4028-0F28-9B83B1E67C25}"/>
                </a:ext>
              </a:extLst>
            </p:cNvPr>
            <p:cNvSpPr/>
            <p:nvPr/>
          </p:nvSpPr>
          <p:spPr>
            <a:xfrm>
              <a:off x="9497782" y="3135614"/>
              <a:ext cx="1125102" cy="344840"/>
            </a:xfrm>
            <a:prstGeom prst="roundRect">
              <a:avLst>
                <a:gd name="adj" fmla="val 7198"/>
              </a:avLst>
            </a:prstGeom>
            <a:solidFill>
              <a:schemeClr val="accent1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dirty="0"/>
                <a:t>IU</a:t>
              </a:r>
              <a:r>
                <a:rPr lang="zh-CN" altLang="en-US" dirty="0"/>
                <a:t>设计师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40CEEDE-2333-B001-8B89-FC4AB0FE4B03}"/>
              </a:ext>
            </a:extLst>
          </p:cNvPr>
          <p:cNvGrpSpPr/>
          <p:nvPr/>
        </p:nvGrpSpPr>
        <p:grpSpPr>
          <a:xfrm>
            <a:off x="6445244" y="2266125"/>
            <a:ext cx="2259666" cy="3003327"/>
            <a:chOff x="6555385" y="2235645"/>
            <a:chExt cx="2259666" cy="3003327"/>
          </a:xfrm>
        </p:grpSpPr>
        <p:sp>
          <p:nvSpPr>
            <p:cNvPr id="127" name="矩形: 圆角 126">
              <a:extLst>
                <a:ext uri="{FF2B5EF4-FFF2-40B4-BE49-F238E27FC236}">
                  <a16:creationId xmlns:a16="http://schemas.microsoft.com/office/drawing/2014/main" id="{1E52E0D7-F142-B8C8-C540-A45DD7C07D62}"/>
                </a:ext>
              </a:extLst>
            </p:cNvPr>
            <p:cNvSpPr/>
            <p:nvPr/>
          </p:nvSpPr>
          <p:spPr>
            <a:xfrm>
              <a:off x="6555385" y="2235645"/>
              <a:ext cx="2067820" cy="2905991"/>
            </a:xfrm>
            <a:prstGeom prst="roundRect">
              <a:avLst>
                <a:gd name="adj" fmla="val 7198"/>
              </a:avLst>
            </a:prstGeom>
            <a:solidFill>
              <a:schemeClr val="bg1"/>
            </a:solidFill>
            <a:ln w="50800">
              <a:solidFill>
                <a:schemeClr val="accent2"/>
              </a:solidFill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4" name="文本框 263">
              <a:extLst>
                <a:ext uri="{FF2B5EF4-FFF2-40B4-BE49-F238E27FC236}">
                  <a16:creationId xmlns:a16="http://schemas.microsoft.com/office/drawing/2014/main" id="{DC673987-D2A3-42DD-C9D0-1F5A3CD2C6F1}"/>
                </a:ext>
              </a:extLst>
            </p:cNvPr>
            <p:cNvSpPr txBox="1"/>
            <p:nvPr/>
          </p:nvSpPr>
          <p:spPr>
            <a:xfrm>
              <a:off x="7092503" y="2483834"/>
              <a:ext cx="993585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b="1" dirty="0">
                  <a:solidFill>
                    <a:schemeClr val="accent4"/>
                  </a:solidFill>
                </a:rPr>
                <a:t>STEP 3</a:t>
              </a:r>
              <a:endParaRPr lang="zh-CN" altLang="en-US" b="1" dirty="0">
                <a:solidFill>
                  <a:schemeClr val="accent4"/>
                </a:solidFill>
              </a:endParaRPr>
            </a:p>
          </p:txBody>
        </p:sp>
        <p:sp>
          <p:nvSpPr>
            <p:cNvPr id="277" name="矩形: 圆角 276">
              <a:extLst>
                <a:ext uri="{FF2B5EF4-FFF2-40B4-BE49-F238E27FC236}">
                  <a16:creationId xmlns:a16="http://schemas.microsoft.com/office/drawing/2014/main" id="{73F40B1B-54C5-6F26-6F40-ED856A4118A3}"/>
                </a:ext>
              </a:extLst>
            </p:cNvPr>
            <p:cNvSpPr/>
            <p:nvPr/>
          </p:nvSpPr>
          <p:spPr>
            <a:xfrm>
              <a:off x="6659674" y="4894132"/>
              <a:ext cx="1125102" cy="344840"/>
            </a:xfrm>
            <a:prstGeom prst="roundRect">
              <a:avLst>
                <a:gd name="adj" fmla="val 7198"/>
              </a:avLst>
            </a:prstGeom>
            <a:solidFill>
              <a:schemeClr val="accent1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dirty="0"/>
                <a:t>IU</a:t>
              </a:r>
              <a:r>
                <a:rPr lang="zh-CN" altLang="en-US" dirty="0"/>
                <a:t>设计师</a:t>
              </a:r>
            </a:p>
          </p:txBody>
        </p:sp>
        <p:grpSp>
          <p:nvGrpSpPr>
            <p:cNvPr id="286" name="组合 285">
              <a:extLst>
                <a:ext uri="{FF2B5EF4-FFF2-40B4-BE49-F238E27FC236}">
                  <a16:creationId xmlns:a16="http://schemas.microsoft.com/office/drawing/2014/main" id="{A5132B6A-37ED-325B-57A7-68485486E1BC}"/>
                </a:ext>
              </a:extLst>
            </p:cNvPr>
            <p:cNvGrpSpPr/>
            <p:nvPr/>
          </p:nvGrpSpPr>
          <p:grpSpPr>
            <a:xfrm>
              <a:off x="6636028" y="3757094"/>
              <a:ext cx="2179023" cy="942164"/>
              <a:chOff x="6636028" y="3471711"/>
              <a:chExt cx="2179023" cy="942164"/>
            </a:xfrm>
          </p:grpSpPr>
          <p:sp>
            <p:nvSpPr>
              <p:cNvPr id="278" name="文本框 277">
                <a:extLst>
                  <a:ext uri="{FF2B5EF4-FFF2-40B4-BE49-F238E27FC236}">
                    <a16:creationId xmlns:a16="http://schemas.microsoft.com/office/drawing/2014/main" id="{A7ED3841-DAE4-4A02-0B36-1EBA8D403B32}"/>
                  </a:ext>
                </a:extLst>
              </p:cNvPr>
              <p:cNvSpPr txBox="1"/>
              <p:nvPr/>
            </p:nvSpPr>
            <p:spPr>
              <a:xfrm>
                <a:off x="6636029" y="3471711"/>
                <a:ext cx="2120552" cy="52322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dirty="0">
                    <a:solidFill>
                      <a:schemeClr val="accent1"/>
                    </a:solidFill>
                  </a:rPr>
                  <a:t>20xx.x.x-20xx.x.x</a:t>
                </a:r>
              </a:p>
              <a:p>
                <a:r>
                  <a:rPr lang="en-US" altLang="zh-CN" sz="1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+mj-ea"/>
                    <a:ea typeface="+mj-ea"/>
                  </a:rPr>
                  <a:t>XX</a:t>
                </a:r>
                <a:r>
                  <a:rPr lang="zh-CN" altLang="en-US" sz="1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+mj-ea"/>
                    <a:ea typeface="+mj-ea"/>
                  </a:rPr>
                  <a:t>信息科技有限公司</a:t>
                </a:r>
              </a:p>
            </p:txBody>
          </p:sp>
          <p:sp>
            <p:nvSpPr>
              <p:cNvPr id="279" name="文本框 278">
                <a:extLst>
                  <a:ext uri="{FF2B5EF4-FFF2-40B4-BE49-F238E27FC236}">
                    <a16:creationId xmlns:a16="http://schemas.microsoft.com/office/drawing/2014/main" id="{B42DB32A-BE77-E49E-56FB-7DE551D6BBB2}"/>
                  </a:ext>
                </a:extLst>
              </p:cNvPr>
              <p:cNvSpPr txBox="1"/>
              <p:nvPr/>
            </p:nvSpPr>
            <p:spPr>
              <a:xfrm>
                <a:off x="6636028" y="3952210"/>
                <a:ext cx="2179023" cy="46166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zh-CN" altLang="en-US" sz="600" dirty="0"/>
                  <a:t>负责</a:t>
                </a:r>
                <a:r>
                  <a:rPr lang="en-US" altLang="zh-CN" sz="600" dirty="0"/>
                  <a:t>APP</a:t>
                </a:r>
                <a:r>
                  <a:rPr lang="zh-CN" altLang="en-US" sz="600" dirty="0"/>
                  <a:t>、宫网、后台管理的所有界面设计</a:t>
                </a:r>
                <a:endParaRPr lang="en-US" altLang="zh-CN" sz="6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zh-CN" altLang="en-US" sz="600" dirty="0"/>
                  <a:t>配合品设计相关视觉效果图</a:t>
                </a:r>
                <a:endParaRPr lang="en-US" altLang="zh-CN" sz="6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zh-CN" altLang="en-US" sz="600" dirty="0"/>
                  <a:t>负责网站整体的视觉风格设计和设计规范的制定</a:t>
                </a:r>
              </a:p>
              <a:p>
                <a:endParaRPr lang="zh-CN" altLang="en-US" sz="600" dirty="0"/>
              </a:p>
            </p:txBody>
          </p:sp>
        </p:grp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4C27CAA-C49F-87DE-4143-905442C4FCB1}"/>
              </a:ext>
            </a:extLst>
          </p:cNvPr>
          <p:cNvGrpSpPr/>
          <p:nvPr/>
        </p:nvGrpSpPr>
        <p:grpSpPr>
          <a:xfrm>
            <a:off x="3883612" y="3135614"/>
            <a:ext cx="2210482" cy="2988376"/>
            <a:chOff x="3719416" y="3135614"/>
            <a:chExt cx="2210482" cy="2988376"/>
          </a:xfrm>
        </p:grpSpPr>
        <p:sp>
          <p:nvSpPr>
            <p:cNvPr id="136" name="矩形: 圆角 135">
              <a:extLst>
                <a:ext uri="{FF2B5EF4-FFF2-40B4-BE49-F238E27FC236}">
                  <a16:creationId xmlns:a16="http://schemas.microsoft.com/office/drawing/2014/main" id="{4F89A464-97E7-F349-3DC0-1DD9ADCD20A2}"/>
                </a:ext>
              </a:extLst>
            </p:cNvPr>
            <p:cNvSpPr/>
            <p:nvPr/>
          </p:nvSpPr>
          <p:spPr>
            <a:xfrm>
              <a:off x="3719416" y="3217999"/>
              <a:ext cx="2067820" cy="2905991"/>
            </a:xfrm>
            <a:prstGeom prst="roundRect">
              <a:avLst>
                <a:gd name="adj" fmla="val 7198"/>
              </a:avLst>
            </a:prstGeom>
            <a:solidFill>
              <a:schemeClr val="bg1"/>
            </a:solidFill>
            <a:ln w="50800">
              <a:solidFill>
                <a:schemeClr val="accent2"/>
              </a:solidFill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3" name="文本框 262">
              <a:extLst>
                <a:ext uri="{FF2B5EF4-FFF2-40B4-BE49-F238E27FC236}">
                  <a16:creationId xmlns:a16="http://schemas.microsoft.com/office/drawing/2014/main" id="{7CA9EED0-DE1D-4F0F-0FCB-F1F11D48494B}"/>
                </a:ext>
              </a:extLst>
            </p:cNvPr>
            <p:cNvSpPr txBox="1"/>
            <p:nvPr/>
          </p:nvSpPr>
          <p:spPr>
            <a:xfrm>
              <a:off x="4229291" y="5613652"/>
              <a:ext cx="993585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b="1" dirty="0">
                  <a:solidFill>
                    <a:schemeClr val="accent4"/>
                  </a:solidFill>
                </a:rPr>
                <a:t>STEP 2</a:t>
              </a:r>
              <a:endParaRPr lang="zh-CN" altLang="en-US" b="1" dirty="0">
                <a:solidFill>
                  <a:schemeClr val="accent4"/>
                </a:solidFill>
              </a:endParaRPr>
            </a:p>
          </p:txBody>
        </p:sp>
        <p:grpSp>
          <p:nvGrpSpPr>
            <p:cNvPr id="285" name="组合 284">
              <a:extLst>
                <a:ext uri="{FF2B5EF4-FFF2-40B4-BE49-F238E27FC236}">
                  <a16:creationId xmlns:a16="http://schemas.microsoft.com/office/drawing/2014/main" id="{23A50427-D153-B085-CA7C-AF1F02F789FB}"/>
                </a:ext>
              </a:extLst>
            </p:cNvPr>
            <p:cNvGrpSpPr/>
            <p:nvPr/>
          </p:nvGrpSpPr>
          <p:grpSpPr>
            <a:xfrm>
              <a:off x="3809345" y="3649862"/>
              <a:ext cx="2120553" cy="942164"/>
              <a:chOff x="3809345" y="3550295"/>
              <a:chExt cx="2120553" cy="942164"/>
            </a:xfrm>
          </p:grpSpPr>
          <p:sp>
            <p:nvSpPr>
              <p:cNvPr id="274" name="文本框 273">
                <a:extLst>
                  <a:ext uri="{FF2B5EF4-FFF2-40B4-BE49-F238E27FC236}">
                    <a16:creationId xmlns:a16="http://schemas.microsoft.com/office/drawing/2014/main" id="{2A8A15C8-2A19-EF10-86AA-D3F6AA81FFEE}"/>
                  </a:ext>
                </a:extLst>
              </p:cNvPr>
              <p:cNvSpPr txBox="1"/>
              <p:nvPr/>
            </p:nvSpPr>
            <p:spPr>
              <a:xfrm>
                <a:off x="3809346" y="3550295"/>
                <a:ext cx="2120552" cy="52322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dirty="0">
                    <a:solidFill>
                      <a:schemeClr val="accent1"/>
                    </a:solidFill>
                  </a:rPr>
                  <a:t>20xx.x.x-20xx.x.x</a:t>
                </a:r>
              </a:p>
              <a:p>
                <a:r>
                  <a:rPr lang="en-US" altLang="zh-CN" sz="1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+mj-ea"/>
                    <a:ea typeface="+mj-ea"/>
                  </a:rPr>
                  <a:t>XX</a:t>
                </a:r>
                <a:r>
                  <a:rPr lang="zh-CN" altLang="en-US" sz="1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+mj-ea"/>
                    <a:ea typeface="+mj-ea"/>
                  </a:rPr>
                  <a:t>信息科技有限公司</a:t>
                </a:r>
              </a:p>
            </p:txBody>
          </p:sp>
          <p:sp>
            <p:nvSpPr>
              <p:cNvPr id="275" name="文本框 274">
                <a:extLst>
                  <a:ext uri="{FF2B5EF4-FFF2-40B4-BE49-F238E27FC236}">
                    <a16:creationId xmlns:a16="http://schemas.microsoft.com/office/drawing/2014/main" id="{CB9B618D-7F6B-D622-D789-9DB37F75C662}"/>
                  </a:ext>
                </a:extLst>
              </p:cNvPr>
              <p:cNvSpPr txBox="1"/>
              <p:nvPr/>
            </p:nvSpPr>
            <p:spPr>
              <a:xfrm>
                <a:off x="3809345" y="4030794"/>
                <a:ext cx="2103279" cy="46166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zh-CN" altLang="en-US" sz="600" dirty="0"/>
                  <a:t>负责</a:t>
                </a:r>
                <a:r>
                  <a:rPr lang="en-US" altLang="zh-CN" sz="600" dirty="0"/>
                  <a:t>APP</a:t>
                </a:r>
                <a:r>
                  <a:rPr lang="zh-CN" altLang="en-US" sz="600" dirty="0"/>
                  <a:t>、宫网、后台管理的所有界面设计</a:t>
                </a:r>
                <a:endParaRPr lang="en-US" altLang="zh-CN" sz="6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zh-CN" altLang="en-US" sz="600" dirty="0"/>
                  <a:t>配合品设计相关视觉效果图</a:t>
                </a:r>
                <a:endParaRPr lang="en-US" altLang="zh-CN" sz="6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zh-CN" altLang="en-US" sz="600" dirty="0"/>
                  <a:t>负责网站整体的视觉风格设计和设计规范的制定</a:t>
                </a:r>
              </a:p>
              <a:p>
                <a:endParaRPr lang="zh-CN" altLang="en-US" sz="600" dirty="0"/>
              </a:p>
            </p:txBody>
          </p:sp>
        </p:grpSp>
        <p:sp>
          <p:nvSpPr>
            <p:cNvPr id="276" name="矩形: 圆角 275">
              <a:extLst>
                <a:ext uri="{FF2B5EF4-FFF2-40B4-BE49-F238E27FC236}">
                  <a16:creationId xmlns:a16="http://schemas.microsoft.com/office/drawing/2014/main" id="{008421B7-2A8F-207F-DAE9-FF8950CD24DC}"/>
                </a:ext>
              </a:extLst>
            </p:cNvPr>
            <p:cNvSpPr/>
            <p:nvPr/>
          </p:nvSpPr>
          <p:spPr>
            <a:xfrm>
              <a:off x="3805290" y="3135614"/>
              <a:ext cx="1125102" cy="344840"/>
            </a:xfrm>
            <a:prstGeom prst="roundRect">
              <a:avLst>
                <a:gd name="adj" fmla="val 7198"/>
              </a:avLst>
            </a:prstGeom>
            <a:solidFill>
              <a:schemeClr val="accent1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dirty="0"/>
                <a:t>IU</a:t>
              </a:r>
              <a:r>
                <a:rPr lang="zh-CN" altLang="en-US" dirty="0"/>
                <a:t>设计师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766FDC2-7E65-A3F3-FC55-1513223E0F4A}"/>
              </a:ext>
            </a:extLst>
          </p:cNvPr>
          <p:cNvGrpSpPr/>
          <p:nvPr/>
        </p:nvGrpSpPr>
        <p:grpSpPr>
          <a:xfrm>
            <a:off x="1186960" y="2266125"/>
            <a:ext cx="2267465" cy="2949620"/>
            <a:chOff x="787894" y="2289352"/>
            <a:chExt cx="2267465" cy="2949620"/>
          </a:xfrm>
        </p:grpSpPr>
        <p:sp>
          <p:nvSpPr>
            <p:cNvPr id="137" name="矩形: 圆角 136">
              <a:extLst>
                <a:ext uri="{FF2B5EF4-FFF2-40B4-BE49-F238E27FC236}">
                  <a16:creationId xmlns:a16="http://schemas.microsoft.com/office/drawing/2014/main" id="{11F46E3A-725B-9582-36D3-EC4D9D50B062}"/>
                </a:ext>
              </a:extLst>
            </p:cNvPr>
            <p:cNvSpPr/>
            <p:nvPr/>
          </p:nvSpPr>
          <p:spPr>
            <a:xfrm>
              <a:off x="787894" y="2289352"/>
              <a:ext cx="2067820" cy="2905991"/>
            </a:xfrm>
            <a:prstGeom prst="roundRect">
              <a:avLst>
                <a:gd name="adj" fmla="val 7198"/>
              </a:avLst>
            </a:prstGeom>
            <a:solidFill>
              <a:schemeClr val="bg1"/>
            </a:solidFill>
            <a:ln w="50800">
              <a:solidFill>
                <a:schemeClr val="accent2"/>
              </a:solidFill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1" name="文本框 240">
              <a:extLst>
                <a:ext uri="{FF2B5EF4-FFF2-40B4-BE49-F238E27FC236}">
                  <a16:creationId xmlns:a16="http://schemas.microsoft.com/office/drawing/2014/main" id="{2220A2CF-90D7-7C5D-A45C-4390D60220D6}"/>
                </a:ext>
              </a:extLst>
            </p:cNvPr>
            <p:cNvSpPr txBox="1"/>
            <p:nvPr/>
          </p:nvSpPr>
          <p:spPr>
            <a:xfrm>
              <a:off x="1325012" y="2483834"/>
              <a:ext cx="993585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b="1" dirty="0">
                  <a:solidFill>
                    <a:schemeClr val="accent4"/>
                  </a:solidFill>
                </a:rPr>
                <a:t>STEP 1</a:t>
              </a:r>
              <a:endParaRPr lang="zh-CN" altLang="en-US" b="1" dirty="0">
                <a:solidFill>
                  <a:schemeClr val="accent4"/>
                </a:solidFill>
              </a:endParaRPr>
            </a:p>
          </p:txBody>
        </p:sp>
        <p:sp>
          <p:nvSpPr>
            <p:cNvPr id="271" name="矩形: 圆角 270">
              <a:extLst>
                <a:ext uri="{FF2B5EF4-FFF2-40B4-BE49-F238E27FC236}">
                  <a16:creationId xmlns:a16="http://schemas.microsoft.com/office/drawing/2014/main" id="{C1F0CDDA-5F3C-EC07-C8E4-59B9A0AEB5B8}"/>
                </a:ext>
              </a:extLst>
            </p:cNvPr>
            <p:cNvSpPr/>
            <p:nvPr/>
          </p:nvSpPr>
          <p:spPr>
            <a:xfrm>
              <a:off x="877808" y="4894132"/>
              <a:ext cx="1125102" cy="344840"/>
            </a:xfrm>
            <a:prstGeom prst="roundRect">
              <a:avLst>
                <a:gd name="adj" fmla="val 7198"/>
              </a:avLst>
            </a:prstGeom>
            <a:solidFill>
              <a:schemeClr val="accent1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dirty="0"/>
                <a:t>IU</a:t>
              </a:r>
              <a:r>
                <a:rPr lang="zh-CN" altLang="en-US" dirty="0"/>
                <a:t>设计师</a:t>
              </a:r>
            </a:p>
          </p:txBody>
        </p:sp>
        <p:grpSp>
          <p:nvGrpSpPr>
            <p:cNvPr id="283" name="组合 282">
              <a:extLst>
                <a:ext uri="{FF2B5EF4-FFF2-40B4-BE49-F238E27FC236}">
                  <a16:creationId xmlns:a16="http://schemas.microsoft.com/office/drawing/2014/main" id="{269CDB5F-A968-FC64-FA47-4538DE08A434}"/>
                </a:ext>
              </a:extLst>
            </p:cNvPr>
            <p:cNvGrpSpPr/>
            <p:nvPr/>
          </p:nvGrpSpPr>
          <p:grpSpPr>
            <a:xfrm>
              <a:off x="854163" y="3739983"/>
              <a:ext cx="2201196" cy="849831"/>
              <a:chOff x="854163" y="3454600"/>
              <a:chExt cx="2201196" cy="849831"/>
            </a:xfrm>
          </p:grpSpPr>
          <p:sp>
            <p:nvSpPr>
              <p:cNvPr id="272" name="文本框 271">
                <a:extLst>
                  <a:ext uri="{FF2B5EF4-FFF2-40B4-BE49-F238E27FC236}">
                    <a16:creationId xmlns:a16="http://schemas.microsoft.com/office/drawing/2014/main" id="{B8C61F4A-C95A-2AFA-EACF-FD5119C5DF5F}"/>
                  </a:ext>
                </a:extLst>
              </p:cNvPr>
              <p:cNvSpPr txBox="1"/>
              <p:nvPr/>
            </p:nvSpPr>
            <p:spPr>
              <a:xfrm>
                <a:off x="854163" y="3454600"/>
                <a:ext cx="2120552" cy="52322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dirty="0">
                    <a:solidFill>
                      <a:schemeClr val="accent1"/>
                    </a:solidFill>
                  </a:rPr>
                  <a:t>20xx.x.x-20xx.x.x</a:t>
                </a:r>
              </a:p>
              <a:p>
                <a:r>
                  <a:rPr lang="en-US" altLang="zh-CN" sz="1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+mj-ea"/>
                    <a:ea typeface="+mj-ea"/>
                  </a:rPr>
                  <a:t>XX</a:t>
                </a:r>
                <a:r>
                  <a:rPr lang="zh-CN" altLang="en-US" sz="1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+mj-ea"/>
                    <a:ea typeface="+mj-ea"/>
                  </a:rPr>
                  <a:t>信息科技有限公司</a:t>
                </a:r>
              </a:p>
            </p:txBody>
          </p:sp>
          <p:sp>
            <p:nvSpPr>
              <p:cNvPr id="273" name="文本框 272">
                <a:extLst>
                  <a:ext uri="{FF2B5EF4-FFF2-40B4-BE49-F238E27FC236}">
                    <a16:creationId xmlns:a16="http://schemas.microsoft.com/office/drawing/2014/main" id="{127D18CD-EE11-55C9-2390-2ECD52CDBA45}"/>
                  </a:ext>
                </a:extLst>
              </p:cNvPr>
              <p:cNvSpPr txBox="1"/>
              <p:nvPr/>
            </p:nvSpPr>
            <p:spPr>
              <a:xfrm>
                <a:off x="854163" y="3935099"/>
                <a:ext cx="2201196" cy="3693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zh-CN" altLang="en-US" sz="600" dirty="0"/>
                  <a:t>负责</a:t>
                </a:r>
                <a:r>
                  <a:rPr lang="en-US" altLang="zh-CN" sz="600" dirty="0"/>
                  <a:t>APP</a:t>
                </a:r>
                <a:r>
                  <a:rPr lang="zh-CN" altLang="en-US" sz="600" dirty="0"/>
                  <a:t>、宫网、后台管理的所有界面设计</a:t>
                </a:r>
                <a:endParaRPr lang="en-US" altLang="zh-CN" sz="6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zh-CN" altLang="en-US" sz="600" dirty="0"/>
                  <a:t>配合品设计相关视觉效果图</a:t>
                </a:r>
                <a:endParaRPr lang="en-US" altLang="zh-CN" sz="6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zh-CN" altLang="en-US" sz="600" dirty="0"/>
                  <a:t>负责网站整体的视觉风格设计和设计规范的制定</a:t>
                </a:r>
              </a:p>
            </p:txBody>
          </p:sp>
        </p:grpSp>
      </p:grpSp>
      <p:pic>
        <p:nvPicPr>
          <p:cNvPr id="4" name="图片 3">
            <a:hlinkClick r:id="rId3"/>
            <a:extLst>
              <a:ext uri="{FF2B5EF4-FFF2-40B4-BE49-F238E27FC236}">
                <a16:creationId xmlns:a16="http://schemas.microsoft.com/office/drawing/2014/main" id="{A6A2CA06-E68F-EC7F-784D-3892488340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6C59C6B-8553-2C74-B143-F233F246F1BE}"/>
              </a:ext>
            </a:extLst>
          </p:cNvPr>
          <p:cNvSpPr/>
          <p:nvPr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976FB2A-C53C-4CF4-1A4B-6E85A5350519}"/>
              </a:ext>
            </a:extLst>
          </p:cNvPr>
          <p:cNvSpPr/>
          <p:nvPr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F7F264-D5D5-1793-1CA0-6B91CE075556}"/>
              </a:ext>
            </a:extLst>
          </p:cNvPr>
          <p:cNvSpPr/>
          <p:nvPr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223" name="任意多边形: 形状 222">
            <a:extLst>
              <a:ext uri="{FF2B5EF4-FFF2-40B4-BE49-F238E27FC236}">
                <a16:creationId xmlns:a16="http://schemas.microsoft.com/office/drawing/2014/main" id="{7BACD6E1-36E3-5B1E-0C14-DB1B3F803E7E}"/>
              </a:ext>
            </a:extLst>
          </p:cNvPr>
          <p:cNvSpPr/>
          <p:nvPr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5673937-C5E3-269A-13EA-D5E61F879866}"/>
              </a:ext>
            </a:extLst>
          </p:cNvPr>
          <p:cNvGrpSpPr/>
          <p:nvPr/>
        </p:nvGrpSpPr>
        <p:grpSpPr>
          <a:xfrm>
            <a:off x="517905" y="123360"/>
            <a:ext cx="2471929" cy="1334829"/>
            <a:chOff x="517905" y="123360"/>
            <a:chExt cx="2471929" cy="1334829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8EEED4AF-2447-7E22-3FB1-63D6AB0DD44A}"/>
                </a:ext>
              </a:extLst>
            </p:cNvPr>
            <p:cNvGrpSpPr/>
            <p:nvPr/>
          </p:nvGrpSpPr>
          <p:grpSpPr>
            <a:xfrm>
              <a:off x="517905" y="123360"/>
              <a:ext cx="2471929" cy="1334829"/>
              <a:chOff x="-171070" y="354882"/>
              <a:chExt cx="2471929" cy="1334829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1EFAD66-4966-9211-265C-73C9FA4E760A}"/>
                  </a:ext>
                </a:extLst>
              </p:cNvPr>
              <p:cNvSpPr txBox="1"/>
              <p:nvPr/>
            </p:nvSpPr>
            <p:spPr>
              <a:xfrm>
                <a:off x="-171070" y="354882"/>
                <a:ext cx="1417320" cy="1107996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48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60000">
                          <a:schemeClr val="accent1"/>
                        </a:gs>
                        <a:gs pos="0">
                          <a:schemeClr val="accent1"/>
                        </a:gs>
                        <a:gs pos="63000">
                          <a:schemeClr val="accent1">
                            <a:alpha val="0"/>
                          </a:schemeClr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5400000" scaled="0"/>
                      <a:tileRect/>
                    </a:gradFill>
                    <a:effectLst/>
                    <a:uLnTx/>
                    <a:uFillTx/>
                    <a:latin typeface="Arial"/>
                    <a:ea typeface="OPPOSans B"/>
                    <a:cs typeface="+mn-cs"/>
                  </a:rPr>
                  <a:t>01</a:t>
                </a:r>
                <a:endParaRPr kumimoji="0" lang="zh-CN" altLang="en-US" sz="648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0000">
                        <a:schemeClr val="accent1"/>
                      </a:gs>
                      <a:gs pos="0">
                        <a:schemeClr val="accent1"/>
                      </a:gs>
                      <a:gs pos="63000">
                        <a:schemeClr val="accent1">
                          <a:alpha val="0"/>
                        </a:schemeClr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effectLst/>
                  <a:uLnTx/>
                  <a:uFillTx/>
                  <a:latin typeface="Arial"/>
                  <a:ea typeface="OPPOSans B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A9641E1-97A3-7B32-8AF5-02666E33CFBE}"/>
                  </a:ext>
                </a:extLst>
              </p:cNvPr>
              <p:cNvSpPr txBox="1"/>
              <p:nvPr/>
            </p:nvSpPr>
            <p:spPr>
              <a:xfrm>
                <a:off x="-171069" y="1357312"/>
                <a:ext cx="2050522" cy="332399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OPPOSans R"/>
                    <a:cs typeface="+mn-cs"/>
                  </a:rPr>
                  <a:t>THIS IS THE TITLE</a:t>
                </a:r>
                <a:endParaRPr kumimoji="0" lang="zh-CN" alt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POSans R"/>
                  <a:cs typeface="+mn-cs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6E770BE-E4E4-09A3-4A32-43B3F5D287CC}"/>
                  </a:ext>
                </a:extLst>
              </p:cNvPr>
              <p:cNvSpPr txBox="1"/>
              <p:nvPr/>
            </p:nvSpPr>
            <p:spPr>
              <a:xfrm>
                <a:off x="-155829" y="939179"/>
                <a:ext cx="2456688" cy="553998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2880" dirty="0">
                    <a:solidFill>
                      <a:prstClr val="black"/>
                    </a:solidFill>
                    <a:latin typeface="OPPOSans B"/>
                    <a:ea typeface="OPPOSans B"/>
                  </a:rPr>
                  <a:t>实习经历</a:t>
                </a:r>
                <a:endParaRPr kumimoji="0" lang="zh-CN" alt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B"/>
                  <a:ea typeface="OPPOSans B"/>
                  <a:cs typeface="+mn-cs"/>
                </a:endParaRPr>
              </a:p>
            </p:txBody>
          </p:sp>
        </p:grp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id="{7448CDB5-C097-A531-E148-398980C1596B}"/>
                </a:ext>
              </a:extLst>
            </p:cNvPr>
            <p:cNvSpPr/>
            <p:nvPr/>
          </p:nvSpPr>
          <p:spPr>
            <a:xfrm>
              <a:off x="2152131" y="800100"/>
              <a:ext cx="129156" cy="129156"/>
            </a:xfrm>
            <a:prstGeom prst="don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POSans R"/>
                <a:cs typeface="+mn-cs"/>
              </a:endParaRPr>
            </a:p>
          </p:txBody>
        </p:sp>
      </p:grp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BCA3092E-FA22-1D91-C367-421B55EA9BF1}"/>
              </a:ext>
            </a:extLst>
          </p:cNvPr>
          <p:cNvGrpSpPr/>
          <p:nvPr/>
        </p:nvGrpSpPr>
        <p:grpSpPr>
          <a:xfrm>
            <a:off x="-804040" y="3079574"/>
            <a:ext cx="13697080" cy="2423307"/>
            <a:chOff x="-1364981" y="3079574"/>
            <a:chExt cx="14723077" cy="2423307"/>
          </a:xfrm>
        </p:grpSpPr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FFABD4C5-73E7-5546-230E-AA887C796784}"/>
                </a:ext>
              </a:extLst>
            </p:cNvPr>
            <p:cNvGrpSpPr/>
            <p:nvPr/>
          </p:nvGrpSpPr>
          <p:grpSpPr>
            <a:xfrm flipH="1">
              <a:off x="314105" y="3079574"/>
              <a:ext cx="2347754" cy="1654624"/>
              <a:chOff x="10826496" y="4479476"/>
              <a:chExt cx="2347754" cy="1654624"/>
            </a:xfrm>
          </p:grpSpPr>
          <p:sp>
            <p:nvSpPr>
              <p:cNvPr id="139" name="弧形 138">
                <a:extLst>
                  <a:ext uri="{FF2B5EF4-FFF2-40B4-BE49-F238E27FC236}">
                    <a16:creationId xmlns:a16="http://schemas.microsoft.com/office/drawing/2014/main" id="{355AF19D-C46B-E46C-9C4F-B3D5874D44C8}"/>
                  </a:ext>
                </a:extLst>
              </p:cNvPr>
              <p:cNvSpPr/>
              <p:nvPr/>
            </p:nvSpPr>
            <p:spPr>
              <a:xfrm>
                <a:off x="11493637" y="4479476"/>
                <a:ext cx="1680613" cy="1537366"/>
              </a:xfrm>
              <a:prstGeom prst="arc">
                <a:avLst>
                  <a:gd name="adj1" fmla="val 16182247"/>
                  <a:gd name="adj2" fmla="val 130616"/>
                </a:avLst>
              </a:prstGeom>
              <a:ln w="2159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86694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0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140" name="直接连接符 139">
                <a:extLst>
                  <a:ext uri="{FF2B5EF4-FFF2-40B4-BE49-F238E27FC236}">
                    <a16:creationId xmlns:a16="http://schemas.microsoft.com/office/drawing/2014/main" id="{206632B9-0EA9-4500-79BD-A2DE6664DA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174250" y="5250782"/>
                <a:ext cx="0" cy="883318"/>
              </a:xfrm>
              <a:prstGeom prst="line">
                <a:avLst/>
              </a:prstGeom>
              <a:ln w="2159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接连接符 140">
                <a:extLst>
                  <a:ext uri="{FF2B5EF4-FFF2-40B4-BE49-F238E27FC236}">
                    <a16:creationId xmlns:a16="http://schemas.microsoft.com/office/drawing/2014/main" id="{7AF912C2-441C-EB9A-55EE-9EADE5CAC4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6496" y="4479476"/>
                <a:ext cx="1548542" cy="0"/>
              </a:xfrm>
              <a:prstGeom prst="line">
                <a:avLst/>
              </a:prstGeom>
              <a:ln w="2159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3" name="弧形 142">
              <a:extLst>
                <a:ext uri="{FF2B5EF4-FFF2-40B4-BE49-F238E27FC236}">
                  <a16:creationId xmlns:a16="http://schemas.microsoft.com/office/drawing/2014/main" id="{863CC69D-0292-460B-3DFA-6D58C4A0749A}"/>
                </a:ext>
              </a:extLst>
            </p:cNvPr>
            <p:cNvSpPr/>
            <p:nvPr/>
          </p:nvSpPr>
          <p:spPr>
            <a:xfrm flipV="1">
              <a:off x="-1364981" y="3965515"/>
              <a:ext cx="1680613" cy="1537366"/>
            </a:xfrm>
            <a:prstGeom prst="arc">
              <a:avLst>
                <a:gd name="adj1" fmla="val 16182247"/>
                <a:gd name="adj2" fmla="val 130616"/>
              </a:avLst>
            </a:prstGeom>
            <a:ln w="2159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44" name="直接连接符 143">
              <a:extLst>
                <a:ext uri="{FF2B5EF4-FFF2-40B4-BE49-F238E27FC236}">
                  <a16:creationId xmlns:a16="http://schemas.microsoft.com/office/drawing/2014/main" id="{D441472D-CC50-2EA1-EA02-3CDEC6516FCE}"/>
                </a:ext>
              </a:extLst>
            </p:cNvPr>
            <p:cNvCxnSpPr>
              <a:cxnSpLocks/>
            </p:cNvCxnSpPr>
            <p:nvPr/>
          </p:nvCxnSpPr>
          <p:spPr>
            <a:xfrm>
              <a:off x="315632" y="3848257"/>
              <a:ext cx="0" cy="883318"/>
            </a:xfrm>
            <a:prstGeom prst="line">
              <a:avLst/>
            </a:prstGeom>
            <a:ln w="2159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接连接符 144">
              <a:extLst>
                <a:ext uri="{FF2B5EF4-FFF2-40B4-BE49-F238E27FC236}">
                  <a16:creationId xmlns:a16="http://schemas.microsoft.com/office/drawing/2014/main" id="{50DBE1C0-44D2-03F6-6129-4BC6AAF27189}"/>
                </a:ext>
              </a:extLst>
            </p:cNvPr>
            <p:cNvCxnSpPr>
              <a:cxnSpLocks/>
              <a:stCxn id="143" idx="0"/>
            </p:cNvCxnSpPr>
            <p:nvPr/>
          </p:nvCxnSpPr>
          <p:spPr>
            <a:xfrm>
              <a:off x="-528644" y="5502872"/>
              <a:ext cx="45064" cy="9"/>
            </a:xfrm>
            <a:prstGeom prst="line">
              <a:avLst/>
            </a:prstGeom>
            <a:ln w="2159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弧形 25">
              <a:extLst>
                <a:ext uri="{FF2B5EF4-FFF2-40B4-BE49-F238E27FC236}">
                  <a16:creationId xmlns:a16="http://schemas.microsoft.com/office/drawing/2014/main" id="{F525DEE0-1297-6398-E4D7-644DDAC221CC}"/>
                </a:ext>
              </a:extLst>
            </p:cNvPr>
            <p:cNvSpPr/>
            <p:nvPr/>
          </p:nvSpPr>
          <p:spPr>
            <a:xfrm>
              <a:off x="1880333" y="3080023"/>
              <a:ext cx="1484484" cy="1357948"/>
            </a:xfrm>
            <a:prstGeom prst="arc">
              <a:avLst>
                <a:gd name="adj1" fmla="val 16182246"/>
                <a:gd name="adj2" fmla="val 130616"/>
              </a:avLst>
            </a:prstGeom>
            <a:ln w="2159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80769" tIns="40385" rIns="80769" bIns="40385" rtlCol="0" anchor="ctr">
              <a:no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50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F0E23033-79E7-5793-BF2D-3D0E5C0840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4818" y="3761318"/>
              <a:ext cx="0" cy="780235"/>
            </a:xfrm>
            <a:prstGeom prst="line">
              <a:avLst/>
            </a:prstGeom>
            <a:ln w="2159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9A06E2D3-BD97-AF04-7968-D33268554330}"/>
                </a:ext>
              </a:extLst>
            </p:cNvPr>
            <p:cNvCxnSpPr>
              <a:cxnSpLocks/>
            </p:cNvCxnSpPr>
            <p:nvPr/>
          </p:nvCxnSpPr>
          <p:spPr>
            <a:xfrm>
              <a:off x="1093255" y="3080023"/>
              <a:ext cx="1565618" cy="0"/>
            </a:xfrm>
            <a:prstGeom prst="line">
              <a:avLst/>
            </a:prstGeom>
            <a:ln w="2159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弧形 44">
              <a:extLst>
                <a:ext uri="{FF2B5EF4-FFF2-40B4-BE49-F238E27FC236}">
                  <a16:creationId xmlns:a16="http://schemas.microsoft.com/office/drawing/2014/main" id="{8B03ED7F-FF0B-C6A0-F13E-AD31C8AC55F6}"/>
                </a:ext>
              </a:extLst>
            </p:cNvPr>
            <p:cNvSpPr/>
            <p:nvPr/>
          </p:nvSpPr>
          <p:spPr>
            <a:xfrm flipH="1" flipV="1">
              <a:off x="3363470" y="3862581"/>
              <a:ext cx="1484484" cy="1357948"/>
            </a:xfrm>
            <a:prstGeom prst="arc">
              <a:avLst>
                <a:gd name="adj1" fmla="val 16182246"/>
                <a:gd name="adj2" fmla="val 130616"/>
              </a:avLst>
            </a:prstGeom>
            <a:ln w="2159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80769" tIns="40385" rIns="80769" bIns="40385" rtlCol="0" anchor="ctr">
              <a:no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50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EB8F8305-FBAA-1CD5-6498-BCE4DB1B0E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3470" y="3759001"/>
              <a:ext cx="0" cy="780235"/>
            </a:xfrm>
            <a:prstGeom prst="line">
              <a:avLst/>
            </a:prstGeom>
            <a:ln w="2159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BE35E105-3834-0063-5EB9-19EA3C6A58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69413" y="5220531"/>
              <a:ext cx="1367826" cy="0"/>
            </a:xfrm>
            <a:prstGeom prst="line">
              <a:avLst/>
            </a:prstGeom>
            <a:ln w="2159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B41E519B-CDB3-B248-03E6-FFA99A0A54AC}"/>
                </a:ext>
              </a:extLst>
            </p:cNvPr>
            <p:cNvGrpSpPr/>
            <p:nvPr/>
          </p:nvGrpSpPr>
          <p:grpSpPr>
            <a:xfrm flipH="1">
              <a:off x="6209222" y="3080593"/>
              <a:ext cx="2073769" cy="1461529"/>
              <a:chOff x="10913187" y="4620947"/>
              <a:chExt cx="2073769" cy="1461529"/>
            </a:xfrm>
          </p:grpSpPr>
          <p:sp>
            <p:nvSpPr>
              <p:cNvPr id="49" name="弧形 48">
                <a:extLst>
                  <a:ext uri="{FF2B5EF4-FFF2-40B4-BE49-F238E27FC236}">
                    <a16:creationId xmlns:a16="http://schemas.microsoft.com/office/drawing/2014/main" id="{14BAC110-BAC7-0EF2-9692-09216CDFEA1C}"/>
                  </a:ext>
                </a:extLst>
              </p:cNvPr>
              <p:cNvSpPr/>
              <p:nvPr/>
            </p:nvSpPr>
            <p:spPr>
              <a:xfrm>
                <a:off x="11502472" y="4620947"/>
                <a:ext cx="1484484" cy="1357948"/>
              </a:xfrm>
              <a:prstGeom prst="arc">
                <a:avLst>
                  <a:gd name="adj1" fmla="val 16182246"/>
                  <a:gd name="adj2" fmla="val 130616"/>
                </a:avLst>
              </a:prstGeom>
              <a:ln w="2159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80769" tIns="40385" rIns="80769" bIns="40385" rtlCol="0" anchor="ctr">
                <a:noAutofit/>
              </a:bodyPr>
              <a:lstStyle/>
              <a:p>
                <a:pPr marL="0" marR="0" lvl="0" indent="0" algn="ctr" defTabSz="86694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695633E9-BC0B-C7D4-1EDD-7A5CBA8045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986956" y="5302241"/>
                <a:ext cx="0" cy="780235"/>
              </a:xfrm>
              <a:prstGeom prst="line">
                <a:avLst/>
              </a:prstGeom>
              <a:ln w="2159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30B80B61-F9BA-A03A-B2A3-205C419E0D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3187" y="4620947"/>
                <a:ext cx="1367826" cy="0"/>
              </a:xfrm>
              <a:prstGeom prst="line">
                <a:avLst/>
              </a:prstGeom>
              <a:ln w="2159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FCF5720B-FC37-9CA4-DED4-8F54C2DCCD40}"/>
                </a:ext>
              </a:extLst>
            </p:cNvPr>
            <p:cNvGrpSpPr/>
            <p:nvPr/>
          </p:nvGrpSpPr>
          <p:grpSpPr>
            <a:xfrm flipV="1">
              <a:off x="4136799" y="3759570"/>
              <a:ext cx="2073772" cy="1461531"/>
              <a:chOff x="11287594" y="4620804"/>
              <a:chExt cx="2073772" cy="1461531"/>
            </a:xfrm>
          </p:grpSpPr>
          <p:sp>
            <p:nvSpPr>
              <p:cNvPr id="53" name="弧形 52">
                <a:extLst>
                  <a:ext uri="{FF2B5EF4-FFF2-40B4-BE49-F238E27FC236}">
                    <a16:creationId xmlns:a16="http://schemas.microsoft.com/office/drawing/2014/main" id="{FD54B92B-9B62-93BA-6F0B-C071169E06FD}"/>
                  </a:ext>
                </a:extLst>
              </p:cNvPr>
              <p:cNvSpPr/>
              <p:nvPr/>
            </p:nvSpPr>
            <p:spPr>
              <a:xfrm>
                <a:off x="11876879" y="4620807"/>
                <a:ext cx="1484484" cy="1357948"/>
              </a:xfrm>
              <a:prstGeom prst="arc">
                <a:avLst>
                  <a:gd name="adj1" fmla="val 16182246"/>
                  <a:gd name="adj2" fmla="val 130616"/>
                </a:avLst>
              </a:prstGeom>
              <a:ln w="2159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80769" tIns="40385" rIns="80769" bIns="40385" rtlCol="0" anchor="ctr">
                <a:noAutofit/>
              </a:bodyPr>
              <a:lstStyle/>
              <a:p>
                <a:pPr marL="0" marR="0" lvl="0" indent="0" algn="ctr" defTabSz="86694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85D08313-E0DD-5DC1-9BEA-36C9170E07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61366" y="5302100"/>
                <a:ext cx="0" cy="780235"/>
              </a:xfrm>
              <a:prstGeom prst="line">
                <a:avLst/>
              </a:prstGeom>
              <a:ln w="2159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186A9C02-385B-C5EF-2D87-57071F3BF2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87594" y="4620804"/>
                <a:ext cx="1367826" cy="0"/>
              </a:xfrm>
              <a:prstGeom prst="line">
                <a:avLst/>
              </a:prstGeom>
              <a:ln w="2159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1D00015E-E25F-D306-E756-2FB1BED41B1C}"/>
                </a:ext>
              </a:extLst>
            </p:cNvPr>
            <p:cNvGrpSpPr/>
            <p:nvPr/>
          </p:nvGrpSpPr>
          <p:grpSpPr>
            <a:xfrm>
              <a:off x="6905847" y="3081679"/>
              <a:ext cx="2073770" cy="1461530"/>
              <a:chOff x="10920746" y="4620803"/>
              <a:chExt cx="2073770" cy="1461530"/>
            </a:xfrm>
          </p:grpSpPr>
          <p:sp>
            <p:nvSpPr>
              <p:cNvPr id="63" name="弧形 62">
                <a:extLst>
                  <a:ext uri="{FF2B5EF4-FFF2-40B4-BE49-F238E27FC236}">
                    <a16:creationId xmlns:a16="http://schemas.microsoft.com/office/drawing/2014/main" id="{8C1DE16B-822B-5D4B-B340-3CCB35A3406B}"/>
                  </a:ext>
                </a:extLst>
              </p:cNvPr>
              <p:cNvSpPr/>
              <p:nvPr/>
            </p:nvSpPr>
            <p:spPr>
              <a:xfrm>
                <a:off x="11510031" y="4620803"/>
                <a:ext cx="1484484" cy="1357948"/>
              </a:xfrm>
              <a:prstGeom prst="arc">
                <a:avLst>
                  <a:gd name="adj1" fmla="val 16182246"/>
                  <a:gd name="adj2" fmla="val 130616"/>
                </a:avLst>
              </a:prstGeom>
              <a:ln w="2159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80769" tIns="40385" rIns="80769" bIns="40385" rtlCol="0" anchor="ctr">
                <a:noAutofit/>
              </a:bodyPr>
              <a:lstStyle/>
              <a:p>
                <a:pPr marL="0" marR="0" lvl="0" indent="0" algn="ctr" defTabSz="86694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14E4B03F-9E64-7836-9C9D-656473F414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994516" y="5302098"/>
                <a:ext cx="0" cy="780235"/>
              </a:xfrm>
              <a:prstGeom prst="line">
                <a:avLst/>
              </a:prstGeom>
              <a:ln w="2159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4F79E0A1-2636-7EBC-DF89-00BEDDAD60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20746" y="4620803"/>
                <a:ext cx="1367826" cy="0"/>
              </a:xfrm>
              <a:prstGeom prst="line">
                <a:avLst/>
              </a:prstGeom>
              <a:ln w="2159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0998C4B7-A3B3-3B23-D113-99B83A751DE7}"/>
                </a:ext>
              </a:extLst>
            </p:cNvPr>
            <p:cNvGrpSpPr/>
            <p:nvPr/>
          </p:nvGrpSpPr>
          <p:grpSpPr>
            <a:xfrm flipH="1" flipV="1">
              <a:off x="8978268" y="3760656"/>
              <a:ext cx="2073771" cy="1461531"/>
              <a:chOff x="11280035" y="4620948"/>
              <a:chExt cx="2073771" cy="1461531"/>
            </a:xfrm>
          </p:grpSpPr>
          <p:sp>
            <p:nvSpPr>
              <p:cNvPr id="60" name="弧形 59">
                <a:extLst>
                  <a:ext uri="{FF2B5EF4-FFF2-40B4-BE49-F238E27FC236}">
                    <a16:creationId xmlns:a16="http://schemas.microsoft.com/office/drawing/2014/main" id="{FD66D63C-92A7-1779-7A63-EA0A06855EAE}"/>
                  </a:ext>
                </a:extLst>
              </p:cNvPr>
              <p:cNvSpPr/>
              <p:nvPr/>
            </p:nvSpPr>
            <p:spPr>
              <a:xfrm>
                <a:off x="11869322" y="4620951"/>
                <a:ext cx="1484484" cy="1357948"/>
              </a:xfrm>
              <a:prstGeom prst="arc">
                <a:avLst>
                  <a:gd name="adj1" fmla="val 16182246"/>
                  <a:gd name="adj2" fmla="val 130616"/>
                </a:avLst>
              </a:prstGeom>
              <a:ln w="2159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80769" tIns="40385" rIns="80769" bIns="40385" rtlCol="0" anchor="ctr">
                <a:noAutofit/>
              </a:bodyPr>
              <a:lstStyle/>
              <a:p>
                <a:pPr marL="0" marR="0" lvl="0" indent="0" algn="ctr" defTabSz="86694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79B112E0-9268-D585-EAB8-9961D9B084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53806" y="5302244"/>
                <a:ext cx="0" cy="780235"/>
              </a:xfrm>
              <a:prstGeom prst="line">
                <a:avLst/>
              </a:prstGeom>
              <a:ln w="2159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7D791274-D479-0EBE-8C37-3AFFB5443D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80035" y="4620948"/>
                <a:ext cx="1367826" cy="0"/>
              </a:xfrm>
              <a:prstGeom prst="line">
                <a:avLst/>
              </a:prstGeom>
              <a:ln w="2159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6571DC0B-155E-9153-30B9-76B5965B7F2E}"/>
                </a:ext>
              </a:extLst>
            </p:cNvPr>
            <p:cNvGrpSpPr/>
            <p:nvPr/>
          </p:nvGrpSpPr>
          <p:grpSpPr>
            <a:xfrm flipH="1">
              <a:off x="11873612" y="3082229"/>
              <a:ext cx="1484484" cy="1461531"/>
              <a:chOff x="12251848" y="4620729"/>
              <a:chExt cx="1484484" cy="1461531"/>
            </a:xfrm>
          </p:grpSpPr>
          <p:sp>
            <p:nvSpPr>
              <p:cNvPr id="88" name="弧形 87">
                <a:extLst>
                  <a:ext uri="{FF2B5EF4-FFF2-40B4-BE49-F238E27FC236}">
                    <a16:creationId xmlns:a16="http://schemas.microsoft.com/office/drawing/2014/main" id="{CF26C312-7201-A4AA-7E26-2D502D203777}"/>
                  </a:ext>
                </a:extLst>
              </p:cNvPr>
              <p:cNvSpPr/>
              <p:nvPr/>
            </p:nvSpPr>
            <p:spPr>
              <a:xfrm>
                <a:off x="12251848" y="4620729"/>
                <a:ext cx="1484484" cy="1357948"/>
              </a:xfrm>
              <a:prstGeom prst="arc">
                <a:avLst>
                  <a:gd name="adj1" fmla="val 16182246"/>
                  <a:gd name="adj2" fmla="val 130616"/>
                </a:avLst>
              </a:prstGeom>
              <a:ln w="2159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80769" tIns="40385" rIns="80769" bIns="40385" rtlCol="0" anchor="ctr">
                <a:noAutofit/>
              </a:bodyPr>
              <a:lstStyle/>
              <a:p>
                <a:pPr marL="0" marR="0" lvl="0" indent="0" algn="ctr" defTabSz="86694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89" name="直接连接符 88">
                <a:extLst>
                  <a:ext uri="{FF2B5EF4-FFF2-40B4-BE49-F238E27FC236}">
                    <a16:creationId xmlns:a16="http://schemas.microsoft.com/office/drawing/2014/main" id="{8E679BF5-F058-6DBC-13FD-5DCE383109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736332" y="5302025"/>
                <a:ext cx="0" cy="780235"/>
              </a:xfrm>
              <a:prstGeom prst="line">
                <a:avLst/>
              </a:prstGeom>
              <a:ln w="2159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>
                <a:extLst>
                  <a:ext uri="{FF2B5EF4-FFF2-40B4-BE49-F238E27FC236}">
                    <a16:creationId xmlns:a16="http://schemas.microsoft.com/office/drawing/2014/main" id="{0F2A91E9-7608-A995-47AA-DDFA6908F6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030389" y="4620729"/>
                <a:ext cx="0" cy="0"/>
              </a:xfrm>
              <a:prstGeom prst="line">
                <a:avLst/>
              </a:prstGeom>
              <a:ln w="2159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组合 83">
              <a:extLst>
                <a:ext uri="{FF2B5EF4-FFF2-40B4-BE49-F238E27FC236}">
                  <a16:creationId xmlns:a16="http://schemas.microsoft.com/office/drawing/2014/main" id="{C723FFD5-DE6B-B9BE-42FC-BBF74DC32CC7}"/>
                </a:ext>
              </a:extLst>
            </p:cNvPr>
            <p:cNvGrpSpPr/>
            <p:nvPr/>
          </p:nvGrpSpPr>
          <p:grpSpPr>
            <a:xfrm flipV="1">
              <a:off x="9801189" y="3761208"/>
              <a:ext cx="2073771" cy="1461529"/>
              <a:chOff x="10538218" y="4621022"/>
              <a:chExt cx="2073771" cy="1461529"/>
            </a:xfrm>
          </p:grpSpPr>
          <p:sp>
            <p:nvSpPr>
              <p:cNvPr id="85" name="弧形 84">
                <a:extLst>
                  <a:ext uri="{FF2B5EF4-FFF2-40B4-BE49-F238E27FC236}">
                    <a16:creationId xmlns:a16="http://schemas.microsoft.com/office/drawing/2014/main" id="{4768AD3A-82A5-FC38-506D-C1C56E922D67}"/>
                  </a:ext>
                </a:extLst>
              </p:cNvPr>
              <p:cNvSpPr/>
              <p:nvPr/>
            </p:nvSpPr>
            <p:spPr>
              <a:xfrm>
                <a:off x="11127504" y="4621023"/>
                <a:ext cx="1484484" cy="1357948"/>
              </a:xfrm>
              <a:prstGeom prst="arc">
                <a:avLst>
                  <a:gd name="adj1" fmla="val 16182246"/>
                  <a:gd name="adj2" fmla="val 130616"/>
                </a:avLst>
              </a:prstGeom>
              <a:ln w="2159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80769" tIns="40385" rIns="80769" bIns="40385" rtlCol="0" anchor="ctr">
                <a:noAutofit/>
              </a:bodyPr>
              <a:lstStyle/>
              <a:p>
                <a:pPr marL="0" marR="0" lvl="0" indent="0" algn="ctr" defTabSz="86694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86" name="直接连接符 85">
                <a:extLst>
                  <a:ext uri="{FF2B5EF4-FFF2-40B4-BE49-F238E27FC236}">
                    <a16:creationId xmlns:a16="http://schemas.microsoft.com/office/drawing/2014/main" id="{CAEAFA92-1446-3F9E-9488-DFC94D4430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611989" y="5302316"/>
                <a:ext cx="0" cy="780235"/>
              </a:xfrm>
              <a:prstGeom prst="line">
                <a:avLst/>
              </a:prstGeom>
              <a:ln w="2159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>
                <a:extLst>
                  <a:ext uri="{FF2B5EF4-FFF2-40B4-BE49-F238E27FC236}">
                    <a16:creationId xmlns:a16="http://schemas.microsoft.com/office/drawing/2014/main" id="{41BD6291-A24B-B884-828B-7E586A5784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38218" y="4621022"/>
                <a:ext cx="1367826" cy="0"/>
              </a:xfrm>
              <a:prstGeom prst="line">
                <a:avLst/>
              </a:prstGeom>
              <a:ln w="2159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3" name="组合 252">
            <a:extLst>
              <a:ext uri="{FF2B5EF4-FFF2-40B4-BE49-F238E27FC236}">
                <a16:creationId xmlns:a16="http://schemas.microsoft.com/office/drawing/2014/main" id="{2D299B19-8FD7-1CD1-C17B-4F3D6DB173EC}"/>
              </a:ext>
            </a:extLst>
          </p:cNvPr>
          <p:cNvGrpSpPr/>
          <p:nvPr/>
        </p:nvGrpSpPr>
        <p:grpSpPr>
          <a:xfrm>
            <a:off x="4717555" y="4993441"/>
            <a:ext cx="460028" cy="460028"/>
            <a:chOff x="1609038" y="2877253"/>
            <a:chExt cx="460028" cy="460028"/>
          </a:xfrm>
        </p:grpSpPr>
        <p:sp>
          <p:nvSpPr>
            <p:cNvPr id="254" name="椭圆 253">
              <a:extLst>
                <a:ext uri="{FF2B5EF4-FFF2-40B4-BE49-F238E27FC236}">
                  <a16:creationId xmlns:a16="http://schemas.microsoft.com/office/drawing/2014/main" id="{4FD4BF2E-4C14-F53C-B471-245623B08E1E}"/>
                </a:ext>
              </a:extLst>
            </p:cNvPr>
            <p:cNvSpPr/>
            <p:nvPr/>
          </p:nvSpPr>
          <p:spPr>
            <a:xfrm>
              <a:off x="1609038" y="2877253"/>
              <a:ext cx="460028" cy="46002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5" name="椭圆 254">
              <a:extLst>
                <a:ext uri="{FF2B5EF4-FFF2-40B4-BE49-F238E27FC236}">
                  <a16:creationId xmlns:a16="http://schemas.microsoft.com/office/drawing/2014/main" id="{03229F8B-8694-9FA6-AF0F-F7B5A86DF160}"/>
                </a:ext>
              </a:extLst>
            </p:cNvPr>
            <p:cNvSpPr/>
            <p:nvPr/>
          </p:nvSpPr>
          <p:spPr>
            <a:xfrm>
              <a:off x="1686702" y="2954227"/>
              <a:ext cx="304700" cy="304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57" name="组合 256">
            <a:extLst>
              <a:ext uri="{FF2B5EF4-FFF2-40B4-BE49-F238E27FC236}">
                <a16:creationId xmlns:a16="http://schemas.microsoft.com/office/drawing/2014/main" id="{E36EEA8A-B0BA-7B04-542A-71F7D12BE78D}"/>
              </a:ext>
            </a:extLst>
          </p:cNvPr>
          <p:cNvGrpSpPr/>
          <p:nvPr/>
        </p:nvGrpSpPr>
        <p:grpSpPr>
          <a:xfrm>
            <a:off x="7290240" y="2858466"/>
            <a:ext cx="460028" cy="460028"/>
            <a:chOff x="1609038" y="2877253"/>
            <a:chExt cx="460028" cy="460028"/>
          </a:xfrm>
        </p:grpSpPr>
        <p:sp>
          <p:nvSpPr>
            <p:cNvPr id="258" name="椭圆 257">
              <a:extLst>
                <a:ext uri="{FF2B5EF4-FFF2-40B4-BE49-F238E27FC236}">
                  <a16:creationId xmlns:a16="http://schemas.microsoft.com/office/drawing/2014/main" id="{7C888185-823D-0FC8-68ED-3C6D88425A5B}"/>
                </a:ext>
              </a:extLst>
            </p:cNvPr>
            <p:cNvSpPr/>
            <p:nvPr/>
          </p:nvSpPr>
          <p:spPr>
            <a:xfrm>
              <a:off x="1609038" y="2877253"/>
              <a:ext cx="460028" cy="46002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9" name="椭圆 258">
              <a:extLst>
                <a:ext uri="{FF2B5EF4-FFF2-40B4-BE49-F238E27FC236}">
                  <a16:creationId xmlns:a16="http://schemas.microsoft.com/office/drawing/2014/main" id="{032B4A74-2B74-9CC2-E091-485CCEFA0F92}"/>
                </a:ext>
              </a:extLst>
            </p:cNvPr>
            <p:cNvSpPr/>
            <p:nvPr/>
          </p:nvSpPr>
          <p:spPr>
            <a:xfrm>
              <a:off x="1686702" y="2954227"/>
              <a:ext cx="304700" cy="304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51" name="组合 250">
            <a:extLst>
              <a:ext uri="{FF2B5EF4-FFF2-40B4-BE49-F238E27FC236}">
                <a16:creationId xmlns:a16="http://schemas.microsoft.com/office/drawing/2014/main" id="{A2C936B8-BB28-0116-B6F7-A78A5F67A144}"/>
              </a:ext>
            </a:extLst>
          </p:cNvPr>
          <p:cNvGrpSpPr/>
          <p:nvPr/>
        </p:nvGrpSpPr>
        <p:grpSpPr>
          <a:xfrm>
            <a:off x="1947381" y="2858466"/>
            <a:ext cx="460028" cy="460028"/>
            <a:chOff x="1609038" y="2877253"/>
            <a:chExt cx="460028" cy="460028"/>
          </a:xfrm>
        </p:grpSpPr>
        <p:sp>
          <p:nvSpPr>
            <p:cNvPr id="249" name="椭圆 248">
              <a:extLst>
                <a:ext uri="{FF2B5EF4-FFF2-40B4-BE49-F238E27FC236}">
                  <a16:creationId xmlns:a16="http://schemas.microsoft.com/office/drawing/2014/main" id="{B1ABF2BD-5FA3-7F0C-15C4-E2E789DE7A96}"/>
                </a:ext>
              </a:extLst>
            </p:cNvPr>
            <p:cNvSpPr/>
            <p:nvPr/>
          </p:nvSpPr>
          <p:spPr>
            <a:xfrm>
              <a:off x="1609038" y="2877253"/>
              <a:ext cx="460028" cy="46002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0" name="椭圆 249">
              <a:extLst>
                <a:ext uri="{FF2B5EF4-FFF2-40B4-BE49-F238E27FC236}">
                  <a16:creationId xmlns:a16="http://schemas.microsoft.com/office/drawing/2014/main" id="{2AF8E287-5D0C-400B-2DFF-477F30E3839D}"/>
                </a:ext>
              </a:extLst>
            </p:cNvPr>
            <p:cNvSpPr/>
            <p:nvPr/>
          </p:nvSpPr>
          <p:spPr>
            <a:xfrm>
              <a:off x="1686702" y="2954227"/>
              <a:ext cx="304700" cy="304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60" name="组合 259">
            <a:extLst>
              <a:ext uri="{FF2B5EF4-FFF2-40B4-BE49-F238E27FC236}">
                <a16:creationId xmlns:a16="http://schemas.microsoft.com/office/drawing/2014/main" id="{816FFAC3-BDB3-BAFF-FC51-E927AE75C4D5}"/>
              </a:ext>
            </a:extLst>
          </p:cNvPr>
          <p:cNvGrpSpPr/>
          <p:nvPr/>
        </p:nvGrpSpPr>
        <p:grpSpPr>
          <a:xfrm>
            <a:off x="10073230" y="4993441"/>
            <a:ext cx="460028" cy="460028"/>
            <a:chOff x="1609038" y="2877253"/>
            <a:chExt cx="460028" cy="460028"/>
          </a:xfrm>
        </p:grpSpPr>
        <p:sp>
          <p:nvSpPr>
            <p:cNvPr id="261" name="椭圆 260">
              <a:extLst>
                <a:ext uri="{FF2B5EF4-FFF2-40B4-BE49-F238E27FC236}">
                  <a16:creationId xmlns:a16="http://schemas.microsoft.com/office/drawing/2014/main" id="{5DC93C79-EB81-7964-B082-FDD79D3B3BD1}"/>
                </a:ext>
              </a:extLst>
            </p:cNvPr>
            <p:cNvSpPr/>
            <p:nvPr/>
          </p:nvSpPr>
          <p:spPr>
            <a:xfrm>
              <a:off x="1609038" y="2877253"/>
              <a:ext cx="460028" cy="46002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2" name="椭圆 261">
              <a:extLst>
                <a:ext uri="{FF2B5EF4-FFF2-40B4-BE49-F238E27FC236}">
                  <a16:creationId xmlns:a16="http://schemas.microsoft.com/office/drawing/2014/main" id="{C0AD11A9-6051-631C-7818-FD1CD516022B}"/>
                </a:ext>
              </a:extLst>
            </p:cNvPr>
            <p:cNvSpPr/>
            <p:nvPr/>
          </p:nvSpPr>
          <p:spPr>
            <a:xfrm>
              <a:off x="1686702" y="2954227"/>
              <a:ext cx="304700" cy="304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3362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5D6B2784-D75D-6752-EB0B-87621AF2CB18}"/>
              </a:ext>
            </a:extLst>
          </p:cNvPr>
          <p:cNvGrpSpPr/>
          <p:nvPr/>
        </p:nvGrpSpPr>
        <p:grpSpPr>
          <a:xfrm>
            <a:off x="870174" y="3129372"/>
            <a:ext cx="2278164" cy="2971247"/>
            <a:chOff x="870174" y="3129372"/>
            <a:chExt cx="2278164" cy="2971247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E5E5BFDE-521D-AF97-1B5A-F4FBDD171306}"/>
                </a:ext>
              </a:extLst>
            </p:cNvPr>
            <p:cNvGrpSpPr/>
            <p:nvPr/>
          </p:nvGrpSpPr>
          <p:grpSpPr>
            <a:xfrm>
              <a:off x="870174" y="3129372"/>
              <a:ext cx="2278164" cy="2971247"/>
              <a:chOff x="870174" y="3129372"/>
              <a:chExt cx="2278164" cy="2971247"/>
            </a:xfrm>
          </p:grpSpPr>
          <p:sp>
            <p:nvSpPr>
              <p:cNvPr id="137" name="矩形: 圆角 136">
                <a:extLst>
                  <a:ext uri="{FF2B5EF4-FFF2-40B4-BE49-F238E27FC236}">
                    <a16:creationId xmlns:a16="http://schemas.microsoft.com/office/drawing/2014/main" id="{11F46E3A-725B-9582-36D3-EC4D9D50B062}"/>
                  </a:ext>
                </a:extLst>
              </p:cNvPr>
              <p:cNvSpPr/>
              <p:nvPr/>
            </p:nvSpPr>
            <p:spPr>
              <a:xfrm>
                <a:off x="870174" y="3194628"/>
                <a:ext cx="2067820" cy="2905991"/>
              </a:xfrm>
              <a:prstGeom prst="roundRect">
                <a:avLst>
                  <a:gd name="adj" fmla="val 7198"/>
                </a:avLst>
              </a:prstGeom>
              <a:solidFill>
                <a:schemeClr val="bg1"/>
              </a:solidFill>
              <a:ln w="50800">
                <a:solidFill>
                  <a:schemeClr val="accent1"/>
                </a:solidFill>
              </a:ln>
              <a:effectLst>
                <a:outerShdw blurRad="965200" dist="127000" dir="2700000" sx="98000" sy="98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: 圆角 159">
                <a:extLst>
                  <a:ext uri="{FF2B5EF4-FFF2-40B4-BE49-F238E27FC236}">
                    <a16:creationId xmlns:a16="http://schemas.microsoft.com/office/drawing/2014/main" id="{2E4C4ABF-916F-78CA-6ABD-329E97F31AAD}"/>
                  </a:ext>
                </a:extLst>
              </p:cNvPr>
              <p:cNvSpPr/>
              <p:nvPr/>
            </p:nvSpPr>
            <p:spPr>
              <a:xfrm>
                <a:off x="979265" y="3129372"/>
                <a:ext cx="1125102" cy="344840"/>
              </a:xfrm>
              <a:prstGeom prst="roundRect">
                <a:avLst>
                  <a:gd name="adj" fmla="val 7198"/>
                </a:avLst>
              </a:prstGeom>
              <a:solidFill>
                <a:schemeClr val="accent2"/>
              </a:solidFill>
              <a:ln w="50800">
                <a:noFill/>
              </a:ln>
              <a:effectLst>
                <a:outerShdw blurRad="965200" dist="127000" dir="2700000" sx="98000" sy="98000" algn="tl" rotWithShape="0">
                  <a:schemeClr val="accent1"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altLang="zh-CN" dirty="0"/>
                  <a:t>IU</a:t>
                </a:r>
                <a:r>
                  <a:rPr lang="zh-CN" altLang="en-US" dirty="0"/>
                  <a:t>设计师</a:t>
                </a:r>
              </a:p>
            </p:txBody>
          </p:sp>
          <p:grpSp>
            <p:nvGrpSpPr>
              <p:cNvPr id="161" name="组合 160">
                <a:extLst>
                  <a:ext uri="{FF2B5EF4-FFF2-40B4-BE49-F238E27FC236}">
                    <a16:creationId xmlns:a16="http://schemas.microsoft.com/office/drawing/2014/main" id="{B689104D-3C98-F0F9-8BCF-12258CD860B6}"/>
                  </a:ext>
                </a:extLst>
              </p:cNvPr>
              <p:cNvGrpSpPr/>
              <p:nvPr/>
            </p:nvGrpSpPr>
            <p:grpSpPr>
              <a:xfrm>
                <a:off x="955619" y="3843566"/>
                <a:ext cx="2192719" cy="942164"/>
                <a:chOff x="854162" y="3454600"/>
                <a:chExt cx="2192719" cy="942164"/>
              </a:xfrm>
            </p:grpSpPr>
            <p:sp>
              <p:nvSpPr>
                <p:cNvPr id="162" name="文本框 161">
                  <a:extLst>
                    <a:ext uri="{FF2B5EF4-FFF2-40B4-BE49-F238E27FC236}">
                      <a16:creationId xmlns:a16="http://schemas.microsoft.com/office/drawing/2014/main" id="{A8203444-9941-6E63-AA96-76BA423006BB}"/>
                    </a:ext>
                  </a:extLst>
                </p:cNvPr>
                <p:cNvSpPr txBox="1"/>
                <p:nvPr/>
              </p:nvSpPr>
              <p:spPr>
                <a:xfrm>
                  <a:off x="854163" y="3454600"/>
                  <a:ext cx="212055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altLang="zh-CN" dirty="0">
                      <a:solidFill>
                        <a:schemeClr val="accent1"/>
                      </a:solidFill>
                    </a:rPr>
                    <a:t>20xx.x.x-20xx.x.x</a:t>
                  </a:r>
                </a:p>
                <a:p>
                  <a:r>
                    <a:rPr lang="en-US" altLang="zh-CN" sz="1000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+mj-ea"/>
                      <a:ea typeface="+mj-ea"/>
                    </a:rPr>
                    <a:t>XX</a:t>
                  </a:r>
                  <a:r>
                    <a:rPr lang="zh-CN" altLang="en-US" sz="1000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+mj-ea"/>
                      <a:ea typeface="+mj-ea"/>
                    </a:rPr>
                    <a:t>信息科技有限公司</a:t>
                  </a:r>
                </a:p>
              </p:txBody>
            </p:sp>
            <p:sp>
              <p:nvSpPr>
                <p:cNvPr id="163" name="文本框 162">
                  <a:extLst>
                    <a:ext uri="{FF2B5EF4-FFF2-40B4-BE49-F238E27FC236}">
                      <a16:creationId xmlns:a16="http://schemas.microsoft.com/office/drawing/2014/main" id="{100E3E9F-6423-18C9-8B9D-3D851C3DF225}"/>
                    </a:ext>
                  </a:extLst>
                </p:cNvPr>
                <p:cNvSpPr txBox="1"/>
                <p:nvPr/>
              </p:nvSpPr>
              <p:spPr>
                <a:xfrm>
                  <a:off x="854162" y="3935099"/>
                  <a:ext cx="219271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zh-CN" altLang="en-US" sz="600" dirty="0"/>
                    <a:t>负责</a:t>
                  </a:r>
                  <a:r>
                    <a:rPr lang="en-US" altLang="zh-CN" sz="600" dirty="0"/>
                    <a:t>APP</a:t>
                  </a:r>
                  <a:r>
                    <a:rPr lang="zh-CN" altLang="en-US" sz="600" dirty="0"/>
                    <a:t>、宫网、后台管理的所有界面设计</a:t>
                  </a:r>
                  <a:endParaRPr lang="en-US" altLang="zh-CN" sz="600" dirty="0"/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zh-CN" altLang="en-US" sz="600" dirty="0"/>
                    <a:t>配合品设计相关视觉效果图</a:t>
                  </a:r>
                  <a:endParaRPr lang="en-US" altLang="zh-CN" sz="600" dirty="0"/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zh-CN" altLang="en-US" sz="600" dirty="0"/>
                    <a:t>负责网站整体的视觉风格设计和设计规范的制定</a:t>
                  </a:r>
                </a:p>
                <a:p>
                  <a:endParaRPr lang="zh-CN" altLang="en-US" sz="600" dirty="0"/>
                </a:p>
              </p:txBody>
            </p:sp>
          </p:grpSp>
        </p:grpSp>
        <p:sp>
          <p:nvSpPr>
            <p:cNvPr id="176" name="文本框 175">
              <a:extLst>
                <a:ext uri="{FF2B5EF4-FFF2-40B4-BE49-F238E27FC236}">
                  <a16:creationId xmlns:a16="http://schemas.microsoft.com/office/drawing/2014/main" id="{EE4B85BB-3667-3AF6-C08F-E482F4419071}"/>
                </a:ext>
              </a:extLst>
            </p:cNvPr>
            <p:cNvSpPr txBox="1"/>
            <p:nvPr/>
          </p:nvSpPr>
          <p:spPr>
            <a:xfrm>
              <a:off x="1407292" y="5596573"/>
              <a:ext cx="993585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b="1" dirty="0">
                  <a:solidFill>
                    <a:schemeClr val="accent4"/>
                  </a:solidFill>
                </a:rPr>
                <a:t>STEP 1</a:t>
              </a:r>
              <a:endParaRPr lang="zh-CN" altLang="en-US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ABF5C54-5F61-6E18-2CE4-EE8A46B0363D}"/>
              </a:ext>
            </a:extLst>
          </p:cNvPr>
          <p:cNvGrpSpPr/>
          <p:nvPr/>
        </p:nvGrpSpPr>
        <p:grpSpPr>
          <a:xfrm>
            <a:off x="3600573" y="2293620"/>
            <a:ext cx="2219933" cy="2945352"/>
            <a:chOff x="3693311" y="2293620"/>
            <a:chExt cx="2219933" cy="2945352"/>
          </a:xfrm>
        </p:grpSpPr>
        <p:sp>
          <p:nvSpPr>
            <p:cNvPr id="136" name="矩形: 圆角 135">
              <a:extLst>
                <a:ext uri="{FF2B5EF4-FFF2-40B4-BE49-F238E27FC236}">
                  <a16:creationId xmlns:a16="http://schemas.microsoft.com/office/drawing/2014/main" id="{4F89A464-97E7-F349-3DC0-1DD9ADCD20A2}"/>
                </a:ext>
              </a:extLst>
            </p:cNvPr>
            <p:cNvSpPr/>
            <p:nvPr/>
          </p:nvSpPr>
          <p:spPr>
            <a:xfrm>
              <a:off x="3693311" y="2293620"/>
              <a:ext cx="2067820" cy="2905991"/>
            </a:xfrm>
            <a:prstGeom prst="roundRect">
              <a:avLst>
                <a:gd name="adj" fmla="val 7198"/>
              </a:avLst>
            </a:prstGeom>
            <a:solidFill>
              <a:schemeClr val="bg1"/>
            </a:solidFill>
            <a:ln w="50800">
              <a:solidFill>
                <a:schemeClr val="accent1"/>
              </a:solidFill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dirty="0"/>
                <a:t>V</a:t>
              </a:r>
              <a:endParaRPr lang="zh-CN" altLang="en-US" dirty="0"/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A4972AEF-4C8D-63CA-B690-C04C035019A4}"/>
                </a:ext>
              </a:extLst>
            </p:cNvPr>
            <p:cNvGrpSpPr/>
            <p:nvPr/>
          </p:nvGrpSpPr>
          <p:grpSpPr>
            <a:xfrm>
              <a:off x="3792692" y="2425477"/>
              <a:ext cx="2120552" cy="2813495"/>
              <a:chOff x="3792692" y="2425477"/>
              <a:chExt cx="2120552" cy="2813495"/>
            </a:xfrm>
          </p:grpSpPr>
          <p:sp>
            <p:nvSpPr>
              <p:cNvPr id="168" name="矩形: 圆角 167">
                <a:extLst>
                  <a:ext uri="{FF2B5EF4-FFF2-40B4-BE49-F238E27FC236}">
                    <a16:creationId xmlns:a16="http://schemas.microsoft.com/office/drawing/2014/main" id="{B428EC7F-77AE-D329-834D-154AB6A11C77}"/>
                  </a:ext>
                </a:extLst>
              </p:cNvPr>
              <p:cNvSpPr/>
              <p:nvPr/>
            </p:nvSpPr>
            <p:spPr>
              <a:xfrm>
                <a:off x="3865167" y="4894132"/>
                <a:ext cx="1125102" cy="344840"/>
              </a:xfrm>
              <a:prstGeom prst="roundRect">
                <a:avLst>
                  <a:gd name="adj" fmla="val 7198"/>
                </a:avLst>
              </a:prstGeom>
              <a:solidFill>
                <a:schemeClr val="accent2"/>
              </a:solidFill>
              <a:ln w="50800">
                <a:noFill/>
              </a:ln>
              <a:effectLst>
                <a:outerShdw blurRad="965200" dist="127000" dir="2700000" sx="98000" sy="98000" algn="tl" rotWithShape="0">
                  <a:schemeClr val="accent1"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altLang="zh-CN" dirty="0"/>
                  <a:t>IU</a:t>
                </a:r>
                <a:r>
                  <a:rPr lang="zh-CN" altLang="en-US" dirty="0"/>
                  <a:t>设计师</a:t>
                </a:r>
              </a:p>
            </p:txBody>
          </p:sp>
          <p:grpSp>
            <p:nvGrpSpPr>
              <p:cNvPr id="169" name="组合 168">
                <a:extLst>
                  <a:ext uri="{FF2B5EF4-FFF2-40B4-BE49-F238E27FC236}">
                    <a16:creationId xmlns:a16="http://schemas.microsoft.com/office/drawing/2014/main" id="{760542B2-BC63-7D78-E299-8377A01C1C08}"/>
                  </a:ext>
                </a:extLst>
              </p:cNvPr>
              <p:cNvGrpSpPr/>
              <p:nvPr/>
            </p:nvGrpSpPr>
            <p:grpSpPr>
              <a:xfrm>
                <a:off x="3792692" y="3739983"/>
                <a:ext cx="2120552" cy="849831"/>
                <a:chOff x="854163" y="3454600"/>
                <a:chExt cx="2120552" cy="849831"/>
              </a:xfrm>
            </p:grpSpPr>
            <p:sp>
              <p:nvSpPr>
                <p:cNvPr id="170" name="文本框 169">
                  <a:extLst>
                    <a:ext uri="{FF2B5EF4-FFF2-40B4-BE49-F238E27FC236}">
                      <a16:creationId xmlns:a16="http://schemas.microsoft.com/office/drawing/2014/main" id="{B032BFD0-EEF1-2681-99DC-8CFE939C6F9C}"/>
                    </a:ext>
                  </a:extLst>
                </p:cNvPr>
                <p:cNvSpPr txBox="1"/>
                <p:nvPr/>
              </p:nvSpPr>
              <p:spPr>
                <a:xfrm>
                  <a:off x="854163" y="3454600"/>
                  <a:ext cx="212055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altLang="zh-CN" dirty="0">
                      <a:solidFill>
                        <a:schemeClr val="accent1"/>
                      </a:solidFill>
                    </a:rPr>
                    <a:t>20xx.x.x-20xx.x.x</a:t>
                  </a:r>
                </a:p>
                <a:p>
                  <a:r>
                    <a:rPr lang="en-US" altLang="zh-CN" sz="1000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+mj-ea"/>
                      <a:ea typeface="+mj-ea"/>
                    </a:rPr>
                    <a:t>XX</a:t>
                  </a:r>
                  <a:r>
                    <a:rPr lang="zh-CN" altLang="en-US" sz="1000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+mj-ea"/>
                      <a:ea typeface="+mj-ea"/>
                    </a:rPr>
                    <a:t>信息科技有限公司</a:t>
                  </a:r>
                </a:p>
              </p:txBody>
            </p:sp>
            <p:sp>
              <p:nvSpPr>
                <p:cNvPr id="171" name="文本框 170">
                  <a:extLst>
                    <a:ext uri="{FF2B5EF4-FFF2-40B4-BE49-F238E27FC236}">
                      <a16:creationId xmlns:a16="http://schemas.microsoft.com/office/drawing/2014/main" id="{4BF18045-2D5D-92FC-E14F-C39BC1D32B0C}"/>
                    </a:ext>
                  </a:extLst>
                </p:cNvPr>
                <p:cNvSpPr txBox="1"/>
                <p:nvPr/>
              </p:nvSpPr>
              <p:spPr>
                <a:xfrm>
                  <a:off x="854163" y="3935099"/>
                  <a:ext cx="19853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zh-CN" altLang="en-US" sz="600" dirty="0"/>
                    <a:t>负责</a:t>
                  </a:r>
                  <a:r>
                    <a:rPr lang="en-US" altLang="zh-CN" sz="600" dirty="0"/>
                    <a:t>APP</a:t>
                  </a:r>
                  <a:r>
                    <a:rPr lang="zh-CN" altLang="en-US" sz="600" dirty="0"/>
                    <a:t>、宫网、后台管理的所有界面设计</a:t>
                  </a:r>
                  <a:endParaRPr lang="en-US" altLang="zh-CN" sz="600" dirty="0"/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zh-CN" altLang="en-US" sz="600" dirty="0"/>
                    <a:t>配合品设计相关视觉效果图</a:t>
                  </a:r>
                  <a:endParaRPr lang="en-US" altLang="zh-CN" sz="600" dirty="0"/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zh-CN" altLang="en-US" sz="600" dirty="0"/>
                    <a:t>负责网站整体的视觉风格设计和设计规范的制定</a:t>
                  </a:r>
                </a:p>
              </p:txBody>
            </p:sp>
          </p:grpSp>
          <p:sp>
            <p:nvSpPr>
              <p:cNvPr id="177" name="文本框 176">
                <a:extLst>
                  <a:ext uri="{FF2B5EF4-FFF2-40B4-BE49-F238E27FC236}">
                    <a16:creationId xmlns:a16="http://schemas.microsoft.com/office/drawing/2014/main" id="{CB2111F5-64E8-F049-B251-67965BFA0ADA}"/>
                  </a:ext>
                </a:extLst>
              </p:cNvPr>
              <p:cNvSpPr txBox="1"/>
              <p:nvPr/>
            </p:nvSpPr>
            <p:spPr>
              <a:xfrm>
                <a:off x="4230429" y="2425477"/>
                <a:ext cx="993585" cy="3693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b="1" dirty="0">
                    <a:solidFill>
                      <a:schemeClr val="accent4"/>
                    </a:solidFill>
                  </a:rPr>
                  <a:t>STEP 2</a:t>
                </a:r>
                <a:endParaRPr lang="zh-CN" altLang="en-US" b="1" dirty="0">
                  <a:solidFill>
                    <a:schemeClr val="accent4"/>
                  </a:solidFill>
                </a:endParaRPr>
              </a:p>
            </p:txBody>
          </p:sp>
        </p:grp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A60A854A-A1C3-7760-E508-0EF8F73B805D}"/>
              </a:ext>
            </a:extLst>
          </p:cNvPr>
          <p:cNvGrpSpPr/>
          <p:nvPr/>
        </p:nvGrpSpPr>
        <p:grpSpPr>
          <a:xfrm>
            <a:off x="6279375" y="3129372"/>
            <a:ext cx="2186290" cy="2977383"/>
            <a:chOff x="6516448" y="3129372"/>
            <a:chExt cx="2186290" cy="2977383"/>
          </a:xfrm>
        </p:grpSpPr>
        <p:sp>
          <p:nvSpPr>
            <p:cNvPr id="127" name="矩形: 圆角 126">
              <a:extLst>
                <a:ext uri="{FF2B5EF4-FFF2-40B4-BE49-F238E27FC236}">
                  <a16:creationId xmlns:a16="http://schemas.microsoft.com/office/drawing/2014/main" id="{1E52E0D7-F142-B8C8-C540-A45DD7C07D62}"/>
                </a:ext>
              </a:extLst>
            </p:cNvPr>
            <p:cNvSpPr/>
            <p:nvPr/>
          </p:nvSpPr>
          <p:spPr>
            <a:xfrm>
              <a:off x="6516448" y="3200764"/>
              <a:ext cx="2067820" cy="2905991"/>
            </a:xfrm>
            <a:prstGeom prst="roundRect">
              <a:avLst>
                <a:gd name="adj" fmla="val 7198"/>
              </a:avLst>
            </a:prstGeom>
            <a:solidFill>
              <a:schemeClr val="bg1"/>
            </a:solidFill>
            <a:ln w="50800">
              <a:solidFill>
                <a:schemeClr val="accent1"/>
              </a:solidFill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4" name="矩形: 圆角 163">
              <a:extLst>
                <a:ext uri="{FF2B5EF4-FFF2-40B4-BE49-F238E27FC236}">
                  <a16:creationId xmlns:a16="http://schemas.microsoft.com/office/drawing/2014/main" id="{F546FE35-18B4-DFC8-CFB1-43180675DF34}"/>
                </a:ext>
              </a:extLst>
            </p:cNvPr>
            <p:cNvSpPr/>
            <p:nvPr/>
          </p:nvSpPr>
          <p:spPr>
            <a:xfrm>
              <a:off x="6605831" y="3129372"/>
              <a:ext cx="1125102" cy="344840"/>
            </a:xfrm>
            <a:prstGeom prst="roundRect">
              <a:avLst>
                <a:gd name="adj" fmla="val 7198"/>
              </a:avLst>
            </a:prstGeom>
            <a:solidFill>
              <a:schemeClr val="accent2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dirty="0"/>
                <a:t>IU</a:t>
              </a:r>
              <a:r>
                <a:rPr lang="zh-CN" altLang="en-US" dirty="0"/>
                <a:t>设计师</a:t>
              </a:r>
            </a:p>
          </p:txBody>
        </p:sp>
        <p:grpSp>
          <p:nvGrpSpPr>
            <p:cNvPr id="165" name="组合 164">
              <a:extLst>
                <a:ext uri="{FF2B5EF4-FFF2-40B4-BE49-F238E27FC236}">
                  <a16:creationId xmlns:a16="http://schemas.microsoft.com/office/drawing/2014/main" id="{39AD727C-2EFB-D236-0205-25601CF95B4E}"/>
                </a:ext>
              </a:extLst>
            </p:cNvPr>
            <p:cNvGrpSpPr/>
            <p:nvPr/>
          </p:nvGrpSpPr>
          <p:grpSpPr>
            <a:xfrm>
              <a:off x="6582185" y="3843566"/>
              <a:ext cx="2120553" cy="849831"/>
              <a:chOff x="854162" y="3454600"/>
              <a:chExt cx="2120553" cy="849831"/>
            </a:xfrm>
          </p:grpSpPr>
          <p:sp>
            <p:nvSpPr>
              <p:cNvPr id="166" name="文本框 165">
                <a:extLst>
                  <a:ext uri="{FF2B5EF4-FFF2-40B4-BE49-F238E27FC236}">
                    <a16:creationId xmlns:a16="http://schemas.microsoft.com/office/drawing/2014/main" id="{632354E7-4EF7-E1E1-56BE-1A69E98AA190}"/>
                  </a:ext>
                </a:extLst>
              </p:cNvPr>
              <p:cNvSpPr txBox="1"/>
              <p:nvPr/>
            </p:nvSpPr>
            <p:spPr>
              <a:xfrm>
                <a:off x="854163" y="3454600"/>
                <a:ext cx="2120552" cy="52322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dirty="0">
                    <a:solidFill>
                      <a:schemeClr val="accent1"/>
                    </a:solidFill>
                  </a:rPr>
                  <a:t>20xx.x.x-20xx.x.x</a:t>
                </a:r>
              </a:p>
              <a:p>
                <a:r>
                  <a:rPr lang="en-US" altLang="zh-CN" sz="1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+mj-ea"/>
                    <a:ea typeface="+mj-ea"/>
                  </a:rPr>
                  <a:t>XX</a:t>
                </a:r>
                <a:r>
                  <a:rPr lang="zh-CN" altLang="en-US" sz="1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+mj-ea"/>
                    <a:ea typeface="+mj-ea"/>
                  </a:rPr>
                  <a:t>信息科技有限公司</a:t>
                </a:r>
              </a:p>
            </p:txBody>
          </p:sp>
          <p:sp>
            <p:nvSpPr>
              <p:cNvPr id="167" name="文本框 166">
                <a:extLst>
                  <a:ext uri="{FF2B5EF4-FFF2-40B4-BE49-F238E27FC236}">
                    <a16:creationId xmlns:a16="http://schemas.microsoft.com/office/drawing/2014/main" id="{9AA5EABF-441A-3E6D-93D0-E6F3128CDFE4}"/>
                  </a:ext>
                </a:extLst>
              </p:cNvPr>
              <p:cNvSpPr txBox="1"/>
              <p:nvPr/>
            </p:nvSpPr>
            <p:spPr>
              <a:xfrm>
                <a:off x="854162" y="3935099"/>
                <a:ext cx="2056073" cy="3693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zh-CN" altLang="en-US" sz="600" dirty="0"/>
                  <a:t>负责</a:t>
                </a:r>
                <a:r>
                  <a:rPr lang="en-US" altLang="zh-CN" sz="600" dirty="0"/>
                  <a:t>APP</a:t>
                </a:r>
                <a:r>
                  <a:rPr lang="zh-CN" altLang="en-US" sz="600" dirty="0"/>
                  <a:t>、宫网、后台管理的所有界面设计</a:t>
                </a:r>
                <a:endParaRPr lang="en-US" altLang="zh-CN" sz="6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zh-CN" altLang="en-US" sz="600" dirty="0"/>
                  <a:t>配合品设计相关视觉效果图</a:t>
                </a:r>
                <a:endParaRPr lang="en-US" altLang="zh-CN" sz="6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zh-CN" altLang="en-US" sz="600" dirty="0"/>
                  <a:t>负责网站整体的视觉风格设计和设计规范的制定</a:t>
                </a:r>
              </a:p>
            </p:txBody>
          </p:sp>
        </p:grpSp>
        <p:sp>
          <p:nvSpPr>
            <p:cNvPr id="178" name="文本框 177">
              <a:extLst>
                <a:ext uri="{FF2B5EF4-FFF2-40B4-BE49-F238E27FC236}">
                  <a16:creationId xmlns:a16="http://schemas.microsoft.com/office/drawing/2014/main" id="{562D06B3-A4F5-E72F-EB5A-C05341AFF690}"/>
                </a:ext>
              </a:extLst>
            </p:cNvPr>
            <p:cNvSpPr txBox="1"/>
            <p:nvPr/>
          </p:nvSpPr>
          <p:spPr>
            <a:xfrm>
              <a:off x="7053566" y="5580882"/>
              <a:ext cx="993585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b="1" dirty="0">
                  <a:solidFill>
                    <a:schemeClr val="accent4"/>
                  </a:solidFill>
                </a:rPr>
                <a:t>STEP 3</a:t>
              </a:r>
              <a:endParaRPr lang="zh-CN" altLang="en-US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75061DE-F4EC-4A4B-87A3-D3AAA89949D5}"/>
              </a:ext>
            </a:extLst>
          </p:cNvPr>
          <p:cNvGrpSpPr/>
          <p:nvPr/>
        </p:nvGrpSpPr>
        <p:grpSpPr>
          <a:xfrm>
            <a:off x="8943994" y="2303780"/>
            <a:ext cx="2204761" cy="2935192"/>
            <a:chOff x="9339584" y="2303780"/>
            <a:chExt cx="2204761" cy="2935192"/>
          </a:xfrm>
        </p:grpSpPr>
        <p:sp>
          <p:nvSpPr>
            <p:cNvPr id="132" name="矩形: 圆角 131">
              <a:extLst>
                <a:ext uri="{FF2B5EF4-FFF2-40B4-BE49-F238E27FC236}">
                  <a16:creationId xmlns:a16="http://schemas.microsoft.com/office/drawing/2014/main" id="{FB0F70EB-940F-DD20-DCBD-3E5C10DA7FE7}"/>
                </a:ext>
              </a:extLst>
            </p:cNvPr>
            <p:cNvSpPr/>
            <p:nvPr/>
          </p:nvSpPr>
          <p:spPr>
            <a:xfrm>
              <a:off x="9339584" y="2303780"/>
              <a:ext cx="2067820" cy="2905991"/>
            </a:xfrm>
            <a:prstGeom prst="roundRect">
              <a:avLst>
                <a:gd name="adj" fmla="val 7198"/>
              </a:avLst>
            </a:prstGeom>
            <a:solidFill>
              <a:schemeClr val="bg1"/>
            </a:solidFill>
            <a:ln w="50800">
              <a:solidFill>
                <a:schemeClr val="accent1"/>
              </a:solidFill>
            </a:ln>
            <a:effectLst>
              <a:outerShdw blurRad="965200" dist="127000" dir="2700000" sx="98000" sy="98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2" name="矩形: 圆角 171">
              <a:extLst>
                <a:ext uri="{FF2B5EF4-FFF2-40B4-BE49-F238E27FC236}">
                  <a16:creationId xmlns:a16="http://schemas.microsoft.com/office/drawing/2014/main" id="{18FA6B52-2DA7-AF1E-97A0-AA39CF4777A2}"/>
                </a:ext>
              </a:extLst>
            </p:cNvPr>
            <p:cNvSpPr/>
            <p:nvPr/>
          </p:nvSpPr>
          <p:spPr>
            <a:xfrm>
              <a:off x="9493564" y="4894132"/>
              <a:ext cx="1125102" cy="344840"/>
            </a:xfrm>
            <a:prstGeom prst="roundRect">
              <a:avLst>
                <a:gd name="adj" fmla="val 7198"/>
              </a:avLst>
            </a:prstGeom>
            <a:solidFill>
              <a:schemeClr val="accent2"/>
            </a:solidFill>
            <a:ln w="50800">
              <a:noFill/>
            </a:ln>
            <a:effectLst>
              <a:outerShdw blurRad="965200" dist="127000" dir="2700000" sx="98000" sy="98000" algn="tl" rotWithShape="0">
                <a:schemeClr val="accent1"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dirty="0"/>
                <a:t>IU</a:t>
              </a:r>
              <a:r>
                <a:rPr lang="zh-CN" altLang="en-US" dirty="0"/>
                <a:t>设计师</a:t>
              </a:r>
            </a:p>
          </p:txBody>
        </p:sp>
        <p:grpSp>
          <p:nvGrpSpPr>
            <p:cNvPr id="173" name="组合 172">
              <a:extLst>
                <a:ext uri="{FF2B5EF4-FFF2-40B4-BE49-F238E27FC236}">
                  <a16:creationId xmlns:a16="http://schemas.microsoft.com/office/drawing/2014/main" id="{335ADEF1-C030-5A0C-96DD-6D3C0D6CD8EF}"/>
                </a:ext>
              </a:extLst>
            </p:cNvPr>
            <p:cNvGrpSpPr/>
            <p:nvPr/>
          </p:nvGrpSpPr>
          <p:grpSpPr>
            <a:xfrm>
              <a:off x="9423792" y="3717601"/>
              <a:ext cx="2120553" cy="942164"/>
              <a:chOff x="854162" y="3454600"/>
              <a:chExt cx="2120553" cy="942164"/>
            </a:xfrm>
          </p:grpSpPr>
          <p:sp>
            <p:nvSpPr>
              <p:cNvPr id="174" name="文本框 173">
                <a:extLst>
                  <a:ext uri="{FF2B5EF4-FFF2-40B4-BE49-F238E27FC236}">
                    <a16:creationId xmlns:a16="http://schemas.microsoft.com/office/drawing/2014/main" id="{314871A7-88AA-FA4D-0372-7825C328DD5F}"/>
                  </a:ext>
                </a:extLst>
              </p:cNvPr>
              <p:cNvSpPr txBox="1"/>
              <p:nvPr/>
            </p:nvSpPr>
            <p:spPr>
              <a:xfrm>
                <a:off x="854163" y="3454600"/>
                <a:ext cx="2120552" cy="52322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dirty="0">
                    <a:solidFill>
                      <a:schemeClr val="accent1"/>
                    </a:solidFill>
                  </a:rPr>
                  <a:t>20xx.x.x-20xx.x.x</a:t>
                </a:r>
              </a:p>
              <a:p>
                <a:r>
                  <a:rPr lang="en-US" altLang="zh-CN" sz="1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+mj-ea"/>
                    <a:ea typeface="+mj-ea"/>
                  </a:rPr>
                  <a:t>XX</a:t>
                </a:r>
                <a:r>
                  <a:rPr lang="zh-CN" altLang="en-US" sz="1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+mj-ea"/>
                    <a:ea typeface="+mj-ea"/>
                  </a:rPr>
                  <a:t>信息科技有限公司</a:t>
                </a:r>
              </a:p>
            </p:txBody>
          </p:sp>
          <p:sp>
            <p:nvSpPr>
              <p:cNvPr id="175" name="文本框 174">
                <a:extLst>
                  <a:ext uri="{FF2B5EF4-FFF2-40B4-BE49-F238E27FC236}">
                    <a16:creationId xmlns:a16="http://schemas.microsoft.com/office/drawing/2014/main" id="{4A4F0DF2-9CC5-9827-1D56-20EC170BB431}"/>
                  </a:ext>
                </a:extLst>
              </p:cNvPr>
              <p:cNvSpPr txBox="1"/>
              <p:nvPr/>
            </p:nvSpPr>
            <p:spPr>
              <a:xfrm>
                <a:off x="854162" y="3935099"/>
                <a:ext cx="2067819" cy="46166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zh-CN" altLang="en-US" sz="600" dirty="0"/>
                  <a:t>负责</a:t>
                </a:r>
                <a:r>
                  <a:rPr lang="en-US" altLang="zh-CN" sz="600" dirty="0"/>
                  <a:t>APP</a:t>
                </a:r>
                <a:r>
                  <a:rPr lang="zh-CN" altLang="en-US" sz="600" dirty="0"/>
                  <a:t>、宫网、后台管理的所有界面设计</a:t>
                </a:r>
                <a:endParaRPr lang="en-US" altLang="zh-CN" sz="6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zh-CN" altLang="en-US" sz="600" dirty="0"/>
                  <a:t>配合品设计相关视觉效果图</a:t>
                </a:r>
                <a:endParaRPr lang="en-US" altLang="zh-CN" sz="6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zh-CN" altLang="en-US" sz="600" dirty="0"/>
                  <a:t>负责网站整体的视觉风格设计和设计规范的制定</a:t>
                </a:r>
              </a:p>
              <a:p>
                <a:endParaRPr lang="zh-CN" altLang="en-US" sz="600" dirty="0"/>
              </a:p>
            </p:txBody>
          </p:sp>
        </p:grpSp>
        <p:sp>
          <p:nvSpPr>
            <p:cNvPr id="179" name="文本框 178">
              <a:extLst>
                <a:ext uri="{FF2B5EF4-FFF2-40B4-BE49-F238E27FC236}">
                  <a16:creationId xmlns:a16="http://schemas.microsoft.com/office/drawing/2014/main" id="{F6E04C51-E579-2AE3-346C-674585744AFD}"/>
                </a:ext>
              </a:extLst>
            </p:cNvPr>
            <p:cNvSpPr txBox="1"/>
            <p:nvPr/>
          </p:nvSpPr>
          <p:spPr>
            <a:xfrm>
              <a:off x="9876702" y="2425477"/>
              <a:ext cx="993585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b="1" dirty="0">
                  <a:solidFill>
                    <a:schemeClr val="accent4"/>
                  </a:solidFill>
                </a:rPr>
                <a:t>STEP 4</a:t>
              </a:r>
              <a:endParaRPr lang="zh-CN" altLang="en-US" b="1" dirty="0">
                <a:solidFill>
                  <a:schemeClr val="accent4"/>
                </a:solidFill>
              </a:endParaRPr>
            </a:p>
          </p:txBody>
        </p:sp>
      </p:grpSp>
      <p:pic>
        <p:nvPicPr>
          <p:cNvPr id="4" name="图片 3">
            <a:hlinkClick r:id="rId3"/>
            <a:extLst>
              <a:ext uri="{FF2B5EF4-FFF2-40B4-BE49-F238E27FC236}">
                <a16:creationId xmlns:a16="http://schemas.microsoft.com/office/drawing/2014/main" id="{A6A2CA06-E68F-EC7F-784D-3892488340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6C59C6B-8553-2C74-B143-F233F246F1BE}"/>
              </a:ext>
            </a:extLst>
          </p:cNvPr>
          <p:cNvSpPr/>
          <p:nvPr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976FB2A-C53C-4CF4-1A4B-6E85A5350519}"/>
              </a:ext>
            </a:extLst>
          </p:cNvPr>
          <p:cNvSpPr/>
          <p:nvPr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F7F264-D5D5-1793-1CA0-6B91CE075556}"/>
              </a:ext>
            </a:extLst>
          </p:cNvPr>
          <p:cNvSpPr/>
          <p:nvPr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223" name="任意多边形: 形状 222">
            <a:extLst>
              <a:ext uri="{FF2B5EF4-FFF2-40B4-BE49-F238E27FC236}">
                <a16:creationId xmlns:a16="http://schemas.microsoft.com/office/drawing/2014/main" id="{7BACD6E1-36E3-5B1E-0C14-DB1B3F803E7E}"/>
              </a:ext>
            </a:extLst>
          </p:cNvPr>
          <p:cNvSpPr/>
          <p:nvPr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5673937-C5E3-269A-13EA-D5E61F879866}"/>
              </a:ext>
            </a:extLst>
          </p:cNvPr>
          <p:cNvGrpSpPr/>
          <p:nvPr/>
        </p:nvGrpSpPr>
        <p:grpSpPr>
          <a:xfrm>
            <a:off x="517905" y="123360"/>
            <a:ext cx="2471929" cy="1334829"/>
            <a:chOff x="517905" y="123360"/>
            <a:chExt cx="2471929" cy="1334829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8EEED4AF-2447-7E22-3FB1-63D6AB0DD44A}"/>
                </a:ext>
              </a:extLst>
            </p:cNvPr>
            <p:cNvGrpSpPr/>
            <p:nvPr/>
          </p:nvGrpSpPr>
          <p:grpSpPr>
            <a:xfrm>
              <a:off x="517905" y="123360"/>
              <a:ext cx="2471929" cy="1334829"/>
              <a:chOff x="-171070" y="354882"/>
              <a:chExt cx="2471929" cy="1334829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1EFAD66-4966-9211-265C-73C9FA4E760A}"/>
                  </a:ext>
                </a:extLst>
              </p:cNvPr>
              <p:cNvSpPr txBox="1"/>
              <p:nvPr/>
            </p:nvSpPr>
            <p:spPr>
              <a:xfrm>
                <a:off x="-171070" y="354882"/>
                <a:ext cx="1417320" cy="1107996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>
                  <a:defRPr/>
                </a:pPr>
                <a:r>
                  <a:rPr kumimoji="0" lang="en-US" altLang="zh-CN" sz="648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60000">
                          <a:schemeClr val="accent1"/>
                        </a:gs>
                        <a:gs pos="0">
                          <a:schemeClr val="accent1"/>
                        </a:gs>
                        <a:gs pos="63000">
                          <a:schemeClr val="accent1">
                            <a:alpha val="0"/>
                          </a:schemeClr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5400000" scaled="0"/>
                      <a:tileRect/>
                    </a:gradFill>
                    <a:effectLst/>
                    <a:uLnTx/>
                    <a:uFillTx/>
                    <a:latin typeface="Arial"/>
                    <a:ea typeface="OPPOSans B"/>
                    <a:cs typeface="+mn-cs"/>
                  </a:rPr>
                  <a:t>01</a:t>
                </a:r>
                <a:endParaRPr kumimoji="0" lang="zh-CN" altLang="en-US" sz="648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0000">
                        <a:schemeClr val="accent1"/>
                      </a:gs>
                      <a:gs pos="0">
                        <a:schemeClr val="accent1"/>
                      </a:gs>
                      <a:gs pos="63000">
                        <a:schemeClr val="accent1">
                          <a:alpha val="0"/>
                        </a:schemeClr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effectLst/>
                  <a:uLnTx/>
                  <a:uFillTx/>
                  <a:latin typeface="Arial"/>
                  <a:ea typeface="OPPOSans B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648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0000">
                        <a:srgbClr val="0033FF"/>
                      </a:gs>
                      <a:gs pos="0">
                        <a:srgbClr val="0033FF"/>
                      </a:gs>
                      <a:gs pos="63000">
                        <a:srgbClr val="0033FF">
                          <a:alpha val="0"/>
                        </a:srgbClr>
                      </a:gs>
                      <a:gs pos="100000">
                        <a:srgbClr val="0033FF">
                          <a:alpha val="0"/>
                        </a:srgbClr>
                      </a:gs>
                    </a:gsLst>
                    <a:lin ang="5400000" scaled="0"/>
                    <a:tileRect/>
                  </a:gradFill>
                  <a:effectLst/>
                  <a:uLnTx/>
                  <a:uFillTx/>
                  <a:latin typeface="Arial"/>
                  <a:ea typeface="OPPOSans B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A9641E1-97A3-7B32-8AF5-02666E33CFBE}"/>
                  </a:ext>
                </a:extLst>
              </p:cNvPr>
              <p:cNvSpPr txBox="1"/>
              <p:nvPr/>
            </p:nvSpPr>
            <p:spPr>
              <a:xfrm>
                <a:off x="-171069" y="1357312"/>
                <a:ext cx="2050522" cy="332399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OPPOSans R"/>
                    <a:cs typeface="+mn-cs"/>
                  </a:rPr>
                  <a:t>THIS IS THE TITLE</a:t>
                </a:r>
                <a:endParaRPr kumimoji="0" lang="zh-CN" alt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POSans R"/>
                  <a:cs typeface="+mn-cs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6E770BE-E4E4-09A3-4A32-43B3F5D287CC}"/>
                  </a:ext>
                </a:extLst>
              </p:cNvPr>
              <p:cNvSpPr txBox="1"/>
              <p:nvPr/>
            </p:nvSpPr>
            <p:spPr>
              <a:xfrm>
                <a:off x="-155829" y="939179"/>
                <a:ext cx="2456688" cy="553998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B"/>
                    <a:ea typeface="OPPOSans B"/>
                    <a:cs typeface="+mn-cs"/>
                  </a:rPr>
                  <a:t>工作经历</a:t>
                </a:r>
              </a:p>
            </p:txBody>
          </p:sp>
        </p:grp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id="{7448CDB5-C097-A531-E148-398980C1596B}"/>
                </a:ext>
              </a:extLst>
            </p:cNvPr>
            <p:cNvSpPr/>
            <p:nvPr/>
          </p:nvSpPr>
          <p:spPr>
            <a:xfrm>
              <a:off x="2152131" y="800100"/>
              <a:ext cx="129156" cy="129156"/>
            </a:xfrm>
            <a:prstGeom prst="don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POSans R"/>
                <a:cs typeface="+mn-cs"/>
              </a:endParaRPr>
            </a:p>
          </p:txBody>
        </p:sp>
      </p:grp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BCA3092E-FA22-1D91-C367-421B55EA9BF1}"/>
              </a:ext>
            </a:extLst>
          </p:cNvPr>
          <p:cNvGrpSpPr/>
          <p:nvPr/>
        </p:nvGrpSpPr>
        <p:grpSpPr>
          <a:xfrm flipH="1">
            <a:off x="-731522" y="3086720"/>
            <a:ext cx="13700761" cy="2423307"/>
            <a:chOff x="-1364981" y="3079574"/>
            <a:chExt cx="14723077" cy="2423307"/>
          </a:xfrm>
        </p:grpSpPr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FFABD4C5-73E7-5546-230E-AA887C796784}"/>
                </a:ext>
              </a:extLst>
            </p:cNvPr>
            <p:cNvGrpSpPr/>
            <p:nvPr/>
          </p:nvGrpSpPr>
          <p:grpSpPr>
            <a:xfrm flipH="1">
              <a:off x="314105" y="3079574"/>
              <a:ext cx="2347754" cy="1654624"/>
              <a:chOff x="10826496" y="4479476"/>
              <a:chExt cx="2347754" cy="1654624"/>
            </a:xfrm>
          </p:grpSpPr>
          <p:sp>
            <p:nvSpPr>
              <p:cNvPr id="139" name="弧形 138">
                <a:extLst>
                  <a:ext uri="{FF2B5EF4-FFF2-40B4-BE49-F238E27FC236}">
                    <a16:creationId xmlns:a16="http://schemas.microsoft.com/office/drawing/2014/main" id="{355AF19D-C46B-E46C-9C4F-B3D5874D44C8}"/>
                  </a:ext>
                </a:extLst>
              </p:cNvPr>
              <p:cNvSpPr/>
              <p:nvPr/>
            </p:nvSpPr>
            <p:spPr>
              <a:xfrm>
                <a:off x="11493637" y="4479476"/>
                <a:ext cx="1680613" cy="1537366"/>
              </a:xfrm>
              <a:prstGeom prst="arc">
                <a:avLst>
                  <a:gd name="adj1" fmla="val 16182247"/>
                  <a:gd name="adj2" fmla="val 130616"/>
                </a:avLst>
              </a:prstGeom>
              <a:ln w="2159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86694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0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140" name="直接连接符 139">
                <a:extLst>
                  <a:ext uri="{FF2B5EF4-FFF2-40B4-BE49-F238E27FC236}">
                    <a16:creationId xmlns:a16="http://schemas.microsoft.com/office/drawing/2014/main" id="{206632B9-0EA9-4500-79BD-A2DE6664DA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174250" y="5250782"/>
                <a:ext cx="0" cy="883318"/>
              </a:xfrm>
              <a:prstGeom prst="line">
                <a:avLst/>
              </a:prstGeom>
              <a:ln w="2159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接连接符 140">
                <a:extLst>
                  <a:ext uri="{FF2B5EF4-FFF2-40B4-BE49-F238E27FC236}">
                    <a16:creationId xmlns:a16="http://schemas.microsoft.com/office/drawing/2014/main" id="{7AF912C2-441C-EB9A-55EE-9EADE5CAC4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6496" y="4479476"/>
                <a:ext cx="1548542" cy="0"/>
              </a:xfrm>
              <a:prstGeom prst="line">
                <a:avLst/>
              </a:prstGeom>
              <a:ln w="2159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3" name="弧形 142">
              <a:extLst>
                <a:ext uri="{FF2B5EF4-FFF2-40B4-BE49-F238E27FC236}">
                  <a16:creationId xmlns:a16="http://schemas.microsoft.com/office/drawing/2014/main" id="{863CC69D-0292-460B-3DFA-6D58C4A0749A}"/>
                </a:ext>
              </a:extLst>
            </p:cNvPr>
            <p:cNvSpPr/>
            <p:nvPr/>
          </p:nvSpPr>
          <p:spPr>
            <a:xfrm flipV="1">
              <a:off x="-1364981" y="3965515"/>
              <a:ext cx="1680613" cy="1537366"/>
            </a:xfrm>
            <a:prstGeom prst="arc">
              <a:avLst>
                <a:gd name="adj1" fmla="val 16182247"/>
                <a:gd name="adj2" fmla="val 130616"/>
              </a:avLst>
            </a:prstGeom>
            <a:ln w="2159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44" name="直接连接符 143">
              <a:extLst>
                <a:ext uri="{FF2B5EF4-FFF2-40B4-BE49-F238E27FC236}">
                  <a16:creationId xmlns:a16="http://schemas.microsoft.com/office/drawing/2014/main" id="{D441472D-CC50-2EA1-EA02-3CDEC6516FCE}"/>
                </a:ext>
              </a:extLst>
            </p:cNvPr>
            <p:cNvCxnSpPr>
              <a:cxnSpLocks/>
            </p:cNvCxnSpPr>
            <p:nvPr/>
          </p:nvCxnSpPr>
          <p:spPr>
            <a:xfrm>
              <a:off x="315632" y="3848257"/>
              <a:ext cx="0" cy="883318"/>
            </a:xfrm>
            <a:prstGeom prst="line">
              <a:avLst/>
            </a:prstGeom>
            <a:ln w="2159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接连接符 144">
              <a:extLst>
                <a:ext uri="{FF2B5EF4-FFF2-40B4-BE49-F238E27FC236}">
                  <a16:creationId xmlns:a16="http://schemas.microsoft.com/office/drawing/2014/main" id="{50DBE1C0-44D2-03F6-6129-4BC6AAF271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483580" y="5502881"/>
              <a:ext cx="0" cy="0"/>
            </a:xfrm>
            <a:prstGeom prst="line">
              <a:avLst/>
            </a:prstGeom>
            <a:ln w="2159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弧形 25">
              <a:extLst>
                <a:ext uri="{FF2B5EF4-FFF2-40B4-BE49-F238E27FC236}">
                  <a16:creationId xmlns:a16="http://schemas.microsoft.com/office/drawing/2014/main" id="{F525DEE0-1297-6398-E4D7-644DDAC221CC}"/>
                </a:ext>
              </a:extLst>
            </p:cNvPr>
            <p:cNvSpPr/>
            <p:nvPr/>
          </p:nvSpPr>
          <p:spPr>
            <a:xfrm>
              <a:off x="1880333" y="3080023"/>
              <a:ext cx="1484484" cy="1357948"/>
            </a:xfrm>
            <a:prstGeom prst="arc">
              <a:avLst>
                <a:gd name="adj1" fmla="val 16182246"/>
                <a:gd name="adj2" fmla="val 130616"/>
              </a:avLst>
            </a:prstGeom>
            <a:ln w="2159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80769" tIns="40385" rIns="80769" bIns="40385" rtlCol="0" anchor="ctr">
              <a:no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50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F0E23033-79E7-5793-BF2D-3D0E5C0840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4818" y="3761318"/>
              <a:ext cx="0" cy="780235"/>
            </a:xfrm>
            <a:prstGeom prst="line">
              <a:avLst/>
            </a:prstGeom>
            <a:ln w="2159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9A06E2D3-BD97-AF04-7968-D33268554330}"/>
                </a:ext>
              </a:extLst>
            </p:cNvPr>
            <p:cNvCxnSpPr>
              <a:cxnSpLocks/>
            </p:cNvCxnSpPr>
            <p:nvPr/>
          </p:nvCxnSpPr>
          <p:spPr>
            <a:xfrm>
              <a:off x="1093255" y="3080023"/>
              <a:ext cx="1565618" cy="0"/>
            </a:xfrm>
            <a:prstGeom prst="line">
              <a:avLst/>
            </a:prstGeom>
            <a:ln w="2159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弧形 44">
              <a:extLst>
                <a:ext uri="{FF2B5EF4-FFF2-40B4-BE49-F238E27FC236}">
                  <a16:creationId xmlns:a16="http://schemas.microsoft.com/office/drawing/2014/main" id="{8B03ED7F-FF0B-C6A0-F13E-AD31C8AC55F6}"/>
                </a:ext>
              </a:extLst>
            </p:cNvPr>
            <p:cNvSpPr/>
            <p:nvPr/>
          </p:nvSpPr>
          <p:spPr>
            <a:xfrm flipH="1" flipV="1">
              <a:off x="3363470" y="3862581"/>
              <a:ext cx="1484484" cy="1357948"/>
            </a:xfrm>
            <a:prstGeom prst="arc">
              <a:avLst>
                <a:gd name="adj1" fmla="val 16182246"/>
                <a:gd name="adj2" fmla="val 130616"/>
              </a:avLst>
            </a:prstGeom>
            <a:ln w="2159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80769" tIns="40385" rIns="80769" bIns="40385" rtlCol="0" anchor="ctr">
              <a:no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50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EB8F8305-FBAA-1CD5-6498-BCE4DB1B0E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3470" y="3759001"/>
              <a:ext cx="0" cy="780235"/>
            </a:xfrm>
            <a:prstGeom prst="line">
              <a:avLst/>
            </a:prstGeom>
            <a:ln w="2159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BE35E105-3834-0063-5EB9-19EA3C6A58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69413" y="5220531"/>
              <a:ext cx="1367826" cy="0"/>
            </a:xfrm>
            <a:prstGeom prst="line">
              <a:avLst/>
            </a:prstGeom>
            <a:ln w="2159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B41E519B-CDB3-B248-03E6-FFA99A0A54AC}"/>
                </a:ext>
              </a:extLst>
            </p:cNvPr>
            <p:cNvGrpSpPr/>
            <p:nvPr/>
          </p:nvGrpSpPr>
          <p:grpSpPr>
            <a:xfrm flipH="1">
              <a:off x="6209222" y="3080593"/>
              <a:ext cx="2073769" cy="1461529"/>
              <a:chOff x="10913187" y="4620947"/>
              <a:chExt cx="2073769" cy="1461529"/>
            </a:xfrm>
          </p:grpSpPr>
          <p:sp>
            <p:nvSpPr>
              <p:cNvPr id="49" name="弧形 48">
                <a:extLst>
                  <a:ext uri="{FF2B5EF4-FFF2-40B4-BE49-F238E27FC236}">
                    <a16:creationId xmlns:a16="http://schemas.microsoft.com/office/drawing/2014/main" id="{14BAC110-BAC7-0EF2-9692-09216CDFEA1C}"/>
                  </a:ext>
                </a:extLst>
              </p:cNvPr>
              <p:cNvSpPr/>
              <p:nvPr/>
            </p:nvSpPr>
            <p:spPr>
              <a:xfrm>
                <a:off x="11502472" y="4620947"/>
                <a:ext cx="1484484" cy="1357948"/>
              </a:xfrm>
              <a:prstGeom prst="arc">
                <a:avLst>
                  <a:gd name="adj1" fmla="val 16182246"/>
                  <a:gd name="adj2" fmla="val 130616"/>
                </a:avLst>
              </a:prstGeom>
              <a:ln w="2159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80769" tIns="40385" rIns="80769" bIns="40385" rtlCol="0" anchor="ctr">
                <a:noAutofit/>
              </a:bodyPr>
              <a:lstStyle/>
              <a:p>
                <a:pPr marL="0" marR="0" lvl="0" indent="0" algn="ctr" defTabSz="86694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695633E9-BC0B-C7D4-1EDD-7A5CBA8045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986956" y="5302241"/>
                <a:ext cx="0" cy="780235"/>
              </a:xfrm>
              <a:prstGeom prst="line">
                <a:avLst/>
              </a:prstGeom>
              <a:ln w="2159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30B80B61-F9BA-A03A-B2A3-205C419E0D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3187" y="4620947"/>
                <a:ext cx="1367826" cy="0"/>
              </a:xfrm>
              <a:prstGeom prst="line">
                <a:avLst/>
              </a:prstGeom>
              <a:ln w="2159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FCF5720B-FC37-9CA4-DED4-8F54C2DCCD40}"/>
                </a:ext>
              </a:extLst>
            </p:cNvPr>
            <p:cNvGrpSpPr/>
            <p:nvPr/>
          </p:nvGrpSpPr>
          <p:grpSpPr>
            <a:xfrm flipV="1">
              <a:off x="4136799" y="3759570"/>
              <a:ext cx="2073772" cy="1461531"/>
              <a:chOff x="11287594" y="4620804"/>
              <a:chExt cx="2073772" cy="1461531"/>
            </a:xfrm>
          </p:grpSpPr>
          <p:sp>
            <p:nvSpPr>
              <p:cNvPr id="53" name="弧形 52">
                <a:extLst>
                  <a:ext uri="{FF2B5EF4-FFF2-40B4-BE49-F238E27FC236}">
                    <a16:creationId xmlns:a16="http://schemas.microsoft.com/office/drawing/2014/main" id="{FD54B92B-9B62-93BA-6F0B-C071169E06FD}"/>
                  </a:ext>
                </a:extLst>
              </p:cNvPr>
              <p:cNvSpPr/>
              <p:nvPr/>
            </p:nvSpPr>
            <p:spPr>
              <a:xfrm>
                <a:off x="11876879" y="4620807"/>
                <a:ext cx="1484484" cy="1357948"/>
              </a:xfrm>
              <a:prstGeom prst="arc">
                <a:avLst>
                  <a:gd name="adj1" fmla="val 16182246"/>
                  <a:gd name="adj2" fmla="val 130616"/>
                </a:avLst>
              </a:prstGeom>
              <a:ln w="2159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80769" tIns="40385" rIns="80769" bIns="40385" rtlCol="0" anchor="ctr">
                <a:noAutofit/>
              </a:bodyPr>
              <a:lstStyle/>
              <a:p>
                <a:pPr marL="0" marR="0" lvl="0" indent="0" algn="ctr" defTabSz="86694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85D08313-E0DD-5DC1-9BEA-36C9170E07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61366" y="5302100"/>
                <a:ext cx="0" cy="780235"/>
              </a:xfrm>
              <a:prstGeom prst="line">
                <a:avLst/>
              </a:prstGeom>
              <a:ln w="2159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186A9C02-385B-C5EF-2D87-57071F3BF2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87594" y="4620804"/>
                <a:ext cx="1367826" cy="0"/>
              </a:xfrm>
              <a:prstGeom prst="line">
                <a:avLst/>
              </a:prstGeom>
              <a:ln w="2159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1D00015E-E25F-D306-E756-2FB1BED41B1C}"/>
                </a:ext>
              </a:extLst>
            </p:cNvPr>
            <p:cNvGrpSpPr/>
            <p:nvPr/>
          </p:nvGrpSpPr>
          <p:grpSpPr>
            <a:xfrm>
              <a:off x="6905847" y="3081679"/>
              <a:ext cx="2073770" cy="1461530"/>
              <a:chOff x="10920746" y="4620803"/>
              <a:chExt cx="2073770" cy="1461530"/>
            </a:xfrm>
          </p:grpSpPr>
          <p:sp>
            <p:nvSpPr>
              <p:cNvPr id="63" name="弧形 62">
                <a:extLst>
                  <a:ext uri="{FF2B5EF4-FFF2-40B4-BE49-F238E27FC236}">
                    <a16:creationId xmlns:a16="http://schemas.microsoft.com/office/drawing/2014/main" id="{8C1DE16B-822B-5D4B-B340-3CCB35A3406B}"/>
                  </a:ext>
                </a:extLst>
              </p:cNvPr>
              <p:cNvSpPr/>
              <p:nvPr/>
            </p:nvSpPr>
            <p:spPr>
              <a:xfrm>
                <a:off x="11510031" y="4620803"/>
                <a:ext cx="1484484" cy="1357948"/>
              </a:xfrm>
              <a:prstGeom prst="arc">
                <a:avLst>
                  <a:gd name="adj1" fmla="val 16182246"/>
                  <a:gd name="adj2" fmla="val 130616"/>
                </a:avLst>
              </a:prstGeom>
              <a:ln w="2159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80769" tIns="40385" rIns="80769" bIns="40385" rtlCol="0" anchor="ctr">
                <a:noAutofit/>
              </a:bodyPr>
              <a:lstStyle/>
              <a:p>
                <a:pPr marL="0" marR="0" lvl="0" indent="0" algn="ctr" defTabSz="86694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14E4B03F-9E64-7836-9C9D-656473F414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994516" y="5302098"/>
                <a:ext cx="0" cy="780235"/>
              </a:xfrm>
              <a:prstGeom prst="line">
                <a:avLst/>
              </a:prstGeom>
              <a:ln w="2159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4F79E0A1-2636-7EBC-DF89-00BEDDAD60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20746" y="4620803"/>
                <a:ext cx="1367826" cy="0"/>
              </a:xfrm>
              <a:prstGeom prst="line">
                <a:avLst/>
              </a:prstGeom>
              <a:ln w="2159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0998C4B7-A3B3-3B23-D113-99B83A751DE7}"/>
                </a:ext>
              </a:extLst>
            </p:cNvPr>
            <p:cNvGrpSpPr/>
            <p:nvPr/>
          </p:nvGrpSpPr>
          <p:grpSpPr>
            <a:xfrm flipH="1" flipV="1">
              <a:off x="8978268" y="3760656"/>
              <a:ext cx="2073771" cy="1461531"/>
              <a:chOff x="11280035" y="4620948"/>
              <a:chExt cx="2073771" cy="1461531"/>
            </a:xfrm>
          </p:grpSpPr>
          <p:sp>
            <p:nvSpPr>
              <p:cNvPr id="60" name="弧形 59">
                <a:extLst>
                  <a:ext uri="{FF2B5EF4-FFF2-40B4-BE49-F238E27FC236}">
                    <a16:creationId xmlns:a16="http://schemas.microsoft.com/office/drawing/2014/main" id="{FD66D63C-92A7-1779-7A63-EA0A06855EAE}"/>
                  </a:ext>
                </a:extLst>
              </p:cNvPr>
              <p:cNvSpPr/>
              <p:nvPr/>
            </p:nvSpPr>
            <p:spPr>
              <a:xfrm>
                <a:off x="11869322" y="4620951"/>
                <a:ext cx="1484484" cy="1357948"/>
              </a:xfrm>
              <a:prstGeom prst="arc">
                <a:avLst>
                  <a:gd name="adj1" fmla="val 16182246"/>
                  <a:gd name="adj2" fmla="val 130616"/>
                </a:avLst>
              </a:prstGeom>
              <a:ln w="2159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80769" tIns="40385" rIns="80769" bIns="40385" rtlCol="0" anchor="ctr">
                <a:noAutofit/>
              </a:bodyPr>
              <a:lstStyle/>
              <a:p>
                <a:pPr marL="0" marR="0" lvl="0" indent="0" algn="ctr" defTabSz="86694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79B112E0-9268-D585-EAB8-9961D9B084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53806" y="5302244"/>
                <a:ext cx="0" cy="780235"/>
              </a:xfrm>
              <a:prstGeom prst="line">
                <a:avLst/>
              </a:prstGeom>
              <a:ln w="2159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7D791274-D479-0EBE-8C37-3AFFB5443D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80035" y="4620948"/>
                <a:ext cx="1367826" cy="0"/>
              </a:xfrm>
              <a:prstGeom prst="line">
                <a:avLst/>
              </a:prstGeom>
              <a:ln w="2159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6571DC0B-155E-9153-30B9-76B5965B7F2E}"/>
                </a:ext>
              </a:extLst>
            </p:cNvPr>
            <p:cNvGrpSpPr/>
            <p:nvPr/>
          </p:nvGrpSpPr>
          <p:grpSpPr>
            <a:xfrm flipH="1">
              <a:off x="11873612" y="3082229"/>
              <a:ext cx="1484484" cy="1461531"/>
              <a:chOff x="12251848" y="4620729"/>
              <a:chExt cx="1484484" cy="1461531"/>
            </a:xfrm>
          </p:grpSpPr>
          <p:sp>
            <p:nvSpPr>
              <p:cNvPr id="88" name="弧形 87">
                <a:extLst>
                  <a:ext uri="{FF2B5EF4-FFF2-40B4-BE49-F238E27FC236}">
                    <a16:creationId xmlns:a16="http://schemas.microsoft.com/office/drawing/2014/main" id="{CF26C312-7201-A4AA-7E26-2D502D203777}"/>
                  </a:ext>
                </a:extLst>
              </p:cNvPr>
              <p:cNvSpPr/>
              <p:nvPr/>
            </p:nvSpPr>
            <p:spPr>
              <a:xfrm>
                <a:off x="12251848" y="4620729"/>
                <a:ext cx="1484484" cy="1357948"/>
              </a:xfrm>
              <a:prstGeom prst="arc">
                <a:avLst>
                  <a:gd name="adj1" fmla="val 16182246"/>
                  <a:gd name="adj2" fmla="val 130616"/>
                </a:avLst>
              </a:prstGeom>
              <a:ln w="2159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80769" tIns="40385" rIns="80769" bIns="40385" rtlCol="0" anchor="ctr">
                <a:noAutofit/>
              </a:bodyPr>
              <a:lstStyle/>
              <a:p>
                <a:pPr marL="0" marR="0" lvl="0" indent="0" algn="ctr" defTabSz="86694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89" name="直接连接符 88">
                <a:extLst>
                  <a:ext uri="{FF2B5EF4-FFF2-40B4-BE49-F238E27FC236}">
                    <a16:creationId xmlns:a16="http://schemas.microsoft.com/office/drawing/2014/main" id="{8E679BF5-F058-6DBC-13FD-5DCE383109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736332" y="5302025"/>
                <a:ext cx="0" cy="780235"/>
              </a:xfrm>
              <a:prstGeom prst="line">
                <a:avLst/>
              </a:prstGeom>
              <a:ln w="2159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组合 83">
              <a:extLst>
                <a:ext uri="{FF2B5EF4-FFF2-40B4-BE49-F238E27FC236}">
                  <a16:creationId xmlns:a16="http://schemas.microsoft.com/office/drawing/2014/main" id="{C723FFD5-DE6B-B9BE-42FC-BBF74DC32CC7}"/>
                </a:ext>
              </a:extLst>
            </p:cNvPr>
            <p:cNvGrpSpPr/>
            <p:nvPr/>
          </p:nvGrpSpPr>
          <p:grpSpPr>
            <a:xfrm flipV="1">
              <a:off x="9801189" y="3761208"/>
              <a:ext cx="2073771" cy="1461529"/>
              <a:chOff x="10538218" y="4621022"/>
              <a:chExt cx="2073771" cy="1461529"/>
            </a:xfrm>
          </p:grpSpPr>
          <p:sp>
            <p:nvSpPr>
              <p:cNvPr id="85" name="弧形 84">
                <a:extLst>
                  <a:ext uri="{FF2B5EF4-FFF2-40B4-BE49-F238E27FC236}">
                    <a16:creationId xmlns:a16="http://schemas.microsoft.com/office/drawing/2014/main" id="{4768AD3A-82A5-FC38-506D-C1C56E922D67}"/>
                  </a:ext>
                </a:extLst>
              </p:cNvPr>
              <p:cNvSpPr/>
              <p:nvPr/>
            </p:nvSpPr>
            <p:spPr>
              <a:xfrm>
                <a:off x="11127504" y="4621023"/>
                <a:ext cx="1484484" cy="1357948"/>
              </a:xfrm>
              <a:prstGeom prst="arc">
                <a:avLst>
                  <a:gd name="adj1" fmla="val 16182246"/>
                  <a:gd name="adj2" fmla="val 130616"/>
                </a:avLst>
              </a:prstGeom>
              <a:ln w="2159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80769" tIns="40385" rIns="80769" bIns="40385" rtlCol="0" anchor="ctr">
                <a:noAutofit/>
              </a:bodyPr>
              <a:lstStyle/>
              <a:p>
                <a:pPr marL="0" marR="0" lvl="0" indent="0" algn="ctr" defTabSz="86694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86" name="直接连接符 85">
                <a:extLst>
                  <a:ext uri="{FF2B5EF4-FFF2-40B4-BE49-F238E27FC236}">
                    <a16:creationId xmlns:a16="http://schemas.microsoft.com/office/drawing/2014/main" id="{CAEAFA92-1446-3F9E-9488-DFC94D4430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611989" y="5302316"/>
                <a:ext cx="0" cy="780235"/>
              </a:xfrm>
              <a:prstGeom prst="line">
                <a:avLst/>
              </a:prstGeom>
              <a:ln w="2159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>
                <a:extLst>
                  <a:ext uri="{FF2B5EF4-FFF2-40B4-BE49-F238E27FC236}">
                    <a16:creationId xmlns:a16="http://schemas.microsoft.com/office/drawing/2014/main" id="{41BD6291-A24B-B884-828B-7E586A5784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38218" y="4621022"/>
                <a:ext cx="1367826" cy="0"/>
              </a:xfrm>
              <a:prstGeom prst="line">
                <a:avLst/>
              </a:prstGeom>
              <a:ln w="2159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7" name="组合 146">
            <a:extLst>
              <a:ext uri="{FF2B5EF4-FFF2-40B4-BE49-F238E27FC236}">
                <a16:creationId xmlns:a16="http://schemas.microsoft.com/office/drawing/2014/main" id="{18125E00-0582-E0D4-1955-7919F6D57B3B}"/>
              </a:ext>
            </a:extLst>
          </p:cNvPr>
          <p:cNvGrpSpPr/>
          <p:nvPr/>
        </p:nvGrpSpPr>
        <p:grpSpPr>
          <a:xfrm>
            <a:off x="1674070" y="5021910"/>
            <a:ext cx="460028" cy="460028"/>
            <a:chOff x="1609038" y="2877253"/>
            <a:chExt cx="460028" cy="460028"/>
          </a:xfrm>
        </p:grpSpPr>
        <p:sp>
          <p:nvSpPr>
            <p:cNvPr id="148" name="椭圆 147">
              <a:extLst>
                <a:ext uri="{FF2B5EF4-FFF2-40B4-BE49-F238E27FC236}">
                  <a16:creationId xmlns:a16="http://schemas.microsoft.com/office/drawing/2014/main" id="{BCA8E8DF-131E-02A3-83D8-3E11BEE9828E}"/>
                </a:ext>
              </a:extLst>
            </p:cNvPr>
            <p:cNvSpPr/>
            <p:nvPr/>
          </p:nvSpPr>
          <p:spPr>
            <a:xfrm>
              <a:off x="1609038" y="2877253"/>
              <a:ext cx="460028" cy="4600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0" name="椭圆 149">
              <a:extLst>
                <a:ext uri="{FF2B5EF4-FFF2-40B4-BE49-F238E27FC236}">
                  <a16:creationId xmlns:a16="http://schemas.microsoft.com/office/drawing/2014/main" id="{119CEF71-1862-CBA5-8139-CBE94B9D43BF}"/>
                </a:ext>
              </a:extLst>
            </p:cNvPr>
            <p:cNvSpPr/>
            <p:nvPr/>
          </p:nvSpPr>
          <p:spPr>
            <a:xfrm>
              <a:off x="1686702" y="2954227"/>
              <a:ext cx="304700" cy="304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919CB852-F87F-D8DF-FA5C-17939FA52821}"/>
              </a:ext>
            </a:extLst>
          </p:cNvPr>
          <p:cNvGrpSpPr/>
          <p:nvPr/>
        </p:nvGrpSpPr>
        <p:grpSpPr>
          <a:xfrm>
            <a:off x="4437503" y="2857183"/>
            <a:ext cx="460028" cy="460028"/>
            <a:chOff x="1609038" y="2877253"/>
            <a:chExt cx="460028" cy="460028"/>
          </a:xfrm>
        </p:grpSpPr>
        <p:sp>
          <p:nvSpPr>
            <p:cNvPr id="152" name="椭圆 151">
              <a:extLst>
                <a:ext uri="{FF2B5EF4-FFF2-40B4-BE49-F238E27FC236}">
                  <a16:creationId xmlns:a16="http://schemas.microsoft.com/office/drawing/2014/main" id="{B182B6B3-4ADE-1E2A-11FD-2C76B7FFFBF4}"/>
                </a:ext>
              </a:extLst>
            </p:cNvPr>
            <p:cNvSpPr/>
            <p:nvPr/>
          </p:nvSpPr>
          <p:spPr>
            <a:xfrm>
              <a:off x="1609038" y="2877253"/>
              <a:ext cx="460028" cy="4600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1B062592-D856-EF61-B449-F2FAA660BC6A}"/>
                </a:ext>
              </a:extLst>
            </p:cNvPr>
            <p:cNvSpPr/>
            <p:nvPr/>
          </p:nvSpPr>
          <p:spPr>
            <a:xfrm>
              <a:off x="1686702" y="2954227"/>
              <a:ext cx="304700" cy="304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54" name="组合 153">
            <a:extLst>
              <a:ext uri="{FF2B5EF4-FFF2-40B4-BE49-F238E27FC236}">
                <a16:creationId xmlns:a16="http://schemas.microsoft.com/office/drawing/2014/main" id="{F0368BF4-6E02-69A4-8368-535C3B6382E4}"/>
              </a:ext>
            </a:extLst>
          </p:cNvPr>
          <p:cNvGrpSpPr/>
          <p:nvPr/>
        </p:nvGrpSpPr>
        <p:grpSpPr>
          <a:xfrm>
            <a:off x="7044399" y="5000439"/>
            <a:ext cx="460028" cy="460028"/>
            <a:chOff x="1609038" y="2877253"/>
            <a:chExt cx="460028" cy="460028"/>
          </a:xfrm>
        </p:grpSpPr>
        <p:sp>
          <p:nvSpPr>
            <p:cNvPr id="155" name="椭圆 154">
              <a:extLst>
                <a:ext uri="{FF2B5EF4-FFF2-40B4-BE49-F238E27FC236}">
                  <a16:creationId xmlns:a16="http://schemas.microsoft.com/office/drawing/2014/main" id="{47590542-CF7B-7509-37AA-D21A78A5B172}"/>
                </a:ext>
              </a:extLst>
            </p:cNvPr>
            <p:cNvSpPr/>
            <p:nvPr/>
          </p:nvSpPr>
          <p:spPr>
            <a:xfrm>
              <a:off x="1609038" y="2877253"/>
              <a:ext cx="460028" cy="4600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6" name="椭圆 155">
              <a:extLst>
                <a:ext uri="{FF2B5EF4-FFF2-40B4-BE49-F238E27FC236}">
                  <a16:creationId xmlns:a16="http://schemas.microsoft.com/office/drawing/2014/main" id="{E0BCBBBD-4759-3F4D-241A-D26CAE34BDA5}"/>
                </a:ext>
              </a:extLst>
            </p:cNvPr>
            <p:cNvSpPr/>
            <p:nvPr/>
          </p:nvSpPr>
          <p:spPr>
            <a:xfrm>
              <a:off x="1686702" y="2954227"/>
              <a:ext cx="304700" cy="304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57" name="组合 156">
            <a:extLst>
              <a:ext uri="{FF2B5EF4-FFF2-40B4-BE49-F238E27FC236}">
                <a16:creationId xmlns:a16="http://schemas.microsoft.com/office/drawing/2014/main" id="{AFC9B36D-11FD-508B-A448-E51E142EFC56}"/>
              </a:ext>
            </a:extLst>
          </p:cNvPr>
          <p:cNvGrpSpPr/>
          <p:nvPr/>
        </p:nvGrpSpPr>
        <p:grpSpPr>
          <a:xfrm>
            <a:off x="9728589" y="2857183"/>
            <a:ext cx="460028" cy="460028"/>
            <a:chOff x="1609038" y="2877253"/>
            <a:chExt cx="460028" cy="460028"/>
          </a:xfrm>
        </p:grpSpPr>
        <p:sp>
          <p:nvSpPr>
            <p:cNvPr id="158" name="椭圆 157">
              <a:extLst>
                <a:ext uri="{FF2B5EF4-FFF2-40B4-BE49-F238E27FC236}">
                  <a16:creationId xmlns:a16="http://schemas.microsoft.com/office/drawing/2014/main" id="{5D2C0BAC-F628-2E87-48DF-CEF09DAFB23C}"/>
                </a:ext>
              </a:extLst>
            </p:cNvPr>
            <p:cNvSpPr/>
            <p:nvPr/>
          </p:nvSpPr>
          <p:spPr>
            <a:xfrm>
              <a:off x="1609038" y="2877253"/>
              <a:ext cx="460028" cy="4600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9" name="椭圆 158">
              <a:extLst>
                <a:ext uri="{FF2B5EF4-FFF2-40B4-BE49-F238E27FC236}">
                  <a16:creationId xmlns:a16="http://schemas.microsoft.com/office/drawing/2014/main" id="{A286A972-722A-E474-3D81-E624C9D981B1}"/>
                </a:ext>
              </a:extLst>
            </p:cNvPr>
            <p:cNvSpPr/>
            <p:nvPr/>
          </p:nvSpPr>
          <p:spPr>
            <a:xfrm>
              <a:off x="1686702" y="2954227"/>
              <a:ext cx="304700" cy="304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72441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3"/>
            <a:extLst>
              <a:ext uri="{FF2B5EF4-FFF2-40B4-BE49-F238E27FC236}">
                <a16:creationId xmlns:a16="http://schemas.microsoft.com/office/drawing/2014/main" id="{A6A2CA06-E68F-EC7F-784D-3892488340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3" y="896487"/>
            <a:ext cx="1781717" cy="2351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6C59C6B-8553-2C74-B143-F233F246F1BE}"/>
              </a:ext>
            </a:extLst>
          </p:cNvPr>
          <p:cNvSpPr/>
          <p:nvPr/>
        </p:nvSpPr>
        <p:spPr>
          <a:xfrm>
            <a:off x="0" y="6659880"/>
            <a:ext cx="12192000" cy="209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5976FB2A-C53C-4CF4-1A4B-6E85A5350519}"/>
              </a:ext>
            </a:extLst>
          </p:cNvPr>
          <p:cNvSpPr/>
          <p:nvPr/>
        </p:nvSpPr>
        <p:spPr>
          <a:xfrm flipH="1">
            <a:off x="11202924" y="6501197"/>
            <a:ext cx="315976" cy="376754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F7F264-D5D5-1793-1CA0-6B91CE075556}"/>
              </a:ext>
            </a:extLst>
          </p:cNvPr>
          <p:cNvSpPr/>
          <p:nvPr/>
        </p:nvSpPr>
        <p:spPr>
          <a:xfrm>
            <a:off x="0" y="6659880"/>
            <a:ext cx="660400" cy="209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sp>
        <p:nvSpPr>
          <p:cNvPr id="223" name="任意多边形: 形状 222">
            <a:extLst>
              <a:ext uri="{FF2B5EF4-FFF2-40B4-BE49-F238E27FC236}">
                <a16:creationId xmlns:a16="http://schemas.microsoft.com/office/drawing/2014/main" id="{7BACD6E1-36E3-5B1E-0C14-DB1B3F803E7E}"/>
              </a:ext>
            </a:extLst>
          </p:cNvPr>
          <p:cNvSpPr/>
          <p:nvPr/>
        </p:nvSpPr>
        <p:spPr>
          <a:xfrm>
            <a:off x="11290290" y="0"/>
            <a:ext cx="901710" cy="796468"/>
          </a:xfrm>
          <a:custGeom>
            <a:avLst/>
            <a:gdLst>
              <a:gd name="connsiteX0" fmla="*/ 0 w 901710"/>
              <a:gd name="connsiteY0" fmla="*/ 0 h 796468"/>
              <a:gd name="connsiteX1" fmla="*/ 160693 w 901710"/>
              <a:gd name="connsiteY1" fmla="*/ 0 h 796468"/>
              <a:gd name="connsiteX2" fmla="*/ 166012 w 901710"/>
              <a:gd name="connsiteY2" fmla="*/ 52763 h 796468"/>
              <a:gd name="connsiteX3" fmla="*/ 881343 w 901710"/>
              <a:gd name="connsiteY3" fmla="*/ 635774 h 796468"/>
              <a:gd name="connsiteX4" fmla="*/ 901710 w 901710"/>
              <a:gd name="connsiteY4" fmla="*/ 634746 h 796468"/>
              <a:gd name="connsiteX5" fmla="*/ 901710 w 901710"/>
              <a:gd name="connsiteY5" fmla="*/ 795440 h 796468"/>
              <a:gd name="connsiteX6" fmla="*/ 881344 w 901710"/>
              <a:gd name="connsiteY6" fmla="*/ 796468 h 796468"/>
              <a:gd name="connsiteX7" fmla="*/ 8584 w 901710"/>
              <a:gd name="connsiteY7" fmla="*/ 85148 h 7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10" h="796468">
                <a:moveTo>
                  <a:pt x="0" y="0"/>
                </a:moveTo>
                <a:lnTo>
                  <a:pt x="160693" y="0"/>
                </a:lnTo>
                <a:lnTo>
                  <a:pt x="166012" y="52763"/>
                </a:lnTo>
                <a:cubicBezTo>
                  <a:pt x="234097" y="385487"/>
                  <a:pt x="528491" y="635774"/>
                  <a:pt x="881343" y="635774"/>
                </a:cubicBezTo>
                <a:lnTo>
                  <a:pt x="901710" y="634746"/>
                </a:lnTo>
                <a:lnTo>
                  <a:pt x="901710" y="795440"/>
                </a:lnTo>
                <a:lnTo>
                  <a:pt x="881344" y="796468"/>
                </a:lnTo>
                <a:cubicBezTo>
                  <a:pt x="450837" y="796468"/>
                  <a:pt x="91653" y="491098"/>
                  <a:pt x="8584" y="85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POSans R"/>
              <a:cs typeface="+mn-cs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5673937-C5E3-269A-13EA-D5E61F879866}"/>
              </a:ext>
            </a:extLst>
          </p:cNvPr>
          <p:cNvGrpSpPr/>
          <p:nvPr/>
        </p:nvGrpSpPr>
        <p:grpSpPr>
          <a:xfrm>
            <a:off x="517905" y="123360"/>
            <a:ext cx="2471929" cy="1334829"/>
            <a:chOff x="517905" y="123360"/>
            <a:chExt cx="2471929" cy="1334829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8EEED4AF-2447-7E22-3FB1-63D6AB0DD44A}"/>
                </a:ext>
              </a:extLst>
            </p:cNvPr>
            <p:cNvGrpSpPr/>
            <p:nvPr/>
          </p:nvGrpSpPr>
          <p:grpSpPr>
            <a:xfrm>
              <a:off x="517905" y="123360"/>
              <a:ext cx="2471929" cy="1334829"/>
              <a:chOff x="-171070" y="354882"/>
              <a:chExt cx="2471929" cy="1334829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1EFAD66-4966-9211-265C-73C9FA4E760A}"/>
                  </a:ext>
                </a:extLst>
              </p:cNvPr>
              <p:cNvSpPr txBox="1"/>
              <p:nvPr/>
            </p:nvSpPr>
            <p:spPr>
              <a:xfrm>
                <a:off x="-171070" y="354882"/>
                <a:ext cx="1417320" cy="1107996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>
                  <a:defRPr/>
                </a:pPr>
                <a:r>
                  <a:rPr kumimoji="0" lang="en-US" altLang="zh-CN" sz="6480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60000">
                          <a:schemeClr val="accent1"/>
                        </a:gs>
                        <a:gs pos="0">
                          <a:schemeClr val="accent1"/>
                        </a:gs>
                        <a:gs pos="63000">
                          <a:schemeClr val="accent1">
                            <a:alpha val="0"/>
                          </a:schemeClr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5400000" scaled="0"/>
                      <a:tileRect/>
                    </a:gradFill>
                    <a:effectLst/>
                    <a:uLnTx/>
                    <a:uFillTx/>
                    <a:latin typeface="Arial"/>
                    <a:ea typeface="OPPOSans B"/>
                    <a:cs typeface="+mn-cs"/>
                  </a:rPr>
                  <a:t>01</a:t>
                </a:r>
                <a:endParaRPr kumimoji="0" lang="zh-CN" altLang="en-US" sz="648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0000">
                        <a:schemeClr val="accent1"/>
                      </a:gs>
                      <a:gs pos="0">
                        <a:schemeClr val="accent1"/>
                      </a:gs>
                      <a:gs pos="63000">
                        <a:schemeClr val="accent1">
                          <a:alpha val="0"/>
                        </a:schemeClr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effectLst/>
                  <a:uLnTx/>
                  <a:uFillTx/>
                  <a:latin typeface="Arial"/>
                  <a:ea typeface="OPPOSans B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648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0000">
                        <a:srgbClr val="0033FF"/>
                      </a:gs>
                      <a:gs pos="0">
                        <a:srgbClr val="0033FF"/>
                      </a:gs>
                      <a:gs pos="63000">
                        <a:srgbClr val="0033FF">
                          <a:alpha val="0"/>
                        </a:srgbClr>
                      </a:gs>
                      <a:gs pos="100000">
                        <a:srgbClr val="0033FF">
                          <a:alpha val="0"/>
                        </a:srgbClr>
                      </a:gs>
                    </a:gsLst>
                    <a:lin ang="5400000" scaled="0"/>
                    <a:tileRect/>
                  </a:gradFill>
                  <a:effectLst/>
                  <a:uLnTx/>
                  <a:uFillTx/>
                  <a:latin typeface="Arial"/>
                  <a:ea typeface="OPPOSans B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A9641E1-97A3-7B32-8AF5-02666E33CFBE}"/>
                  </a:ext>
                </a:extLst>
              </p:cNvPr>
              <p:cNvSpPr txBox="1"/>
              <p:nvPr/>
            </p:nvSpPr>
            <p:spPr>
              <a:xfrm>
                <a:off x="-171069" y="1357312"/>
                <a:ext cx="2050522" cy="332399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OPPOSans R"/>
                    <a:cs typeface="+mn-cs"/>
                  </a:rPr>
                  <a:t>THIS IS THE TITLE</a:t>
                </a:r>
                <a:endParaRPr kumimoji="0" lang="zh-CN" alt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POSans R"/>
                  <a:cs typeface="+mn-cs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6E770BE-E4E4-09A3-4A32-43B3F5D287CC}"/>
                  </a:ext>
                </a:extLst>
              </p:cNvPr>
              <p:cNvSpPr txBox="1"/>
              <p:nvPr/>
            </p:nvSpPr>
            <p:spPr>
              <a:xfrm>
                <a:off x="-155829" y="939179"/>
                <a:ext cx="2456688" cy="553998"/>
              </a:xfrm>
              <a:prstGeom prst="rect">
                <a:avLst/>
              </a:prstGeom>
              <a:noFill/>
              <a:effectLst/>
            </p:spPr>
            <p:txBody>
              <a:bodyPr wrap="square" lIns="109728" tIns="54864" rIns="109728" bIns="54864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B"/>
                    <a:ea typeface="OPPOSans B"/>
                    <a:cs typeface="+mn-cs"/>
                  </a:rPr>
                  <a:t>获得荣誉</a:t>
                </a:r>
              </a:p>
            </p:txBody>
          </p:sp>
        </p:grp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id="{7448CDB5-C097-A531-E148-398980C1596B}"/>
                </a:ext>
              </a:extLst>
            </p:cNvPr>
            <p:cNvSpPr/>
            <p:nvPr/>
          </p:nvSpPr>
          <p:spPr>
            <a:xfrm>
              <a:off x="2152131" y="800100"/>
              <a:ext cx="129156" cy="129156"/>
            </a:xfrm>
            <a:prstGeom prst="don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OPPOSans R"/>
                <a:cs typeface="+mn-cs"/>
              </a:endParaRPr>
            </a:p>
          </p:txBody>
        </p:sp>
      </p:grpSp>
      <p:sp>
        <p:nvSpPr>
          <p:cNvPr id="243" name="矩形: 圆顶角 242">
            <a:extLst>
              <a:ext uri="{FF2B5EF4-FFF2-40B4-BE49-F238E27FC236}">
                <a16:creationId xmlns:a16="http://schemas.microsoft.com/office/drawing/2014/main" id="{689FEE40-17B7-C088-E3F9-3A08CFEA2173}"/>
              </a:ext>
            </a:extLst>
          </p:cNvPr>
          <p:cNvSpPr/>
          <p:nvPr/>
        </p:nvSpPr>
        <p:spPr>
          <a:xfrm>
            <a:off x="793981" y="1864936"/>
            <a:ext cx="10442575" cy="4013440"/>
          </a:xfrm>
          <a:prstGeom prst="round2SameRect">
            <a:avLst>
              <a:gd name="adj1" fmla="val 12629"/>
              <a:gd name="adj2" fmla="val 0"/>
            </a:avLst>
          </a:prstGeom>
          <a:solidFill>
            <a:schemeClr val="bg1"/>
          </a:solidFill>
          <a:ln w="50800">
            <a:solidFill>
              <a:schemeClr val="accent1"/>
            </a:solidFill>
          </a:ln>
          <a:effectLst>
            <a:outerShdw blurRad="965200" dist="127000" dir="2700000" sx="98000" sy="98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grpSp>
        <p:nvGrpSpPr>
          <p:cNvPr id="1053" name="组合 1052">
            <a:extLst>
              <a:ext uri="{FF2B5EF4-FFF2-40B4-BE49-F238E27FC236}">
                <a16:creationId xmlns:a16="http://schemas.microsoft.com/office/drawing/2014/main" id="{E72907F2-8109-F585-8DEC-D1F1065AEE3F}"/>
              </a:ext>
            </a:extLst>
          </p:cNvPr>
          <p:cNvGrpSpPr/>
          <p:nvPr/>
        </p:nvGrpSpPr>
        <p:grpSpPr>
          <a:xfrm>
            <a:off x="8141390" y="1577947"/>
            <a:ext cx="3441242" cy="4507866"/>
            <a:chOff x="4790755" y="1374610"/>
            <a:chExt cx="3136585" cy="4108780"/>
          </a:xfrm>
          <a:effectLst>
            <a:outerShdw blurRad="228600" dist="457200" dir="2700000" sx="97000" sy="97000" algn="tl" rotWithShape="0">
              <a:schemeClr val="tx1">
                <a:alpha val="26000"/>
              </a:schemeClr>
            </a:outerShdw>
          </a:effectLst>
        </p:grpSpPr>
        <p:sp>
          <p:nvSpPr>
            <p:cNvPr id="1054" name="矩形 1053">
              <a:extLst>
                <a:ext uri="{FF2B5EF4-FFF2-40B4-BE49-F238E27FC236}">
                  <a16:creationId xmlns:a16="http://schemas.microsoft.com/office/drawing/2014/main" id="{C1EFE18D-6F36-11D5-8DD7-8542A6BA29C2}"/>
                </a:ext>
              </a:extLst>
            </p:cNvPr>
            <p:cNvSpPr/>
            <p:nvPr/>
          </p:nvSpPr>
          <p:spPr>
            <a:xfrm>
              <a:off x="4955854" y="1539240"/>
              <a:ext cx="2806386" cy="377952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innerShdw blurRad="114300">
                <a:prstClr val="black">
                  <a:alpha val="6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055" name="Picture 2">
              <a:extLst>
                <a:ext uri="{FF2B5EF4-FFF2-40B4-BE49-F238E27FC236}">
                  <a16:creationId xmlns:a16="http://schemas.microsoft.com/office/drawing/2014/main" id="{DC82FBB4-50A2-9201-620B-F3F130A526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  <a14:imgEffect>
                        <a14:brightnessContrast bright="-12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64" t="7007" r="21542" b="10671"/>
            <a:stretch/>
          </p:blipFill>
          <p:spPr bwMode="auto">
            <a:xfrm>
              <a:off x="4790755" y="1374610"/>
              <a:ext cx="3136585" cy="4108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4">
              <a:extLst>
                <a:ext uri="{FF2B5EF4-FFF2-40B4-BE49-F238E27FC236}">
                  <a16:creationId xmlns:a16="http://schemas.microsoft.com/office/drawing/2014/main" id="{65912B64-2165-4190-DD34-CEFC228B2A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" t="799" r="1435" b="799"/>
            <a:stretch/>
          </p:blipFill>
          <p:spPr bwMode="auto">
            <a:xfrm>
              <a:off x="5162864" y="1786890"/>
              <a:ext cx="2392366" cy="328422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7" name="组合 1056">
            <a:extLst>
              <a:ext uri="{FF2B5EF4-FFF2-40B4-BE49-F238E27FC236}">
                <a16:creationId xmlns:a16="http://schemas.microsoft.com/office/drawing/2014/main" id="{268314CA-7023-08C7-E673-5CFAB4891D2D}"/>
              </a:ext>
            </a:extLst>
          </p:cNvPr>
          <p:cNvGrpSpPr/>
          <p:nvPr/>
        </p:nvGrpSpPr>
        <p:grpSpPr>
          <a:xfrm>
            <a:off x="6578601" y="2450774"/>
            <a:ext cx="2947559" cy="3861166"/>
            <a:chOff x="8560115" y="1374610"/>
            <a:chExt cx="3136585" cy="4108780"/>
          </a:xfrm>
          <a:effectLst>
            <a:outerShdw blurRad="228600" dist="457200" dir="2700000" sx="97000" sy="97000" algn="tl" rotWithShape="0">
              <a:schemeClr val="tx1">
                <a:alpha val="26000"/>
              </a:schemeClr>
            </a:outerShdw>
          </a:effectLst>
        </p:grpSpPr>
        <p:sp>
          <p:nvSpPr>
            <p:cNvPr id="1058" name="矩形 1057">
              <a:extLst>
                <a:ext uri="{FF2B5EF4-FFF2-40B4-BE49-F238E27FC236}">
                  <a16:creationId xmlns:a16="http://schemas.microsoft.com/office/drawing/2014/main" id="{AF20EAE4-6F79-60A5-FF2B-04235B0FAD05}"/>
                </a:ext>
              </a:extLst>
            </p:cNvPr>
            <p:cNvSpPr/>
            <p:nvPr/>
          </p:nvSpPr>
          <p:spPr>
            <a:xfrm>
              <a:off x="8725214" y="1539240"/>
              <a:ext cx="2806386" cy="377952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innerShdw blurRad="114300">
                <a:prstClr val="black">
                  <a:alpha val="6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059" name="Picture 2">
              <a:extLst>
                <a:ext uri="{FF2B5EF4-FFF2-40B4-BE49-F238E27FC236}">
                  <a16:creationId xmlns:a16="http://schemas.microsoft.com/office/drawing/2014/main" id="{212D31E4-C92D-4A34-B0DD-E5FCF28829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  <a14:imgEffect>
                        <a14:brightnessContrast bright="-12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64" t="7007" r="21542" b="10671"/>
            <a:stretch/>
          </p:blipFill>
          <p:spPr bwMode="auto">
            <a:xfrm>
              <a:off x="8560115" y="1374610"/>
              <a:ext cx="3136585" cy="4108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3">
              <a:extLst>
                <a:ext uri="{FF2B5EF4-FFF2-40B4-BE49-F238E27FC236}">
                  <a16:creationId xmlns:a16="http://schemas.microsoft.com/office/drawing/2014/main" id="{545605F9-339D-8622-FD17-0F957AE848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6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2" t="1433" r="1862" b="1433"/>
            <a:stretch/>
          </p:blipFill>
          <p:spPr bwMode="auto">
            <a:xfrm>
              <a:off x="8932224" y="1786890"/>
              <a:ext cx="2392366" cy="330956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50" name="组合 1249">
            <a:extLst>
              <a:ext uri="{FF2B5EF4-FFF2-40B4-BE49-F238E27FC236}">
                <a16:creationId xmlns:a16="http://schemas.microsoft.com/office/drawing/2014/main" id="{860B3DE9-F6A7-0CE7-A3C6-5F28BB655B58}"/>
              </a:ext>
            </a:extLst>
          </p:cNvPr>
          <p:cNvGrpSpPr/>
          <p:nvPr/>
        </p:nvGrpSpPr>
        <p:grpSpPr>
          <a:xfrm>
            <a:off x="1445233" y="2485940"/>
            <a:ext cx="1887438" cy="1253322"/>
            <a:chOff x="6182836" y="8221345"/>
            <a:chExt cx="1887438" cy="1253322"/>
          </a:xfrm>
        </p:grpSpPr>
        <p:grpSp>
          <p:nvGrpSpPr>
            <p:cNvPr id="1102" name="组合 1101">
              <a:extLst>
                <a:ext uri="{FF2B5EF4-FFF2-40B4-BE49-F238E27FC236}">
                  <a16:creationId xmlns:a16="http://schemas.microsoft.com/office/drawing/2014/main" id="{17543B6C-C479-4E2F-6CA5-C22132617CB1}"/>
                </a:ext>
              </a:extLst>
            </p:cNvPr>
            <p:cNvGrpSpPr/>
            <p:nvPr/>
          </p:nvGrpSpPr>
          <p:grpSpPr>
            <a:xfrm>
              <a:off x="6182836" y="8281141"/>
              <a:ext cx="1887438" cy="1193526"/>
              <a:chOff x="-6724552" y="8445496"/>
              <a:chExt cx="1453439" cy="919087"/>
            </a:xfrm>
            <a:gradFill>
              <a:gsLst>
                <a:gs pos="0">
                  <a:srgbClr val="E6D4AC"/>
                </a:gs>
                <a:gs pos="95000">
                  <a:srgbClr val="D2B168"/>
                </a:gs>
              </a:gsLst>
              <a:lin ang="5400000" scaled="1"/>
            </a:gradFill>
          </p:grpSpPr>
          <p:sp>
            <p:nvSpPr>
              <p:cNvPr id="1103" name="Freeform 61">
                <a:extLst>
                  <a:ext uri="{FF2B5EF4-FFF2-40B4-BE49-F238E27FC236}">
                    <a16:creationId xmlns:a16="http://schemas.microsoft.com/office/drawing/2014/main" id="{880DD780-594A-0DBA-C80A-BBAB97F2B4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724552" y="8445497"/>
                <a:ext cx="851400" cy="919086"/>
              </a:xfrm>
              <a:custGeom>
                <a:avLst/>
                <a:gdLst>
                  <a:gd name="T0" fmla="*/ 528 w 640"/>
                  <a:gd name="T1" fmla="*/ 570 h 691"/>
                  <a:gd name="T2" fmla="*/ 111 w 640"/>
                  <a:gd name="T3" fmla="*/ 162 h 691"/>
                  <a:gd name="T4" fmla="*/ 115 w 640"/>
                  <a:gd name="T5" fmla="*/ 148 h 691"/>
                  <a:gd name="T6" fmla="*/ 120 w 640"/>
                  <a:gd name="T7" fmla="*/ 135 h 691"/>
                  <a:gd name="T8" fmla="*/ 151 w 640"/>
                  <a:gd name="T9" fmla="*/ 63 h 691"/>
                  <a:gd name="T10" fmla="*/ 180 w 640"/>
                  <a:gd name="T11" fmla="*/ 0 h 691"/>
                  <a:gd name="T12" fmla="*/ 153 w 640"/>
                  <a:gd name="T13" fmla="*/ 32 h 691"/>
                  <a:gd name="T14" fmla="*/ 149 w 640"/>
                  <a:gd name="T15" fmla="*/ 62 h 691"/>
                  <a:gd name="T16" fmla="*/ 116 w 640"/>
                  <a:gd name="T17" fmla="*/ 134 h 691"/>
                  <a:gd name="T18" fmla="*/ 106 w 640"/>
                  <a:gd name="T19" fmla="*/ 161 h 691"/>
                  <a:gd name="T20" fmla="*/ 517 w 640"/>
                  <a:gd name="T21" fmla="*/ 586 h 691"/>
                  <a:gd name="T22" fmla="*/ 525 w 640"/>
                  <a:gd name="T23" fmla="*/ 590 h 691"/>
                  <a:gd name="T24" fmla="*/ 620 w 640"/>
                  <a:gd name="T25" fmla="*/ 691 h 691"/>
                  <a:gd name="T26" fmla="*/ 640 w 640"/>
                  <a:gd name="T27" fmla="*/ 679 h 691"/>
                  <a:gd name="T28" fmla="*/ 528 w 640"/>
                  <a:gd name="T29" fmla="*/ 570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40" h="691">
                    <a:moveTo>
                      <a:pt x="528" y="570"/>
                    </a:moveTo>
                    <a:cubicBezTo>
                      <a:pt x="395" y="511"/>
                      <a:pt x="8" y="492"/>
                      <a:pt x="111" y="162"/>
                    </a:cubicBezTo>
                    <a:cubicBezTo>
                      <a:pt x="113" y="157"/>
                      <a:pt x="114" y="152"/>
                      <a:pt x="115" y="148"/>
                    </a:cubicBezTo>
                    <a:cubicBezTo>
                      <a:pt x="117" y="143"/>
                      <a:pt x="118" y="139"/>
                      <a:pt x="120" y="135"/>
                    </a:cubicBezTo>
                    <a:cubicBezTo>
                      <a:pt x="129" y="110"/>
                      <a:pt x="140" y="84"/>
                      <a:pt x="151" y="63"/>
                    </a:cubicBezTo>
                    <a:cubicBezTo>
                      <a:pt x="169" y="53"/>
                      <a:pt x="179" y="23"/>
                      <a:pt x="180" y="0"/>
                    </a:cubicBezTo>
                    <a:cubicBezTo>
                      <a:pt x="169" y="7"/>
                      <a:pt x="159" y="19"/>
                      <a:pt x="153" y="32"/>
                    </a:cubicBezTo>
                    <a:cubicBezTo>
                      <a:pt x="147" y="45"/>
                      <a:pt x="147" y="55"/>
                      <a:pt x="149" y="62"/>
                    </a:cubicBezTo>
                    <a:cubicBezTo>
                      <a:pt x="137" y="84"/>
                      <a:pt x="125" y="109"/>
                      <a:pt x="116" y="134"/>
                    </a:cubicBezTo>
                    <a:cubicBezTo>
                      <a:pt x="113" y="142"/>
                      <a:pt x="109" y="151"/>
                      <a:pt x="106" y="161"/>
                    </a:cubicBezTo>
                    <a:cubicBezTo>
                      <a:pt x="0" y="502"/>
                      <a:pt x="397" y="528"/>
                      <a:pt x="517" y="586"/>
                    </a:cubicBezTo>
                    <a:cubicBezTo>
                      <a:pt x="520" y="587"/>
                      <a:pt x="522" y="588"/>
                      <a:pt x="525" y="590"/>
                    </a:cubicBezTo>
                    <a:cubicBezTo>
                      <a:pt x="563" y="610"/>
                      <a:pt x="620" y="650"/>
                      <a:pt x="620" y="691"/>
                    </a:cubicBezTo>
                    <a:cubicBezTo>
                      <a:pt x="626" y="687"/>
                      <a:pt x="634" y="683"/>
                      <a:pt x="640" y="679"/>
                    </a:cubicBezTo>
                    <a:cubicBezTo>
                      <a:pt x="627" y="627"/>
                      <a:pt x="576" y="594"/>
                      <a:pt x="528" y="57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04" name="Freeform 62">
                <a:extLst>
                  <a:ext uri="{FF2B5EF4-FFF2-40B4-BE49-F238E27FC236}">
                    <a16:creationId xmlns:a16="http://schemas.microsoft.com/office/drawing/2014/main" id="{B188F602-B502-72DA-F645-233F53177C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213947" y="9045159"/>
                <a:ext cx="151994" cy="127058"/>
              </a:xfrm>
              <a:custGeom>
                <a:avLst/>
                <a:gdLst>
                  <a:gd name="T0" fmla="*/ 13 w 114"/>
                  <a:gd name="T1" fmla="*/ 32 h 95"/>
                  <a:gd name="T2" fmla="*/ 106 w 114"/>
                  <a:gd name="T3" fmla="*/ 95 h 95"/>
                  <a:gd name="T4" fmla="*/ 0 w 114"/>
                  <a:gd name="T5" fmla="*/ 0 h 95"/>
                  <a:gd name="T6" fmla="*/ 13 w 114"/>
                  <a:gd name="T7" fmla="*/ 3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4" h="95">
                    <a:moveTo>
                      <a:pt x="13" y="32"/>
                    </a:moveTo>
                    <a:cubicBezTo>
                      <a:pt x="31" y="63"/>
                      <a:pt x="68" y="89"/>
                      <a:pt x="106" y="95"/>
                    </a:cubicBezTo>
                    <a:cubicBezTo>
                      <a:pt x="114" y="51"/>
                      <a:pt x="45" y="13"/>
                      <a:pt x="0" y="0"/>
                    </a:cubicBezTo>
                    <a:cubicBezTo>
                      <a:pt x="2" y="11"/>
                      <a:pt x="6" y="21"/>
                      <a:pt x="13" y="3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05" name="Freeform 63">
                <a:extLst>
                  <a:ext uri="{FF2B5EF4-FFF2-40B4-BE49-F238E27FC236}">
                    <a16:creationId xmlns:a16="http://schemas.microsoft.com/office/drawing/2014/main" id="{4FFD3C72-A31C-35AD-2F14-C9DE6086F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23193" y="9011911"/>
                <a:ext cx="116370" cy="122308"/>
              </a:xfrm>
              <a:custGeom>
                <a:avLst/>
                <a:gdLst>
                  <a:gd name="T0" fmla="*/ 86 w 87"/>
                  <a:gd name="T1" fmla="*/ 92 h 92"/>
                  <a:gd name="T2" fmla="*/ 82 w 87"/>
                  <a:gd name="T3" fmla="*/ 69 h 92"/>
                  <a:gd name="T4" fmla="*/ 0 w 87"/>
                  <a:gd name="T5" fmla="*/ 0 h 92"/>
                  <a:gd name="T6" fmla="*/ 86 w 87"/>
                  <a:gd name="T7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7" h="92">
                    <a:moveTo>
                      <a:pt x="86" y="92"/>
                    </a:moveTo>
                    <a:cubicBezTo>
                      <a:pt x="87" y="85"/>
                      <a:pt x="86" y="77"/>
                      <a:pt x="82" y="69"/>
                    </a:cubicBezTo>
                    <a:cubicBezTo>
                      <a:pt x="74" y="50"/>
                      <a:pt x="48" y="22"/>
                      <a:pt x="0" y="0"/>
                    </a:cubicBezTo>
                    <a:cubicBezTo>
                      <a:pt x="2" y="46"/>
                      <a:pt x="40" y="90"/>
                      <a:pt x="86" y="9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06" name="Freeform 64">
                <a:extLst>
                  <a:ext uri="{FF2B5EF4-FFF2-40B4-BE49-F238E27FC236}">
                    <a16:creationId xmlns:a16="http://schemas.microsoft.com/office/drawing/2014/main" id="{5B671D0D-C277-344F-E799-FFA5EE748D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28876" y="8966787"/>
                <a:ext cx="104495" cy="130619"/>
              </a:xfrm>
              <a:custGeom>
                <a:avLst/>
                <a:gdLst>
                  <a:gd name="T0" fmla="*/ 71 w 79"/>
                  <a:gd name="T1" fmla="*/ 98 h 98"/>
                  <a:gd name="T2" fmla="*/ 11 w 79"/>
                  <a:gd name="T3" fmla="*/ 0 h 98"/>
                  <a:gd name="T4" fmla="*/ 71 w 79"/>
                  <a:gd name="T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9" h="98">
                    <a:moveTo>
                      <a:pt x="71" y="98"/>
                    </a:moveTo>
                    <a:cubicBezTo>
                      <a:pt x="79" y="64"/>
                      <a:pt x="38" y="22"/>
                      <a:pt x="11" y="0"/>
                    </a:cubicBezTo>
                    <a:cubicBezTo>
                      <a:pt x="0" y="45"/>
                      <a:pt x="29" y="91"/>
                      <a:pt x="71" y="9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07" name="Freeform 65">
                <a:extLst>
                  <a:ext uri="{FF2B5EF4-FFF2-40B4-BE49-F238E27FC236}">
                    <a16:creationId xmlns:a16="http://schemas.microsoft.com/office/drawing/2014/main" id="{385F4A1E-0286-29B2-B6F2-FDA1B74F9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09624" y="8907415"/>
                <a:ext cx="78371" cy="132995"/>
              </a:xfrm>
              <a:custGeom>
                <a:avLst/>
                <a:gdLst>
                  <a:gd name="T0" fmla="*/ 45 w 59"/>
                  <a:gd name="T1" fmla="*/ 100 h 100"/>
                  <a:gd name="T2" fmla="*/ 26 w 59"/>
                  <a:gd name="T3" fmla="*/ 0 h 100"/>
                  <a:gd name="T4" fmla="*/ 18 w 59"/>
                  <a:gd name="T5" fmla="*/ 12 h 100"/>
                  <a:gd name="T6" fmla="*/ 45 w 59"/>
                  <a:gd name="T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100">
                    <a:moveTo>
                      <a:pt x="45" y="100"/>
                    </a:moveTo>
                    <a:cubicBezTo>
                      <a:pt x="59" y="74"/>
                      <a:pt x="39" y="26"/>
                      <a:pt x="26" y="0"/>
                    </a:cubicBezTo>
                    <a:cubicBezTo>
                      <a:pt x="23" y="4"/>
                      <a:pt x="20" y="7"/>
                      <a:pt x="18" y="12"/>
                    </a:cubicBezTo>
                    <a:cubicBezTo>
                      <a:pt x="0" y="43"/>
                      <a:pt x="11" y="85"/>
                      <a:pt x="45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08" name="Freeform 66">
                <a:extLst>
                  <a:ext uri="{FF2B5EF4-FFF2-40B4-BE49-F238E27FC236}">
                    <a16:creationId xmlns:a16="http://schemas.microsoft.com/office/drawing/2014/main" id="{FB5CA345-3743-4B88-B44E-C732059960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72556" y="8829042"/>
                <a:ext cx="67686" cy="125869"/>
              </a:xfrm>
              <a:custGeom>
                <a:avLst/>
                <a:gdLst>
                  <a:gd name="T0" fmla="*/ 48 w 51"/>
                  <a:gd name="T1" fmla="*/ 0 h 95"/>
                  <a:gd name="T2" fmla="*/ 25 w 51"/>
                  <a:gd name="T3" fmla="*/ 95 h 95"/>
                  <a:gd name="T4" fmla="*/ 48 w 51"/>
                  <a:gd name="T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95">
                    <a:moveTo>
                      <a:pt x="48" y="0"/>
                    </a:moveTo>
                    <a:cubicBezTo>
                      <a:pt x="9" y="21"/>
                      <a:pt x="0" y="69"/>
                      <a:pt x="25" y="95"/>
                    </a:cubicBezTo>
                    <a:cubicBezTo>
                      <a:pt x="47" y="78"/>
                      <a:pt x="51" y="27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09" name="Freeform 67">
                <a:extLst>
                  <a:ext uri="{FF2B5EF4-FFF2-40B4-BE49-F238E27FC236}">
                    <a16:creationId xmlns:a16="http://schemas.microsoft.com/office/drawing/2014/main" id="{F8DF9A3F-5F04-07D0-3048-2ECF3F300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98681" y="8734047"/>
                <a:ext cx="89058" cy="106870"/>
              </a:xfrm>
              <a:custGeom>
                <a:avLst/>
                <a:gdLst>
                  <a:gd name="T0" fmla="*/ 67 w 67"/>
                  <a:gd name="T1" fmla="*/ 0 h 80"/>
                  <a:gd name="T2" fmla="*/ 11 w 67"/>
                  <a:gd name="T3" fmla="*/ 80 h 80"/>
                  <a:gd name="T4" fmla="*/ 67 w 67"/>
                  <a:gd name="T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7" h="80">
                    <a:moveTo>
                      <a:pt x="67" y="0"/>
                    </a:moveTo>
                    <a:cubicBezTo>
                      <a:pt x="25" y="8"/>
                      <a:pt x="0" y="48"/>
                      <a:pt x="11" y="80"/>
                    </a:cubicBezTo>
                    <a:cubicBezTo>
                      <a:pt x="39" y="73"/>
                      <a:pt x="61" y="28"/>
                      <a:pt x="67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10" name="Freeform 68">
                <a:extLst>
                  <a:ext uri="{FF2B5EF4-FFF2-40B4-BE49-F238E27FC236}">
                    <a16:creationId xmlns:a16="http://schemas.microsoft.com/office/drawing/2014/main" id="{0002BDBD-BC27-7813-9DE7-A36DA06E8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82055" y="8629553"/>
                <a:ext cx="99747" cy="89060"/>
              </a:xfrm>
              <a:custGeom>
                <a:avLst/>
                <a:gdLst>
                  <a:gd name="T0" fmla="*/ 23 w 75"/>
                  <a:gd name="T1" fmla="*/ 19 h 67"/>
                  <a:gd name="T2" fmla="*/ 0 w 75"/>
                  <a:gd name="T3" fmla="*/ 63 h 67"/>
                  <a:gd name="T4" fmla="*/ 75 w 75"/>
                  <a:gd name="T5" fmla="*/ 0 h 67"/>
                  <a:gd name="T6" fmla="*/ 23 w 75"/>
                  <a:gd name="T7" fmla="*/ 1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67">
                    <a:moveTo>
                      <a:pt x="23" y="19"/>
                    </a:moveTo>
                    <a:cubicBezTo>
                      <a:pt x="9" y="31"/>
                      <a:pt x="1" y="45"/>
                      <a:pt x="0" y="63"/>
                    </a:cubicBezTo>
                    <a:cubicBezTo>
                      <a:pt x="30" y="67"/>
                      <a:pt x="61" y="27"/>
                      <a:pt x="75" y="0"/>
                    </a:cubicBezTo>
                    <a:cubicBezTo>
                      <a:pt x="59" y="0"/>
                      <a:pt x="40" y="4"/>
                      <a:pt x="2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11" name="Freeform 69">
                <a:extLst>
                  <a:ext uri="{FF2B5EF4-FFF2-40B4-BE49-F238E27FC236}">
                    <a16:creationId xmlns:a16="http://schemas.microsoft.com/office/drawing/2014/main" id="{F4A5E700-9A83-D2B1-2828-39FFF2778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45245" y="8517931"/>
                <a:ext cx="110433" cy="84309"/>
              </a:xfrm>
              <a:custGeom>
                <a:avLst/>
                <a:gdLst>
                  <a:gd name="T0" fmla="*/ 0 w 83"/>
                  <a:gd name="T1" fmla="*/ 53 h 64"/>
                  <a:gd name="T2" fmla="*/ 83 w 83"/>
                  <a:gd name="T3" fmla="*/ 6 h 64"/>
                  <a:gd name="T4" fmla="*/ 0 w 83"/>
                  <a:gd name="T5" fmla="*/ 5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4">
                    <a:moveTo>
                      <a:pt x="0" y="53"/>
                    </a:moveTo>
                    <a:cubicBezTo>
                      <a:pt x="28" y="64"/>
                      <a:pt x="65" y="31"/>
                      <a:pt x="83" y="6"/>
                    </a:cubicBezTo>
                    <a:cubicBezTo>
                      <a:pt x="48" y="0"/>
                      <a:pt x="9" y="20"/>
                      <a:pt x="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12" name="Freeform 70">
                <a:extLst>
                  <a:ext uri="{FF2B5EF4-FFF2-40B4-BE49-F238E27FC236}">
                    <a16:creationId xmlns:a16="http://schemas.microsoft.com/office/drawing/2014/main" id="{51D1D9FA-2C8F-C0FB-28A1-D04E6A240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211572" y="9205464"/>
                <a:ext cx="125869" cy="91434"/>
              </a:xfrm>
              <a:custGeom>
                <a:avLst/>
                <a:gdLst>
                  <a:gd name="T0" fmla="*/ 30 w 94"/>
                  <a:gd name="T1" fmla="*/ 15 h 69"/>
                  <a:gd name="T2" fmla="*/ 0 w 94"/>
                  <a:gd name="T3" fmla="*/ 69 h 69"/>
                  <a:gd name="T4" fmla="*/ 88 w 94"/>
                  <a:gd name="T5" fmla="*/ 6 h 69"/>
                  <a:gd name="T6" fmla="*/ 30 w 94"/>
                  <a:gd name="T7" fmla="*/ 1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69">
                    <a:moveTo>
                      <a:pt x="30" y="15"/>
                    </a:moveTo>
                    <a:cubicBezTo>
                      <a:pt x="12" y="28"/>
                      <a:pt x="2" y="47"/>
                      <a:pt x="0" y="69"/>
                    </a:cubicBezTo>
                    <a:cubicBezTo>
                      <a:pt x="39" y="68"/>
                      <a:pt x="94" y="44"/>
                      <a:pt x="88" y="6"/>
                    </a:cubicBezTo>
                    <a:cubicBezTo>
                      <a:pt x="69" y="0"/>
                      <a:pt x="49" y="1"/>
                      <a:pt x="3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13" name="Freeform 71">
                <a:extLst>
                  <a:ext uri="{FF2B5EF4-FFF2-40B4-BE49-F238E27FC236}">
                    <a16:creationId xmlns:a16="http://schemas.microsoft.com/office/drawing/2014/main" id="{B1F12AF0-C905-ACAB-D9C0-CA09886EA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48130" y="9162715"/>
                <a:ext cx="135369" cy="92621"/>
              </a:xfrm>
              <a:custGeom>
                <a:avLst/>
                <a:gdLst>
                  <a:gd name="T0" fmla="*/ 12 w 102"/>
                  <a:gd name="T1" fmla="*/ 40 h 70"/>
                  <a:gd name="T2" fmla="*/ 0 w 102"/>
                  <a:gd name="T3" fmla="*/ 66 h 70"/>
                  <a:gd name="T4" fmla="*/ 93 w 102"/>
                  <a:gd name="T5" fmla="*/ 8 h 70"/>
                  <a:gd name="T6" fmla="*/ 12 w 102"/>
                  <a:gd name="T7" fmla="*/ 4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70">
                    <a:moveTo>
                      <a:pt x="12" y="40"/>
                    </a:moveTo>
                    <a:cubicBezTo>
                      <a:pt x="6" y="48"/>
                      <a:pt x="2" y="57"/>
                      <a:pt x="0" y="66"/>
                    </a:cubicBezTo>
                    <a:cubicBezTo>
                      <a:pt x="48" y="70"/>
                      <a:pt x="102" y="49"/>
                      <a:pt x="93" y="8"/>
                    </a:cubicBezTo>
                    <a:cubicBezTo>
                      <a:pt x="57" y="0"/>
                      <a:pt x="27" y="18"/>
                      <a:pt x="12" y="4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14" name="Freeform 72">
                <a:extLst>
                  <a:ext uri="{FF2B5EF4-FFF2-40B4-BE49-F238E27FC236}">
                    <a16:creationId xmlns:a16="http://schemas.microsoft.com/office/drawing/2014/main" id="{E01A3CAA-DDDE-D8BF-2C68-C1227FB972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85873" y="9111655"/>
                <a:ext cx="135369" cy="93808"/>
              </a:xfrm>
              <a:custGeom>
                <a:avLst/>
                <a:gdLst>
                  <a:gd name="T0" fmla="*/ 0 w 102"/>
                  <a:gd name="T1" fmla="*/ 53 h 70"/>
                  <a:gd name="T2" fmla="*/ 100 w 102"/>
                  <a:gd name="T3" fmla="*/ 14 h 70"/>
                  <a:gd name="T4" fmla="*/ 0 w 102"/>
                  <a:gd name="T5" fmla="*/ 5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2" h="70">
                    <a:moveTo>
                      <a:pt x="0" y="53"/>
                    </a:moveTo>
                    <a:cubicBezTo>
                      <a:pt x="61" y="70"/>
                      <a:pt x="102" y="45"/>
                      <a:pt x="100" y="14"/>
                    </a:cubicBezTo>
                    <a:cubicBezTo>
                      <a:pt x="60" y="0"/>
                      <a:pt x="16" y="18"/>
                      <a:pt x="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15" name="Freeform 73">
                <a:extLst>
                  <a:ext uri="{FF2B5EF4-FFF2-40B4-BE49-F238E27FC236}">
                    <a16:creationId xmlns:a16="http://schemas.microsoft.com/office/drawing/2014/main" id="{AB945E35-672E-A441-A2EA-F94645B7C5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614118" y="9035660"/>
                <a:ext cx="141306" cy="86685"/>
              </a:xfrm>
              <a:custGeom>
                <a:avLst/>
                <a:gdLst>
                  <a:gd name="T0" fmla="*/ 106 w 106"/>
                  <a:gd name="T1" fmla="*/ 22 h 65"/>
                  <a:gd name="T2" fmla="*/ 0 w 106"/>
                  <a:gd name="T3" fmla="*/ 27 h 65"/>
                  <a:gd name="T4" fmla="*/ 106 w 106"/>
                  <a:gd name="T5" fmla="*/ 2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6" h="65">
                    <a:moveTo>
                      <a:pt x="106" y="22"/>
                    </a:moveTo>
                    <a:cubicBezTo>
                      <a:pt x="70" y="0"/>
                      <a:pt x="23" y="5"/>
                      <a:pt x="0" y="27"/>
                    </a:cubicBezTo>
                    <a:cubicBezTo>
                      <a:pt x="51" y="65"/>
                      <a:pt x="100" y="54"/>
                      <a:pt x="106" y="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16" name="Freeform 74">
                <a:extLst>
                  <a:ext uri="{FF2B5EF4-FFF2-40B4-BE49-F238E27FC236}">
                    <a16:creationId xmlns:a16="http://schemas.microsoft.com/office/drawing/2014/main" id="{2686D14C-D3E7-F924-0A13-72090D259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692488" y="8905040"/>
                <a:ext cx="127058" cy="103309"/>
              </a:xfrm>
              <a:custGeom>
                <a:avLst/>
                <a:gdLst>
                  <a:gd name="T0" fmla="*/ 95 w 95"/>
                  <a:gd name="T1" fmla="*/ 48 h 78"/>
                  <a:gd name="T2" fmla="*/ 0 w 95"/>
                  <a:gd name="T3" fmla="*/ 8 h 78"/>
                  <a:gd name="T4" fmla="*/ 95 w 95"/>
                  <a:gd name="T5" fmla="*/ 4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5" h="78">
                    <a:moveTo>
                      <a:pt x="95" y="48"/>
                    </a:moveTo>
                    <a:cubicBezTo>
                      <a:pt x="72" y="14"/>
                      <a:pt x="30" y="0"/>
                      <a:pt x="0" y="8"/>
                    </a:cubicBezTo>
                    <a:cubicBezTo>
                      <a:pt x="24" y="52"/>
                      <a:pt x="73" y="78"/>
                      <a:pt x="9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17" name="Freeform 75">
                <a:extLst>
                  <a:ext uri="{FF2B5EF4-FFF2-40B4-BE49-F238E27FC236}">
                    <a16:creationId xmlns:a16="http://schemas.microsoft.com/office/drawing/2014/main" id="{95238558-E6CA-4886-94EB-E677D5BB8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700800" y="8747108"/>
                <a:ext cx="91434" cy="104496"/>
              </a:xfrm>
              <a:custGeom>
                <a:avLst/>
                <a:gdLst>
                  <a:gd name="T0" fmla="*/ 60 w 68"/>
                  <a:gd name="T1" fmla="*/ 74 h 78"/>
                  <a:gd name="T2" fmla="*/ 68 w 68"/>
                  <a:gd name="T3" fmla="*/ 71 h 78"/>
                  <a:gd name="T4" fmla="*/ 0 w 68"/>
                  <a:gd name="T5" fmla="*/ 0 h 78"/>
                  <a:gd name="T6" fmla="*/ 60 w 68"/>
                  <a:gd name="T7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78">
                    <a:moveTo>
                      <a:pt x="60" y="74"/>
                    </a:moveTo>
                    <a:cubicBezTo>
                      <a:pt x="62" y="73"/>
                      <a:pt x="65" y="72"/>
                      <a:pt x="68" y="71"/>
                    </a:cubicBezTo>
                    <a:cubicBezTo>
                      <a:pt x="63" y="39"/>
                      <a:pt x="35" y="6"/>
                      <a:pt x="0" y="0"/>
                    </a:cubicBezTo>
                    <a:cubicBezTo>
                      <a:pt x="7" y="50"/>
                      <a:pt x="36" y="78"/>
                      <a:pt x="6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18" name="Freeform 76">
                <a:extLst>
                  <a:ext uri="{FF2B5EF4-FFF2-40B4-BE49-F238E27FC236}">
                    <a16:creationId xmlns:a16="http://schemas.microsoft.com/office/drawing/2014/main" id="{EC59EC7A-9751-706A-0A16-4AC3C9033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665178" y="8598678"/>
                <a:ext cx="70060" cy="112808"/>
              </a:xfrm>
              <a:custGeom>
                <a:avLst/>
                <a:gdLst>
                  <a:gd name="T0" fmla="*/ 48 w 53"/>
                  <a:gd name="T1" fmla="*/ 82 h 85"/>
                  <a:gd name="T2" fmla="*/ 5 w 53"/>
                  <a:gd name="T3" fmla="*/ 0 h 85"/>
                  <a:gd name="T4" fmla="*/ 48 w 53"/>
                  <a:gd name="T5" fmla="*/ 8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85">
                    <a:moveTo>
                      <a:pt x="48" y="82"/>
                    </a:moveTo>
                    <a:cubicBezTo>
                      <a:pt x="53" y="49"/>
                      <a:pt x="34" y="14"/>
                      <a:pt x="5" y="0"/>
                    </a:cubicBezTo>
                    <a:cubicBezTo>
                      <a:pt x="0" y="48"/>
                      <a:pt x="20" y="85"/>
                      <a:pt x="48" y="8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19" name="Freeform 77">
                <a:extLst>
                  <a:ext uri="{FF2B5EF4-FFF2-40B4-BE49-F238E27FC236}">
                    <a16:creationId xmlns:a16="http://schemas.microsoft.com/office/drawing/2014/main" id="{336AEABA-C1B2-8296-69D9-95DF7B581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604618" y="8468059"/>
                <a:ext cx="61746" cy="111620"/>
              </a:xfrm>
              <a:custGeom>
                <a:avLst/>
                <a:gdLst>
                  <a:gd name="T0" fmla="*/ 34 w 46"/>
                  <a:gd name="T1" fmla="*/ 84 h 84"/>
                  <a:gd name="T2" fmla="*/ 10 w 46"/>
                  <a:gd name="T3" fmla="*/ 0 h 84"/>
                  <a:gd name="T4" fmla="*/ 34 w 46"/>
                  <a:gd name="T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84">
                    <a:moveTo>
                      <a:pt x="34" y="84"/>
                    </a:moveTo>
                    <a:cubicBezTo>
                      <a:pt x="46" y="55"/>
                      <a:pt x="34" y="19"/>
                      <a:pt x="10" y="0"/>
                    </a:cubicBezTo>
                    <a:cubicBezTo>
                      <a:pt x="0" y="36"/>
                      <a:pt x="6" y="79"/>
                      <a:pt x="34" y="8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20" name="Freeform 78">
                <a:extLst>
                  <a:ext uri="{FF2B5EF4-FFF2-40B4-BE49-F238E27FC236}">
                    <a16:creationId xmlns:a16="http://schemas.microsoft.com/office/drawing/2014/main" id="{F02F2F4D-1AF7-0F15-71D3-94A8EBB1C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122514" y="8445496"/>
                <a:ext cx="851401" cy="919086"/>
              </a:xfrm>
              <a:custGeom>
                <a:avLst/>
                <a:gdLst>
                  <a:gd name="T0" fmla="*/ 112 w 640"/>
                  <a:gd name="T1" fmla="*/ 570 h 691"/>
                  <a:gd name="T2" fmla="*/ 529 w 640"/>
                  <a:gd name="T3" fmla="*/ 162 h 691"/>
                  <a:gd name="T4" fmla="*/ 525 w 640"/>
                  <a:gd name="T5" fmla="*/ 148 h 691"/>
                  <a:gd name="T6" fmla="*/ 520 w 640"/>
                  <a:gd name="T7" fmla="*/ 135 h 691"/>
                  <a:gd name="T8" fmla="*/ 489 w 640"/>
                  <a:gd name="T9" fmla="*/ 63 h 691"/>
                  <a:gd name="T10" fmla="*/ 460 w 640"/>
                  <a:gd name="T11" fmla="*/ 0 h 691"/>
                  <a:gd name="T12" fmla="*/ 487 w 640"/>
                  <a:gd name="T13" fmla="*/ 32 h 691"/>
                  <a:gd name="T14" fmla="*/ 491 w 640"/>
                  <a:gd name="T15" fmla="*/ 62 h 691"/>
                  <a:gd name="T16" fmla="*/ 524 w 640"/>
                  <a:gd name="T17" fmla="*/ 134 h 691"/>
                  <a:gd name="T18" fmla="*/ 534 w 640"/>
                  <a:gd name="T19" fmla="*/ 161 h 691"/>
                  <a:gd name="T20" fmla="*/ 123 w 640"/>
                  <a:gd name="T21" fmla="*/ 586 h 691"/>
                  <a:gd name="T22" fmla="*/ 115 w 640"/>
                  <a:gd name="T23" fmla="*/ 590 h 691"/>
                  <a:gd name="T24" fmla="*/ 20 w 640"/>
                  <a:gd name="T25" fmla="*/ 691 h 691"/>
                  <a:gd name="T26" fmla="*/ 0 w 640"/>
                  <a:gd name="T27" fmla="*/ 679 h 691"/>
                  <a:gd name="T28" fmla="*/ 112 w 640"/>
                  <a:gd name="T29" fmla="*/ 570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40" h="691">
                    <a:moveTo>
                      <a:pt x="112" y="570"/>
                    </a:moveTo>
                    <a:cubicBezTo>
                      <a:pt x="245" y="511"/>
                      <a:pt x="632" y="492"/>
                      <a:pt x="529" y="162"/>
                    </a:cubicBezTo>
                    <a:cubicBezTo>
                      <a:pt x="527" y="157"/>
                      <a:pt x="526" y="152"/>
                      <a:pt x="525" y="148"/>
                    </a:cubicBezTo>
                    <a:cubicBezTo>
                      <a:pt x="523" y="143"/>
                      <a:pt x="522" y="139"/>
                      <a:pt x="520" y="135"/>
                    </a:cubicBezTo>
                    <a:cubicBezTo>
                      <a:pt x="511" y="110"/>
                      <a:pt x="500" y="84"/>
                      <a:pt x="489" y="63"/>
                    </a:cubicBezTo>
                    <a:cubicBezTo>
                      <a:pt x="471" y="53"/>
                      <a:pt x="461" y="23"/>
                      <a:pt x="460" y="0"/>
                    </a:cubicBezTo>
                    <a:cubicBezTo>
                      <a:pt x="471" y="7"/>
                      <a:pt x="481" y="19"/>
                      <a:pt x="487" y="32"/>
                    </a:cubicBezTo>
                    <a:cubicBezTo>
                      <a:pt x="493" y="45"/>
                      <a:pt x="493" y="55"/>
                      <a:pt x="491" y="62"/>
                    </a:cubicBezTo>
                    <a:cubicBezTo>
                      <a:pt x="503" y="84"/>
                      <a:pt x="515" y="109"/>
                      <a:pt x="524" y="134"/>
                    </a:cubicBezTo>
                    <a:cubicBezTo>
                      <a:pt x="528" y="142"/>
                      <a:pt x="531" y="151"/>
                      <a:pt x="534" y="161"/>
                    </a:cubicBezTo>
                    <a:cubicBezTo>
                      <a:pt x="640" y="502"/>
                      <a:pt x="243" y="528"/>
                      <a:pt x="123" y="586"/>
                    </a:cubicBezTo>
                    <a:cubicBezTo>
                      <a:pt x="120" y="587"/>
                      <a:pt x="118" y="588"/>
                      <a:pt x="115" y="590"/>
                    </a:cubicBezTo>
                    <a:cubicBezTo>
                      <a:pt x="77" y="610"/>
                      <a:pt x="20" y="650"/>
                      <a:pt x="20" y="691"/>
                    </a:cubicBezTo>
                    <a:cubicBezTo>
                      <a:pt x="14" y="687"/>
                      <a:pt x="6" y="683"/>
                      <a:pt x="0" y="679"/>
                    </a:cubicBezTo>
                    <a:cubicBezTo>
                      <a:pt x="13" y="627"/>
                      <a:pt x="64" y="594"/>
                      <a:pt x="112" y="57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21" name="Freeform 79">
                <a:extLst>
                  <a:ext uri="{FF2B5EF4-FFF2-40B4-BE49-F238E27FC236}">
                    <a16:creationId xmlns:a16="http://schemas.microsoft.com/office/drawing/2014/main" id="{212B891A-67B9-1872-0289-4465C5585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33711" y="9045160"/>
                <a:ext cx="151994" cy="127058"/>
              </a:xfrm>
              <a:custGeom>
                <a:avLst/>
                <a:gdLst>
                  <a:gd name="T0" fmla="*/ 101 w 114"/>
                  <a:gd name="T1" fmla="*/ 32 h 95"/>
                  <a:gd name="T2" fmla="*/ 8 w 114"/>
                  <a:gd name="T3" fmla="*/ 95 h 95"/>
                  <a:gd name="T4" fmla="*/ 114 w 114"/>
                  <a:gd name="T5" fmla="*/ 0 h 95"/>
                  <a:gd name="T6" fmla="*/ 101 w 114"/>
                  <a:gd name="T7" fmla="*/ 3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4" h="95">
                    <a:moveTo>
                      <a:pt x="101" y="32"/>
                    </a:moveTo>
                    <a:cubicBezTo>
                      <a:pt x="83" y="63"/>
                      <a:pt x="46" y="89"/>
                      <a:pt x="8" y="95"/>
                    </a:cubicBezTo>
                    <a:cubicBezTo>
                      <a:pt x="0" y="51"/>
                      <a:pt x="69" y="13"/>
                      <a:pt x="114" y="0"/>
                    </a:cubicBezTo>
                    <a:cubicBezTo>
                      <a:pt x="112" y="11"/>
                      <a:pt x="108" y="21"/>
                      <a:pt x="101" y="3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22" name="Freeform 80">
                <a:extLst>
                  <a:ext uri="{FF2B5EF4-FFF2-40B4-BE49-F238E27FC236}">
                    <a16:creationId xmlns:a16="http://schemas.microsoft.com/office/drawing/2014/main" id="{F78CC062-86A6-E657-3AA1-BD2015EC2F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787656" y="9011911"/>
                <a:ext cx="116370" cy="122308"/>
              </a:xfrm>
              <a:custGeom>
                <a:avLst/>
                <a:gdLst>
                  <a:gd name="T0" fmla="*/ 1 w 88"/>
                  <a:gd name="T1" fmla="*/ 92 h 92"/>
                  <a:gd name="T2" fmla="*/ 5 w 88"/>
                  <a:gd name="T3" fmla="*/ 69 h 92"/>
                  <a:gd name="T4" fmla="*/ 88 w 88"/>
                  <a:gd name="T5" fmla="*/ 0 h 92"/>
                  <a:gd name="T6" fmla="*/ 1 w 88"/>
                  <a:gd name="T7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92">
                    <a:moveTo>
                      <a:pt x="1" y="92"/>
                    </a:moveTo>
                    <a:cubicBezTo>
                      <a:pt x="0" y="85"/>
                      <a:pt x="1" y="77"/>
                      <a:pt x="5" y="69"/>
                    </a:cubicBezTo>
                    <a:cubicBezTo>
                      <a:pt x="13" y="50"/>
                      <a:pt x="39" y="22"/>
                      <a:pt x="88" y="0"/>
                    </a:cubicBezTo>
                    <a:cubicBezTo>
                      <a:pt x="85" y="46"/>
                      <a:pt x="47" y="90"/>
                      <a:pt x="1" y="9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23" name="Freeform 81">
                <a:extLst>
                  <a:ext uri="{FF2B5EF4-FFF2-40B4-BE49-F238E27FC236}">
                    <a16:creationId xmlns:a16="http://schemas.microsoft.com/office/drawing/2014/main" id="{EC52832B-90F3-D325-D3FA-4F374B9BE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71286" y="8966787"/>
                <a:ext cx="105683" cy="130619"/>
              </a:xfrm>
              <a:custGeom>
                <a:avLst/>
                <a:gdLst>
                  <a:gd name="T0" fmla="*/ 8 w 79"/>
                  <a:gd name="T1" fmla="*/ 98 h 98"/>
                  <a:gd name="T2" fmla="*/ 68 w 79"/>
                  <a:gd name="T3" fmla="*/ 0 h 98"/>
                  <a:gd name="T4" fmla="*/ 8 w 79"/>
                  <a:gd name="T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9" h="98">
                    <a:moveTo>
                      <a:pt x="8" y="98"/>
                    </a:moveTo>
                    <a:cubicBezTo>
                      <a:pt x="0" y="64"/>
                      <a:pt x="41" y="22"/>
                      <a:pt x="68" y="0"/>
                    </a:cubicBezTo>
                    <a:cubicBezTo>
                      <a:pt x="79" y="45"/>
                      <a:pt x="50" y="9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24" name="Freeform 82">
                <a:extLst>
                  <a:ext uri="{FF2B5EF4-FFF2-40B4-BE49-F238E27FC236}">
                    <a16:creationId xmlns:a16="http://schemas.microsoft.com/office/drawing/2014/main" id="{7E3D1632-6C4D-ACC6-BBAC-34A6AF98F1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63227" y="8907415"/>
                <a:ext cx="78371" cy="132995"/>
              </a:xfrm>
              <a:custGeom>
                <a:avLst/>
                <a:gdLst>
                  <a:gd name="T0" fmla="*/ 14 w 59"/>
                  <a:gd name="T1" fmla="*/ 100 h 100"/>
                  <a:gd name="T2" fmla="*/ 34 w 59"/>
                  <a:gd name="T3" fmla="*/ 0 h 100"/>
                  <a:gd name="T4" fmla="*/ 41 w 59"/>
                  <a:gd name="T5" fmla="*/ 12 h 100"/>
                  <a:gd name="T6" fmla="*/ 14 w 59"/>
                  <a:gd name="T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100">
                    <a:moveTo>
                      <a:pt x="14" y="100"/>
                    </a:moveTo>
                    <a:cubicBezTo>
                      <a:pt x="0" y="74"/>
                      <a:pt x="20" y="26"/>
                      <a:pt x="34" y="0"/>
                    </a:cubicBezTo>
                    <a:cubicBezTo>
                      <a:pt x="36" y="4"/>
                      <a:pt x="39" y="7"/>
                      <a:pt x="41" y="12"/>
                    </a:cubicBezTo>
                    <a:cubicBezTo>
                      <a:pt x="59" y="43"/>
                      <a:pt x="49" y="85"/>
                      <a:pt x="14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25" name="Freeform 83">
                <a:extLst>
                  <a:ext uri="{FF2B5EF4-FFF2-40B4-BE49-F238E27FC236}">
                    <a16:creationId xmlns:a16="http://schemas.microsoft.com/office/drawing/2014/main" id="{972C8BEC-B5C7-AC19-E341-867C1A9B9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90792" y="8829042"/>
                <a:ext cx="67686" cy="125869"/>
              </a:xfrm>
              <a:custGeom>
                <a:avLst/>
                <a:gdLst>
                  <a:gd name="T0" fmla="*/ 3 w 51"/>
                  <a:gd name="T1" fmla="*/ 0 h 95"/>
                  <a:gd name="T2" fmla="*/ 26 w 51"/>
                  <a:gd name="T3" fmla="*/ 95 h 95"/>
                  <a:gd name="T4" fmla="*/ 3 w 51"/>
                  <a:gd name="T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95">
                    <a:moveTo>
                      <a:pt x="3" y="0"/>
                    </a:moveTo>
                    <a:cubicBezTo>
                      <a:pt x="42" y="21"/>
                      <a:pt x="51" y="69"/>
                      <a:pt x="26" y="95"/>
                    </a:cubicBezTo>
                    <a:cubicBezTo>
                      <a:pt x="5" y="78"/>
                      <a:pt x="0" y="27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26" name="Freeform 84">
                <a:extLst>
                  <a:ext uri="{FF2B5EF4-FFF2-40B4-BE49-F238E27FC236}">
                    <a16:creationId xmlns:a16="http://schemas.microsoft.com/office/drawing/2014/main" id="{176C2E4C-8138-4749-5121-3C1A217EB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84858" y="8734048"/>
                <a:ext cx="89058" cy="106870"/>
              </a:xfrm>
              <a:custGeom>
                <a:avLst/>
                <a:gdLst>
                  <a:gd name="T0" fmla="*/ 0 w 67"/>
                  <a:gd name="T1" fmla="*/ 0 h 80"/>
                  <a:gd name="T2" fmla="*/ 56 w 67"/>
                  <a:gd name="T3" fmla="*/ 80 h 80"/>
                  <a:gd name="T4" fmla="*/ 0 w 67"/>
                  <a:gd name="T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7" h="80">
                    <a:moveTo>
                      <a:pt x="0" y="0"/>
                    </a:moveTo>
                    <a:cubicBezTo>
                      <a:pt x="42" y="8"/>
                      <a:pt x="67" y="48"/>
                      <a:pt x="56" y="80"/>
                    </a:cubicBezTo>
                    <a:cubicBezTo>
                      <a:pt x="28" y="73"/>
                      <a:pt x="6" y="28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27" name="Freeform 85">
                <a:extLst>
                  <a:ext uri="{FF2B5EF4-FFF2-40B4-BE49-F238E27FC236}">
                    <a16:creationId xmlns:a16="http://schemas.microsoft.com/office/drawing/2014/main" id="{EFEBA4DE-0FE1-AC38-5D46-D38D0A688D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13354" y="8629551"/>
                <a:ext cx="99747" cy="89060"/>
              </a:xfrm>
              <a:custGeom>
                <a:avLst/>
                <a:gdLst>
                  <a:gd name="T0" fmla="*/ 52 w 75"/>
                  <a:gd name="T1" fmla="*/ 19 h 67"/>
                  <a:gd name="T2" fmla="*/ 75 w 75"/>
                  <a:gd name="T3" fmla="*/ 63 h 67"/>
                  <a:gd name="T4" fmla="*/ 0 w 75"/>
                  <a:gd name="T5" fmla="*/ 0 h 67"/>
                  <a:gd name="T6" fmla="*/ 52 w 75"/>
                  <a:gd name="T7" fmla="*/ 1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67">
                    <a:moveTo>
                      <a:pt x="52" y="19"/>
                    </a:moveTo>
                    <a:cubicBezTo>
                      <a:pt x="66" y="31"/>
                      <a:pt x="74" y="45"/>
                      <a:pt x="75" y="63"/>
                    </a:cubicBezTo>
                    <a:cubicBezTo>
                      <a:pt x="45" y="67"/>
                      <a:pt x="14" y="27"/>
                      <a:pt x="0" y="0"/>
                    </a:cubicBezTo>
                    <a:cubicBezTo>
                      <a:pt x="16" y="0"/>
                      <a:pt x="35" y="4"/>
                      <a:pt x="52" y="1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28" name="Freeform 86">
                <a:extLst>
                  <a:ext uri="{FF2B5EF4-FFF2-40B4-BE49-F238E27FC236}">
                    <a16:creationId xmlns:a16="http://schemas.microsoft.com/office/drawing/2014/main" id="{9946B54D-1173-E0F2-9B92-C0D51F768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60853" y="8517931"/>
                <a:ext cx="110433" cy="84309"/>
              </a:xfrm>
              <a:custGeom>
                <a:avLst/>
                <a:gdLst>
                  <a:gd name="T0" fmla="*/ 83 w 83"/>
                  <a:gd name="T1" fmla="*/ 53 h 64"/>
                  <a:gd name="T2" fmla="*/ 0 w 83"/>
                  <a:gd name="T3" fmla="*/ 6 h 64"/>
                  <a:gd name="T4" fmla="*/ 83 w 83"/>
                  <a:gd name="T5" fmla="*/ 5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4">
                    <a:moveTo>
                      <a:pt x="83" y="53"/>
                    </a:moveTo>
                    <a:cubicBezTo>
                      <a:pt x="55" y="64"/>
                      <a:pt x="18" y="31"/>
                      <a:pt x="0" y="6"/>
                    </a:cubicBezTo>
                    <a:cubicBezTo>
                      <a:pt x="35" y="0"/>
                      <a:pt x="74" y="20"/>
                      <a:pt x="83" y="5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29" name="Freeform 87">
                <a:extLst>
                  <a:ext uri="{FF2B5EF4-FFF2-40B4-BE49-F238E27FC236}">
                    <a16:creationId xmlns:a16="http://schemas.microsoft.com/office/drawing/2014/main" id="{A2E5081E-434A-8339-B5F6-7761896C1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07587" y="9205465"/>
                <a:ext cx="123494" cy="91434"/>
              </a:xfrm>
              <a:custGeom>
                <a:avLst/>
                <a:gdLst>
                  <a:gd name="T0" fmla="*/ 63 w 93"/>
                  <a:gd name="T1" fmla="*/ 15 h 69"/>
                  <a:gd name="T2" fmla="*/ 93 w 93"/>
                  <a:gd name="T3" fmla="*/ 69 h 69"/>
                  <a:gd name="T4" fmla="*/ 5 w 93"/>
                  <a:gd name="T5" fmla="*/ 6 h 69"/>
                  <a:gd name="T6" fmla="*/ 63 w 93"/>
                  <a:gd name="T7" fmla="*/ 1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3" h="69">
                    <a:moveTo>
                      <a:pt x="63" y="15"/>
                    </a:moveTo>
                    <a:cubicBezTo>
                      <a:pt x="81" y="28"/>
                      <a:pt x="91" y="47"/>
                      <a:pt x="93" y="69"/>
                    </a:cubicBezTo>
                    <a:cubicBezTo>
                      <a:pt x="54" y="68"/>
                      <a:pt x="0" y="44"/>
                      <a:pt x="5" y="6"/>
                    </a:cubicBezTo>
                    <a:cubicBezTo>
                      <a:pt x="24" y="0"/>
                      <a:pt x="44" y="1"/>
                      <a:pt x="6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30" name="Freeform 88">
                <a:extLst>
                  <a:ext uri="{FF2B5EF4-FFF2-40B4-BE49-F238E27FC236}">
                    <a16:creationId xmlns:a16="http://schemas.microsoft.com/office/drawing/2014/main" id="{59DCEDD5-4AE6-09E4-625A-1E4B76F9A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782906" y="9162716"/>
                <a:ext cx="135369" cy="92621"/>
              </a:xfrm>
              <a:custGeom>
                <a:avLst/>
                <a:gdLst>
                  <a:gd name="T0" fmla="*/ 91 w 102"/>
                  <a:gd name="T1" fmla="*/ 40 h 70"/>
                  <a:gd name="T2" fmla="*/ 102 w 102"/>
                  <a:gd name="T3" fmla="*/ 66 h 70"/>
                  <a:gd name="T4" fmla="*/ 9 w 102"/>
                  <a:gd name="T5" fmla="*/ 8 h 70"/>
                  <a:gd name="T6" fmla="*/ 91 w 102"/>
                  <a:gd name="T7" fmla="*/ 4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70">
                    <a:moveTo>
                      <a:pt x="91" y="40"/>
                    </a:moveTo>
                    <a:cubicBezTo>
                      <a:pt x="96" y="48"/>
                      <a:pt x="100" y="57"/>
                      <a:pt x="102" y="66"/>
                    </a:cubicBezTo>
                    <a:cubicBezTo>
                      <a:pt x="54" y="70"/>
                      <a:pt x="0" y="49"/>
                      <a:pt x="9" y="8"/>
                    </a:cubicBezTo>
                    <a:cubicBezTo>
                      <a:pt x="45" y="0"/>
                      <a:pt x="76" y="18"/>
                      <a:pt x="91" y="4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31" name="Freeform 89">
                <a:extLst>
                  <a:ext uri="{FF2B5EF4-FFF2-40B4-BE49-F238E27FC236}">
                    <a16:creationId xmlns:a16="http://schemas.microsoft.com/office/drawing/2014/main" id="{D696E69A-3D08-1B4E-9D09-90FBCE3C8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45162" y="9111656"/>
                <a:ext cx="136557" cy="93808"/>
              </a:xfrm>
              <a:custGeom>
                <a:avLst/>
                <a:gdLst>
                  <a:gd name="T0" fmla="*/ 102 w 102"/>
                  <a:gd name="T1" fmla="*/ 53 h 70"/>
                  <a:gd name="T2" fmla="*/ 2 w 102"/>
                  <a:gd name="T3" fmla="*/ 14 h 70"/>
                  <a:gd name="T4" fmla="*/ 102 w 102"/>
                  <a:gd name="T5" fmla="*/ 5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2" h="70">
                    <a:moveTo>
                      <a:pt x="102" y="53"/>
                    </a:moveTo>
                    <a:cubicBezTo>
                      <a:pt x="41" y="70"/>
                      <a:pt x="0" y="45"/>
                      <a:pt x="2" y="14"/>
                    </a:cubicBezTo>
                    <a:cubicBezTo>
                      <a:pt x="42" y="0"/>
                      <a:pt x="86" y="18"/>
                      <a:pt x="102" y="5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32" name="Freeform 90">
                <a:extLst>
                  <a:ext uri="{FF2B5EF4-FFF2-40B4-BE49-F238E27FC236}">
                    <a16:creationId xmlns:a16="http://schemas.microsoft.com/office/drawing/2014/main" id="{3198CF2B-4C6F-27C3-F0CF-1047DE1A4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22855" y="9035660"/>
                <a:ext cx="141306" cy="86685"/>
              </a:xfrm>
              <a:custGeom>
                <a:avLst/>
                <a:gdLst>
                  <a:gd name="T0" fmla="*/ 0 w 106"/>
                  <a:gd name="T1" fmla="*/ 22 h 65"/>
                  <a:gd name="T2" fmla="*/ 106 w 106"/>
                  <a:gd name="T3" fmla="*/ 27 h 65"/>
                  <a:gd name="T4" fmla="*/ 0 w 106"/>
                  <a:gd name="T5" fmla="*/ 2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6" h="65">
                    <a:moveTo>
                      <a:pt x="0" y="22"/>
                    </a:moveTo>
                    <a:cubicBezTo>
                      <a:pt x="36" y="0"/>
                      <a:pt x="83" y="5"/>
                      <a:pt x="106" y="27"/>
                    </a:cubicBezTo>
                    <a:cubicBezTo>
                      <a:pt x="56" y="65"/>
                      <a:pt x="6" y="54"/>
                      <a:pt x="0" y="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33" name="Freeform 91">
                <a:extLst>
                  <a:ext uri="{FF2B5EF4-FFF2-40B4-BE49-F238E27FC236}">
                    <a16:creationId xmlns:a16="http://schemas.microsoft.com/office/drawing/2014/main" id="{71D3556B-E8A9-7AC2-93AE-4397BC473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29046" y="8905040"/>
                <a:ext cx="125869" cy="103309"/>
              </a:xfrm>
              <a:custGeom>
                <a:avLst/>
                <a:gdLst>
                  <a:gd name="T0" fmla="*/ 0 w 95"/>
                  <a:gd name="T1" fmla="*/ 48 h 78"/>
                  <a:gd name="T2" fmla="*/ 95 w 95"/>
                  <a:gd name="T3" fmla="*/ 8 h 78"/>
                  <a:gd name="T4" fmla="*/ 0 w 95"/>
                  <a:gd name="T5" fmla="*/ 4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5" h="78">
                    <a:moveTo>
                      <a:pt x="0" y="48"/>
                    </a:moveTo>
                    <a:cubicBezTo>
                      <a:pt x="23" y="14"/>
                      <a:pt x="65" y="0"/>
                      <a:pt x="95" y="8"/>
                    </a:cubicBezTo>
                    <a:cubicBezTo>
                      <a:pt x="71" y="52"/>
                      <a:pt x="22" y="78"/>
                      <a:pt x="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34" name="Freeform 92">
                <a:extLst>
                  <a:ext uri="{FF2B5EF4-FFF2-40B4-BE49-F238E27FC236}">
                    <a16:creationId xmlns:a16="http://schemas.microsoft.com/office/drawing/2014/main" id="{9D2E79DC-CCC5-F5B6-7B24-E99F056FA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85110" y="8747109"/>
                <a:ext cx="90246" cy="104496"/>
              </a:xfrm>
              <a:custGeom>
                <a:avLst/>
                <a:gdLst>
                  <a:gd name="T0" fmla="*/ 8 w 68"/>
                  <a:gd name="T1" fmla="*/ 74 h 78"/>
                  <a:gd name="T2" fmla="*/ 0 w 68"/>
                  <a:gd name="T3" fmla="*/ 71 h 78"/>
                  <a:gd name="T4" fmla="*/ 68 w 68"/>
                  <a:gd name="T5" fmla="*/ 0 h 78"/>
                  <a:gd name="T6" fmla="*/ 8 w 68"/>
                  <a:gd name="T7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78">
                    <a:moveTo>
                      <a:pt x="8" y="74"/>
                    </a:moveTo>
                    <a:cubicBezTo>
                      <a:pt x="6" y="73"/>
                      <a:pt x="3" y="72"/>
                      <a:pt x="0" y="71"/>
                    </a:cubicBezTo>
                    <a:cubicBezTo>
                      <a:pt x="5" y="39"/>
                      <a:pt x="33" y="6"/>
                      <a:pt x="68" y="0"/>
                    </a:cubicBezTo>
                    <a:cubicBezTo>
                      <a:pt x="61" y="50"/>
                      <a:pt x="32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35" name="Freeform 93">
                <a:extLst>
                  <a:ext uri="{FF2B5EF4-FFF2-40B4-BE49-F238E27FC236}">
                    <a16:creationId xmlns:a16="http://schemas.microsoft.com/office/drawing/2014/main" id="{4C90C00F-7661-0A47-A91E-F3A5D3D61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00547" y="8598678"/>
                <a:ext cx="71247" cy="112808"/>
              </a:xfrm>
              <a:custGeom>
                <a:avLst/>
                <a:gdLst>
                  <a:gd name="T0" fmla="*/ 5 w 53"/>
                  <a:gd name="T1" fmla="*/ 82 h 85"/>
                  <a:gd name="T2" fmla="*/ 48 w 53"/>
                  <a:gd name="T3" fmla="*/ 0 h 85"/>
                  <a:gd name="T4" fmla="*/ 5 w 53"/>
                  <a:gd name="T5" fmla="*/ 8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85">
                    <a:moveTo>
                      <a:pt x="5" y="82"/>
                    </a:moveTo>
                    <a:cubicBezTo>
                      <a:pt x="0" y="49"/>
                      <a:pt x="19" y="14"/>
                      <a:pt x="48" y="0"/>
                    </a:cubicBezTo>
                    <a:cubicBezTo>
                      <a:pt x="53" y="48"/>
                      <a:pt x="33" y="85"/>
                      <a:pt x="5" y="8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136" name="Freeform 94">
                <a:extLst>
                  <a:ext uri="{FF2B5EF4-FFF2-40B4-BE49-F238E27FC236}">
                    <a16:creationId xmlns:a16="http://schemas.microsoft.com/office/drawing/2014/main" id="{A8B8AB12-1D90-EBE1-5118-7FBB2EE58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51606" y="8468060"/>
                <a:ext cx="60561" cy="111620"/>
              </a:xfrm>
              <a:custGeom>
                <a:avLst/>
                <a:gdLst>
                  <a:gd name="T0" fmla="*/ 12 w 46"/>
                  <a:gd name="T1" fmla="*/ 84 h 84"/>
                  <a:gd name="T2" fmla="*/ 36 w 46"/>
                  <a:gd name="T3" fmla="*/ 0 h 84"/>
                  <a:gd name="T4" fmla="*/ 12 w 46"/>
                  <a:gd name="T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84">
                    <a:moveTo>
                      <a:pt x="12" y="84"/>
                    </a:moveTo>
                    <a:cubicBezTo>
                      <a:pt x="0" y="55"/>
                      <a:pt x="13" y="19"/>
                      <a:pt x="36" y="0"/>
                    </a:cubicBezTo>
                    <a:cubicBezTo>
                      <a:pt x="46" y="36"/>
                      <a:pt x="40" y="79"/>
                      <a:pt x="12" y="8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</p:grpSp>
        <p:grpSp>
          <p:nvGrpSpPr>
            <p:cNvPr id="1196" name="组合 1195">
              <a:extLst>
                <a:ext uri="{FF2B5EF4-FFF2-40B4-BE49-F238E27FC236}">
                  <a16:creationId xmlns:a16="http://schemas.microsoft.com/office/drawing/2014/main" id="{7C819676-3586-D2EA-7DA2-8EA571EEC24E}"/>
                </a:ext>
              </a:extLst>
            </p:cNvPr>
            <p:cNvGrpSpPr/>
            <p:nvPr/>
          </p:nvGrpSpPr>
          <p:grpSpPr>
            <a:xfrm>
              <a:off x="6616588" y="8221345"/>
              <a:ext cx="1019930" cy="202679"/>
              <a:chOff x="4955766" y="2546314"/>
              <a:chExt cx="3964982" cy="787914"/>
            </a:xfrm>
          </p:grpSpPr>
          <p:sp>
            <p:nvSpPr>
              <p:cNvPr id="1198" name="任意多边形: 形状 1197">
                <a:extLst>
                  <a:ext uri="{FF2B5EF4-FFF2-40B4-BE49-F238E27FC236}">
                    <a16:creationId xmlns:a16="http://schemas.microsoft.com/office/drawing/2014/main" id="{22A36453-94D1-678D-8522-5F8D66758E99}"/>
                  </a:ext>
                </a:extLst>
              </p:cNvPr>
              <p:cNvSpPr/>
              <p:nvPr/>
            </p:nvSpPr>
            <p:spPr>
              <a:xfrm>
                <a:off x="4955766" y="3220188"/>
                <a:ext cx="1859343" cy="114040"/>
              </a:xfrm>
              <a:custGeom>
                <a:avLst/>
                <a:gdLst>
                  <a:gd name="connsiteX0" fmla="*/ 38781 w 1213835"/>
                  <a:gd name="connsiteY0" fmla="*/ 46824 h 74446"/>
                  <a:gd name="connsiteX1" fmla="*/ 1182733 w 1213835"/>
                  <a:gd name="connsiteY1" fmla="*/ 1104 h 74446"/>
                  <a:gd name="connsiteX2" fmla="*/ 1106533 w 1213835"/>
                  <a:gd name="connsiteY2" fmla="*/ 20154 h 74446"/>
                  <a:gd name="connsiteX3" fmla="*/ 27351 w 1213835"/>
                  <a:gd name="connsiteY3" fmla="*/ 74446 h 74446"/>
                  <a:gd name="connsiteX4" fmla="*/ 1633 w 1213835"/>
                  <a:gd name="connsiteY4" fmla="*/ 59206 h 74446"/>
                  <a:gd name="connsiteX5" fmla="*/ 46401 w 1213835"/>
                  <a:gd name="connsiteY5" fmla="*/ 44919 h 7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3835" h="74446">
                    <a:moveTo>
                      <a:pt x="38781" y="46824"/>
                    </a:moveTo>
                    <a:cubicBezTo>
                      <a:pt x="38781" y="46824"/>
                      <a:pt x="1080816" y="-8421"/>
                      <a:pt x="1182733" y="1104"/>
                    </a:cubicBezTo>
                    <a:cubicBezTo>
                      <a:pt x="1283698" y="9676"/>
                      <a:pt x="1106533" y="20154"/>
                      <a:pt x="1106533" y="20154"/>
                    </a:cubicBezTo>
                    <a:lnTo>
                      <a:pt x="27351" y="74446"/>
                    </a:lnTo>
                    <a:cubicBezTo>
                      <a:pt x="27351" y="74446"/>
                      <a:pt x="-7892" y="70636"/>
                      <a:pt x="1633" y="59206"/>
                    </a:cubicBezTo>
                    <a:cubicBezTo>
                      <a:pt x="11158" y="48729"/>
                      <a:pt x="46401" y="44919"/>
                      <a:pt x="46401" y="44919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  <a:effectLst/>
            </p:spPr>
            <p:txBody>
              <a:bodyPr lIns="68397" tIns="34199" rIns="68397" bIns="34199" rtlCol="0" anchor="ctr">
                <a:noAutofit/>
              </a:bodyPr>
              <a:lstStyle/>
              <a:p>
                <a:endParaRPr lang="zh-CN" altLang="en-US" sz="1346"/>
              </a:p>
            </p:txBody>
          </p:sp>
          <p:sp>
            <p:nvSpPr>
              <p:cNvPr id="1199" name="文本框 1198">
                <a:extLst>
                  <a:ext uri="{FF2B5EF4-FFF2-40B4-BE49-F238E27FC236}">
                    <a16:creationId xmlns:a16="http://schemas.microsoft.com/office/drawing/2014/main" id="{6ED351C5-6B70-E0D0-AD46-635D43F6179E}"/>
                  </a:ext>
                </a:extLst>
              </p:cNvPr>
              <p:cNvSpPr txBox="1"/>
              <p:nvPr/>
            </p:nvSpPr>
            <p:spPr>
              <a:xfrm>
                <a:off x="4963459" y="2546314"/>
                <a:ext cx="3957289" cy="755842"/>
              </a:xfrm>
              <a:custGeom>
                <a:avLst/>
                <a:gdLst/>
                <a:ahLst/>
                <a:cxnLst/>
                <a:rect l="l" t="t" r="r" b="b"/>
                <a:pathLst>
                  <a:path w="1796989" h="343225">
                    <a:moveTo>
                      <a:pt x="1651386" y="171012"/>
                    </a:moveTo>
                    <a:cubicBezTo>
                      <a:pt x="1645197" y="171769"/>
                      <a:pt x="1638611" y="175537"/>
                      <a:pt x="1631628" y="182316"/>
                    </a:cubicBezTo>
                    <a:cubicBezTo>
                      <a:pt x="1622319" y="191354"/>
                      <a:pt x="1614242" y="203057"/>
                      <a:pt x="1607399" y="217426"/>
                    </a:cubicBezTo>
                    <a:cubicBezTo>
                      <a:pt x="1600417" y="232221"/>
                      <a:pt x="1596408" y="244923"/>
                      <a:pt x="1595373" y="255532"/>
                    </a:cubicBezTo>
                    <a:cubicBezTo>
                      <a:pt x="1594338" y="266141"/>
                      <a:pt x="1596937" y="272588"/>
                      <a:pt x="1603170" y="274871"/>
                    </a:cubicBezTo>
                    <a:cubicBezTo>
                      <a:pt x="1606570" y="275716"/>
                      <a:pt x="1610343" y="275349"/>
                      <a:pt x="1614492" y="273770"/>
                    </a:cubicBezTo>
                    <a:cubicBezTo>
                      <a:pt x="1618640" y="272191"/>
                      <a:pt x="1622854" y="269622"/>
                      <a:pt x="1627135" y="266061"/>
                    </a:cubicBezTo>
                    <a:cubicBezTo>
                      <a:pt x="1625204" y="263205"/>
                      <a:pt x="1623780" y="260282"/>
                      <a:pt x="1622862" y="257294"/>
                    </a:cubicBezTo>
                    <a:cubicBezTo>
                      <a:pt x="1621944" y="254306"/>
                      <a:pt x="1621489" y="251472"/>
                      <a:pt x="1621496" y="248792"/>
                    </a:cubicBezTo>
                    <a:cubicBezTo>
                      <a:pt x="1621614" y="244614"/>
                      <a:pt x="1622612" y="241075"/>
                      <a:pt x="1624492" y="238175"/>
                    </a:cubicBezTo>
                    <a:cubicBezTo>
                      <a:pt x="1626372" y="235275"/>
                      <a:pt x="1629485" y="233762"/>
                      <a:pt x="1633831" y="233638"/>
                    </a:cubicBezTo>
                    <a:cubicBezTo>
                      <a:pt x="1636893" y="233726"/>
                      <a:pt x="1639404" y="234783"/>
                      <a:pt x="1641364" y="236809"/>
                    </a:cubicBezTo>
                    <a:cubicBezTo>
                      <a:pt x="1643325" y="238836"/>
                      <a:pt x="1644338" y="241303"/>
                      <a:pt x="1644404" y="244210"/>
                    </a:cubicBezTo>
                    <a:cubicBezTo>
                      <a:pt x="1644396" y="244901"/>
                      <a:pt x="1644323" y="245547"/>
                      <a:pt x="1644184" y="246149"/>
                    </a:cubicBezTo>
                    <a:cubicBezTo>
                      <a:pt x="1644044" y="246751"/>
                      <a:pt x="1643883" y="247397"/>
                      <a:pt x="1643699" y="248087"/>
                    </a:cubicBezTo>
                    <a:cubicBezTo>
                      <a:pt x="1645652" y="245246"/>
                      <a:pt x="1647561" y="242206"/>
                      <a:pt x="1649426" y="238968"/>
                    </a:cubicBezTo>
                    <a:cubicBezTo>
                      <a:pt x="1651291" y="235730"/>
                      <a:pt x="1653024" y="232426"/>
                      <a:pt x="1654624" y="229056"/>
                    </a:cubicBezTo>
                    <a:cubicBezTo>
                      <a:pt x="1661548" y="214247"/>
                      <a:pt x="1665322" y="201486"/>
                      <a:pt x="1665946" y="190774"/>
                    </a:cubicBezTo>
                    <a:cubicBezTo>
                      <a:pt x="1666570" y="180062"/>
                      <a:pt x="1663736" y="173557"/>
                      <a:pt x="1657444" y="171258"/>
                    </a:cubicBezTo>
                    <a:cubicBezTo>
                      <a:pt x="1655469" y="170842"/>
                      <a:pt x="1653450" y="170760"/>
                      <a:pt x="1651386" y="171012"/>
                    </a:cubicBezTo>
                    <a:close/>
                    <a:moveTo>
                      <a:pt x="1422786" y="171012"/>
                    </a:moveTo>
                    <a:cubicBezTo>
                      <a:pt x="1416597" y="171769"/>
                      <a:pt x="1410011" y="175537"/>
                      <a:pt x="1403028" y="182316"/>
                    </a:cubicBezTo>
                    <a:cubicBezTo>
                      <a:pt x="1393719" y="191354"/>
                      <a:pt x="1385642" y="203057"/>
                      <a:pt x="1378799" y="217426"/>
                    </a:cubicBezTo>
                    <a:cubicBezTo>
                      <a:pt x="1371817" y="232221"/>
                      <a:pt x="1367808" y="244923"/>
                      <a:pt x="1366773" y="255532"/>
                    </a:cubicBezTo>
                    <a:cubicBezTo>
                      <a:pt x="1365737" y="266141"/>
                      <a:pt x="1368337" y="272588"/>
                      <a:pt x="1374570" y="274871"/>
                    </a:cubicBezTo>
                    <a:cubicBezTo>
                      <a:pt x="1377970" y="275716"/>
                      <a:pt x="1381743" y="275349"/>
                      <a:pt x="1385892" y="273770"/>
                    </a:cubicBezTo>
                    <a:cubicBezTo>
                      <a:pt x="1390040" y="272191"/>
                      <a:pt x="1394255" y="269622"/>
                      <a:pt x="1398535" y="266061"/>
                    </a:cubicBezTo>
                    <a:cubicBezTo>
                      <a:pt x="1396604" y="263205"/>
                      <a:pt x="1395180" y="260282"/>
                      <a:pt x="1394262" y="257294"/>
                    </a:cubicBezTo>
                    <a:cubicBezTo>
                      <a:pt x="1393344" y="254306"/>
                      <a:pt x="1392889" y="251472"/>
                      <a:pt x="1392896" y="248792"/>
                    </a:cubicBezTo>
                    <a:cubicBezTo>
                      <a:pt x="1393014" y="244614"/>
                      <a:pt x="1394012" y="241075"/>
                      <a:pt x="1395892" y="238175"/>
                    </a:cubicBezTo>
                    <a:cubicBezTo>
                      <a:pt x="1397771" y="235275"/>
                      <a:pt x="1400885" y="233762"/>
                      <a:pt x="1405231" y="233638"/>
                    </a:cubicBezTo>
                    <a:cubicBezTo>
                      <a:pt x="1408293" y="233726"/>
                      <a:pt x="1410804" y="234783"/>
                      <a:pt x="1412764" y="236809"/>
                    </a:cubicBezTo>
                    <a:cubicBezTo>
                      <a:pt x="1414725" y="238836"/>
                      <a:pt x="1415738" y="241303"/>
                      <a:pt x="1415804" y="244210"/>
                    </a:cubicBezTo>
                    <a:cubicBezTo>
                      <a:pt x="1415797" y="244901"/>
                      <a:pt x="1415723" y="245547"/>
                      <a:pt x="1415584" y="246149"/>
                    </a:cubicBezTo>
                    <a:cubicBezTo>
                      <a:pt x="1415444" y="246751"/>
                      <a:pt x="1415283" y="247397"/>
                      <a:pt x="1415099" y="248087"/>
                    </a:cubicBezTo>
                    <a:cubicBezTo>
                      <a:pt x="1417052" y="245246"/>
                      <a:pt x="1418961" y="242206"/>
                      <a:pt x="1420826" y="238968"/>
                    </a:cubicBezTo>
                    <a:cubicBezTo>
                      <a:pt x="1422691" y="235730"/>
                      <a:pt x="1424424" y="232426"/>
                      <a:pt x="1426024" y="229056"/>
                    </a:cubicBezTo>
                    <a:cubicBezTo>
                      <a:pt x="1432948" y="214247"/>
                      <a:pt x="1436722" y="201486"/>
                      <a:pt x="1437346" y="190774"/>
                    </a:cubicBezTo>
                    <a:cubicBezTo>
                      <a:pt x="1437970" y="180062"/>
                      <a:pt x="1435136" y="173557"/>
                      <a:pt x="1428844" y="171258"/>
                    </a:cubicBezTo>
                    <a:cubicBezTo>
                      <a:pt x="1426869" y="170842"/>
                      <a:pt x="1424849" y="170760"/>
                      <a:pt x="1422786" y="171012"/>
                    </a:cubicBezTo>
                    <a:close/>
                    <a:moveTo>
                      <a:pt x="732995" y="165609"/>
                    </a:moveTo>
                    <a:cubicBezTo>
                      <a:pt x="729138" y="165487"/>
                      <a:pt x="724884" y="166649"/>
                      <a:pt x="720234" y="169096"/>
                    </a:cubicBezTo>
                    <a:cubicBezTo>
                      <a:pt x="710934" y="173988"/>
                      <a:pt x="701575" y="181759"/>
                      <a:pt x="692158" y="192408"/>
                    </a:cubicBezTo>
                    <a:cubicBezTo>
                      <a:pt x="682740" y="203057"/>
                      <a:pt x="674791" y="214326"/>
                      <a:pt x="668310" y="226215"/>
                    </a:cubicBezTo>
                    <a:cubicBezTo>
                      <a:pt x="660777" y="241043"/>
                      <a:pt x="657518" y="252660"/>
                      <a:pt x="658534" y="261066"/>
                    </a:cubicBezTo>
                    <a:cubicBezTo>
                      <a:pt x="659550" y="269472"/>
                      <a:pt x="663522" y="273100"/>
                      <a:pt x="670451" y="271952"/>
                    </a:cubicBezTo>
                    <a:cubicBezTo>
                      <a:pt x="677380" y="270803"/>
                      <a:pt x="685947" y="263311"/>
                      <a:pt x="696152" y="249475"/>
                    </a:cubicBezTo>
                    <a:cubicBezTo>
                      <a:pt x="702789" y="240077"/>
                      <a:pt x="710220" y="228388"/>
                      <a:pt x="718443" y="214408"/>
                    </a:cubicBezTo>
                    <a:cubicBezTo>
                      <a:pt x="726666" y="200429"/>
                      <a:pt x="734977" y="185568"/>
                      <a:pt x="743377" y="169827"/>
                    </a:cubicBezTo>
                    <a:cubicBezTo>
                      <a:pt x="740313" y="167137"/>
                      <a:pt x="736852" y="165731"/>
                      <a:pt x="732995" y="165609"/>
                    </a:cubicBezTo>
                    <a:close/>
                    <a:moveTo>
                      <a:pt x="811043" y="62337"/>
                    </a:moveTo>
                    <a:cubicBezTo>
                      <a:pt x="813348" y="62594"/>
                      <a:pt x="815786" y="62961"/>
                      <a:pt x="818355" y="63438"/>
                    </a:cubicBezTo>
                    <a:cubicBezTo>
                      <a:pt x="820925" y="63916"/>
                      <a:pt x="823539" y="64018"/>
                      <a:pt x="826197" y="63747"/>
                    </a:cubicBezTo>
                    <a:cubicBezTo>
                      <a:pt x="823311" y="66654"/>
                      <a:pt x="817937" y="74738"/>
                      <a:pt x="810073" y="87998"/>
                    </a:cubicBezTo>
                    <a:cubicBezTo>
                      <a:pt x="802210" y="101258"/>
                      <a:pt x="793311" y="117051"/>
                      <a:pt x="783377" y="135377"/>
                    </a:cubicBezTo>
                    <a:cubicBezTo>
                      <a:pt x="773443" y="153703"/>
                      <a:pt x="763928" y="171919"/>
                      <a:pt x="754831" y="190025"/>
                    </a:cubicBezTo>
                    <a:cubicBezTo>
                      <a:pt x="745734" y="208131"/>
                      <a:pt x="738509" y="223483"/>
                      <a:pt x="733157" y="236083"/>
                    </a:cubicBezTo>
                    <a:cubicBezTo>
                      <a:pt x="731766" y="239100"/>
                      <a:pt x="730200" y="243560"/>
                      <a:pt x="728458" y="249462"/>
                    </a:cubicBezTo>
                    <a:cubicBezTo>
                      <a:pt x="726715" y="255364"/>
                      <a:pt x="726089" y="260815"/>
                      <a:pt x="726578" y="265817"/>
                    </a:cubicBezTo>
                    <a:cubicBezTo>
                      <a:pt x="727067" y="270818"/>
                      <a:pt x="729965" y="273477"/>
                      <a:pt x="735271" y="273792"/>
                    </a:cubicBezTo>
                    <a:cubicBezTo>
                      <a:pt x="741243" y="273344"/>
                      <a:pt x="747234" y="269385"/>
                      <a:pt x="753245" y="261914"/>
                    </a:cubicBezTo>
                    <a:cubicBezTo>
                      <a:pt x="759256" y="254444"/>
                      <a:pt x="764699" y="246151"/>
                      <a:pt x="769574" y="237035"/>
                    </a:cubicBezTo>
                    <a:cubicBezTo>
                      <a:pt x="774449" y="227920"/>
                      <a:pt x="778169" y="220672"/>
                      <a:pt x="780734" y="215290"/>
                    </a:cubicBezTo>
                    <a:cubicBezTo>
                      <a:pt x="782386" y="212162"/>
                      <a:pt x="784016" y="210840"/>
                      <a:pt x="785624" y="211325"/>
                    </a:cubicBezTo>
                    <a:cubicBezTo>
                      <a:pt x="787232" y="211809"/>
                      <a:pt x="787364" y="213836"/>
                      <a:pt x="786020" y="217404"/>
                    </a:cubicBezTo>
                    <a:cubicBezTo>
                      <a:pt x="783175" y="224426"/>
                      <a:pt x="779076" y="233015"/>
                      <a:pt x="773725" y="243170"/>
                    </a:cubicBezTo>
                    <a:cubicBezTo>
                      <a:pt x="768373" y="253325"/>
                      <a:pt x="761925" y="262384"/>
                      <a:pt x="754380" y="270346"/>
                    </a:cubicBezTo>
                    <a:cubicBezTo>
                      <a:pt x="746836" y="278308"/>
                      <a:pt x="738352" y="282511"/>
                      <a:pt x="728927" y="282955"/>
                    </a:cubicBezTo>
                    <a:cubicBezTo>
                      <a:pt x="726086" y="282977"/>
                      <a:pt x="723311" y="282228"/>
                      <a:pt x="720601" y="280708"/>
                    </a:cubicBezTo>
                    <a:cubicBezTo>
                      <a:pt x="717892" y="279189"/>
                      <a:pt x="715381" y="276766"/>
                      <a:pt x="713068" y="273440"/>
                    </a:cubicBezTo>
                    <a:cubicBezTo>
                      <a:pt x="711020" y="270429"/>
                      <a:pt x="709566" y="266318"/>
                      <a:pt x="708707" y="261105"/>
                    </a:cubicBezTo>
                    <a:cubicBezTo>
                      <a:pt x="707848" y="255892"/>
                      <a:pt x="708245" y="249666"/>
                      <a:pt x="709897" y="242426"/>
                    </a:cubicBezTo>
                    <a:cubicBezTo>
                      <a:pt x="706383" y="248463"/>
                      <a:pt x="702171" y="254872"/>
                      <a:pt x="697261" y="261653"/>
                    </a:cubicBezTo>
                    <a:cubicBezTo>
                      <a:pt x="692351" y="268434"/>
                      <a:pt x="686678" y="273903"/>
                      <a:pt x="680241" y="278060"/>
                    </a:cubicBezTo>
                    <a:cubicBezTo>
                      <a:pt x="673803" y="282218"/>
                      <a:pt x="666537" y="283379"/>
                      <a:pt x="658442" y="281545"/>
                    </a:cubicBezTo>
                    <a:cubicBezTo>
                      <a:pt x="647685" y="278039"/>
                      <a:pt x="641907" y="270603"/>
                      <a:pt x="641108" y="259238"/>
                    </a:cubicBezTo>
                    <a:cubicBezTo>
                      <a:pt x="640709" y="253556"/>
                      <a:pt x="641127" y="247570"/>
                      <a:pt x="642363" y="241281"/>
                    </a:cubicBezTo>
                    <a:lnTo>
                      <a:pt x="644439" y="234614"/>
                    </a:lnTo>
                    <a:lnTo>
                      <a:pt x="640008" y="243258"/>
                    </a:lnTo>
                    <a:cubicBezTo>
                      <a:pt x="634965" y="252429"/>
                      <a:pt x="629218" y="260740"/>
                      <a:pt x="622765" y="268188"/>
                    </a:cubicBezTo>
                    <a:cubicBezTo>
                      <a:pt x="616313" y="275637"/>
                      <a:pt x="609260" y="280449"/>
                      <a:pt x="601607" y="282625"/>
                    </a:cubicBezTo>
                    <a:cubicBezTo>
                      <a:pt x="597334" y="283643"/>
                      <a:pt x="592840" y="282938"/>
                      <a:pt x="588123" y="280510"/>
                    </a:cubicBezTo>
                    <a:cubicBezTo>
                      <a:pt x="583407" y="278082"/>
                      <a:pt x="580139" y="273462"/>
                      <a:pt x="578321" y="266648"/>
                    </a:cubicBezTo>
                    <a:cubicBezTo>
                      <a:pt x="576502" y="259835"/>
                      <a:pt x="577803" y="250358"/>
                      <a:pt x="582224" y="238219"/>
                    </a:cubicBezTo>
                    <a:cubicBezTo>
                      <a:pt x="585204" y="230715"/>
                      <a:pt x="589022" y="223080"/>
                      <a:pt x="593677" y="215312"/>
                    </a:cubicBezTo>
                    <a:cubicBezTo>
                      <a:pt x="598332" y="207544"/>
                      <a:pt x="601798" y="201317"/>
                      <a:pt x="604074" y="196633"/>
                    </a:cubicBezTo>
                    <a:cubicBezTo>
                      <a:pt x="606335" y="190877"/>
                      <a:pt x="604896" y="186706"/>
                      <a:pt x="599757" y="184122"/>
                    </a:cubicBezTo>
                    <a:cubicBezTo>
                      <a:pt x="594617" y="181537"/>
                      <a:pt x="587011" y="180187"/>
                      <a:pt x="576937" y="180069"/>
                    </a:cubicBezTo>
                    <a:lnTo>
                      <a:pt x="572708" y="191347"/>
                    </a:lnTo>
                    <a:cubicBezTo>
                      <a:pt x="569839" y="198991"/>
                      <a:pt x="566179" y="207784"/>
                      <a:pt x="561731" y="217726"/>
                    </a:cubicBezTo>
                    <a:cubicBezTo>
                      <a:pt x="557282" y="227668"/>
                      <a:pt x="552343" y="237297"/>
                      <a:pt x="546916" y="246612"/>
                    </a:cubicBezTo>
                    <a:cubicBezTo>
                      <a:pt x="541488" y="255927"/>
                      <a:pt x="535871" y="263468"/>
                      <a:pt x="530065" y="269233"/>
                    </a:cubicBezTo>
                    <a:lnTo>
                      <a:pt x="529620" y="269209"/>
                    </a:lnTo>
                    <a:lnTo>
                      <a:pt x="528583" y="270681"/>
                    </a:lnTo>
                    <a:cubicBezTo>
                      <a:pt x="521805" y="278383"/>
                      <a:pt x="514856" y="282716"/>
                      <a:pt x="507738" y="283682"/>
                    </a:cubicBezTo>
                    <a:cubicBezTo>
                      <a:pt x="503663" y="284028"/>
                      <a:pt x="499634" y="282945"/>
                      <a:pt x="495651" y="280432"/>
                    </a:cubicBezTo>
                    <a:cubicBezTo>
                      <a:pt x="491668" y="277919"/>
                      <a:pt x="488918" y="273312"/>
                      <a:pt x="487402" y="266609"/>
                    </a:cubicBezTo>
                    <a:cubicBezTo>
                      <a:pt x="485885" y="259906"/>
                      <a:pt x="486790" y="250443"/>
                      <a:pt x="490117" y="238219"/>
                    </a:cubicBezTo>
                    <a:cubicBezTo>
                      <a:pt x="487231" y="242992"/>
                      <a:pt x="483575" y="248425"/>
                      <a:pt x="479148" y="254519"/>
                    </a:cubicBezTo>
                    <a:cubicBezTo>
                      <a:pt x="474720" y="260613"/>
                      <a:pt x="469918" y="266222"/>
                      <a:pt x="464742" y="271347"/>
                    </a:cubicBezTo>
                    <a:cubicBezTo>
                      <a:pt x="454437" y="280783"/>
                      <a:pt x="445509" y="284709"/>
                      <a:pt x="437958" y="283126"/>
                    </a:cubicBezTo>
                    <a:cubicBezTo>
                      <a:pt x="430406" y="281543"/>
                      <a:pt x="425267" y="275986"/>
                      <a:pt x="422539" y="266457"/>
                    </a:cubicBezTo>
                    <a:cubicBezTo>
                      <a:pt x="419812" y="256928"/>
                      <a:pt x="420531" y="244962"/>
                      <a:pt x="424698" y="230559"/>
                    </a:cubicBezTo>
                    <a:cubicBezTo>
                      <a:pt x="428865" y="216157"/>
                      <a:pt x="437514" y="200854"/>
                      <a:pt x="450645" y="184651"/>
                    </a:cubicBezTo>
                    <a:cubicBezTo>
                      <a:pt x="457939" y="176168"/>
                      <a:pt x="466650" y="169442"/>
                      <a:pt x="476777" y="164471"/>
                    </a:cubicBezTo>
                    <a:cubicBezTo>
                      <a:pt x="486904" y="159500"/>
                      <a:pt x="496972" y="157133"/>
                      <a:pt x="506981" y="157370"/>
                    </a:cubicBezTo>
                    <a:cubicBezTo>
                      <a:pt x="516990" y="157607"/>
                      <a:pt x="525466" y="161297"/>
                      <a:pt x="532408" y="168439"/>
                    </a:cubicBezTo>
                    <a:cubicBezTo>
                      <a:pt x="534779" y="171244"/>
                      <a:pt x="535499" y="173740"/>
                      <a:pt x="534566" y="175928"/>
                    </a:cubicBezTo>
                    <a:cubicBezTo>
                      <a:pt x="533634" y="178116"/>
                      <a:pt x="531622" y="179026"/>
                      <a:pt x="528531" y="178659"/>
                    </a:cubicBezTo>
                    <a:cubicBezTo>
                      <a:pt x="526402" y="172147"/>
                      <a:pt x="522555" y="168167"/>
                      <a:pt x="516989" y="166721"/>
                    </a:cubicBezTo>
                    <a:cubicBezTo>
                      <a:pt x="511424" y="165275"/>
                      <a:pt x="505286" y="166317"/>
                      <a:pt x="498575" y="169849"/>
                    </a:cubicBezTo>
                    <a:cubicBezTo>
                      <a:pt x="490476" y="174504"/>
                      <a:pt x="482268" y="181405"/>
                      <a:pt x="473949" y="190554"/>
                    </a:cubicBezTo>
                    <a:cubicBezTo>
                      <a:pt x="465631" y="199702"/>
                      <a:pt x="458215" y="209599"/>
                      <a:pt x="451702" y="220245"/>
                    </a:cubicBezTo>
                    <a:cubicBezTo>
                      <a:pt x="449999" y="223050"/>
                      <a:pt x="447503" y="227925"/>
                      <a:pt x="444213" y="234871"/>
                    </a:cubicBezTo>
                    <a:cubicBezTo>
                      <a:pt x="440924" y="241817"/>
                      <a:pt x="438604" y="248807"/>
                      <a:pt x="437253" y="255840"/>
                    </a:cubicBezTo>
                    <a:cubicBezTo>
                      <a:pt x="436027" y="267955"/>
                      <a:pt x="438920" y="273858"/>
                      <a:pt x="445931" y="273550"/>
                    </a:cubicBezTo>
                    <a:cubicBezTo>
                      <a:pt x="452943" y="273241"/>
                      <a:pt x="460858" y="268043"/>
                      <a:pt x="469676" y="257955"/>
                    </a:cubicBezTo>
                    <a:cubicBezTo>
                      <a:pt x="475807" y="250503"/>
                      <a:pt x="481431" y="242588"/>
                      <a:pt x="486548" y="234210"/>
                    </a:cubicBezTo>
                    <a:cubicBezTo>
                      <a:pt x="491666" y="225833"/>
                      <a:pt x="496497" y="217301"/>
                      <a:pt x="501042" y="208615"/>
                    </a:cubicBezTo>
                    <a:cubicBezTo>
                      <a:pt x="504728" y="201156"/>
                      <a:pt x="508281" y="195458"/>
                      <a:pt x="511703" y="191523"/>
                    </a:cubicBezTo>
                    <a:cubicBezTo>
                      <a:pt x="515124" y="187587"/>
                      <a:pt x="519559" y="185767"/>
                      <a:pt x="525007" y="186060"/>
                    </a:cubicBezTo>
                    <a:cubicBezTo>
                      <a:pt x="527320" y="186339"/>
                      <a:pt x="529743" y="186750"/>
                      <a:pt x="532276" y="187294"/>
                    </a:cubicBezTo>
                    <a:cubicBezTo>
                      <a:pt x="534809" y="187837"/>
                      <a:pt x="537320" y="187896"/>
                      <a:pt x="539809" y="187470"/>
                    </a:cubicBezTo>
                    <a:cubicBezTo>
                      <a:pt x="537159" y="190215"/>
                      <a:pt x="533569" y="195415"/>
                      <a:pt x="529040" y="203068"/>
                    </a:cubicBezTo>
                    <a:cubicBezTo>
                      <a:pt x="524511" y="210721"/>
                      <a:pt x="520138" y="219158"/>
                      <a:pt x="515922" y="228377"/>
                    </a:cubicBezTo>
                    <a:cubicBezTo>
                      <a:pt x="511706" y="237597"/>
                      <a:pt x="508743" y="245929"/>
                      <a:pt x="507033" y="253373"/>
                    </a:cubicBezTo>
                    <a:cubicBezTo>
                      <a:pt x="505660" y="260576"/>
                      <a:pt x="505322" y="265907"/>
                      <a:pt x="506020" y="269365"/>
                    </a:cubicBezTo>
                    <a:cubicBezTo>
                      <a:pt x="506717" y="272823"/>
                      <a:pt x="508230" y="274541"/>
                      <a:pt x="510557" y="274519"/>
                    </a:cubicBezTo>
                    <a:cubicBezTo>
                      <a:pt x="515641" y="274291"/>
                      <a:pt x="521215" y="270401"/>
                      <a:pt x="527278" y="262850"/>
                    </a:cubicBezTo>
                    <a:cubicBezTo>
                      <a:pt x="533341" y="255299"/>
                      <a:pt x="538993" y="246867"/>
                      <a:pt x="544234" y="237553"/>
                    </a:cubicBezTo>
                    <a:cubicBezTo>
                      <a:pt x="546854" y="232897"/>
                      <a:pt x="549146" y="228715"/>
                      <a:pt x="551111" y="225008"/>
                    </a:cubicBezTo>
                    <a:lnTo>
                      <a:pt x="553326" y="220632"/>
                    </a:lnTo>
                    <a:lnTo>
                      <a:pt x="570502" y="178242"/>
                    </a:lnTo>
                    <a:cubicBezTo>
                      <a:pt x="575473" y="162966"/>
                      <a:pt x="579145" y="148655"/>
                      <a:pt x="581519" y="135311"/>
                    </a:cubicBezTo>
                    <a:cubicBezTo>
                      <a:pt x="582985" y="128817"/>
                      <a:pt x="585730" y="125241"/>
                      <a:pt x="589755" y="124582"/>
                    </a:cubicBezTo>
                    <a:cubicBezTo>
                      <a:pt x="593780" y="123922"/>
                      <a:pt x="597334" y="125672"/>
                      <a:pt x="600419" y="129829"/>
                    </a:cubicBezTo>
                    <a:cubicBezTo>
                      <a:pt x="603504" y="133986"/>
                      <a:pt x="604370" y="140043"/>
                      <a:pt x="603017" y="147998"/>
                    </a:cubicBezTo>
                    <a:cubicBezTo>
                      <a:pt x="601658" y="153035"/>
                      <a:pt x="598912" y="157675"/>
                      <a:pt x="594779" y="161919"/>
                    </a:cubicBezTo>
                    <a:cubicBezTo>
                      <a:pt x="590645" y="166163"/>
                      <a:pt x="586930" y="169393"/>
                      <a:pt x="583633" y="171611"/>
                    </a:cubicBezTo>
                    <a:cubicBezTo>
                      <a:pt x="590285" y="171971"/>
                      <a:pt x="597862" y="172044"/>
                      <a:pt x="606365" y="171831"/>
                    </a:cubicBezTo>
                    <a:cubicBezTo>
                      <a:pt x="614867" y="171618"/>
                      <a:pt x="623501" y="171075"/>
                      <a:pt x="632268" y="170201"/>
                    </a:cubicBezTo>
                    <a:cubicBezTo>
                      <a:pt x="633303" y="172940"/>
                      <a:pt x="632907" y="176978"/>
                      <a:pt x="631078" y="182316"/>
                    </a:cubicBezTo>
                    <a:cubicBezTo>
                      <a:pt x="629250" y="187654"/>
                      <a:pt x="627180" y="192661"/>
                      <a:pt x="624867" y="197338"/>
                    </a:cubicBezTo>
                    <a:cubicBezTo>
                      <a:pt x="623317" y="200374"/>
                      <a:pt x="620536" y="205844"/>
                      <a:pt x="616524" y="213748"/>
                    </a:cubicBezTo>
                    <a:cubicBezTo>
                      <a:pt x="612513" y="221652"/>
                      <a:pt x="608642" y="230161"/>
                      <a:pt x="604911" y="239276"/>
                    </a:cubicBezTo>
                    <a:cubicBezTo>
                      <a:pt x="601180" y="248392"/>
                      <a:pt x="598961" y="256285"/>
                      <a:pt x="598253" y="262955"/>
                    </a:cubicBezTo>
                    <a:cubicBezTo>
                      <a:pt x="597546" y="269625"/>
                      <a:pt x="599721" y="273245"/>
                      <a:pt x="604779" y="273814"/>
                    </a:cubicBezTo>
                    <a:cubicBezTo>
                      <a:pt x="609730" y="273479"/>
                      <a:pt x="615099" y="269568"/>
                      <a:pt x="620886" y="262080"/>
                    </a:cubicBezTo>
                    <a:cubicBezTo>
                      <a:pt x="626672" y="254592"/>
                      <a:pt x="632068" y="246242"/>
                      <a:pt x="637071" y="237031"/>
                    </a:cubicBezTo>
                    <a:cubicBezTo>
                      <a:pt x="642075" y="227820"/>
                      <a:pt x="645878" y="220463"/>
                      <a:pt x="648479" y="214959"/>
                    </a:cubicBezTo>
                    <a:cubicBezTo>
                      <a:pt x="650264" y="212044"/>
                      <a:pt x="651805" y="211002"/>
                      <a:pt x="653105" y="211831"/>
                    </a:cubicBezTo>
                    <a:lnTo>
                      <a:pt x="653215" y="212118"/>
                    </a:lnTo>
                    <a:lnTo>
                      <a:pt x="658304" y="201940"/>
                    </a:lnTo>
                    <a:cubicBezTo>
                      <a:pt x="661954" y="195794"/>
                      <a:pt x="665995" y="190024"/>
                      <a:pt x="670425" y="184629"/>
                    </a:cubicBezTo>
                    <a:cubicBezTo>
                      <a:pt x="680631" y="172830"/>
                      <a:pt x="692554" y="164709"/>
                      <a:pt x="706196" y="160267"/>
                    </a:cubicBezTo>
                    <a:cubicBezTo>
                      <a:pt x="719838" y="155825"/>
                      <a:pt x="733171" y="157132"/>
                      <a:pt x="746196" y="164188"/>
                    </a:cubicBezTo>
                    <a:cubicBezTo>
                      <a:pt x="754772" y="147866"/>
                      <a:pt x="762643" y="132315"/>
                      <a:pt x="769809" y="117536"/>
                    </a:cubicBezTo>
                    <a:cubicBezTo>
                      <a:pt x="776975" y="102756"/>
                      <a:pt x="782731" y="90465"/>
                      <a:pt x="787078" y="80663"/>
                    </a:cubicBezTo>
                    <a:cubicBezTo>
                      <a:pt x="790301" y="72895"/>
                      <a:pt x="793722" y="67726"/>
                      <a:pt x="797342" y="65156"/>
                    </a:cubicBezTo>
                    <a:cubicBezTo>
                      <a:pt x="800962" y="62587"/>
                      <a:pt x="805529" y="61647"/>
                      <a:pt x="811043" y="62337"/>
                    </a:cubicBezTo>
                    <a:close/>
                    <a:moveTo>
                      <a:pt x="237009" y="19738"/>
                    </a:moveTo>
                    <a:cubicBezTo>
                      <a:pt x="215130" y="19981"/>
                      <a:pt x="195255" y="24310"/>
                      <a:pt x="177384" y="32725"/>
                    </a:cubicBezTo>
                    <a:cubicBezTo>
                      <a:pt x="159512" y="41140"/>
                      <a:pt x="143109" y="52178"/>
                      <a:pt x="128175" y="65840"/>
                    </a:cubicBezTo>
                    <a:cubicBezTo>
                      <a:pt x="113240" y="79502"/>
                      <a:pt x="99239" y="94326"/>
                      <a:pt x="86171" y="110311"/>
                    </a:cubicBezTo>
                    <a:cubicBezTo>
                      <a:pt x="99600" y="114687"/>
                      <a:pt x="114240" y="117389"/>
                      <a:pt x="130092" y="118417"/>
                    </a:cubicBezTo>
                    <a:cubicBezTo>
                      <a:pt x="145944" y="119445"/>
                      <a:pt x="164901" y="118975"/>
                      <a:pt x="186965" y="117007"/>
                    </a:cubicBezTo>
                    <a:cubicBezTo>
                      <a:pt x="216524" y="114283"/>
                      <a:pt x="239696" y="107044"/>
                      <a:pt x="256480" y="95289"/>
                    </a:cubicBezTo>
                    <a:cubicBezTo>
                      <a:pt x="273265" y="83534"/>
                      <a:pt x="281811" y="68805"/>
                      <a:pt x="282119" y="51103"/>
                    </a:cubicBezTo>
                    <a:cubicBezTo>
                      <a:pt x="281848" y="40700"/>
                      <a:pt x="277545" y="32873"/>
                      <a:pt x="269212" y="27623"/>
                    </a:cubicBezTo>
                    <a:cubicBezTo>
                      <a:pt x="260878" y="22373"/>
                      <a:pt x="250144" y="19745"/>
                      <a:pt x="237009" y="19738"/>
                    </a:cubicBezTo>
                    <a:close/>
                    <a:moveTo>
                      <a:pt x="1245097" y="11257"/>
                    </a:moveTo>
                    <a:cubicBezTo>
                      <a:pt x="1243085" y="10795"/>
                      <a:pt x="1240148" y="12601"/>
                      <a:pt x="1236286" y="16676"/>
                    </a:cubicBezTo>
                    <a:cubicBezTo>
                      <a:pt x="1232424" y="20751"/>
                      <a:pt x="1229135" y="24583"/>
                      <a:pt x="1226418" y="28174"/>
                    </a:cubicBezTo>
                    <a:cubicBezTo>
                      <a:pt x="1236158" y="26523"/>
                      <a:pt x="1242523" y="24382"/>
                      <a:pt x="1245515" y="21752"/>
                    </a:cubicBezTo>
                    <a:cubicBezTo>
                      <a:pt x="1248506" y="19122"/>
                      <a:pt x="1249598" y="16746"/>
                      <a:pt x="1248791" y="14625"/>
                    </a:cubicBezTo>
                    <a:cubicBezTo>
                      <a:pt x="1247984" y="12504"/>
                      <a:pt x="1246752" y="11381"/>
                      <a:pt x="1245097" y="11257"/>
                    </a:cubicBezTo>
                    <a:close/>
                    <a:moveTo>
                      <a:pt x="235952" y="10575"/>
                    </a:moveTo>
                    <a:cubicBezTo>
                      <a:pt x="254975" y="10810"/>
                      <a:pt x="269792" y="15009"/>
                      <a:pt x="280401" y="23174"/>
                    </a:cubicBezTo>
                    <a:cubicBezTo>
                      <a:pt x="291011" y="31338"/>
                      <a:pt x="296400" y="42058"/>
                      <a:pt x="296569" y="55333"/>
                    </a:cubicBezTo>
                    <a:cubicBezTo>
                      <a:pt x="296736" y="64161"/>
                      <a:pt x="293347" y="73485"/>
                      <a:pt x="286401" y="83305"/>
                    </a:cubicBezTo>
                    <a:cubicBezTo>
                      <a:pt x="279454" y="93125"/>
                      <a:pt x="267946" y="101927"/>
                      <a:pt x="251876" y="109710"/>
                    </a:cubicBezTo>
                    <a:cubicBezTo>
                      <a:pt x="235806" y="117494"/>
                      <a:pt x="214169" y="122746"/>
                      <a:pt x="186965" y="125465"/>
                    </a:cubicBezTo>
                    <a:cubicBezTo>
                      <a:pt x="167177" y="127330"/>
                      <a:pt x="148602" y="127741"/>
                      <a:pt x="131237" y="126699"/>
                    </a:cubicBezTo>
                    <a:cubicBezTo>
                      <a:pt x="113873" y="125656"/>
                      <a:pt x="96971" y="122543"/>
                      <a:pt x="80532" y="117359"/>
                    </a:cubicBezTo>
                    <a:cubicBezTo>
                      <a:pt x="76142" y="123533"/>
                      <a:pt x="70786" y="131548"/>
                      <a:pt x="64464" y="141403"/>
                    </a:cubicBezTo>
                    <a:cubicBezTo>
                      <a:pt x="58142" y="151257"/>
                      <a:pt x="51820" y="161856"/>
                      <a:pt x="45499" y="173199"/>
                    </a:cubicBezTo>
                    <a:cubicBezTo>
                      <a:pt x="39177" y="184542"/>
                      <a:pt x="33821" y="195532"/>
                      <a:pt x="29431" y="206170"/>
                    </a:cubicBezTo>
                    <a:cubicBezTo>
                      <a:pt x="17962" y="236101"/>
                      <a:pt x="15173" y="257886"/>
                      <a:pt x="21064" y="271526"/>
                    </a:cubicBezTo>
                    <a:cubicBezTo>
                      <a:pt x="26955" y="285166"/>
                      <a:pt x="38446" y="290818"/>
                      <a:pt x="55536" y="288481"/>
                    </a:cubicBezTo>
                    <a:cubicBezTo>
                      <a:pt x="72627" y="286145"/>
                      <a:pt x="92236" y="275977"/>
                      <a:pt x="114365" y="257977"/>
                    </a:cubicBezTo>
                    <a:cubicBezTo>
                      <a:pt x="132926" y="242096"/>
                      <a:pt x="150518" y="224078"/>
                      <a:pt x="167141" y="203924"/>
                    </a:cubicBezTo>
                    <a:cubicBezTo>
                      <a:pt x="183763" y="183769"/>
                      <a:pt x="196950" y="164783"/>
                      <a:pt x="206700" y="146963"/>
                    </a:cubicBezTo>
                    <a:cubicBezTo>
                      <a:pt x="214206" y="133804"/>
                      <a:pt x="220693" y="126955"/>
                      <a:pt x="226162" y="126418"/>
                    </a:cubicBezTo>
                    <a:cubicBezTo>
                      <a:pt x="231631" y="125881"/>
                      <a:pt x="234751" y="128848"/>
                      <a:pt x="235521" y="135320"/>
                    </a:cubicBezTo>
                    <a:cubicBezTo>
                      <a:pt x="236291" y="141792"/>
                      <a:pt x="233380" y="148962"/>
                      <a:pt x="226789" y="156831"/>
                    </a:cubicBezTo>
                    <a:cubicBezTo>
                      <a:pt x="216627" y="168322"/>
                      <a:pt x="207258" y="182521"/>
                      <a:pt x="198683" y="199430"/>
                    </a:cubicBezTo>
                    <a:cubicBezTo>
                      <a:pt x="190107" y="216339"/>
                      <a:pt x="184086" y="233623"/>
                      <a:pt x="180621" y="251281"/>
                    </a:cubicBezTo>
                    <a:cubicBezTo>
                      <a:pt x="177306" y="270871"/>
                      <a:pt x="178102" y="283654"/>
                      <a:pt x="183010" y="289630"/>
                    </a:cubicBezTo>
                    <a:cubicBezTo>
                      <a:pt x="187917" y="295606"/>
                      <a:pt x="194979" y="296354"/>
                      <a:pt x="204194" y="291875"/>
                    </a:cubicBezTo>
                    <a:cubicBezTo>
                      <a:pt x="213410" y="287396"/>
                      <a:pt x="222821" y="279268"/>
                      <a:pt x="232427" y="267492"/>
                    </a:cubicBezTo>
                    <a:cubicBezTo>
                      <a:pt x="238000" y="260341"/>
                      <a:pt x="243507" y="252441"/>
                      <a:pt x="248947" y="243792"/>
                    </a:cubicBezTo>
                    <a:lnTo>
                      <a:pt x="259099" y="224880"/>
                    </a:lnTo>
                    <a:lnTo>
                      <a:pt x="258754" y="224761"/>
                    </a:lnTo>
                    <a:cubicBezTo>
                      <a:pt x="257829" y="223975"/>
                      <a:pt x="257829" y="222463"/>
                      <a:pt x="258754" y="220223"/>
                    </a:cubicBezTo>
                    <a:lnTo>
                      <a:pt x="265098" y="207889"/>
                    </a:lnTo>
                    <a:cubicBezTo>
                      <a:pt x="268674" y="200943"/>
                      <a:pt x="272183" y="194129"/>
                      <a:pt x="275627" y="187448"/>
                    </a:cubicBezTo>
                    <a:cubicBezTo>
                      <a:pt x="279070" y="180767"/>
                      <a:pt x="282139" y="174658"/>
                      <a:pt x="284834" y="169122"/>
                    </a:cubicBezTo>
                    <a:cubicBezTo>
                      <a:pt x="286222" y="166346"/>
                      <a:pt x="288028" y="164408"/>
                      <a:pt x="290252" y="163307"/>
                    </a:cubicBezTo>
                    <a:cubicBezTo>
                      <a:pt x="292477" y="162206"/>
                      <a:pt x="295253" y="161677"/>
                      <a:pt x="298579" y="161721"/>
                    </a:cubicBezTo>
                    <a:lnTo>
                      <a:pt x="320076" y="161721"/>
                    </a:lnTo>
                    <a:cubicBezTo>
                      <a:pt x="316185" y="164364"/>
                      <a:pt x="312602" y="167624"/>
                      <a:pt x="309327" y="171501"/>
                    </a:cubicBezTo>
                    <a:cubicBezTo>
                      <a:pt x="306053" y="175377"/>
                      <a:pt x="302117" y="181985"/>
                      <a:pt x="297521" y="191325"/>
                    </a:cubicBezTo>
                    <a:cubicBezTo>
                      <a:pt x="297365" y="191638"/>
                      <a:pt x="295916" y="194575"/>
                      <a:pt x="293175" y="200135"/>
                    </a:cubicBezTo>
                    <a:cubicBezTo>
                      <a:pt x="290434" y="205696"/>
                      <a:pt x="287340" y="212000"/>
                      <a:pt x="283894" y="219049"/>
                    </a:cubicBezTo>
                    <a:cubicBezTo>
                      <a:pt x="280448" y="226097"/>
                      <a:pt x="277590" y="232010"/>
                      <a:pt x="275318" y="236787"/>
                    </a:cubicBezTo>
                    <a:cubicBezTo>
                      <a:pt x="268160" y="253491"/>
                      <a:pt x="266354" y="264930"/>
                      <a:pt x="269900" y="271105"/>
                    </a:cubicBezTo>
                    <a:cubicBezTo>
                      <a:pt x="273446" y="277280"/>
                      <a:pt x="279834" y="276296"/>
                      <a:pt x="289063" y="268153"/>
                    </a:cubicBezTo>
                    <a:cubicBezTo>
                      <a:pt x="296386" y="260698"/>
                      <a:pt x="303904" y="250312"/>
                      <a:pt x="311618" y="236996"/>
                    </a:cubicBezTo>
                    <a:cubicBezTo>
                      <a:pt x="319332" y="223680"/>
                      <a:pt x="326303" y="210580"/>
                      <a:pt x="332529" y="197694"/>
                    </a:cubicBezTo>
                    <a:cubicBezTo>
                      <a:pt x="338755" y="184809"/>
                      <a:pt x="343297" y="175285"/>
                      <a:pt x="346156" y="169122"/>
                    </a:cubicBezTo>
                    <a:cubicBezTo>
                      <a:pt x="347397" y="166346"/>
                      <a:pt x="349144" y="164408"/>
                      <a:pt x="351398" y="163307"/>
                    </a:cubicBezTo>
                    <a:cubicBezTo>
                      <a:pt x="353652" y="162206"/>
                      <a:pt x="356369" y="161677"/>
                      <a:pt x="359548" y="161721"/>
                    </a:cubicBezTo>
                    <a:lnTo>
                      <a:pt x="381046" y="161721"/>
                    </a:lnTo>
                    <a:cubicBezTo>
                      <a:pt x="379489" y="163035"/>
                      <a:pt x="377316" y="164636"/>
                      <a:pt x="374526" y="166523"/>
                    </a:cubicBezTo>
                    <a:cubicBezTo>
                      <a:pt x="371736" y="168410"/>
                      <a:pt x="369210" y="171156"/>
                      <a:pt x="366949" y="174761"/>
                    </a:cubicBezTo>
                    <a:cubicBezTo>
                      <a:pt x="363476" y="180488"/>
                      <a:pt x="360466" y="185774"/>
                      <a:pt x="357918" y="190620"/>
                    </a:cubicBezTo>
                    <a:cubicBezTo>
                      <a:pt x="355370" y="195466"/>
                      <a:pt x="351920" y="202514"/>
                      <a:pt x="347566" y="211765"/>
                    </a:cubicBezTo>
                    <a:cubicBezTo>
                      <a:pt x="346327" y="214226"/>
                      <a:pt x="344289" y="218776"/>
                      <a:pt x="341453" y="225416"/>
                    </a:cubicBezTo>
                    <a:cubicBezTo>
                      <a:pt x="338617" y="232056"/>
                      <a:pt x="336073" y="239239"/>
                      <a:pt x="333821" y="246964"/>
                    </a:cubicBezTo>
                    <a:cubicBezTo>
                      <a:pt x="331569" y="254689"/>
                      <a:pt x="330699" y="261409"/>
                      <a:pt x="331211" y="267124"/>
                    </a:cubicBezTo>
                    <a:cubicBezTo>
                      <a:pt x="331723" y="272839"/>
                      <a:pt x="334708" y="276001"/>
                      <a:pt x="340165" y="276611"/>
                    </a:cubicBezTo>
                    <a:cubicBezTo>
                      <a:pt x="350275" y="276788"/>
                      <a:pt x="359746" y="270973"/>
                      <a:pt x="368579" y="259166"/>
                    </a:cubicBezTo>
                    <a:cubicBezTo>
                      <a:pt x="377412" y="247360"/>
                      <a:pt x="385209" y="232735"/>
                      <a:pt x="391971" y="215290"/>
                    </a:cubicBezTo>
                    <a:cubicBezTo>
                      <a:pt x="389519" y="209636"/>
                      <a:pt x="388080" y="203586"/>
                      <a:pt x="387654" y="197140"/>
                    </a:cubicBezTo>
                    <a:cubicBezTo>
                      <a:pt x="387228" y="190693"/>
                      <a:pt x="387727" y="184996"/>
                      <a:pt x="389152" y="180047"/>
                    </a:cubicBezTo>
                    <a:cubicBezTo>
                      <a:pt x="392502" y="169696"/>
                      <a:pt x="396766" y="162556"/>
                      <a:pt x="401943" y="158627"/>
                    </a:cubicBezTo>
                    <a:cubicBezTo>
                      <a:pt x="407121" y="154699"/>
                      <a:pt x="411437" y="153354"/>
                      <a:pt x="414892" y="154594"/>
                    </a:cubicBezTo>
                    <a:cubicBezTo>
                      <a:pt x="418346" y="155834"/>
                      <a:pt x="419164" y="159032"/>
                      <a:pt x="417346" y="164188"/>
                    </a:cubicBezTo>
                    <a:cubicBezTo>
                      <a:pt x="416935" y="164599"/>
                      <a:pt x="416700" y="165186"/>
                      <a:pt x="416641" y="165950"/>
                    </a:cubicBezTo>
                    <a:cubicBezTo>
                      <a:pt x="414802" y="172619"/>
                      <a:pt x="411696" y="182695"/>
                      <a:pt x="407324" y="196176"/>
                    </a:cubicBezTo>
                    <a:cubicBezTo>
                      <a:pt x="402951" y="209657"/>
                      <a:pt x="397247" y="223532"/>
                      <a:pt x="390209" y="237801"/>
                    </a:cubicBezTo>
                    <a:cubicBezTo>
                      <a:pt x="383172" y="252069"/>
                      <a:pt x="374735" y="263720"/>
                      <a:pt x="364901" y="272751"/>
                    </a:cubicBezTo>
                    <a:cubicBezTo>
                      <a:pt x="355066" y="281783"/>
                      <a:pt x="343766" y="285184"/>
                      <a:pt x="331002" y="282955"/>
                    </a:cubicBezTo>
                    <a:cubicBezTo>
                      <a:pt x="324773" y="281317"/>
                      <a:pt x="320549" y="277701"/>
                      <a:pt x="318327" y="272108"/>
                    </a:cubicBezTo>
                    <a:cubicBezTo>
                      <a:pt x="316106" y="266515"/>
                      <a:pt x="315197" y="260315"/>
                      <a:pt x="315599" y="253508"/>
                    </a:cubicBezTo>
                    <a:cubicBezTo>
                      <a:pt x="316002" y="246701"/>
                      <a:pt x="317024" y="240658"/>
                      <a:pt x="318667" y="235378"/>
                    </a:cubicBezTo>
                    <a:cubicBezTo>
                      <a:pt x="315895" y="240625"/>
                      <a:pt x="312079" y="246929"/>
                      <a:pt x="307219" y="254291"/>
                    </a:cubicBezTo>
                    <a:cubicBezTo>
                      <a:pt x="302359" y="261653"/>
                      <a:pt x="296873" y="268192"/>
                      <a:pt x="290760" y="273910"/>
                    </a:cubicBezTo>
                    <a:cubicBezTo>
                      <a:pt x="284647" y="279627"/>
                      <a:pt x="278325" y="282642"/>
                      <a:pt x="271794" y="282955"/>
                    </a:cubicBezTo>
                    <a:cubicBezTo>
                      <a:pt x="266699" y="282918"/>
                      <a:pt x="262088" y="281494"/>
                      <a:pt x="257962" y="278682"/>
                    </a:cubicBezTo>
                    <a:cubicBezTo>
                      <a:pt x="253835" y="275870"/>
                      <a:pt x="251163" y="271890"/>
                      <a:pt x="249944" y="266744"/>
                    </a:cubicBezTo>
                    <a:lnTo>
                      <a:pt x="251693" y="251319"/>
                    </a:lnTo>
                    <a:lnTo>
                      <a:pt x="236304" y="275246"/>
                    </a:lnTo>
                    <a:cubicBezTo>
                      <a:pt x="230137" y="283601"/>
                      <a:pt x="222471" y="290679"/>
                      <a:pt x="213308" y="296479"/>
                    </a:cubicBezTo>
                    <a:cubicBezTo>
                      <a:pt x="204145" y="302280"/>
                      <a:pt x="194542" y="305305"/>
                      <a:pt x="184498" y="305554"/>
                    </a:cubicBezTo>
                    <a:cubicBezTo>
                      <a:pt x="174824" y="305247"/>
                      <a:pt x="167827" y="301523"/>
                      <a:pt x="163506" y="294381"/>
                    </a:cubicBezTo>
                    <a:cubicBezTo>
                      <a:pt x="159185" y="287240"/>
                      <a:pt x="156902" y="278527"/>
                      <a:pt x="156656" y="268241"/>
                    </a:cubicBezTo>
                    <a:cubicBezTo>
                      <a:pt x="156410" y="257956"/>
                      <a:pt x="157563" y="247943"/>
                      <a:pt x="160114" y="238203"/>
                    </a:cubicBezTo>
                    <a:cubicBezTo>
                      <a:pt x="162666" y="228462"/>
                      <a:pt x="165977" y="220839"/>
                      <a:pt x="170048" y="215334"/>
                    </a:cubicBezTo>
                    <a:cubicBezTo>
                      <a:pt x="162686" y="224197"/>
                      <a:pt x="153424" y="234179"/>
                      <a:pt x="142262" y="245279"/>
                    </a:cubicBezTo>
                    <a:cubicBezTo>
                      <a:pt x="131100" y="256378"/>
                      <a:pt x="118864" y="266690"/>
                      <a:pt x="105554" y="276215"/>
                    </a:cubicBezTo>
                    <a:cubicBezTo>
                      <a:pt x="92245" y="285740"/>
                      <a:pt x="78688" y="292572"/>
                      <a:pt x="64882" y="296711"/>
                    </a:cubicBezTo>
                    <a:cubicBezTo>
                      <a:pt x="51077" y="300850"/>
                      <a:pt x="37850" y="300391"/>
                      <a:pt x="25202" y="295334"/>
                    </a:cubicBezTo>
                    <a:cubicBezTo>
                      <a:pt x="13915" y="290230"/>
                      <a:pt x="6414" y="280663"/>
                      <a:pt x="2699" y="266631"/>
                    </a:cubicBezTo>
                    <a:cubicBezTo>
                      <a:pt x="-1017" y="252599"/>
                      <a:pt x="-895" y="235826"/>
                      <a:pt x="3064" y="216313"/>
                    </a:cubicBezTo>
                    <a:cubicBezTo>
                      <a:pt x="7023" y="196799"/>
                      <a:pt x="14872" y="176267"/>
                      <a:pt x="26611" y="154716"/>
                    </a:cubicBezTo>
                    <a:cubicBezTo>
                      <a:pt x="31009" y="146772"/>
                      <a:pt x="35782" y="139048"/>
                      <a:pt x="40928" y="131545"/>
                    </a:cubicBezTo>
                    <a:cubicBezTo>
                      <a:pt x="46075" y="124041"/>
                      <a:pt x="51641" y="116845"/>
                      <a:pt x="57625" y="109958"/>
                    </a:cubicBezTo>
                    <a:cubicBezTo>
                      <a:pt x="50539" y="106632"/>
                      <a:pt x="44005" y="102976"/>
                      <a:pt x="38021" y="98989"/>
                    </a:cubicBezTo>
                    <a:cubicBezTo>
                      <a:pt x="32037" y="95002"/>
                      <a:pt x="26824" y="90553"/>
                      <a:pt x="22382" y="85641"/>
                    </a:cubicBezTo>
                    <a:cubicBezTo>
                      <a:pt x="19093" y="81704"/>
                      <a:pt x="16782" y="77009"/>
                      <a:pt x="15451" y="71557"/>
                    </a:cubicBezTo>
                    <a:cubicBezTo>
                      <a:pt x="14120" y="66105"/>
                      <a:pt x="13767" y="60967"/>
                      <a:pt x="14394" y="56142"/>
                    </a:cubicBezTo>
                    <a:cubicBezTo>
                      <a:pt x="15020" y="51317"/>
                      <a:pt x="16626" y="47875"/>
                      <a:pt x="19210" y="45817"/>
                    </a:cubicBezTo>
                    <a:cubicBezTo>
                      <a:pt x="21567" y="43100"/>
                      <a:pt x="23638" y="42454"/>
                      <a:pt x="25422" y="43879"/>
                    </a:cubicBezTo>
                    <a:cubicBezTo>
                      <a:pt x="27206" y="45303"/>
                      <a:pt x="27250" y="48181"/>
                      <a:pt x="25554" y="52513"/>
                    </a:cubicBezTo>
                    <a:cubicBezTo>
                      <a:pt x="23351" y="57726"/>
                      <a:pt x="22999" y="62543"/>
                      <a:pt x="24497" y="66963"/>
                    </a:cubicBezTo>
                    <a:cubicBezTo>
                      <a:pt x="25994" y="71383"/>
                      <a:pt x="28814" y="75847"/>
                      <a:pt x="32955" y="80355"/>
                    </a:cubicBezTo>
                    <a:cubicBezTo>
                      <a:pt x="36846" y="84760"/>
                      <a:pt x="41398" y="88813"/>
                      <a:pt x="46611" y="92513"/>
                    </a:cubicBezTo>
                    <a:cubicBezTo>
                      <a:pt x="51824" y="96214"/>
                      <a:pt x="57610" y="99562"/>
                      <a:pt x="63968" y="102558"/>
                    </a:cubicBezTo>
                    <a:cubicBezTo>
                      <a:pt x="78798" y="85889"/>
                      <a:pt x="95149" y="70630"/>
                      <a:pt x="113021" y="56781"/>
                    </a:cubicBezTo>
                    <a:cubicBezTo>
                      <a:pt x="130892" y="42932"/>
                      <a:pt x="150114" y="31824"/>
                      <a:pt x="170688" y="23458"/>
                    </a:cubicBezTo>
                    <a:cubicBezTo>
                      <a:pt x="191261" y="15091"/>
                      <a:pt x="213016" y="10796"/>
                      <a:pt x="235952" y="10575"/>
                    </a:cubicBezTo>
                    <a:close/>
                    <a:moveTo>
                      <a:pt x="1249023" y="2"/>
                    </a:moveTo>
                    <a:cubicBezTo>
                      <a:pt x="1251336" y="31"/>
                      <a:pt x="1253478" y="435"/>
                      <a:pt x="1255449" y="1213"/>
                    </a:cubicBezTo>
                    <a:cubicBezTo>
                      <a:pt x="1259392" y="2770"/>
                      <a:pt x="1261463" y="6000"/>
                      <a:pt x="1261661" y="10905"/>
                    </a:cubicBezTo>
                    <a:cubicBezTo>
                      <a:pt x="1261408" y="16442"/>
                      <a:pt x="1258859" y="21149"/>
                      <a:pt x="1254012" y="25028"/>
                    </a:cubicBezTo>
                    <a:cubicBezTo>
                      <a:pt x="1249165" y="28907"/>
                      <a:pt x="1243535" y="31866"/>
                      <a:pt x="1237122" y="33904"/>
                    </a:cubicBezTo>
                    <a:cubicBezTo>
                      <a:pt x="1230708" y="35942"/>
                      <a:pt x="1225026" y="36969"/>
                      <a:pt x="1220075" y="36984"/>
                    </a:cubicBezTo>
                    <a:cubicBezTo>
                      <a:pt x="1216641" y="43781"/>
                      <a:pt x="1212671" y="52721"/>
                      <a:pt x="1208164" y="63807"/>
                    </a:cubicBezTo>
                    <a:cubicBezTo>
                      <a:pt x="1203656" y="74893"/>
                      <a:pt x="1199125" y="86466"/>
                      <a:pt x="1194568" y="98527"/>
                    </a:cubicBezTo>
                    <a:cubicBezTo>
                      <a:pt x="1190011" y="110587"/>
                      <a:pt x="1185942" y="121477"/>
                      <a:pt x="1182360" y="131198"/>
                    </a:cubicBezTo>
                    <a:cubicBezTo>
                      <a:pt x="1178777" y="140918"/>
                      <a:pt x="1176195" y="147810"/>
                      <a:pt x="1174612" y="151875"/>
                    </a:cubicBezTo>
                    <a:cubicBezTo>
                      <a:pt x="1198709" y="152125"/>
                      <a:pt x="1221440" y="153123"/>
                      <a:pt x="1242806" y="154871"/>
                    </a:cubicBezTo>
                    <a:cubicBezTo>
                      <a:pt x="1264172" y="156618"/>
                      <a:pt x="1281264" y="157617"/>
                      <a:pt x="1294084" y="157866"/>
                    </a:cubicBezTo>
                    <a:cubicBezTo>
                      <a:pt x="1295547" y="153633"/>
                      <a:pt x="1298987" y="144765"/>
                      <a:pt x="1304403" y="131264"/>
                    </a:cubicBezTo>
                    <a:cubicBezTo>
                      <a:pt x="1309820" y="117762"/>
                      <a:pt x="1316366" y="102826"/>
                      <a:pt x="1324040" y="86456"/>
                    </a:cubicBezTo>
                    <a:cubicBezTo>
                      <a:pt x="1331714" y="70086"/>
                      <a:pt x="1339670" y="55480"/>
                      <a:pt x="1347906" y="42640"/>
                    </a:cubicBezTo>
                    <a:cubicBezTo>
                      <a:pt x="1356142" y="29799"/>
                      <a:pt x="1363811" y="21923"/>
                      <a:pt x="1370913" y="19011"/>
                    </a:cubicBezTo>
                    <a:cubicBezTo>
                      <a:pt x="1375686" y="17329"/>
                      <a:pt x="1380119" y="16072"/>
                      <a:pt x="1384213" y="15238"/>
                    </a:cubicBezTo>
                    <a:cubicBezTo>
                      <a:pt x="1388308" y="14405"/>
                      <a:pt x="1390914" y="14218"/>
                      <a:pt x="1392032" y="14677"/>
                    </a:cubicBezTo>
                    <a:cubicBezTo>
                      <a:pt x="1393150" y="15136"/>
                      <a:pt x="1391632" y="16463"/>
                      <a:pt x="1387477" y="18658"/>
                    </a:cubicBezTo>
                    <a:cubicBezTo>
                      <a:pt x="1384990" y="19961"/>
                      <a:pt x="1379782" y="26401"/>
                      <a:pt x="1371852" y="37976"/>
                    </a:cubicBezTo>
                    <a:cubicBezTo>
                      <a:pt x="1363923" y="49552"/>
                      <a:pt x="1354799" y="65494"/>
                      <a:pt x="1344481" y="85802"/>
                    </a:cubicBezTo>
                    <a:cubicBezTo>
                      <a:pt x="1334162" y="106110"/>
                      <a:pt x="1324177" y="130014"/>
                      <a:pt x="1314525" y="157514"/>
                    </a:cubicBezTo>
                    <a:cubicBezTo>
                      <a:pt x="1318431" y="157543"/>
                      <a:pt x="1323306" y="157396"/>
                      <a:pt x="1329150" y="157073"/>
                    </a:cubicBezTo>
                    <a:cubicBezTo>
                      <a:pt x="1334995" y="156750"/>
                      <a:pt x="1339517" y="156075"/>
                      <a:pt x="1342718" y="155047"/>
                    </a:cubicBezTo>
                    <a:cubicBezTo>
                      <a:pt x="1346140" y="153879"/>
                      <a:pt x="1348196" y="153747"/>
                      <a:pt x="1348886" y="154650"/>
                    </a:cubicBezTo>
                    <a:cubicBezTo>
                      <a:pt x="1349576" y="155553"/>
                      <a:pt x="1348460" y="157095"/>
                      <a:pt x="1345538" y="159276"/>
                    </a:cubicBezTo>
                    <a:cubicBezTo>
                      <a:pt x="1340744" y="162404"/>
                      <a:pt x="1335178" y="164694"/>
                      <a:pt x="1328842" y="166148"/>
                    </a:cubicBezTo>
                    <a:cubicBezTo>
                      <a:pt x="1322506" y="167602"/>
                      <a:pt x="1316676" y="168483"/>
                      <a:pt x="1311353" y="168791"/>
                    </a:cubicBezTo>
                    <a:cubicBezTo>
                      <a:pt x="1309600" y="174275"/>
                      <a:pt x="1307026" y="182207"/>
                      <a:pt x="1303632" y="192586"/>
                    </a:cubicBezTo>
                    <a:cubicBezTo>
                      <a:pt x="1300239" y="202965"/>
                      <a:pt x="1297026" y="214079"/>
                      <a:pt x="1293996" y="225928"/>
                    </a:cubicBezTo>
                    <a:cubicBezTo>
                      <a:pt x="1290965" y="237778"/>
                      <a:pt x="1289119" y="248650"/>
                      <a:pt x="1288456" y="258544"/>
                    </a:cubicBezTo>
                    <a:cubicBezTo>
                      <a:pt x="1287793" y="268439"/>
                      <a:pt x="1289317" y="275643"/>
                      <a:pt x="1293027" y="280158"/>
                    </a:cubicBezTo>
                    <a:cubicBezTo>
                      <a:pt x="1295369" y="282669"/>
                      <a:pt x="1298262" y="283990"/>
                      <a:pt x="1301705" y="284123"/>
                    </a:cubicBezTo>
                    <a:cubicBezTo>
                      <a:pt x="1305149" y="284255"/>
                      <a:pt x="1308834" y="282933"/>
                      <a:pt x="1312762" y="280158"/>
                    </a:cubicBezTo>
                    <a:cubicBezTo>
                      <a:pt x="1321757" y="273073"/>
                      <a:pt x="1329936" y="263630"/>
                      <a:pt x="1337300" y="251832"/>
                    </a:cubicBezTo>
                    <a:lnTo>
                      <a:pt x="1353703" y="222025"/>
                    </a:lnTo>
                    <a:lnTo>
                      <a:pt x="1354482" y="218836"/>
                    </a:lnTo>
                    <a:cubicBezTo>
                      <a:pt x="1361787" y="202140"/>
                      <a:pt x="1371670" y="188131"/>
                      <a:pt x="1384130" y="176809"/>
                    </a:cubicBezTo>
                    <a:cubicBezTo>
                      <a:pt x="1396589" y="165487"/>
                      <a:pt x="1409027" y="159761"/>
                      <a:pt x="1421443" y="159628"/>
                    </a:cubicBezTo>
                    <a:cubicBezTo>
                      <a:pt x="1430336" y="159950"/>
                      <a:pt x="1436788" y="163222"/>
                      <a:pt x="1440800" y="169444"/>
                    </a:cubicBezTo>
                    <a:cubicBezTo>
                      <a:pt x="1444812" y="175666"/>
                      <a:pt x="1446591" y="183611"/>
                      <a:pt x="1446138" y="193278"/>
                    </a:cubicBezTo>
                    <a:cubicBezTo>
                      <a:pt x="1445686" y="202946"/>
                      <a:pt x="1443210" y="213110"/>
                      <a:pt x="1438712" y="223770"/>
                    </a:cubicBezTo>
                    <a:cubicBezTo>
                      <a:pt x="1436002" y="230106"/>
                      <a:pt x="1432081" y="236993"/>
                      <a:pt x="1426949" y="244431"/>
                    </a:cubicBezTo>
                    <a:cubicBezTo>
                      <a:pt x="1421817" y="251868"/>
                      <a:pt x="1415870" y="258843"/>
                      <a:pt x="1409108" y="265356"/>
                    </a:cubicBezTo>
                    <a:cubicBezTo>
                      <a:pt x="1410503" y="268036"/>
                      <a:pt x="1412559" y="270165"/>
                      <a:pt x="1415275" y="271744"/>
                    </a:cubicBezTo>
                    <a:cubicBezTo>
                      <a:pt x="1417992" y="273322"/>
                      <a:pt x="1421457" y="274130"/>
                      <a:pt x="1425672" y="274167"/>
                    </a:cubicBezTo>
                    <a:cubicBezTo>
                      <a:pt x="1433225" y="273731"/>
                      <a:pt x="1440204" y="269746"/>
                      <a:pt x="1446609" y="262210"/>
                    </a:cubicBezTo>
                    <a:lnTo>
                      <a:pt x="1452774" y="252914"/>
                    </a:lnTo>
                    <a:lnTo>
                      <a:pt x="1461249" y="235378"/>
                    </a:lnTo>
                    <a:cubicBezTo>
                      <a:pt x="1469024" y="218784"/>
                      <a:pt x="1477174" y="202455"/>
                      <a:pt x="1485698" y="186391"/>
                    </a:cubicBezTo>
                    <a:cubicBezTo>
                      <a:pt x="1490045" y="178021"/>
                      <a:pt x="1493951" y="172117"/>
                      <a:pt x="1497416" y="168681"/>
                    </a:cubicBezTo>
                    <a:cubicBezTo>
                      <a:pt x="1500882" y="165245"/>
                      <a:pt x="1505317" y="163747"/>
                      <a:pt x="1510721" y="164188"/>
                    </a:cubicBezTo>
                    <a:cubicBezTo>
                      <a:pt x="1513033" y="164467"/>
                      <a:pt x="1515456" y="164878"/>
                      <a:pt x="1517989" y="165421"/>
                    </a:cubicBezTo>
                    <a:cubicBezTo>
                      <a:pt x="1520522" y="165965"/>
                      <a:pt x="1523033" y="166023"/>
                      <a:pt x="1525522" y="165598"/>
                    </a:cubicBezTo>
                    <a:cubicBezTo>
                      <a:pt x="1521902" y="167721"/>
                      <a:pt x="1517591" y="172402"/>
                      <a:pt x="1512587" y="179642"/>
                    </a:cubicBezTo>
                    <a:cubicBezTo>
                      <a:pt x="1507583" y="186882"/>
                      <a:pt x="1502463" y="195219"/>
                      <a:pt x="1497224" y="204651"/>
                    </a:cubicBezTo>
                    <a:cubicBezTo>
                      <a:pt x="1491985" y="214084"/>
                      <a:pt x="1487204" y="223152"/>
                      <a:pt x="1482879" y="231853"/>
                    </a:cubicBezTo>
                    <a:cubicBezTo>
                      <a:pt x="1486499" y="227272"/>
                      <a:pt x="1490889" y="222074"/>
                      <a:pt x="1496051" y="216259"/>
                    </a:cubicBezTo>
                    <a:cubicBezTo>
                      <a:pt x="1501212" y="210444"/>
                      <a:pt x="1506572" y="205069"/>
                      <a:pt x="1512130" y="200135"/>
                    </a:cubicBezTo>
                    <a:cubicBezTo>
                      <a:pt x="1518039" y="194877"/>
                      <a:pt x="1525292" y="189456"/>
                      <a:pt x="1533889" y="183871"/>
                    </a:cubicBezTo>
                    <a:cubicBezTo>
                      <a:pt x="1542487" y="178287"/>
                      <a:pt x="1550810" y="173779"/>
                      <a:pt x="1558859" y="170349"/>
                    </a:cubicBezTo>
                    <a:cubicBezTo>
                      <a:pt x="1566908" y="166918"/>
                      <a:pt x="1573065" y="165804"/>
                      <a:pt x="1577329" y="167007"/>
                    </a:cubicBezTo>
                    <a:cubicBezTo>
                      <a:pt x="1577144" y="167288"/>
                      <a:pt x="1575156" y="170867"/>
                      <a:pt x="1571365" y="177745"/>
                    </a:cubicBezTo>
                    <a:cubicBezTo>
                      <a:pt x="1567574" y="184623"/>
                      <a:pt x="1563086" y="193114"/>
                      <a:pt x="1557901" y="203219"/>
                    </a:cubicBezTo>
                    <a:cubicBezTo>
                      <a:pt x="1552717" y="213324"/>
                      <a:pt x="1547943" y="223357"/>
                      <a:pt x="1543579" y="233318"/>
                    </a:cubicBezTo>
                    <a:cubicBezTo>
                      <a:pt x="1539215" y="243280"/>
                      <a:pt x="1536368" y="251485"/>
                      <a:pt x="1535038" y="257933"/>
                    </a:cubicBezTo>
                    <a:cubicBezTo>
                      <a:pt x="1533753" y="264989"/>
                      <a:pt x="1533768" y="269732"/>
                      <a:pt x="1535082" y="272162"/>
                    </a:cubicBezTo>
                    <a:cubicBezTo>
                      <a:pt x="1536396" y="274592"/>
                      <a:pt x="1538261" y="275723"/>
                      <a:pt x="1540677" y="275554"/>
                    </a:cubicBezTo>
                    <a:cubicBezTo>
                      <a:pt x="1546905" y="275076"/>
                      <a:pt x="1553244" y="270903"/>
                      <a:pt x="1559694" y="263037"/>
                    </a:cubicBezTo>
                    <a:cubicBezTo>
                      <a:pt x="1566145" y="255170"/>
                      <a:pt x="1571988" y="246481"/>
                      <a:pt x="1577224" y="236970"/>
                    </a:cubicBezTo>
                    <a:lnTo>
                      <a:pt x="1579837" y="232122"/>
                    </a:lnTo>
                    <a:lnTo>
                      <a:pt x="1583082" y="218836"/>
                    </a:lnTo>
                    <a:cubicBezTo>
                      <a:pt x="1590387" y="202140"/>
                      <a:pt x="1600270" y="188131"/>
                      <a:pt x="1612730" y="176809"/>
                    </a:cubicBezTo>
                    <a:cubicBezTo>
                      <a:pt x="1625189" y="165487"/>
                      <a:pt x="1637627" y="159761"/>
                      <a:pt x="1650043" y="159628"/>
                    </a:cubicBezTo>
                    <a:cubicBezTo>
                      <a:pt x="1658936" y="159950"/>
                      <a:pt x="1665388" y="163222"/>
                      <a:pt x="1669400" y="169444"/>
                    </a:cubicBezTo>
                    <a:cubicBezTo>
                      <a:pt x="1673412" y="175666"/>
                      <a:pt x="1675191" y="183611"/>
                      <a:pt x="1674739" y="193278"/>
                    </a:cubicBezTo>
                    <a:cubicBezTo>
                      <a:pt x="1674286" y="202946"/>
                      <a:pt x="1671810" y="213110"/>
                      <a:pt x="1667311" y="223770"/>
                    </a:cubicBezTo>
                    <a:cubicBezTo>
                      <a:pt x="1664602" y="230106"/>
                      <a:pt x="1660681" y="236993"/>
                      <a:pt x="1655549" y="244431"/>
                    </a:cubicBezTo>
                    <a:cubicBezTo>
                      <a:pt x="1650417" y="251868"/>
                      <a:pt x="1644470" y="258843"/>
                      <a:pt x="1637708" y="265356"/>
                    </a:cubicBezTo>
                    <a:cubicBezTo>
                      <a:pt x="1639103" y="268036"/>
                      <a:pt x="1641159" y="270165"/>
                      <a:pt x="1643875" y="271744"/>
                    </a:cubicBezTo>
                    <a:cubicBezTo>
                      <a:pt x="1646592" y="273322"/>
                      <a:pt x="1650057" y="274130"/>
                      <a:pt x="1654272" y="274167"/>
                    </a:cubicBezTo>
                    <a:cubicBezTo>
                      <a:pt x="1658049" y="273949"/>
                      <a:pt x="1661681" y="272844"/>
                      <a:pt x="1665171" y="270851"/>
                    </a:cubicBezTo>
                    <a:lnTo>
                      <a:pt x="1670045" y="266655"/>
                    </a:lnTo>
                    <a:lnTo>
                      <a:pt x="1670245" y="264651"/>
                    </a:lnTo>
                    <a:cubicBezTo>
                      <a:pt x="1679550" y="252247"/>
                      <a:pt x="1687842" y="238563"/>
                      <a:pt x="1695124" y="223600"/>
                    </a:cubicBezTo>
                    <a:cubicBezTo>
                      <a:pt x="1702405" y="208637"/>
                      <a:pt x="1708531" y="193518"/>
                      <a:pt x="1713502" y="178242"/>
                    </a:cubicBezTo>
                    <a:cubicBezTo>
                      <a:pt x="1718473" y="162966"/>
                      <a:pt x="1722145" y="148655"/>
                      <a:pt x="1724519" y="135311"/>
                    </a:cubicBezTo>
                    <a:cubicBezTo>
                      <a:pt x="1725985" y="128817"/>
                      <a:pt x="1728730" y="125241"/>
                      <a:pt x="1732755" y="124582"/>
                    </a:cubicBezTo>
                    <a:cubicBezTo>
                      <a:pt x="1736779" y="123922"/>
                      <a:pt x="1740334" y="125672"/>
                      <a:pt x="1743419" y="129829"/>
                    </a:cubicBezTo>
                    <a:cubicBezTo>
                      <a:pt x="1746504" y="133986"/>
                      <a:pt x="1747370" y="140043"/>
                      <a:pt x="1746017" y="147998"/>
                    </a:cubicBezTo>
                    <a:cubicBezTo>
                      <a:pt x="1744658" y="153035"/>
                      <a:pt x="1741912" y="157675"/>
                      <a:pt x="1737779" y="161919"/>
                    </a:cubicBezTo>
                    <a:cubicBezTo>
                      <a:pt x="1733645" y="166163"/>
                      <a:pt x="1729930" y="169393"/>
                      <a:pt x="1726633" y="171611"/>
                    </a:cubicBezTo>
                    <a:cubicBezTo>
                      <a:pt x="1733285" y="171971"/>
                      <a:pt x="1740862" y="172044"/>
                      <a:pt x="1749365" y="171831"/>
                    </a:cubicBezTo>
                    <a:cubicBezTo>
                      <a:pt x="1757867" y="171618"/>
                      <a:pt x="1766501" y="171075"/>
                      <a:pt x="1775268" y="170201"/>
                    </a:cubicBezTo>
                    <a:cubicBezTo>
                      <a:pt x="1776303" y="172940"/>
                      <a:pt x="1775907" y="176978"/>
                      <a:pt x="1774078" y="182316"/>
                    </a:cubicBezTo>
                    <a:cubicBezTo>
                      <a:pt x="1772250" y="187654"/>
                      <a:pt x="1770180" y="192661"/>
                      <a:pt x="1767867" y="197338"/>
                    </a:cubicBezTo>
                    <a:cubicBezTo>
                      <a:pt x="1766317" y="200374"/>
                      <a:pt x="1763536" y="205844"/>
                      <a:pt x="1759524" y="213748"/>
                    </a:cubicBezTo>
                    <a:cubicBezTo>
                      <a:pt x="1755513" y="221652"/>
                      <a:pt x="1751642" y="230161"/>
                      <a:pt x="1747911" y="239276"/>
                    </a:cubicBezTo>
                    <a:cubicBezTo>
                      <a:pt x="1744180" y="248392"/>
                      <a:pt x="1741961" y="256285"/>
                      <a:pt x="1741253" y="262955"/>
                    </a:cubicBezTo>
                    <a:cubicBezTo>
                      <a:pt x="1740546" y="269625"/>
                      <a:pt x="1742721" y="273245"/>
                      <a:pt x="1747779" y="273814"/>
                    </a:cubicBezTo>
                    <a:cubicBezTo>
                      <a:pt x="1752730" y="273479"/>
                      <a:pt x="1758099" y="269568"/>
                      <a:pt x="1763886" y="262080"/>
                    </a:cubicBezTo>
                    <a:cubicBezTo>
                      <a:pt x="1769673" y="254592"/>
                      <a:pt x="1775068" y="246242"/>
                      <a:pt x="1780071" y="237031"/>
                    </a:cubicBezTo>
                    <a:cubicBezTo>
                      <a:pt x="1785075" y="227820"/>
                      <a:pt x="1788877" y="220463"/>
                      <a:pt x="1791479" y="214959"/>
                    </a:cubicBezTo>
                    <a:cubicBezTo>
                      <a:pt x="1793264" y="212044"/>
                      <a:pt x="1794805" y="211002"/>
                      <a:pt x="1796105" y="211831"/>
                    </a:cubicBezTo>
                    <a:cubicBezTo>
                      <a:pt x="1797405" y="212661"/>
                      <a:pt x="1797272" y="214878"/>
                      <a:pt x="1795708" y="218483"/>
                    </a:cubicBezTo>
                    <a:cubicBezTo>
                      <a:pt x="1792284" y="225828"/>
                      <a:pt x="1788051" y="234086"/>
                      <a:pt x="1783008" y="243258"/>
                    </a:cubicBezTo>
                    <a:cubicBezTo>
                      <a:pt x="1777965" y="252429"/>
                      <a:pt x="1772218" y="260740"/>
                      <a:pt x="1765765" y="268188"/>
                    </a:cubicBezTo>
                    <a:cubicBezTo>
                      <a:pt x="1759313" y="275637"/>
                      <a:pt x="1752260" y="280449"/>
                      <a:pt x="1744607" y="282625"/>
                    </a:cubicBezTo>
                    <a:cubicBezTo>
                      <a:pt x="1740334" y="283643"/>
                      <a:pt x="1735840" y="282938"/>
                      <a:pt x="1731123" y="280510"/>
                    </a:cubicBezTo>
                    <a:cubicBezTo>
                      <a:pt x="1726407" y="278082"/>
                      <a:pt x="1723139" y="273462"/>
                      <a:pt x="1721321" y="266648"/>
                    </a:cubicBezTo>
                    <a:cubicBezTo>
                      <a:pt x="1719502" y="259835"/>
                      <a:pt x="1720803" y="250358"/>
                      <a:pt x="1725223" y="238219"/>
                    </a:cubicBezTo>
                    <a:cubicBezTo>
                      <a:pt x="1728204" y="230715"/>
                      <a:pt x="1732022" y="223080"/>
                      <a:pt x="1736677" y="215312"/>
                    </a:cubicBezTo>
                    <a:cubicBezTo>
                      <a:pt x="1741332" y="207544"/>
                      <a:pt x="1744798" y="201317"/>
                      <a:pt x="1747074" y="196633"/>
                    </a:cubicBezTo>
                    <a:cubicBezTo>
                      <a:pt x="1749335" y="190877"/>
                      <a:pt x="1747896" y="186706"/>
                      <a:pt x="1742757" y="184122"/>
                    </a:cubicBezTo>
                    <a:cubicBezTo>
                      <a:pt x="1737617" y="181537"/>
                      <a:pt x="1730011" y="180187"/>
                      <a:pt x="1719937" y="180069"/>
                    </a:cubicBezTo>
                    <a:lnTo>
                      <a:pt x="1715708" y="191347"/>
                    </a:lnTo>
                    <a:lnTo>
                      <a:pt x="1707050" y="212152"/>
                    </a:lnTo>
                    <a:lnTo>
                      <a:pt x="1707840" y="211831"/>
                    </a:lnTo>
                    <a:cubicBezTo>
                      <a:pt x="1709514" y="212426"/>
                      <a:pt x="1709867" y="214056"/>
                      <a:pt x="1708898" y="216721"/>
                    </a:cubicBezTo>
                    <a:cubicBezTo>
                      <a:pt x="1706877" y="221720"/>
                      <a:pt x="1703400" y="229187"/>
                      <a:pt x="1698468" y="239120"/>
                    </a:cubicBezTo>
                    <a:cubicBezTo>
                      <a:pt x="1693537" y="249053"/>
                      <a:pt x="1687293" y="258242"/>
                      <a:pt x="1679738" y="266687"/>
                    </a:cubicBezTo>
                    <a:cubicBezTo>
                      <a:pt x="1672182" y="275132"/>
                      <a:pt x="1663459" y="279623"/>
                      <a:pt x="1653567" y="280158"/>
                    </a:cubicBezTo>
                    <a:cubicBezTo>
                      <a:pt x="1648288" y="280106"/>
                      <a:pt x="1643780" y="279240"/>
                      <a:pt x="1640043" y="277559"/>
                    </a:cubicBezTo>
                    <a:cubicBezTo>
                      <a:pt x="1636305" y="275877"/>
                      <a:pt x="1633295" y="273689"/>
                      <a:pt x="1631012" y="270995"/>
                    </a:cubicBezTo>
                    <a:cubicBezTo>
                      <a:pt x="1626056" y="274754"/>
                      <a:pt x="1620990" y="277720"/>
                      <a:pt x="1615813" y="279893"/>
                    </a:cubicBezTo>
                    <a:cubicBezTo>
                      <a:pt x="1610637" y="282067"/>
                      <a:pt x="1605483" y="283095"/>
                      <a:pt x="1600351" y="282977"/>
                    </a:cubicBezTo>
                    <a:cubicBezTo>
                      <a:pt x="1591458" y="282544"/>
                      <a:pt x="1585005" y="279220"/>
                      <a:pt x="1580993" y="273005"/>
                    </a:cubicBezTo>
                    <a:cubicBezTo>
                      <a:pt x="1578988" y="269897"/>
                      <a:pt x="1577540" y="266364"/>
                      <a:pt x="1576650" y="262404"/>
                    </a:cubicBezTo>
                    <a:lnTo>
                      <a:pt x="1575838" y="251674"/>
                    </a:lnTo>
                    <a:lnTo>
                      <a:pt x="1571029" y="259299"/>
                    </a:lnTo>
                    <a:cubicBezTo>
                      <a:pt x="1567760" y="263819"/>
                      <a:pt x="1564260" y="268041"/>
                      <a:pt x="1560530" y="271965"/>
                    </a:cubicBezTo>
                    <a:cubicBezTo>
                      <a:pt x="1553070" y="279812"/>
                      <a:pt x="1544808" y="283945"/>
                      <a:pt x="1535743" y="284365"/>
                    </a:cubicBezTo>
                    <a:cubicBezTo>
                      <a:pt x="1531433" y="284463"/>
                      <a:pt x="1527208" y="283327"/>
                      <a:pt x="1523069" y="280958"/>
                    </a:cubicBezTo>
                    <a:cubicBezTo>
                      <a:pt x="1518929" y="278589"/>
                      <a:pt x="1516061" y="274399"/>
                      <a:pt x="1514467" y="268388"/>
                    </a:cubicBezTo>
                    <a:cubicBezTo>
                      <a:pt x="1512872" y="262377"/>
                      <a:pt x="1513738" y="253958"/>
                      <a:pt x="1517064" y="243131"/>
                    </a:cubicBezTo>
                    <a:cubicBezTo>
                      <a:pt x="1518489" y="238572"/>
                      <a:pt x="1520838" y="233241"/>
                      <a:pt x="1524113" y="227140"/>
                    </a:cubicBezTo>
                    <a:cubicBezTo>
                      <a:pt x="1527387" y="221038"/>
                      <a:pt x="1531499" y="214034"/>
                      <a:pt x="1536447" y="206126"/>
                    </a:cubicBezTo>
                    <a:cubicBezTo>
                      <a:pt x="1539304" y="201356"/>
                      <a:pt x="1540405" y="197623"/>
                      <a:pt x="1539750" y="194927"/>
                    </a:cubicBezTo>
                    <a:cubicBezTo>
                      <a:pt x="1539095" y="192232"/>
                      <a:pt x="1536463" y="191710"/>
                      <a:pt x="1531853" y="193361"/>
                    </a:cubicBezTo>
                    <a:cubicBezTo>
                      <a:pt x="1527243" y="195012"/>
                      <a:pt x="1520434" y="199972"/>
                      <a:pt x="1511425" y="208241"/>
                    </a:cubicBezTo>
                    <a:cubicBezTo>
                      <a:pt x="1505375" y="213483"/>
                      <a:pt x="1498180" y="221589"/>
                      <a:pt x="1489839" y="232558"/>
                    </a:cubicBezTo>
                    <a:cubicBezTo>
                      <a:pt x="1481499" y="243528"/>
                      <a:pt x="1472365" y="258682"/>
                      <a:pt x="1462438" y="278021"/>
                    </a:cubicBezTo>
                    <a:cubicBezTo>
                      <a:pt x="1461109" y="280407"/>
                      <a:pt x="1459450" y="281890"/>
                      <a:pt x="1457460" y="282471"/>
                    </a:cubicBezTo>
                    <a:cubicBezTo>
                      <a:pt x="1455470" y="283051"/>
                      <a:pt x="1452666" y="283212"/>
                      <a:pt x="1449046" y="282955"/>
                    </a:cubicBezTo>
                    <a:cubicBezTo>
                      <a:pt x="1446454" y="283058"/>
                      <a:pt x="1444237" y="283205"/>
                      <a:pt x="1442394" y="283396"/>
                    </a:cubicBezTo>
                    <a:cubicBezTo>
                      <a:pt x="1440551" y="283587"/>
                      <a:pt x="1438774" y="284262"/>
                      <a:pt x="1437064" y="285422"/>
                    </a:cubicBezTo>
                    <a:lnTo>
                      <a:pt x="1442988" y="273163"/>
                    </a:lnTo>
                    <a:lnTo>
                      <a:pt x="1438928" y="276389"/>
                    </a:lnTo>
                    <a:cubicBezTo>
                      <a:pt x="1434567" y="278634"/>
                      <a:pt x="1429913" y="279890"/>
                      <a:pt x="1424967" y="280158"/>
                    </a:cubicBezTo>
                    <a:cubicBezTo>
                      <a:pt x="1419688" y="280106"/>
                      <a:pt x="1415180" y="279240"/>
                      <a:pt x="1411443" y="277559"/>
                    </a:cubicBezTo>
                    <a:cubicBezTo>
                      <a:pt x="1407705" y="275877"/>
                      <a:pt x="1404695" y="273689"/>
                      <a:pt x="1402412" y="270995"/>
                    </a:cubicBezTo>
                    <a:cubicBezTo>
                      <a:pt x="1397456" y="274754"/>
                      <a:pt x="1392390" y="277720"/>
                      <a:pt x="1387213" y="279893"/>
                    </a:cubicBezTo>
                    <a:cubicBezTo>
                      <a:pt x="1382037" y="282067"/>
                      <a:pt x="1376883" y="283095"/>
                      <a:pt x="1371751" y="282977"/>
                    </a:cubicBezTo>
                    <a:cubicBezTo>
                      <a:pt x="1362857" y="282544"/>
                      <a:pt x="1356405" y="279220"/>
                      <a:pt x="1352393" y="273005"/>
                    </a:cubicBezTo>
                    <a:cubicBezTo>
                      <a:pt x="1348382" y="266790"/>
                      <a:pt x="1346602" y="258871"/>
                      <a:pt x="1347055" y="249249"/>
                    </a:cubicBezTo>
                    <a:lnTo>
                      <a:pt x="1347413" y="247782"/>
                    </a:lnTo>
                    <a:lnTo>
                      <a:pt x="1346334" y="249797"/>
                    </a:lnTo>
                    <a:cubicBezTo>
                      <a:pt x="1341829" y="257703"/>
                      <a:pt x="1337461" y="264316"/>
                      <a:pt x="1333229" y="269637"/>
                    </a:cubicBezTo>
                    <a:cubicBezTo>
                      <a:pt x="1328998" y="274958"/>
                      <a:pt x="1324290" y="280110"/>
                      <a:pt x="1319106" y="285092"/>
                    </a:cubicBezTo>
                    <a:cubicBezTo>
                      <a:pt x="1312821" y="291127"/>
                      <a:pt x="1306184" y="295004"/>
                      <a:pt x="1299194" y="296722"/>
                    </a:cubicBezTo>
                    <a:cubicBezTo>
                      <a:pt x="1292204" y="298440"/>
                      <a:pt x="1285567" y="297735"/>
                      <a:pt x="1279282" y="294607"/>
                    </a:cubicBezTo>
                    <a:cubicBezTo>
                      <a:pt x="1271509" y="290130"/>
                      <a:pt x="1267209" y="282388"/>
                      <a:pt x="1266380" y="271380"/>
                    </a:cubicBezTo>
                    <a:cubicBezTo>
                      <a:pt x="1265551" y="260372"/>
                      <a:pt x="1266724" y="248115"/>
                      <a:pt x="1269899" y="234607"/>
                    </a:cubicBezTo>
                    <a:cubicBezTo>
                      <a:pt x="1273073" y="221099"/>
                      <a:pt x="1276779" y="208357"/>
                      <a:pt x="1281017" y="196380"/>
                    </a:cubicBezTo>
                    <a:cubicBezTo>
                      <a:pt x="1285254" y="184403"/>
                      <a:pt x="1288552" y="175207"/>
                      <a:pt x="1290912" y="168791"/>
                    </a:cubicBezTo>
                    <a:cubicBezTo>
                      <a:pt x="1285038" y="168761"/>
                      <a:pt x="1274740" y="168469"/>
                      <a:pt x="1260016" y="167917"/>
                    </a:cubicBezTo>
                    <a:cubicBezTo>
                      <a:pt x="1245293" y="167364"/>
                      <a:pt x="1229668" y="166733"/>
                      <a:pt x="1213144" y="166024"/>
                    </a:cubicBezTo>
                    <a:cubicBezTo>
                      <a:pt x="1196619" y="165315"/>
                      <a:pt x="1182717" y="164710"/>
                      <a:pt x="1171440" y="164210"/>
                    </a:cubicBezTo>
                    <a:cubicBezTo>
                      <a:pt x="1162212" y="191927"/>
                      <a:pt x="1149068" y="218529"/>
                      <a:pt x="1132008" y="244015"/>
                    </a:cubicBezTo>
                    <a:cubicBezTo>
                      <a:pt x="1114947" y="269500"/>
                      <a:pt x="1094363" y="291089"/>
                      <a:pt x="1070255" y="308782"/>
                    </a:cubicBezTo>
                    <a:cubicBezTo>
                      <a:pt x="1046146" y="326476"/>
                      <a:pt x="1018905" y="337492"/>
                      <a:pt x="988531" y="341832"/>
                    </a:cubicBezTo>
                    <a:cubicBezTo>
                      <a:pt x="968182" y="344350"/>
                      <a:pt x="948705" y="343456"/>
                      <a:pt x="930100" y="339150"/>
                    </a:cubicBezTo>
                    <a:cubicBezTo>
                      <a:pt x="911496" y="334845"/>
                      <a:pt x="895334" y="327354"/>
                      <a:pt x="881614" y="316678"/>
                    </a:cubicBezTo>
                    <a:cubicBezTo>
                      <a:pt x="867895" y="306001"/>
                      <a:pt x="858186" y="292365"/>
                      <a:pt x="852490" y="275769"/>
                    </a:cubicBezTo>
                    <a:cubicBezTo>
                      <a:pt x="846793" y="259173"/>
                      <a:pt x="846678" y="239843"/>
                      <a:pt x="852143" y="217779"/>
                    </a:cubicBezTo>
                    <a:cubicBezTo>
                      <a:pt x="854351" y="210021"/>
                      <a:pt x="858119" y="202785"/>
                      <a:pt x="863447" y="196072"/>
                    </a:cubicBezTo>
                    <a:cubicBezTo>
                      <a:pt x="868774" y="189358"/>
                      <a:pt x="874396" y="183898"/>
                      <a:pt x="880311" y="179690"/>
                    </a:cubicBezTo>
                    <a:cubicBezTo>
                      <a:pt x="886226" y="175483"/>
                      <a:pt x="891169" y="173260"/>
                      <a:pt x="895139" y="173021"/>
                    </a:cubicBezTo>
                    <a:cubicBezTo>
                      <a:pt x="898626" y="173138"/>
                      <a:pt x="900109" y="173784"/>
                      <a:pt x="899588" y="174959"/>
                    </a:cubicBezTo>
                    <a:cubicBezTo>
                      <a:pt x="899067" y="176134"/>
                      <a:pt x="897819" y="177132"/>
                      <a:pt x="895844" y="177954"/>
                    </a:cubicBezTo>
                    <a:cubicBezTo>
                      <a:pt x="889500" y="180605"/>
                      <a:pt x="882540" y="186846"/>
                      <a:pt x="874962" y="196677"/>
                    </a:cubicBezTo>
                    <a:cubicBezTo>
                      <a:pt x="867385" y="206508"/>
                      <a:pt x="862363" y="218828"/>
                      <a:pt x="859896" y="233638"/>
                    </a:cubicBezTo>
                    <a:cubicBezTo>
                      <a:pt x="857773" y="252770"/>
                      <a:pt x="860588" y="268492"/>
                      <a:pt x="868343" y="280802"/>
                    </a:cubicBezTo>
                    <a:cubicBezTo>
                      <a:pt x="876099" y="293112"/>
                      <a:pt x="886734" y="302457"/>
                      <a:pt x="900249" y="308836"/>
                    </a:cubicBezTo>
                    <a:cubicBezTo>
                      <a:pt x="913764" y="315216"/>
                      <a:pt x="928100" y="319076"/>
                      <a:pt x="943256" y="320417"/>
                    </a:cubicBezTo>
                    <a:cubicBezTo>
                      <a:pt x="958412" y="321758"/>
                      <a:pt x="972329" y="321025"/>
                      <a:pt x="985007" y="318220"/>
                    </a:cubicBezTo>
                    <a:cubicBezTo>
                      <a:pt x="1017717" y="310455"/>
                      <a:pt x="1045141" y="298338"/>
                      <a:pt x="1067279" y="281868"/>
                    </a:cubicBezTo>
                    <a:cubicBezTo>
                      <a:pt x="1089416" y="265397"/>
                      <a:pt x="1107364" y="246754"/>
                      <a:pt x="1121121" y="225937"/>
                    </a:cubicBezTo>
                    <a:cubicBezTo>
                      <a:pt x="1134879" y="205119"/>
                      <a:pt x="1145543" y="184309"/>
                      <a:pt x="1153114" y="163505"/>
                    </a:cubicBezTo>
                    <a:cubicBezTo>
                      <a:pt x="1149413" y="163542"/>
                      <a:pt x="1145801" y="164085"/>
                      <a:pt x="1142277" y="165135"/>
                    </a:cubicBezTo>
                    <a:cubicBezTo>
                      <a:pt x="1138753" y="166185"/>
                      <a:pt x="1135316" y="167521"/>
                      <a:pt x="1131968" y="169144"/>
                    </a:cubicBezTo>
                    <a:cubicBezTo>
                      <a:pt x="1129545" y="170326"/>
                      <a:pt x="1126814" y="171045"/>
                      <a:pt x="1123774" y="171302"/>
                    </a:cubicBezTo>
                    <a:cubicBezTo>
                      <a:pt x="1120735" y="171559"/>
                      <a:pt x="1120294" y="169548"/>
                      <a:pt x="1122453" y="165267"/>
                    </a:cubicBezTo>
                    <a:cubicBezTo>
                      <a:pt x="1124178" y="162462"/>
                      <a:pt x="1127071" y="159702"/>
                      <a:pt x="1131131" y="156985"/>
                    </a:cubicBezTo>
                    <a:cubicBezTo>
                      <a:pt x="1135191" y="154269"/>
                      <a:pt x="1139582" y="152565"/>
                      <a:pt x="1144303" y="151875"/>
                    </a:cubicBezTo>
                    <a:lnTo>
                      <a:pt x="1158048" y="151875"/>
                    </a:lnTo>
                    <a:cubicBezTo>
                      <a:pt x="1164093" y="136871"/>
                      <a:pt x="1170602" y="121573"/>
                      <a:pt x="1177575" y="105981"/>
                    </a:cubicBezTo>
                    <a:cubicBezTo>
                      <a:pt x="1184547" y="90390"/>
                      <a:pt x="1190952" y="76423"/>
                      <a:pt x="1196788" y="64082"/>
                    </a:cubicBezTo>
                    <a:cubicBezTo>
                      <a:pt x="1202625" y="51741"/>
                      <a:pt x="1206863" y="42943"/>
                      <a:pt x="1209502" y="37689"/>
                    </a:cubicBezTo>
                    <a:cubicBezTo>
                      <a:pt x="1192046" y="39368"/>
                      <a:pt x="1174270" y="41011"/>
                      <a:pt x="1156176" y="42618"/>
                    </a:cubicBezTo>
                    <a:cubicBezTo>
                      <a:pt x="1138081" y="44225"/>
                      <a:pt x="1120790" y="47354"/>
                      <a:pt x="1104303" y="52007"/>
                    </a:cubicBezTo>
                    <a:cubicBezTo>
                      <a:pt x="1087816" y="56659"/>
                      <a:pt x="1073257" y="64392"/>
                      <a:pt x="1060624" y="75206"/>
                    </a:cubicBezTo>
                    <a:cubicBezTo>
                      <a:pt x="1047992" y="86020"/>
                      <a:pt x="1038410" y="101474"/>
                      <a:pt x="1031880" y="121566"/>
                    </a:cubicBezTo>
                    <a:cubicBezTo>
                      <a:pt x="1028018" y="134611"/>
                      <a:pt x="1027596" y="146232"/>
                      <a:pt x="1030613" y="156430"/>
                    </a:cubicBezTo>
                    <a:cubicBezTo>
                      <a:pt x="1033631" y="166629"/>
                      <a:pt x="1039291" y="173969"/>
                      <a:pt x="1047595" y="178450"/>
                    </a:cubicBezTo>
                    <a:cubicBezTo>
                      <a:pt x="1055899" y="182932"/>
                      <a:pt x="1066050" y="183119"/>
                      <a:pt x="1078047" y="179012"/>
                    </a:cubicBezTo>
                    <a:cubicBezTo>
                      <a:pt x="1086725" y="175366"/>
                      <a:pt x="1093608" y="169031"/>
                      <a:pt x="1098697" y="160007"/>
                    </a:cubicBezTo>
                    <a:cubicBezTo>
                      <a:pt x="1103785" y="150983"/>
                      <a:pt x="1107170" y="142116"/>
                      <a:pt x="1108852" y="133405"/>
                    </a:cubicBezTo>
                    <a:cubicBezTo>
                      <a:pt x="1110533" y="124695"/>
                      <a:pt x="1110603" y="118986"/>
                      <a:pt x="1109061" y="116280"/>
                    </a:cubicBezTo>
                    <a:cubicBezTo>
                      <a:pt x="1107401" y="113380"/>
                      <a:pt x="1107372" y="111603"/>
                      <a:pt x="1108973" y="110950"/>
                    </a:cubicBezTo>
                    <a:cubicBezTo>
                      <a:pt x="1110573" y="110296"/>
                      <a:pt x="1112130" y="111251"/>
                      <a:pt x="1113642" y="113813"/>
                    </a:cubicBezTo>
                    <a:cubicBezTo>
                      <a:pt x="1117893" y="123740"/>
                      <a:pt x="1118711" y="133608"/>
                      <a:pt x="1116096" y="143417"/>
                    </a:cubicBezTo>
                    <a:cubicBezTo>
                      <a:pt x="1113481" y="153226"/>
                      <a:pt x="1108713" y="161919"/>
                      <a:pt x="1101790" y="169496"/>
                    </a:cubicBezTo>
                    <a:cubicBezTo>
                      <a:pt x="1094868" y="177073"/>
                      <a:pt x="1087071" y="182477"/>
                      <a:pt x="1078400" y="185708"/>
                    </a:cubicBezTo>
                    <a:cubicBezTo>
                      <a:pt x="1064000" y="190583"/>
                      <a:pt x="1050782" y="190270"/>
                      <a:pt x="1038745" y="184768"/>
                    </a:cubicBezTo>
                    <a:cubicBezTo>
                      <a:pt x="1026709" y="179266"/>
                      <a:pt x="1017667" y="170338"/>
                      <a:pt x="1011622" y="157984"/>
                    </a:cubicBezTo>
                    <a:cubicBezTo>
                      <a:pt x="1005576" y="145629"/>
                      <a:pt x="1004340" y="131611"/>
                      <a:pt x="1007915" y="115928"/>
                    </a:cubicBezTo>
                    <a:cubicBezTo>
                      <a:pt x="1013831" y="93934"/>
                      <a:pt x="1024488" y="77194"/>
                      <a:pt x="1039886" y="65707"/>
                    </a:cubicBezTo>
                    <a:cubicBezTo>
                      <a:pt x="1055285" y="54220"/>
                      <a:pt x="1073233" y="46203"/>
                      <a:pt x="1093730" y="41654"/>
                    </a:cubicBezTo>
                    <a:cubicBezTo>
                      <a:pt x="1114228" y="37106"/>
                      <a:pt x="1135083" y="34242"/>
                      <a:pt x="1156297" y="33064"/>
                    </a:cubicBezTo>
                    <a:cubicBezTo>
                      <a:pt x="1177510" y="31885"/>
                      <a:pt x="1196890" y="30608"/>
                      <a:pt x="1214436" y="29231"/>
                    </a:cubicBezTo>
                    <a:cubicBezTo>
                      <a:pt x="1215339" y="27617"/>
                      <a:pt x="1217214" y="24815"/>
                      <a:pt x="1220062" y="20825"/>
                    </a:cubicBezTo>
                    <a:cubicBezTo>
                      <a:pt x="1222909" y="16835"/>
                      <a:pt x="1226247" y="12885"/>
                      <a:pt x="1230073" y="8973"/>
                    </a:cubicBezTo>
                    <a:cubicBezTo>
                      <a:pt x="1233900" y="5062"/>
                      <a:pt x="1237733" y="2416"/>
                      <a:pt x="1241573" y="1037"/>
                    </a:cubicBezTo>
                    <a:cubicBezTo>
                      <a:pt x="1244227" y="318"/>
                      <a:pt x="1246710" y="-28"/>
                      <a:pt x="1249023" y="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397" tIns="34199" rIns="68397" bIns="3419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094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249" name="文本框 1248">
              <a:extLst>
                <a:ext uri="{FF2B5EF4-FFF2-40B4-BE49-F238E27FC236}">
                  <a16:creationId xmlns:a16="http://schemas.microsoft.com/office/drawing/2014/main" id="{AC478EBD-49C3-DF34-D0F8-95283EFF0AFB}"/>
                </a:ext>
              </a:extLst>
            </p:cNvPr>
            <p:cNvSpPr txBox="1"/>
            <p:nvPr/>
          </p:nvSpPr>
          <p:spPr>
            <a:xfrm>
              <a:off x="6429816" y="8485577"/>
              <a:ext cx="1393474" cy="483455"/>
            </a:xfrm>
            <a:prstGeom prst="rect">
              <a:avLst/>
            </a:prstGeom>
            <a:noFill/>
            <a:effectLst/>
          </p:spPr>
          <p:txBody>
            <a:bodyPr wrap="square" lIns="68397" tIns="34199" rIns="68397" bIns="34199" rtlCol="0">
              <a:noAutofit/>
            </a:bodyPr>
            <a:lstStyle>
              <a:defPPr>
                <a:defRPr lang="zh-CN"/>
              </a:defPPr>
              <a:lvl1pPr algn="ctr">
                <a:defRPr>
                  <a:gradFill>
                    <a:gsLst>
                      <a:gs pos="11000">
                        <a:schemeClr val="accent1"/>
                      </a:gs>
                      <a:gs pos="82000">
                        <a:schemeClr val="accent1">
                          <a:lumMod val="50000"/>
                        </a:schemeClr>
                      </a:gs>
                    </a:gsLst>
                    <a:path path="circle">
                      <a:fillToRect r="100000" b="100000"/>
                    </a:path>
                  </a:gradFill>
                  <a:latin typeface="+mj-lt"/>
                  <a:ea typeface="+mj-ea"/>
                </a:defRPr>
              </a:lvl1pPr>
            </a:lstStyle>
            <a:p>
              <a:r>
                <a:rPr lang="zh-CN" altLang="en-US" sz="1346" dirty="0">
                  <a:solidFill>
                    <a:schemeClr val="accent1"/>
                  </a:solidFill>
                </a:rPr>
                <a:t>重点国家级火炬计划项目证书</a:t>
              </a:r>
            </a:p>
          </p:txBody>
        </p:sp>
      </p:grpSp>
      <p:grpSp>
        <p:nvGrpSpPr>
          <p:cNvPr id="1251" name="组合 1250">
            <a:extLst>
              <a:ext uri="{FF2B5EF4-FFF2-40B4-BE49-F238E27FC236}">
                <a16:creationId xmlns:a16="http://schemas.microsoft.com/office/drawing/2014/main" id="{AAD60557-2BB1-BB31-D702-8A1987E2B486}"/>
              </a:ext>
            </a:extLst>
          </p:cNvPr>
          <p:cNvGrpSpPr/>
          <p:nvPr/>
        </p:nvGrpSpPr>
        <p:grpSpPr>
          <a:xfrm>
            <a:off x="3884482" y="2485940"/>
            <a:ext cx="1887438" cy="1253314"/>
            <a:chOff x="6455657" y="8223659"/>
            <a:chExt cx="1887438" cy="1253314"/>
          </a:xfrm>
        </p:grpSpPr>
        <p:grpSp>
          <p:nvGrpSpPr>
            <p:cNvPr id="1252" name="组合 1251">
              <a:extLst>
                <a:ext uri="{FF2B5EF4-FFF2-40B4-BE49-F238E27FC236}">
                  <a16:creationId xmlns:a16="http://schemas.microsoft.com/office/drawing/2014/main" id="{B23EFE15-66ED-8CEB-4B47-E7231D660B87}"/>
                </a:ext>
              </a:extLst>
            </p:cNvPr>
            <p:cNvGrpSpPr/>
            <p:nvPr/>
          </p:nvGrpSpPr>
          <p:grpSpPr>
            <a:xfrm>
              <a:off x="6455657" y="8283448"/>
              <a:ext cx="1887438" cy="1193525"/>
              <a:chOff x="-6514464" y="8447280"/>
              <a:chExt cx="1453439" cy="919087"/>
            </a:xfrm>
            <a:gradFill>
              <a:gsLst>
                <a:gs pos="0">
                  <a:srgbClr val="E6D4AC"/>
                </a:gs>
                <a:gs pos="95000">
                  <a:srgbClr val="D2B168"/>
                </a:gs>
              </a:gsLst>
              <a:lin ang="5400000" scaled="1"/>
            </a:gradFill>
          </p:grpSpPr>
          <p:sp>
            <p:nvSpPr>
              <p:cNvPr id="1257" name="Freeform 61">
                <a:extLst>
                  <a:ext uri="{FF2B5EF4-FFF2-40B4-BE49-F238E27FC236}">
                    <a16:creationId xmlns:a16="http://schemas.microsoft.com/office/drawing/2014/main" id="{F2E9D7DF-BAE9-1618-7EB1-25CCAEDF0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14464" y="8447280"/>
                <a:ext cx="851400" cy="919086"/>
              </a:xfrm>
              <a:custGeom>
                <a:avLst/>
                <a:gdLst>
                  <a:gd name="T0" fmla="*/ 528 w 640"/>
                  <a:gd name="T1" fmla="*/ 570 h 691"/>
                  <a:gd name="T2" fmla="*/ 111 w 640"/>
                  <a:gd name="T3" fmla="*/ 162 h 691"/>
                  <a:gd name="T4" fmla="*/ 115 w 640"/>
                  <a:gd name="T5" fmla="*/ 148 h 691"/>
                  <a:gd name="T6" fmla="*/ 120 w 640"/>
                  <a:gd name="T7" fmla="*/ 135 h 691"/>
                  <a:gd name="T8" fmla="*/ 151 w 640"/>
                  <a:gd name="T9" fmla="*/ 63 h 691"/>
                  <a:gd name="T10" fmla="*/ 180 w 640"/>
                  <a:gd name="T11" fmla="*/ 0 h 691"/>
                  <a:gd name="T12" fmla="*/ 153 w 640"/>
                  <a:gd name="T13" fmla="*/ 32 h 691"/>
                  <a:gd name="T14" fmla="*/ 149 w 640"/>
                  <a:gd name="T15" fmla="*/ 62 h 691"/>
                  <a:gd name="T16" fmla="*/ 116 w 640"/>
                  <a:gd name="T17" fmla="*/ 134 h 691"/>
                  <a:gd name="T18" fmla="*/ 106 w 640"/>
                  <a:gd name="T19" fmla="*/ 161 h 691"/>
                  <a:gd name="T20" fmla="*/ 517 w 640"/>
                  <a:gd name="T21" fmla="*/ 586 h 691"/>
                  <a:gd name="T22" fmla="*/ 525 w 640"/>
                  <a:gd name="T23" fmla="*/ 590 h 691"/>
                  <a:gd name="T24" fmla="*/ 620 w 640"/>
                  <a:gd name="T25" fmla="*/ 691 h 691"/>
                  <a:gd name="T26" fmla="*/ 640 w 640"/>
                  <a:gd name="T27" fmla="*/ 679 h 691"/>
                  <a:gd name="T28" fmla="*/ 528 w 640"/>
                  <a:gd name="T29" fmla="*/ 570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40" h="691">
                    <a:moveTo>
                      <a:pt x="528" y="570"/>
                    </a:moveTo>
                    <a:cubicBezTo>
                      <a:pt x="395" y="511"/>
                      <a:pt x="8" y="492"/>
                      <a:pt x="111" y="162"/>
                    </a:cubicBezTo>
                    <a:cubicBezTo>
                      <a:pt x="113" y="157"/>
                      <a:pt x="114" y="152"/>
                      <a:pt x="115" y="148"/>
                    </a:cubicBezTo>
                    <a:cubicBezTo>
                      <a:pt x="117" y="143"/>
                      <a:pt x="118" y="139"/>
                      <a:pt x="120" y="135"/>
                    </a:cubicBezTo>
                    <a:cubicBezTo>
                      <a:pt x="129" y="110"/>
                      <a:pt x="140" y="84"/>
                      <a:pt x="151" y="63"/>
                    </a:cubicBezTo>
                    <a:cubicBezTo>
                      <a:pt x="169" y="53"/>
                      <a:pt x="179" y="23"/>
                      <a:pt x="180" y="0"/>
                    </a:cubicBezTo>
                    <a:cubicBezTo>
                      <a:pt x="169" y="7"/>
                      <a:pt x="159" y="19"/>
                      <a:pt x="153" y="32"/>
                    </a:cubicBezTo>
                    <a:cubicBezTo>
                      <a:pt x="147" y="45"/>
                      <a:pt x="147" y="55"/>
                      <a:pt x="149" y="62"/>
                    </a:cubicBezTo>
                    <a:cubicBezTo>
                      <a:pt x="137" y="84"/>
                      <a:pt x="125" y="109"/>
                      <a:pt x="116" y="134"/>
                    </a:cubicBezTo>
                    <a:cubicBezTo>
                      <a:pt x="113" y="142"/>
                      <a:pt x="109" y="151"/>
                      <a:pt x="106" y="161"/>
                    </a:cubicBezTo>
                    <a:cubicBezTo>
                      <a:pt x="0" y="502"/>
                      <a:pt x="397" y="528"/>
                      <a:pt x="517" y="586"/>
                    </a:cubicBezTo>
                    <a:cubicBezTo>
                      <a:pt x="520" y="587"/>
                      <a:pt x="522" y="588"/>
                      <a:pt x="525" y="590"/>
                    </a:cubicBezTo>
                    <a:cubicBezTo>
                      <a:pt x="563" y="610"/>
                      <a:pt x="620" y="650"/>
                      <a:pt x="620" y="691"/>
                    </a:cubicBezTo>
                    <a:cubicBezTo>
                      <a:pt x="626" y="687"/>
                      <a:pt x="634" y="683"/>
                      <a:pt x="640" y="679"/>
                    </a:cubicBezTo>
                    <a:cubicBezTo>
                      <a:pt x="627" y="627"/>
                      <a:pt x="576" y="594"/>
                      <a:pt x="528" y="57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58" name="Freeform 62">
                <a:extLst>
                  <a:ext uri="{FF2B5EF4-FFF2-40B4-BE49-F238E27FC236}">
                    <a16:creationId xmlns:a16="http://schemas.microsoft.com/office/drawing/2014/main" id="{FCCB96C1-1CCE-1D43-F4BF-A64846894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03859" y="9046941"/>
                <a:ext cx="151994" cy="127058"/>
              </a:xfrm>
              <a:custGeom>
                <a:avLst/>
                <a:gdLst>
                  <a:gd name="T0" fmla="*/ 13 w 114"/>
                  <a:gd name="T1" fmla="*/ 32 h 95"/>
                  <a:gd name="T2" fmla="*/ 106 w 114"/>
                  <a:gd name="T3" fmla="*/ 95 h 95"/>
                  <a:gd name="T4" fmla="*/ 0 w 114"/>
                  <a:gd name="T5" fmla="*/ 0 h 95"/>
                  <a:gd name="T6" fmla="*/ 13 w 114"/>
                  <a:gd name="T7" fmla="*/ 3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4" h="95">
                    <a:moveTo>
                      <a:pt x="13" y="32"/>
                    </a:moveTo>
                    <a:cubicBezTo>
                      <a:pt x="31" y="63"/>
                      <a:pt x="68" y="89"/>
                      <a:pt x="106" y="95"/>
                    </a:cubicBezTo>
                    <a:cubicBezTo>
                      <a:pt x="114" y="51"/>
                      <a:pt x="45" y="13"/>
                      <a:pt x="0" y="0"/>
                    </a:cubicBezTo>
                    <a:cubicBezTo>
                      <a:pt x="2" y="11"/>
                      <a:pt x="6" y="21"/>
                      <a:pt x="13" y="3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59" name="Freeform 63">
                <a:extLst>
                  <a:ext uri="{FF2B5EF4-FFF2-40B4-BE49-F238E27FC236}">
                    <a16:creationId xmlns:a16="http://schemas.microsoft.com/office/drawing/2014/main" id="{AE8D75C0-2534-0CD4-8BAD-7EC95210C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113105" y="9013693"/>
                <a:ext cx="116370" cy="122308"/>
              </a:xfrm>
              <a:custGeom>
                <a:avLst/>
                <a:gdLst>
                  <a:gd name="T0" fmla="*/ 86 w 87"/>
                  <a:gd name="T1" fmla="*/ 92 h 92"/>
                  <a:gd name="T2" fmla="*/ 82 w 87"/>
                  <a:gd name="T3" fmla="*/ 69 h 92"/>
                  <a:gd name="T4" fmla="*/ 0 w 87"/>
                  <a:gd name="T5" fmla="*/ 0 h 92"/>
                  <a:gd name="T6" fmla="*/ 86 w 87"/>
                  <a:gd name="T7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7" h="92">
                    <a:moveTo>
                      <a:pt x="86" y="92"/>
                    </a:moveTo>
                    <a:cubicBezTo>
                      <a:pt x="87" y="85"/>
                      <a:pt x="86" y="77"/>
                      <a:pt x="82" y="69"/>
                    </a:cubicBezTo>
                    <a:cubicBezTo>
                      <a:pt x="74" y="50"/>
                      <a:pt x="48" y="22"/>
                      <a:pt x="0" y="0"/>
                    </a:cubicBezTo>
                    <a:cubicBezTo>
                      <a:pt x="2" y="46"/>
                      <a:pt x="40" y="90"/>
                      <a:pt x="86" y="9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60" name="Freeform 64">
                <a:extLst>
                  <a:ext uri="{FF2B5EF4-FFF2-40B4-BE49-F238E27FC236}">
                    <a16:creationId xmlns:a16="http://schemas.microsoft.com/office/drawing/2014/main" id="{4A6A797D-C766-29A4-D0FA-9760B92A5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218788" y="8968570"/>
                <a:ext cx="104495" cy="130619"/>
              </a:xfrm>
              <a:custGeom>
                <a:avLst/>
                <a:gdLst>
                  <a:gd name="T0" fmla="*/ 71 w 79"/>
                  <a:gd name="T1" fmla="*/ 98 h 98"/>
                  <a:gd name="T2" fmla="*/ 11 w 79"/>
                  <a:gd name="T3" fmla="*/ 0 h 98"/>
                  <a:gd name="T4" fmla="*/ 71 w 79"/>
                  <a:gd name="T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9" h="98">
                    <a:moveTo>
                      <a:pt x="71" y="98"/>
                    </a:moveTo>
                    <a:cubicBezTo>
                      <a:pt x="79" y="64"/>
                      <a:pt x="38" y="22"/>
                      <a:pt x="11" y="0"/>
                    </a:cubicBezTo>
                    <a:cubicBezTo>
                      <a:pt x="0" y="45"/>
                      <a:pt x="29" y="91"/>
                      <a:pt x="71" y="9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61" name="Freeform 65">
                <a:extLst>
                  <a:ext uri="{FF2B5EF4-FFF2-40B4-BE49-F238E27FC236}">
                    <a16:creationId xmlns:a16="http://schemas.microsoft.com/office/drawing/2014/main" id="{B66B5339-684E-D819-6EA5-9C30F8CD6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299536" y="8909197"/>
                <a:ext cx="78371" cy="132995"/>
              </a:xfrm>
              <a:custGeom>
                <a:avLst/>
                <a:gdLst>
                  <a:gd name="T0" fmla="*/ 45 w 59"/>
                  <a:gd name="T1" fmla="*/ 100 h 100"/>
                  <a:gd name="T2" fmla="*/ 26 w 59"/>
                  <a:gd name="T3" fmla="*/ 0 h 100"/>
                  <a:gd name="T4" fmla="*/ 18 w 59"/>
                  <a:gd name="T5" fmla="*/ 12 h 100"/>
                  <a:gd name="T6" fmla="*/ 45 w 59"/>
                  <a:gd name="T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100">
                    <a:moveTo>
                      <a:pt x="45" y="100"/>
                    </a:moveTo>
                    <a:cubicBezTo>
                      <a:pt x="59" y="74"/>
                      <a:pt x="39" y="26"/>
                      <a:pt x="26" y="0"/>
                    </a:cubicBezTo>
                    <a:cubicBezTo>
                      <a:pt x="23" y="4"/>
                      <a:pt x="20" y="7"/>
                      <a:pt x="18" y="12"/>
                    </a:cubicBezTo>
                    <a:cubicBezTo>
                      <a:pt x="0" y="43"/>
                      <a:pt x="11" y="85"/>
                      <a:pt x="45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62" name="Freeform 66">
                <a:extLst>
                  <a:ext uri="{FF2B5EF4-FFF2-40B4-BE49-F238E27FC236}">
                    <a16:creationId xmlns:a16="http://schemas.microsoft.com/office/drawing/2014/main" id="{E772F07D-911A-18D3-C752-077550B1CF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62468" y="8830826"/>
                <a:ext cx="67686" cy="125869"/>
              </a:xfrm>
              <a:custGeom>
                <a:avLst/>
                <a:gdLst>
                  <a:gd name="T0" fmla="*/ 48 w 51"/>
                  <a:gd name="T1" fmla="*/ 0 h 95"/>
                  <a:gd name="T2" fmla="*/ 25 w 51"/>
                  <a:gd name="T3" fmla="*/ 95 h 95"/>
                  <a:gd name="T4" fmla="*/ 48 w 51"/>
                  <a:gd name="T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95">
                    <a:moveTo>
                      <a:pt x="48" y="0"/>
                    </a:moveTo>
                    <a:cubicBezTo>
                      <a:pt x="9" y="21"/>
                      <a:pt x="0" y="69"/>
                      <a:pt x="25" y="95"/>
                    </a:cubicBezTo>
                    <a:cubicBezTo>
                      <a:pt x="47" y="78"/>
                      <a:pt x="51" y="27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63" name="Freeform 67">
                <a:extLst>
                  <a:ext uri="{FF2B5EF4-FFF2-40B4-BE49-F238E27FC236}">
                    <a16:creationId xmlns:a16="http://schemas.microsoft.com/office/drawing/2014/main" id="{56ABA761-A2E3-A2B2-B932-EF41054E3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88594" y="8735830"/>
                <a:ext cx="89058" cy="106870"/>
              </a:xfrm>
              <a:custGeom>
                <a:avLst/>
                <a:gdLst>
                  <a:gd name="T0" fmla="*/ 67 w 67"/>
                  <a:gd name="T1" fmla="*/ 0 h 80"/>
                  <a:gd name="T2" fmla="*/ 11 w 67"/>
                  <a:gd name="T3" fmla="*/ 80 h 80"/>
                  <a:gd name="T4" fmla="*/ 67 w 67"/>
                  <a:gd name="T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7" h="80">
                    <a:moveTo>
                      <a:pt x="67" y="0"/>
                    </a:moveTo>
                    <a:cubicBezTo>
                      <a:pt x="25" y="8"/>
                      <a:pt x="0" y="48"/>
                      <a:pt x="11" y="80"/>
                    </a:cubicBezTo>
                    <a:cubicBezTo>
                      <a:pt x="39" y="73"/>
                      <a:pt x="61" y="28"/>
                      <a:pt x="67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64" name="Freeform 68">
                <a:extLst>
                  <a:ext uri="{FF2B5EF4-FFF2-40B4-BE49-F238E27FC236}">
                    <a16:creationId xmlns:a16="http://schemas.microsoft.com/office/drawing/2014/main" id="{F037A5FD-0150-5CD7-AB90-505FB77D67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71967" y="8631335"/>
                <a:ext cx="99747" cy="89060"/>
              </a:xfrm>
              <a:custGeom>
                <a:avLst/>
                <a:gdLst>
                  <a:gd name="T0" fmla="*/ 23 w 75"/>
                  <a:gd name="T1" fmla="*/ 19 h 67"/>
                  <a:gd name="T2" fmla="*/ 0 w 75"/>
                  <a:gd name="T3" fmla="*/ 63 h 67"/>
                  <a:gd name="T4" fmla="*/ 75 w 75"/>
                  <a:gd name="T5" fmla="*/ 0 h 67"/>
                  <a:gd name="T6" fmla="*/ 23 w 75"/>
                  <a:gd name="T7" fmla="*/ 1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67">
                    <a:moveTo>
                      <a:pt x="23" y="19"/>
                    </a:moveTo>
                    <a:cubicBezTo>
                      <a:pt x="9" y="31"/>
                      <a:pt x="1" y="45"/>
                      <a:pt x="0" y="63"/>
                    </a:cubicBezTo>
                    <a:cubicBezTo>
                      <a:pt x="30" y="67"/>
                      <a:pt x="61" y="27"/>
                      <a:pt x="75" y="0"/>
                    </a:cubicBezTo>
                    <a:cubicBezTo>
                      <a:pt x="59" y="0"/>
                      <a:pt x="40" y="4"/>
                      <a:pt x="2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65" name="Freeform 69">
                <a:extLst>
                  <a:ext uri="{FF2B5EF4-FFF2-40B4-BE49-F238E27FC236}">
                    <a16:creationId xmlns:a16="http://schemas.microsoft.com/office/drawing/2014/main" id="{9B14DA8C-C7EB-7DF6-87DB-35728D9C1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35157" y="8519715"/>
                <a:ext cx="110433" cy="84309"/>
              </a:xfrm>
              <a:custGeom>
                <a:avLst/>
                <a:gdLst>
                  <a:gd name="T0" fmla="*/ 0 w 83"/>
                  <a:gd name="T1" fmla="*/ 53 h 64"/>
                  <a:gd name="T2" fmla="*/ 83 w 83"/>
                  <a:gd name="T3" fmla="*/ 6 h 64"/>
                  <a:gd name="T4" fmla="*/ 0 w 83"/>
                  <a:gd name="T5" fmla="*/ 5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4">
                    <a:moveTo>
                      <a:pt x="0" y="53"/>
                    </a:moveTo>
                    <a:cubicBezTo>
                      <a:pt x="28" y="64"/>
                      <a:pt x="65" y="31"/>
                      <a:pt x="83" y="6"/>
                    </a:cubicBezTo>
                    <a:cubicBezTo>
                      <a:pt x="48" y="0"/>
                      <a:pt x="9" y="20"/>
                      <a:pt x="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66" name="Freeform 70">
                <a:extLst>
                  <a:ext uri="{FF2B5EF4-FFF2-40B4-BE49-F238E27FC236}">
                    <a16:creationId xmlns:a16="http://schemas.microsoft.com/office/drawing/2014/main" id="{315D2D66-004F-F16B-59CC-1528432AA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01485" y="9207246"/>
                <a:ext cx="125869" cy="91434"/>
              </a:xfrm>
              <a:custGeom>
                <a:avLst/>
                <a:gdLst>
                  <a:gd name="T0" fmla="*/ 30 w 94"/>
                  <a:gd name="T1" fmla="*/ 15 h 69"/>
                  <a:gd name="T2" fmla="*/ 0 w 94"/>
                  <a:gd name="T3" fmla="*/ 69 h 69"/>
                  <a:gd name="T4" fmla="*/ 88 w 94"/>
                  <a:gd name="T5" fmla="*/ 6 h 69"/>
                  <a:gd name="T6" fmla="*/ 30 w 94"/>
                  <a:gd name="T7" fmla="*/ 1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69">
                    <a:moveTo>
                      <a:pt x="30" y="15"/>
                    </a:moveTo>
                    <a:cubicBezTo>
                      <a:pt x="12" y="28"/>
                      <a:pt x="2" y="47"/>
                      <a:pt x="0" y="69"/>
                    </a:cubicBezTo>
                    <a:cubicBezTo>
                      <a:pt x="39" y="68"/>
                      <a:pt x="94" y="44"/>
                      <a:pt x="88" y="6"/>
                    </a:cubicBezTo>
                    <a:cubicBezTo>
                      <a:pt x="69" y="0"/>
                      <a:pt x="49" y="1"/>
                      <a:pt x="3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67" name="Freeform 71">
                <a:extLst>
                  <a:ext uri="{FF2B5EF4-FFF2-40B4-BE49-F238E27FC236}">
                    <a16:creationId xmlns:a16="http://schemas.microsoft.com/office/drawing/2014/main" id="{A0C6D1E2-28C3-7406-31C0-579F065E7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138043" y="9164498"/>
                <a:ext cx="135369" cy="92621"/>
              </a:xfrm>
              <a:custGeom>
                <a:avLst/>
                <a:gdLst>
                  <a:gd name="T0" fmla="*/ 12 w 102"/>
                  <a:gd name="T1" fmla="*/ 40 h 70"/>
                  <a:gd name="T2" fmla="*/ 0 w 102"/>
                  <a:gd name="T3" fmla="*/ 66 h 70"/>
                  <a:gd name="T4" fmla="*/ 93 w 102"/>
                  <a:gd name="T5" fmla="*/ 8 h 70"/>
                  <a:gd name="T6" fmla="*/ 12 w 102"/>
                  <a:gd name="T7" fmla="*/ 4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70">
                    <a:moveTo>
                      <a:pt x="12" y="40"/>
                    </a:moveTo>
                    <a:cubicBezTo>
                      <a:pt x="6" y="48"/>
                      <a:pt x="2" y="57"/>
                      <a:pt x="0" y="66"/>
                    </a:cubicBezTo>
                    <a:cubicBezTo>
                      <a:pt x="48" y="70"/>
                      <a:pt x="102" y="49"/>
                      <a:pt x="93" y="8"/>
                    </a:cubicBezTo>
                    <a:cubicBezTo>
                      <a:pt x="57" y="0"/>
                      <a:pt x="27" y="18"/>
                      <a:pt x="12" y="4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68" name="Freeform 72">
                <a:extLst>
                  <a:ext uri="{FF2B5EF4-FFF2-40B4-BE49-F238E27FC236}">
                    <a16:creationId xmlns:a16="http://schemas.microsoft.com/office/drawing/2014/main" id="{879CDCE6-1DEC-C148-0332-BFF1F511F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275785" y="9113439"/>
                <a:ext cx="135369" cy="93808"/>
              </a:xfrm>
              <a:custGeom>
                <a:avLst/>
                <a:gdLst>
                  <a:gd name="T0" fmla="*/ 0 w 102"/>
                  <a:gd name="T1" fmla="*/ 53 h 70"/>
                  <a:gd name="T2" fmla="*/ 100 w 102"/>
                  <a:gd name="T3" fmla="*/ 14 h 70"/>
                  <a:gd name="T4" fmla="*/ 0 w 102"/>
                  <a:gd name="T5" fmla="*/ 5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2" h="70">
                    <a:moveTo>
                      <a:pt x="0" y="53"/>
                    </a:moveTo>
                    <a:cubicBezTo>
                      <a:pt x="61" y="70"/>
                      <a:pt x="102" y="45"/>
                      <a:pt x="100" y="14"/>
                    </a:cubicBezTo>
                    <a:cubicBezTo>
                      <a:pt x="60" y="0"/>
                      <a:pt x="16" y="18"/>
                      <a:pt x="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69" name="Freeform 73">
                <a:extLst>
                  <a:ext uri="{FF2B5EF4-FFF2-40B4-BE49-F238E27FC236}">
                    <a16:creationId xmlns:a16="http://schemas.microsoft.com/office/drawing/2014/main" id="{8B5AA74F-4B10-7938-9E27-759E5D175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04031" y="9037444"/>
                <a:ext cx="141306" cy="86685"/>
              </a:xfrm>
              <a:custGeom>
                <a:avLst/>
                <a:gdLst>
                  <a:gd name="T0" fmla="*/ 106 w 106"/>
                  <a:gd name="T1" fmla="*/ 22 h 65"/>
                  <a:gd name="T2" fmla="*/ 0 w 106"/>
                  <a:gd name="T3" fmla="*/ 27 h 65"/>
                  <a:gd name="T4" fmla="*/ 106 w 106"/>
                  <a:gd name="T5" fmla="*/ 2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6" h="65">
                    <a:moveTo>
                      <a:pt x="106" y="22"/>
                    </a:moveTo>
                    <a:cubicBezTo>
                      <a:pt x="70" y="0"/>
                      <a:pt x="23" y="5"/>
                      <a:pt x="0" y="27"/>
                    </a:cubicBezTo>
                    <a:cubicBezTo>
                      <a:pt x="51" y="65"/>
                      <a:pt x="100" y="54"/>
                      <a:pt x="106" y="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70" name="Freeform 74">
                <a:extLst>
                  <a:ext uri="{FF2B5EF4-FFF2-40B4-BE49-F238E27FC236}">
                    <a16:creationId xmlns:a16="http://schemas.microsoft.com/office/drawing/2014/main" id="{97A511E5-9C3B-8F89-24B8-7B0F78D141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82400" y="8906823"/>
                <a:ext cx="127058" cy="103309"/>
              </a:xfrm>
              <a:custGeom>
                <a:avLst/>
                <a:gdLst>
                  <a:gd name="T0" fmla="*/ 95 w 95"/>
                  <a:gd name="T1" fmla="*/ 48 h 78"/>
                  <a:gd name="T2" fmla="*/ 0 w 95"/>
                  <a:gd name="T3" fmla="*/ 8 h 78"/>
                  <a:gd name="T4" fmla="*/ 95 w 95"/>
                  <a:gd name="T5" fmla="*/ 4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5" h="78">
                    <a:moveTo>
                      <a:pt x="95" y="48"/>
                    </a:moveTo>
                    <a:cubicBezTo>
                      <a:pt x="72" y="14"/>
                      <a:pt x="30" y="0"/>
                      <a:pt x="0" y="8"/>
                    </a:cubicBezTo>
                    <a:cubicBezTo>
                      <a:pt x="24" y="52"/>
                      <a:pt x="73" y="78"/>
                      <a:pt x="9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71" name="Freeform 75">
                <a:extLst>
                  <a:ext uri="{FF2B5EF4-FFF2-40B4-BE49-F238E27FC236}">
                    <a16:creationId xmlns:a16="http://schemas.microsoft.com/office/drawing/2014/main" id="{0343A995-6946-AA19-5E1A-415B608F3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90713" y="8748891"/>
                <a:ext cx="91434" cy="104496"/>
              </a:xfrm>
              <a:custGeom>
                <a:avLst/>
                <a:gdLst>
                  <a:gd name="T0" fmla="*/ 60 w 68"/>
                  <a:gd name="T1" fmla="*/ 74 h 78"/>
                  <a:gd name="T2" fmla="*/ 68 w 68"/>
                  <a:gd name="T3" fmla="*/ 71 h 78"/>
                  <a:gd name="T4" fmla="*/ 0 w 68"/>
                  <a:gd name="T5" fmla="*/ 0 h 78"/>
                  <a:gd name="T6" fmla="*/ 60 w 68"/>
                  <a:gd name="T7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78">
                    <a:moveTo>
                      <a:pt x="60" y="74"/>
                    </a:moveTo>
                    <a:cubicBezTo>
                      <a:pt x="62" y="73"/>
                      <a:pt x="65" y="72"/>
                      <a:pt x="68" y="71"/>
                    </a:cubicBezTo>
                    <a:cubicBezTo>
                      <a:pt x="63" y="39"/>
                      <a:pt x="35" y="6"/>
                      <a:pt x="0" y="0"/>
                    </a:cubicBezTo>
                    <a:cubicBezTo>
                      <a:pt x="7" y="50"/>
                      <a:pt x="36" y="78"/>
                      <a:pt x="6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72" name="Freeform 76">
                <a:extLst>
                  <a:ext uri="{FF2B5EF4-FFF2-40B4-BE49-F238E27FC236}">
                    <a16:creationId xmlns:a16="http://schemas.microsoft.com/office/drawing/2014/main" id="{08BA6734-16A3-3748-433A-FCF2933F6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55090" y="8600461"/>
                <a:ext cx="70060" cy="112808"/>
              </a:xfrm>
              <a:custGeom>
                <a:avLst/>
                <a:gdLst>
                  <a:gd name="T0" fmla="*/ 48 w 53"/>
                  <a:gd name="T1" fmla="*/ 82 h 85"/>
                  <a:gd name="T2" fmla="*/ 5 w 53"/>
                  <a:gd name="T3" fmla="*/ 0 h 85"/>
                  <a:gd name="T4" fmla="*/ 48 w 53"/>
                  <a:gd name="T5" fmla="*/ 8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85">
                    <a:moveTo>
                      <a:pt x="48" y="82"/>
                    </a:moveTo>
                    <a:cubicBezTo>
                      <a:pt x="53" y="49"/>
                      <a:pt x="34" y="14"/>
                      <a:pt x="5" y="0"/>
                    </a:cubicBezTo>
                    <a:cubicBezTo>
                      <a:pt x="0" y="48"/>
                      <a:pt x="20" y="85"/>
                      <a:pt x="48" y="8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73" name="Freeform 77">
                <a:extLst>
                  <a:ext uri="{FF2B5EF4-FFF2-40B4-BE49-F238E27FC236}">
                    <a16:creationId xmlns:a16="http://schemas.microsoft.com/office/drawing/2014/main" id="{0B0D2FD0-7F6E-E263-4454-3FAB42AED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94530" y="8469842"/>
                <a:ext cx="61746" cy="111620"/>
              </a:xfrm>
              <a:custGeom>
                <a:avLst/>
                <a:gdLst>
                  <a:gd name="T0" fmla="*/ 34 w 46"/>
                  <a:gd name="T1" fmla="*/ 84 h 84"/>
                  <a:gd name="T2" fmla="*/ 10 w 46"/>
                  <a:gd name="T3" fmla="*/ 0 h 84"/>
                  <a:gd name="T4" fmla="*/ 34 w 46"/>
                  <a:gd name="T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84">
                    <a:moveTo>
                      <a:pt x="34" y="84"/>
                    </a:moveTo>
                    <a:cubicBezTo>
                      <a:pt x="46" y="55"/>
                      <a:pt x="34" y="19"/>
                      <a:pt x="10" y="0"/>
                    </a:cubicBezTo>
                    <a:cubicBezTo>
                      <a:pt x="0" y="36"/>
                      <a:pt x="6" y="79"/>
                      <a:pt x="34" y="8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74" name="Freeform 78">
                <a:extLst>
                  <a:ext uri="{FF2B5EF4-FFF2-40B4-BE49-F238E27FC236}">
                    <a16:creationId xmlns:a16="http://schemas.microsoft.com/office/drawing/2014/main" id="{6554E28C-ACA3-5718-F0E4-3F8672EFF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12426" y="8447280"/>
                <a:ext cx="851401" cy="919087"/>
              </a:xfrm>
              <a:custGeom>
                <a:avLst/>
                <a:gdLst>
                  <a:gd name="T0" fmla="*/ 112 w 640"/>
                  <a:gd name="T1" fmla="*/ 570 h 691"/>
                  <a:gd name="T2" fmla="*/ 529 w 640"/>
                  <a:gd name="T3" fmla="*/ 162 h 691"/>
                  <a:gd name="T4" fmla="*/ 525 w 640"/>
                  <a:gd name="T5" fmla="*/ 148 h 691"/>
                  <a:gd name="T6" fmla="*/ 520 w 640"/>
                  <a:gd name="T7" fmla="*/ 135 h 691"/>
                  <a:gd name="T8" fmla="*/ 489 w 640"/>
                  <a:gd name="T9" fmla="*/ 63 h 691"/>
                  <a:gd name="T10" fmla="*/ 460 w 640"/>
                  <a:gd name="T11" fmla="*/ 0 h 691"/>
                  <a:gd name="T12" fmla="*/ 487 w 640"/>
                  <a:gd name="T13" fmla="*/ 32 h 691"/>
                  <a:gd name="T14" fmla="*/ 491 w 640"/>
                  <a:gd name="T15" fmla="*/ 62 h 691"/>
                  <a:gd name="T16" fmla="*/ 524 w 640"/>
                  <a:gd name="T17" fmla="*/ 134 h 691"/>
                  <a:gd name="T18" fmla="*/ 534 w 640"/>
                  <a:gd name="T19" fmla="*/ 161 h 691"/>
                  <a:gd name="T20" fmla="*/ 123 w 640"/>
                  <a:gd name="T21" fmla="*/ 586 h 691"/>
                  <a:gd name="T22" fmla="*/ 115 w 640"/>
                  <a:gd name="T23" fmla="*/ 590 h 691"/>
                  <a:gd name="T24" fmla="*/ 20 w 640"/>
                  <a:gd name="T25" fmla="*/ 691 h 691"/>
                  <a:gd name="T26" fmla="*/ 0 w 640"/>
                  <a:gd name="T27" fmla="*/ 679 h 691"/>
                  <a:gd name="T28" fmla="*/ 112 w 640"/>
                  <a:gd name="T29" fmla="*/ 570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40" h="691">
                    <a:moveTo>
                      <a:pt x="112" y="570"/>
                    </a:moveTo>
                    <a:cubicBezTo>
                      <a:pt x="245" y="511"/>
                      <a:pt x="632" y="492"/>
                      <a:pt x="529" y="162"/>
                    </a:cubicBezTo>
                    <a:cubicBezTo>
                      <a:pt x="527" y="157"/>
                      <a:pt x="526" y="152"/>
                      <a:pt x="525" y="148"/>
                    </a:cubicBezTo>
                    <a:cubicBezTo>
                      <a:pt x="523" y="143"/>
                      <a:pt x="522" y="139"/>
                      <a:pt x="520" y="135"/>
                    </a:cubicBezTo>
                    <a:cubicBezTo>
                      <a:pt x="511" y="110"/>
                      <a:pt x="500" y="84"/>
                      <a:pt x="489" y="63"/>
                    </a:cubicBezTo>
                    <a:cubicBezTo>
                      <a:pt x="471" y="53"/>
                      <a:pt x="461" y="23"/>
                      <a:pt x="460" y="0"/>
                    </a:cubicBezTo>
                    <a:cubicBezTo>
                      <a:pt x="471" y="7"/>
                      <a:pt x="481" y="19"/>
                      <a:pt x="487" y="32"/>
                    </a:cubicBezTo>
                    <a:cubicBezTo>
                      <a:pt x="493" y="45"/>
                      <a:pt x="493" y="55"/>
                      <a:pt x="491" y="62"/>
                    </a:cubicBezTo>
                    <a:cubicBezTo>
                      <a:pt x="503" y="84"/>
                      <a:pt x="515" y="109"/>
                      <a:pt x="524" y="134"/>
                    </a:cubicBezTo>
                    <a:cubicBezTo>
                      <a:pt x="528" y="142"/>
                      <a:pt x="531" y="151"/>
                      <a:pt x="534" y="161"/>
                    </a:cubicBezTo>
                    <a:cubicBezTo>
                      <a:pt x="640" y="502"/>
                      <a:pt x="243" y="528"/>
                      <a:pt x="123" y="586"/>
                    </a:cubicBezTo>
                    <a:cubicBezTo>
                      <a:pt x="120" y="587"/>
                      <a:pt x="118" y="588"/>
                      <a:pt x="115" y="590"/>
                    </a:cubicBezTo>
                    <a:cubicBezTo>
                      <a:pt x="77" y="610"/>
                      <a:pt x="20" y="650"/>
                      <a:pt x="20" y="691"/>
                    </a:cubicBezTo>
                    <a:cubicBezTo>
                      <a:pt x="14" y="687"/>
                      <a:pt x="6" y="683"/>
                      <a:pt x="0" y="679"/>
                    </a:cubicBezTo>
                    <a:cubicBezTo>
                      <a:pt x="13" y="627"/>
                      <a:pt x="64" y="594"/>
                      <a:pt x="112" y="57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75" name="Freeform 79">
                <a:extLst>
                  <a:ext uri="{FF2B5EF4-FFF2-40B4-BE49-F238E27FC236}">
                    <a16:creationId xmlns:a16="http://schemas.microsoft.com/office/drawing/2014/main" id="{35577D40-5758-00A4-C929-0736E029F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723624" y="9046950"/>
                <a:ext cx="151994" cy="127058"/>
              </a:xfrm>
              <a:custGeom>
                <a:avLst/>
                <a:gdLst>
                  <a:gd name="T0" fmla="*/ 101 w 114"/>
                  <a:gd name="T1" fmla="*/ 32 h 95"/>
                  <a:gd name="T2" fmla="*/ 8 w 114"/>
                  <a:gd name="T3" fmla="*/ 95 h 95"/>
                  <a:gd name="T4" fmla="*/ 114 w 114"/>
                  <a:gd name="T5" fmla="*/ 0 h 95"/>
                  <a:gd name="T6" fmla="*/ 101 w 114"/>
                  <a:gd name="T7" fmla="*/ 3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4" h="95">
                    <a:moveTo>
                      <a:pt x="101" y="32"/>
                    </a:moveTo>
                    <a:cubicBezTo>
                      <a:pt x="83" y="63"/>
                      <a:pt x="46" y="89"/>
                      <a:pt x="8" y="95"/>
                    </a:cubicBezTo>
                    <a:cubicBezTo>
                      <a:pt x="0" y="51"/>
                      <a:pt x="69" y="13"/>
                      <a:pt x="114" y="0"/>
                    </a:cubicBezTo>
                    <a:cubicBezTo>
                      <a:pt x="112" y="11"/>
                      <a:pt x="108" y="21"/>
                      <a:pt x="101" y="3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76" name="Freeform 80">
                <a:extLst>
                  <a:ext uri="{FF2B5EF4-FFF2-40B4-BE49-F238E27FC236}">
                    <a16:creationId xmlns:a16="http://schemas.microsoft.com/office/drawing/2014/main" id="{21D42CD2-C0C2-97F4-120E-3632DB0A1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77569" y="9013701"/>
                <a:ext cx="116370" cy="122308"/>
              </a:xfrm>
              <a:custGeom>
                <a:avLst/>
                <a:gdLst>
                  <a:gd name="T0" fmla="*/ 1 w 88"/>
                  <a:gd name="T1" fmla="*/ 92 h 92"/>
                  <a:gd name="T2" fmla="*/ 5 w 88"/>
                  <a:gd name="T3" fmla="*/ 69 h 92"/>
                  <a:gd name="T4" fmla="*/ 88 w 88"/>
                  <a:gd name="T5" fmla="*/ 0 h 92"/>
                  <a:gd name="T6" fmla="*/ 1 w 88"/>
                  <a:gd name="T7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92">
                    <a:moveTo>
                      <a:pt x="1" y="92"/>
                    </a:moveTo>
                    <a:cubicBezTo>
                      <a:pt x="0" y="85"/>
                      <a:pt x="1" y="77"/>
                      <a:pt x="5" y="69"/>
                    </a:cubicBezTo>
                    <a:cubicBezTo>
                      <a:pt x="13" y="50"/>
                      <a:pt x="39" y="22"/>
                      <a:pt x="88" y="0"/>
                    </a:cubicBezTo>
                    <a:cubicBezTo>
                      <a:pt x="85" y="46"/>
                      <a:pt x="47" y="90"/>
                      <a:pt x="1" y="9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77" name="Freeform 81">
                <a:extLst>
                  <a:ext uri="{FF2B5EF4-FFF2-40B4-BE49-F238E27FC236}">
                    <a16:creationId xmlns:a16="http://schemas.microsoft.com/office/drawing/2014/main" id="{16548451-D8F8-E4E1-7E38-96EDCF0A9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61199" y="8968577"/>
                <a:ext cx="105683" cy="130619"/>
              </a:xfrm>
              <a:custGeom>
                <a:avLst/>
                <a:gdLst>
                  <a:gd name="T0" fmla="*/ 8 w 79"/>
                  <a:gd name="T1" fmla="*/ 98 h 98"/>
                  <a:gd name="T2" fmla="*/ 68 w 79"/>
                  <a:gd name="T3" fmla="*/ 0 h 98"/>
                  <a:gd name="T4" fmla="*/ 8 w 79"/>
                  <a:gd name="T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9" h="98">
                    <a:moveTo>
                      <a:pt x="8" y="98"/>
                    </a:moveTo>
                    <a:cubicBezTo>
                      <a:pt x="0" y="64"/>
                      <a:pt x="41" y="22"/>
                      <a:pt x="68" y="0"/>
                    </a:cubicBezTo>
                    <a:cubicBezTo>
                      <a:pt x="79" y="45"/>
                      <a:pt x="50" y="9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78" name="Freeform 82">
                <a:extLst>
                  <a:ext uri="{FF2B5EF4-FFF2-40B4-BE49-F238E27FC236}">
                    <a16:creationId xmlns:a16="http://schemas.microsoft.com/office/drawing/2014/main" id="{0A084D0F-55C6-9F0B-5BF7-0B20FCDF7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53141" y="8909205"/>
                <a:ext cx="78371" cy="132995"/>
              </a:xfrm>
              <a:custGeom>
                <a:avLst/>
                <a:gdLst>
                  <a:gd name="T0" fmla="*/ 14 w 59"/>
                  <a:gd name="T1" fmla="*/ 100 h 100"/>
                  <a:gd name="T2" fmla="*/ 34 w 59"/>
                  <a:gd name="T3" fmla="*/ 0 h 100"/>
                  <a:gd name="T4" fmla="*/ 41 w 59"/>
                  <a:gd name="T5" fmla="*/ 12 h 100"/>
                  <a:gd name="T6" fmla="*/ 14 w 59"/>
                  <a:gd name="T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100">
                    <a:moveTo>
                      <a:pt x="14" y="100"/>
                    </a:moveTo>
                    <a:cubicBezTo>
                      <a:pt x="0" y="74"/>
                      <a:pt x="20" y="26"/>
                      <a:pt x="34" y="0"/>
                    </a:cubicBezTo>
                    <a:cubicBezTo>
                      <a:pt x="36" y="4"/>
                      <a:pt x="39" y="7"/>
                      <a:pt x="41" y="12"/>
                    </a:cubicBezTo>
                    <a:cubicBezTo>
                      <a:pt x="59" y="43"/>
                      <a:pt x="49" y="85"/>
                      <a:pt x="14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79" name="Freeform 83">
                <a:extLst>
                  <a:ext uri="{FF2B5EF4-FFF2-40B4-BE49-F238E27FC236}">
                    <a16:creationId xmlns:a16="http://schemas.microsoft.com/office/drawing/2014/main" id="{290C51CA-CED8-F6A1-345A-409B3AF0A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80706" y="8830834"/>
                <a:ext cx="67686" cy="125870"/>
              </a:xfrm>
              <a:custGeom>
                <a:avLst/>
                <a:gdLst>
                  <a:gd name="T0" fmla="*/ 3 w 51"/>
                  <a:gd name="T1" fmla="*/ 0 h 95"/>
                  <a:gd name="T2" fmla="*/ 26 w 51"/>
                  <a:gd name="T3" fmla="*/ 95 h 95"/>
                  <a:gd name="T4" fmla="*/ 3 w 51"/>
                  <a:gd name="T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95">
                    <a:moveTo>
                      <a:pt x="3" y="0"/>
                    </a:moveTo>
                    <a:cubicBezTo>
                      <a:pt x="42" y="21"/>
                      <a:pt x="51" y="69"/>
                      <a:pt x="26" y="95"/>
                    </a:cubicBezTo>
                    <a:cubicBezTo>
                      <a:pt x="5" y="78"/>
                      <a:pt x="0" y="27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80" name="Freeform 84">
                <a:extLst>
                  <a:ext uri="{FF2B5EF4-FFF2-40B4-BE49-F238E27FC236}">
                    <a16:creationId xmlns:a16="http://schemas.microsoft.com/office/drawing/2014/main" id="{91051EC3-1662-CD63-5676-BA282AD93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74771" y="8735837"/>
                <a:ext cx="89058" cy="106870"/>
              </a:xfrm>
              <a:custGeom>
                <a:avLst/>
                <a:gdLst>
                  <a:gd name="T0" fmla="*/ 0 w 67"/>
                  <a:gd name="T1" fmla="*/ 0 h 80"/>
                  <a:gd name="T2" fmla="*/ 56 w 67"/>
                  <a:gd name="T3" fmla="*/ 80 h 80"/>
                  <a:gd name="T4" fmla="*/ 0 w 67"/>
                  <a:gd name="T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7" h="80">
                    <a:moveTo>
                      <a:pt x="0" y="0"/>
                    </a:moveTo>
                    <a:cubicBezTo>
                      <a:pt x="42" y="8"/>
                      <a:pt x="67" y="48"/>
                      <a:pt x="56" y="80"/>
                    </a:cubicBezTo>
                    <a:cubicBezTo>
                      <a:pt x="28" y="73"/>
                      <a:pt x="6" y="28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81" name="Freeform 85">
                <a:extLst>
                  <a:ext uri="{FF2B5EF4-FFF2-40B4-BE49-F238E27FC236}">
                    <a16:creationId xmlns:a16="http://schemas.microsoft.com/office/drawing/2014/main" id="{D905905D-8D47-FA29-BE65-9344D4193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03266" y="8631342"/>
                <a:ext cx="99747" cy="89060"/>
              </a:xfrm>
              <a:custGeom>
                <a:avLst/>
                <a:gdLst>
                  <a:gd name="T0" fmla="*/ 52 w 75"/>
                  <a:gd name="T1" fmla="*/ 19 h 67"/>
                  <a:gd name="T2" fmla="*/ 75 w 75"/>
                  <a:gd name="T3" fmla="*/ 63 h 67"/>
                  <a:gd name="T4" fmla="*/ 0 w 75"/>
                  <a:gd name="T5" fmla="*/ 0 h 67"/>
                  <a:gd name="T6" fmla="*/ 52 w 75"/>
                  <a:gd name="T7" fmla="*/ 1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67">
                    <a:moveTo>
                      <a:pt x="52" y="19"/>
                    </a:moveTo>
                    <a:cubicBezTo>
                      <a:pt x="66" y="31"/>
                      <a:pt x="74" y="45"/>
                      <a:pt x="75" y="63"/>
                    </a:cubicBezTo>
                    <a:cubicBezTo>
                      <a:pt x="45" y="67"/>
                      <a:pt x="14" y="27"/>
                      <a:pt x="0" y="0"/>
                    </a:cubicBezTo>
                    <a:cubicBezTo>
                      <a:pt x="16" y="0"/>
                      <a:pt x="35" y="4"/>
                      <a:pt x="52" y="1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82" name="Freeform 86">
                <a:extLst>
                  <a:ext uri="{FF2B5EF4-FFF2-40B4-BE49-F238E27FC236}">
                    <a16:creationId xmlns:a16="http://schemas.microsoft.com/office/drawing/2014/main" id="{D60F029A-D14B-E821-81F3-9DDA1569E2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50767" y="8519720"/>
                <a:ext cx="110433" cy="84309"/>
              </a:xfrm>
              <a:custGeom>
                <a:avLst/>
                <a:gdLst>
                  <a:gd name="T0" fmla="*/ 83 w 83"/>
                  <a:gd name="T1" fmla="*/ 53 h 64"/>
                  <a:gd name="T2" fmla="*/ 0 w 83"/>
                  <a:gd name="T3" fmla="*/ 6 h 64"/>
                  <a:gd name="T4" fmla="*/ 83 w 83"/>
                  <a:gd name="T5" fmla="*/ 5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4">
                    <a:moveTo>
                      <a:pt x="83" y="53"/>
                    </a:moveTo>
                    <a:cubicBezTo>
                      <a:pt x="55" y="64"/>
                      <a:pt x="18" y="31"/>
                      <a:pt x="0" y="6"/>
                    </a:cubicBezTo>
                    <a:cubicBezTo>
                      <a:pt x="35" y="0"/>
                      <a:pt x="74" y="20"/>
                      <a:pt x="83" y="5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83" name="Freeform 87">
                <a:extLst>
                  <a:ext uri="{FF2B5EF4-FFF2-40B4-BE49-F238E27FC236}">
                    <a16:creationId xmlns:a16="http://schemas.microsoft.com/office/drawing/2014/main" id="{FB1C59B5-CBAB-14CE-3A70-D3DE5A75C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97500" y="9207256"/>
                <a:ext cx="123494" cy="91434"/>
              </a:xfrm>
              <a:custGeom>
                <a:avLst/>
                <a:gdLst>
                  <a:gd name="T0" fmla="*/ 63 w 93"/>
                  <a:gd name="T1" fmla="*/ 15 h 69"/>
                  <a:gd name="T2" fmla="*/ 93 w 93"/>
                  <a:gd name="T3" fmla="*/ 69 h 69"/>
                  <a:gd name="T4" fmla="*/ 5 w 93"/>
                  <a:gd name="T5" fmla="*/ 6 h 69"/>
                  <a:gd name="T6" fmla="*/ 63 w 93"/>
                  <a:gd name="T7" fmla="*/ 1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3" h="69">
                    <a:moveTo>
                      <a:pt x="63" y="15"/>
                    </a:moveTo>
                    <a:cubicBezTo>
                      <a:pt x="81" y="28"/>
                      <a:pt x="91" y="47"/>
                      <a:pt x="93" y="69"/>
                    </a:cubicBezTo>
                    <a:cubicBezTo>
                      <a:pt x="54" y="68"/>
                      <a:pt x="0" y="44"/>
                      <a:pt x="5" y="6"/>
                    </a:cubicBezTo>
                    <a:cubicBezTo>
                      <a:pt x="24" y="0"/>
                      <a:pt x="44" y="1"/>
                      <a:pt x="6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84" name="Freeform 88">
                <a:extLst>
                  <a:ext uri="{FF2B5EF4-FFF2-40B4-BE49-F238E27FC236}">
                    <a16:creationId xmlns:a16="http://schemas.microsoft.com/office/drawing/2014/main" id="{E6EAD212-C8AC-1CFB-D43C-176768B7B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72819" y="9164506"/>
                <a:ext cx="135369" cy="92621"/>
              </a:xfrm>
              <a:custGeom>
                <a:avLst/>
                <a:gdLst>
                  <a:gd name="T0" fmla="*/ 91 w 102"/>
                  <a:gd name="T1" fmla="*/ 40 h 70"/>
                  <a:gd name="T2" fmla="*/ 102 w 102"/>
                  <a:gd name="T3" fmla="*/ 66 h 70"/>
                  <a:gd name="T4" fmla="*/ 9 w 102"/>
                  <a:gd name="T5" fmla="*/ 8 h 70"/>
                  <a:gd name="T6" fmla="*/ 91 w 102"/>
                  <a:gd name="T7" fmla="*/ 4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70">
                    <a:moveTo>
                      <a:pt x="91" y="40"/>
                    </a:moveTo>
                    <a:cubicBezTo>
                      <a:pt x="96" y="48"/>
                      <a:pt x="100" y="57"/>
                      <a:pt x="102" y="66"/>
                    </a:cubicBezTo>
                    <a:cubicBezTo>
                      <a:pt x="54" y="70"/>
                      <a:pt x="0" y="49"/>
                      <a:pt x="9" y="8"/>
                    </a:cubicBezTo>
                    <a:cubicBezTo>
                      <a:pt x="45" y="0"/>
                      <a:pt x="76" y="18"/>
                      <a:pt x="91" y="4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85" name="Freeform 89">
                <a:extLst>
                  <a:ext uri="{FF2B5EF4-FFF2-40B4-BE49-F238E27FC236}">
                    <a16:creationId xmlns:a16="http://schemas.microsoft.com/office/drawing/2014/main" id="{39F197E0-7F9A-9112-B3C9-DA676B6678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35074" y="9113447"/>
                <a:ext cx="136557" cy="93808"/>
              </a:xfrm>
              <a:custGeom>
                <a:avLst/>
                <a:gdLst>
                  <a:gd name="T0" fmla="*/ 102 w 102"/>
                  <a:gd name="T1" fmla="*/ 53 h 70"/>
                  <a:gd name="T2" fmla="*/ 2 w 102"/>
                  <a:gd name="T3" fmla="*/ 14 h 70"/>
                  <a:gd name="T4" fmla="*/ 102 w 102"/>
                  <a:gd name="T5" fmla="*/ 5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2" h="70">
                    <a:moveTo>
                      <a:pt x="102" y="53"/>
                    </a:moveTo>
                    <a:cubicBezTo>
                      <a:pt x="41" y="70"/>
                      <a:pt x="0" y="45"/>
                      <a:pt x="2" y="14"/>
                    </a:cubicBezTo>
                    <a:cubicBezTo>
                      <a:pt x="42" y="0"/>
                      <a:pt x="86" y="18"/>
                      <a:pt x="102" y="5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86" name="Freeform 90">
                <a:extLst>
                  <a:ext uri="{FF2B5EF4-FFF2-40B4-BE49-F238E27FC236}">
                    <a16:creationId xmlns:a16="http://schemas.microsoft.com/office/drawing/2014/main" id="{49E38BD0-035F-78CB-60B9-82D6C191A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12768" y="9037452"/>
                <a:ext cx="141306" cy="86685"/>
              </a:xfrm>
              <a:custGeom>
                <a:avLst/>
                <a:gdLst>
                  <a:gd name="T0" fmla="*/ 0 w 106"/>
                  <a:gd name="T1" fmla="*/ 22 h 65"/>
                  <a:gd name="T2" fmla="*/ 106 w 106"/>
                  <a:gd name="T3" fmla="*/ 27 h 65"/>
                  <a:gd name="T4" fmla="*/ 0 w 106"/>
                  <a:gd name="T5" fmla="*/ 2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6" h="65">
                    <a:moveTo>
                      <a:pt x="0" y="22"/>
                    </a:moveTo>
                    <a:cubicBezTo>
                      <a:pt x="36" y="0"/>
                      <a:pt x="83" y="5"/>
                      <a:pt x="106" y="27"/>
                    </a:cubicBezTo>
                    <a:cubicBezTo>
                      <a:pt x="56" y="65"/>
                      <a:pt x="6" y="54"/>
                      <a:pt x="0" y="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87" name="Freeform 91">
                <a:extLst>
                  <a:ext uri="{FF2B5EF4-FFF2-40B4-BE49-F238E27FC236}">
                    <a16:creationId xmlns:a16="http://schemas.microsoft.com/office/drawing/2014/main" id="{332BE5F1-C147-389F-B3D5-D85517B7F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18959" y="8906831"/>
                <a:ext cx="125869" cy="103309"/>
              </a:xfrm>
              <a:custGeom>
                <a:avLst/>
                <a:gdLst>
                  <a:gd name="T0" fmla="*/ 0 w 95"/>
                  <a:gd name="T1" fmla="*/ 48 h 78"/>
                  <a:gd name="T2" fmla="*/ 95 w 95"/>
                  <a:gd name="T3" fmla="*/ 8 h 78"/>
                  <a:gd name="T4" fmla="*/ 0 w 95"/>
                  <a:gd name="T5" fmla="*/ 4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5" h="78">
                    <a:moveTo>
                      <a:pt x="0" y="48"/>
                    </a:moveTo>
                    <a:cubicBezTo>
                      <a:pt x="23" y="14"/>
                      <a:pt x="65" y="0"/>
                      <a:pt x="95" y="8"/>
                    </a:cubicBezTo>
                    <a:cubicBezTo>
                      <a:pt x="71" y="52"/>
                      <a:pt x="22" y="78"/>
                      <a:pt x="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88" name="Freeform 92">
                <a:extLst>
                  <a:ext uri="{FF2B5EF4-FFF2-40B4-BE49-F238E27FC236}">
                    <a16:creationId xmlns:a16="http://schemas.microsoft.com/office/drawing/2014/main" id="{8EDF4600-059A-B67D-C01A-16E3D00AA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75023" y="8748900"/>
                <a:ext cx="90246" cy="104496"/>
              </a:xfrm>
              <a:custGeom>
                <a:avLst/>
                <a:gdLst>
                  <a:gd name="T0" fmla="*/ 8 w 68"/>
                  <a:gd name="T1" fmla="*/ 74 h 78"/>
                  <a:gd name="T2" fmla="*/ 0 w 68"/>
                  <a:gd name="T3" fmla="*/ 71 h 78"/>
                  <a:gd name="T4" fmla="*/ 68 w 68"/>
                  <a:gd name="T5" fmla="*/ 0 h 78"/>
                  <a:gd name="T6" fmla="*/ 8 w 68"/>
                  <a:gd name="T7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78">
                    <a:moveTo>
                      <a:pt x="8" y="74"/>
                    </a:moveTo>
                    <a:cubicBezTo>
                      <a:pt x="6" y="73"/>
                      <a:pt x="3" y="72"/>
                      <a:pt x="0" y="71"/>
                    </a:cubicBezTo>
                    <a:cubicBezTo>
                      <a:pt x="5" y="39"/>
                      <a:pt x="33" y="6"/>
                      <a:pt x="68" y="0"/>
                    </a:cubicBezTo>
                    <a:cubicBezTo>
                      <a:pt x="61" y="50"/>
                      <a:pt x="32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89" name="Freeform 93">
                <a:extLst>
                  <a:ext uri="{FF2B5EF4-FFF2-40B4-BE49-F238E27FC236}">
                    <a16:creationId xmlns:a16="http://schemas.microsoft.com/office/drawing/2014/main" id="{E07AC9DA-4005-B4E0-F850-F1D3294EE5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90460" y="8600467"/>
                <a:ext cx="71247" cy="112808"/>
              </a:xfrm>
              <a:custGeom>
                <a:avLst/>
                <a:gdLst>
                  <a:gd name="T0" fmla="*/ 5 w 53"/>
                  <a:gd name="T1" fmla="*/ 82 h 85"/>
                  <a:gd name="T2" fmla="*/ 48 w 53"/>
                  <a:gd name="T3" fmla="*/ 0 h 85"/>
                  <a:gd name="T4" fmla="*/ 5 w 53"/>
                  <a:gd name="T5" fmla="*/ 8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85">
                    <a:moveTo>
                      <a:pt x="5" y="82"/>
                    </a:moveTo>
                    <a:cubicBezTo>
                      <a:pt x="0" y="49"/>
                      <a:pt x="19" y="14"/>
                      <a:pt x="48" y="0"/>
                    </a:cubicBezTo>
                    <a:cubicBezTo>
                      <a:pt x="53" y="48"/>
                      <a:pt x="33" y="85"/>
                      <a:pt x="5" y="8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90" name="Freeform 94">
                <a:extLst>
                  <a:ext uri="{FF2B5EF4-FFF2-40B4-BE49-F238E27FC236}">
                    <a16:creationId xmlns:a16="http://schemas.microsoft.com/office/drawing/2014/main" id="{2A2358F7-AA69-05D7-35C9-92F1DF3DA0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41519" y="8469849"/>
                <a:ext cx="60561" cy="111620"/>
              </a:xfrm>
              <a:custGeom>
                <a:avLst/>
                <a:gdLst>
                  <a:gd name="T0" fmla="*/ 12 w 46"/>
                  <a:gd name="T1" fmla="*/ 84 h 84"/>
                  <a:gd name="T2" fmla="*/ 36 w 46"/>
                  <a:gd name="T3" fmla="*/ 0 h 84"/>
                  <a:gd name="T4" fmla="*/ 12 w 46"/>
                  <a:gd name="T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84">
                    <a:moveTo>
                      <a:pt x="12" y="84"/>
                    </a:moveTo>
                    <a:cubicBezTo>
                      <a:pt x="0" y="55"/>
                      <a:pt x="13" y="19"/>
                      <a:pt x="36" y="0"/>
                    </a:cubicBezTo>
                    <a:cubicBezTo>
                      <a:pt x="46" y="36"/>
                      <a:pt x="40" y="79"/>
                      <a:pt x="12" y="8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</p:grpSp>
        <p:grpSp>
          <p:nvGrpSpPr>
            <p:cNvPr id="1253" name="组合 1252">
              <a:extLst>
                <a:ext uri="{FF2B5EF4-FFF2-40B4-BE49-F238E27FC236}">
                  <a16:creationId xmlns:a16="http://schemas.microsoft.com/office/drawing/2014/main" id="{3A4E48A0-3B29-2568-4C3E-637D3C8F3BE6}"/>
                </a:ext>
              </a:extLst>
            </p:cNvPr>
            <p:cNvGrpSpPr/>
            <p:nvPr/>
          </p:nvGrpSpPr>
          <p:grpSpPr>
            <a:xfrm>
              <a:off x="6889407" y="8223659"/>
              <a:ext cx="1019932" cy="202681"/>
              <a:chOff x="6016351" y="2555306"/>
              <a:chExt cx="3964993" cy="787921"/>
            </a:xfrm>
          </p:grpSpPr>
          <p:sp>
            <p:nvSpPr>
              <p:cNvPr id="1255" name="任意多边形: 形状 1254">
                <a:extLst>
                  <a:ext uri="{FF2B5EF4-FFF2-40B4-BE49-F238E27FC236}">
                    <a16:creationId xmlns:a16="http://schemas.microsoft.com/office/drawing/2014/main" id="{D2DBED11-9853-7272-11AA-A08F27EEA2E4}"/>
                  </a:ext>
                </a:extLst>
              </p:cNvPr>
              <p:cNvSpPr/>
              <p:nvPr/>
            </p:nvSpPr>
            <p:spPr>
              <a:xfrm>
                <a:off x="6016351" y="3229187"/>
                <a:ext cx="1859344" cy="114040"/>
              </a:xfrm>
              <a:custGeom>
                <a:avLst/>
                <a:gdLst>
                  <a:gd name="connsiteX0" fmla="*/ 38781 w 1213835"/>
                  <a:gd name="connsiteY0" fmla="*/ 46824 h 74446"/>
                  <a:gd name="connsiteX1" fmla="*/ 1182733 w 1213835"/>
                  <a:gd name="connsiteY1" fmla="*/ 1104 h 74446"/>
                  <a:gd name="connsiteX2" fmla="*/ 1106533 w 1213835"/>
                  <a:gd name="connsiteY2" fmla="*/ 20154 h 74446"/>
                  <a:gd name="connsiteX3" fmla="*/ 27351 w 1213835"/>
                  <a:gd name="connsiteY3" fmla="*/ 74446 h 74446"/>
                  <a:gd name="connsiteX4" fmla="*/ 1633 w 1213835"/>
                  <a:gd name="connsiteY4" fmla="*/ 59206 h 74446"/>
                  <a:gd name="connsiteX5" fmla="*/ 46401 w 1213835"/>
                  <a:gd name="connsiteY5" fmla="*/ 44919 h 7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3835" h="74446">
                    <a:moveTo>
                      <a:pt x="38781" y="46824"/>
                    </a:moveTo>
                    <a:cubicBezTo>
                      <a:pt x="38781" y="46824"/>
                      <a:pt x="1080816" y="-8421"/>
                      <a:pt x="1182733" y="1104"/>
                    </a:cubicBezTo>
                    <a:cubicBezTo>
                      <a:pt x="1283698" y="9676"/>
                      <a:pt x="1106533" y="20154"/>
                      <a:pt x="1106533" y="20154"/>
                    </a:cubicBezTo>
                    <a:lnTo>
                      <a:pt x="27351" y="74446"/>
                    </a:lnTo>
                    <a:cubicBezTo>
                      <a:pt x="27351" y="74446"/>
                      <a:pt x="-7892" y="70636"/>
                      <a:pt x="1633" y="59206"/>
                    </a:cubicBezTo>
                    <a:cubicBezTo>
                      <a:pt x="11158" y="48729"/>
                      <a:pt x="46401" y="44919"/>
                      <a:pt x="46401" y="44919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  <a:effectLst/>
            </p:spPr>
            <p:txBody>
              <a:bodyPr lIns="68397" tIns="34199" rIns="68397" bIns="34199" rtlCol="0" anchor="ctr">
                <a:noAutofit/>
              </a:bodyPr>
              <a:lstStyle/>
              <a:p>
                <a:endParaRPr lang="zh-CN" altLang="en-US" sz="1346"/>
              </a:p>
            </p:txBody>
          </p:sp>
          <p:sp>
            <p:nvSpPr>
              <p:cNvPr id="1256" name="文本框 1255">
                <a:extLst>
                  <a:ext uri="{FF2B5EF4-FFF2-40B4-BE49-F238E27FC236}">
                    <a16:creationId xmlns:a16="http://schemas.microsoft.com/office/drawing/2014/main" id="{715A0E93-F012-9E50-D7EF-2C21FFC6FF00}"/>
                  </a:ext>
                </a:extLst>
              </p:cNvPr>
              <p:cNvSpPr txBox="1"/>
              <p:nvPr/>
            </p:nvSpPr>
            <p:spPr>
              <a:xfrm>
                <a:off x="6024052" y="2555306"/>
                <a:ext cx="3957292" cy="755841"/>
              </a:xfrm>
              <a:custGeom>
                <a:avLst/>
                <a:gdLst/>
                <a:ahLst/>
                <a:cxnLst/>
                <a:rect l="l" t="t" r="r" b="b"/>
                <a:pathLst>
                  <a:path w="1796989" h="343225">
                    <a:moveTo>
                      <a:pt x="1651386" y="171012"/>
                    </a:moveTo>
                    <a:cubicBezTo>
                      <a:pt x="1645197" y="171769"/>
                      <a:pt x="1638611" y="175537"/>
                      <a:pt x="1631628" y="182316"/>
                    </a:cubicBezTo>
                    <a:cubicBezTo>
                      <a:pt x="1622319" y="191354"/>
                      <a:pt x="1614242" y="203057"/>
                      <a:pt x="1607399" y="217426"/>
                    </a:cubicBezTo>
                    <a:cubicBezTo>
                      <a:pt x="1600417" y="232221"/>
                      <a:pt x="1596408" y="244923"/>
                      <a:pt x="1595373" y="255532"/>
                    </a:cubicBezTo>
                    <a:cubicBezTo>
                      <a:pt x="1594338" y="266141"/>
                      <a:pt x="1596937" y="272588"/>
                      <a:pt x="1603170" y="274871"/>
                    </a:cubicBezTo>
                    <a:cubicBezTo>
                      <a:pt x="1606570" y="275716"/>
                      <a:pt x="1610343" y="275349"/>
                      <a:pt x="1614492" y="273770"/>
                    </a:cubicBezTo>
                    <a:cubicBezTo>
                      <a:pt x="1618640" y="272191"/>
                      <a:pt x="1622854" y="269622"/>
                      <a:pt x="1627135" y="266061"/>
                    </a:cubicBezTo>
                    <a:cubicBezTo>
                      <a:pt x="1625204" y="263205"/>
                      <a:pt x="1623780" y="260282"/>
                      <a:pt x="1622862" y="257294"/>
                    </a:cubicBezTo>
                    <a:cubicBezTo>
                      <a:pt x="1621944" y="254306"/>
                      <a:pt x="1621489" y="251472"/>
                      <a:pt x="1621496" y="248792"/>
                    </a:cubicBezTo>
                    <a:cubicBezTo>
                      <a:pt x="1621614" y="244614"/>
                      <a:pt x="1622612" y="241075"/>
                      <a:pt x="1624492" y="238175"/>
                    </a:cubicBezTo>
                    <a:cubicBezTo>
                      <a:pt x="1626372" y="235275"/>
                      <a:pt x="1629485" y="233762"/>
                      <a:pt x="1633831" y="233638"/>
                    </a:cubicBezTo>
                    <a:cubicBezTo>
                      <a:pt x="1636893" y="233726"/>
                      <a:pt x="1639404" y="234783"/>
                      <a:pt x="1641364" y="236809"/>
                    </a:cubicBezTo>
                    <a:cubicBezTo>
                      <a:pt x="1643325" y="238836"/>
                      <a:pt x="1644338" y="241303"/>
                      <a:pt x="1644404" y="244210"/>
                    </a:cubicBezTo>
                    <a:cubicBezTo>
                      <a:pt x="1644396" y="244901"/>
                      <a:pt x="1644323" y="245547"/>
                      <a:pt x="1644184" y="246149"/>
                    </a:cubicBezTo>
                    <a:cubicBezTo>
                      <a:pt x="1644044" y="246751"/>
                      <a:pt x="1643883" y="247397"/>
                      <a:pt x="1643699" y="248087"/>
                    </a:cubicBezTo>
                    <a:cubicBezTo>
                      <a:pt x="1645652" y="245246"/>
                      <a:pt x="1647561" y="242206"/>
                      <a:pt x="1649426" y="238968"/>
                    </a:cubicBezTo>
                    <a:cubicBezTo>
                      <a:pt x="1651291" y="235730"/>
                      <a:pt x="1653024" y="232426"/>
                      <a:pt x="1654624" y="229056"/>
                    </a:cubicBezTo>
                    <a:cubicBezTo>
                      <a:pt x="1661548" y="214247"/>
                      <a:pt x="1665322" y="201486"/>
                      <a:pt x="1665946" y="190774"/>
                    </a:cubicBezTo>
                    <a:cubicBezTo>
                      <a:pt x="1666570" y="180062"/>
                      <a:pt x="1663736" y="173557"/>
                      <a:pt x="1657444" y="171258"/>
                    </a:cubicBezTo>
                    <a:cubicBezTo>
                      <a:pt x="1655469" y="170842"/>
                      <a:pt x="1653450" y="170760"/>
                      <a:pt x="1651386" y="171012"/>
                    </a:cubicBezTo>
                    <a:close/>
                    <a:moveTo>
                      <a:pt x="1422786" y="171012"/>
                    </a:moveTo>
                    <a:cubicBezTo>
                      <a:pt x="1416597" y="171769"/>
                      <a:pt x="1410011" y="175537"/>
                      <a:pt x="1403028" y="182316"/>
                    </a:cubicBezTo>
                    <a:cubicBezTo>
                      <a:pt x="1393719" y="191354"/>
                      <a:pt x="1385642" y="203057"/>
                      <a:pt x="1378799" y="217426"/>
                    </a:cubicBezTo>
                    <a:cubicBezTo>
                      <a:pt x="1371817" y="232221"/>
                      <a:pt x="1367808" y="244923"/>
                      <a:pt x="1366773" y="255532"/>
                    </a:cubicBezTo>
                    <a:cubicBezTo>
                      <a:pt x="1365737" y="266141"/>
                      <a:pt x="1368337" y="272588"/>
                      <a:pt x="1374570" y="274871"/>
                    </a:cubicBezTo>
                    <a:cubicBezTo>
                      <a:pt x="1377970" y="275716"/>
                      <a:pt x="1381743" y="275349"/>
                      <a:pt x="1385892" y="273770"/>
                    </a:cubicBezTo>
                    <a:cubicBezTo>
                      <a:pt x="1390040" y="272191"/>
                      <a:pt x="1394255" y="269622"/>
                      <a:pt x="1398535" y="266061"/>
                    </a:cubicBezTo>
                    <a:cubicBezTo>
                      <a:pt x="1396604" y="263205"/>
                      <a:pt x="1395180" y="260282"/>
                      <a:pt x="1394262" y="257294"/>
                    </a:cubicBezTo>
                    <a:cubicBezTo>
                      <a:pt x="1393344" y="254306"/>
                      <a:pt x="1392889" y="251472"/>
                      <a:pt x="1392896" y="248792"/>
                    </a:cubicBezTo>
                    <a:cubicBezTo>
                      <a:pt x="1393014" y="244614"/>
                      <a:pt x="1394012" y="241075"/>
                      <a:pt x="1395892" y="238175"/>
                    </a:cubicBezTo>
                    <a:cubicBezTo>
                      <a:pt x="1397771" y="235275"/>
                      <a:pt x="1400885" y="233762"/>
                      <a:pt x="1405231" y="233638"/>
                    </a:cubicBezTo>
                    <a:cubicBezTo>
                      <a:pt x="1408293" y="233726"/>
                      <a:pt x="1410804" y="234783"/>
                      <a:pt x="1412764" y="236809"/>
                    </a:cubicBezTo>
                    <a:cubicBezTo>
                      <a:pt x="1414725" y="238836"/>
                      <a:pt x="1415738" y="241303"/>
                      <a:pt x="1415804" y="244210"/>
                    </a:cubicBezTo>
                    <a:cubicBezTo>
                      <a:pt x="1415797" y="244901"/>
                      <a:pt x="1415723" y="245547"/>
                      <a:pt x="1415584" y="246149"/>
                    </a:cubicBezTo>
                    <a:cubicBezTo>
                      <a:pt x="1415444" y="246751"/>
                      <a:pt x="1415283" y="247397"/>
                      <a:pt x="1415099" y="248087"/>
                    </a:cubicBezTo>
                    <a:cubicBezTo>
                      <a:pt x="1417052" y="245246"/>
                      <a:pt x="1418961" y="242206"/>
                      <a:pt x="1420826" y="238968"/>
                    </a:cubicBezTo>
                    <a:cubicBezTo>
                      <a:pt x="1422691" y="235730"/>
                      <a:pt x="1424424" y="232426"/>
                      <a:pt x="1426024" y="229056"/>
                    </a:cubicBezTo>
                    <a:cubicBezTo>
                      <a:pt x="1432948" y="214247"/>
                      <a:pt x="1436722" y="201486"/>
                      <a:pt x="1437346" y="190774"/>
                    </a:cubicBezTo>
                    <a:cubicBezTo>
                      <a:pt x="1437970" y="180062"/>
                      <a:pt x="1435136" y="173557"/>
                      <a:pt x="1428844" y="171258"/>
                    </a:cubicBezTo>
                    <a:cubicBezTo>
                      <a:pt x="1426869" y="170842"/>
                      <a:pt x="1424849" y="170760"/>
                      <a:pt x="1422786" y="171012"/>
                    </a:cubicBezTo>
                    <a:close/>
                    <a:moveTo>
                      <a:pt x="732995" y="165609"/>
                    </a:moveTo>
                    <a:cubicBezTo>
                      <a:pt x="729138" y="165487"/>
                      <a:pt x="724884" y="166649"/>
                      <a:pt x="720234" y="169096"/>
                    </a:cubicBezTo>
                    <a:cubicBezTo>
                      <a:pt x="710934" y="173988"/>
                      <a:pt x="701575" y="181759"/>
                      <a:pt x="692158" y="192408"/>
                    </a:cubicBezTo>
                    <a:cubicBezTo>
                      <a:pt x="682740" y="203057"/>
                      <a:pt x="674791" y="214326"/>
                      <a:pt x="668310" y="226215"/>
                    </a:cubicBezTo>
                    <a:cubicBezTo>
                      <a:pt x="660777" y="241043"/>
                      <a:pt x="657518" y="252660"/>
                      <a:pt x="658534" y="261066"/>
                    </a:cubicBezTo>
                    <a:cubicBezTo>
                      <a:pt x="659550" y="269472"/>
                      <a:pt x="663522" y="273100"/>
                      <a:pt x="670451" y="271952"/>
                    </a:cubicBezTo>
                    <a:cubicBezTo>
                      <a:pt x="677380" y="270803"/>
                      <a:pt x="685947" y="263311"/>
                      <a:pt x="696152" y="249475"/>
                    </a:cubicBezTo>
                    <a:cubicBezTo>
                      <a:pt x="702789" y="240077"/>
                      <a:pt x="710220" y="228388"/>
                      <a:pt x="718443" y="214408"/>
                    </a:cubicBezTo>
                    <a:cubicBezTo>
                      <a:pt x="726666" y="200429"/>
                      <a:pt x="734977" y="185568"/>
                      <a:pt x="743377" y="169827"/>
                    </a:cubicBezTo>
                    <a:cubicBezTo>
                      <a:pt x="740313" y="167137"/>
                      <a:pt x="736852" y="165731"/>
                      <a:pt x="732995" y="165609"/>
                    </a:cubicBezTo>
                    <a:close/>
                    <a:moveTo>
                      <a:pt x="811043" y="62337"/>
                    </a:moveTo>
                    <a:cubicBezTo>
                      <a:pt x="813348" y="62594"/>
                      <a:pt x="815786" y="62961"/>
                      <a:pt x="818355" y="63438"/>
                    </a:cubicBezTo>
                    <a:cubicBezTo>
                      <a:pt x="820925" y="63916"/>
                      <a:pt x="823539" y="64018"/>
                      <a:pt x="826197" y="63747"/>
                    </a:cubicBezTo>
                    <a:cubicBezTo>
                      <a:pt x="823311" y="66654"/>
                      <a:pt x="817937" y="74738"/>
                      <a:pt x="810073" y="87998"/>
                    </a:cubicBezTo>
                    <a:cubicBezTo>
                      <a:pt x="802210" y="101258"/>
                      <a:pt x="793311" y="117051"/>
                      <a:pt x="783377" y="135377"/>
                    </a:cubicBezTo>
                    <a:cubicBezTo>
                      <a:pt x="773443" y="153703"/>
                      <a:pt x="763928" y="171919"/>
                      <a:pt x="754831" y="190025"/>
                    </a:cubicBezTo>
                    <a:cubicBezTo>
                      <a:pt x="745734" y="208131"/>
                      <a:pt x="738509" y="223483"/>
                      <a:pt x="733157" y="236083"/>
                    </a:cubicBezTo>
                    <a:cubicBezTo>
                      <a:pt x="731766" y="239100"/>
                      <a:pt x="730200" y="243560"/>
                      <a:pt x="728458" y="249462"/>
                    </a:cubicBezTo>
                    <a:cubicBezTo>
                      <a:pt x="726715" y="255364"/>
                      <a:pt x="726089" y="260815"/>
                      <a:pt x="726578" y="265817"/>
                    </a:cubicBezTo>
                    <a:cubicBezTo>
                      <a:pt x="727067" y="270818"/>
                      <a:pt x="729965" y="273477"/>
                      <a:pt x="735271" y="273792"/>
                    </a:cubicBezTo>
                    <a:cubicBezTo>
                      <a:pt x="741243" y="273344"/>
                      <a:pt x="747234" y="269385"/>
                      <a:pt x="753245" y="261914"/>
                    </a:cubicBezTo>
                    <a:cubicBezTo>
                      <a:pt x="759256" y="254444"/>
                      <a:pt x="764699" y="246151"/>
                      <a:pt x="769574" y="237035"/>
                    </a:cubicBezTo>
                    <a:cubicBezTo>
                      <a:pt x="774449" y="227920"/>
                      <a:pt x="778169" y="220672"/>
                      <a:pt x="780734" y="215290"/>
                    </a:cubicBezTo>
                    <a:cubicBezTo>
                      <a:pt x="782386" y="212162"/>
                      <a:pt x="784016" y="210840"/>
                      <a:pt x="785624" y="211325"/>
                    </a:cubicBezTo>
                    <a:cubicBezTo>
                      <a:pt x="787232" y="211809"/>
                      <a:pt x="787364" y="213836"/>
                      <a:pt x="786020" y="217404"/>
                    </a:cubicBezTo>
                    <a:cubicBezTo>
                      <a:pt x="783175" y="224426"/>
                      <a:pt x="779076" y="233015"/>
                      <a:pt x="773725" y="243170"/>
                    </a:cubicBezTo>
                    <a:cubicBezTo>
                      <a:pt x="768373" y="253325"/>
                      <a:pt x="761925" y="262384"/>
                      <a:pt x="754380" y="270346"/>
                    </a:cubicBezTo>
                    <a:cubicBezTo>
                      <a:pt x="746836" y="278308"/>
                      <a:pt x="738352" y="282511"/>
                      <a:pt x="728927" y="282955"/>
                    </a:cubicBezTo>
                    <a:cubicBezTo>
                      <a:pt x="726086" y="282977"/>
                      <a:pt x="723311" y="282228"/>
                      <a:pt x="720601" y="280708"/>
                    </a:cubicBezTo>
                    <a:cubicBezTo>
                      <a:pt x="717892" y="279189"/>
                      <a:pt x="715381" y="276766"/>
                      <a:pt x="713068" y="273440"/>
                    </a:cubicBezTo>
                    <a:cubicBezTo>
                      <a:pt x="711020" y="270429"/>
                      <a:pt x="709566" y="266318"/>
                      <a:pt x="708707" y="261105"/>
                    </a:cubicBezTo>
                    <a:cubicBezTo>
                      <a:pt x="707848" y="255892"/>
                      <a:pt x="708245" y="249666"/>
                      <a:pt x="709897" y="242426"/>
                    </a:cubicBezTo>
                    <a:cubicBezTo>
                      <a:pt x="706383" y="248463"/>
                      <a:pt x="702171" y="254872"/>
                      <a:pt x="697261" y="261653"/>
                    </a:cubicBezTo>
                    <a:cubicBezTo>
                      <a:pt x="692351" y="268434"/>
                      <a:pt x="686678" y="273903"/>
                      <a:pt x="680241" y="278060"/>
                    </a:cubicBezTo>
                    <a:cubicBezTo>
                      <a:pt x="673803" y="282218"/>
                      <a:pt x="666537" y="283379"/>
                      <a:pt x="658442" y="281545"/>
                    </a:cubicBezTo>
                    <a:cubicBezTo>
                      <a:pt x="647685" y="278039"/>
                      <a:pt x="641907" y="270603"/>
                      <a:pt x="641108" y="259238"/>
                    </a:cubicBezTo>
                    <a:cubicBezTo>
                      <a:pt x="640709" y="253556"/>
                      <a:pt x="641127" y="247570"/>
                      <a:pt x="642363" y="241281"/>
                    </a:cubicBezTo>
                    <a:lnTo>
                      <a:pt x="644439" y="234614"/>
                    </a:lnTo>
                    <a:lnTo>
                      <a:pt x="640008" y="243258"/>
                    </a:lnTo>
                    <a:cubicBezTo>
                      <a:pt x="634965" y="252429"/>
                      <a:pt x="629218" y="260740"/>
                      <a:pt x="622765" y="268188"/>
                    </a:cubicBezTo>
                    <a:cubicBezTo>
                      <a:pt x="616313" y="275637"/>
                      <a:pt x="609260" y="280449"/>
                      <a:pt x="601607" y="282625"/>
                    </a:cubicBezTo>
                    <a:cubicBezTo>
                      <a:pt x="597334" y="283643"/>
                      <a:pt x="592840" y="282938"/>
                      <a:pt x="588123" y="280510"/>
                    </a:cubicBezTo>
                    <a:cubicBezTo>
                      <a:pt x="583407" y="278082"/>
                      <a:pt x="580139" y="273462"/>
                      <a:pt x="578321" y="266648"/>
                    </a:cubicBezTo>
                    <a:cubicBezTo>
                      <a:pt x="576502" y="259835"/>
                      <a:pt x="577803" y="250358"/>
                      <a:pt x="582224" y="238219"/>
                    </a:cubicBezTo>
                    <a:cubicBezTo>
                      <a:pt x="585204" y="230715"/>
                      <a:pt x="589022" y="223080"/>
                      <a:pt x="593677" y="215312"/>
                    </a:cubicBezTo>
                    <a:cubicBezTo>
                      <a:pt x="598332" y="207544"/>
                      <a:pt x="601798" y="201317"/>
                      <a:pt x="604074" y="196633"/>
                    </a:cubicBezTo>
                    <a:cubicBezTo>
                      <a:pt x="606335" y="190877"/>
                      <a:pt x="604896" y="186706"/>
                      <a:pt x="599757" y="184122"/>
                    </a:cubicBezTo>
                    <a:cubicBezTo>
                      <a:pt x="594617" y="181537"/>
                      <a:pt x="587011" y="180187"/>
                      <a:pt x="576937" y="180069"/>
                    </a:cubicBezTo>
                    <a:lnTo>
                      <a:pt x="572708" y="191347"/>
                    </a:lnTo>
                    <a:cubicBezTo>
                      <a:pt x="569839" y="198991"/>
                      <a:pt x="566179" y="207784"/>
                      <a:pt x="561731" y="217726"/>
                    </a:cubicBezTo>
                    <a:cubicBezTo>
                      <a:pt x="557282" y="227668"/>
                      <a:pt x="552343" y="237297"/>
                      <a:pt x="546916" y="246612"/>
                    </a:cubicBezTo>
                    <a:cubicBezTo>
                      <a:pt x="541488" y="255927"/>
                      <a:pt x="535871" y="263468"/>
                      <a:pt x="530065" y="269233"/>
                    </a:cubicBezTo>
                    <a:lnTo>
                      <a:pt x="529620" y="269209"/>
                    </a:lnTo>
                    <a:lnTo>
                      <a:pt x="528583" y="270681"/>
                    </a:lnTo>
                    <a:cubicBezTo>
                      <a:pt x="521805" y="278383"/>
                      <a:pt x="514856" y="282716"/>
                      <a:pt x="507738" y="283682"/>
                    </a:cubicBezTo>
                    <a:cubicBezTo>
                      <a:pt x="503663" y="284028"/>
                      <a:pt x="499634" y="282945"/>
                      <a:pt x="495651" y="280432"/>
                    </a:cubicBezTo>
                    <a:cubicBezTo>
                      <a:pt x="491668" y="277919"/>
                      <a:pt x="488918" y="273312"/>
                      <a:pt x="487402" y="266609"/>
                    </a:cubicBezTo>
                    <a:cubicBezTo>
                      <a:pt x="485885" y="259906"/>
                      <a:pt x="486790" y="250443"/>
                      <a:pt x="490117" y="238219"/>
                    </a:cubicBezTo>
                    <a:cubicBezTo>
                      <a:pt x="487231" y="242992"/>
                      <a:pt x="483575" y="248425"/>
                      <a:pt x="479148" y="254519"/>
                    </a:cubicBezTo>
                    <a:cubicBezTo>
                      <a:pt x="474720" y="260613"/>
                      <a:pt x="469918" y="266222"/>
                      <a:pt x="464742" y="271347"/>
                    </a:cubicBezTo>
                    <a:cubicBezTo>
                      <a:pt x="454437" y="280783"/>
                      <a:pt x="445509" y="284709"/>
                      <a:pt x="437958" y="283126"/>
                    </a:cubicBezTo>
                    <a:cubicBezTo>
                      <a:pt x="430406" y="281543"/>
                      <a:pt x="425267" y="275986"/>
                      <a:pt x="422539" y="266457"/>
                    </a:cubicBezTo>
                    <a:cubicBezTo>
                      <a:pt x="419812" y="256928"/>
                      <a:pt x="420531" y="244962"/>
                      <a:pt x="424698" y="230559"/>
                    </a:cubicBezTo>
                    <a:cubicBezTo>
                      <a:pt x="428865" y="216157"/>
                      <a:pt x="437514" y="200854"/>
                      <a:pt x="450645" y="184651"/>
                    </a:cubicBezTo>
                    <a:cubicBezTo>
                      <a:pt x="457939" y="176168"/>
                      <a:pt x="466650" y="169442"/>
                      <a:pt x="476777" y="164471"/>
                    </a:cubicBezTo>
                    <a:cubicBezTo>
                      <a:pt x="486904" y="159500"/>
                      <a:pt x="496972" y="157133"/>
                      <a:pt x="506981" y="157370"/>
                    </a:cubicBezTo>
                    <a:cubicBezTo>
                      <a:pt x="516990" y="157607"/>
                      <a:pt x="525466" y="161297"/>
                      <a:pt x="532408" y="168439"/>
                    </a:cubicBezTo>
                    <a:cubicBezTo>
                      <a:pt x="534779" y="171244"/>
                      <a:pt x="535499" y="173740"/>
                      <a:pt x="534566" y="175928"/>
                    </a:cubicBezTo>
                    <a:cubicBezTo>
                      <a:pt x="533634" y="178116"/>
                      <a:pt x="531622" y="179026"/>
                      <a:pt x="528531" y="178659"/>
                    </a:cubicBezTo>
                    <a:cubicBezTo>
                      <a:pt x="526402" y="172147"/>
                      <a:pt x="522555" y="168167"/>
                      <a:pt x="516989" y="166721"/>
                    </a:cubicBezTo>
                    <a:cubicBezTo>
                      <a:pt x="511424" y="165275"/>
                      <a:pt x="505286" y="166317"/>
                      <a:pt x="498575" y="169849"/>
                    </a:cubicBezTo>
                    <a:cubicBezTo>
                      <a:pt x="490476" y="174504"/>
                      <a:pt x="482268" y="181405"/>
                      <a:pt x="473949" y="190554"/>
                    </a:cubicBezTo>
                    <a:cubicBezTo>
                      <a:pt x="465631" y="199702"/>
                      <a:pt x="458215" y="209599"/>
                      <a:pt x="451702" y="220245"/>
                    </a:cubicBezTo>
                    <a:cubicBezTo>
                      <a:pt x="449999" y="223050"/>
                      <a:pt x="447503" y="227925"/>
                      <a:pt x="444213" y="234871"/>
                    </a:cubicBezTo>
                    <a:cubicBezTo>
                      <a:pt x="440924" y="241817"/>
                      <a:pt x="438604" y="248807"/>
                      <a:pt x="437253" y="255840"/>
                    </a:cubicBezTo>
                    <a:cubicBezTo>
                      <a:pt x="436027" y="267955"/>
                      <a:pt x="438920" y="273858"/>
                      <a:pt x="445931" y="273550"/>
                    </a:cubicBezTo>
                    <a:cubicBezTo>
                      <a:pt x="452943" y="273241"/>
                      <a:pt x="460858" y="268043"/>
                      <a:pt x="469676" y="257955"/>
                    </a:cubicBezTo>
                    <a:cubicBezTo>
                      <a:pt x="475807" y="250503"/>
                      <a:pt x="481431" y="242588"/>
                      <a:pt x="486548" y="234210"/>
                    </a:cubicBezTo>
                    <a:cubicBezTo>
                      <a:pt x="491666" y="225833"/>
                      <a:pt x="496497" y="217301"/>
                      <a:pt x="501042" y="208615"/>
                    </a:cubicBezTo>
                    <a:cubicBezTo>
                      <a:pt x="504728" y="201156"/>
                      <a:pt x="508281" y="195458"/>
                      <a:pt x="511703" y="191523"/>
                    </a:cubicBezTo>
                    <a:cubicBezTo>
                      <a:pt x="515124" y="187587"/>
                      <a:pt x="519559" y="185767"/>
                      <a:pt x="525007" y="186060"/>
                    </a:cubicBezTo>
                    <a:cubicBezTo>
                      <a:pt x="527320" y="186339"/>
                      <a:pt x="529743" y="186750"/>
                      <a:pt x="532276" y="187294"/>
                    </a:cubicBezTo>
                    <a:cubicBezTo>
                      <a:pt x="534809" y="187837"/>
                      <a:pt x="537320" y="187896"/>
                      <a:pt x="539809" y="187470"/>
                    </a:cubicBezTo>
                    <a:cubicBezTo>
                      <a:pt x="537159" y="190215"/>
                      <a:pt x="533569" y="195415"/>
                      <a:pt x="529040" y="203068"/>
                    </a:cubicBezTo>
                    <a:cubicBezTo>
                      <a:pt x="524511" y="210721"/>
                      <a:pt x="520138" y="219158"/>
                      <a:pt x="515922" y="228377"/>
                    </a:cubicBezTo>
                    <a:cubicBezTo>
                      <a:pt x="511706" y="237597"/>
                      <a:pt x="508743" y="245929"/>
                      <a:pt x="507033" y="253373"/>
                    </a:cubicBezTo>
                    <a:cubicBezTo>
                      <a:pt x="505660" y="260576"/>
                      <a:pt x="505322" y="265907"/>
                      <a:pt x="506020" y="269365"/>
                    </a:cubicBezTo>
                    <a:cubicBezTo>
                      <a:pt x="506717" y="272823"/>
                      <a:pt x="508230" y="274541"/>
                      <a:pt x="510557" y="274519"/>
                    </a:cubicBezTo>
                    <a:cubicBezTo>
                      <a:pt x="515641" y="274291"/>
                      <a:pt x="521215" y="270401"/>
                      <a:pt x="527278" y="262850"/>
                    </a:cubicBezTo>
                    <a:cubicBezTo>
                      <a:pt x="533341" y="255299"/>
                      <a:pt x="538993" y="246867"/>
                      <a:pt x="544234" y="237553"/>
                    </a:cubicBezTo>
                    <a:cubicBezTo>
                      <a:pt x="546854" y="232897"/>
                      <a:pt x="549146" y="228715"/>
                      <a:pt x="551111" y="225008"/>
                    </a:cubicBezTo>
                    <a:lnTo>
                      <a:pt x="553326" y="220632"/>
                    </a:lnTo>
                    <a:lnTo>
                      <a:pt x="570502" y="178242"/>
                    </a:lnTo>
                    <a:cubicBezTo>
                      <a:pt x="575473" y="162966"/>
                      <a:pt x="579145" y="148655"/>
                      <a:pt x="581519" y="135311"/>
                    </a:cubicBezTo>
                    <a:cubicBezTo>
                      <a:pt x="582985" y="128817"/>
                      <a:pt x="585730" y="125241"/>
                      <a:pt x="589755" y="124582"/>
                    </a:cubicBezTo>
                    <a:cubicBezTo>
                      <a:pt x="593780" y="123922"/>
                      <a:pt x="597334" y="125672"/>
                      <a:pt x="600419" y="129829"/>
                    </a:cubicBezTo>
                    <a:cubicBezTo>
                      <a:pt x="603504" y="133986"/>
                      <a:pt x="604370" y="140043"/>
                      <a:pt x="603017" y="147998"/>
                    </a:cubicBezTo>
                    <a:cubicBezTo>
                      <a:pt x="601658" y="153035"/>
                      <a:pt x="598912" y="157675"/>
                      <a:pt x="594779" y="161919"/>
                    </a:cubicBezTo>
                    <a:cubicBezTo>
                      <a:pt x="590645" y="166163"/>
                      <a:pt x="586930" y="169393"/>
                      <a:pt x="583633" y="171611"/>
                    </a:cubicBezTo>
                    <a:cubicBezTo>
                      <a:pt x="590285" y="171971"/>
                      <a:pt x="597862" y="172044"/>
                      <a:pt x="606365" y="171831"/>
                    </a:cubicBezTo>
                    <a:cubicBezTo>
                      <a:pt x="614867" y="171618"/>
                      <a:pt x="623501" y="171075"/>
                      <a:pt x="632268" y="170201"/>
                    </a:cubicBezTo>
                    <a:cubicBezTo>
                      <a:pt x="633303" y="172940"/>
                      <a:pt x="632907" y="176978"/>
                      <a:pt x="631078" y="182316"/>
                    </a:cubicBezTo>
                    <a:cubicBezTo>
                      <a:pt x="629250" y="187654"/>
                      <a:pt x="627180" y="192661"/>
                      <a:pt x="624867" y="197338"/>
                    </a:cubicBezTo>
                    <a:cubicBezTo>
                      <a:pt x="623317" y="200374"/>
                      <a:pt x="620536" y="205844"/>
                      <a:pt x="616524" y="213748"/>
                    </a:cubicBezTo>
                    <a:cubicBezTo>
                      <a:pt x="612513" y="221652"/>
                      <a:pt x="608642" y="230161"/>
                      <a:pt x="604911" y="239276"/>
                    </a:cubicBezTo>
                    <a:cubicBezTo>
                      <a:pt x="601180" y="248392"/>
                      <a:pt x="598961" y="256285"/>
                      <a:pt x="598253" y="262955"/>
                    </a:cubicBezTo>
                    <a:cubicBezTo>
                      <a:pt x="597546" y="269625"/>
                      <a:pt x="599721" y="273245"/>
                      <a:pt x="604779" y="273814"/>
                    </a:cubicBezTo>
                    <a:cubicBezTo>
                      <a:pt x="609730" y="273479"/>
                      <a:pt x="615099" y="269568"/>
                      <a:pt x="620886" y="262080"/>
                    </a:cubicBezTo>
                    <a:cubicBezTo>
                      <a:pt x="626672" y="254592"/>
                      <a:pt x="632068" y="246242"/>
                      <a:pt x="637071" y="237031"/>
                    </a:cubicBezTo>
                    <a:cubicBezTo>
                      <a:pt x="642075" y="227820"/>
                      <a:pt x="645878" y="220463"/>
                      <a:pt x="648479" y="214959"/>
                    </a:cubicBezTo>
                    <a:cubicBezTo>
                      <a:pt x="650264" y="212044"/>
                      <a:pt x="651805" y="211002"/>
                      <a:pt x="653105" y="211831"/>
                    </a:cubicBezTo>
                    <a:lnTo>
                      <a:pt x="653215" y="212118"/>
                    </a:lnTo>
                    <a:lnTo>
                      <a:pt x="658304" y="201940"/>
                    </a:lnTo>
                    <a:cubicBezTo>
                      <a:pt x="661954" y="195794"/>
                      <a:pt x="665995" y="190024"/>
                      <a:pt x="670425" y="184629"/>
                    </a:cubicBezTo>
                    <a:cubicBezTo>
                      <a:pt x="680631" y="172830"/>
                      <a:pt x="692554" y="164709"/>
                      <a:pt x="706196" y="160267"/>
                    </a:cubicBezTo>
                    <a:cubicBezTo>
                      <a:pt x="719838" y="155825"/>
                      <a:pt x="733171" y="157132"/>
                      <a:pt x="746196" y="164188"/>
                    </a:cubicBezTo>
                    <a:cubicBezTo>
                      <a:pt x="754772" y="147866"/>
                      <a:pt x="762643" y="132315"/>
                      <a:pt x="769809" y="117536"/>
                    </a:cubicBezTo>
                    <a:cubicBezTo>
                      <a:pt x="776975" y="102756"/>
                      <a:pt x="782731" y="90465"/>
                      <a:pt x="787078" y="80663"/>
                    </a:cubicBezTo>
                    <a:cubicBezTo>
                      <a:pt x="790301" y="72895"/>
                      <a:pt x="793722" y="67726"/>
                      <a:pt x="797342" y="65156"/>
                    </a:cubicBezTo>
                    <a:cubicBezTo>
                      <a:pt x="800962" y="62587"/>
                      <a:pt x="805529" y="61647"/>
                      <a:pt x="811043" y="62337"/>
                    </a:cubicBezTo>
                    <a:close/>
                    <a:moveTo>
                      <a:pt x="237009" y="19738"/>
                    </a:moveTo>
                    <a:cubicBezTo>
                      <a:pt x="215130" y="19981"/>
                      <a:pt x="195255" y="24310"/>
                      <a:pt x="177384" y="32725"/>
                    </a:cubicBezTo>
                    <a:cubicBezTo>
                      <a:pt x="159512" y="41140"/>
                      <a:pt x="143109" y="52178"/>
                      <a:pt x="128175" y="65840"/>
                    </a:cubicBezTo>
                    <a:cubicBezTo>
                      <a:pt x="113240" y="79502"/>
                      <a:pt x="99239" y="94326"/>
                      <a:pt x="86171" y="110311"/>
                    </a:cubicBezTo>
                    <a:cubicBezTo>
                      <a:pt x="99600" y="114687"/>
                      <a:pt x="114240" y="117389"/>
                      <a:pt x="130092" y="118417"/>
                    </a:cubicBezTo>
                    <a:cubicBezTo>
                      <a:pt x="145944" y="119445"/>
                      <a:pt x="164901" y="118975"/>
                      <a:pt x="186965" y="117007"/>
                    </a:cubicBezTo>
                    <a:cubicBezTo>
                      <a:pt x="216524" y="114283"/>
                      <a:pt x="239696" y="107044"/>
                      <a:pt x="256480" y="95289"/>
                    </a:cubicBezTo>
                    <a:cubicBezTo>
                      <a:pt x="273265" y="83534"/>
                      <a:pt x="281811" y="68805"/>
                      <a:pt x="282119" y="51103"/>
                    </a:cubicBezTo>
                    <a:cubicBezTo>
                      <a:pt x="281848" y="40700"/>
                      <a:pt x="277545" y="32873"/>
                      <a:pt x="269212" y="27623"/>
                    </a:cubicBezTo>
                    <a:cubicBezTo>
                      <a:pt x="260878" y="22373"/>
                      <a:pt x="250144" y="19745"/>
                      <a:pt x="237009" y="19738"/>
                    </a:cubicBezTo>
                    <a:close/>
                    <a:moveTo>
                      <a:pt x="1245097" y="11257"/>
                    </a:moveTo>
                    <a:cubicBezTo>
                      <a:pt x="1243085" y="10795"/>
                      <a:pt x="1240148" y="12601"/>
                      <a:pt x="1236286" y="16676"/>
                    </a:cubicBezTo>
                    <a:cubicBezTo>
                      <a:pt x="1232424" y="20751"/>
                      <a:pt x="1229135" y="24583"/>
                      <a:pt x="1226418" y="28174"/>
                    </a:cubicBezTo>
                    <a:cubicBezTo>
                      <a:pt x="1236158" y="26523"/>
                      <a:pt x="1242523" y="24382"/>
                      <a:pt x="1245515" y="21752"/>
                    </a:cubicBezTo>
                    <a:cubicBezTo>
                      <a:pt x="1248506" y="19122"/>
                      <a:pt x="1249598" y="16746"/>
                      <a:pt x="1248791" y="14625"/>
                    </a:cubicBezTo>
                    <a:cubicBezTo>
                      <a:pt x="1247984" y="12504"/>
                      <a:pt x="1246752" y="11381"/>
                      <a:pt x="1245097" y="11257"/>
                    </a:cubicBezTo>
                    <a:close/>
                    <a:moveTo>
                      <a:pt x="235952" y="10575"/>
                    </a:moveTo>
                    <a:cubicBezTo>
                      <a:pt x="254975" y="10810"/>
                      <a:pt x="269792" y="15009"/>
                      <a:pt x="280401" y="23174"/>
                    </a:cubicBezTo>
                    <a:cubicBezTo>
                      <a:pt x="291011" y="31338"/>
                      <a:pt x="296400" y="42058"/>
                      <a:pt x="296569" y="55333"/>
                    </a:cubicBezTo>
                    <a:cubicBezTo>
                      <a:pt x="296736" y="64161"/>
                      <a:pt x="293347" y="73485"/>
                      <a:pt x="286401" y="83305"/>
                    </a:cubicBezTo>
                    <a:cubicBezTo>
                      <a:pt x="279454" y="93125"/>
                      <a:pt x="267946" y="101927"/>
                      <a:pt x="251876" y="109710"/>
                    </a:cubicBezTo>
                    <a:cubicBezTo>
                      <a:pt x="235806" y="117494"/>
                      <a:pt x="214169" y="122746"/>
                      <a:pt x="186965" y="125465"/>
                    </a:cubicBezTo>
                    <a:cubicBezTo>
                      <a:pt x="167177" y="127330"/>
                      <a:pt x="148602" y="127741"/>
                      <a:pt x="131237" y="126699"/>
                    </a:cubicBezTo>
                    <a:cubicBezTo>
                      <a:pt x="113873" y="125656"/>
                      <a:pt x="96971" y="122543"/>
                      <a:pt x="80532" y="117359"/>
                    </a:cubicBezTo>
                    <a:cubicBezTo>
                      <a:pt x="76142" y="123533"/>
                      <a:pt x="70786" y="131548"/>
                      <a:pt x="64464" y="141403"/>
                    </a:cubicBezTo>
                    <a:cubicBezTo>
                      <a:pt x="58142" y="151257"/>
                      <a:pt x="51820" y="161856"/>
                      <a:pt x="45499" y="173199"/>
                    </a:cubicBezTo>
                    <a:cubicBezTo>
                      <a:pt x="39177" y="184542"/>
                      <a:pt x="33821" y="195532"/>
                      <a:pt x="29431" y="206170"/>
                    </a:cubicBezTo>
                    <a:cubicBezTo>
                      <a:pt x="17962" y="236101"/>
                      <a:pt x="15173" y="257886"/>
                      <a:pt x="21064" y="271526"/>
                    </a:cubicBezTo>
                    <a:cubicBezTo>
                      <a:pt x="26955" y="285166"/>
                      <a:pt x="38446" y="290818"/>
                      <a:pt x="55536" y="288481"/>
                    </a:cubicBezTo>
                    <a:cubicBezTo>
                      <a:pt x="72627" y="286145"/>
                      <a:pt x="92236" y="275977"/>
                      <a:pt x="114365" y="257977"/>
                    </a:cubicBezTo>
                    <a:cubicBezTo>
                      <a:pt x="132926" y="242096"/>
                      <a:pt x="150518" y="224078"/>
                      <a:pt x="167141" y="203924"/>
                    </a:cubicBezTo>
                    <a:cubicBezTo>
                      <a:pt x="183763" y="183769"/>
                      <a:pt x="196950" y="164783"/>
                      <a:pt x="206700" y="146963"/>
                    </a:cubicBezTo>
                    <a:cubicBezTo>
                      <a:pt x="214206" y="133804"/>
                      <a:pt x="220693" y="126955"/>
                      <a:pt x="226162" y="126418"/>
                    </a:cubicBezTo>
                    <a:cubicBezTo>
                      <a:pt x="231631" y="125881"/>
                      <a:pt x="234751" y="128848"/>
                      <a:pt x="235521" y="135320"/>
                    </a:cubicBezTo>
                    <a:cubicBezTo>
                      <a:pt x="236291" y="141792"/>
                      <a:pt x="233380" y="148962"/>
                      <a:pt x="226789" y="156831"/>
                    </a:cubicBezTo>
                    <a:cubicBezTo>
                      <a:pt x="216627" y="168322"/>
                      <a:pt x="207258" y="182521"/>
                      <a:pt x="198683" y="199430"/>
                    </a:cubicBezTo>
                    <a:cubicBezTo>
                      <a:pt x="190107" y="216339"/>
                      <a:pt x="184086" y="233623"/>
                      <a:pt x="180621" y="251281"/>
                    </a:cubicBezTo>
                    <a:cubicBezTo>
                      <a:pt x="177306" y="270871"/>
                      <a:pt x="178102" y="283654"/>
                      <a:pt x="183010" y="289630"/>
                    </a:cubicBezTo>
                    <a:cubicBezTo>
                      <a:pt x="187917" y="295606"/>
                      <a:pt x="194979" y="296354"/>
                      <a:pt x="204194" y="291875"/>
                    </a:cubicBezTo>
                    <a:cubicBezTo>
                      <a:pt x="213410" y="287396"/>
                      <a:pt x="222821" y="279268"/>
                      <a:pt x="232427" y="267492"/>
                    </a:cubicBezTo>
                    <a:cubicBezTo>
                      <a:pt x="238000" y="260341"/>
                      <a:pt x="243507" y="252441"/>
                      <a:pt x="248947" y="243792"/>
                    </a:cubicBezTo>
                    <a:lnTo>
                      <a:pt x="259099" y="224880"/>
                    </a:lnTo>
                    <a:lnTo>
                      <a:pt x="258754" y="224761"/>
                    </a:lnTo>
                    <a:cubicBezTo>
                      <a:pt x="257829" y="223975"/>
                      <a:pt x="257829" y="222463"/>
                      <a:pt x="258754" y="220223"/>
                    </a:cubicBezTo>
                    <a:lnTo>
                      <a:pt x="265098" y="207889"/>
                    </a:lnTo>
                    <a:cubicBezTo>
                      <a:pt x="268674" y="200943"/>
                      <a:pt x="272183" y="194129"/>
                      <a:pt x="275627" y="187448"/>
                    </a:cubicBezTo>
                    <a:cubicBezTo>
                      <a:pt x="279070" y="180767"/>
                      <a:pt x="282139" y="174658"/>
                      <a:pt x="284834" y="169122"/>
                    </a:cubicBezTo>
                    <a:cubicBezTo>
                      <a:pt x="286222" y="166346"/>
                      <a:pt x="288028" y="164408"/>
                      <a:pt x="290252" y="163307"/>
                    </a:cubicBezTo>
                    <a:cubicBezTo>
                      <a:pt x="292477" y="162206"/>
                      <a:pt x="295253" y="161677"/>
                      <a:pt x="298579" y="161721"/>
                    </a:cubicBezTo>
                    <a:lnTo>
                      <a:pt x="320076" y="161721"/>
                    </a:lnTo>
                    <a:cubicBezTo>
                      <a:pt x="316185" y="164364"/>
                      <a:pt x="312602" y="167624"/>
                      <a:pt x="309327" y="171501"/>
                    </a:cubicBezTo>
                    <a:cubicBezTo>
                      <a:pt x="306053" y="175377"/>
                      <a:pt x="302117" y="181985"/>
                      <a:pt x="297521" y="191325"/>
                    </a:cubicBezTo>
                    <a:cubicBezTo>
                      <a:pt x="297365" y="191638"/>
                      <a:pt x="295916" y="194575"/>
                      <a:pt x="293175" y="200135"/>
                    </a:cubicBezTo>
                    <a:cubicBezTo>
                      <a:pt x="290434" y="205696"/>
                      <a:pt x="287340" y="212000"/>
                      <a:pt x="283894" y="219049"/>
                    </a:cubicBezTo>
                    <a:cubicBezTo>
                      <a:pt x="280448" y="226097"/>
                      <a:pt x="277590" y="232010"/>
                      <a:pt x="275318" y="236787"/>
                    </a:cubicBezTo>
                    <a:cubicBezTo>
                      <a:pt x="268160" y="253491"/>
                      <a:pt x="266354" y="264930"/>
                      <a:pt x="269900" y="271105"/>
                    </a:cubicBezTo>
                    <a:cubicBezTo>
                      <a:pt x="273446" y="277280"/>
                      <a:pt x="279834" y="276296"/>
                      <a:pt x="289063" y="268153"/>
                    </a:cubicBezTo>
                    <a:cubicBezTo>
                      <a:pt x="296386" y="260698"/>
                      <a:pt x="303904" y="250312"/>
                      <a:pt x="311618" y="236996"/>
                    </a:cubicBezTo>
                    <a:cubicBezTo>
                      <a:pt x="319332" y="223680"/>
                      <a:pt x="326303" y="210580"/>
                      <a:pt x="332529" y="197694"/>
                    </a:cubicBezTo>
                    <a:cubicBezTo>
                      <a:pt x="338755" y="184809"/>
                      <a:pt x="343297" y="175285"/>
                      <a:pt x="346156" y="169122"/>
                    </a:cubicBezTo>
                    <a:cubicBezTo>
                      <a:pt x="347397" y="166346"/>
                      <a:pt x="349144" y="164408"/>
                      <a:pt x="351398" y="163307"/>
                    </a:cubicBezTo>
                    <a:cubicBezTo>
                      <a:pt x="353652" y="162206"/>
                      <a:pt x="356369" y="161677"/>
                      <a:pt x="359548" y="161721"/>
                    </a:cubicBezTo>
                    <a:lnTo>
                      <a:pt x="381046" y="161721"/>
                    </a:lnTo>
                    <a:cubicBezTo>
                      <a:pt x="379489" y="163035"/>
                      <a:pt x="377316" y="164636"/>
                      <a:pt x="374526" y="166523"/>
                    </a:cubicBezTo>
                    <a:cubicBezTo>
                      <a:pt x="371736" y="168410"/>
                      <a:pt x="369210" y="171156"/>
                      <a:pt x="366949" y="174761"/>
                    </a:cubicBezTo>
                    <a:cubicBezTo>
                      <a:pt x="363476" y="180488"/>
                      <a:pt x="360466" y="185774"/>
                      <a:pt x="357918" y="190620"/>
                    </a:cubicBezTo>
                    <a:cubicBezTo>
                      <a:pt x="355370" y="195466"/>
                      <a:pt x="351920" y="202514"/>
                      <a:pt x="347566" y="211765"/>
                    </a:cubicBezTo>
                    <a:cubicBezTo>
                      <a:pt x="346327" y="214226"/>
                      <a:pt x="344289" y="218776"/>
                      <a:pt x="341453" y="225416"/>
                    </a:cubicBezTo>
                    <a:cubicBezTo>
                      <a:pt x="338617" y="232056"/>
                      <a:pt x="336073" y="239239"/>
                      <a:pt x="333821" y="246964"/>
                    </a:cubicBezTo>
                    <a:cubicBezTo>
                      <a:pt x="331569" y="254689"/>
                      <a:pt x="330699" y="261409"/>
                      <a:pt x="331211" y="267124"/>
                    </a:cubicBezTo>
                    <a:cubicBezTo>
                      <a:pt x="331723" y="272839"/>
                      <a:pt x="334708" y="276001"/>
                      <a:pt x="340165" y="276611"/>
                    </a:cubicBezTo>
                    <a:cubicBezTo>
                      <a:pt x="350275" y="276788"/>
                      <a:pt x="359746" y="270973"/>
                      <a:pt x="368579" y="259166"/>
                    </a:cubicBezTo>
                    <a:cubicBezTo>
                      <a:pt x="377412" y="247360"/>
                      <a:pt x="385209" y="232735"/>
                      <a:pt x="391971" y="215290"/>
                    </a:cubicBezTo>
                    <a:cubicBezTo>
                      <a:pt x="389519" y="209636"/>
                      <a:pt x="388080" y="203586"/>
                      <a:pt x="387654" y="197140"/>
                    </a:cubicBezTo>
                    <a:cubicBezTo>
                      <a:pt x="387228" y="190693"/>
                      <a:pt x="387727" y="184996"/>
                      <a:pt x="389152" y="180047"/>
                    </a:cubicBezTo>
                    <a:cubicBezTo>
                      <a:pt x="392502" y="169696"/>
                      <a:pt x="396766" y="162556"/>
                      <a:pt x="401943" y="158627"/>
                    </a:cubicBezTo>
                    <a:cubicBezTo>
                      <a:pt x="407121" y="154699"/>
                      <a:pt x="411437" y="153354"/>
                      <a:pt x="414892" y="154594"/>
                    </a:cubicBezTo>
                    <a:cubicBezTo>
                      <a:pt x="418346" y="155834"/>
                      <a:pt x="419164" y="159032"/>
                      <a:pt x="417346" y="164188"/>
                    </a:cubicBezTo>
                    <a:cubicBezTo>
                      <a:pt x="416935" y="164599"/>
                      <a:pt x="416700" y="165186"/>
                      <a:pt x="416641" y="165950"/>
                    </a:cubicBezTo>
                    <a:cubicBezTo>
                      <a:pt x="414802" y="172619"/>
                      <a:pt x="411696" y="182695"/>
                      <a:pt x="407324" y="196176"/>
                    </a:cubicBezTo>
                    <a:cubicBezTo>
                      <a:pt x="402951" y="209657"/>
                      <a:pt x="397247" y="223532"/>
                      <a:pt x="390209" y="237801"/>
                    </a:cubicBezTo>
                    <a:cubicBezTo>
                      <a:pt x="383172" y="252069"/>
                      <a:pt x="374735" y="263720"/>
                      <a:pt x="364901" y="272751"/>
                    </a:cubicBezTo>
                    <a:cubicBezTo>
                      <a:pt x="355066" y="281783"/>
                      <a:pt x="343766" y="285184"/>
                      <a:pt x="331002" y="282955"/>
                    </a:cubicBezTo>
                    <a:cubicBezTo>
                      <a:pt x="324773" y="281317"/>
                      <a:pt x="320549" y="277701"/>
                      <a:pt x="318327" y="272108"/>
                    </a:cubicBezTo>
                    <a:cubicBezTo>
                      <a:pt x="316106" y="266515"/>
                      <a:pt x="315197" y="260315"/>
                      <a:pt x="315599" y="253508"/>
                    </a:cubicBezTo>
                    <a:cubicBezTo>
                      <a:pt x="316002" y="246701"/>
                      <a:pt x="317024" y="240658"/>
                      <a:pt x="318667" y="235378"/>
                    </a:cubicBezTo>
                    <a:cubicBezTo>
                      <a:pt x="315895" y="240625"/>
                      <a:pt x="312079" y="246929"/>
                      <a:pt x="307219" y="254291"/>
                    </a:cubicBezTo>
                    <a:cubicBezTo>
                      <a:pt x="302359" y="261653"/>
                      <a:pt x="296873" y="268192"/>
                      <a:pt x="290760" y="273910"/>
                    </a:cubicBezTo>
                    <a:cubicBezTo>
                      <a:pt x="284647" y="279627"/>
                      <a:pt x="278325" y="282642"/>
                      <a:pt x="271794" y="282955"/>
                    </a:cubicBezTo>
                    <a:cubicBezTo>
                      <a:pt x="266699" y="282918"/>
                      <a:pt x="262088" y="281494"/>
                      <a:pt x="257962" y="278682"/>
                    </a:cubicBezTo>
                    <a:cubicBezTo>
                      <a:pt x="253835" y="275870"/>
                      <a:pt x="251163" y="271890"/>
                      <a:pt x="249944" y="266744"/>
                    </a:cubicBezTo>
                    <a:lnTo>
                      <a:pt x="251693" y="251319"/>
                    </a:lnTo>
                    <a:lnTo>
                      <a:pt x="236304" y="275246"/>
                    </a:lnTo>
                    <a:cubicBezTo>
                      <a:pt x="230137" y="283601"/>
                      <a:pt x="222471" y="290679"/>
                      <a:pt x="213308" y="296479"/>
                    </a:cubicBezTo>
                    <a:cubicBezTo>
                      <a:pt x="204145" y="302280"/>
                      <a:pt x="194542" y="305305"/>
                      <a:pt x="184498" y="305554"/>
                    </a:cubicBezTo>
                    <a:cubicBezTo>
                      <a:pt x="174824" y="305247"/>
                      <a:pt x="167827" y="301523"/>
                      <a:pt x="163506" y="294381"/>
                    </a:cubicBezTo>
                    <a:cubicBezTo>
                      <a:pt x="159185" y="287240"/>
                      <a:pt x="156902" y="278527"/>
                      <a:pt x="156656" y="268241"/>
                    </a:cubicBezTo>
                    <a:cubicBezTo>
                      <a:pt x="156410" y="257956"/>
                      <a:pt x="157563" y="247943"/>
                      <a:pt x="160114" y="238203"/>
                    </a:cubicBezTo>
                    <a:cubicBezTo>
                      <a:pt x="162666" y="228462"/>
                      <a:pt x="165977" y="220839"/>
                      <a:pt x="170048" y="215334"/>
                    </a:cubicBezTo>
                    <a:cubicBezTo>
                      <a:pt x="162686" y="224197"/>
                      <a:pt x="153424" y="234179"/>
                      <a:pt x="142262" y="245279"/>
                    </a:cubicBezTo>
                    <a:cubicBezTo>
                      <a:pt x="131100" y="256378"/>
                      <a:pt x="118864" y="266690"/>
                      <a:pt x="105554" y="276215"/>
                    </a:cubicBezTo>
                    <a:cubicBezTo>
                      <a:pt x="92245" y="285740"/>
                      <a:pt x="78688" y="292572"/>
                      <a:pt x="64882" y="296711"/>
                    </a:cubicBezTo>
                    <a:cubicBezTo>
                      <a:pt x="51077" y="300850"/>
                      <a:pt x="37850" y="300391"/>
                      <a:pt x="25202" y="295334"/>
                    </a:cubicBezTo>
                    <a:cubicBezTo>
                      <a:pt x="13915" y="290230"/>
                      <a:pt x="6414" y="280663"/>
                      <a:pt x="2699" y="266631"/>
                    </a:cubicBezTo>
                    <a:cubicBezTo>
                      <a:pt x="-1017" y="252599"/>
                      <a:pt x="-895" y="235826"/>
                      <a:pt x="3064" y="216313"/>
                    </a:cubicBezTo>
                    <a:cubicBezTo>
                      <a:pt x="7023" y="196799"/>
                      <a:pt x="14872" y="176267"/>
                      <a:pt x="26611" y="154716"/>
                    </a:cubicBezTo>
                    <a:cubicBezTo>
                      <a:pt x="31009" y="146772"/>
                      <a:pt x="35782" y="139048"/>
                      <a:pt x="40928" y="131545"/>
                    </a:cubicBezTo>
                    <a:cubicBezTo>
                      <a:pt x="46075" y="124041"/>
                      <a:pt x="51641" y="116845"/>
                      <a:pt x="57625" y="109958"/>
                    </a:cubicBezTo>
                    <a:cubicBezTo>
                      <a:pt x="50539" y="106632"/>
                      <a:pt x="44005" y="102976"/>
                      <a:pt x="38021" y="98989"/>
                    </a:cubicBezTo>
                    <a:cubicBezTo>
                      <a:pt x="32037" y="95002"/>
                      <a:pt x="26824" y="90553"/>
                      <a:pt x="22382" y="85641"/>
                    </a:cubicBezTo>
                    <a:cubicBezTo>
                      <a:pt x="19093" y="81704"/>
                      <a:pt x="16782" y="77009"/>
                      <a:pt x="15451" y="71557"/>
                    </a:cubicBezTo>
                    <a:cubicBezTo>
                      <a:pt x="14120" y="66105"/>
                      <a:pt x="13767" y="60967"/>
                      <a:pt x="14394" y="56142"/>
                    </a:cubicBezTo>
                    <a:cubicBezTo>
                      <a:pt x="15020" y="51317"/>
                      <a:pt x="16626" y="47875"/>
                      <a:pt x="19210" y="45817"/>
                    </a:cubicBezTo>
                    <a:cubicBezTo>
                      <a:pt x="21567" y="43100"/>
                      <a:pt x="23638" y="42454"/>
                      <a:pt x="25422" y="43879"/>
                    </a:cubicBezTo>
                    <a:cubicBezTo>
                      <a:pt x="27206" y="45303"/>
                      <a:pt x="27250" y="48181"/>
                      <a:pt x="25554" y="52513"/>
                    </a:cubicBezTo>
                    <a:cubicBezTo>
                      <a:pt x="23351" y="57726"/>
                      <a:pt x="22999" y="62543"/>
                      <a:pt x="24497" y="66963"/>
                    </a:cubicBezTo>
                    <a:cubicBezTo>
                      <a:pt x="25994" y="71383"/>
                      <a:pt x="28814" y="75847"/>
                      <a:pt x="32955" y="80355"/>
                    </a:cubicBezTo>
                    <a:cubicBezTo>
                      <a:pt x="36846" y="84760"/>
                      <a:pt x="41398" y="88813"/>
                      <a:pt x="46611" y="92513"/>
                    </a:cubicBezTo>
                    <a:cubicBezTo>
                      <a:pt x="51824" y="96214"/>
                      <a:pt x="57610" y="99562"/>
                      <a:pt x="63968" y="102558"/>
                    </a:cubicBezTo>
                    <a:cubicBezTo>
                      <a:pt x="78798" y="85889"/>
                      <a:pt x="95149" y="70630"/>
                      <a:pt x="113021" y="56781"/>
                    </a:cubicBezTo>
                    <a:cubicBezTo>
                      <a:pt x="130892" y="42932"/>
                      <a:pt x="150114" y="31824"/>
                      <a:pt x="170688" y="23458"/>
                    </a:cubicBezTo>
                    <a:cubicBezTo>
                      <a:pt x="191261" y="15091"/>
                      <a:pt x="213016" y="10796"/>
                      <a:pt x="235952" y="10575"/>
                    </a:cubicBezTo>
                    <a:close/>
                    <a:moveTo>
                      <a:pt x="1249023" y="2"/>
                    </a:moveTo>
                    <a:cubicBezTo>
                      <a:pt x="1251336" y="31"/>
                      <a:pt x="1253478" y="435"/>
                      <a:pt x="1255449" y="1213"/>
                    </a:cubicBezTo>
                    <a:cubicBezTo>
                      <a:pt x="1259392" y="2770"/>
                      <a:pt x="1261463" y="6000"/>
                      <a:pt x="1261661" y="10905"/>
                    </a:cubicBezTo>
                    <a:cubicBezTo>
                      <a:pt x="1261408" y="16442"/>
                      <a:pt x="1258859" y="21149"/>
                      <a:pt x="1254012" y="25028"/>
                    </a:cubicBezTo>
                    <a:cubicBezTo>
                      <a:pt x="1249165" y="28907"/>
                      <a:pt x="1243535" y="31866"/>
                      <a:pt x="1237122" y="33904"/>
                    </a:cubicBezTo>
                    <a:cubicBezTo>
                      <a:pt x="1230708" y="35942"/>
                      <a:pt x="1225026" y="36969"/>
                      <a:pt x="1220075" y="36984"/>
                    </a:cubicBezTo>
                    <a:cubicBezTo>
                      <a:pt x="1216641" y="43781"/>
                      <a:pt x="1212671" y="52721"/>
                      <a:pt x="1208164" y="63807"/>
                    </a:cubicBezTo>
                    <a:cubicBezTo>
                      <a:pt x="1203656" y="74893"/>
                      <a:pt x="1199125" y="86466"/>
                      <a:pt x="1194568" y="98527"/>
                    </a:cubicBezTo>
                    <a:cubicBezTo>
                      <a:pt x="1190011" y="110587"/>
                      <a:pt x="1185942" y="121477"/>
                      <a:pt x="1182360" y="131198"/>
                    </a:cubicBezTo>
                    <a:cubicBezTo>
                      <a:pt x="1178777" y="140918"/>
                      <a:pt x="1176195" y="147810"/>
                      <a:pt x="1174612" y="151875"/>
                    </a:cubicBezTo>
                    <a:cubicBezTo>
                      <a:pt x="1198709" y="152125"/>
                      <a:pt x="1221440" y="153123"/>
                      <a:pt x="1242806" y="154871"/>
                    </a:cubicBezTo>
                    <a:cubicBezTo>
                      <a:pt x="1264172" y="156618"/>
                      <a:pt x="1281264" y="157617"/>
                      <a:pt x="1294084" y="157866"/>
                    </a:cubicBezTo>
                    <a:cubicBezTo>
                      <a:pt x="1295547" y="153633"/>
                      <a:pt x="1298987" y="144765"/>
                      <a:pt x="1304403" y="131264"/>
                    </a:cubicBezTo>
                    <a:cubicBezTo>
                      <a:pt x="1309820" y="117762"/>
                      <a:pt x="1316366" y="102826"/>
                      <a:pt x="1324040" y="86456"/>
                    </a:cubicBezTo>
                    <a:cubicBezTo>
                      <a:pt x="1331714" y="70086"/>
                      <a:pt x="1339670" y="55480"/>
                      <a:pt x="1347906" y="42640"/>
                    </a:cubicBezTo>
                    <a:cubicBezTo>
                      <a:pt x="1356142" y="29799"/>
                      <a:pt x="1363811" y="21923"/>
                      <a:pt x="1370913" y="19011"/>
                    </a:cubicBezTo>
                    <a:cubicBezTo>
                      <a:pt x="1375686" y="17329"/>
                      <a:pt x="1380119" y="16072"/>
                      <a:pt x="1384213" y="15238"/>
                    </a:cubicBezTo>
                    <a:cubicBezTo>
                      <a:pt x="1388308" y="14405"/>
                      <a:pt x="1390914" y="14218"/>
                      <a:pt x="1392032" y="14677"/>
                    </a:cubicBezTo>
                    <a:cubicBezTo>
                      <a:pt x="1393150" y="15136"/>
                      <a:pt x="1391632" y="16463"/>
                      <a:pt x="1387477" y="18658"/>
                    </a:cubicBezTo>
                    <a:cubicBezTo>
                      <a:pt x="1384990" y="19961"/>
                      <a:pt x="1379782" y="26401"/>
                      <a:pt x="1371852" y="37976"/>
                    </a:cubicBezTo>
                    <a:cubicBezTo>
                      <a:pt x="1363923" y="49552"/>
                      <a:pt x="1354799" y="65494"/>
                      <a:pt x="1344481" y="85802"/>
                    </a:cubicBezTo>
                    <a:cubicBezTo>
                      <a:pt x="1334162" y="106110"/>
                      <a:pt x="1324177" y="130014"/>
                      <a:pt x="1314525" y="157514"/>
                    </a:cubicBezTo>
                    <a:cubicBezTo>
                      <a:pt x="1318431" y="157543"/>
                      <a:pt x="1323306" y="157396"/>
                      <a:pt x="1329150" y="157073"/>
                    </a:cubicBezTo>
                    <a:cubicBezTo>
                      <a:pt x="1334995" y="156750"/>
                      <a:pt x="1339517" y="156075"/>
                      <a:pt x="1342718" y="155047"/>
                    </a:cubicBezTo>
                    <a:cubicBezTo>
                      <a:pt x="1346140" y="153879"/>
                      <a:pt x="1348196" y="153747"/>
                      <a:pt x="1348886" y="154650"/>
                    </a:cubicBezTo>
                    <a:cubicBezTo>
                      <a:pt x="1349576" y="155553"/>
                      <a:pt x="1348460" y="157095"/>
                      <a:pt x="1345538" y="159276"/>
                    </a:cubicBezTo>
                    <a:cubicBezTo>
                      <a:pt x="1340744" y="162404"/>
                      <a:pt x="1335178" y="164694"/>
                      <a:pt x="1328842" y="166148"/>
                    </a:cubicBezTo>
                    <a:cubicBezTo>
                      <a:pt x="1322506" y="167602"/>
                      <a:pt x="1316676" y="168483"/>
                      <a:pt x="1311353" y="168791"/>
                    </a:cubicBezTo>
                    <a:cubicBezTo>
                      <a:pt x="1309600" y="174275"/>
                      <a:pt x="1307026" y="182207"/>
                      <a:pt x="1303632" y="192586"/>
                    </a:cubicBezTo>
                    <a:cubicBezTo>
                      <a:pt x="1300239" y="202965"/>
                      <a:pt x="1297026" y="214079"/>
                      <a:pt x="1293996" y="225928"/>
                    </a:cubicBezTo>
                    <a:cubicBezTo>
                      <a:pt x="1290965" y="237778"/>
                      <a:pt x="1289119" y="248650"/>
                      <a:pt x="1288456" y="258544"/>
                    </a:cubicBezTo>
                    <a:cubicBezTo>
                      <a:pt x="1287793" y="268439"/>
                      <a:pt x="1289317" y="275643"/>
                      <a:pt x="1293027" y="280158"/>
                    </a:cubicBezTo>
                    <a:cubicBezTo>
                      <a:pt x="1295369" y="282669"/>
                      <a:pt x="1298262" y="283990"/>
                      <a:pt x="1301705" y="284123"/>
                    </a:cubicBezTo>
                    <a:cubicBezTo>
                      <a:pt x="1305149" y="284255"/>
                      <a:pt x="1308834" y="282933"/>
                      <a:pt x="1312762" y="280158"/>
                    </a:cubicBezTo>
                    <a:cubicBezTo>
                      <a:pt x="1321757" y="273073"/>
                      <a:pt x="1329936" y="263630"/>
                      <a:pt x="1337300" y="251832"/>
                    </a:cubicBezTo>
                    <a:lnTo>
                      <a:pt x="1353703" y="222025"/>
                    </a:lnTo>
                    <a:lnTo>
                      <a:pt x="1354482" y="218836"/>
                    </a:lnTo>
                    <a:cubicBezTo>
                      <a:pt x="1361787" y="202140"/>
                      <a:pt x="1371670" y="188131"/>
                      <a:pt x="1384130" y="176809"/>
                    </a:cubicBezTo>
                    <a:cubicBezTo>
                      <a:pt x="1396589" y="165487"/>
                      <a:pt x="1409027" y="159761"/>
                      <a:pt x="1421443" y="159628"/>
                    </a:cubicBezTo>
                    <a:cubicBezTo>
                      <a:pt x="1430336" y="159950"/>
                      <a:pt x="1436788" y="163222"/>
                      <a:pt x="1440800" y="169444"/>
                    </a:cubicBezTo>
                    <a:cubicBezTo>
                      <a:pt x="1444812" y="175666"/>
                      <a:pt x="1446591" y="183611"/>
                      <a:pt x="1446138" y="193278"/>
                    </a:cubicBezTo>
                    <a:cubicBezTo>
                      <a:pt x="1445686" y="202946"/>
                      <a:pt x="1443210" y="213110"/>
                      <a:pt x="1438712" y="223770"/>
                    </a:cubicBezTo>
                    <a:cubicBezTo>
                      <a:pt x="1436002" y="230106"/>
                      <a:pt x="1432081" y="236993"/>
                      <a:pt x="1426949" y="244431"/>
                    </a:cubicBezTo>
                    <a:cubicBezTo>
                      <a:pt x="1421817" y="251868"/>
                      <a:pt x="1415870" y="258843"/>
                      <a:pt x="1409108" y="265356"/>
                    </a:cubicBezTo>
                    <a:cubicBezTo>
                      <a:pt x="1410503" y="268036"/>
                      <a:pt x="1412559" y="270165"/>
                      <a:pt x="1415275" y="271744"/>
                    </a:cubicBezTo>
                    <a:cubicBezTo>
                      <a:pt x="1417992" y="273322"/>
                      <a:pt x="1421457" y="274130"/>
                      <a:pt x="1425672" y="274167"/>
                    </a:cubicBezTo>
                    <a:cubicBezTo>
                      <a:pt x="1433225" y="273731"/>
                      <a:pt x="1440204" y="269746"/>
                      <a:pt x="1446609" y="262210"/>
                    </a:cubicBezTo>
                    <a:lnTo>
                      <a:pt x="1452774" y="252914"/>
                    </a:lnTo>
                    <a:lnTo>
                      <a:pt x="1461249" y="235378"/>
                    </a:lnTo>
                    <a:cubicBezTo>
                      <a:pt x="1469024" y="218784"/>
                      <a:pt x="1477174" y="202455"/>
                      <a:pt x="1485698" y="186391"/>
                    </a:cubicBezTo>
                    <a:cubicBezTo>
                      <a:pt x="1490045" y="178021"/>
                      <a:pt x="1493951" y="172117"/>
                      <a:pt x="1497416" y="168681"/>
                    </a:cubicBezTo>
                    <a:cubicBezTo>
                      <a:pt x="1500882" y="165245"/>
                      <a:pt x="1505317" y="163747"/>
                      <a:pt x="1510721" y="164188"/>
                    </a:cubicBezTo>
                    <a:cubicBezTo>
                      <a:pt x="1513033" y="164467"/>
                      <a:pt x="1515456" y="164878"/>
                      <a:pt x="1517989" y="165421"/>
                    </a:cubicBezTo>
                    <a:cubicBezTo>
                      <a:pt x="1520522" y="165965"/>
                      <a:pt x="1523033" y="166023"/>
                      <a:pt x="1525522" y="165598"/>
                    </a:cubicBezTo>
                    <a:cubicBezTo>
                      <a:pt x="1521902" y="167721"/>
                      <a:pt x="1517591" y="172402"/>
                      <a:pt x="1512587" y="179642"/>
                    </a:cubicBezTo>
                    <a:cubicBezTo>
                      <a:pt x="1507583" y="186882"/>
                      <a:pt x="1502463" y="195219"/>
                      <a:pt x="1497224" y="204651"/>
                    </a:cubicBezTo>
                    <a:cubicBezTo>
                      <a:pt x="1491985" y="214084"/>
                      <a:pt x="1487204" y="223152"/>
                      <a:pt x="1482879" y="231853"/>
                    </a:cubicBezTo>
                    <a:cubicBezTo>
                      <a:pt x="1486499" y="227272"/>
                      <a:pt x="1490889" y="222074"/>
                      <a:pt x="1496051" y="216259"/>
                    </a:cubicBezTo>
                    <a:cubicBezTo>
                      <a:pt x="1501212" y="210444"/>
                      <a:pt x="1506572" y="205069"/>
                      <a:pt x="1512130" y="200135"/>
                    </a:cubicBezTo>
                    <a:cubicBezTo>
                      <a:pt x="1518039" y="194877"/>
                      <a:pt x="1525292" y="189456"/>
                      <a:pt x="1533889" y="183871"/>
                    </a:cubicBezTo>
                    <a:cubicBezTo>
                      <a:pt x="1542487" y="178287"/>
                      <a:pt x="1550810" y="173779"/>
                      <a:pt x="1558859" y="170349"/>
                    </a:cubicBezTo>
                    <a:cubicBezTo>
                      <a:pt x="1566908" y="166918"/>
                      <a:pt x="1573065" y="165804"/>
                      <a:pt x="1577329" y="167007"/>
                    </a:cubicBezTo>
                    <a:cubicBezTo>
                      <a:pt x="1577144" y="167288"/>
                      <a:pt x="1575156" y="170867"/>
                      <a:pt x="1571365" y="177745"/>
                    </a:cubicBezTo>
                    <a:cubicBezTo>
                      <a:pt x="1567574" y="184623"/>
                      <a:pt x="1563086" y="193114"/>
                      <a:pt x="1557901" y="203219"/>
                    </a:cubicBezTo>
                    <a:cubicBezTo>
                      <a:pt x="1552717" y="213324"/>
                      <a:pt x="1547943" y="223357"/>
                      <a:pt x="1543579" y="233318"/>
                    </a:cubicBezTo>
                    <a:cubicBezTo>
                      <a:pt x="1539215" y="243280"/>
                      <a:pt x="1536368" y="251485"/>
                      <a:pt x="1535038" y="257933"/>
                    </a:cubicBezTo>
                    <a:cubicBezTo>
                      <a:pt x="1533753" y="264989"/>
                      <a:pt x="1533768" y="269732"/>
                      <a:pt x="1535082" y="272162"/>
                    </a:cubicBezTo>
                    <a:cubicBezTo>
                      <a:pt x="1536396" y="274592"/>
                      <a:pt x="1538261" y="275723"/>
                      <a:pt x="1540677" y="275554"/>
                    </a:cubicBezTo>
                    <a:cubicBezTo>
                      <a:pt x="1546905" y="275076"/>
                      <a:pt x="1553244" y="270903"/>
                      <a:pt x="1559694" y="263037"/>
                    </a:cubicBezTo>
                    <a:cubicBezTo>
                      <a:pt x="1566145" y="255170"/>
                      <a:pt x="1571988" y="246481"/>
                      <a:pt x="1577224" y="236970"/>
                    </a:cubicBezTo>
                    <a:lnTo>
                      <a:pt x="1579837" y="232122"/>
                    </a:lnTo>
                    <a:lnTo>
                      <a:pt x="1583082" y="218836"/>
                    </a:lnTo>
                    <a:cubicBezTo>
                      <a:pt x="1590387" y="202140"/>
                      <a:pt x="1600270" y="188131"/>
                      <a:pt x="1612730" y="176809"/>
                    </a:cubicBezTo>
                    <a:cubicBezTo>
                      <a:pt x="1625189" y="165487"/>
                      <a:pt x="1637627" y="159761"/>
                      <a:pt x="1650043" y="159628"/>
                    </a:cubicBezTo>
                    <a:cubicBezTo>
                      <a:pt x="1658936" y="159950"/>
                      <a:pt x="1665388" y="163222"/>
                      <a:pt x="1669400" y="169444"/>
                    </a:cubicBezTo>
                    <a:cubicBezTo>
                      <a:pt x="1673412" y="175666"/>
                      <a:pt x="1675191" y="183611"/>
                      <a:pt x="1674739" y="193278"/>
                    </a:cubicBezTo>
                    <a:cubicBezTo>
                      <a:pt x="1674286" y="202946"/>
                      <a:pt x="1671810" y="213110"/>
                      <a:pt x="1667311" y="223770"/>
                    </a:cubicBezTo>
                    <a:cubicBezTo>
                      <a:pt x="1664602" y="230106"/>
                      <a:pt x="1660681" y="236993"/>
                      <a:pt x="1655549" y="244431"/>
                    </a:cubicBezTo>
                    <a:cubicBezTo>
                      <a:pt x="1650417" y="251868"/>
                      <a:pt x="1644470" y="258843"/>
                      <a:pt x="1637708" y="265356"/>
                    </a:cubicBezTo>
                    <a:cubicBezTo>
                      <a:pt x="1639103" y="268036"/>
                      <a:pt x="1641159" y="270165"/>
                      <a:pt x="1643875" y="271744"/>
                    </a:cubicBezTo>
                    <a:cubicBezTo>
                      <a:pt x="1646592" y="273322"/>
                      <a:pt x="1650057" y="274130"/>
                      <a:pt x="1654272" y="274167"/>
                    </a:cubicBezTo>
                    <a:cubicBezTo>
                      <a:pt x="1658049" y="273949"/>
                      <a:pt x="1661681" y="272844"/>
                      <a:pt x="1665171" y="270851"/>
                    </a:cubicBezTo>
                    <a:lnTo>
                      <a:pt x="1670045" y="266655"/>
                    </a:lnTo>
                    <a:lnTo>
                      <a:pt x="1670245" y="264651"/>
                    </a:lnTo>
                    <a:cubicBezTo>
                      <a:pt x="1679550" y="252247"/>
                      <a:pt x="1687842" y="238563"/>
                      <a:pt x="1695124" y="223600"/>
                    </a:cubicBezTo>
                    <a:cubicBezTo>
                      <a:pt x="1702405" y="208637"/>
                      <a:pt x="1708531" y="193518"/>
                      <a:pt x="1713502" y="178242"/>
                    </a:cubicBezTo>
                    <a:cubicBezTo>
                      <a:pt x="1718473" y="162966"/>
                      <a:pt x="1722145" y="148655"/>
                      <a:pt x="1724519" y="135311"/>
                    </a:cubicBezTo>
                    <a:cubicBezTo>
                      <a:pt x="1725985" y="128817"/>
                      <a:pt x="1728730" y="125241"/>
                      <a:pt x="1732755" y="124582"/>
                    </a:cubicBezTo>
                    <a:cubicBezTo>
                      <a:pt x="1736779" y="123922"/>
                      <a:pt x="1740334" y="125672"/>
                      <a:pt x="1743419" y="129829"/>
                    </a:cubicBezTo>
                    <a:cubicBezTo>
                      <a:pt x="1746504" y="133986"/>
                      <a:pt x="1747370" y="140043"/>
                      <a:pt x="1746017" y="147998"/>
                    </a:cubicBezTo>
                    <a:cubicBezTo>
                      <a:pt x="1744658" y="153035"/>
                      <a:pt x="1741912" y="157675"/>
                      <a:pt x="1737779" y="161919"/>
                    </a:cubicBezTo>
                    <a:cubicBezTo>
                      <a:pt x="1733645" y="166163"/>
                      <a:pt x="1729930" y="169393"/>
                      <a:pt x="1726633" y="171611"/>
                    </a:cubicBezTo>
                    <a:cubicBezTo>
                      <a:pt x="1733285" y="171971"/>
                      <a:pt x="1740862" y="172044"/>
                      <a:pt x="1749365" y="171831"/>
                    </a:cubicBezTo>
                    <a:cubicBezTo>
                      <a:pt x="1757867" y="171618"/>
                      <a:pt x="1766501" y="171075"/>
                      <a:pt x="1775268" y="170201"/>
                    </a:cubicBezTo>
                    <a:cubicBezTo>
                      <a:pt x="1776303" y="172940"/>
                      <a:pt x="1775907" y="176978"/>
                      <a:pt x="1774078" y="182316"/>
                    </a:cubicBezTo>
                    <a:cubicBezTo>
                      <a:pt x="1772250" y="187654"/>
                      <a:pt x="1770180" y="192661"/>
                      <a:pt x="1767867" y="197338"/>
                    </a:cubicBezTo>
                    <a:cubicBezTo>
                      <a:pt x="1766317" y="200374"/>
                      <a:pt x="1763536" y="205844"/>
                      <a:pt x="1759524" y="213748"/>
                    </a:cubicBezTo>
                    <a:cubicBezTo>
                      <a:pt x="1755513" y="221652"/>
                      <a:pt x="1751642" y="230161"/>
                      <a:pt x="1747911" y="239276"/>
                    </a:cubicBezTo>
                    <a:cubicBezTo>
                      <a:pt x="1744180" y="248392"/>
                      <a:pt x="1741961" y="256285"/>
                      <a:pt x="1741253" y="262955"/>
                    </a:cubicBezTo>
                    <a:cubicBezTo>
                      <a:pt x="1740546" y="269625"/>
                      <a:pt x="1742721" y="273245"/>
                      <a:pt x="1747779" y="273814"/>
                    </a:cubicBezTo>
                    <a:cubicBezTo>
                      <a:pt x="1752730" y="273479"/>
                      <a:pt x="1758099" y="269568"/>
                      <a:pt x="1763886" y="262080"/>
                    </a:cubicBezTo>
                    <a:cubicBezTo>
                      <a:pt x="1769673" y="254592"/>
                      <a:pt x="1775068" y="246242"/>
                      <a:pt x="1780071" y="237031"/>
                    </a:cubicBezTo>
                    <a:cubicBezTo>
                      <a:pt x="1785075" y="227820"/>
                      <a:pt x="1788877" y="220463"/>
                      <a:pt x="1791479" y="214959"/>
                    </a:cubicBezTo>
                    <a:cubicBezTo>
                      <a:pt x="1793264" y="212044"/>
                      <a:pt x="1794805" y="211002"/>
                      <a:pt x="1796105" y="211831"/>
                    </a:cubicBezTo>
                    <a:cubicBezTo>
                      <a:pt x="1797405" y="212661"/>
                      <a:pt x="1797272" y="214878"/>
                      <a:pt x="1795708" y="218483"/>
                    </a:cubicBezTo>
                    <a:cubicBezTo>
                      <a:pt x="1792284" y="225828"/>
                      <a:pt x="1788051" y="234086"/>
                      <a:pt x="1783008" y="243258"/>
                    </a:cubicBezTo>
                    <a:cubicBezTo>
                      <a:pt x="1777965" y="252429"/>
                      <a:pt x="1772218" y="260740"/>
                      <a:pt x="1765765" y="268188"/>
                    </a:cubicBezTo>
                    <a:cubicBezTo>
                      <a:pt x="1759313" y="275637"/>
                      <a:pt x="1752260" y="280449"/>
                      <a:pt x="1744607" y="282625"/>
                    </a:cubicBezTo>
                    <a:cubicBezTo>
                      <a:pt x="1740334" y="283643"/>
                      <a:pt x="1735840" y="282938"/>
                      <a:pt x="1731123" y="280510"/>
                    </a:cubicBezTo>
                    <a:cubicBezTo>
                      <a:pt x="1726407" y="278082"/>
                      <a:pt x="1723139" y="273462"/>
                      <a:pt x="1721321" y="266648"/>
                    </a:cubicBezTo>
                    <a:cubicBezTo>
                      <a:pt x="1719502" y="259835"/>
                      <a:pt x="1720803" y="250358"/>
                      <a:pt x="1725223" y="238219"/>
                    </a:cubicBezTo>
                    <a:cubicBezTo>
                      <a:pt x="1728204" y="230715"/>
                      <a:pt x="1732022" y="223080"/>
                      <a:pt x="1736677" y="215312"/>
                    </a:cubicBezTo>
                    <a:cubicBezTo>
                      <a:pt x="1741332" y="207544"/>
                      <a:pt x="1744798" y="201317"/>
                      <a:pt x="1747074" y="196633"/>
                    </a:cubicBezTo>
                    <a:cubicBezTo>
                      <a:pt x="1749335" y="190877"/>
                      <a:pt x="1747896" y="186706"/>
                      <a:pt x="1742757" y="184122"/>
                    </a:cubicBezTo>
                    <a:cubicBezTo>
                      <a:pt x="1737617" y="181537"/>
                      <a:pt x="1730011" y="180187"/>
                      <a:pt x="1719937" y="180069"/>
                    </a:cubicBezTo>
                    <a:lnTo>
                      <a:pt x="1715708" y="191347"/>
                    </a:lnTo>
                    <a:lnTo>
                      <a:pt x="1707050" y="212152"/>
                    </a:lnTo>
                    <a:lnTo>
                      <a:pt x="1707840" y="211831"/>
                    </a:lnTo>
                    <a:cubicBezTo>
                      <a:pt x="1709514" y="212426"/>
                      <a:pt x="1709867" y="214056"/>
                      <a:pt x="1708898" y="216721"/>
                    </a:cubicBezTo>
                    <a:cubicBezTo>
                      <a:pt x="1706877" y="221720"/>
                      <a:pt x="1703400" y="229187"/>
                      <a:pt x="1698468" y="239120"/>
                    </a:cubicBezTo>
                    <a:cubicBezTo>
                      <a:pt x="1693537" y="249053"/>
                      <a:pt x="1687293" y="258242"/>
                      <a:pt x="1679738" y="266687"/>
                    </a:cubicBezTo>
                    <a:cubicBezTo>
                      <a:pt x="1672182" y="275132"/>
                      <a:pt x="1663459" y="279623"/>
                      <a:pt x="1653567" y="280158"/>
                    </a:cubicBezTo>
                    <a:cubicBezTo>
                      <a:pt x="1648288" y="280106"/>
                      <a:pt x="1643780" y="279240"/>
                      <a:pt x="1640043" y="277559"/>
                    </a:cubicBezTo>
                    <a:cubicBezTo>
                      <a:pt x="1636305" y="275877"/>
                      <a:pt x="1633295" y="273689"/>
                      <a:pt x="1631012" y="270995"/>
                    </a:cubicBezTo>
                    <a:cubicBezTo>
                      <a:pt x="1626056" y="274754"/>
                      <a:pt x="1620990" y="277720"/>
                      <a:pt x="1615813" y="279893"/>
                    </a:cubicBezTo>
                    <a:cubicBezTo>
                      <a:pt x="1610637" y="282067"/>
                      <a:pt x="1605483" y="283095"/>
                      <a:pt x="1600351" y="282977"/>
                    </a:cubicBezTo>
                    <a:cubicBezTo>
                      <a:pt x="1591458" y="282544"/>
                      <a:pt x="1585005" y="279220"/>
                      <a:pt x="1580993" y="273005"/>
                    </a:cubicBezTo>
                    <a:cubicBezTo>
                      <a:pt x="1578988" y="269897"/>
                      <a:pt x="1577540" y="266364"/>
                      <a:pt x="1576650" y="262404"/>
                    </a:cubicBezTo>
                    <a:lnTo>
                      <a:pt x="1575838" y="251674"/>
                    </a:lnTo>
                    <a:lnTo>
                      <a:pt x="1571029" y="259299"/>
                    </a:lnTo>
                    <a:cubicBezTo>
                      <a:pt x="1567760" y="263819"/>
                      <a:pt x="1564260" y="268041"/>
                      <a:pt x="1560530" y="271965"/>
                    </a:cubicBezTo>
                    <a:cubicBezTo>
                      <a:pt x="1553070" y="279812"/>
                      <a:pt x="1544808" y="283945"/>
                      <a:pt x="1535743" y="284365"/>
                    </a:cubicBezTo>
                    <a:cubicBezTo>
                      <a:pt x="1531433" y="284463"/>
                      <a:pt x="1527208" y="283327"/>
                      <a:pt x="1523069" y="280958"/>
                    </a:cubicBezTo>
                    <a:cubicBezTo>
                      <a:pt x="1518929" y="278589"/>
                      <a:pt x="1516061" y="274399"/>
                      <a:pt x="1514467" y="268388"/>
                    </a:cubicBezTo>
                    <a:cubicBezTo>
                      <a:pt x="1512872" y="262377"/>
                      <a:pt x="1513738" y="253958"/>
                      <a:pt x="1517064" y="243131"/>
                    </a:cubicBezTo>
                    <a:cubicBezTo>
                      <a:pt x="1518489" y="238572"/>
                      <a:pt x="1520838" y="233241"/>
                      <a:pt x="1524113" y="227140"/>
                    </a:cubicBezTo>
                    <a:cubicBezTo>
                      <a:pt x="1527387" y="221038"/>
                      <a:pt x="1531499" y="214034"/>
                      <a:pt x="1536447" y="206126"/>
                    </a:cubicBezTo>
                    <a:cubicBezTo>
                      <a:pt x="1539304" y="201356"/>
                      <a:pt x="1540405" y="197623"/>
                      <a:pt x="1539750" y="194927"/>
                    </a:cubicBezTo>
                    <a:cubicBezTo>
                      <a:pt x="1539095" y="192232"/>
                      <a:pt x="1536463" y="191710"/>
                      <a:pt x="1531853" y="193361"/>
                    </a:cubicBezTo>
                    <a:cubicBezTo>
                      <a:pt x="1527243" y="195012"/>
                      <a:pt x="1520434" y="199972"/>
                      <a:pt x="1511425" y="208241"/>
                    </a:cubicBezTo>
                    <a:cubicBezTo>
                      <a:pt x="1505375" y="213483"/>
                      <a:pt x="1498180" y="221589"/>
                      <a:pt x="1489839" y="232558"/>
                    </a:cubicBezTo>
                    <a:cubicBezTo>
                      <a:pt x="1481499" y="243528"/>
                      <a:pt x="1472365" y="258682"/>
                      <a:pt x="1462438" y="278021"/>
                    </a:cubicBezTo>
                    <a:cubicBezTo>
                      <a:pt x="1461109" y="280407"/>
                      <a:pt x="1459450" y="281890"/>
                      <a:pt x="1457460" y="282471"/>
                    </a:cubicBezTo>
                    <a:cubicBezTo>
                      <a:pt x="1455470" y="283051"/>
                      <a:pt x="1452666" y="283212"/>
                      <a:pt x="1449046" y="282955"/>
                    </a:cubicBezTo>
                    <a:cubicBezTo>
                      <a:pt x="1446454" y="283058"/>
                      <a:pt x="1444237" y="283205"/>
                      <a:pt x="1442394" y="283396"/>
                    </a:cubicBezTo>
                    <a:cubicBezTo>
                      <a:pt x="1440551" y="283587"/>
                      <a:pt x="1438774" y="284262"/>
                      <a:pt x="1437064" y="285422"/>
                    </a:cubicBezTo>
                    <a:lnTo>
                      <a:pt x="1442988" y="273163"/>
                    </a:lnTo>
                    <a:lnTo>
                      <a:pt x="1438928" y="276389"/>
                    </a:lnTo>
                    <a:cubicBezTo>
                      <a:pt x="1434567" y="278634"/>
                      <a:pt x="1429913" y="279890"/>
                      <a:pt x="1424967" y="280158"/>
                    </a:cubicBezTo>
                    <a:cubicBezTo>
                      <a:pt x="1419688" y="280106"/>
                      <a:pt x="1415180" y="279240"/>
                      <a:pt x="1411443" y="277559"/>
                    </a:cubicBezTo>
                    <a:cubicBezTo>
                      <a:pt x="1407705" y="275877"/>
                      <a:pt x="1404695" y="273689"/>
                      <a:pt x="1402412" y="270995"/>
                    </a:cubicBezTo>
                    <a:cubicBezTo>
                      <a:pt x="1397456" y="274754"/>
                      <a:pt x="1392390" y="277720"/>
                      <a:pt x="1387213" y="279893"/>
                    </a:cubicBezTo>
                    <a:cubicBezTo>
                      <a:pt x="1382037" y="282067"/>
                      <a:pt x="1376883" y="283095"/>
                      <a:pt x="1371751" y="282977"/>
                    </a:cubicBezTo>
                    <a:cubicBezTo>
                      <a:pt x="1362857" y="282544"/>
                      <a:pt x="1356405" y="279220"/>
                      <a:pt x="1352393" y="273005"/>
                    </a:cubicBezTo>
                    <a:cubicBezTo>
                      <a:pt x="1348382" y="266790"/>
                      <a:pt x="1346602" y="258871"/>
                      <a:pt x="1347055" y="249249"/>
                    </a:cubicBezTo>
                    <a:lnTo>
                      <a:pt x="1347413" y="247782"/>
                    </a:lnTo>
                    <a:lnTo>
                      <a:pt x="1346334" y="249797"/>
                    </a:lnTo>
                    <a:cubicBezTo>
                      <a:pt x="1341829" y="257703"/>
                      <a:pt x="1337461" y="264316"/>
                      <a:pt x="1333229" y="269637"/>
                    </a:cubicBezTo>
                    <a:cubicBezTo>
                      <a:pt x="1328998" y="274958"/>
                      <a:pt x="1324290" y="280110"/>
                      <a:pt x="1319106" y="285092"/>
                    </a:cubicBezTo>
                    <a:cubicBezTo>
                      <a:pt x="1312821" y="291127"/>
                      <a:pt x="1306184" y="295004"/>
                      <a:pt x="1299194" y="296722"/>
                    </a:cubicBezTo>
                    <a:cubicBezTo>
                      <a:pt x="1292204" y="298440"/>
                      <a:pt x="1285567" y="297735"/>
                      <a:pt x="1279282" y="294607"/>
                    </a:cubicBezTo>
                    <a:cubicBezTo>
                      <a:pt x="1271509" y="290130"/>
                      <a:pt x="1267209" y="282388"/>
                      <a:pt x="1266380" y="271380"/>
                    </a:cubicBezTo>
                    <a:cubicBezTo>
                      <a:pt x="1265551" y="260372"/>
                      <a:pt x="1266724" y="248115"/>
                      <a:pt x="1269899" y="234607"/>
                    </a:cubicBezTo>
                    <a:cubicBezTo>
                      <a:pt x="1273073" y="221099"/>
                      <a:pt x="1276779" y="208357"/>
                      <a:pt x="1281017" y="196380"/>
                    </a:cubicBezTo>
                    <a:cubicBezTo>
                      <a:pt x="1285254" y="184403"/>
                      <a:pt x="1288552" y="175207"/>
                      <a:pt x="1290912" y="168791"/>
                    </a:cubicBezTo>
                    <a:cubicBezTo>
                      <a:pt x="1285038" y="168761"/>
                      <a:pt x="1274740" y="168469"/>
                      <a:pt x="1260016" y="167917"/>
                    </a:cubicBezTo>
                    <a:cubicBezTo>
                      <a:pt x="1245293" y="167364"/>
                      <a:pt x="1229668" y="166733"/>
                      <a:pt x="1213144" y="166024"/>
                    </a:cubicBezTo>
                    <a:cubicBezTo>
                      <a:pt x="1196619" y="165315"/>
                      <a:pt x="1182717" y="164710"/>
                      <a:pt x="1171440" y="164210"/>
                    </a:cubicBezTo>
                    <a:cubicBezTo>
                      <a:pt x="1162212" y="191927"/>
                      <a:pt x="1149068" y="218529"/>
                      <a:pt x="1132008" y="244015"/>
                    </a:cubicBezTo>
                    <a:cubicBezTo>
                      <a:pt x="1114947" y="269500"/>
                      <a:pt x="1094363" y="291089"/>
                      <a:pt x="1070255" y="308782"/>
                    </a:cubicBezTo>
                    <a:cubicBezTo>
                      <a:pt x="1046146" y="326476"/>
                      <a:pt x="1018905" y="337492"/>
                      <a:pt x="988531" y="341832"/>
                    </a:cubicBezTo>
                    <a:cubicBezTo>
                      <a:pt x="968182" y="344350"/>
                      <a:pt x="948705" y="343456"/>
                      <a:pt x="930100" y="339150"/>
                    </a:cubicBezTo>
                    <a:cubicBezTo>
                      <a:pt x="911496" y="334845"/>
                      <a:pt x="895334" y="327354"/>
                      <a:pt x="881614" y="316678"/>
                    </a:cubicBezTo>
                    <a:cubicBezTo>
                      <a:pt x="867895" y="306001"/>
                      <a:pt x="858186" y="292365"/>
                      <a:pt x="852490" y="275769"/>
                    </a:cubicBezTo>
                    <a:cubicBezTo>
                      <a:pt x="846793" y="259173"/>
                      <a:pt x="846678" y="239843"/>
                      <a:pt x="852143" y="217779"/>
                    </a:cubicBezTo>
                    <a:cubicBezTo>
                      <a:pt x="854351" y="210021"/>
                      <a:pt x="858119" y="202785"/>
                      <a:pt x="863447" y="196072"/>
                    </a:cubicBezTo>
                    <a:cubicBezTo>
                      <a:pt x="868774" y="189358"/>
                      <a:pt x="874396" y="183898"/>
                      <a:pt x="880311" y="179690"/>
                    </a:cubicBezTo>
                    <a:cubicBezTo>
                      <a:pt x="886226" y="175483"/>
                      <a:pt x="891169" y="173260"/>
                      <a:pt x="895139" y="173021"/>
                    </a:cubicBezTo>
                    <a:cubicBezTo>
                      <a:pt x="898626" y="173138"/>
                      <a:pt x="900109" y="173784"/>
                      <a:pt x="899588" y="174959"/>
                    </a:cubicBezTo>
                    <a:cubicBezTo>
                      <a:pt x="899067" y="176134"/>
                      <a:pt x="897819" y="177132"/>
                      <a:pt x="895844" y="177954"/>
                    </a:cubicBezTo>
                    <a:cubicBezTo>
                      <a:pt x="889500" y="180605"/>
                      <a:pt x="882540" y="186846"/>
                      <a:pt x="874962" y="196677"/>
                    </a:cubicBezTo>
                    <a:cubicBezTo>
                      <a:pt x="867385" y="206508"/>
                      <a:pt x="862363" y="218828"/>
                      <a:pt x="859896" y="233638"/>
                    </a:cubicBezTo>
                    <a:cubicBezTo>
                      <a:pt x="857773" y="252770"/>
                      <a:pt x="860588" y="268492"/>
                      <a:pt x="868343" y="280802"/>
                    </a:cubicBezTo>
                    <a:cubicBezTo>
                      <a:pt x="876099" y="293112"/>
                      <a:pt x="886734" y="302457"/>
                      <a:pt x="900249" y="308836"/>
                    </a:cubicBezTo>
                    <a:cubicBezTo>
                      <a:pt x="913764" y="315216"/>
                      <a:pt x="928100" y="319076"/>
                      <a:pt x="943256" y="320417"/>
                    </a:cubicBezTo>
                    <a:cubicBezTo>
                      <a:pt x="958412" y="321758"/>
                      <a:pt x="972329" y="321025"/>
                      <a:pt x="985007" y="318220"/>
                    </a:cubicBezTo>
                    <a:cubicBezTo>
                      <a:pt x="1017717" y="310455"/>
                      <a:pt x="1045141" y="298338"/>
                      <a:pt x="1067279" y="281868"/>
                    </a:cubicBezTo>
                    <a:cubicBezTo>
                      <a:pt x="1089416" y="265397"/>
                      <a:pt x="1107364" y="246754"/>
                      <a:pt x="1121121" y="225937"/>
                    </a:cubicBezTo>
                    <a:cubicBezTo>
                      <a:pt x="1134879" y="205119"/>
                      <a:pt x="1145543" y="184309"/>
                      <a:pt x="1153114" y="163505"/>
                    </a:cubicBezTo>
                    <a:cubicBezTo>
                      <a:pt x="1149413" y="163542"/>
                      <a:pt x="1145801" y="164085"/>
                      <a:pt x="1142277" y="165135"/>
                    </a:cubicBezTo>
                    <a:cubicBezTo>
                      <a:pt x="1138753" y="166185"/>
                      <a:pt x="1135316" y="167521"/>
                      <a:pt x="1131968" y="169144"/>
                    </a:cubicBezTo>
                    <a:cubicBezTo>
                      <a:pt x="1129545" y="170326"/>
                      <a:pt x="1126814" y="171045"/>
                      <a:pt x="1123774" y="171302"/>
                    </a:cubicBezTo>
                    <a:cubicBezTo>
                      <a:pt x="1120735" y="171559"/>
                      <a:pt x="1120294" y="169548"/>
                      <a:pt x="1122453" y="165267"/>
                    </a:cubicBezTo>
                    <a:cubicBezTo>
                      <a:pt x="1124178" y="162462"/>
                      <a:pt x="1127071" y="159702"/>
                      <a:pt x="1131131" y="156985"/>
                    </a:cubicBezTo>
                    <a:cubicBezTo>
                      <a:pt x="1135191" y="154269"/>
                      <a:pt x="1139582" y="152565"/>
                      <a:pt x="1144303" y="151875"/>
                    </a:cubicBezTo>
                    <a:lnTo>
                      <a:pt x="1158048" y="151875"/>
                    </a:lnTo>
                    <a:cubicBezTo>
                      <a:pt x="1164093" y="136871"/>
                      <a:pt x="1170602" y="121573"/>
                      <a:pt x="1177575" y="105981"/>
                    </a:cubicBezTo>
                    <a:cubicBezTo>
                      <a:pt x="1184547" y="90390"/>
                      <a:pt x="1190952" y="76423"/>
                      <a:pt x="1196788" y="64082"/>
                    </a:cubicBezTo>
                    <a:cubicBezTo>
                      <a:pt x="1202625" y="51741"/>
                      <a:pt x="1206863" y="42943"/>
                      <a:pt x="1209502" y="37689"/>
                    </a:cubicBezTo>
                    <a:cubicBezTo>
                      <a:pt x="1192046" y="39368"/>
                      <a:pt x="1174270" y="41011"/>
                      <a:pt x="1156176" y="42618"/>
                    </a:cubicBezTo>
                    <a:cubicBezTo>
                      <a:pt x="1138081" y="44225"/>
                      <a:pt x="1120790" y="47354"/>
                      <a:pt x="1104303" y="52007"/>
                    </a:cubicBezTo>
                    <a:cubicBezTo>
                      <a:pt x="1087816" y="56659"/>
                      <a:pt x="1073257" y="64392"/>
                      <a:pt x="1060624" y="75206"/>
                    </a:cubicBezTo>
                    <a:cubicBezTo>
                      <a:pt x="1047992" y="86020"/>
                      <a:pt x="1038410" y="101474"/>
                      <a:pt x="1031880" y="121566"/>
                    </a:cubicBezTo>
                    <a:cubicBezTo>
                      <a:pt x="1028018" y="134611"/>
                      <a:pt x="1027596" y="146232"/>
                      <a:pt x="1030613" y="156430"/>
                    </a:cubicBezTo>
                    <a:cubicBezTo>
                      <a:pt x="1033631" y="166629"/>
                      <a:pt x="1039291" y="173969"/>
                      <a:pt x="1047595" y="178450"/>
                    </a:cubicBezTo>
                    <a:cubicBezTo>
                      <a:pt x="1055899" y="182932"/>
                      <a:pt x="1066050" y="183119"/>
                      <a:pt x="1078047" y="179012"/>
                    </a:cubicBezTo>
                    <a:cubicBezTo>
                      <a:pt x="1086725" y="175366"/>
                      <a:pt x="1093608" y="169031"/>
                      <a:pt x="1098697" y="160007"/>
                    </a:cubicBezTo>
                    <a:cubicBezTo>
                      <a:pt x="1103785" y="150983"/>
                      <a:pt x="1107170" y="142116"/>
                      <a:pt x="1108852" y="133405"/>
                    </a:cubicBezTo>
                    <a:cubicBezTo>
                      <a:pt x="1110533" y="124695"/>
                      <a:pt x="1110603" y="118986"/>
                      <a:pt x="1109061" y="116280"/>
                    </a:cubicBezTo>
                    <a:cubicBezTo>
                      <a:pt x="1107401" y="113380"/>
                      <a:pt x="1107372" y="111603"/>
                      <a:pt x="1108973" y="110950"/>
                    </a:cubicBezTo>
                    <a:cubicBezTo>
                      <a:pt x="1110573" y="110296"/>
                      <a:pt x="1112130" y="111251"/>
                      <a:pt x="1113642" y="113813"/>
                    </a:cubicBezTo>
                    <a:cubicBezTo>
                      <a:pt x="1117893" y="123740"/>
                      <a:pt x="1118711" y="133608"/>
                      <a:pt x="1116096" y="143417"/>
                    </a:cubicBezTo>
                    <a:cubicBezTo>
                      <a:pt x="1113481" y="153226"/>
                      <a:pt x="1108713" y="161919"/>
                      <a:pt x="1101790" y="169496"/>
                    </a:cubicBezTo>
                    <a:cubicBezTo>
                      <a:pt x="1094868" y="177073"/>
                      <a:pt x="1087071" y="182477"/>
                      <a:pt x="1078400" y="185708"/>
                    </a:cubicBezTo>
                    <a:cubicBezTo>
                      <a:pt x="1064000" y="190583"/>
                      <a:pt x="1050782" y="190270"/>
                      <a:pt x="1038745" y="184768"/>
                    </a:cubicBezTo>
                    <a:cubicBezTo>
                      <a:pt x="1026709" y="179266"/>
                      <a:pt x="1017667" y="170338"/>
                      <a:pt x="1011622" y="157984"/>
                    </a:cubicBezTo>
                    <a:cubicBezTo>
                      <a:pt x="1005576" y="145629"/>
                      <a:pt x="1004340" y="131611"/>
                      <a:pt x="1007915" y="115928"/>
                    </a:cubicBezTo>
                    <a:cubicBezTo>
                      <a:pt x="1013831" y="93934"/>
                      <a:pt x="1024488" y="77194"/>
                      <a:pt x="1039886" y="65707"/>
                    </a:cubicBezTo>
                    <a:cubicBezTo>
                      <a:pt x="1055285" y="54220"/>
                      <a:pt x="1073233" y="46203"/>
                      <a:pt x="1093730" y="41654"/>
                    </a:cubicBezTo>
                    <a:cubicBezTo>
                      <a:pt x="1114228" y="37106"/>
                      <a:pt x="1135083" y="34242"/>
                      <a:pt x="1156297" y="33064"/>
                    </a:cubicBezTo>
                    <a:cubicBezTo>
                      <a:pt x="1177510" y="31885"/>
                      <a:pt x="1196890" y="30608"/>
                      <a:pt x="1214436" y="29231"/>
                    </a:cubicBezTo>
                    <a:cubicBezTo>
                      <a:pt x="1215339" y="27617"/>
                      <a:pt x="1217214" y="24815"/>
                      <a:pt x="1220062" y="20825"/>
                    </a:cubicBezTo>
                    <a:cubicBezTo>
                      <a:pt x="1222909" y="16835"/>
                      <a:pt x="1226247" y="12885"/>
                      <a:pt x="1230073" y="8973"/>
                    </a:cubicBezTo>
                    <a:cubicBezTo>
                      <a:pt x="1233900" y="5062"/>
                      <a:pt x="1237733" y="2416"/>
                      <a:pt x="1241573" y="1037"/>
                    </a:cubicBezTo>
                    <a:cubicBezTo>
                      <a:pt x="1244227" y="318"/>
                      <a:pt x="1246710" y="-28"/>
                      <a:pt x="1249023" y="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397" tIns="34199" rIns="68397" bIns="3419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094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254" name="文本框 1253">
              <a:extLst>
                <a:ext uri="{FF2B5EF4-FFF2-40B4-BE49-F238E27FC236}">
                  <a16:creationId xmlns:a16="http://schemas.microsoft.com/office/drawing/2014/main" id="{3249EF34-0C01-133E-8EC6-F5F43F2B053D}"/>
                </a:ext>
              </a:extLst>
            </p:cNvPr>
            <p:cNvSpPr txBox="1"/>
            <p:nvPr/>
          </p:nvSpPr>
          <p:spPr>
            <a:xfrm>
              <a:off x="6702636" y="8487892"/>
              <a:ext cx="1393474" cy="499953"/>
            </a:xfrm>
            <a:prstGeom prst="rect">
              <a:avLst/>
            </a:prstGeom>
            <a:noFill/>
            <a:effectLst/>
          </p:spPr>
          <p:txBody>
            <a:bodyPr wrap="square" lIns="68397" tIns="34199" rIns="68397" bIns="34199" rtlCol="0">
              <a:noAutofit/>
            </a:bodyPr>
            <a:lstStyle>
              <a:defPPr>
                <a:defRPr lang="zh-CN"/>
              </a:defPPr>
              <a:lvl1pPr algn="ctr">
                <a:defRPr>
                  <a:gradFill>
                    <a:gsLst>
                      <a:gs pos="11000">
                        <a:schemeClr val="accent1"/>
                      </a:gs>
                      <a:gs pos="82000">
                        <a:schemeClr val="accent1">
                          <a:lumMod val="50000"/>
                        </a:schemeClr>
                      </a:gs>
                    </a:gsLst>
                    <a:path path="circle">
                      <a:fillToRect r="100000" b="100000"/>
                    </a:path>
                  </a:gradFill>
                  <a:latin typeface="+mj-lt"/>
                  <a:ea typeface="+mj-ea"/>
                </a:defRPr>
              </a:lvl1pPr>
            </a:lstStyle>
            <a:p>
              <a:r>
                <a:rPr lang="zh-CN" altLang="en-US" sz="1400" dirty="0">
                  <a:solidFill>
                    <a:schemeClr val="accent1"/>
                  </a:solidFill>
                </a:rPr>
                <a:t>国家重点</a:t>
              </a:r>
              <a:endParaRPr lang="en-US" altLang="zh-CN" sz="1400" dirty="0">
                <a:solidFill>
                  <a:schemeClr val="accent1"/>
                </a:solidFill>
              </a:endParaRPr>
            </a:p>
            <a:p>
              <a:r>
                <a:rPr lang="zh-CN" altLang="en-US" sz="1400" dirty="0">
                  <a:solidFill>
                    <a:schemeClr val="accent1"/>
                  </a:solidFill>
                </a:rPr>
                <a:t>新产品证书</a:t>
              </a:r>
            </a:p>
          </p:txBody>
        </p:sp>
      </p:grpSp>
      <p:grpSp>
        <p:nvGrpSpPr>
          <p:cNvPr id="1291" name="组合 1290">
            <a:extLst>
              <a:ext uri="{FF2B5EF4-FFF2-40B4-BE49-F238E27FC236}">
                <a16:creationId xmlns:a16="http://schemas.microsoft.com/office/drawing/2014/main" id="{69947619-3F08-5639-4C2A-AA60ED77EF24}"/>
              </a:ext>
            </a:extLst>
          </p:cNvPr>
          <p:cNvGrpSpPr/>
          <p:nvPr/>
        </p:nvGrpSpPr>
        <p:grpSpPr>
          <a:xfrm>
            <a:off x="1445233" y="4098633"/>
            <a:ext cx="1887438" cy="1253324"/>
            <a:chOff x="6182836" y="8386599"/>
            <a:chExt cx="1887438" cy="1253324"/>
          </a:xfrm>
        </p:grpSpPr>
        <p:grpSp>
          <p:nvGrpSpPr>
            <p:cNvPr id="1292" name="组合 1291">
              <a:extLst>
                <a:ext uri="{FF2B5EF4-FFF2-40B4-BE49-F238E27FC236}">
                  <a16:creationId xmlns:a16="http://schemas.microsoft.com/office/drawing/2014/main" id="{2B98A24C-9387-90CD-1458-2D9F5BCD3275}"/>
                </a:ext>
              </a:extLst>
            </p:cNvPr>
            <p:cNvGrpSpPr/>
            <p:nvPr/>
          </p:nvGrpSpPr>
          <p:grpSpPr>
            <a:xfrm>
              <a:off x="6182836" y="8446393"/>
              <a:ext cx="1887438" cy="1193530"/>
              <a:chOff x="-6724552" y="8572748"/>
              <a:chExt cx="1453439" cy="919090"/>
            </a:xfrm>
            <a:gradFill>
              <a:gsLst>
                <a:gs pos="0">
                  <a:srgbClr val="E6D4AC"/>
                </a:gs>
                <a:gs pos="95000">
                  <a:srgbClr val="D2B168"/>
                </a:gs>
              </a:gsLst>
              <a:lin ang="5400000" scaled="1"/>
            </a:gradFill>
          </p:grpSpPr>
          <p:sp>
            <p:nvSpPr>
              <p:cNvPr id="1297" name="Freeform 61">
                <a:extLst>
                  <a:ext uri="{FF2B5EF4-FFF2-40B4-BE49-F238E27FC236}">
                    <a16:creationId xmlns:a16="http://schemas.microsoft.com/office/drawing/2014/main" id="{C6009169-A7C2-294E-EBD7-9BBAC6ED6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724552" y="8572752"/>
                <a:ext cx="851400" cy="919086"/>
              </a:xfrm>
              <a:custGeom>
                <a:avLst/>
                <a:gdLst>
                  <a:gd name="T0" fmla="*/ 528 w 640"/>
                  <a:gd name="T1" fmla="*/ 570 h 691"/>
                  <a:gd name="T2" fmla="*/ 111 w 640"/>
                  <a:gd name="T3" fmla="*/ 162 h 691"/>
                  <a:gd name="T4" fmla="*/ 115 w 640"/>
                  <a:gd name="T5" fmla="*/ 148 h 691"/>
                  <a:gd name="T6" fmla="*/ 120 w 640"/>
                  <a:gd name="T7" fmla="*/ 135 h 691"/>
                  <a:gd name="T8" fmla="*/ 151 w 640"/>
                  <a:gd name="T9" fmla="*/ 63 h 691"/>
                  <a:gd name="T10" fmla="*/ 180 w 640"/>
                  <a:gd name="T11" fmla="*/ 0 h 691"/>
                  <a:gd name="T12" fmla="*/ 153 w 640"/>
                  <a:gd name="T13" fmla="*/ 32 h 691"/>
                  <a:gd name="T14" fmla="*/ 149 w 640"/>
                  <a:gd name="T15" fmla="*/ 62 h 691"/>
                  <a:gd name="T16" fmla="*/ 116 w 640"/>
                  <a:gd name="T17" fmla="*/ 134 h 691"/>
                  <a:gd name="T18" fmla="*/ 106 w 640"/>
                  <a:gd name="T19" fmla="*/ 161 h 691"/>
                  <a:gd name="T20" fmla="*/ 517 w 640"/>
                  <a:gd name="T21" fmla="*/ 586 h 691"/>
                  <a:gd name="T22" fmla="*/ 525 w 640"/>
                  <a:gd name="T23" fmla="*/ 590 h 691"/>
                  <a:gd name="T24" fmla="*/ 620 w 640"/>
                  <a:gd name="T25" fmla="*/ 691 h 691"/>
                  <a:gd name="T26" fmla="*/ 640 w 640"/>
                  <a:gd name="T27" fmla="*/ 679 h 691"/>
                  <a:gd name="T28" fmla="*/ 528 w 640"/>
                  <a:gd name="T29" fmla="*/ 570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40" h="691">
                    <a:moveTo>
                      <a:pt x="528" y="570"/>
                    </a:moveTo>
                    <a:cubicBezTo>
                      <a:pt x="395" y="511"/>
                      <a:pt x="8" y="492"/>
                      <a:pt x="111" y="162"/>
                    </a:cubicBezTo>
                    <a:cubicBezTo>
                      <a:pt x="113" y="157"/>
                      <a:pt x="114" y="152"/>
                      <a:pt x="115" y="148"/>
                    </a:cubicBezTo>
                    <a:cubicBezTo>
                      <a:pt x="117" y="143"/>
                      <a:pt x="118" y="139"/>
                      <a:pt x="120" y="135"/>
                    </a:cubicBezTo>
                    <a:cubicBezTo>
                      <a:pt x="129" y="110"/>
                      <a:pt x="140" y="84"/>
                      <a:pt x="151" y="63"/>
                    </a:cubicBezTo>
                    <a:cubicBezTo>
                      <a:pt x="169" y="53"/>
                      <a:pt x="179" y="23"/>
                      <a:pt x="180" y="0"/>
                    </a:cubicBezTo>
                    <a:cubicBezTo>
                      <a:pt x="169" y="7"/>
                      <a:pt x="159" y="19"/>
                      <a:pt x="153" y="32"/>
                    </a:cubicBezTo>
                    <a:cubicBezTo>
                      <a:pt x="147" y="45"/>
                      <a:pt x="147" y="55"/>
                      <a:pt x="149" y="62"/>
                    </a:cubicBezTo>
                    <a:cubicBezTo>
                      <a:pt x="137" y="84"/>
                      <a:pt x="125" y="109"/>
                      <a:pt x="116" y="134"/>
                    </a:cubicBezTo>
                    <a:cubicBezTo>
                      <a:pt x="113" y="142"/>
                      <a:pt x="109" y="151"/>
                      <a:pt x="106" y="161"/>
                    </a:cubicBezTo>
                    <a:cubicBezTo>
                      <a:pt x="0" y="502"/>
                      <a:pt x="397" y="528"/>
                      <a:pt x="517" y="586"/>
                    </a:cubicBezTo>
                    <a:cubicBezTo>
                      <a:pt x="520" y="587"/>
                      <a:pt x="522" y="588"/>
                      <a:pt x="525" y="590"/>
                    </a:cubicBezTo>
                    <a:cubicBezTo>
                      <a:pt x="563" y="610"/>
                      <a:pt x="620" y="650"/>
                      <a:pt x="620" y="691"/>
                    </a:cubicBezTo>
                    <a:cubicBezTo>
                      <a:pt x="626" y="687"/>
                      <a:pt x="634" y="683"/>
                      <a:pt x="640" y="679"/>
                    </a:cubicBezTo>
                    <a:cubicBezTo>
                      <a:pt x="627" y="627"/>
                      <a:pt x="576" y="594"/>
                      <a:pt x="528" y="57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98" name="Freeform 62">
                <a:extLst>
                  <a:ext uri="{FF2B5EF4-FFF2-40B4-BE49-F238E27FC236}">
                    <a16:creationId xmlns:a16="http://schemas.microsoft.com/office/drawing/2014/main" id="{9B1E0067-1D81-1BFD-4117-2E75A5CEB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213947" y="9172409"/>
                <a:ext cx="151994" cy="127058"/>
              </a:xfrm>
              <a:custGeom>
                <a:avLst/>
                <a:gdLst>
                  <a:gd name="T0" fmla="*/ 13 w 114"/>
                  <a:gd name="T1" fmla="*/ 32 h 95"/>
                  <a:gd name="T2" fmla="*/ 106 w 114"/>
                  <a:gd name="T3" fmla="*/ 95 h 95"/>
                  <a:gd name="T4" fmla="*/ 0 w 114"/>
                  <a:gd name="T5" fmla="*/ 0 h 95"/>
                  <a:gd name="T6" fmla="*/ 13 w 114"/>
                  <a:gd name="T7" fmla="*/ 3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4" h="95">
                    <a:moveTo>
                      <a:pt x="13" y="32"/>
                    </a:moveTo>
                    <a:cubicBezTo>
                      <a:pt x="31" y="63"/>
                      <a:pt x="68" y="89"/>
                      <a:pt x="106" y="95"/>
                    </a:cubicBezTo>
                    <a:cubicBezTo>
                      <a:pt x="114" y="51"/>
                      <a:pt x="45" y="13"/>
                      <a:pt x="0" y="0"/>
                    </a:cubicBezTo>
                    <a:cubicBezTo>
                      <a:pt x="2" y="11"/>
                      <a:pt x="6" y="21"/>
                      <a:pt x="13" y="3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299" name="Freeform 63">
                <a:extLst>
                  <a:ext uri="{FF2B5EF4-FFF2-40B4-BE49-F238E27FC236}">
                    <a16:creationId xmlns:a16="http://schemas.microsoft.com/office/drawing/2014/main" id="{14E3B904-B384-A730-D7F7-D37D65B29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23193" y="9139161"/>
                <a:ext cx="116370" cy="122308"/>
              </a:xfrm>
              <a:custGeom>
                <a:avLst/>
                <a:gdLst>
                  <a:gd name="T0" fmla="*/ 86 w 87"/>
                  <a:gd name="T1" fmla="*/ 92 h 92"/>
                  <a:gd name="T2" fmla="*/ 82 w 87"/>
                  <a:gd name="T3" fmla="*/ 69 h 92"/>
                  <a:gd name="T4" fmla="*/ 0 w 87"/>
                  <a:gd name="T5" fmla="*/ 0 h 92"/>
                  <a:gd name="T6" fmla="*/ 86 w 87"/>
                  <a:gd name="T7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7" h="92">
                    <a:moveTo>
                      <a:pt x="86" y="92"/>
                    </a:moveTo>
                    <a:cubicBezTo>
                      <a:pt x="87" y="85"/>
                      <a:pt x="86" y="77"/>
                      <a:pt x="82" y="69"/>
                    </a:cubicBezTo>
                    <a:cubicBezTo>
                      <a:pt x="74" y="50"/>
                      <a:pt x="48" y="22"/>
                      <a:pt x="0" y="0"/>
                    </a:cubicBezTo>
                    <a:cubicBezTo>
                      <a:pt x="2" y="46"/>
                      <a:pt x="40" y="90"/>
                      <a:pt x="86" y="9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00" name="Freeform 64">
                <a:extLst>
                  <a:ext uri="{FF2B5EF4-FFF2-40B4-BE49-F238E27FC236}">
                    <a16:creationId xmlns:a16="http://schemas.microsoft.com/office/drawing/2014/main" id="{B7AAFDD3-5A43-9791-D583-99B775266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28876" y="9094039"/>
                <a:ext cx="104495" cy="130619"/>
              </a:xfrm>
              <a:custGeom>
                <a:avLst/>
                <a:gdLst>
                  <a:gd name="T0" fmla="*/ 71 w 79"/>
                  <a:gd name="T1" fmla="*/ 98 h 98"/>
                  <a:gd name="T2" fmla="*/ 11 w 79"/>
                  <a:gd name="T3" fmla="*/ 0 h 98"/>
                  <a:gd name="T4" fmla="*/ 71 w 79"/>
                  <a:gd name="T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9" h="98">
                    <a:moveTo>
                      <a:pt x="71" y="98"/>
                    </a:moveTo>
                    <a:cubicBezTo>
                      <a:pt x="79" y="64"/>
                      <a:pt x="38" y="22"/>
                      <a:pt x="11" y="0"/>
                    </a:cubicBezTo>
                    <a:cubicBezTo>
                      <a:pt x="0" y="45"/>
                      <a:pt x="29" y="91"/>
                      <a:pt x="71" y="9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01" name="Freeform 65">
                <a:extLst>
                  <a:ext uri="{FF2B5EF4-FFF2-40B4-BE49-F238E27FC236}">
                    <a16:creationId xmlns:a16="http://schemas.microsoft.com/office/drawing/2014/main" id="{4256E3EF-7091-2EC3-93AB-AF62107F3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09624" y="9034666"/>
                <a:ext cx="78371" cy="132995"/>
              </a:xfrm>
              <a:custGeom>
                <a:avLst/>
                <a:gdLst>
                  <a:gd name="T0" fmla="*/ 45 w 59"/>
                  <a:gd name="T1" fmla="*/ 100 h 100"/>
                  <a:gd name="T2" fmla="*/ 26 w 59"/>
                  <a:gd name="T3" fmla="*/ 0 h 100"/>
                  <a:gd name="T4" fmla="*/ 18 w 59"/>
                  <a:gd name="T5" fmla="*/ 12 h 100"/>
                  <a:gd name="T6" fmla="*/ 45 w 59"/>
                  <a:gd name="T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100">
                    <a:moveTo>
                      <a:pt x="45" y="100"/>
                    </a:moveTo>
                    <a:cubicBezTo>
                      <a:pt x="59" y="74"/>
                      <a:pt x="39" y="26"/>
                      <a:pt x="26" y="0"/>
                    </a:cubicBezTo>
                    <a:cubicBezTo>
                      <a:pt x="23" y="4"/>
                      <a:pt x="20" y="7"/>
                      <a:pt x="18" y="12"/>
                    </a:cubicBezTo>
                    <a:cubicBezTo>
                      <a:pt x="0" y="43"/>
                      <a:pt x="11" y="85"/>
                      <a:pt x="45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02" name="Freeform 66">
                <a:extLst>
                  <a:ext uri="{FF2B5EF4-FFF2-40B4-BE49-F238E27FC236}">
                    <a16:creationId xmlns:a16="http://schemas.microsoft.com/office/drawing/2014/main" id="{10665681-ED62-7C54-177E-99FB2FD24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72556" y="8956293"/>
                <a:ext cx="67686" cy="125869"/>
              </a:xfrm>
              <a:custGeom>
                <a:avLst/>
                <a:gdLst>
                  <a:gd name="T0" fmla="*/ 48 w 51"/>
                  <a:gd name="T1" fmla="*/ 0 h 95"/>
                  <a:gd name="T2" fmla="*/ 25 w 51"/>
                  <a:gd name="T3" fmla="*/ 95 h 95"/>
                  <a:gd name="T4" fmla="*/ 48 w 51"/>
                  <a:gd name="T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95">
                    <a:moveTo>
                      <a:pt x="48" y="0"/>
                    </a:moveTo>
                    <a:cubicBezTo>
                      <a:pt x="9" y="21"/>
                      <a:pt x="0" y="69"/>
                      <a:pt x="25" y="95"/>
                    </a:cubicBezTo>
                    <a:cubicBezTo>
                      <a:pt x="47" y="78"/>
                      <a:pt x="51" y="27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03" name="Freeform 67">
                <a:extLst>
                  <a:ext uri="{FF2B5EF4-FFF2-40B4-BE49-F238E27FC236}">
                    <a16:creationId xmlns:a16="http://schemas.microsoft.com/office/drawing/2014/main" id="{DBC5B9EA-D398-48DD-F050-15A66879B9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98681" y="8861299"/>
                <a:ext cx="89058" cy="106870"/>
              </a:xfrm>
              <a:custGeom>
                <a:avLst/>
                <a:gdLst>
                  <a:gd name="T0" fmla="*/ 67 w 67"/>
                  <a:gd name="T1" fmla="*/ 0 h 80"/>
                  <a:gd name="T2" fmla="*/ 11 w 67"/>
                  <a:gd name="T3" fmla="*/ 80 h 80"/>
                  <a:gd name="T4" fmla="*/ 67 w 67"/>
                  <a:gd name="T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7" h="80">
                    <a:moveTo>
                      <a:pt x="67" y="0"/>
                    </a:moveTo>
                    <a:cubicBezTo>
                      <a:pt x="25" y="8"/>
                      <a:pt x="0" y="48"/>
                      <a:pt x="11" y="80"/>
                    </a:cubicBezTo>
                    <a:cubicBezTo>
                      <a:pt x="39" y="73"/>
                      <a:pt x="61" y="28"/>
                      <a:pt x="67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04" name="Freeform 68">
                <a:extLst>
                  <a:ext uri="{FF2B5EF4-FFF2-40B4-BE49-F238E27FC236}">
                    <a16:creationId xmlns:a16="http://schemas.microsoft.com/office/drawing/2014/main" id="{876E65B1-0D6F-2382-495A-DE5EDB58F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82055" y="8756803"/>
                <a:ext cx="99747" cy="89060"/>
              </a:xfrm>
              <a:custGeom>
                <a:avLst/>
                <a:gdLst>
                  <a:gd name="T0" fmla="*/ 23 w 75"/>
                  <a:gd name="T1" fmla="*/ 19 h 67"/>
                  <a:gd name="T2" fmla="*/ 0 w 75"/>
                  <a:gd name="T3" fmla="*/ 63 h 67"/>
                  <a:gd name="T4" fmla="*/ 75 w 75"/>
                  <a:gd name="T5" fmla="*/ 0 h 67"/>
                  <a:gd name="T6" fmla="*/ 23 w 75"/>
                  <a:gd name="T7" fmla="*/ 1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67">
                    <a:moveTo>
                      <a:pt x="23" y="19"/>
                    </a:moveTo>
                    <a:cubicBezTo>
                      <a:pt x="9" y="31"/>
                      <a:pt x="1" y="45"/>
                      <a:pt x="0" y="63"/>
                    </a:cubicBezTo>
                    <a:cubicBezTo>
                      <a:pt x="30" y="67"/>
                      <a:pt x="61" y="27"/>
                      <a:pt x="75" y="0"/>
                    </a:cubicBezTo>
                    <a:cubicBezTo>
                      <a:pt x="59" y="0"/>
                      <a:pt x="40" y="4"/>
                      <a:pt x="2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05" name="Freeform 69">
                <a:extLst>
                  <a:ext uri="{FF2B5EF4-FFF2-40B4-BE49-F238E27FC236}">
                    <a16:creationId xmlns:a16="http://schemas.microsoft.com/office/drawing/2014/main" id="{6DB45F3B-E7E3-BB96-4FE2-FE65EB39D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45245" y="8645183"/>
                <a:ext cx="110433" cy="84309"/>
              </a:xfrm>
              <a:custGeom>
                <a:avLst/>
                <a:gdLst>
                  <a:gd name="T0" fmla="*/ 0 w 83"/>
                  <a:gd name="T1" fmla="*/ 53 h 64"/>
                  <a:gd name="T2" fmla="*/ 83 w 83"/>
                  <a:gd name="T3" fmla="*/ 6 h 64"/>
                  <a:gd name="T4" fmla="*/ 0 w 83"/>
                  <a:gd name="T5" fmla="*/ 5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4">
                    <a:moveTo>
                      <a:pt x="0" y="53"/>
                    </a:moveTo>
                    <a:cubicBezTo>
                      <a:pt x="28" y="64"/>
                      <a:pt x="65" y="31"/>
                      <a:pt x="83" y="6"/>
                    </a:cubicBezTo>
                    <a:cubicBezTo>
                      <a:pt x="48" y="0"/>
                      <a:pt x="9" y="20"/>
                      <a:pt x="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06" name="Freeform 70">
                <a:extLst>
                  <a:ext uri="{FF2B5EF4-FFF2-40B4-BE49-F238E27FC236}">
                    <a16:creationId xmlns:a16="http://schemas.microsoft.com/office/drawing/2014/main" id="{FD0F02DC-004C-D930-1CA9-7E863CDE5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211572" y="9332716"/>
                <a:ext cx="125869" cy="91434"/>
              </a:xfrm>
              <a:custGeom>
                <a:avLst/>
                <a:gdLst>
                  <a:gd name="T0" fmla="*/ 30 w 94"/>
                  <a:gd name="T1" fmla="*/ 15 h 69"/>
                  <a:gd name="T2" fmla="*/ 0 w 94"/>
                  <a:gd name="T3" fmla="*/ 69 h 69"/>
                  <a:gd name="T4" fmla="*/ 88 w 94"/>
                  <a:gd name="T5" fmla="*/ 6 h 69"/>
                  <a:gd name="T6" fmla="*/ 30 w 94"/>
                  <a:gd name="T7" fmla="*/ 1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69">
                    <a:moveTo>
                      <a:pt x="30" y="15"/>
                    </a:moveTo>
                    <a:cubicBezTo>
                      <a:pt x="12" y="28"/>
                      <a:pt x="2" y="47"/>
                      <a:pt x="0" y="69"/>
                    </a:cubicBezTo>
                    <a:cubicBezTo>
                      <a:pt x="39" y="68"/>
                      <a:pt x="94" y="44"/>
                      <a:pt x="88" y="6"/>
                    </a:cubicBezTo>
                    <a:cubicBezTo>
                      <a:pt x="69" y="0"/>
                      <a:pt x="49" y="1"/>
                      <a:pt x="3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07" name="Freeform 71">
                <a:extLst>
                  <a:ext uri="{FF2B5EF4-FFF2-40B4-BE49-F238E27FC236}">
                    <a16:creationId xmlns:a16="http://schemas.microsoft.com/office/drawing/2014/main" id="{450AFFDC-E585-8A43-E705-254D11073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48130" y="9289967"/>
                <a:ext cx="135369" cy="92621"/>
              </a:xfrm>
              <a:custGeom>
                <a:avLst/>
                <a:gdLst>
                  <a:gd name="T0" fmla="*/ 12 w 102"/>
                  <a:gd name="T1" fmla="*/ 40 h 70"/>
                  <a:gd name="T2" fmla="*/ 0 w 102"/>
                  <a:gd name="T3" fmla="*/ 66 h 70"/>
                  <a:gd name="T4" fmla="*/ 93 w 102"/>
                  <a:gd name="T5" fmla="*/ 8 h 70"/>
                  <a:gd name="T6" fmla="*/ 12 w 102"/>
                  <a:gd name="T7" fmla="*/ 4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70">
                    <a:moveTo>
                      <a:pt x="12" y="40"/>
                    </a:moveTo>
                    <a:cubicBezTo>
                      <a:pt x="6" y="48"/>
                      <a:pt x="2" y="57"/>
                      <a:pt x="0" y="66"/>
                    </a:cubicBezTo>
                    <a:cubicBezTo>
                      <a:pt x="48" y="70"/>
                      <a:pt x="102" y="49"/>
                      <a:pt x="93" y="8"/>
                    </a:cubicBezTo>
                    <a:cubicBezTo>
                      <a:pt x="57" y="0"/>
                      <a:pt x="27" y="18"/>
                      <a:pt x="12" y="4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08" name="Freeform 72">
                <a:extLst>
                  <a:ext uri="{FF2B5EF4-FFF2-40B4-BE49-F238E27FC236}">
                    <a16:creationId xmlns:a16="http://schemas.microsoft.com/office/drawing/2014/main" id="{4E3428B2-3E22-2F0F-6C88-8228181BA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85873" y="9238907"/>
                <a:ext cx="135369" cy="93808"/>
              </a:xfrm>
              <a:custGeom>
                <a:avLst/>
                <a:gdLst>
                  <a:gd name="T0" fmla="*/ 0 w 102"/>
                  <a:gd name="T1" fmla="*/ 53 h 70"/>
                  <a:gd name="T2" fmla="*/ 100 w 102"/>
                  <a:gd name="T3" fmla="*/ 14 h 70"/>
                  <a:gd name="T4" fmla="*/ 0 w 102"/>
                  <a:gd name="T5" fmla="*/ 5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2" h="70">
                    <a:moveTo>
                      <a:pt x="0" y="53"/>
                    </a:moveTo>
                    <a:cubicBezTo>
                      <a:pt x="61" y="70"/>
                      <a:pt x="102" y="45"/>
                      <a:pt x="100" y="14"/>
                    </a:cubicBezTo>
                    <a:cubicBezTo>
                      <a:pt x="60" y="0"/>
                      <a:pt x="16" y="18"/>
                      <a:pt x="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09" name="Freeform 73">
                <a:extLst>
                  <a:ext uri="{FF2B5EF4-FFF2-40B4-BE49-F238E27FC236}">
                    <a16:creationId xmlns:a16="http://schemas.microsoft.com/office/drawing/2014/main" id="{5753079A-A037-44CB-A1E6-C2E41476B7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614118" y="9162912"/>
                <a:ext cx="141306" cy="86685"/>
              </a:xfrm>
              <a:custGeom>
                <a:avLst/>
                <a:gdLst>
                  <a:gd name="T0" fmla="*/ 106 w 106"/>
                  <a:gd name="T1" fmla="*/ 22 h 65"/>
                  <a:gd name="T2" fmla="*/ 0 w 106"/>
                  <a:gd name="T3" fmla="*/ 27 h 65"/>
                  <a:gd name="T4" fmla="*/ 106 w 106"/>
                  <a:gd name="T5" fmla="*/ 2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6" h="65">
                    <a:moveTo>
                      <a:pt x="106" y="22"/>
                    </a:moveTo>
                    <a:cubicBezTo>
                      <a:pt x="70" y="0"/>
                      <a:pt x="23" y="5"/>
                      <a:pt x="0" y="27"/>
                    </a:cubicBezTo>
                    <a:cubicBezTo>
                      <a:pt x="51" y="65"/>
                      <a:pt x="100" y="54"/>
                      <a:pt x="106" y="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10" name="Freeform 74">
                <a:extLst>
                  <a:ext uri="{FF2B5EF4-FFF2-40B4-BE49-F238E27FC236}">
                    <a16:creationId xmlns:a16="http://schemas.microsoft.com/office/drawing/2014/main" id="{5231211A-FB75-92E2-FC27-B9D0496A9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692488" y="9032292"/>
                <a:ext cx="127058" cy="103309"/>
              </a:xfrm>
              <a:custGeom>
                <a:avLst/>
                <a:gdLst>
                  <a:gd name="T0" fmla="*/ 95 w 95"/>
                  <a:gd name="T1" fmla="*/ 48 h 78"/>
                  <a:gd name="T2" fmla="*/ 0 w 95"/>
                  <a:gd name="T3" fmla="*/ 8 h 78"/>
                  <a:gd name="T4" fmla="*/ 95 w 95"/>
                  <a:gd name="T5" fmla="*/ 4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5" h="78">
                    <a:moveTo>
                      <a:pt x="95" y="48"/>
                    </a:moveTo>
                    <a:cubicBezTo>
                      <a:pt x="72" y="14"/>
                      <a:pt x="30" y="0"/>
                      <a:pt x="0" y="8"/>
                    </a:cubicBezTo>
                    <a:cubicBezTo>
                      <a:pt x="24" y="52"/>
                      <a:pt x="73" y="78"/>
                      <a:pt x="9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11" name="Freeform 75">
                <a:extLst>
                  <a:ext uri="{FF2B5EF4-FFF2-40B4-BE49-F238E27FC236}">
                    <a16:creationId xmlns:a16="http://schemas.microsoft.com/office/drawing/2014/main" id="{703216C2-5894-01C2-1FBA-77FC8FFB0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700800" y="8874360"/>
                <a:ext cx="91434" cy="104496"/>
              </a:xfrm>
              <a:custGeom>
                <a:avLst/>
                <a:gdLst>
                  <a:gd name="T0" fmla="*/ 60 w 68"/>
                  <a:gd name="T1" fmla="*/ 74 h 78"/>
                  <a:gd name="T2" fmla="*/ 68 w 68"/>
                  <a:gd name="T3" fmla="*/ 71 h 78"/>
                  <a:gd name="T4" fmla="*/ 0 w 68"/>
                  <a:gd name="T5" fmla="*/ 0 h 78"/>
                  <a:gd name="T6" fmla="*/ 60 w 68"/>
                  <a:gd name="T7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78">
                    <a:moveTo>
                      <a:pt x="60" y="74"/>
                    </a:moveTo>
                    <a:cubicBezTo>
                      <a:pt x="62" y="73"/>
                      <a:pt x="65" y="72"/>
                      <a:pt x="68" y="71"/>
                    </a:cubicBezTo>
                    <a:cubicBezTo>
                      <a:pt x="63" y="39"/>
                      <a:pt x="35" y="6"/>
                      <a:pt x="0" y="0"/>
                    </a:cubicBezTo>
                    <a:cubicBezTo>
                      <a:pt x="7" y="50"/>
                      <a:pt x="36" y="78"/>
                      <a:pt x="6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12" name="Freeform 76">
                <a:extLst>
                  <a:ext uri="{FF2B5EF4-FFF2-40B4-BE49-F238E27FC236}">
                    <a16:creationId xmlns:a16="http://schemas.microsoft.com/office/drawing/2014/main" id="{85BE9E4D-4AC1-1DA4-4139-4B36437B6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665178" y="8725929"/>
                <a:ext cx="70060" cy="112808"/>
              </a:xfrm>
              <a:custGeom>
                <a:avLst/>
                <a:gdLst>
                  <a:gd name="T0" fmla="*/ 48 w 53"/>
                  <a:gd name="T1" fmla="*/ 82 h 85"/>
                  <a:gd name="T2" fmla="*/ 5 w 53"/>
                  <a:gd name="T3" fmla="*/ 0 h 85"/>
                  <a:gd name="T4" fmla="*/ 48 w 53"/>
                  <a:gd name="T5" fmla="*/ 8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85">
                    <a:moveTo>
                      <a:pt x="48" y="82"/>
                    </a:moveTo>
                    <a:cubicBezTo>
                      <a:pt x="53" y="49"/>
                      <a:pt x="34" y="14"/>
                      <a:pt x="5" y="0"/>
                    </a:cubicBezTo>
                    <a:cubicBezTo>
                      <a:pt x="0" y="48"/>
                      <a:pt x="20" y="85"/>
                      <a:pt x="48" y="8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13" name="Freeform 77">
                <a:extLst>
                  <a:ext uri="{FF2B5EF4-FFF2-40B4-BE49-F238E27FC236}">
                    <a16:creationId xmlns:a16="http://schemas.microsoft.com/office/drawing/2014/main" id="{8DEB9ED6-F23A-4A09-A485-6CBC49AF7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604618" y="8595312"/>
                <a:ext cx="61746" cy="111620"/>
              </a:xfrm>
              <a:custGeom>
                <a:avLst/>
                <a:gdLst>
                  <a:gd name="T0" fmla="*/ 34 w 46"/>
                  <a:gd name="T1" fmla="*/ 84 h 84"/>
                  <a:gd name="T2" fmla="*/ 10 w 46"/>
                  <a:gd name="T3" fmla="*/ 0 h 84"/>
                  <a:gd name="T4" fmla="*/ 34 w 46"/>
                  <a:gd name="T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84">
                    <a:moveTo>
                      <a:pt x="34" y="84"/>
                    </a:moveTo>
                    <a:cubicBezTo>
                      <a:pt x="46" y="55"/>
                      <a:pt x="34" y="19"/>
                      <a:pt x="10" y="0"/>
                    </a:cubicBezTo>
                    <a:cubicBezTo>
                      <a:pt x="0" y="36"/>
                      <a:pt x="6" y="79"/>
                      <a:pt x="34" y="8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14" name="Freeform 78">
                <a:extLst>
                  <a:ext uri="{FF2B5EF4-FFF2-40B4-BE49-F238E27FC236}">
                    <a16:creationId xmlns:a16="http://schemas.microsoft.com/office/drawing/2014/main" id="{CB54B702-A9D1-479D-7958-52DE1C258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122514" y="8572748"/>
                <a:ext cx="851401" cy="919086"/>
              </a:xfrm>
              <a:custGeom>
                <a:avLst/>
                <a:gdLst>
                  <a:gd name="T0" fmla="*/ 112 w 640"/>
                  <a:gd name="T1" fmla="*/ 570 h 691"/>
                  <a:gd name="T2" fmla="*/ 529 w 640"/>
                  <a:gd name="T3" fmla="*/ 162 h 691"/>
                  <a:gd name="T4" fmla="*/ 525 w 640"/>
                  <a:gd name="T5" fmla="*/ 148 h 691"/>
                  <a:gd name="T6" fmla="*/ 520 w 640"/>
                  <a:gd name="T7" fmla="*/ 135 h 691"/>
                  <a:gd name="T8" fmla="*/ 489 w 640"/>
                  <a:gd name="T9" fmla="*/ 63 h 691"/>
                  <a:gd name="T10" fmla="*/ 460 w 640"/>
                  <a:gd name="T11" fmla="*/ 0 h 691"/>
                  <a:gd name="T12" fmla="*/ 487 w 640"/>
                  <a:gd name="T13" fmla="*/ 32 h 691"/>
                  <a:gd name="T14" fmla="*/ 491 w 640"/>
                  <a:gd name="T15" fmla="*/ 62 h 691"/>
                  <a:gd name="T16" fmla="*/ 524 w 640"/>
                  <a:gd name="T17" fmla="*/ 134 h 691"/>
                  <a:gd name="T18" fmla="*/ 534 w 640"/>
                  <a:gd name="T19" fmla="*/ 161 h 691"/>
                  <a:gd name="T20" fmla="*/ 123 w 640"/>
                  <a:gd name="T21" fmla="*/ 586 h 691"/>
                  <a:gd name="T22" fmla="*/ 115 w 640"/>
                  <a:gd name="T23" fmla="*/ 590 h 691"/>
                  <a:gd name="T24" fmla="*/ 20 w 640"/>
                  <a:gd name="T25" fmla="*/ 691 h 691"/>
                  <a:gd name="T26" fmla="*/ 0 w 640"/>
                  <a:gd name="T27" fmla="*/ 679 h 691"/>
                  <a:gd name="T28" fmla="*/ 112 w 640"/>
                  <a:gd name="T29" fmla="*/ 570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40" h="691">
                    <a:moveTo>
                      <a:pt x="112" y="570"/>
                    </a:moveTo>
                    <a:cubicBezTo>
                      <a:pt x="245" y="511"/>
                      <a:pt x="632" y="492"/>
                      <a:pt x="529" y="162"/>
                    </a:cubicBezTo>
                    <a:cubicBezTo>
                      <a:pt x="527" y="157"/>
                      <a:pt x="526" y="152"/>
                      <a:pt x="525" y="148"/>
                    </a:cubicBezTo>
                    <a:cubicBezTo>
                      <a:pt x="523" y="143"/>
                      <a:pt x="522" y="139"/>
                      <a:pt x="520" y="135"/>
                    </a:cubicBezTo>
                    <a:cubicBezTo>
                      <a:pt x="511" y="110"/>
                      <a:pt x="500" y="84"/>
                      <a:pt x="489" y="63"/>
                    </a:cubicBezTo>
                    <a:cubicBezTo>
                      <a:pt x="471" y="53"/>
                      <a:pt x="461" y="23"/>
                      <a:pt x="460" y="0"/>
                    </a:cubicBezTo>
                    <a:cubicBezTo>
                      <a:pt x="471" y="7"/>
                      <a:pt x="481" y="19"/>
                      <a:pt x="487" y="32"/>
                    </a:cubicBezTo>
                    <a:cubicBezTo>
                      <a:pt x="493" y="45"/>
                      <a:pt x="493" y="55"/>
                      <a:pt x="491" y="62"/>
                    </a:cubicBezTo>
                    <a:cubicBezTo>
                      <a:pt x="503" y="84"/>
                      <a:pt x="515" y="109"/>
                      <a:pt x="524" y="134"/>
                    </a:cubicBezTo>
                    <a:cubicBezTo>
                      <a:pt x="528" y="142"/>
                      <a:pt x="531" y="151"/>
                      <a:pt x="534" y="161"/>
                    </a:cubicBezTo>
                    <a:cubicBezTo>
                      <a:pt x="640" y="502"/>
                      <a:pt x="243" y="528"/>
                      <a:pt x="123" y="586"/>
                    </a:cubicBezTo>
                    <a:cubicBezTo>
                      <a:pt x="120" y="587"/>
                      <a:pt x="118" y="588"/>
                      <a:pt x="115" y="590"/>
                    </a:cubicBezTo>
                    <a:cubicBezTo>
                      <a:pt x="77" y="610"/>
                      <a:pt x="20" y="650"/>
                      <a:pt x="20" y="691"/>
                    </a:cubicBezTo>
                    <a:cubicBezTo>
                      <a:pt x="14" y="687"/>
                      <a:pt x="6" y="683"/>
                      <a:pt x="0" y="679"/>
                    </a:cubicBezTo>
                    <a:cubicBezTo>
                      <a:pt x="13" y="627"/>
                      <a:pt x="64" y="594"/>
                      <a:pt x="112" y="57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15" name="Freeform 79">
                <a:extLst>
                  <a:ext uri="{FF2B5EF4-FFF2-40B4-BE49-F238E27FC236}">
                    <a16:creationId xmlns:a16="http://schemas.microsoft.com/office/drawing/2014/main" id="{5EC371D2-6EE9-9DF2-BD38-6E077A29E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33711" y="9172413"/>
                <a:ext cx="151994" cy="127058"/>
              </a:xfrm>
              <a:custGeom>
                <a:avLst/>
                <a:gdLst>
                  <a:gd name="T0" fmla="*/ 101 w 114"/>
                  <a:gd name="T1" fmla="*/ 32 h 95"/>
                  <a:gd name="T2" fmla="*/ 8 w 114"/>
                  <a:gd name="T3" fmla="*/ 95 h 95"/>
                  <a:gd name="T4" fmla="*/ 114 w 114"/>
                  <a:gd name="T5" fmla="*/ 0 h 95"/>
                  <a:gd name="T6" fmla="*/ 101 w 114"/>
                  <a:gd name="T7" fmla="*/ 3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4" h="95">
                    <a:moveTo>
                      <a:pt x="101" y="32"/>
                    </a:moveTo>
                    <a:cubicBezTo>
                      <a:pt x="83" y="63"/>
                      <a:pt x="46" y="89"/>
                      <a:pt x="8" y="95"/>
                    </a:cubicBezTo>
                    <a:cubicBezTo>
                      <a:pt x="0" y="51"/>
                      <a:pt x="69" y="13"/>
                      <a:pt x="114" y="0"/>
                    </a:cubicBezTo>
                    <a:cubicBezTo>
                      <a:pt x="112" y="11"/>
                      <a:pt x="108" y="21"/>
                      <a:pt x="101" y="3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16" name="Freeform 80">
                <a:extLst>
                  <a:ext uri="{FF2B5EF4-FFF2-40B4-BE49-F238E27FC236}">
                    <a16:creationId xmlns:a16="http://schemas.microsoft.com/office/drawing/2014/main" id="{F6873502-D58F-0605-BE7A-23A9E80796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787656" y="9139164"/>
                <a:ext cx="116370" cy="122308"/>
              </a:xfrm>
              <a:custGeom>
                <a:avLst/>
                <a:gdLst>
                  <a:gd name="T0" fmla="*/ 1 w 88"/>
                  <a:gd name="T1" fmla="*/ 92 h 92"/>
                  <a:gd name="T2" fmla="*/ 5 w 88"/>
                  <a:gd name="T3" fmla="*/ 69 h 92"/>
                  <a:gd name="T4" fmla="*/ 88 w 88"/>
                  <a:gd name="T5" fmla="*/ 0 h 92"/>
                  <a:gd name="T6" fmla="*/ 1 w 88"/>
                  <a:gd name="T7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92">
                    <a:moveTo>
                      <a:pt x="1" y="92"/>
                    </a:moveTo>
                    <a:cubicBezTo>
                      <a:pt x="0" y="85"/>
                      <a:pt x="1" y="77"/>
                      <a:pt x="5" y="69"/>
                    </a:cubicBezTo>
                    <a:cubicBezTo>
                      <a:pt x="13" y="50"/>
                      <a:pt x="39" y="22"/>
                      <a:pt x="88" y="0"/>
                    </a:cubicBezTo>
                    <a:cubicBezTo>
                      <a:pt x="85" y="46"/>
                      <a:pt x="47" y="90"/>
                      <a:pt x="1" y="9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17" name="Freeform 81">
                <a:extLst>
                  <a:ext uri="{FF2B5EF4-FFF2-40B4-BE49-F238E27FC236}">
                    <a16:creationId xmlns:a16="http://schemas.microsoft.com/office/drawing/2014/main" id="{BD9D0D7C-3F53-D3DE-EA83-4D64943AE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71286" y="9094042"/>
                <a:ext cx="105683" cy="130619"/>
              </a:xfrm>
              <a:custGeom>
                <a:avLst/>
                <a:gdLst>
                  <a:gd name="T0" fmla="*/ 8 w 79"/>
                  <a:gd name="T1" fmla="*/ 98 h 98"/>
                  <a:gd name="T2" fmla="*/ 68 w 79"/>
                  <a:gd name="T3" fmla="*/ 0 h 98"/>
                  <a:gd name="T4" fmla="*/ 8 w 79"/>
                  <a:gd name="T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9" h="98">
                    <a:moveTo>
                      <a:pt x="8" y="98"/>
                    </a:moveTo>
                    <a:cubicBezTo>
                      <a:pt x="0" y="64"/>
                      <a:pt x="41" y="22"/>
                      <a:pt x="68" y="0"/>
                    </a:cubicBezTo>
                    <a:cubicBezTo>
                      <a:pt x="79" y="45"/>
                      <a:pt x="50" y="9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18" name="Freeform 82">
                <a:extLst>
                  <a:ext uri="{FF2B5EF4-FFF2-40B4-BE49-F238E27FC236}">
                    <a16:creationId xmlns:a16="http://schemas.microsoft.com/office/drawing/2014/main" id="{0B5689FE-959C-1E1C-DDAF-E619572A3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63227" y="9034669"/>
                <a:ext cx="78371" cy="132995"/>
              </a:xfrm>
              <a:custGeom>
                <a:avLst/>
                <a:gdLst>
                  <a:gd name="T0" fmla="*/ 14 w 59"/>
                  <a:gd name="T1" fmla="*/ 100 h 100"/>
                  <a:gd name="T2" fmla="*/ 34 w 59"/>
                  <a:gd name="T3" fmla="*/ 0 h 100"/>
                  <a:gd name="T4" fmla="*/ 41 w 59"/>
                  <a:gd name="T5" fmla="*/ 12 h 100"/>
                  <a:gd name="T6" fmla="*/ 14 w 59"/>
                  <a:gd name="T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100">
                    <a:moveTo>
                      <a:pt x="14" y="100"/>
                    </a:moveTo>
                    <a:cubicBezTo>
                      <a:pt x="0" y="74"/>
                      <a:pt x="20" y="26"/>
                      <a:pt x="34" y="0"/>
                    </a:cubicBezTo>
                    <a:cubicBezTo>
                      <a:pt x="36" y="4"/>
                      <a:pt x="39" y="7"/>
                      <a:pt x="41" y="12"/>
                    </a:cubicBezTo>
                    <a:cubicBezTo>
                      <a:pt x="59" y="43"/>
                      <a:pt x="49" y="85"/>
                      <a:pt x="14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19" name="Freeform 83">
                <a:extLst>
                  <a:ext uri="{FF2B5EF4-FFF2-40B4-BE49-F238E27FC236}">
                    <a16:creationId xmlns:a16="http://schemas.microsoft.com/office/drawing/2014/main" id="{800FC9B9-26C6-6E21-DEFA-26FEA0A07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90792" y="8956297"/>
                <a:ext cx="67686" cy="125869"/>
              </a:xfrm>
              <a:custGeom>
                <a:avLst/>
                <a:gdLst>
                  <a:gd name="T0" fmla="*/ 3 w 51"/>
                  <a:gd name="T1" fmla="*/ 0 h 95"/>
                  <a:gd name="T2" fmla="*/ 26 w 51"/>
                  <a:gd name="T3" fmla="*/ 95 h 95"/>
                  <a:gd name="T4" fmla="*/ 3 w 51"/>
                  <a:gd name="T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95">
                    <a:moveTo>
                      <a:pt x="3" y="0"/>
                    </a:moveTo>
                    <a:cubicBezTo>
                      <a:pt x="42" y="21"/>
                      <a:pt x="51" y="69"/>
                      <a:pt x="26" y="95"/>
                    </a:cubicBezTo>
                    <a:cubicBezTo>
                      <a:pt x="5" y="78"/>
                      <a:pt x="0" y="27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20" name="Freeform 84">
                <a:extLst>
                  <a:ext uri="{FF2B5EF4-FFF2-40B4-BE49-F238E27FC236}">
                    <a16:creationId xmlns:a16="http://schemas.microsoft.com/office/drawing/2014/main" id="{DE599546-86ED-DC95-9ABA-A1DD80E356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84858" y="8861302"/>
                <a:ext cx="89058" cy="106870"/>
              </a:xfrm>
              <a:custGeom>
                <a:avLst/>
                <a:gdLst>
                  <a:gd name="T0" fmla="*/ 0 w 67"/>
                  <a:gd name="T1" fmla="*/ 0 h 80"/>
                  <a:gd name="T2" fmla="*/ 56 w 67"/>
                  <a:gd name="T3" fmla="*/ 80 h 80"/>
                  <a:gd name="T4" fmla="*/ 0 w 67"/>
                  <a:gd name="T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7" h="80">
                    <a:moveTo>
                      <a:pt x="0" y="0"/>
                    </a:moveTo>
                    <a:cubicBezTo>
                      <a:pt x="42" y="8"/>
                      <a:pt x="67" y="48"/>
                      <a:pt x="56" y="80"/>
                    </a:cubicBezTo>
                    <a:cubicBezTo>
                      <a:pt x="28" y="73"/>
                      <a:pt x="6" y="28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21" name="Freeform 85">
                <a:extLst>
                  <a:ext uri="{FF2B5EF4-FFF2-40B4-BE49-F238E27FC236}">
                    <a16:creationId xmlns:a16="http://schemas.microsoft.com/office/drawing/2014/main" id="{CEDEC46C-5101-6D82-0429-0FF0D5E33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13354" y="8756805"/>
                <a:ext cx="99747" cy="89060"/>
              </a:xfrm>
              <a:custGeom>
                <a:avLst/>
                <a:gdLst>
                  <a:gd name="T0" fmla="*/ 52 w 75"/>
                  <a:gd name="T1" fmla="*/ 19 h 67"/>
                  <a:gd name="T2" fmla="*/ 75 w 75"/>
                  <a:gd name="T3" fmla="*/ 63 h 67"/>
                  <a:gd name="T4" fmla="*/ 0 w 75"/>
                  <a:gd name="T5" fmla="*/ 0 h 67"/>
                  <a:gd name="T6" fmla="*/ 52 w 75"/>
                  <a:gd name="T7" fmla="*/ 1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67">
                    <a:moveTo>
                      <a:pt x="52" y="19"/>
                    </a:moveTo>
                    <a:cubicBezTo>
                      <a:pt x="66" y="31"/>
                      <a:pt x="74" y="45"/>
                      <a:pt x="75" y="63"/>
                    </a:cubicBezTo>
                    <a:cubicBezTo>
                      <a:pt x="45" y="67"/>
                      <a:pt x="14" y="27"/>
                      <a:pt x="0" y="0"/>
                    </a:cubicBezTo>
                    <a:cubicBezTo>
                      <a:pt x="16" y="0"/>
                      <a:pt x="35" y="4"/>
                      <a:pt x="52" y="1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22" name="Freeform 86">
                <a:extLst>
                  <a:ext uri="{FF2B5EF4-FFF2-40B4-BE49-F238E27FC236}">
                    <a16:creationId xmlns:a16="http://schemas.microsoft.com/office/drawing/2014/main" id="{BF8FF6D9-1501-FC90-3CE2-D62509997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60853" y="8645184"/>
                <a:ext cx="110433" cy="84309"/>
              </a:xfrm>
              <a:custGeom>
                <a:avLst/>
                <a:gdLst>
                  <a:gd name="T0" fmla="*/ 83 w 83"/>
                  <a:gd name="T1" fmla="*/ 53 h 64"/>
                  <a:gd name="T2" fmla="*/ 0 w 83"/>
                  <a:gd name="T3" fmla="*/ 6 h 64"/>
                  <a:gd name="T4" fmla="*/ 83 w 83"/>
                  <a:gd name="T5" fmla="*/ 5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4">
                    <a:moveTo>
                      <a:pt x="83" y="53"/>
                    </a:moveTo>
                    <a:cubicBezTo>
                      <a:pt x="55" y="64"/>
                      <a:pt x="18" y="31"/>
                      <a:pt x="0" y="6"/>
                    </a:cubicBezTo>
                    <a:cubicBezTo>
                      <a:pt x="35" y="0"/>
                      <a:pt x="74" y="20"/>
                      <a:pt x="83" y="5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23" name="Freeform 87">
                <a:extLst>
                  <a:ext uri="{FF2B5EF4-FFF2-40B4-BE49-F238E27FC236}">
                    <a16:creationId xmlns:a16="http://schemas.microsoft.com/office/drawing/2014/main" id="{A6796F4E-3C6B-ED26-F662-862E291A5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07587" y="9332720"/>
                <a:ext cx="123494" cy="91434"/>
              </a:xfrm>
              <a:custGeom>
                <a:avLst/>
                <a:gdLst>
                  <a:gd name="T0" fmla="*/ 63 w 93"/>
                  <a:gd name="T1" fmla="*/ 15 h 69"/>
                  <a:gd name="T2" fmla="*/ 93 w 93"/>
                  <a:gd name="T3" fmla="*/ 69 h 69"/>
                  <a:gd name="T4" fmla="*/ 5 w 93"/>
                  <a:gd name="T5" fmla="*/ 6 h 69"/>
                  <a:gd name="T6" fmla="*/ 63 w 93"/>
                  <a:gd name="T7" fmla="*/ 1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3" h="69">
                    <a:moveTo>
                      <a:pt x="63" y="15"/>
                    </a:moveTo>
                    <a:cubicBezTo>
                      <a:pt x="81" y="28"/>
                      <a:pt x="91" y="47"/>
                      <a:pt x="93" y="69"/>
                    </a:cubicBezTo>
                    <a:cubicBezTo>
                      <a:pt x="54" y="68"/>
                      <a:pt x="0" y="44"/>
                      <a:pt x="5" y="6"/>
                    </a:cubicBezTo>
                    <a:cubicBezTo>
                      <a:pt x="24" y="0"/>
                      <a:pt x="44" y="1"/>
                      <a:pt x="6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24" name="Freeform 88">
                <a:extLst>
                  <a:ext uri="{FF2B5EF4-FFF2-40B4-BE49-F238E27FC236}">
                    <a16:creationId xmlns:a16="http://schemas.microsoft.com/office/drawing/2014/main" id="{402312CE-8FA0-D233-C8E6-476719A5A1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782906" y="9289971"/>
                <a:ext cx="135369" cy="92621"/>
              </a:xfrm>
              <a:custGeom>
                <a:avLst/>
                <a:gdLst>
                  <a:gd name="T0" fmla="*/ 91 w 102"/>
                  <a:gd name="T1" fmla="*/ 40 h 70"/>
                  <a:gd name="T2" fmla="*/ 102 w 102"/>
                  <a:gd name="T3" fmla="*/ 66 h 70"/>
                  <a:gd name="T4" fmla="*/ 9 w 102"/>
                  <a:gd name="T5" fmla="*/ 8 h 70"/>
                  <a:gd name="T6" fmla="*/ 91 w 102"/>
                  <a:gd name="T7" fmla="*/ 4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70">
                    <a:moveTo>
                      <a:pt x="91" y="40"/>
                    </a:moveTo>
                    <a:cubicBezTo>
                      <a:pt x="96" y="48"/>
                      <a:pt x="100" y="57"/>
                      <a:pt x="102" y="66"/>
                    </a:cubicBezTo>
                    <a:cubicBezTo>
                      <a:pt x="54" y="70"/>
                      <a:pt x="0" y="49"/>
                      <a:pt x="9" y="8"/>
                    </a:cubicBezTo>
                    <a:cubicBezTo>
                      <a:pt x="45" y="0"/>
                      <a:pt x="76" y="18"/>
                      <a:pt x="91" y="4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25" name="Freeform 89">
                <a:extLst>
                  <a:ext uri="{FF2B5EF4-FFF2-40B4-BE49-F238E27FC236}">
                    <a16:creationId xmlns:a16="http://schemas.microsoft.com/office/drawing/2014/main" id="{AD7604D1-3240-85FB-4EFC-7259D75EDB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45162" y="9238911"/>
                <a:ext cx="136557" cy="93808"/>
              </a:xfrm>
              <a:custGeom>
                <a:avLst/>
                <a:gdLst>
                  <a:gd name="T0" fmla="*/ 102 w 102"/>
                  <a:gd name="T1" fmla="*/ 53 h 70"/>
                  <a:gd name="T2" fmla="*/ 2 w 102"/>
                  <a:gd name="T3" fmla="*/ 14 h 70"/>
                  <a:gd name="T4" fmla="*/ 102 w 102"/>
                  <a:gd name="T5" fmla="*/ 5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2" h="70">
                    <a:moveTo>
                      <a:pt x="102" y="53"/>
                    </a:moveTo>
                    <a:cubicBezTo>
                      <a:pt x="41" y="70"/>
                      <a:pt x="0" y="45"/>
                      <a:pt x="2" y="14"/>
                    </a:cubicBezTo>
                    <a:cubicBezTo>
                      <a:pt x="42" y="0"/>
                      <a:pt x="86" y="18"/>
                      <a:pt x="102" y="5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26" name="Freeform 90">
                <a:extLst>
                  <a:ext uri="{FF2B5EF4-FFF2-40B4-BE49-F238E27FC236}">
                    <a16:creationId xmlns:a16="http://schemas.microsoft.com/office/drawing/2014/main" id="{71E7A8F3-5765-9052-A9F8-6920E112C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22855" y="9162914"/>
                <a:ext cx="141306" cy="86685"/>
              </a:xfrm>
              <a:custGeom>
                <a:avLst/>
                <a:gdLst>
                  <a:gd name="T0" fmla="*/ 0 w 106"/>
                  <a:gd name="T1" fmla="*/ 22 h 65"/>
                  <a:gd name="T2" fmla="*/ 106 w 106"/>
                  <a:gd name="T3" fmla="*/ 27 h 65"/>
                  <a:gd name="T4" fmla="*/ 0 w 106"/>
                  <a:gd name="T5" fmla="*/ 2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6" h="65">
                    <a:moveTo>
                      <a:pt x="0" y="22"/>
                    </a:moveTo>
                    <a:cubicBezTo>
                      <a:pt x="36" y="0"/>
                      <a:pt x="83" y="5"/>
                      <a:pt x="106" y="27"/>
                    </a:cubicBezTo>
                    <a:cubicBezTo>
                      <a:pt x="56" y="65"/>
                      <a:pt x="6" y="54"/>
                      <a:pt x="0" y="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27" name="Freeform 91">
                <a:extLst>
                  <a:ext uri="{FF2B5EF4-FFF2-40B4-BE49-F238E27FC236}">
                    <a16:creationId xmlns:a16="http://schemas.microsoft.com/office/drawing/2014/main" id="{6C0C0FE1-A40F-6A8B-64A4-6A5F8A3FE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29046" y="9032295"/>
                <a:ext cx="125869" cy="103309"/>
              </a:xfrm>
              <a:custGeom>
                <a:avLst/>
                <a:gdLst>
                  <a:gd name="T0" fmla="*/ 0 w 95"/>
                  <a:gd name="T1" fmla="*/ 48 h 78"/>
                  <a:gd name="T2" fmla="*/ 95 w 95"/>
                  <a:gd name="T3" fmla="*/ 8 h 78"/>
                  <a:gd name="T4" fmla="*/ 0 w 95"/>
                  <a:gd name="T5" fmla="*/ 4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5" h="78">
                    <a:moveTo>
                      <a:pt x="0" y="48"/>
                    </a:moveTo>
                    <a:cubicBezTo>
                      <a:pt x="23" y="14"/>
                      <a:pt x="65" y="0"/>
                      <a:pt x="95" y="8"/>
                    </a:cubicBezTo>
                    <a:cubicBezTo>
                      <a:pt x="71" y="52"/>
                      <a:pt x="22" y="78"/>
                      <a:pt x="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28" name="Freeform 92">
                <a:extLst>
                  <a:ext uri="{FF2B5EF4-FFF2-40B4-BE49-F238E27FC236}">
                    <a16:creationId xmlns:a16="http://schemas.microsoft.com/office/drawing/2014/main" id="{ED0C04DF-F166-F3EB-6C33-8A2E5C154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85110" y="8874364"/>
                <a:ext cx="90246" cy="104496"/>
              </a:xfrm>
              <a:custGeom>
                <a:avLst/>
                <a:gdLst>
                  <a:gd name="T0" fmla="*/ 8 w 68"/>
                  <a:gd name="T1" fmla="*/ 74 h 78"/>
                  <a:gd name="T2" fmla="*/ 0 w 68"/>
                  <a:gd name="T3" fmla="*/ 71 h 78"/>
                  <a:gd name="T4" fmla="*/ 68 w 68"/>
                  <a:gd name="T5" fmla="*/ 0 h 78"/>
                  <a:gd name="T6" fmla="*/ 8 w 68"/>
                  <a:gd name="T7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78">
                    <a:moveTo>
                      <a:pt x="8" y="74"/>
                    </a:moveTo>
                    <a:cubicBezTo>
                      <a:pt x="6" y="73"/>
                      <a:pt x="3" y="72"/>
                      <a:pt x="0" y="71"/>
                    </a:cubicBezTo>
                    <a:cubicBezTo>
                      <a:pt x="5" y="39"/>
                      <a:pt x="33" y="6"/>
                      <a:pt x="68" y="0"/>
                    </a:cubicBezTo>
                    <a:cubicBezTo>
                      <a:pt x="61" y="50"/>
                      <a:pt x="32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29" name="Freeform 93">
                <a:extLst>
                  <a:ext uri="{FF2B5EF4-FFF2-40B4-BE49-F238E27FC236}">
                    <a16:creationId xmlns:a16="http://schemas.microsoft.com/office/drawing/2014/main" id="{5340F024-E79E-EDDD-A094-9947C4E50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00547" y="8725931"/>
                <a:ext cx="71247" cy="112808"/>
              </a:xfrm>
              <a:custGeom>
                <a:avLst/>
                <a:gdLst>
                  <a:gd name="T0" fmla="*/ 5 w 53"/>
                  <a:gd name="T1" fmla="*/ 82 h 85"/>
                  <a:gd name="T2" fmla="*/ 48 w 53"/>
                  <a:gd name="T3" fmla="*/ 0 h 85"/>
                  <a:gd name="T4" fmla="*/ 5 w 53"/>
                  <a:gd name="T5" fmla="*/ 8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85">
                    <a:moveTo>
                      <a:pt x="5" y="82"/>
                    </a:moveTo>
                    <a:cubicBezTo>
                      <a:pt x="0" y="49"/>
                      <a:pt x="19" y="14"/>
                      <a:pt x="48" y="0"/>
                    </a:cubicBezTo>
                    <a:cubicBezTo>
                      <a:pt x="53" y="48"/>
                      <a:pt x="33" y="85"/>
                      <a:pt x="5" y="8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30" name="Freeform 94">
                <a:extLst>
                  <a:ext uri="{FF2B5EF4-FFF2-40B4-BE49-F238E27FC236}">
                    <a16:creationId xmlns:a16="http://schemas.microsoft.com/office/drawing/2014/main" id="{05A662D2-F2FD-0B32-2667-B9D10675B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51606" y="8595313"/>
                <a:ext cx="60561" cy="111620"/>
              </a:xfrm>
              <a:custGeom>
                <a:avLst/>
                <a:gdLst>
                  <a:gd name="T0" fmla="*/ 12 w 46"/>
                  <a:gd name="T1" fmla="*/ 84 h 84"/>
                  <a:gd name="T2" fmla="*/ 36 w 46"/>
                  <a:gd name="T3" fmla="*/ 0 h 84"/>
                  <a:gd name="T4" fmla="*/ 12 w 46"/>
                  <a:gd name="T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84">
                    <a:moveTo>
                      <a:pt x="12" y="84"/>
                    </a:moveTo>
                    <a:cubicBezTo>
                      <a:pt x="0" y="55"/>
                      <a:pt x="13" y="19"/>
                      <a:pt x="36" y="0"/>
                    </a:cubicBezTo>
                    <a:cubicBezTo>
                      <a:pt x="46" y="36"/>
                      <a:pt x="40" y="79"/>
                      <a:pt x="12" y="8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</p:grpSp>
        <p:grpSp>
          <p:nvGrpSpPr>
            <p:cNvPr id="1293" name="组合 1292">
              <a:extLst>
                <a:ext uri="{FF2B5EF4-FFF2-40B4-BE49-F238E27FC236}">
                  <a16:creationId xmlns:a16="http://schemas.microsoft.com/office/drawing/2014/main" id="{25F3869E-5371-2B1E-884E-B144AD728DD8}"/>
                </a:ext>
              </a:extLst>
            </p:cNvPr>
            <p:cNvGrpSpPr/>
            <p:nvPr/>
          </p:nvGrpSpPr>
          <p:grpSpPr>
            <a:xfrm>
              <a:off x="6616588" y="8386599"/>
              <a:ext cx="1019930" cy="202681"/>
              <a:chOff x="4955766" y="3188733"/>
              <a:chExt cx="3964982" cy="787922"/>
            </a:xfrm>
          </p:grpSpPr>
          <p:sp>
            <p:nvSpPr>
              <p:cNvPr id="1295" name="任意多边形: 形状 1294">
                <a:extLst>
                  <a:ext uri="{FF2B5EF4-FFF2-40B4-BE49-F238E27FC236}">
                    <a16:creationId xmlns:a16="http://schemas.microsoft.com/office/drawing/2014/main" id="{40D2FF25-0227-5D2A-B6E9-300A7477DED6}"/>
                  </a:ext>
                </a:extLst>
              </p:cNvPr>
              <p:cNvSpPr/>
              <p:nvPr/>
            </p:nvSpPr>
            <p:spPr>
              <a:xfrm>
                <a:off x="4955766" y="3862615"/>
                <a:ext cx="1859343" cy="114040"/>
              </a:xfrm>
              <a:custGeom>
                <a:avLst/>
                <a:gdLst>
                  <a:gd name="connsiteX0" fmla="*/ 38781 w 1213835"/>
                  <a:gd name="connsiteY0" fmla="*/ 46824 h 74446"/>
                  <a:gd name="connsiteX1" fmla="*/ 1182733 w 1213835"/>
                  <a:gd name="connsiteY1" fmla="*/ 1104 h 74446"/>
                  <a:gd name="connsiteX2" fmla="*/ 1106533 w 1213835"/>
                  <a:gd name="connsiteY2" fmla="*/ 20154 h 74446"/>
                  <a:gd name="connsiteX3" fmla="*/ 27351 w 1213835"/>
                  <a:gd name="connsiteY3" fmla="*/ 74446 h 74446"/>
                  <a:gd name="connsiteX4" fmla="*/ 1633 w 1213835"/>
                  <a:gd name="connsiteY4" fmla="*/ 59206 h 74446"/>
                  <a:gd name="connsiteX5" fmla="*/ 46401 w 1213835"/>
                  <a:gd name="connsiteY5" fmla="*/ 44919 h 7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3835" h="74446">
                    <a:moveTo>
                      <a:pt x="38781" y="46824"/>
                    </a:moveTo>
                    <a:cubicBezTo>
                      <a:pt x="38781" y="46824"/>
                      <a:pt x="1080816" y="-8421"/>
                      <a:pt x="1182733" y="1104"/>
                    </a:cubicBezTo>
                    <a:cubicBezTo>
                      <a:pt x="1283698" y="9676"/>
                      <a:pt x="1106533" y="20154"/>
                      <a:pt x="1106533" y="20154"/>
                    </a:cubicBezTo>
                    <a:lnTo>
                      <a:pt x="27351" y="74446"/>
                    </a:lnTo>
                    <a:cubicBezTo>
                      <a:pt x="27351" y="74446"/>
                      <a:pt x="-7892" y="70636"/>
                      <a:pt x="1633" y="59206"/>
                    </a:cubicBezTo>
                    <a:cubicBezTo>
                      <a:pt x="11158" y="48729"/>
                      <a:pt x="46401" y="44919"/>
                      <a:pt x="46401" y="44919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  <a:effectLst/>
            </p:spPr>
            <p:txBody>
              <a:bodyPr lIns="68397" tIns="34199" rIns="68397" bIns="34199" rtlCol="0" anchor="ctr">
                <a:noAutofit/>
              </a:bodyPr>
              <a:lstStyle/>
              <a:p>
                <a:endParaRPr lang="zh-CN" altLang="en-US" sz="1346"/>
              </a:p>
            </p:txBody>
          </p:sp>
          <p:sp>
            <p:nvSpPr>
              <p:cNvPr id="1296" name="文本框 1295">
                <a:extLst>
                  <a:ext uri="{FF2B5EF4-FFF2-40B4-BE49-F238E27FC236}">
                    <a16:creationId xmlns:a16="http://schemas.microsoft.com/office/drawing/2014/main" id="{ABDA24E9-A153-F1F8-DFA7-7443090E0B62}"/>
                  </a:ext>
                </a:extLst>
              </p:cNvPr>
              <p:cNvSpPr txBox="1"/>
              <p:nvPr/>
            </p:nvSpPr>
            <p:spPr>
              <a:xfrm>
                <a:off x="4963459" y="3188733"/>
                <a:ext cx="3957289" cy="755842"/>
              </a:xfrm>
              <a:custGeom>
                <a:avLst/>
                <a:gdLst/>
                <a:ahLst/>
                <a:cxnLst/>
                <a:rect l="l" t="t" r="r" b="b"/>
                <a:pathLst>
                  <a:path w="1796989" h="343225">
                    <a:moveTo>
                      <a:pt x="1651386" y="171012"/>
                    </a:moveTo>
                    <a:cubicBezTo>
                      <a:pt x="1645197" y="171769"/>
                      <a:pt x="1638611" y="175537"/>
                      <a:pt x="1631628" y="182316"/>
                    </a:cubicBezTo>
                    <a:cubicBezTo>
                      <a:pt x="1622319" y="191354"/>
                      <a:pt x="1614242" y="203057"/>
                      <a:pt x="1607399" y="217426"/>
                    </a:cubicBezTo>
                    <a:cubicBezTo>
                      <a:pt x="1600417" y="232221"/>
                      <a:pt x="1596408" y="244923"/>
                      <a:pt x="1595373" y="255532"/>
                    </a:cubicBezTo>
                    <a:cubicBezTo>
                      <a:pt x="1594338" y="266141"/>
                      <a:pt x="1596937" y="272588"/>
                      <a:pt x="1603170" y="274871"/>
                    </a:cubicBezTo>
                    <a:cubicBezTo>
                      <a:pt x="1606570" y="275716"/>
                      <a:pt x="1610343" y="275349"/>
                      <a:pt x="1614492" y="273770"/>
                    </a:cubicBezTo>
                    <a:cubicBezTo>
                      <a:pt x="1618640" y="272191"/>
                      <a:pt x="1622854" y="269622"/>
                      <a:pt x="1627135" y="266061"/>
                    </a:cubicBezTo>
                    <a:cubicBezTo>
                      <a:pt x="1625204" y="263205"/>
                      <a:pt x="1623780" y="260282"/>
                      <a:pt x="1622862" y="257294"/>
                    </a:cubicBezTo>
                    <a:cubicBezTo>
                      <a:pt x="1621944" y="254306"/>
                      <a:pt x="1621489" y="251472"/>
                      <a:pt x="1621496" y="248792"/>
                    </a:cubicBezTo>
                    <a:cubicBezTo>
                      <a:pt x="1621614" y="244614"/>
                      <a:pt x="1622612" y="241075"/>
                      <a:pt x="1624492" y="238175"/>
                    </a:cubicBezTo>
                    <a:cubicBezTo>
                      <a:pt x="1626372" y="235275"/>
                      <a:pt x="1629485" y="233762"/>
                      <a:pt x="1633831" y="233638"/>
                    </a:cubicBezTo>
                    <a:cubicBezTo>
                      <a:pt x="1636893" y="233726"/>
                      <a:pt x="1639404" y="234783"/>
                      <a:pt x="1641364" y="236809"/>
                    </a:cubicBezTo>
                    <a:cubicBezTo>
                      <a:pt x="1643325" y="238836"/>
                      <a:pt x="1644338" y="241303"/>
                      <a:pt x="1644404" y="244210"/>
                    </a:cubicBezTo>
                    <a:cubicBezTo>
                      <a:pt x="1644396" y="244901"/>
                      <a:pt x="1644323" y="245547"/>
                      <a:pt x="1644184" y="246149"/>
                    </a:cubicBezTo>
                    <a:cubicBezTo>
                      <a:pt x="1644044" y="246751"/>
                      <a:pt x="1643883" y="247397"/>
                      <a:pt x="1643699" y="248087"/>
                    </a:cubicBezTo>
                    <a:cubicBezTo>
                      <a:pt x="1645652" y="245246"/>
                      <a:pt x="1647561" y="242206"/>
                      <a:pt x="1649426" y="238968"/>
                    </a:cubicBezTo>
                    <a:cubicBezTo>
                      <a:pt x="1651291" y="235730"/>
                      <a:pt x="1653024" y="232426"/>
                      <a:pt x="1654624" y="229056"/>
                    </a:cubicBezTo>
                    <a:cubicBezTo>
                      <a:pt x="1661548" y="214247"/>
                      <a:pt x="1665322" y="201486"/>
                      <a:pt x="1665946" y="190774"/>
                    </a:cubicBezTo>
                    <a:cubicBezTo>
                      <a:pt x="1666570" y="180062"/>
                      <a:pt x="1663736" y="173557"/>
                      <a:pt x="1657444" y="171258"/>
                    </a:cubicBezTo>
                    <a:cubicBezTo>
                      <a:pt x="1655469" y="170842"/>
                      <a:pt x="1653450" y="170760"/>
                      <a:pt x="1651386" y="171012"/>
                    </a:cubicBezTo>
                    <a:close/>
                    <a:moveTo>
                      <a:pt x="1422786" y="171012"/>
                    </a:moveTo>
                    <a:cubicBezTo>
                      <a:pt x="1416597" y="171769"/>
                      <a:pt x="1410011" y="175537"/>
                      <a:pt x="1403028" y="182316"/>
                    </a:cubicBezTo>
                    <a:cubicBezTo>
                      <a:pt x="1393719" y="191354"/>
                      <a:pt x="1385642" y="203057"/>
                      <a:pt x="1378799" y="217426"/>
                    </a:cubicBezTo>
                    <a:cubicBezTo>
                      <a:pt x="1371817" y="232221"/>
                      <a:pt x="1367808" y="244923"/>
                      <a:pt x="1366773" y="255532"/>
                    </a:cubicBezTo>
                    <a:cubicBezTo>
                      <a:pt x="1365737" y="266141"/>
                      <a:pt x="1368337" y="272588"/>
                      <a:pt x="1374570" y="274871"/>
                    </a:cubicBezTo>
                    <a:cubicBezTo>
                      <a:pt x="1377970" y="275716"/>
                      <a:pt x="1381743" y="275349"/>
                      <a:pt x="1385892" y="273770"/>
                    </a:cubicBezTo>
                    <a:cubicBezTo>
                      <a:pt x="1390040" y="272191"/>
                      <a:pt x="1394255" y="269622"/>
                      <a:pt x="1398535" y="266061"/>
                    </a:cubicBezTo>
                    <a:cubicBezTo>
                      <a:pt x="1396604" y="263205"/>
                      <a:pt x="1395180" y="260282"/>
                      <a:pt x="1394262" y="257294"/>
                    </a:cubicBezTo>
                    <a:cubicBezTo>
                      <a:pt x="1393344" y="254306"/>
                      <a:pt x="1392889" y="251472"/>
                      <a:pt x="1392896" y="248792"/>
                    </a:cubicBezTo>
                    <a:cubicBezTo>
                      <a:pt x="1393014" y="244614"/>
                      <a:pt x="1394012" y="241075"/>
                      <a:pt x="1395892" y="238175"/>
                    </a:cubicBezTo>
                    <a:cubicBezTo>
                      <a:pt x="1397771" y="235275"/>
                      <a:pt x="1400885" y="233762"/>
                      <a:pt x="1405231" y="233638"/>
                    </a:cubicBezTo>
                    <a:cubicBezTo>
                      <a:pt x="1408293" y="233726"/>
                      <a:pt x="1410804" y="234783"/>
                      <a:pt x="1412764" y="236809"/>
                    </a:cubicBezTo>
                    <a:cubicBezTo>
                      <a:pt x="1414725" y="238836"/>
                      <a:pt x="1415738" y="241303"/>
                      <a:pt x="1415804" y="244210"/>
                    </a:cubicBezTo>
                    <a:cubicBezTo>
                      <a:pt x="1415797" y="244901"/>
                      <a:pt x="1415723" y="245547"/>
                      <a:pt x="1415584" y="246149"/>
                    </a:cubicBezTo>
                    <a:cubicBezTo>
                      <a:pt x="1415444" y="246751"/>
                      <a:pt x="1415283" y="247397"/>
                      <a:pt x="1415099" y="248087"/>
                    </a:cubicBezTo>
                    <a:cubicBezTo>
                      <a:pt x="1417052" y="245246"/>
                      <a:pt x="1418961" y="242206"/>
                      <a:pt x="1420826" y="238968"/>
                    </a:cubicBezTo>
                    <a:cubicBezTo>
                      <a:pt x="1422691" y="235730"/>
                      <a:pt x="1424424" y="232426"/>
                      <a:pt x="1426024" y="229056"/>
                    </a:cubicBezTo>
                    <a:cubicBezTo>
                      <a:pt x="1432948" y="214247"/>
                      <a:pt x="1436722" y="201486"/>
                      <a:pt x="1437346" y="190774"/>
                    </a:cubicBezTo>
                    <a:cubicBezTo>
                      <a:pt x="1437970" y="180062"/>
                      <a:pt x="1435136" y="173557"/>
                      <a:pt x="1428844" y="171258"/>
                    </a:cubicBezTo>
                    <a:cubicBezTo>
                      <a:pt x="1426869" y="170842"/>
                      <a:pt x="1424849" y="170760"/>
                      <a:pt x="1422786" y="171012"/>
                    </a:cubicBezTo>
                    <a:close/>
                    <a:moveTo>
                      <a:pt x="732995" y="165609"/>
                    </a:moveTo>
                    <a:cubicBezTo>
                      <a:pt x="729138" y="165487"/>
                      <a:pt x="724884" y="166649"/>
                      <a:pt x="720234" y="169096"/>
                    </a:cubicBezTo>
                    <a:cubicBezTo>
                      <a:pt x="710934" y="173988"/>
                      <a:pt x="701575" y="181759"/>
                      <a:pt x="692158" y="192408"/>
                    </a:cubicBezTo>
                    <a:cubicBezTo>
                      <a:pt x="682740" y="203057"/>
                      <a:pt x="674791" y="214326"/>
                      <a:pt x="668310" y="226215"/>
                    </a:cubicBezTo>
                    <a:cubicBezTo>
                      <a:pt x="660777" y="241043"/>
                      <a:pt x="657518" y="252660"/>
                      <a:pt x="658534" y="261066"/>
                    </a:cubicBezTo>
                    <a:cubicBezTo>
                      <a:pt x="659550" y="269472"/>
                      <a:pt x="663522" y="273100"/>
                      <a:pt x="670451" y="271952"/>
                    </a:cubicBezTo>
                    <a:cubicBezTo>
                      <a:pt x="677380" y="270803"/>
                      <a:pt x="685947" y="263311"/>
                      <a:pt x="696152" y="249475"/>
                    </a:cubicBezTo>
                    <a:cubicBezTo>
                      <a:pt x="702789" y="240077"/>
                      <a:pt x="710220" y="228388"/>
                      <a:pt x="718443" y="214408"/>
                    </a:cubicBezTo>
                    <a:cubicBezTo>
                      <a:pt x="726666" y="200429"/>
                      <a:pt x="734977" y="185568"/>
                      <a:pt x="743377" y="169827"/>
                    </a:cubicBezTo>
                    <a:cubicBezTo>
                      <a:pt x="740313" y="167137"/>
                      <a:pt x="736852" y="165731"/>
                      <a:pt x="732995" y="165609"/>
                    </a:cubicBezTo>
                    <a:close/>
                    <a:moveTo>
                      <a:pt x="811043" y="62337"/>
                    </a:moveTo>
                    <a:cubicBezTo>
                      <a:pt x="813348" y="62594"/>
                      <a:pt x="815786" y="62961"/>
                      <a:pt x="818355" y="63438"/>
                    </a:cubicBezTo>
                    <a:cubicBezTo>
                      <a:pt x="820925" y="63916"/>
                      <a:pt x="823539" y="64018"/>
                      <a:pt x="826197" y="63747"/>
                    </a:cubicBezTo>
                    <a:cubicBezTo>
                      <a:pt x="823311" y="66654"/>
                      <a:pt x="817937" y="74738"/>
                      <a:pt x="810073" y="87998"/>
                    </a:cubicBezTo>
                    <a:cubicBezTo>
                      <a:pt x="802210" y="101258"/>
                      <a:pt x="793311" y="117051"/>
                      <a:pt x="783377" y="135377"/>
                    </a:cubicBezTo>
                    <a:cubicBezTo>
                      <a:pt x="773443" y="153703"/>
                      <a:pt x="763928" y="171919"/>
                      <a:pt x="754831" y="190025"/>
                    </a:cubicBezTo>
                    <a:cubicBezTo>
                      <a:pt x="745734" y="208131"/>
                      <a:pt x="738509" y="223483"/>
                      <a:pt x="733157" y="236083"/>
                    </a:cubicBezTo>
                    <a:cubicBezTo>
                      <a:pt x="731766" y="239100"/>
                      <a:pt x="730200" y="243560"/>
                      <a:pt x="728458" y="249462"/>
                    </a:cubicBezTo>
                    <a:cubicBezTo>
                      <a:pt x="726715" y="255364"/>
                      <a:pt x="726089" y="260815"/>
                      <a:pt x="726578" y="265817"/>
                    </a:cubicBezTo>
                    <a:cubicBezTo>
                      <a:pt x="727067" y="270818"/>
                      <a:pt x="729965" y="273477"/>
                      <a:pt x="735271" y="273792"/>
                    </a:cubicBezTo>
                    <a:cubicBezTo>
                      <a:pt x="741243" y="273344"/>
                      <a:pt x="747234" y="269385"/>
                      <a:pt x="753245" y="261914"/>
                    </a:cubicBezTo>
                    <a:cubicBezTo>
                      <a:pt x="759256" y="254444"/>
                      <a:pt x="764699" y="246151"/>
                      <a:pt x="769574" y="237035"/>
                    </a:cubicBezTo>
                    <a:cubicBezTo>
                      <a:pt x="774449" y="227920"/>
                      <a:pt x="778169" y="220672"/>
                      <a:pt x="780734" y="215290"/>
                    </a:cubicBezTo>
                    <a:cubicBezTo>
                      <a:pt x="782386" y="212162"/>
                      <a:pt x="784016" y="210840"/>
                      <a:pt x="785624" y="211325"/>
                    </a:cubicBezTo>
                    <a:cubicBezTo>
                      <a:pt x="787232" y="211809"/>
                      <a:pt x="787364" y="213836"/>
                      <a:pt x="786020" y="217404"/>
                    </a:cubicBezTo>
                    <a:cubicBezTo>
                      <a:pt x="783175" y="224426"/>
                      <a:pt x="779076" y="233015"/>
                      <a:pt x="773725" y="243170"/>
                    </a:cubicBezTo>
                    <a:cubicBezTo>
                      <a:pt x="768373" y="253325"/>
                      <a:pt x="761925" y="262384"/>
                      <a:pt x="754380" y="270346"/>
                    </a:cubicBezTo>
                    <a:cubicBezTo>
                      <a:pt x="746836" y="278308"/>
                      <a:pt x="738352" y="282511"/>
                      <a:pt x="728927" y="282955"/>
                    </a:cubicBezTo>
                    <a:cubicBezTo>
                      <a:pt x="726086" y="282977"/>
                      <a:pt x="723311" y="282228"/>
                      <a:pt x="720601" y="280708"/>
                    </a:cubicBezTo>
                    <a:cubicBezTo>
                      <a:pt x="717892" y="279189"/>
                      <a:pt x="715381" y="276766"/>
                      <a:pt x="713068" y="273440"/>
                    </a:cubicBezTo>
                    <a:cubicBezTo>
                      <a:pt x="711020" y="270429"/>
                      <a:pt x="709566" y="266318"/>
                      <a:pt x="708707" y="261105"/>
                    </a:cubicBezTo>
                    <a:cubicBezTo>
                      <a:pt x="707848" y="255892"/>
                      <a:pt x="708245" y="249666"/>
                      <a:pt x="709897" y="242426"/>
                    </a:cubicBezTo>
                    <a:cubicBezTo>
                      <a:pt x="706383" y="248463"/>
                      <a:pt x="702171" y="254872"/>
                      <a:pt x="697261" y="261653"/>
                    </a:cubicBezTo>
                    <a:cubicBezTo>
                      <a:pt x="692351" y="268434"/>
                      <a:pt x="686678" y="273903"/>
                      <a:pt x="680241" y="278060"/>
                    </a:cubicBezTo>
                    <a:cubicBezTo>
                      <a:pt x="673803" y="282218"/>
                      <a:pt x="666537" y="283379"/>
                      <a:pt x="658442" y="281545"/>
                    </a:cubicBezTo>
                    <a:cubicBezTo>
                      <a:pt x="647685" y="278039"/>
                      <a:pt x="641907" y="270603"/>
                      <a:pt x="641108" y="259238"/>
                    </a:cubicBezTo>
                    <a:cubicBezTo>
                      <a:pt x="640709" y="253556"/>
                      <a:pt x="641127" y="247570"/>
                      <a:pt x="642363" y="241281"/>
                    </a:cubicBezTo>
                    <a:lnTo>
                      <a:pt x="644439" y="234614"/>
                    </a:lnTo>
                    <a:lnTo>
                      <a:pt x="640008" y="243258"/>
                    </a:lnTo>
                    <a:cubicBezTo>
                      <a:pt x="634965" y="252429"/>
                      <a:pt x="629218" y="260740"/>
                      <a:pt x="622765" y="268188"/>
                    </a:cubicBezTo>
                    <a:cubicBezTo>
                      <a:pt x="616313" y="275637"/>
                      <a:pt x="609260" y="280449"/>
                      <a:pt x="601607" y="282625"/>
                    </a:cubicBezTo>
                    <a:cubicBezTo>
                      <a:pt x="597334" y="283643"/>
                      <a:pt x="592840" y="282938"/>
                      <a:pt x="588123" y="280510"/>
                    </a:cubicBezTo>
                    <a:cubicBezTo>
                      <a:pt x="583407" y="278082"/>
                      <a:pt x="580139" y="273462"/>
                      <a:pt x="578321" y="266648"/>
                    </a:cubicBezTo>
                    <a:cubicBezTo>
                      <a:pt x="576502" y="259835"/>
                      <a:pt x="577803" y="250358"/>
                      <a:pt x="582224" y="238219"/>
                    </a:cubicBezTo>
                    <a:cubicBezTo>
                      <a:pt x="585204" y="230715"/>
                      <a:pt x="589022" y="223080"/>
                      <a:pt x="593677" y="215312"/>
                    </a:cubicBezTo>
                    <a:cubicBezTo>
                      <a:pt x="598332" y="207544"/>
                      <a:pt x="601798" y="201317"/>
                      <a:pt x="604074" y="196633"/>
                    </a:cubicBezTo>
                    <a:cubicBezTo>
                      <a:pt x="606335" y="190877"/>
                      <a:pt x="604896" y="186706"/>
                      <a:pt x="599757" y="184122"/>
                    </a:cubicBezTo>
                    <a:cubicBezTo>
                      <a:pt x="594617" y="181537"/>
                      <a:pt x="587011" y="180187"/>
                      <a:pt x="576937" y="180069"/>
                    </a:cubicBezTo>
                    <a:lnTo>
                      <a:pt x="572708" y="191347"/>
                    </a:lnTo>
                    <a:cubicBezTo>
                      <a:pt x="569839" y="198991"/>
                      <a:pt x="566179" y="207784"/>
                      <a:pt x="561731" y="217726"/>
                    </a:cubicBezTo>
                    <a:cubicBezTo>
                      <a:pt x="557282" y="227668"/>
                      <a:pt x="552343" y="237297"/>
                      <a:pt x="546916" y="246612"/>
                    </a:cubicBezTo>
                    <a:cubicBezTo>
                      <a:pt x="541488" y="255927"/>
                      <a:pt x="535871" y="263468"/>
                      <a:pt x="530065" y="269233"/>
                    </a:cubicBezTo>
                    <a:lnTo>
                      <a:pt x="529620" y="269209"/>
                    </a:lnTo>
                    <a:lnTo>
                      <a:pt x="528583" y="270681"/>
                    </a:lnTo>
                    <a:cubicBezTo>
                      <a:pt x="521805" y="278383"/>
                      <a:pt x="514856" y="282716"/>
                      <a:pt x="507738" y="283682"/>
                    </a:cubicBezTo>
                    <a:cubicBezTo>
                      <a:pt x="503663" y="284028"/>
                      <a:pt x="499634" y="282945"/>
                      <a:pt x="495651" y="280432"/>
                    </a:cubicBezTo>
                    <a:cubicBezTo>
                      <a:pt x="491668" y="277919"/>
                      <a:pt x="488918" y="273312"/>
                      <a:pt x="487402" y="266609"/>
                    </a:cubicBezTo>
                    <a:cubicBezTo>
                      <a:pt x="485885" y="259906"/>
                      <a:pt x="486790" y="250443"/>
                      <a:pt x="490117" y="238219"/>
                    </a:cubicBezTo>
                    <a:cubicBezTo>
                      <a:pt x="487231" y="242992"/>
                      <a:pt x="483575" y="248425"/>
                      <a:pt x="479148" y="254519"/>
                    </a:cubicBezTo>
                    <a:cubicBezTo>
                      <a:pt x="474720" y="260613"/>
                      <a:pt x="469918" y="266222"/>
                      <a:pt x="464742" y="271347"/>
                    </a:cubicBezTo>
                    <a:cubicBezTo>
                      <a:pt x="454437" y="280783"/>
                      <a:pt x="445509" y="284709"/>
                      <a:pt x="437958" y="283126"/>
                    </a:cubicBezTo>
                    <a:cubicBezTo>
                      <a:pt x="430406" y="281543"/>
                      <a:pt x="425267" y="275986"/>
                      <a:pt x="422539" y="266457"/>
                    </a:cubicBezTo>
                    <a:cubicBezTo>
                      <a:pt x="419812" y="256928"/>
                      <a:pt x="420531" y="244962"/>
                      <a:pt x="424698" y="230559"/>
                    </a:cubicBezTo>
                    <a:cubicBezTo>
                      <a:pt x="428865" y="216157"/>
                      <a:pt x="437514" y="200854"/>
                      <a:pt x="450645" y="184651"/>
                    </a:cubicBezTo>
                    <a:cubicBezTo>
                      <a:pt x="457939" y="176168"/>
                      <a:pt x="466650" y="169442"/>
                      <a:pt x="476777" y="164471"/>
                    </a:cubicBezTo>
                    <a:cubicBezTo>
                      <a:pt x="486904" y="159500"/>
                      <a:pt x="496972" y="157133"/>
                      <a:pt x="506981" y="157370"/>
                    </a:cubicBezTo>
                    <a:cubicBezTo>
                      <a:pt x="516990" y="157607"/>
                      <a:pt x="525466" y="161297"/>
                      <a:pt x="532408" y="168439"/>
                    </a:cubicBezTo>
                    <a:cubicBezTo>
                      <a:pt x="534779" y="171244"/>
                      <a:pt x="535499" y="173740"/>
                      <a:pt x="534566" y="175928"/>
                    </a:cubicBezTo>
                    <a:cubicBezTo>
                      <a:pt x="533634" y="178116"/>
                      <a:pt x="531622" y="179026"/>
                      <a:pt x="528531" y="178659"/>
                    </a:cubicBezTo>
                    <a:cubicBezTo>
                      <a:pt x="526402" y="172147"/>
                      <a:pt x="522555" y="168167"/>
                      <a:pt x="516989" y="166721"/>
                    </a:cubicBezTo>
                    <a:cubicBezTo>
                      <a:pt x="511424" y="165275"/>
                      <a:pt x="505286" y="166317"/>
                      <a:pt x="498575" y="169849"/>
                    </a:cubicBezTo>
                    <a:cubicBezTo>
                      <a:pt x="490476" y="174504"/>
                      <a:pt x="482268" y="181405"/>
                      <a:pt x="473949" y="190554"/>
                    </a:cubicBezTo>
                    <a:cubicBezTo>
                      <a:pt x="465631" y="199702"/>
                      <a:pt x="458215" y="209599"/>
                      <a:pt x="451702" y="220245"/>
                    </a:cubicBezTo>
                    <a:cubicBezTo>
                      <a:pt x="449999" y="223050"/>
                      <a:pt x="447503" y="227925"/>
                      <a:pt x="444213" y="234871"/>
                    </a:cubicBezTo>
                    <a:cubicBezTo>
                      <a:pt x="440924" y="241817"/>
                      <a:pt x="438604" y="248807"/>
                      <a:pt x="437253" y="255840"/>
                    </a:cubicBezTo>
                    <a:cubicBezTo>
                      <a:pt x="436027" y="267955"/>
                      <a:pt x="438920" y="273858"/>
                      <a:pt x="445931" y="273550"/>
                    </a:cubicBezTo>
                    <a:cubicBezTo>
                      <a:pt x="452943" y="273241"/>
                      <a:pt x="460858" y="268043"/>
                      <a:pt x="469676" y="257955"/>
                    </a:cubicBezTo>
                    <a:cubicBezTo>
                      <a:pt x="475807" y="250503"/>
                      <a:pt x="481431" y="242588"/>
                      <a:pt x="486548" y="234210"/>
                    </a:cubicBezTo>
                    <a:cubicBezTo>
                      <a:pt x="491666" y="225833"/>
                      <a:pt x="496497" y="217301"/>
                      <a:pt x="501042" y="208615"/>
                    </a:cubicBezTo>
                    <a:cubicBezTo>
                      <a:pt x="504728" y="201156"/>
                      <a:pt x="508281" y="195458"/>
                      <a:pt x="511703" y="191523"/>
                    </a:cubicBezTo>
                    <a:cubicBezTo>
                      <a:pt x="515124" y="187587"/>
                      <a:pt x="519559" y="185767"/>
                      <a:pt x="525007" y="186060"/>
                    </a:cubicBezTo>
                    <a:cubicBezTo>
                      <a:pt x="527320" y="186339"/>
                      <a:pt x="529743" y="186750"/>
                      <a:pt x="532276" y="187294"/>
                    </a:cubicBezTo>
                    <a:cubicBezTo>
                      <a:pt x="534809" y="187837"/>
                      <a:pt x="537320" y="187896"/>
                      <a:pt x="539809" y="187470"/>
                    </a:cubicBezTo>
                    <a:cubicBezTo>
                      <a:pt x="537159" y="190215"/>
                      <a:pt x="533569" y="195415"/>
                      <a:pt x="529040" y="203068"/>
                    </a:cubicBezTo>
                    <a:cubicBezTo>
                      <a:pt x="524511" y="210721"/>
                      <a:pt x="520138" y="219158"/>
                      <a:pt x="515922" y="228377"/>
                    </a:cubicBezTo>
                    <a:cubicBezTo>
                      <a:pt x="511706" y="237597"/>
                      <a:pt x="508743" y="245929"/>
                      <a:pt x="507033" y="253373"/>
                    </a:cubicBezTo>
                    <a:cubicBezTo>
                      <a:pt x="505660" y="260576"/>
                      <a:pt x="505322" y="265907"/>
                      <a:pt x="506020" y="269365"/>
                    </a:cubicBezTo>
                    <a:cubicBezTo>
                      <a:pt x="506717" y="272823"/>
                      <a:pt x="508230" y="274541"/>
                      <a:pt x="510557" y="274519"/>
                    </a:cubicBezTo>
                    <a:cubicBezTo>
                      <a:pt x="515641" y="274291"/>
                      <a:pt x="521215" y="270401"/>
                      <a:pt x="527278" y="262850"/>
                    </a:cubicBezTo>
                    <a:cubicBezTo>
                      <a:pt x="533341" y="255299"/>
                      <a:pt x="538993" y="246867"/>
                      <a:pt x="544234" y="237553"/>
                    </a:cubicBezTo>
                    <a:cubicBezTo>
                      <a:pt x="546854" y="232897"/>
                      <a:pt x="549146" y="228715"/>
                      <a:pt x="551111" y="225008"/>
                    </a:cubicBezTo>
                    <a:lnTo>
                      <a:pt x="553326" y="220632"/>
                    </a:lnTo>
                    <a:lnTo>
                      <a:pt x="570502" y="178242"/>
                    </a:lnTo>
                    <a:cubicBezTo>
                      <a:pt x="575473" y="162966"/>
                      <a:pt x="579145" y="148655"/>
                      <a:pt x="581519" y="135311"/>
                    </a:cubicBezTo>
                    <a:cubicBezTo>
                      <a:pt x="582985" y="128817"/>
                      <a:pt x="585730" y="125241"/>
                      <a:pt x="589755" y="124582"/>
                    </a:cubicBezTo>
                    <a:cubicBezTo>
                      <a:pt x="593780" y="123922"/>
                      <a:pt x="597334" y="125672"/>
                      <a:pt x="600419" y="129829"/>
                    </a:cubicBezTo>
                    <a:cubicBezTo>
                      <a:pt x="603504" y="133986"/>
                      <a:pt x="604370" y="140043"/>
                      <a:pt x="603017" y="147998"/>
                    </a:cubicBezTo>
                    <a:cubicBezTo>
                      <a:pt x="601658" y="153035"/>
                      <a:pt x="598912" y="157675"/>
                      <a:pt x="594779" y="161919"/>
                    </a:cubicBezTo>
                    <a:cubicBezTo>
                      <a:pt x="590645" y="166163"/>
                      <a:pt x="586930" y="169393"/>
                      <a:pt x="583633" y="171611"/>
                    </a:cubicBezTo>
                    <a:cubicBezTo>
                      <a:pt x="590285" y="171971"/>
                      <a:pt x="597862" y="172044"/>
                      <a:pt x="606365" y="171831"/>
                    </a:cubicBezTo>
                    <a:cubicBezTo>
                      <a:pt x="614867" y="171618"/>
                      <a:pt x="623501" y="171075"/>
                      <a:pt x="632268" y="170201"/>
                    </a:cubicBezTo>
                    <a:cubicBezTo>
                      <a:pt x="633303" y="172940"/>
                      <a:pt x="632907" y="176978"/>
                      <a:pt x="631078" y="182316"/>
                    </a:cubicBezTo>
                    <a:cubicBezTo>
                      <a:pt x="629250" y="187654"/>
                      <a:pt x="627180" y="192661"/>
                      <a:pt x="624867" y="197338"/>
                    </a:cubicBezTo>
                    <a:cubicBezTo>
                      <a:pt x="623317" y="200374"/>
                      <a:pt x="620536" y="205844"/>
                      <a:pt x="616524" y="213748"/>
                    </a:cubicBezTo>
                    <a:cubicBezTo>
                      <a:pt x="612513" y="221652"/>
                      <a:pt x="608642" y="230161"/>
                      <a:pt x="604911" y="239276"/>
                    </a:cubicBezTo>
                    <a:cubicBezTo>
                      <a:pt x="601180" y="248392"/>
                      <a:pt x="598961" y="256285"/>
                      <a:pt x="598253" y="262955"/>
                    </a:cubicBezTo>
                    <a:cubicBezTo>
                      <a:pt x="597546" y="269625"/>
                      <a:pt x="599721" y="273245"/>
                      <a:pt x="604779" y="273814"/>
                    </a:cubicBezTo>
                    <a:cubicBezTo>
                      <a:pt x="609730" y="273479"/>
                      <a:pt x="615099" y="269568"/>
                      <a:pt x="620886" y="262080"/>
                    </a:cubicBezTo>
                    <a:cubicBezTo>
                      <a:pt x="626672" y="254592"/>
                      <a:pt x="632068" y="246242"/>
                      <a:pt x="637071" y="237031"/>
                    </a:cubicBezTo>
                    <a:cubicBezTo>
                      <a:pt x="642075" y="227820"/>
                      <a:pt x="645878" y="220463"/>
                      <a:pt x="648479" y="214959"/>
                    </a:cubicBezTo>
                    <a:cubicBezTo>
                      <a:pt x="650264" y="212044"/>
                      <a:pt x="651805" y="211002"/>
                      <a:pt x="653105" y="211831"/>
                    </a:cubicBezTo>
                    <a:lnTo>
                      <a:pt x="653215" y="212118"/>
                    </a:lnTo>
                    <a:lnTo>
                      <a:pt x="658304" y="201940"/>
                    </a:lnTo>
                    <a:cubicBezTo>
                      <a:pt x="661954" y="195794"/>
                      <a:pt x="665995" y="190024"/>
                      <a:pt x="670425" y="184629"/>
                    </a:cubicBezTo>
                    <a:cubicBezTo>
                      <a:pt x="680631" y="172830"/>
                      <a:pt x="692554" y="164709"/>
                      <a:pt x="706196" y="160267"/>
                    </a:cubicBezTo>
                    <a:cubicBezTo>
                      <a:pt x="719838" y="155825"/>
                      <a:pt x="733171" y="157132"/>
                      <a:pt x="746196" y="164188"/>
                    </a:cubicBezTo>
                    <a:cubicBezTo>
                      <a:pt x="754772" y="147866"/>
                      <a:pt x="762643" y="132315"/>
                      <a:pt x="769809" y="117536"/>
                    </a:cubicBezTo>
                    <a:cubicBezTo>
                      <a:pt x="776975" y="102756"/>
                      <a:pt x="782731" y="90465"/>
                      <a:pt x="787078" y="80663"/>
                    </a:cubicBezTo>
                    <a:cubicBezTo>
                      <a:pt x="790301" y="72895"/>
                      <a:pt x="793722" y="67726"/>
                      <a:pt x="797342" y="65156"/>
                    </a:cubicBezTo>
                    <a:cubicBezTo>
                      <a:pt x="800962" y="62587"/>
                      <a:pt x="805529" y="61647"/>
                      <a:pt x="811043" y="62337"/>
                    </a:cubicBezTo>
                    <a:close/>
                    <a:moveTo>
                      <a:pt x="237009" y="19738"/>
                    </a:moveTo>
                    <a:cubicBezTo>
                      <a:pt x="215130" y="19981"/>
                      <a:pt x="195255" y="24310"/>
                      <a:pt x="177384" y="32725"/>
                    </a:cubicBezTo>
                    <a:cubicBezTo>
                      <a:pt x="159512" y="41140"/>
                      <a:pt x="143109" y="52178"/>
                      <a:pt x="128175" y="65840"/>
                    </a:cubicBezTo>
                    <a:cubicBezTo>
                      <a:pt x="113240" y="79502"/>
                      <a:pt x="99239" y="94326"/>
                      <a:pt x="86171" y="110311"/>
                    </a:cubicBezTo>
                    <a:cubicBezTo>
                      <a:pt x="99600" y="114687"/>
                      <a:pt x="114240" y="117389"/>
                      <a:pt x="130092" y="118417"/>
                    </a:cubicBezTo>
                    <a:cubicBezTo>
                      <a:pt x="145944" y="119445"/>
                      <a:pt x="164901" y="118975"/>
                      <a:pt x="186965" y="117007"/>
                    </a:cubicBezTo>
                    <a:cubicBezTo>
                      <a:pt x="216524" y="114283"/>
                      <a:pt x="239696" y="107044"/>
                      <a:pt x="256480" y="95289"/>
                    </a:cubicBezTo>
                    <a:cubicBezTo>
                      <a:pt x="273265" y="83534"/>
                      <a:pt x="281811" y="68805"/>
                      <a:pt x="282119" y="51103"/>
                    </a:cubicBezTo>
                    <a:cubicBezTo>
                      <a:pt x="281848" y="40700"/>
                      <a:pt x="277545" y="32873"/>
                      <a:pt x="269212" y="27623"/>
                    </a:cubicBezTo>
                    <a:cubicBezTo>
                      <a:pt x="260878" y="22373"/>
                      <a:pt x="250144" y="19745"/>
                      <a:pt x="237009" y="19738"/>
                    </a:cubicBezTo>
                    <a:close/>
                    <a:moveTo>
                      <a:pt x="1245097" y="11257"/>
                    </a:moveTo>
                    <a:cubicBezTo>
                      <a:pt x="1243085" y="10795"/>
                      <a:pt x="1240148" y="12601"/>
                      <a:pt x="1236286" y="16676"/>
                    </a:cubicBezTo>
                    <a:cubicBezTo>
                      <a:pt x="1232424" y="20751"/>
                      <a:pt x="1229135" y="24583"/>
                      <a:pt x="1226418" y="28174"/>
                    </a:cubicBezTo>
                    <a:cubicBezTo>
                      <a:pt x="1236158" y="26523"/>
                      <a:pt x="1242523" y="24382"/>
                      <a:pt x="1245515" y="21752"/>
                    </a:cubicBezTo>
                    <a:cubicBezTo>
                      <a:pt x="1248506" y="19122"/>
                      <a:pt x="1249598" y="16746"/>
                      <a:pt x="1248791" y="14625"/>
                    </a:cubicBezTo>
                    <a:cubicBezTo>
                      <a:pt x="1247984" y="12504"/>
                      <a:pt x="1246752" y="11381"/>
                      <a:pt x="1245097" y="11257"/>
                    </a:cubicBezTo>
                    <a:close/>
                    <a:moveTo>
                      <a:pt x="235952" y="10575"/>
                    </a:moveTo>
                    <a:cubicBezTo>
                      <a:pt x="254975" y="10810"/>
                      <a:pt x="269792" y="15009"/>
                      <a:pt x="280401" y="23174"/>
                    </a:cubicBezTo>
                    <a:cubicBezTo>
                      <a:pt x="291011" y="31338"/>
                      <a:pt x="296400" y="42058"/>
                      <a:pt x="296569" y="55333"/>
                    </a:cubicBezTo>
                    <a:cubicBezTo>
                      <a:pt x="296736" y="64161"/>
                      <a:pt x="293347" y="73485"/>
                      <a:pt x="286401" y="83305"/>
                    </a:cubicBezTo>
                    <a:cubicBezTo>
                      <a:pt x="279454" y="93125"/>
                      <a:pt x="267946" y="101927"/>
                      <a:pt x="251876" y="109710"/>
                    </a:cubicBezTo>
                    <a:cubicBezTo>
                      <a:pt x="235806" y="117494"/>
                      <a:pt x="214169" y="122746"/>
                      <a:pt x="186965" y="125465"/>
                    </a:cubicBezTo>
                    <a:cubicBezTo>
                      <a:pt x="167177" y="127330"/>
                      <a:pt x="148602" y="127741"/>
                      <a:pt x="131237" y="126699"/>
                    </a:cubicBezTo>
                    <a:cubicBezTo>
                      <a:pt x="113873" y="125656"/>
                      <a:pt x="96971" y="122543"/>
                      <a:pt x="80532" y="117359"/>
                    </a:cubicBezTo>
                    <a:cubicBezTo>
                      <a:pt x="76142" y="123533"/>
                      <a:pt x="70786" y="131548"/>
                      <a:pt x="64464" y="141403"/>
                    </a:cubicBezTo>
                    <a:cubicBezTo>
                      <a:pt x="58142" y="151257"/>
                      <a:pt x="51820" y="161856"/>
                      <a:pt x="45499" y="173199"/>
                    </a:cubicBezTo>
                    <a:cubicBezTo>
                      <a:pt x="39177" y="184542"/>
                      <a:pt x="33821" y="195532"/>
                      <a:pt x="29431" y="206170"/>
                    </a:cubicBezTo>
                    <a:cubicBezTo>
                      <a:pt x="17962" y="236101"/>
                      <a:pt x="15173" y="257886"/>
                      <a:pt x="21064" y="271526"/>
                    </a:cubicBezTo>
                    <a:cubicBezTo>
                      <a:pt x="26955" y="285166"/>
                      <a:pt x="38446" y="290818"/>
                      <a:pt x="55536" y="288481"/>
                    </a:cubicBezTo>
                    <a:cubicBezTo>
                      <a:pt x="72627" y="286145"/>
                      <a:pt x="92236" y="275977"/>
                      <a:pt x="114365" y="257977"/>
                    </a:cubicBezTo>
                    <a:cubicBezTo>
                      <a:pt x="132926" y="242096"/>
                      <a:pt x="150518" y="224078"/>
                      <a:pt x="167141" y="203924"/>
                    </a:cubicBezTo>
                    <a:cubicBezTo>
                      <a:pt x="183763" y="183769"/>
                      <a:pt x="196950" y="164783"/>
                      <a:pt x="206700" y="146963"/>
                    </a:cubicBezTo>
                    <a:cubicBezTo>
                      <a:pt x="214206" y="133804"/>
                      <a:pt x="220693" y="126955"/>
                      <a:pt x="226162" y="126418"/>
                    </a:cubicBezTo>
                    <a:cubicBezTo>
                      <a:pt x="231631" y="125881"/>
                      <a:pt x="234751" y="128848"/>
                      <a:pt x="235521" y="135320"/>
                    </a:cubicBezTo>
                    <a:cubicBezTo>
                      <a:pt x="236291" y="141792"/>
                      <a:pt x="233380" y="148962"/>
                      <a:pt x="226789" y="156831"/>
                    </a:cubicBezTo>
                    <a:cubicBezTo>
                      <a:pt x="216627" y="168322"/>
                      <a:pt x="207258" y="182521"/>
                      <a:pt x="198683" y="199430"/>
                    </a:cubicBezTo>
                    <a:cubicBezTo>
                      <a:pt x="190107" y="216339"/>
                      <a:pt x="184086" y="233623"/>
                      <a:pt x="180621" y="251281"/>
                    </a:cubicBezTo>
                    <a:cubicBezTo>
                      <a:pt x="177306" y="270871"/>
                      <a:pt x="178102" y="283654"/>
                      <a:pt x="183010" y="289630"/>
                    </a:cubicBezTo>
                    <a:cubicBezTo>
                      <a:pt x="187917" y="295606"/>
                      <a:pt x="194979" y="296354"/>
                      <a:pt x="204194" y="291875"/>
                    </a:cubicBezTo>
                    <a:cubicBezTo>
                      <a:pt x="213410" y="287396"/>
                      <a:pt x="222821" y="279268"/>
                      <a:pt x="232427" y="267492"/>
                    </a:cubicBezTo>
                    <a:cubicBezTo>
                      <a:pt x="238000" y="260341"/>
                      <a:pt x="243507" y="252441"/>
                      <a:pt x="248947" y="243792"/>
                    </a:cubicBezTo>
                    <a:lnTo>
                      <a:pt x="259099" y="224880"/>
                    </a:lnTo>
                    <a:lnTo>
                      <a:pt x="258754" y="224761"/>
                    </a:lnTo>
                    <a:cubicBezTo>
                      <a:pt x="257829" y="223975"/>
                      <a:pt x="257829" y="222463"/>
                      <a:pt x="258754" y="220223"/>
                    </a:cubicBezTo>
                    <a:lnTo>
                      <a:pt x="265098" y="207889"/>
                    </a:lnTo>
                    <a:cubicBezTo>
                      <a:pt x="268674" y="200943"/>
                      <a:pt x="272183" y="194129"/>
                      <a:pt x="275627" y="187448"/>
                    </a:cubicBezTo>
                    <a:cubicBezTo>
                      <a:pt x="279070" y="180767"/>
                      <a:pt x="282139" y="174658"/>
                      <a:pt x="284834" y="169122"/>
                    </a:cubicBezTo>
                    <a:cubicBezTo>
                      <a:pt x="286222" y="166346"/>
                      <a:pt x="288028" y="164408"/>
                      <a:pt x="290252" y="163307"/>
                    </a:cubicBezTo>
                    <a:cubicBezTo>
                      <a:pt x="292477" y="162206"/>
                      <a:pt x="295253" y="161677"/>
                      <a:pt x="298579" y="161721"/>
                    </a:cubicBezTo>
                    <a:lnTo>
                      <a:pt x="320076" y="161721"/>
                    </a:lnTo>
                    <a:cubicBezTo>
                      <a:pt x="316185" y="164364"/>
                      <a:pt x="312602" y="167624"/>
                      <a:pt x="309327" y="171501"/>
                    </a:cubicBezTo>
                    <a:cubicBezTo>
                      <a:pt x="306053" y="175377"/>
                      <a:pt x="302117" y="181985"/>
                      <a:pt x="297521" y="191325"/>
                    </a:cubicBezTo>
                    <a:cubicBezTo>
                      <a:pt x="297365" y="191638"/>
                      <a:pt x="295916" y="194575"/>
                      <a:pt x="293175" y="200135"/>
                    </a:cubicBezTo>
                    <a:cubicBezTo>
                      <a:pt x="290434" y="205696"/>
                      <a:pt x="287340" y="212000"/>
                      <a:pt x="283894" y="219049"/>
                    </a:cubicBezTo>
                    <a:cubicBezTo>
                      <a:pt x="280448" y="226097"/>
                      <a:pt x="277590" y="232010"/>
                      <a:pt x="275318" y="236787"/>
                    </a:cubicBezTo>
                    <a:cubicBezTo>
                      <a:pt x="268160" y="253491"/>
                      <a:pt x="266354" y="264930"/>
                      <a:pt x="269900" y="271105"/>
                    </a:cubicBezTo>
                    <a:cubicBezTo>
                      <a:pt x="273446" y="277280"/>
                      <a:pt x="279834" y="276296"/>
                      <a:pt x="289063" y="268153"/>
                    </a:cubicBezTo>
                    <a:cubicBezTo>
                      <a:pt x="296386" y="260698"/>
                      <a:pt x="303904" y="250312"/>
                      <a:pt x="311618" y="236996"/>
                    </a:cubicBezTo>
                    <a:cubicBezTo>
                      <a:pt x="319332" y="223680"/>
                      <a:pt x="326303" y="210580"/>
                      <a:pt x="332529" y="197694"/>
                    </a:cubicBezTo>
                    <a:cubicBezTo>
                      <a:pt x="338755" y="184809"/>
                      <a:pt x="343297" y="175285"/>
                      <a:pt x="346156" y="169122"/>
                    </a:cubicBezTo>
                    <a:cubicBezTo>
                      <a:pt x="347397" y="166346"/>
                      <a:pt x="349144" y="164408"/>
                      <a:pt x="351398" y="163307"/>
                    </a:cubicBezTo>
                    <a:cubicBezTo>
                      <a:pt x="353652" y="162206"/>
                      <a:pt x="356369" y="161677"/>
                      <a:pt x="359548" y="161721"/>
                    </a:cubicBezTo>
                    <a:lnTo>
                      <a:pt x="381046" y="161721"/>
                    </a:lnTo>
                    <a:cubicBezTo>
                      <a:pt x="379489" y="163035"/>
                      <a:pt x="377316" y="164636"/>
                      <a:pt x="374526" y="166523"/>
                    </a:cubicBezTo>
                    <a:cubicBezTo>
                      <a:pt x="371736" y="168410"/>
                      <a:pt x="369210" y="171156"/>
                      <a:pt x="366949" y="174761"/>
                    </a:cubicBezTo>
                    <a:cubicBezTo>
                      <a:pt x="363476" y="180488"/>
                      <a:pt x="360466" y="185774"/>
                      <a:pt x="357918" y="190620"/>
                    </a:cubicBezTo>
                    <a:cubicBezTo>
                      <a:pt x="355370" y="195466"/>
                      <a:pt x="351920" y="202514"/>
                      <a:pt x="347566" y="211765"/>
                    </a:cubicBezTo>
                    <a:cubicBezTo>
                      <a:pt x="346327" y="214226"/>
                      <a:pt x="344289" y="218776"/>
                      <a:pt x="341453" y="225416"/>
                    </a:cubicBezTo>
                    <a:cubicBezTo>
                      <a:pt x="338617" y="232056"/>
                      <a:pt x="336073" y="239239"/>
                      <a:pt x="333821" y="246964"/>
                    </a:cubicBezTo>
                    <a:cubicBezTo>
                      <a:pt x="331569" y="254689"/>
                      <a:pt x="330699" y="261409"/>
                      <a:pt x="331211" y="267124"/>
                    </a:cubicBezTo>
                    <a:cubicBezTo>
                      <a:pt x="331723" y="272839"/>
                      <a:pt x="334708" y="276001"/>
                      <a:pt x="340165" y="276611"/>
                    </a:cubicBezTo>
                    <a:cubicBezTo>
                      <a:pt x="350275" y="276788"/>
                      <a:pt x="359746" y="270973"/>
                      <a:pt x="368579" y="259166"/>
                    </a:cubicBezTo>
                    <a:cubicBezTo>
                      <a:pt x="377412" y="247360"/>
                      <a:pt x="385209" y="232735"/>
                      <a:pt x="391971" y="215290"/>
                    </a:cubicBezTo>
                    <a:cubicBezTo>
                      <a:pt x="389519" y="209636"/>
                      <a:pt x="388080" y="203586"/>
                      <a:pt x="387654" y="197140"/>
                    </a:cubicBezTo>
                    <a:cubicBezTo>
                      <a:pt x="387228" y="190693"/>
                      <a:pt x="387727" y="184996"/>
                      <a:pt x="389152" y="180047"/>
                    </a:cubicBezTo>
                    <a:cubicBezTo>
                      <a:pt x="392502" y="169696"/>
                      <a:pt x="396766" y="162556"/>
                      <a:pt x="401943" y="158627"/>
                    </a:cubicBezTo>
                    <a:cubicBezTo>
                      <a:pt x="407121" y="154699"/>
                      <a:pt x="411437" y="153354"/>
                      <a:pt x="414892" y="154594"/>
                    </a:cubicBezTo>
                    <a:cubicBezTo>
                      <a:pt x="418346" y="155834"/>
                      <a:pt x="419164" y="159032"/>
                      <a:pt x="417346" y="164188"/>
                    </a:cubicBezTo>
                    <a:cubicBezTo>
                      <a:pt x="416935" y="164599"/>
                      <a:pt x="416700" y="165186"/>
                      <a:pt x="416641" y="165950"/>
                    </a:cubicBezTo>
                    <a:cubicBezTo>
                      <a:pt x="414802" y="172619"/>
                      <a:pt x="411696" y="182695"/>
                      <a:pt x="407324" y="196176"/>
                    </a:cubicBezTo>
                    <a:cubicBezTo>
                      <a:pt x="402951" y="209657"/>
                      <a:pt x="397247" y="223532"/>
                      <a:pt x="390209" y="237801"/>
                    </a:cubicBezTo>
                    <a:cubicBezTo>
                      <a:pt x="383172" y="252069"/>
                      <a:pt x="374735" y="263720"/>
                      <a:pt x="364901" y="272751"/>
                    </a:cubicBezTo>
                    <a:cubicBezTo>
                      <a:pt x="355066" y="281783"/>
                      <a:pt x="343766" y="285184"/>
                      <a:pt x="331002" y="282955"/>
                    </a:cubicBezTo>
                    <a:cubicBezTo>
                      <a:pt x="324773" y="281317"/>
                      <a:pt x="320549" y="277701"/>
                      <a:pt x="318327" y="272108"/>
                    </a:cubicBezTo>
                    <a:cubicBezTo>
                      <a:pt x="316106" y="266515"/>
                      <a:pt x="315197" y="260315"/>
                      <a:pt x="315599" y="253508"/>
                    </a:cubicBezTo>
                    <a:cubicBezTo>
                      <a:pt x="316002" y="246701"/>
                      <a:pt x="317024" y="240658"/>
                      <a:pt x="318667" y="235378"/>
                    </a:cubicBezTo>
                    <a:cubicBezTo>
                      <a:pt x="315895" y="240625"/>
                      <a:pt x="312079" y="246929"/>
                      <a:pt x="307219" y="254291"/>
                    </a:cubicBezTo>
                    <a:cubicBezTo>
                      <a:pt x="302359" y="261653"/>
                      <a:pt x="296873" y="268192"/>
                      <a:pt x="290760" y="273910"/>
                    </a:cubicBezTo>
                    <a:cubicBezTo>
                      <a:pt x="284647" y="279627"/>
                      <a:pt x="278325" y="282642"/>
                      <a:pt x="271794" y="282955"/>
                    </a:cubicBezTo>
                    <a:cubicBezTo>
                      <a:pt x="266699" y="282918"/>
                      <a:pt x="262088" y="281494"/>
                      <a:pt x="257962" y="278682"/>
                    </a:cubicBezTo>
                    <a:cubicBezTo>
                      <a:pt x="253835" y="275870"/>
                      <a:pt x="251163" y="271890"/>
                      <a:pt x="249944" y="266744"/>
                    </a:cubicBezTo>
                    <a:lnTo>
                      <a:pt x="251693" y="251319"/>
                    </a:lnTo>
                    <a:lnTo>
                      <a:pt x="236304" y="275246"/>
                    </a:lnTo>
                    <a:cubicBezTo>
                      <a:pt x="230137" y="283601"/>
                      <a:pt x="222471" y="290679"/>
                      <a:pt x="213308" y="296479"/>
                    </a:cubicBezTo>
                    <a:cubicBezTo>
                      <a:pt x="204145" y="302280"/>
                      <a:pt x="194542" y="305305"/>
                      <a:pt x="184498" y="305554"/>
                    </a:cubicBezTo>
                    <a:cubicBezTo>
                      <a:pt x="174824" y="305247"/>
                      <a:pt x="167827" y="301523"/>
                      <a:pt x="163506" y="294381"/>
                    </a:cubicBezTo>
                    <a:cubicBezTo>
                      <a:pt x="159185" y="287240"/>
                      <a:pt x="156902" y="278527"/>
                      <a:pt x="156656" y="268241"/>
                    </a:cubicBezTo>
                    <a:cubicBezTo>
                      <a:pt x="156410" y="257956"/>
                      <a:pt x="157563" y="247943"/>
                      <a:pt x="160114" y="238203"/>
                    </a:cubicBezTo>
                    <a:cubicBezTo>
                      <a:pt x="162666" y="228462"/>
                      <a:pt x="165977" y="220839"/>
                      <a:pt x="170048" y="215334"/>
                    </a:cubicBezTo>
                    <a:cubicBezTo>
                      <a:pt x="162686" y="224197"/>
                      <a:pt x="153424" y="234179"/>
                      <a:pt x="142262" y="245279"/>
                    </a:cubicBezTo>
                    <a:cubicBezTo>
                      <a:pt x="131100" y="256378"/>
                      <a:pt x="118864" y="266690"/>
                      <a:pt x="105554" y="276215"/>
                    </a:cubicBezTo>
                    <a:cubicBezTo>
                      <a:pt x="92245" y="285740"/>
                      <a:pt x="78688" y="292572"/>
                      <a:pt x="64882" y="296711"/>
                    </a:cubicBezTo>
                    <a:cubicBezTo>
                      <a:pt x="51077" y="300850"/>
                      <a:pt x="37850" y="300391"/>
                      <a:pt x="25202" y="295334"/>
                    </a:cubicBezTo>
                    <a:cubicBezTo>
                      <a:pt x="13915" y="290230"/>
                      <a:pt x="6414" y="280663"/>
                      <a:pt x="2699" y="266631"/>
                    </a:cubicBezTo>
                    <a:cubicBezTo>
                      <a:pt x="-1017" y="252599"/>
                      <a:pt x="-895" y="235826"/>
                      <a:pt x="3064" y="216313"/>
                    </a:cubicBezTo>
                    <a:cubicBezTo>
                      <a:pt x="7023" y="196799"/>
                      <a:pt x="14872" y="176267"/>
                      <a:pt x="26611" y="154716"/>
                    </a:cubicBezTo>
                    <a:cubicBezTo>
                      <a:pt x="31009" y="146772"/>
                      <a:pt x="35782" y="139048"/>
                      <a:pt x="40928" y="131545"/>
                    </a:cubicBezTo>
                    <a:cubicBezTo>
                      <a:pt x="46075" y="124041"/>
                      <a:pt x="51641" y="116845"/>
                      <a:pt x="57625" y="109958"/>
                    </a:cubicBezTo>
                    <a:cubicBezTo>
                      <a:pt x="50539" y="106632"/>
                      <a:pt x="44005" y="102976"/>
                      <a:pt x="38021" y="98989"/>
                    </a:cubicBezTo>
                    <a:cubicBezTo>
                      <a:pt x="32037" y="95002"/>
                      <a:pt x="26824" y="90553"/>
                      <a:pt x="22382" y="85641"/>
                    </a:cubicBezTo>
                    <a:cubicBezTo>
                      <a:pt x="19093" y="81704"/>
                      <a:pt x="16782" y="77009"/>
                      <a:pt x="15451" y="71557"/>
                    </a:cubicBezTo>
                    <a:cubicBezTo>
                      <a:pt x="14120" y="66105"/>
                      <a:pt x="13767" y="60967"/>
                      <a:pt x="14394" y="56142"/>
                    </a:cubicBezTo>
                    <a:cubicBezTo>
                      <a:pt x="15020" y="51317"/>
                      <a:pt x="16626" y="47875"/>
                      <a:pt x="19210" y="45817"/>
                    </a:cubicBezTo>
                    <a:cubicBezTo>
                      <a:pt x="21567" y="43100"/>
                      <a:pt x="23638" y="42454"/>
                      <a:pt x="25422" y="43879"/>
                    </a:cubicBezTo>
                    <a:cubicBezTo>
                      <a:pt x="27206" y="45303"/>
                      <a:pt x="27250" y="48181"/>
                      <a:pt x="25554" y="52513"/>
                    </a:cubicBezTo>
                    <a:cubicBezTo>
                      <a:pt x="23351" y="57726"/>
                      <a:pt x="22999" y="62543"/>
                      <a:pt x="24497" y="66963"/>
                    </a:cubicBezTo>
                    <a:cubicBezTo>
                      <a:pt x="25994" y="71383"/>
                      <a:pt x="28814" y="75847"/>
                      <a:pt x="32955" y="80355"/>
                    </a:cubicBezTo>
                    <a:cubicBezTo>
                      <a:pt x="36846" y="84760"/>
                      <a:pt x="41398" y="88813"/>
                      <a:pt x="46611" y="92513"/>
                    </a:cubicBezTo>
                    <a:cubicBezTo>
                      <a:pt x="51824" y="96214"/>
                      <a:pt x="57610" y="99562"/>
                      <a:pt x="63968" y="102558"/>
                    </a:cubicBezTo>
                    <a:cubicBezTo>
                      <a:pt x="78798" y="85889"/>
                      <a:pt x="95149" y="70630"/>
                      <a:pt x="113021" y="56781"/>
                    </a:cubicBezTo>
                    <a:cubicBezTo>
                      <a:pt x="130892" y="42932"/>
                      <a:pt x="150114" y="31824"/>
                      <a:pt x="170688" y="23458"/>
                    </a:cubicBezTo>
                    <a:cubicBezTo>
                      <a:pt x="191261" y="15091"/>
                      <a:pt x="213016" y="10796"/>
                      <a:pt x="235952" y="10575"/>
                    </a:cubicBezTo>
                    <a:close/>
                    <a:moveTo>
                      <a:pt x="1249023" y="2"/>
                    </a:moveTo>
                    <a:cubicBezTo>
                      <a:pt x="1251336" y="31"/>
                      <a:pt x="1253478" y="435"/>
                      <a:pt x="1255449" y="1213"/>
                    </a:cubicBezTo>
                    <a:cubicBezTo>
                      <a:pt x="1259392" y="2770"/>
                      <a:pt x="1261463" y="6000"/>
                      <a:pt x="1261661" y="10905"/>
                    </a:cubicBezTo>
                    <a:cubicBezTo>
                      <a:pt x="1261408" y="16442"/>
                      <a:pt x="1258859" y="21149"/>
                      <a:pt x="1254012" y="25028"/>
                    </a:cubicBezTo>
                    <a:cubicBezTo>
                      <a:pt x="1249165" y="28907"/>
                      <a:pt x="1243535" y="31866"/>
                      <a:pt x="1237122" y="33904"/>
                    </a:cubicBezTo>
                    <a:cubicBezTo>
                      <a:pt x="1230708" y="35942"/>
                      <a:pt x="1225026" y="36969"/>
                      <a:pt x="1220075" y="36984"/>
                    </a:cubicBezTo>
                    <a:cubicBezTo>
                      <a:pt x="1216641" y="43781"/>
                      <a:pt x="1212671" y="52721"/>
                      <a:pt x="1208164" y="63807"/>
                    </a:cubicBezTo>
                    <a:cubicBezTo>
                      <a:pt x="1203656" y="74893"/>
                      <a:pt x="1199125" y="86466"/>
                      <a:pt x="1194568" y="98527"/>
                    </a:cubicBezTo>
                    <a:cubicBezTo>
                      <a:pt x="1190011" y="110587"/>
                      <a:pt x="1185942" y="121477"/>
                      <a:pt x="1182360" y="131198"/>
                    </a:cubicBezTo>
                    <a:cubicBezTo>
                      <a:pt x="1178777" y="140918"/>
                      <a:pt x="1176195" y="147810"/>
                      <a:pt x="1174612" y="151875"/>
                    </a:cubicBezTo>
                    <a:cubicBezTo>
                      <a:pt x="1198709" y="152125"/>
                      <a:pt x="1221440" y="153123"/>
                      <a:pt x="1242806" y="154871"/>
                    </a:cubicBezTo>
                    <a:cubicBezTo>
                      <a:pt x="1264172" y="156618"/>
                      <a:pt x="1281264" y="157617"/>
                      <a:pt x="1294084" y="157866"/>
                    </a:cubicBezTo>
                    <a:cubicBezTo>
                      <a:pt x="1295547" y="153633"/>
                      <a:pt x="1298987" y="144765"/>
                      <a:pt x="1304403" y="131264"/>
                    </a:cubicBezTo>
                    <a:cubicBezTo>
                      <a:pt x="1309820" y="117762"/>
                      <a:pt x="1316366" y="102826"/>
                      <a:pt x="1324040" y="86456"/>
                    </a:cubicBezTo>
                    <a:cubicBezTo>
                      <a:pt x="1331714" y="70086"/>
                      <a:pt x="1339670" y="55480"/>
                      <a:pt x="1347906" y="42640"/>
                    </a:cubicBezTo>
                    <a:cubicBezTo>
                      <a:pt x="1356142" y="29799"/>
                      <a:pt x="1363811" y="21923"/>
                      <a:pt x="1370913" y="19011"/>
                    </a:cubicBezTo>
                    <a:cubicBezTo>
                      <a:pt x="1375686" y="17329"/>
                      <a:pt x="1380119" y="16072"/>
                      <a:pt x="1384213" y="15238"/>
                    </a:cubicBezTo>
                    <a:cubicBezTo>
                      <a:pt x="1388308" y="14405"/>
                      <a:pt x="1390914" y="14218"/>
                      <a:pt x="1392032" y="14677"/>
                    </a:cubicBezTo>
                    <a:cubicBezTo>
                      <a:pt x="1393150" y="15136"/>
                      <a:pt x="1391632" y="16463"/>
                      <a:pt x="1387477" y="18658"/>
                    </a:cubicBezTo>
                    <a:cubicBezTo>
                      <a:pt x="1384990" y="19961"/>
                      <a:pt x="1379782" y="26401"/>
                      <a:pt x="1371852" y="37976"/>
                    </a:cubicBezTo>
                    <a:cubicBezTo>
                      <a:pt x="1363923" y="49552"/>
                      <a:pt x="1354799" y="65494"/>
                      <a:pt x="1344481" y="85802"/>
                    </a:cubicBezTo>
                    <a:cubicBezTo>
                      <a:pt x="1334162" y="106110"/>
                      <a:pt x="1324177" y="130014"/>
                      <a:pt x="1314525" y="157514"/>
                    </a:cubicBezTo>
                    <a:cubicBezTo>
                      <a:pt x="1318431" y="157543"/>
                      <a:pt x="1323306" y="157396"/>
                      <a:pt x="1329150" y="157073"/>
                    </a:cubicBezTo>
                    <a:cubicBezTo>
                      <a:pt x="1334995" y="156750"/>
                      <a:pt x="1339517" y="156075"/>
                      <a:pt x="1342718" y="155047"/>
                    </a:cubicBezTo>
                    <a:cubicBezTo>
                      <a:pt x="1346140" y="153879"/>
                      <a:pt x="1348196" y="153747"/>
                      <a:pt x="1348886" y="154650"/>
                    </a:cubicBezTo>
                    <a:cubicBezTo>
                      <a:pt x="1349576" y="155553"/>
                      <a:pt x="1348460" y="157095"/>
                      <a:pt x="1345538" y="159276"/>
                    </a:cubicBezTo>
                    <a:cubicBezTo>
                      <a:pt x="1340744" y="162404"/>
                      <a:pt x="1335178" y="164694"/>
                      <a:pt x="1328842" y="166148"/>
                    </a:cubicBezTo>
                    <a:cubicBezTo>
                      <a:pt x="1322506" y="167602"/>
                      <a:pt x="1316676" y="168483"/>
                      <a:pt x="1311353" y="168791"/>
                    </a:cubicBezTo>
                    <a:cubicBezTo>
                      <a:pt x="1309600" y="174275"/>
                      <a:pt x="1307026" y="182207"/>
                      <a:pt x="1303632" y="192586"/>
                    </a:cubicBezTo>
                    <a:cubicBezTo>
                      <a:pt x="1300239" y="202965"/>
                      <a:pt x="1297026" y="214079"/>
                      <a:pt x="1293996" y="225928"/>
                    </a:cubicBezTo>
                    <a:cubicBezTo>
                      <a:pt x="1290965" y="237778"/>
                      <a:pt x="1289119" y="248650"/>
                      <a:pt x="1288456" y="258544"/>
                    </a:cubicBezTo>
                    <a:cubicBezTo>
                      <a:pt x="1287793" y="268439"/>
                      <a:pt x="1289317" y="275643"/>
                      <a:pt x="1293027" y="280158"/>
                    </a:cubicBezTo>
                    <a:cubicBezTo>
                      <a:pt x="1295369" y="282669"/>
                      <a:pt x="1298262" y="283990"/>
                      <a:pt x="1301705" y="284123"/>
                    </a:cubicBezTo>
                    <a:cubicBezTo>
                      <a:pt x="1305149" y="284255"/>
                      <a:pt x="1308834" y="282933"/>
                      <a:pt x="1312762" y="280158"/>
                    </a:cubicBezTo>
                    <a:cubicBezTo>
                      <a:pt x="1321757" y="273073"/>
                      <a:pt x="1329936" y="263630"/>
                      <a:pt x="1337300" y="251832"/>
                    </a:cubicBezTo>
                    <a:lnTo>
                      <a:pt x="1353703" y="222025"/>
                    </a:lnTo>
                    <a:lnTo>
                      <a:pt x="1354482" y="218836"/>
                    </a:lnTo>
                    <a:cubicBezTo>
                      <a:pt x="1361787" y="202140"/>
                      <a:pt x="1371670" y="188131"/>
                      <a:pt x="1384130" y="176809"/>
                    </a:cubicBezTo>
                    <a:cubicBezTo>
                      <a:pt x="1396589" y="165487"/>
                      <a:pt x="1409027" y="159761"/>
                      <a:pt x="1421443" y="159628"/>
                    </a:cubicBezTo>
                    <a:cubicBezTo>
                      <a:pt x="1430336" y="159950"/>
                      <a:pt x="1436788" y="163222"/>
                      <a:pt x="1440800" y="169444"/>
                    </a:cubicBezTo>
                    <a:cubicBezTo>
                      <a:pt x="1444812" y="175666"/>
                      <a:pt x="1446591" y="183611"/>
                      <a:pt x="1446138" y="193278"/>
                    </a:cubicBezTo>
                    <a:cubicBezTo>
                      <a:pt x="1445686" y="202946"/>
                      <a:pt x="1443210" y="213110"/>
                      <a:pt x="1438712" y="223770"/>
                    </a:cubicBezTo>
                    <a:cubicBezTo>
                      <a:pt x="1436002" y="230106"/>
                      <a:pt x="1432081" y="236993"/>
                      <a:pt x="1426949" y="244431"/>
                    </a:cubicBezTo>
                    <a:cubicBezTo>
                      <a:pt x="1421817" y="251868"/>
                      <a:pt x="1415870" y="258843"/>
                      <a:pt x="1409108" y="265356"/>
                    </a:cubicBezTo>
                    <a:cubicBezTo>
                      <a:pt x="1410503" y="268036"/>
                      <a:pt x="1412559" y="270165"/>
                      <a:pt x="1415275" y="271744"/>
                    </a:cubicBezTo>
                    <a:cubicBezTo>
                      <a:pt x="1417992" y="273322"/>
                      <a:pt x="1421457" y="274130"/>
                      <a:pt x="1425672" y="274167"/>
                    </a:cubicBezTo>
                    <a:cubicBezTo>
                      <a:pt x="1433225" y="273731"/>
                      <a:pt x="1440204" y="269746"/>
                      <a:pt x="1446609" y="262210"/>
                    </a:cubicBezTo>
                    <a:lnTo>
                      <a:pt x="1452774" y="252914"/>
                    </a:lnTo>
                    <a:lnTo>
                      <a:pt x="1461249" y="235378"/>
                    </a:lnTo>
                    <a:cubicBezTo>
                      <a:pt x="1469024" y="218784"/>
                      <a:pt x="1477174" y="202455"/>
                      <a:pt x="1485698" y="186391"/>
                    </a:cubicBezTo>
                    <a:cubicBezTo>
                      <a:pt x="1490045" y="178021"/>
                      <a:pt x="1493951" y="172117"/>
                      <a:pt x="1497416" y="168681"/>
                    </a:cubicBezTo>
                    <a:cubicBezTo>
                      <a:pt x="1500882" y="165245"/>
                      <a:pt x="1505317" y="163747"/>
                      <a:pt x="1510721" y="164188"/>
                    </a:cubicBezTo>
                    <a:cubicBezTo>
                      <a:pt x="1513033" y="164467"/>
                      <a:pt x="1515456" y="164878"/>
                      <a:pt x="1517989" y="165421"/>
                    </a:cubicBezTo>
                    <a:cubicBezTo>
                      <a:pt x="1520522" y="165965"/>
                      <a:pt x="1523033" y="166023"/>
                      <a:pt x="1525522" y="165598"/>
                    </a:cubicBezTo>
                    <a:cubicBezTo>
                      <a:pt x="1521902" y="167721"/>
                      <a:pt x="1517591" y="172402"/>
                      <a:pt x="1512587" y="179642"/>
                    </a:cubicBezTo>
                    <a:cubicBezTo>
                      <a:pt x="1507583" y="186882"/>
                      <a:pt x="1502463" y="195219"/>
                      <a:pt x="1497224" y="204651"/>
                    </a:cubicBezTo>
                    <a:cubicBezTo>
                      <a:pt x="1491985" y="214084"/>
                      <a:pt x="1487204" y="223152"/>
                      <a:pt x="1482879" y="231853"/>
                    </a:cubicBezTo>
                    <a:cubicBezTo>
                      <a:pt x="1486499" y="227272"/>
                      <a:pt x="1490889" y="222074"/>
                      <a:pt x="1496051" y="216259"/>
                    </a:cubicBezTo>
                    <a:cubicBezTo>
                      <a:pt x="1501212" y="210444"/>
                      <a:pt x="1506572" y="205069"/>
                      <a:pt x="1512130" y="200135"/>
                    </a:cubicBezTo>
                    <a:cubicBezTo>
                      <a:pt x="1518039" y="194877"/>
                      <a:pt x="1525292" y="189456"/>
                      <a:pt x="1533889" y="183871"/>
                    </a:cubicBezTo>
                    <a:cubicBezTo>
                      <a:pt x="1542487" y="178287"/>
                      <a:pt x="1550810" y="173779"/>
                      <a:pt x="1558859" y="170349"/>
                    </a:cubicBezTo>
                    <a:cubicBezTo>
                      <a:pt x="1566908" y="166918"/>
                      <a:pt x="1573065" y="165804"/>
                      <a:pt x="1577329" y="167007"/>
                    </a:cubicBezTo>
                    <a:cubicBezTo>
                      <a:pt x="1577144" y="167288"/>
                      <a:pt x="1575156" y="170867"/>
                      <a:pt x="1571365" y="177745"/>
                    </a:cubicBezTo>
                    <a:cubicBezTo>
                      <a:pt x="1567574" y="184623"/>
                      <a:pt x="1563086" y="193114"/>
                      <a:pt x="1557901" y="203219"/>
                    </a:cubicBezTo>
                    <a:cubicBezTo>
                      <a:pt x="1552717" y="213324"/>
                      <a:pt x="1547943" y="223357"/>
                      <a:pt x="1543579" y="233318"/>
                    </a:cubicBezTo>
                    <a:cubicBezTo>
                      <a:pt x="1539215" y="243280"/>
                      <a:pt x="1536368" y="251485"/>
                      <a:pt x="1535038" y="257933"/>
                    </a:cubicBezTo>
                    <a:cubicBezTo>
                      <a:pt x="1533753" y="264989"/>
                      <a:pt x="1533768" y="269732"/>
                      <a:pt x="1535082" y="272162"/>
                    </a:cubicBezTo>
                    <a:cubicBezTo>
                      <a:pt x="1536396" y="274592"/>
                      <a:pt x="1538261" y="275723"/>
                      <a:pt x="1540677" y="275554"/>
                    </a:cubicBezTo>
                    <a:cubicBezTo>
                      <a:pt x="1546905" y="275076"/>
                      <a:pt x="1553244" y="270903"/>
                      <a:pt x="1559694" y="263037"/>
                    </a:cubicBezTo>
                    <a:cubicBezTo>
                      <a:pt x="1566145" y="255170"/>
                      <a:pt x="1571988" y="246481"/>
                      <a:pt x="1577224" y="236970"/>
                    </a:cubicBezTo>
                    <a:lnTo>
                      <a:pt x="1579837" y="232122"/>
                    </a:lnTo>
                    <a:lnTo>
                      <a:pt x="1583082" y="218836"/>
                    </a:lnTo>
                    <a:cubicBezTo>
                      <a:pt x="1590387" y="202140"/>
                      <a:pt x="1600270" y="188131"/>
                      <a:pt x="1612730" y="176809"/>
                    </a:cubicBezTo>
                    <a:cubicBezTo>
                      <a:pt x="1625189" y="165487"/>
                      <a:pt x="1637627" y="159761"/>
                      <a:pt x="1650043" y="159628"/>
                    </a:cubicBezTo>
                    <a:cubicBezTo>
                      <a:pt x="1658936" y="159950"/>
                      <a:pt x="1665388" y="163222"/>
                      <a:pt x="1669400" y="169444"/>
                    </a:cubicBezTo>
                    <a:cubicBezTo>
                      <a:pt x="1673412" y="175666"/>
                      <a:pt x="1675191" y="183611"/>
                      <a:pt x="1674739" y="193278"/>
                    </a:cubicBezTo>
                    <a:cubicBezTo>
                      <a:pt x="1674286" y="202946"/>
                      <a:pt x="1671810" y="213110"/>
                      <a:pt x="1667311" y="223770"/>
                    </a:cubicBezTo>
                    <a:cubicBezTo>
                      <a:pt x="1664602" y="230106"/>
                      <a:pt x="1660681" y="236993"/>
                      <a:pt x="1655549" y="244431"/>
                    </a:cubicBezTo>
                    <a:cubicBezTo>
                      <a:pt x="1650417" y="251868"/>
                      <a:pt x="1644470" y="258843"/>
                      <a:pt x="1637708" y="265356"/>
                    </a:cubicBezTo>
                    <a:cubicBezTo>
                      <a:pt x="1639103" y="268036"/>
                      <a:pt x="1641159" y="270165"/>
                      <a:pt x="1643875" y="271744"/>
                    </a:cubicBezTo>
                    <a:cubicBezTo>
                      <a:pt x="1646592" y="273322"/>
                      <a:pt x="1650057" y="274130"/>
                      <a:pt x="1654272" y="274167"/>
                    </a:cubicBezTo>
                    <a:cubicBezTo>
                      <a:pt x="1658049" y="273949"/>
                      <a:pt x="1661681" y="272844"/>
                      <a:pt x="1665171" y="270851"/>
                    </a:cubicBezTo>
                    <a:lnTo>
                      <a:pt x="1670045" y="266655"/>
                    </a:lnTo>
                    <a:lnTo>
                      <a:pt x="1670245" y="264651"/>
                    </a:lnTo>
                    <a:cubicBezTo>
                      <a:pt x="1679550" y="252247"/>
                      <a:pt x="1687842" y="238563"/>
                      <a:pt x="1695124" y="223600"/>
                    </a:cubicBezTo>
                    <a:cubicBezTo>
                      <a:pt x="1702405" y="208637"/>
                      <a:pt x="1708531" y="193518"/>
                      <a:pt x="1713502" y="178242"/>
                    </a:cubicBezTo>
                    <a:cubicBezTo>
                      <a:pt x="1718473" y="162966"/>
                      <a:pt x="1722145" y="148655"/>
                      <a:pt x="1724519" y="135311"/>
                    </a:cubicBezTo>
                    <a:cubicBezTo>
                      <a:pt x="1725985" y="128817"/>
                      <a:pt x="1728730" y="125241"/>
                      <a:pt x="1732755" y="124582"/>
                    </a:cubicBezTo>
                    <a:cubicBezTo>
                      <a:pt x="1736779" y="123922"/>
                      <a:pt x="1740334" y="125672"/>
                      <a:pt x="1743419" y="129829"/>
                    </a:cubicBezTo>
                    <a:cubicBezTo>
                      <a:pt x="1746504" y="133986"/>
                      <a:pt x="1747370" y="140043"/>
                      <a:pt x="1746017" y="147998"/>
                    </a:cubicBezTo>
                    <a:cubicBezTo>
                      <a:pt x="1744658" y="153035"/>
                      <a:pt x="1741912" y="157675"/>
                      <a:pt x="1737779" y="161919"/>
                    </a:cubicBezTo>
                    <a:cubicBezTo>
                      <a:pt x="1733645" y="166163"/>
                      <a:pt x="1729930" y="169393"/>
                      <a:pt x="1726633" y="171611"/>
                    </a:cubicBezTo>
                    <a:cubicBezTo>
                      <a:pt x="1733285" y="171971"/>
                      <a:pt x="1740862" y="172044"/>
                      <a:pt x="1749365" y="171831"/>
                    </a:cubicBezTo>
                    <a:cubicBezTo>
                      <a:pt x="1757867" y="171618"/>
                      <a:pt x="1766501" y="171075"/>
                      <a:pt x="1775268" y="170201"/>
                    </a:cubicBezTo>
                    <a:cubicBezTo>
                      <a:pt x="1776303" y="172940"/>
                      <a:pt x="1775907" y="176978"/>
                      <a:pt x="1774078" y="182316"/>
                    </a:cubicBezTo>
                    <a:cubicBezTo>
                      <a:pt x="1772250" y="187654"/>
                      <a:pt x="1770180" y="192661"/>
                      <a:pt x="1767867" y="197338"/>
                    </a:cubicBezTo>
                    <a:cubicBezTo>
                      <a:pt x="1766317" y="200374"/>
                      <a:pt x="1763536" y="205844"/>
                      <a:pt x="1759524" y="213748"/>
                    </a:cubicBezTo>
                    <a:cubicBezTo>
                      <a:pt x="1755513" y="221652"/>
                      <a:pt x="1751642" y="230161"/>
                      <a:pt x="1747911" y="239276"/>
                    </a:cubicBezTo>
                    <a:cubicBezTo>
                      <a:pt x="1744180" y="248392"/>
                      <a:pt x="1741961" y="256285"/>
                      <a:pt x="1741253" y="262955"/>
                    </a:cubicBezTo>
                    <a:cubicBezTo>
                      <a:pt x="1740546" y="269625"/>
                      <a:pt x="1742721" y="273245"/>
                      <a:pt x="1747779" y="273814"/>
                    </a:cubicBezTo>
                    <a:cubicBezTo>
                      <a:pt x="1752730" y="273479"/>
                      <a:pt x="1758099" y="269568"/>
                      <a:pt x="1763886" y="262080"/>
                    </a:cubicBezTo>
                    <a:cubicBezTo>
                      <a:pt x="1769673" y="254592"/>
                      <a:pt x="1775068" y="246242"/>
                      <a:pt x="1780071" y="237031"/>
                    </a:cubicBezTo>
                    <a:cubicBezTo>
                      <a:pt x="1785075" y="227820"/>
                      <a:pt x="1788877" y="220463"/>
                      <a:pt x="1791479" y="214959"/>
                    </a:cubicBezTo>
                    <a:cubicBezTo>
                      <a:pt x="1793264" y="212044"/>
                      <a:pt x="1794805" y="211002"/>
                      <a:pt x="1796105" y="211831"/>
                    </a:cubicBezTo>
                    <a:cubicBezTo>
                      <a:pt x="1797405" y="212661"/>
                      <a:pt x="1797272" y="214878"/>
                      <a:pt x="1795708" y="218483"/>
                    </a:cubicBezTo>
                    <a:cubicBezTo>
                      <a:pt x="1792284" y="225828"/>
                      <a:pt x="1788051" y="234086"/>
                      <a:pt x="1783008" y="243258"/>
                    </a:cubicBezTo>
                    <a:cubicBezTo>
                      <a:pt x="1777965" y="252429"/>
                      <a:pt x="1772218" y="260740"/>
                      <a:pt x="1765765" y="268188"/>
                    </a:cubicBezTo>
                    <a:cubicBezTo>
                      <a:pt x="1759313" y="275637"/>
                      <a:pt x="1752260" y="280449"/>
                      <a:pt x="1744607" y="282625"/>
                    </a:cubicBezTo>
                    <a:cubicBezTo>
                      <a:pt x="1740334" y="283643"/>
                      <a:pt x="1735840" y="282938"/>
                      <a:pt x="1731123" y="280510"/>
                    </a:cubicBezTo>
                    <a:cubicBezTo>
                      <a:pt x="1726407" y="278082"/>
                      <a:pt x="1723139" y="273462"/>
                      <a:pt x="1721321" y="266648"/>
                    </a:cubicBezTo>
                    <a:cubicBezTo>
                      <a:pt x="1719502" y="259835"/>
                      <a:pt x="1720803" y="250358"/>
                      <a:pt x="1725223" y="238219"/>
                    </a:cubicBezTo>
                    <a:cubicBezTo>
                      <a:pt x="1728204" y="230715"/>
                      <a:pt x="1732022" y="223080"/>
                      <a:pt x="1736677" y="215312"/>
                    </a:cubicBezTo>
                    <a:cubicBezTo>
                      <a:pt x="1741332" y="207544"/>
                      <a:pt x="1744798" y="201317"/>
                      <a:pt x="1747074" y="196633"/>
                    </a:cubicBezTo>
                    <a:cubicBezTo>
                      <a:pt x="1749335" y="190877"/>
                      <a:pt x="1747896" y="186706"/>
                      <a:pt x="1742757" y="184122"/>
                    </a:cubicBezTo>
                    <a:cubicBezTo>
                      <a:pt x="1737617" y="181537"/>
                      <a:pt x="1730011" y="180187"/>
                      <a:pt x="1719937" y="180069"/>
                    </a:cubicBezTo>
                    <a:lnTo>
                      <a:pt x="1715708" y="191347"/>
                    </a:lnTo>
                    <a:lnTo>
                      <a:pt x="1707050" y="212152"/>
                    </a:lnTo>
                    <a:lnTo>
                      <a:pt x="1707840" y="211831"/>
                    </a:lnTo>
                    <a:cubicBezTo>
                      <a:pt x="1709514" y="212426"/>
                      <a:pt x="1709867" y="214056"/>
                      <a:pt x="1708898" y="216721"/>
                    </a:cubicBezTo>
                    <a:cubicBezTo>
                      <a:pt x="1706877" y="221720"/>
                      <a:pt x="1703400" y="229187"/>
                      <a:pt x="1698468" y="239120"/>
                    </a:cubicBezTo>
                    <a:cubicBezTo>
                      <a:pt x="1693537" y="249053"/>
                      <a:pt x="1687293" y="258242"/>
                      <a:pt x="1679738" y="266687"/>
                    </a:cubicBezTo>
                    <a:cubicBezTo>
                      <a:pt x="1672182" y="275132"/>
                      <a:pt x="1663459" y="279623"/>
                      <a:pt x="1653567" y="280158"/>
                    </a:cubicBezTo>
                    <a:cubicBezTo>
                      <a:pt x="1648288" y="280106"/>
                      <a:pt x="1643780" y="279240"/>
                      <a:pt x="1640043" y="277559"/>
                    </a:cubicBezTo>
                    <a:cubicBezTo>
                      <a:pt x="1636305" y="275877"/>
                      <a:pt x="1633295" y="273689"/>
                      <a:pt x="1631012" y="270995"/>
                    </a:cubicBezTo>
                    <a:cubicBezTo>
                      <a:pt x="1626056" y="274754"/>
                      <a:pt x="1620990" y="277720"/>
                      <a:pt x="1615813" y="279893"/>
                    </a:cubicBezTo>
                    <a:cubicBezTo>
                      <a:pt x="1610637" y="282067"/>
                      <a:pt x="1605483" y="283095"/>
                      <a:pt x="1600351" y="282977"/>
                    </a:cubicBezTo>
                    <a:cubicBezTo>
                      <a:pt x="1591458" y="282544"/>
                      <a:pt x="1585005" y="279220"/>
                      <a:pt x="1580993" y="273005"/>
                    </a:cubicBezTo>
                    <a:cubicBezTo>
                      <a:pt x="1578988" y="269897"/>
                      <a:pt x="1577540" y="266364"/>
                      <a:pt x="1576650" y="262404"/>
                    </a:cubicBezTo>
                    <a:lnTo>
                      <a:pt x="1575838" y="251674"/>
                    </a:lnTo>
                    <a:lnTo>
                      <a:pt x="1571029" y="259299"/>
                    </a:lnTo>
                    <a:cubicBezTo>
                      <a:pt x="1567760" y="263819"/>
                      <a:pt x="1564260" y="268041"/>
                      <a:pt x="1560530" y="271965"/>
                    </a:cubicBezTo>
                    <a:cubicBezTo>
                      <a:pt x="1553070" y="279812"/>
                      <a:pt x="1544808" y="283945"/>
                      <a:pt x="1535743" y="284365"/>
                    </a:cubicBezTo>
                    <a:cubicBezTo>
                      <a:pt x="1531433" y="284463"/>
                      <a:pt x="1527208" y="283327"/>
                      <a:pt x="1523069" y="280958"/>
                    </a:cubicBezTo>
                    <a:cubicBezTo>
                      <a:pt x="1518929" y="278589"/>
                      <a:pt x="1516061" y="274399"/>
                      <a:pt x="1514467" y="268388"/>
                    </a:cubicBezTo>
                    <a:cubicBezTo>
                      <a:pt x="1512872" y="262377"/>
                      <a:pt x="1513738" y="253958"/>
                      <a:pt x="1517064" y="243131"/>
                    </a:cubicBezTo>
                    <a:cubicBezTo>
                      <a:pt x="1518489" y="238572"/>
                      <a:pt x="1520838" y="233241"/>
                      <a:pt x="1524113" y="227140"/>
                    </a:cubicBezTo>
                    <a:cubicBezTo>
                      <a:pt x="1527387" y="221038"/>
                      <a:pt x="1531499" y="214034"/>
                      <a:pt x="1536447" y="206126"/>
                    </a:cubicBezTo>
                    <a:cubicBezTo>
                      <a:pt x="1539304" y="201356"/>
                      <a:pt x="1540405" y="197623"/>
                      <a:pt x="1539750" y="194927"/>
                    </a:cubicBezTo>
                    <a:cubicBezTo>
                      <a:pt x="1539095" y="192232"/>
                      <a:pt x="1536463" y="191710"/>
                      <a:pt x="1531853" y="193361"/>
                    </a:cubicBezTo>
                    <a:cubicBezTo>
                      <a:pt x="1527243" y="195012"/>
                      <a:pt x="1520434" y="199972"/>
                      <a:pt x="1511425" y="208241"/>
                    </a:cubicBezTo>
                    <a:cubicBezTo>
                      <a:pt x="1505375" y="213483"/>
                      <a:pt x="1498180" y="221589"/>
                      <a:pt x="1489839" y="232558"/>
                    </a:cubicBezTo>
                    <a:cubicBezTo>
                      <a:pt x="1481499" y="243528"/>
                      <a:pt x="1472365" y="258682"/>
                      <a:pt x="1462438" y="278021"/>
                    </a:cubicBezTo>
                    <a:cubicBezTo>
                      <a:pt x="1461109" y="280407"/>
                      <a:pt x="1459450" y="281890"/>
                      <a:pt x="1457460" y="282471"/>
                    </a:cubicBezTo>
                    <a:cubicBezTo>
                      <a:pt x="1455470" y="283051"/>
                      <a:pt x="1452666" y="283212"/>
                      <a:pt x="1449046" y="282955"/>
                    </a:cubicBezTo>
                    <a:cubicBezTo>
                      <a:pt x="1446454" y="283058"/>
                      <a:pt x="1444237" y="283205"/>
                      <a:pt x="1442394" y="283396"/>
                    </a:cubicBezTo>
                    <a:cubicBezTo>
                      <a:pt x="1440551" y="283587"/>
                      <a:pt x="1438774" y="284262"/>
                      <a:pt x="1437064" y="285422"/>
                    </a:cubicBezTo>
                    <a:lnTo>
                      <a:pt x="1442988" y="273163"/>
                    </a:lnTo>
                    <a:lnTo>
                      <a:pt x="1438928" y="276389"/>
                    </a:lnTo>
                    <a:cubicBezTo>
                      <a:pt x="1434567" y="278634"/>
                      <a:pt x="1429913" y="279890"/>
                      <a:pt x="1424967" y="280158"/>
                    </a:cubicBezTo>
                    <a:cubicBezTo>
                      <a:pt x="1419688" y="280106"/>
                      <a:pt x="1415180" y="279240"/>
                      <a:pt x="1411443" y="277559"/>
                    </a:cubicBezTo>
                    <a:cubicBezTo>
                      <a:pt x="1407705" y="275877"/>
                      <a:pt x="1404695" y="273689"/>
                      <a:pt x="1402412" y="270995"/>
                    </a:cubicBezTo>
                    <a:cubicBezTo>
                      <a:pt x="1397456" y="274754"/>
                      <a:pt x="1392390" y="277720"/>
                      <a:pt x="1387213" y="279893"/>
                    </a:cubicBezTo>
                    <a:cubicBezTo>
                      <a:pt x="1382037" y="282067"/>
                      <a:pt x="1376883" y="283095"/>
                      <a:pt x="1371751" y="282977"/>
                    </a:cubicBezTo>
                    <a:cubicBezTo>
                      <a:pt x="1362857" y="282544"/>
                      <a:pt x="1356405" y="279220"/>
                      <a:pt x="1352393" y="273005"/>
                    </a:cubicBezTo>
                    <a:cubicBezTo>
                      <a:pt x="1348382" y="266790"/>
                      <a:pt x="1346602" y="258871"/>
                      <a:pt x="1347055" y="249249"/>
                    </a:cubicBezTo>
                    <a:lnTo>
                      <a:pt x="1347413" y="247782"/>
                    </a:lnTo>
                    <a:lnTo>
                      <a:pt x="1346334" y="249797"/>
                    </a:lnTo>
                    <a:cubicBezTo>
                      <a:pt x="1341829" y="257703"/>
                      <a:pt x="1337461" y="264316"/>
                      <a:pt x="1333229" y="269637"/>
                    </a:cubicBezTo>
                    <a:cubicBezTo>
                      <a:pt x="1328998" y="274958"/>
                      <a:pt x="1324290" y="280110"/>
                      <a:pt x="1319106" y="285092"/>
                    </a:cubicBezTo>
                    <a:cubicBezTo>
                      <a:pt x="1312821" y="291127"/>
                      <a:pt x="1306184" y="295004"/>
                      <a:pt x="1299194" y="296722"/>
                    </a:cubicBezTo>
                    <a:cubicBezTo>
                      <a:pt x="1292204" y="298440"/>
                      <a:pt x="1285567" y="297735"/>
                      <a:pt x="1279282" y="294607"/>
                    </a:cubicBezTo>
                    <a:cubicBezTo>
                      <a:pt x="1271509" y="290130"/>
                      <a:pt x="1267209" y="282388"/>
                      <a:pt x="1266380" y="271380"/>
                    </a:cubicBezTo>
                    <a:cubicBezTo>
                      <a:pt x="1265551" y="260372"/>
                      <a:pt x="1266724" y="248115"/>
                      <a:pt x="1269899" y="234607"/>
                    </a:cubicBezTo>
                    <a:cubicBezTo>
                      <a:pt x="1273073" y="221099"/>
                      <a:pt x="1276779" y="208357"/>
                      <a:pt x="1281017" y="196380"/>
                    </a:cubicBezTo>
                    <a:cubicBezTo>
                      <a:pt x="1285254" y="184403"/>
                      <a:pt x="1288552" y="175207"/>
                      <a:pt x="1290912" y="168791"/>
                    </a:cubicBezTo>
                    <a:cubicBezTo>
                      <a:pt x="1285038" y="168761"/>
                      <a:pt x="1274740" y="168469"/>
                      <a:pt x="1260016" y="167917"/>
                    </a:cubicBezTo>
                    <a:cubicBezTo>
                      <a:pt x="1245293" y="167364"/>
                      <a:pt x="1229668" y="166733"/>
                      <a:pt x="1213144" y="166024"/>
                    </a:cubicBezTo>
                    <a:cubicBezTo>
                      <a:pt x="1196619" y="165315"/>
                      <a:pt x="1182717" y="164710"/>
                      <a:pt x="1171440" y="164210"/>
                    </a:cubicBezTo>
                    <a:cubicBezTo>
                      <a:pt x="1162212" y="191927"/>
                      <a:pt x="1149068" y="218529"/>
                      <a:pt x="1132008" y="244015"/>
                    </a:cubicBezTo>
                    <a:cubicBezTo>
                      <a:pt x="1114947" y="269500"/>
                      <a:pt x="1094363" y="291089"/>
                      <a:pt x="1070255" y="308782"/>
                    </a:cubicBezTo>
                    <a:cubicBezTo>
                      <a:pt x="1046146" y="326476"/>
                      <a:pt x="1018905" y="337492"/>
                      <a:pt x="988531" y="341832"/>
                    </a:cubicBezTo>
                    <a:cubicBezTo>
                      <a:pt x="968182" y="344350"/>
                      <a:pt x="948705" y="343456"/>
                      <a:pt x="930100" y="339150"/>
                    </a:cubicBezTo>
                    <a:cubicBezTo>
                      <a:pt x="911496" y="334845"/>
                      <a:pt x="895334" y="327354"/>
                      <a:pt x="881614" y="316678"/>
                    </a:cubicBezTo>
                    <a:cubicBezTo>
                      <a:pt x="867895" y="306001"/>
                      <a:pt x="858186" y="292365"/>
                      <a:pt x="852490" y="275769"/>
                    </a:cubicBezTo>
                    <a:cubicBezTo>
                      <a:pt x="846793" y="259173"/>
                      <a:pt x="846678" y="239843"/>
                      <a:pt x="852143" y="217779"/>
                    </a:cubicBezTo>
                    <a:cubicBezTo>
                      <a:pt x="854351" y="210021"/>
                      <a:pt x="858119" y="202785"/>
                      <a:pt x="863447" y="196072"/>
                    </a:cubicBezTo>
                    <a:cubicBezTo>
                      <a:pt x="868774" y="189358"/>
                      <a:pt x="874396" y="183898"/>
                      <a:pt x="880311" y="179690"/>
                    </a:cubicBezTo>
                    <a:cubicBezTo>
                      <a:pt x="886226" y="175483"/>
                      <a:pt x="891169" y="173260"/>
                      <a:pt x="895139" y="173021"/>
                    </a:cubicBezTo>
                    <a:cubicBezTo>
                      <a:pt x="898626" y="173138"/>
                      <a:pt x="900109" y="173784"/>
                      <a:pt x="899588" y="174959"/>
                    </a:cubicBezTo>
                    <a:cubicBezTo>
                      <a:pt x="899067" y="176134"/>
                      <a:pt x="897819" y="177132"/>
                      <a:pt x="895844" y="177954"/>
                    </a:cubicBezTo>
                    <a:cubicBezTo>
                      <a:pt x="889500" y="180605"/>
                      <a:pt x="882540" y="186846"/>
                      <a:pt x="874962" y="196677"/>
                    </a:cubicBezTo>
                    <a:cubicBezTo>
                      <a:pt x="867385" y="206508"/>
                      <a:pt x="862363" y="218828"/>
                      <a:pt x="859896" y="233638"/>
                    </a:cubicBezTo>
                    <a:cubicBezTo>
                      <a:pt x="857773" y="252770"/>
                      <a:pt x="860588" y="268492"/>
                      <a:pt x="868343" y="280802"/>
                    </a:cubicBezTo>
                    <a:cubicBezTo>
                      <a:pt x="876099" y="293112"/>
                      <a:pt x="886734" y="302457"/>
                      <a:pt x="900249" y="308836"/>
                    </a:cubicBezTo>
                    <a:cubicBezTo>
                      <a:pt x="913764" y="315216"/>
                      <a:pt x="928100" y="319076"/>
                      <a:pt x="943256" y="320417"/>
                    </a:cubicBezTo>
                    <a:cubicBezTo>
                      <a:pt x="958412" y="321758"/>
                      <a:pt x="972329" y="321025"/>
                      <a:pt x="985007" y="318220"/>
                    </a:cubicBezTo>
                    <a:cubicBezTo>
                      <a:pt x="1017717" y="310455"/>
                      <a:pt x="1045141" y="298338"/>
                      <a:pt x="1067279" y="281868"/>
                    </a:cubicBezTo>
                    <a:cubicBezTo>
                      <a:pt x="1089416" y="265397"/>
                      <a:pt x="1107364" y="246754"/>
                      <a:pt x="1121121" y="225937"/>
                    </a:cubicBezTo>
                    <a:cubicBezTo>
                      <a:pt x="1134879" y="205119"/>
                      <a:pt x="1145543" y="184309"/>
                      <a:pt x="1153114" y="163505"/>
                    </a:cubicBezTo>
                    <a:cubicBezTo>
                      <a:pt x="1149413" y="163542"/>
                      <a:pt x="1145801" y="164085"/>
                      <a:pt x="1142277" y="165135"/>
                    </a:cubicBezTo>
                    <a:cubicBezTo>
                      <a:pt x="1138753" y="166185"/>
                      <a:pt x="1135316" y="167521"/>
                      <a:pt x="1131968" y="169144"/>
                    </a:cubicBezTo>
                    <a:cubicBezTo>
                      <a:pt x="1129545" y="170326"/>
                      <a:pt x="1126814" y="171045"/>
                      <a:pt x="1123774" y="171302"/>
                    </a:cubicBezTo>
                    <a:cubicBezTo>
                      <a:pt x="1120735" y="171559"/>
                      <a:pt x="1120294" y="169548"/>
                      <a:pt x="1122453" y="165267"/>
                    </a:cubicBezTo>
                    <a:cubicBezTo>
                      <a:pt x="1124178" y="162462"/>
                      <a:pt x="1127071" y="159702"/>
                      <a:pt x="1131131" y="156985"/>
                    </a:cubicBezTo>
                    <a:cubicBezTo>
                      <a:pt x="1135191" y="154269"/>
                      <a:pt x="1139582" y="152565"/>
                      <a:pt x="1144303" y="151875"/>
                    </a:cubicBezTo>
                    <a:lnTo>
                      <a:pt x="1158048" y="151875"/>
                    </a:lnTo>
                    <a:cubicBezTo>
                      <a:pt x="1164093" y="136871"/>
                      <a:pt x="1170602" y="121573"/>
                      <a:pt x="1177575" y="105981"/>
                    </a:cubicBezTo>
                    <a:cubicBezTo>
                      <a:pt x="1184547" y="90390"/>
                      <a:pt x="1190952" y="76423"/>
                      <a:pt x="1196788" y="64082"/>
                    </a:cubicBezTo>
                    <a:cubicBezTo>
                      <a:pt x="1202625" y="51741"/>
                      <a:pt x="1206863" y="42943"/>
                      <a:pt x="1209502" y="37689"/>
                    </a:cubicBezTo>
                    <a:cubicBezTo>
                      <a:pt x="1192046" y="39368"/>
                      <a:pt x="1174270" y="41011"/>
                      <a:pt x="1156176" y="42618"/>
                    </a:cubicBezTo>
                    <a:cubicBezTo>
                      <a:pt x="1138081" y="44225"/>
                      <a:pt x="1120790" y="47354"/>
                      <a:pt x="1104303" y="52007"/>
                    </a:cubicBezTo>
                    <a:cubicBezTo>
                      <a:pt x="1087816" y="56659"/>
                      <a:pt x="1073257" y="64392"/>
                      <a:pt x="1060624" y="75206"/>
                    </a:cubicBezTo>
                    <a:cubicBezTo>
                      <a:pt x="1047992" y="86020"/>
                      <a:pt x="1038410" y="101474"/>
                      <a:pt x="1031880" y="121566"/>
                    </a:cubicBezTo>
                    <a:cubicBezTo>
                      <a:pt x="1028018" y="134611"/>
                      <a:pt x="1027596" y="146232"/>
                      <a:pt x="1030613" y="156430"/>
                    </a:cubicBezTo>
                    <a:cubicBezTo>
                      <a:pt x="1033631" y="166629"/>
                      <a:pt x="1039291" y="173969"/>
                      <a:pt x="1047595" y="178450"/>
                    </a:cubicBezTo>
                    <a:cubicBezTo>
                      <a:pt x="1055899" y="182932"/>
                      <a:pt x="1066050" y="183119"/>
                      <a:pt x="1078047" y="179012"/>
                    </a:cubicBezTo>
                    <a:cubicBezTo>
                      <a:pt x="1086725" y="175366"/>
                      <a:pt x="1093608" y="169031"/>
                      <a:pt x="1098697" y="160007"/>
                    </a:cubicBezTo>
                    <a:cubicBezTo>
                      <a:pt x="1103785" y="150983"/>
                      <a:pt x="1107170" y="142116"/>
                      <a:pt x="1108852" y="133405"/>
                    </a:cubicBezTo>
                    <a:cubicBezTo>
                      <a:pt x="1110533" y="124695"/>
                      <a:pt x="1110603" y="118986"/>
                      <a:pt x="1109061" y="116280"/>
                    </a:cubicBezTo>
                    <a:cubicBezTo>
                      <a:pt x="1107401" y="113380"/>
                      <a:pt x="1107372" y="111603"/>
                      <a:pt x="1108973" y="110950"/>
                    </a:cubicBezTo>
                    <a:cubicBezTo>
                      <a:pt x="1110573" y="110296"/>
                      <a:pt x="1112130" y="111251"/>
                      <a:pt x="1113642" y="113813"/>
                    </a:cubicBezTo>
                    <a:cubicBezTo>
                      <a:pt x="1117893" y="123740"/>
                      <a:pt x="1118711" y="133608"/>
                      <a:pt x="1116096" y="143417"/>
                    </a:cubicBezTo>
                    <a:cubicBezTo>
                      <a:pt x="1113481" y="153226"/>
                      <a:pt x="1108713" y="161919"/>
                      <a:pt x="1101790" y="169496"/>
                    </a:cubicBezTo>
                    <a:cubicBezTo>
                      <a:pt x="1094868" y="177073"/>
                      <a:pt x="1087071" y="182477"/>
                      <a:pt x="1078400" y="185708"/>
                    </a:cubicBezTo>
                    <a:cubicBezTo>
                      <a:pt x="1064000" y="190583"/>
                      <a:pt x="1050782" y="190270"/>
                      <a:pt x="1038745" y="184768"/>
                    </a:cubicBezTo>
                    <a:cubicBezTo>
                      <a:pt x="1026709" y="179266"/>
                      <a:pt x="1017667" y="170338"/>
                      <a:pt x="1011622" y="157984"/>
                    </a:cubicBezTo>
                    <a:cubicBezTo>
                      <a:pt x="1005576" y="145629"/>
                      <a:pt x="1004340" y="131611"/>
                      <a:pt x="1007915" y="115928"/>
                    </a:cubicBezTo>
                    <a:cubicBezTo>
                      <a:pt x="1013831" y="93934"/>
                      <a:pt x="1024488" y="77194"/>
                      <a:pt x="1039886" y="65707"/>
                    </a:cubicBezTo>
                    <a:cubicBezTo>
                      <a:pt x="1055285" y="54220"/>
                      <a:pt x="1073233" y="46203"/>
                      <a:pt x="1093730" y="41654"/>
                    </a:cubicBezTo>
                    <a:cubicBezTo>
                      <a:pt x="1114228" y="37106"/>
                      <a:pt x="1135083" y="34242"/>
                      <a:pt x="1156297" y="33064"/>
                    </a:cubicBezTo>
                    <a:cubicBezTo>
                      <a:pt x="1177510" y="31885"/>
                      <a:pt x="1196890" y="30608"/>
                      <a:pt x="1214436" y="29231"/>
                    </a:cubicBezTo>
                    <a:cubicBezTo>
                      <a:pt x="1215339" y="27617"/>
                      <a:pt x="1217214" y="24815"/>
                      <a:pt x="1220062" y="20825"/>
                    </a:cubicBezTo>
                    <a:cubicBezTo>
                      <a:pt x="1222909" y="16835"/>
                      <a:pt x="1226247" y="12885"/>
                      <a:pt x="1230073" y="8973"/>
                    </a:cubicBezTo>
                    <a:cubicBezTo>
                      <a:pt x="1233900" y="5062"/>
                      <a:pt x="1237733" y="2416"/>
                      <a:pt x="1241573" y="1037"/>
                    </a:cubicBezTo>
                    <a:cubicBezTo>
                      <a:pt x="1244227" y="318"/>
                      <a:pt x="1246710" y="-28"/>
                      <a:pt x="1249023" y="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397" tIns="34199" rIns="68397" bIns="3419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094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294" name="文本框 1293">
              <a:extLst>
                <a:ext uri="{FF2B5EF4-FFF2-40B4-BE49-F238E27FC236}">
                  <a16:creationId xmlns:a16="http://schemas.microsoft.com/office/drawing/2014/main" id="{3316EF38-0AAD-4970-9CCF-BDB88088CA29}"/>
                </a:ext>
              </a:extLst>
            </p:cNvPr>
            <p:cNvSpPr txBox="1"/>
            <p:nvPr/>
          </p:nvSpPr>
          <p:spPr>
            <a:xfrm>
              <a:off x="6429816" y="8650833"/>
              <a:ext cx="1393474" cy="499953"/>
            </a:xfrm>
            <a:prstGeom prst="rect">
              <a:avLst/>
            </a:prstGeom>
            <a:noFill/>
            <a:effectLst/>
          </p:spPr>
          <p:txBody>
            <a:bodyPr wrap="square" lIns="68397" tIns="34199" rIns="68397" bIns="34199" rtlCol="0">
              <a:noAutofit/>
            </a:bodyPr>
            <a:lstStyle>
              <a:defPPr>
                <a:defRPr lang="zh-CN"/>
              </a:defPPr>
              <a:lvl1pPr algn="ctr">
                <a:defRPr>
                  <a:gradFill>
                    <a:gsLst>
                      <a:gs pos="11000">
                        <a:schemeClr val="accent1"/>
                      </a:gs>
                      <a:gs pos="82000">
                        <a:schemeClr val="accent1">
                          <a:lumMod val="50000"/>
                        </a:schemeClr>
                      </a:gs>
                    </a:gsLst>
                    <a:path path="circle">
                      <a:fillToRect r="100000" b="100000"/>
                    </a:path>
                  </a:gradFill>
                  <a:latin typeface="+mj-lt"/>
                  <a:ea typeface="+mj-ea"/>
                </a:defRPr>
              </a:lvl1pPr>
            </a:lstStyle>
            <a:p>
              <a:r>
                <a:rPr lang="zh-CN" altLang="en-US" sz="1400" dirty="0">
                  <a:solidFill>
                    <a:schemeClr val="accent1"/>
                  </a:solidFill>
                </a:rPr>
                <a:t>国家级火炬</a:t>
              </a:r>
              <a:endParaRPr lang="en-US" altLang="zh-CN" sz="1400" dirty="0">
                <a:solidFill>
                  <a:schemeClr val="accent1"/>
                </a:solidFill>
              </a:endParaRPr>
            </a:p>
            <a:p>
              <a:r>
                <a:rPr lang="zh-CN" altLang="en-US" sz="1400" dirty="0">
                  <a:solidFill>
                    <a:schemeClr val="accent1"/>
                  </a:solidFill>
                </a:rPr>
                <a:t>计划项目证书</a:t>
              </a:r>
              <a:endParaRPr lang="zh-CN" altLang="en-US" sz="1346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331" name="组合 1330">
            <a:extLst>
              <a:ext uri="{FF2B5EF4-FFF2-40B4-BE49-F238E27FC236}">
                <a16:creationId xmlns:a16="http://schemas.microsoft.com/office/drawing/2014/main" id="{51A5EC33-02C2-46FE-AD03-EF99D6CCC697}"/>
              </a:ext>
            </a:extLst>
          </p:cNvPr>
          <p:cNvGrpSpPr/>
          <p:nvPr/>
        </p:nvGrpSpPr>
        <p:grpSpPr>
          <a:xfrm>
            <a:off x="3884482" y="4098633"/>
            <a:ext cx="1887438" cy="1253312"/>
            <a:chOff x="6455657" y="8388915"/>
            <a:chExt cx="1887438" cy="1253312"/>
          </a:xfrm>
        </p:grpSpPr>
        <p:grpSp>
          <p:nvGrpSpPr>
            <p:cNvPr id="1332" name="组合 1331">
              <a:extLst>
                <a:ext uri="{FF2B5EF4-FFF2-40B4-BE49-F238E27FC236}">
                  <a16:creationId xmlns:a16="http://schemas.microsoft.com/office/drawing/2014/main" id="{0E188126-0E06-6519-5CEF-B9E7E278F094}"/>
                </a:ext>
              </a:extLst>
            </p:cNvPr>
            <p:cNvGrpSpPr/>
            <p:nvPr/>
          </p:nvGrpSpPr>
          <p:grpSpPr>
            <a:xfrm>
              <a:off x="6455657" y="8448702"/>
              <a:ext cx="1887438" cy="1193525"/>
              <a:chOff x="-6514464" y="8574554"/>
              <a:chExt cx="1453439" cy="919089"/>
            </a:xfrm>
            <a:gradFill>
              <a:gsLst>
                <a:gs pos="0">
                  <a:srgbClr val="E6D4AC"/>
                </a:gs>
                <a:gs pos="95000">
                  <a:srgbClr val="D2B168"/>
                </a:gs>
              </a:gsLst>
              <a:lin ang="5400000" scaled="1"/>
            </a:gradFill>
          </p:grpSpPr>
          <p:sp>
            <p:nvSpPr>
              <p:cNvPr id="1337" name="Freeform 61">
                <a:extLst>
                  <a:ext uri="{FF2B5EF4-FFF2-40B4-BE49-F238E27FC236}">
                    <a16:creationId xmlns:a16="http://schemas.microsoft.com/office/drawing/2014/main" id="{C0CAC08B-88DC-0301-3541-EDAD46BCB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14464" y="8574554"/>
                <a:ext cx="851400" cy="919088"/>
              </a:xfrm>
              <a:custGeom>
                <a:avLst/>
                <a:gdLst>
                  <a:gd name="T0" fmla="*/ 528 w 640"/>
                  <a:gd name="T1" fmla="*/ 570 h 691"/>
                  <a:gd name="T2" fmla="*/ 111 w 640"/>
                  <a:gd name="T3" fmla="*/ 162 h 691"/>
                  <a:gd name="T4" fmla="*/ 115 w 640"/>
                  <a:gd name="T5" fmla="*/ 148 h 691"/>
                  <a:gd name="T6" fmla="*/ 120 w 640"/>
                  <a:gd name="T7" fmla="*/ 135 h 691"/>
                  <a:gd name="T8" fmla="*/ 151 w 640"/>
                  <a:gd name="T9" fmla="*/ 63 h 691"/>
                  <a:gd name="T10" fmla="*/ 180 w 640"/>
                  <a:gd name="T11" fmla="*/ 0 h 691"/>
                  <a:gd name="T12" fmla="*/ 153 w 640"/>
                  <a:gd name="T13" fmla="*/ 32 h 691"/>
                  <a:gd name="T14" fmla="*/ 149 w 640"/>
                  <a:gd name="T15" fmla="*/ 62 h 691"/>
                  <a:gd name="T16" fmla="*/ 116 w 640"/>
                  <a:gd name="T17" fmla="*/ 134 h 691"/>
                  <a:gd name="T18" fmla="*/ 106 w 640"/>
                  <a:gd name="T19" fmla="*/ 161 h 691"/>
                  <a:gd name="T20" fmla="*/ 517 w 640"/>
                  <a:gd name="T21" fmla="*/ 586 h 691"/>
                  <a:gd name="T22" fmla="*/ 525 w 640"/>
                  <a:gd name="T23" fmla="*/ 590 h 691"/>
                  <a:gd name="T24" fmla="*/ 620 w 640"/>
                  <a:gd name="T25" fmla="*/ 691 h 691"/>
                  <a:gd name="T26" fmla="*/ 640 w 640"/>
                  <a:gd name="T27" fmla="*/ 679 h 691"/>
                  <a:gd name="T28" fmla="*/ 528 w 640"/>
                  <a:gd name="T29" fmla="*/ 570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40" h="691">
                    <a:moveTo>
                      <a:pt x="528" y="570"/>
                    </a:moveTo>
                    <a:cubicBezTo>
                      <a:pt x="395" y="511"/>
                      <a:pt x="8" y="492"/>
                      <a:pt x="111" y="162"/>
                    </a:cubicBezTo>
                    <a:cubicBezTo>
                      <a:pt x="113" y="157"/>
                      <a:pt x="114" y="152"/>
                      <a:pt x="115" y="148"/>
                    </a:cubicBezTo>
                    <a:cubicBezTo>
                      <a:pt x="117" y="143"/>
                      <a:pt x="118" y="139"/>
                      <a:pt x="120" y="135"/>
                    </a:cubicBezTo>
                    <a:cubicBezTo>
                      <a:pt x="129" y="110"/>
                      <a:pt x="140" y="84"/>
                      <a:pt x="151" y="63"/>
                    </a:cubicBezTo>
                    <a:cubicBezTo>
                      <a:pt x="169" y="53"/>
                      <a:pt x="179" y="23"/>
                      <a:pt x="180" y="0"/>
                    </a:cubicBezTo>
                    <a:cubicBezTo>
                      <a:pt x="169" y="7"/>
                      <a:pt x="159" y="19"/>
                      <a:pt x="153" y="32"/>
                    </a:cubicBezTo>
                    <a:cubicBezTo>
                      <a:pt x="147" y="45"/>
                      <a:pt x="147" y="55"/>
                      <a:pt x="149" y="62"/>
                    </a:cubicBezTo>
                    <a:cubicBezTo>
                      <a:pt x="137" y="84"/>
                      <a:pt x="125" y="109"/>
                      <a:pt x="116" y="134"/>
                    </a:cubicBezTo>
                    <a:cubicBezTo>
                      <a:pt x="113" y="142"/>
                      <a:pt x="109" y="151"/>
                      <a:pt x="106" y="161"/>
                    </a:cubicBezTo>
                    <a:cubicBezTo>
                      <a:pt x="0" y="502"/>
                      <a:pt x="397" y="528"/>
                      <a:pt x="517" y="586"/>
                    </a:cubicBezTo>
                    <a:cubicBezTo>
                      <a:pt x="520" y="587"/>
                      <a:pt x="522" y="588"/>
                      <a:pt x="525" y="590"/>
                    </a:cubicBezTo>
                    <a:cubicBezTo>
                      <a:pt x="563" y="610"/>
                      <a:pt x="620" y="650"/>
                      <a:pt x="620" y="691"/>
                    </a:cubicBezTo>
                    <a:cubicBezTo>
                      <a:pt x="626" y="687"/>
                      <a:pt x="634" y="683"/>
                      <a:pt x="640" y="679"/>
                    </a:cubicBezTo>
                    <a:cubicBezTo>
                      <a:pt x="627" y="627"/>
                      <a:pt x="576" y="594"/>
                      <a:pt x="528" y="57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38" name="Freeform 62">
                <a:extLst>
                  <a:ext uri="{FF2B5EF4-FFF2-40B4-BE49-F238E27FC236}">
                    <a16:creationId xmlns:a16="http://schemas.microsoft.com/office/drawing/2014/main" id="{CC26AA48-48F8-E6A1-FCD2-A7B1412182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03859" y="9174217"/>
                <a:ext cx="151994" cy="127058"/>
              </a:xfrm>
              <a:custGeom>
                <a:avLst/>
                <a:gdLst>
                  <a:gd name="T0" fmla="*/ 13 w 114"/>
                  <a:gd name="T1" fmla="*/ 32 h 95"/>
                  <a:gd name="T2" fmla="*/ 106 w 114"/>
                  <a:gd name="T3" fmla="*/ 95 h 95"/>
                  <a:gd name="T4" fmla="*/ 0 w 114"/>
                  <a:gd name="T5" fmla="*/ 0 h 95"/>
                  <a:gd name="T6" fmla="*/ 13 w 114"/>
                  <a:gd name="T7" fmla="*/ 3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4" h="95">
                    <a:moveTo>
                      <a:pt x="13" y="32"/>
                    </a:moveTo>
                    <a:cubicBezTo>
                      <a:pt x="31" y="63"/>
                      <a:pt x="68" y="89"/>
                      <a:pt x="106" y="95"/>
                    </a:cubicBezTo>
                    <a:cubicBezTo>
                      <a:pt x="114" y="51"/>
                      <a:pt x="45" y="13"/>
                      <a:pt x="0" y="0"/>
                    </a:cubicBezTo>
                    <a:cubicBezTo>
                      <a:pt x="2" y="11"/>
                      <a:pt x="6" y="21"/>
                      <a:pt x="13" y="3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39" name="Freeform 63">
                <a:extLst>
                  <a:ext uri="{FF2B5EF4-FFF2-40B4-BE49-F238E27FC236}">
                    <a16:creationId xmlns:a16="http://schemas.microsoft.com/office/drawing/2014/main" id="{28BF93EE-458B-F725-3467-C33B88B23D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113105" y="9140968"/>
                <a:ext cx="116370" cy="122308"/>
              </a:xfrm>
              <a:custGeom>
                <a:avLst/>
                <a:gdLst>
                  <a:gd name="T0" fmla="*/ 86 w 87"/>
                  <a:gd name="T1" fmla="*/ 92 h 92"/>
                  <a:gd name="T2" fmla="*/ 82 w 87"/>
                  <a:gd name="T3" fmla="*/ 69 h 92"/>
                  <a:gd name="T4" fmla="*/ 0 w 87"/>
                  <a:gd name="T5" fmla="*/ 0 h 92"/>
                  <a:gd name="T6" fmla="*/ 86 w 87"/>
                  <a:gd name="T7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7" h="92">
                    <a:moveTo>
                      <a:pt x="86" y="92"/>
                    </a:moveTo>
                    <a:cubicBezTo>
                      <a:pt x="87" y="85"/>
                      <a:pt x="86" y="77"/>
                      <a:pt x="82" y="69"/>
                    </a:cubicBezTo>
                    <a:cubicBezTo>
                      <a:pt x="74" y="50"/>
                      <a:pt x="48" y="22"/>
                      <a:pt x="0" y="0"/>
                    </a:cubicBezTo>
                    <a:cubicBezTo>
                      <a:pt x="2" y="46"/>
                      <a:pt x="40" y="90"/>
                      <a:pt x="86" y="9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40" name="Freeform 64">
                <a:extLst>
                  <a:ext uri="{FF2B5EF4-FFF2-40B4-BE49-F238E27FC236}">
                    <a16:creationId xmlns:a16="http://schemas.microsoft.com/office/drawing/2014/main" id="{051CD7F7-229B-B51C-730E-6D22E49E4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218788" y="9095846"/>
                <a:ext cx="104495" cy="130619"/>
              </a:xfrm>
              <a:custGeom>
                <a:avLst/>
                <a:gdLst>
                  <a:gd name="T0" fmla="*/ 71 w 79"/>
                  <a:gd name="T1" fmla="*/ 98 h 98"/>
                  <a:gd name="T2" fmla="*/ 11 w 79"/>
                  <a:gd name="T3" fmla="*/ 0 h 98"/>
                  <a:gd name="T4" fmla="*/ 71 w 79"/>
                  <a:gd name="T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9" h="98">
                    <a:moveTo>
                      <a:pt x="71" y="98"/>
                    </a:moveTo>
                    <a:cubicBezTo>
                      <a:pt x="79" y="64"/>
                      <a:pt x="38" y="22"/>
                      <a:pt x="11" y="0"/>
                    </a:cubicBezTo>
                    <a:cubicBezTo>
                      <a:pt x="0" y="45"/>
                      <a:pt x="29" y="91"/>
                      <a:pt x="71" y="9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41" name="Freeform 65">
                <a:extLst>
                  <a:ext uri="{FF2B5EF4-FFF2-40B4-BE49-F238E27FC236}">
                    <a16:creationId xmlns:a16="http://schemas.microsoft.com/office/drawing/2014/main" id="{CD4CB91F-EC3B-50AF-7FC5-916B4B9C4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299536" y="9036474"/>
                <a:ext cx="78371" cy="132995"/>
              </a:xfrm>
              <a:custGeom>
                <a:avLst/>
                <a:gdLst>
                  <a:gd name="T0" fmla="*/ 45 w 59"/>
                  <a:gd name="T1" fmla="*/ 100 h 100"/>
                  <a:gd name="T2" fmla="*/ 26 w 59"/>
                  <a:gd name="T3" fmla="*/ 0 h 100"/>
                  <a:gd name="T4" fmla="*/ 18 w 59"/>
                  <a:gd name="T5" fmla="*/ 12 h 100"/>
                  <a:gd name="T6" fmla="*/ 45 w 59"/>
                  <a:gd name="T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100">
                    <a:moveTo>
                      <a:pt x="45" y="100"/>
                    </a:moveTo>
                    <a:cubicBezTo>
                      <a:pt x="59" y="74"/>
                      <a:pt x="39" y="26"/>
                      <a:pt x="26" y="0"/>
                    </a:cubicBezTo>
                    <a:cubicBezTo>
                      <a:pt x="23" y="4"/>
                      <a:pt x="20" y="7"/>
                      <a:pt x="18" y="12"/>
                    </a:cubicBezTo>
                    <a:cubicBezTo>
                      <a:pt x="0" y="43"/>
                      <a:pt x="11" y="85"/>
                      <a:pt x="45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42" name="Freeform 66">
                <a:extLst>
                  <a:ext uri="{FF2B5EF4-FFF2-40B4-BE49-F238E27FC236}">
                    <a16:creationId xmlns:a16="http://schemas.microsoft.com/office/drawing/2014/main" id="{514397DD-56A5-DA7D-10F8-9FAE5C915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62468" y="8958101"/>
                <a:ext cx="67686" cy="125870"/>
              </a:xfrm>
              <a:custGeom>
                <a:avLst/>
                <a:gdLst>
                  <a:gd name="T0" fmla="*/ 48 w 51"/>
                  <a:gd name="T1" fmla="*/ 0 h 95"/>
                  <a:gd name="T2" fmla="*/ 25 w 51"/>
                  <a:gd name="T3" fmla="*/ 95 h 95"/>
                  <a:gd name="T4" fmla="*/ 48 w 51"/>
                  <a:gd name="T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95">
                    <a:moveTo>
                      <a:pt x="48" y="0"/>
                    </a:moveTo>
                    <a:cubicBezTo>
                      <a:pt x="9" y="21"/>
                      <a:pt x="0" y="69"/>
                      <a:pt x="25" y="95"/>
                    </a:cubicBezTo>
                    <a:cubicBezTo>
                      <a:pt x="47" y="78"/>
                      <a:pt x="51" y="27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43" name="Freeform 67">
                <a:extLst>
                  <a:ext uri="{FF2B5EF4-FFF2-40B4-BE49-F238E27FC236}">
                    <a16:creationId xmlns:a16="http://schemas.microsoft.com/office/drawing/2014/main" id="{92A098FC-3EC1-9215-19E8-5ADDA49F6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88594" y="8863105"/>
                <a:ext cx="89058" cy="106870"/>
              </a:xfrm>
              <a:custGeom>
                <a:avLst/>
                <a:gdLst>
                  <a:gd name="T0" fmla="*/ 67 w 67"/>
                  <a:gd name="T1" fmla="*/ 0 h 80"/>
                  <a:gd name="T2" fmla="*/ 11 w 67"/>
                  <a:gd name="T3" fmla="*/ 80 h 80"/>
                  <a:gd name="T4" fmla="*/ 67 w 67"/>
                  <a:gd name="T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7" h="80">
                    <a:moveTo>
                      <a:pt x="67" y="0"/>
                    </a:moveTo>
                    <a:cubicBezTo>
                      <a:pt x="25" y="8"/>
                      <a:pt x="0" y="48"/>
                      <a:pt x="11" y="80"/>
                    </a:cubicBezTo>
                    <a:cubicBezTo>
                      <a:pt x="39" y="73"/>
                      <a:pt x="61" y="28"/>
                      <a:pt x="67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44" name="Freeform 68">
                <a:extLst>
                  <a:ext uri="{FF2B5EF4-FFF2-40B4-BE49-F238E27FC236}">
                    <a16:creationId xmlns:a16="http://schemas.microsoft.com/office/drawing/2014/main" id="{C2C51ED2-E971-1F48-0B60-7186156C3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71967" y="8758609"/>
                <a:ext cx="99747" cy="89060"/>
              </a:xfrm>
              <a:custGeom>
                <a:avLst/>
                <a:gdLst>
                  <a:gd name="T0" fmla="*/ 23 w 75"/>
                  <a:gd name="T1" fmla="*/ 19 h 67"/>
                  <a:gd name="T2" fmla="*/ 0 w 75"/>
                  <a:gd name="T3" fmla="*/ 63 h 67"/>
                  <a:gd name="T4" fmla="*/ 75 w 75"/>
                  <a:gd name="T5" fmla="*/ 0 h 67"/>
                  <a:gd name="T6" fmla="*/ 23 w 75"/>
                  <a:gd name="T7" fmla="*/ 1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67">
                    <a:moveTo>
                      <a:pt x="23" y="19"/>
                    </a:moveTo>
                    <a:cubicBezTo>
                      <a:pt x="9" y="31"/>
                      <a:pt x="1" y="45"/>
                      <a:pt x="0" y="63"/>
                    </a:cubicBezTo>
                    <a:cubicBezTo>
                      <a:pt x="30" y="67"/>
                      <a:pt x="61" y="27"/>
                      <a:pt x="75" y="0"/>
                    </a:cubicBezTo>
                    <a:cubicBezTo>
                      <a:pt x="59" y="0"/>
                      <a:pt x="40" y="4"/>
                      <a:pt x="2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45" name="Freeform 69">
                <a:extLst>
                  <a:ext uri="{FF2B5EF4-FFF2-40B4-BE49-F238E27FC236}">
                    <a16:creationId xmlns:a16="http://schemas.microsoft.com/office/drawing/2014/main" id="{685CCF1A-6E42-B12A-D908-AA85485641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35157" y="8646988"/>
                <a:ext cx="110433" cy="84309"/>
              </a:xfrm>
              <a:custGeom>
                <a:avLst/>
                <a:gdLst>
                  <a:gd name="T0" fmla="*/ 0 w 83"/>
                  <a:gd name="T1" fmla="*/ 53 h 64"/>
                  <a:gd name="T2" fmla="*/ 83 w 83"/>
                  <a:gd name="T3" fmla="*/ 6 h 64"/>
                  <a:gd name="T4" fmla="*/ 0 w 83"/>
                  <a:gd name="T5" fmla="*/ 5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4">
                    <a:moveTo>
                      <a:pt x="0" y="53"/>
                    </a:moveTo>
                    <a:cubicBezTo>
                      <a:pt x="28" y="64"/>
                      <a:pt x="65" y="31"/>
                      <a:pt x="83" y="6"/>
                    </a:cubicBezTo>
                    <a:cubicBezTo>
                      <a:pt x="48" y="0"/>
                      <a:pt x="9" y="20"/>
                      <a:pt x="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46" name="Freeform 70">
                <a:extLst>
                  <a:ext uri="{FF2B5EF4-FFF2-40B4-BE49-F238E27FC236}">
                    <a16:creationId xmlns:a16="http://schemas.microsoft.com/office/drawing/2014/main" id="{16ED4D15-8AC9-F3AF-C861-9079C4CEE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01485" y="9334523"/>
                <a:ext cx="125869" cy="91434"/>
              </a:xfrm>
              <a:custGeom>
                <a:avLst/>
                <a:gdLst>
                  <a:gd name="T0" fmla="*/ 30 w 94"/>
                  <a:gd name="T1" fmla="*/ 15 h 69"/>
                  <a:gd name="T2" fmla="*/ 0 w 94"/>
                  <a:gd name="T3" fmla="*/ 69 h 69"/>
                  <a:gd name="T4" fmla="*/ 88 w 94"/>
                  <a:gd name="T5" fmla="*/ 6 h 69"/>
                  <a:gd name="T6" fmla="*/ 30 w 94"/>
                  <a:gd name="T7" fmla="*/ 1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69">
                    <a:moveTo>
                      <a:pt x="30" y="15"/>
                    </a:moveTo>
                    <a:cubicBezTo>
                      <a:pt x="12" y="28"/>
                      <a:pt x="2" y="47"/>
                      <a:pt x="0" y="69"/>
                    </a:cubicBezTo>
                    <a:cubicBezTo>
                      <a:pt x="39" y="68"/>
                      <a:pt x="94" y="44"/>
                      <a:pt x="88" y="6"/>
                    </a:cubicBezTo>
                    <a:cubicBezTo>
                      <a:pt x="69" y="0"/>
                      <a:pt x="49" y="1"/>
                      <a:pt x="3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47" name="Freeform 71">
                <a:extLst>
                  <a:ext uri="{FF2B5EF4-FFF2-40B4-BE49-F238E27FC236}">
                    <a16:creationId xmlns:a16="http://schemas.microsoft.com/office/drawing/2014/main" id="{D78D75F8-EC2F-5D84-0C10-82A737874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138043" y="9291774"/>
                <a:ext cx="135369" cy="92621"/>
              </a:xfrm>
              <a:custGeom>
                <a:avLst/>
                <a:gdLst>
                  <a:gd name="T0" fmla="*/ 12 w 102"/>
                  <a:gd name="T1" fmla="*/ 40 h 70"/>
                  <a:gd name="T2" fmla="*/ 0 w 102"/>
                  <a:gd name="T3" fmla="*/ 66 h 70"/>
                  <a:gd name="T4" fmla="*/ 93 w 102"/>
                  <a:gd name="T5" fmla="*/ 8 h 70"/>
                  <a:gd name="T6" fmla="*/ 12 w 102"/>
                  <a:gd name="T7" fmla="*/ 4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70">
                    <a:moveTo>
                      <a:pt x="12" y="40"/>
                    </a:moveTo>
                    <a:cubicBezTo>
                      <a:pt x="6" y="48"/>
                      <a:pt x="2" y="57"/>
                      <a:pt x="0" y="66"/>
                    </a:cubicBezTo>
                    <a:cubicBezTo>
                      <a:pt x="48" y="70"/>
                      <a:pt x="102" y="49"/>
                      <a:pt x="93" y="8"/>
                    </a:cubicBezTo>
                    <a:cubicBezTo>
                      <a:pt x="57" y="0"/>
                      <a:pt x="27" y="18"/>
                      <a:pt x="12" y="4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48" name="Freeform 72">
                <a:extLst>
                  <a:ext uri="{FF2B5EF4-FFF2-40B4-BE49-F238E27FC236}">
                    <a16:creationId xmlns:a16="http://schemas.microsoft.com/office/drawing/2014/main" id="{B0CE6548-5926-9EF2-4BE2-F5B4552EC5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275785" y="9240714"/>
                <a:ext cx="135369" cy="93808"/>
              </a:xfrm>
              <a:custGeom>
                <a:avLst/>
                <a:gdLst>
                  <a:gd name="T0" fmla="*/ 0 w 102"/>
                  <a:gd name="T1" fmla="*/ 53 h 70"/>
                  <a:gd name="T2" fmla="*/ 100 w 102"/>
                  <a:gd name="T3" fmla="*/ 14 h 70"/>
                  <a:gd name="T4" fmla="*/ 0 w 102"/>
                  <a:gd name="T5" fmla="*/ 5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2" h="70">
                    <a:moveTo>
                      <a:pt x="0" y="53"/>
                    </a:moveTo>
                    <a:cubicBezTo>
                      <a:pt x="61" y="70"/>
                      <a:pt x="102" y="45"/>
                      <a:pt x="100" y="14"/>
                    </a:cubicBezTo>
                    <a:cubicBezTo>
                      <a:pt x="60" y="0"/>
                      <a:pt x="16" y="18"/>
                      <a:pt x="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49" name="Freeform 73">
                <a:extLst>
                  <a:ext uri="{FF2B5EF4-FFF2-40B4-BE49-F238E27FC236}">
                    <a16:creationId xmlns:a16="http://schemas.microsoft.com/office/drawing/2014/main" id="{A4B714EC-B303-8449-0DFC-245AD4295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04031" y="9164719"/>
                <a:ext cx="141306" cy="86685"/>
              </a:xfrm>
              <a:custGeom>
                <a:avLst/>
                <a:gdLst>
                  <a:gd name="T0" fmla="*/ 106 w 106"/>
                  <a:gd name="T1" fmla="*/ 22 h 65"/>
                  <a:gd name="T2" fmla="*/ 0 w 106"/>
                  <a:gd name="T3" fmla="*/ 27 h 65"/>
                  <a:gd name="T4" fmla="*/ 106 w 106"/>
                  <a:gd name="T5" fmla="*/ 2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6" h="65">
                    <a:moveTo>
                      <a:pt x="106" y="22"/>
                    </a:moveTo>
                    <a:cubicBezTo>
                      <a:pt x="70" y="0"/>
                      <a:pt x="23" y="5"/>
                      <a:pt x="0" y="27"/>
                    </a:cubicBezTo>
                    <a:cubicBezTo>
                      <a:pt x="51" y="65"/>
                      <a:pt x="100" y="54"/>
                      <a:pt x="106" y="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50" name="Freeform 74">
                <a:extLst>
                  <a:ext uri="{FF2B5EF4-FFF2-40B4-BE49-F238E27FC236}">
                    <a16:creationId xmlns:a16="http://schemas.microsoft.com/office/drawing/2014/main" id="{665BCA67-7DCE-E51A-29CB-FDEA867CD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82400" y="9034099"/>
                <a:ext cx="127058" cy="103309"/>
              </a:xfrm>
              <a:custGeom>
                <a:avLst/>
                <a:gdLst>
                  <a:gd name="T0" fmla="*/ 95 w 95"/>
                  <a:gd name="T1" fmla="*/ 48 h 78"/>
                  <a:gd name="T2" fmla="*/ 0 w 95"/>
                  <a:gd name="T3" fmla="*/ 8 h 78"/>
                  <a:gd name="T4" fmla="*/ 95 w 95"/>
                  <a:gd name="T5" fmla="*/ 4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5" h="78">
                    <a:moveTo>
                      <a:pt x="95" y="48"/>
                    </a:moveTo>
                    <a:cubicBezTo>
                      <a:pt x="72" y="14"/>
                      <a:pt x="30" y="0"/>
                      <a:pt x="0" y="8"/>
                    </a:cubicBezTo>
                    <a:cubicBezTo>
                      <a:pt x="24" y="52"/>
                      <a:pt x="73" y="78"/>
                      <a:pt x="9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51" name="Freeform 75">
                <a:extLst>
                  <a:ext uri="{FF2B5EF4-FFF2-40B4-BE49-F238E27FC236}">
                    <a16:creationId xmlns:a16="http://schemas.microsoft.com/office/drawing/2014/main" id="{E970AF7C-0A86-75BE-9DB4-71F484D2C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90713" y="8876167"/>
                <a:ext cx="91434" cy="104496"/>
              </a:xfrm>
              <a:custGeom>
                <a:avLst/>
                <a:gdLst>
                  <a:gd name="T0" fmla="*/ 60 w 68"/>
                  <a:gd name="T1" fmla="*/ 74 h 78"/>
                  <a:gd name="T2" fmla="*/ 68 w 68"/>
                  <a:gd name="T3" fmla="*/ 71 h 78"/>
                  <a:gd name="T4" fmla="*/ 0 w 68"/>
                  <a:gd name="T5" fmla="*/ 0 h 78"/>
                  <a:gd name="T6" fmla="*/ 60 w 68"/>
                  <a:gd name="T7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78">
                    <a:moveTo>
                      <a:pt x="60" y="74"/>
                    </a:moveTo>
                    <a:cubicBezTo>
                      <a:pt x="62" y="73"/>
                      <a:pt x="65" y="72"/>
                      <a:pt x="68" y="71"/>
                    </a:cubicBezTo>
                    <a:cubicBezTo>
                      <a:pt x="63" y="39"/>
                      <a:pt x="35" y="6"/>
                      <a:pt x="0" y="0"/>
                    </a:cubicBezTo>
                    <a:cubicBezTo>
                      <a:pt x="7" y="50"/>
                      <a:pt x="36" y="78"/>
                      <a:pt x="6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52" name="Freeform 76">
                <a:extLst>
                  <a:ext uri="{FF2B5EF4-FFF2-40B4-BE49-F238E27FC236}">
                    <a16:creationId xmlns:a16="http://schemas.microsoft.com/office/drawing/2014/main" id="{8E734A3A-88F8-9F6B-868E-DB76170280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55090" y="8727736"/>
                <a:ext cx="70060" cy="112808"/>
              </a:xfrm>
              <a:custGeom>
                <a:avLst/>
                <a:gdLst>
                  <a:gd name="T0" fmla="*/ 48 w 53"/>
                  <a:gd name="T1" fmla="*/ 82 h 85"/>
                  <a:gd name="T2" fmla="*/ 5 w 53"/>
                  <a:gd name="T3" fmla="*/ 0 h 85"/>
                  <a:gd name="T4" fmla="*/ 48 w 53"/>
                  <a:gd name="T5" fmla="*/ 8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85">
                    <a:moveTo>
                      <a:pt x="48" y="82"/>
                    </a:moveTo>
                    <a:cubicBezTo>
                      <a:pt x="53" y="49"/>
                      <a:pt x="34" y="14"/>
                      <a:pt x="5" y="0"/>
                    </a:cubicBezTo>
                    <a:cubicBezTo>
                      <a:pt x="0" y="48"/>
                      <a:pt x="20" y="85"/>
                      <a:pt x="48" y="8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53" name="Freeform 77">
                <a:extLst>
                  <a:ext uri="{FF2B5EF4-FFF2-40B4-BE49-F238E27FC236}">
                    <a16:creationId xmlns:a16="http://schemas.microsoft.com/office/drawing/2014/main" id="{7F81D34C-1BB1-D5E7-DCAA-5C7059FB4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94530" y="8597116"/>
                <a:ext cx="61746" cy="111621"/>
              </a:xfrm>
              <a:custGeom>
                <a:avLst/>
                <a:gdLst>
                  <a:gd name="T0" fmla="*/ 34 w 46"/>
                  <a:gd name="T1" fmla="*/ 84 h 84"/>
                  <a:gd name="T2" fmla="*/ 10 w 46"/>
                  <a:gd name="T3" fmla="*/ 0 h 84"/>
                  <a:gd name="T4" fmla="*/ 34 w 46"/>
                  <a:gd name="T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84">
                    <a:moveTo>
                      <a:pt x="34" y="84"/>
                    </a:moveTo>
                    <a:cubicBezTo>
                      <a:pt x="46" y="55"/>
                      <a:pt x="34" y="19"/>
                      <a:pt x="10" y="0"/>
                    </a:cubicBezTo>
                    <a:cubicBezTo>
                      <a:pt x="0" y="36"/>
                      <a:pt x="6" y="79"/>
                      <a:pt x="34" y="8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54" name="Freeform 78">
                <a:extLst>
                  <a:ext uri="{FF2B5EF4-FFF2-40B4-BE49-F238E27FC236}">
                    <a16:creationId xmlns:a16="http://schemas.microsoft.com/office/drawing/2014/main" id="{9E576D31-B08D-8EB2-3611-6724989CEF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12426" y="8574554"/>
                <a:ext cx="851401" cy="919089"/>
              </a:xfrm>
              <a:custGeom>
                <a:avLst/>
                <a:gdLst>
                  <a:gd name="T0" fmla="*/ 112 w 640"/>
                  <a:gd name="T1" fmla="*/ 570 h 691"/>
                  <a:gd name="T2" fmla="*/ 529 w 640"/>
                  <a:gd name="T3" fmla="*/ 162 h 691"/>
                  <a:gd name="T4" fmla="*/ 525 w 640"/>
                  <a:gd name="T5" fmla="*/ 148 h 691"/>
                  <a:gd name="T6" fmla="*/ 520 w 640"/>
                  <a:gd name="T7" fmla="*/ 135 h 691"/>
                  <a:gd name="T8" fmla="*/ 489 w 640"/>
                  <a:gd name="T9" fmla="*/ 63 h 691"/>
                  <a:gd name="T10" fmla="*/ 460 w 640"/>
                  <a:gd name="T11" fmla="*/ 0 h 691"/>
                  <a:gd name="T12" fmla="*/ 487 w 640"/>
                  <a:gd name="T13" fmla="*/ 32 h 691"/>
                  <a:gd name="T14" fmla="*/ 491 w 640"/>
                  <a:gd name="T15" fmla="*/ 62 h 691"/>
                  <a:gd name="T16" fmla="*/ 524 w 640"/>
                  <a:gd name="T17" fmla="*/ 134 h 691"/>
                  <a:gd name="T18" fmla="*/ 534 w 640"/>
                  <a:gd name="T19" fmla="*/ 161 h 691"/>
                  <a:gd name="T20" fmla="*/ 123 w 640"/>
                  <a:gd name="T21" fmla="*/ 586 h 691"/>
                  <a:gd name="T22" fmla="*/ 115 w 640"/>
                  <a:gd name="T23" fmla="*/ 590 h 691"/>
                  <a:gd name="T24" fmla="*/ 20 w 640"/>
                  <a:gd name="T25" fmla="*/ 691 h 691"/>
                  <a:gd name="T26" fmla="*/ 0 w 640"/>
                  <a:gd name="T27" fmla="*/ 679 h 691"/>
                  <a:gd name="T28" fmla="*/ 112 w 640"/>
                  <a:gd name="T29" fmla="*/ 570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40" h="691">
                    <a:moveTo>
                      <a:pt x="112" y="570"/>
                    </a:moveTo>
                    <a:cubicBezTo>
                      <a:pt x="245" y="511"/>
                      <a:pt x="632" y="492"/>
                      <a:pt x="529" y="162"/>
                    </a:cubicBezTo>
                    <a:cubicBezTo>
                      <a:pt x="527" y="157"/>
                      <a:pt x="526" y="152"/>
                      <a:pt x="525" y="148"/>
                    </a:cubicBezTo>
                    <a:cubicBezTo>
                      <a:pt x="523" y="143"/>
                      <a:pt x="522" y="139"/>
                      <a:pt x="520" y="135"/>
                    </a:cubicBezTo>
                    <a:cubicBezTo>
                      <a:pt x="511" y="110"/>
                      <a:pt x="500" y="84"/>
                      <a:pt x="489" y="63"/>
                    </a:cubicBezTo>
                    <a:cubicBezTo>
                      <a:pt x="471" y="53"/>
                      <a:pt x="461" y="23"/>
                      <a:pt x="460" y="0"/>
                    </a:cubicBezTo>
                    <a:cubicBezTo>
                      <a:pt x="471" y="7"/>
                      <a:pt x="481" y="19"/>
                      <a:pt x="487" y="32"/>
                    </a:cubicBezTo>
                    <a:cubicBezTo>
                      <a:pt x="493" y="45"/>
                      <a:pt x="493" y="55"/>
                      <a:pt x="491" y="62"/>
                    </a:cubicBezTo>
                    <a:cubicBezTo>
                      <a:pt x="503" y="84"/>
                      <a:pt x="515" y="109"/>
                      <a:pt x="524" y="134"/>
                    </a:cubicBezTo>
                    <a:cubicBezTo>
                      <a:pt x="528" y="142"/>
                      <a:pt x="531" y="151"/>
                      <a:pt x="534" y="161"/>
                    </a:cubicBezTo>
                    <a:cubicBezTo>
                      <a:pt x="640" y="502"/>
                      <a:pt x="243" y="528"/>
                      <a:pt x="123" y="586"/>
                    </a:cubicBezTo>
                    <a:cubicBezTo>
                      <a:pt x="120" y="587"/>
                      <a:pt x="118" y="588"/>
                      <a:pt x="115" y="590"/>
                    </a:cubicBezTo>
                    <a:cubicBezTo>
                      <a:pt x="77" y="610"/>
                      <a:pt x="20" y="650"/>
                      <a:pt x="20" y="691"/>
                    </a:cubicBezTo>
                    <a:cubicBezTo>
                      <a:pt x="14" y="687"/>
                      <a:pt x="6" y="683"/>
                      <a:pt x="0" y="679"/>
                    </a:cubicBezTo>
                    <a:cubicBezTo>
                      <a:pt x="13" y="627"/>
                      <a:pt x="64" y="594"/>
                      <a:pt x="112" y="57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55" name="Freeform 79">
                <a:extLst>
                  <a:ext uri="{FF2B5EF4-FFF2-40B4-BE49-F238E27FC236}">
                    <a16:creationId xmlns:a16="http://schemas.microsoft.com/office/drawing/2014/main" id="{B662617A-AF1D-89EB-F3D8-ADD2D78536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723624" y="9174226"/>
                <a:ext cx="151994" cy="127058"/>
              </a:xfrm>
              <a:custGeom>
                <a:avLst/>
                <a:gdLst>
                  <a:gd name="T0" fmla="*/ 101 w 114"/>
                  <a:gd name="T1" fmla="*/ 32 h 95"/>
                  <a:gd name="T2" fmla="*/ 8 w 114"/>
                  <a:gd name="T3" fmla="*/ 95 h 95"/>
                  <a:gd name="T4" fmla="*/ 114 w 114"/>
                  <a:gd name="T5" fmla="*/ 0 h 95"/>
                  <a:gd name="T6" fmla="*/ 101 w 114"/>
                  <a:gd name="T7" fmla="*/ 3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4" h="95">
                    <a:moveTo>
                      <a:pt x="101" y="32"/>
                    </a:moveTo>
                    <a:cubicBezTo>
                      <a:pt x="83" y="63"/>
                      <a:pt x="46" y="89"/>
                      <a:pt x="8" y="95"/>
                    </a:cubicBezTo>
                    <a:cubicBezTo>
                      <a:pt x="0" y="51"/>
                      <a:pt x="69" y="13"/>
                      <a:pt x="114" y="0"/>
                    </a:cubicBezTo>
                    <a:cubicBezTo>
                      <a:pt x="112" y="11"/>
                      <a:pt x="108" y="21"/>
                      <a:pt x="101" y="3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56" name="Freeform 80">
                <a:extLst>
                  <a:ext uri="{FF2B5EF4-FFF2-40B4-BE49-F238E27FC236}">
                    <a16:creationId xmlns:a16="http://schemas.microsoft.com/office/drawing/2014/main" id="{8E49CA60-4136-2328-8830-043DAF1F8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77569" y="9140977"/>
                <a:ext cx="116370" cy="122308"/>
              </a:xfrm>
              <a:custGeom>
                <a:avLst/>
                <a:gdLst>
                  <a:gd name="T0" fmla="*/ 1 w 88"/>
                  <a:gd name="T1" fmla="*/ 92 h 92"/>
                  <a:gd name="T2" fmla="*/ 5 w 88"/>
                  <a:gd name="T3" fmla="*/ 69 h 92"/>
                  <a:gd name="T4" fmla="*/ 88 w 88"/>
                  <a:gd name="T5" fmla="*/ 0 h 92"/>
                  <a:gd name="T6" fmla="*/ 1 w 88"/>
                  <a:gd name="T7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92">
                    <a:moveTo>
                      <a:pt x="1" y="92"/>
                    </a:moveTo>
                    <a:cubicBezTo>
                      <a:pt x="0" y="85"/>
                      <a:pt x="1" y="77"/>
                      <a:pt x="5" y="69"/>
                    </a:cubicBezTo>
                    <a:cubicBezTo>
                      <a:pt x="13" y="50"/>
                      <a:pt x="39" y="22"/>
                      <a:pt x="88" y="0"/>
                    </a:cubicBezTo>
                    <a:cubicBezTo>
                      <a:pt x="85" y="46"/>
                      <a:pt x="47" y="90"/>
                      <a:pt x="1" y="9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57" name="Freeform 81">
                <a:extLst>
                  <a:ext uri="{FF2B5EF4-FFF2-40B4-BE49-F238E27FC236}">
                    <a16:creationId xmlns:a16="http://schemas.microsoft.com/office/drawing/2014/main" id="{469FD0FC-0ACD-4DCB-88B7-B92EDB57A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61199" y="9095853"/>
                <a:ext cx="105683" cy="130620"/>
              </a:xfrm>
              <a:custGeom>
                <a:avLst/>
                <a:gdLst>
                  <a:gd name="T0" fmla="*/ 8 w 79"/>
                  <a:gd name="T1" fmla="*/ 98 h 98"/>
                  <a:gd name="T2" fmla="*/ 68 w 79"/>
                  <a:gd name="T3" fmla="*/ 0 h 98"/>
                  <a:gd name="T4" fmla="*/ 8 w 79"/>
                  <a:gd name="T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9" h="98">
                    <a:moveTo>
                      <a:pt x="8" y="98"/>
                    </a:moveTo>
                    <a:cubicBezTo>
                      <a:pt x="0" y="64"/>
                      <a:pt x="41" y="22"/>
                      <a:pt x="68" y="0"/>
                    </a:cubicBezTo>
                    <a:cubicBezTo>
                      <a:pt x="79" y="45"/>
                      <a:pt x="50" y="9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58" name="Freeform 82">
                <a:extLst>
                  <a:ext uri="{FF2B5EF4-FFF2-40B4-BE49-F238E27FC236}">
                    <a16:creationId xmlns:a16="http://schemas.microsoft.com/office/drawing/2014/main" id="{2AA29ECB-8BF3-5B3B-08F3-54FEC74AF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53141" y="9036481"/>
                <a:ext cx="78371" cy="132995"/>
              </a:xfrm>
              <a:custGeom>
                <a:avLst/>
                <a:gdLst>
                  <a:gd name="T0" fmla="*/ 14 w 59"/>
                  <a:gd name="T1" fmla="*/ 100 h 100"/>
                  <a:gd name="T2" fmla="*/ 34 w 59"/>
                  <a:gd name="T3" fmla="*/ 0 h 100"/>
                  <a:gd name="T4" fmla="*/ 41 w 59"/>
                  <a:gd name="T5" fmla="*/ 12 h 100"/>
                  <a:gd name="T6" fmla="*/ 14 w 59"/>
                  <a:gd name="T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100">
                    <a:moveTo>
                      <a:pt x="14" y="100"/>
                    </a:moveTo>
                    <a:cubicBezTo>
                      <a:pt x="0" y="74"/>
                      <a:pt x="20" y="26"/>
                      <a:pt x="34" y="0"/>
                    </a:cubicBezTo>
                    <a:cubicBezTo>
                      <a:pt x="36" y="4"/>
                      <a:pt x="39" y="7"/>
                      <a:pt x="41" y="12"/>
                    </a:cubicBezTo>
                    <a:cubicBezTo>
                      <a:pt x="59" y="43"/>
                      <a:pt x="49" y="85"/>
                      <a:pt x="14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59" name="Freeform 83">
                <a:extLst>
                  <a:ext uri="{FF2B5EF4-FFF2-40B4-BE49-F238E27FC236}">
                    <a16:creationId xmlns:a16="http://schemas.microsoft.com/office/drawing/2014/main" id="{B0F1506A-3E34-B916-D74A-F27FE4F86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80706" y="8958109"/>
                <a:ext cx="67686" cy="125870"/>
              </a:xfrm>
              <a:custGeom>
                <a:avLst/>
                <a:gdLst>
                  <a:gd name="T0" fmla="*/ 3 w 51"/>
                  <a:gd name="T1" fmla="*/ 0 h 95"/>
                  <a:gd name="T2" fmla="*/ 26 w 51"/>
                  <a:gd name="T3" fmla="*/ 95 h 95"/>
                  <a:gd name="T4" fmla="*/ 3 w 51"/>
                  <a:gd name="T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95">
                    <a:moveTo>
                      <a:pt x="3" y="0"/>
                    </a:moveTo>
                    <a:cubicBezTo>
                      <a:pt x="42" y="21"/>
                      <a:pt x="51" y="69"/>
                      <a:pt x="26" y="95"/>
                    </a:cubicBezTo>
                    <a:cubicBezTo>
                      <a:pt x="5" y="78"/>
                      <a:pt x="0" y="27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60" name="Freeform 84">
                <a:extLst>
                  <a:ext uri="{FF2B5EF4-FFF2-40B4-BE49-F238E27FC236}">
                    <a16:creationId xmlns:a16="http://schemas.microsoft.com/office/drawing/2014/main" id="{EE0C7791-C99F-547F-DE02-0745B7D8C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74771" y="8863113"/>
                <a:ext cx="89058" cy="106870"/>
              </a:xfrm>
              <a:custGeom>
                <a:avLst/>
                <a:gdLst>
                  <a:gd name="T0" fmla="*/ 0 w 67"/>
                  <a:gd name="T1" fmla="*/ 0 h 80"/>
                  <a:gd name="T2" fmla="*/ 56 w 67"/>
                  <a:gd name="T3" fmla="*/ 80 h 80"/>
                  <a:gd name="T4" fmla="*/ 0 w 67"/>
                  <a:gd name="T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7" h="80">
                    <a:moveTo>
                      <a:pt x="0" y="0"/>
                    </a:moveTo>
                    <a:cubicBezTo>
                      <a:pt x="42" y="8"/>
                      <a:pt x="67" y="48"/>
                      <a:pt x="56" y="80"/>
                    </a:cubicBezTo>
                    <a:cubicBezTo>
                      <a:pt x="28" y="73"/>
                      <a:pt x="6" y="28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61" name="Freeform 85">
                <a:extLst>
                  <a:ext uri="{FF2B5EF4-FFF2-40B4-BE49-F238E27FC236}">
                    <a16:creationId xmlns:a16="http://schemas.microsoft.com/office/drawing/2014/main" id="{A65532C2-8989-3ABA-90DD-419EDC77B4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03266" y="8758617"/>
                <a:ext cx="99747" cy="89060"/>
              </a:xfrm>
              <a:custGeom>
                <a:avLst/>
                <a:gdLst>
                  <a:gd name="T0" fmla="*/ 52 w 75"/>
                  <a:gd name="T1" fmla="*/ 19 h 67"/>
                  <a:gd name="T2" fmla="*/ 75 w 75"/>
                  <a:gd name="T3" fmla="*/ 63 h 67"/>
                  <a:gd name="T4" fmla="*/ 0 w 75"/>
                  <a:gd name="T5" fmla="*/ 0 h 67"/>
                  <a:gd name="T6" fmla="*/ 52 w 75"/>
                  <a:gd name="T7" fmla="*/ 1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67">
                    <a:moveTo>
                      <a:pt x="52" y="19"/>
                    </a:moveTo>
                    <a:cubicBezTo>
                      <a:pt x="66" y="31"/>
                      <a:pt x="74" y="45"/>
                      <a:pt x="75" y="63"/>
                    </a:cubicBezTo>
                    <a:cubicBezTo>
                      <a:pt x="45" y="67"/>
                      <a:pt x="14" y="27"/>
                      <a:pt x="0" y="0"/>
                    </a:cubicBezTo>
                    <a:cubicBezTo>
                      <a:pt x="16" y="0"/>
                      <a:pt x="35" y="4"/>
                      <a:pt x="52" y="1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62" name="Freeform 86">
                <a:extLst>
                  <a:ext uri="{FF2B5EF4-FFF2-40B4-BE49-F238E27FC236}">
                    <a16:creationId xmlns:a16="http://schemas.microsoft.com/office/drawing/2014/main" id="{0A304C4F-DB22-EAC4-D19B-474FB2F5B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50767" y="8646995"/>
                <a:ext cx="110433" cy="84310"/>
              </a:xfrm>
              <a:custGeom>
                <a:avLst/>
                <a:gdLst>
                  <a:gd name="T0" fmla="*/ 83 w 83"/>
                  <a:gd name="T1" fmla="*/ 53 h 64"/>
                  <a:gd name="T2" fmla="*/ 0 w 83"/>
                  <a:gd name="T3" fmla="*/ 6 h 64"/>
                  <a:gd name="T4" fmla="*/ 83 w 83"/>
                  <a:gd name="T5" fmla="*/ 5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3" h="64">
                    <a:moveTo>
                      <a:pt x="83" y="53"/>
                    </a:moveTo>
                    <a:cubicBezTo>
                      <a:pt x="55" y="64"/>
                      <a:pt x="18" y="31"/>
                      <a:pt x="0" y="6"/>
                    </a:cubicBezTo>
                    <a:cubicBezTo>
                      <a:pt x="35" y="0"/>
                      <a:pt x="74" y="20"/>
                      <a:pt x="83" y="5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63" name="Freeform 87">
                <a:extLst>
                  <a:ext uri="{FF2B5EF4-FFF2-40B4-BE49-F238E27FC236}">
                    <a16:creationId xmlns:a16="http://schemas.microsoft.com/office/drawing/2014/main" id="{FC3B417E-62DD-5B07-36FF-C11A2E2EF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97500" y="9334532"/>
                <a:ext cx="123494" cy="91434"/>
              </a:xfrm>
              <a:custGeom>
                <a:avLst/>
                <a:gdLst>
                  <a:gd name="T0" fmla="*/ 63 w 93"/>
                  <a:gd name="T1" fmla="*/ 15 h 69"/>
                  <a:gd name="T2" fmla="*/ 93 w 93"/>
                  <a:gd name="T3" fmla="*/ 69 h 69"/>
                  <a:gd name="T4" fmla="*/ 5 w 93"/>
                  <a:gd name="T5" fmla="*/ 6 h 69"/>
                  <a:gd name="T6" fmla="*/ 63 w 93"/>
                  <a:gd name="T7" fmla="*/ 1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3" h="69">
                    <a:moveTo>
                      <a:pt x="63" y="15"/>
                    </a:moveTo>
                    <a:cubicBezTo>
                      <a:pt x="81" y="28"/>
                      <a:pt x="91" y="47"/>
                      <a:pt x="93" y="69"/>
                    </a:cubicBezTo>
                    <a:cubicBezTo>
                      <a:pt x="54" y="68"/>
                      <a:pt x="0" y="44"/>
                      <a:pt x="5" y="6"/>
                    </a:cubicBezTo>
                    <a:cubicBezTo>
                      <a:pt x="24" y="0"/>
                      <a:pt x="44" y="1"/>
                      <a:pt x="6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64" name="Freeform 88">
                <a:extLst>
                  <a:ext uri="{FF2B5EF4-FFF2-40B4-BE49-F238E27FC236}">
                    <a16:creationId xmlns:a16="http://schemas.microsoft.com/office/drawing/2014/main" id="{DD738E26-0AE0-B3AB-9EAD-1FF2DF4B61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72819" y="9291783"/>
                <a:ext cx="135369" cy="92621"/>
              </a:xfrm>
              <a:custGeom>
                <a:avLst/>
                <a:gdLst>
                  <a:gd name="T0" fmla="*/ 91 w 102"/>
                  <a:gd name="T1" fmla="*/ 40 h 70"/>
                  <a:gd name="T2" fmla="*/ 102 w 102"/>
                  <a:gd name="T3" fmla="*/ 66 h 70"/>
                  <a:gd name="T4" fmla="*/ 9 w 102"/>
                  <a:gd name="T5" fmla="*/ 8 h 70"/>
                  <a:gd name="T6" fmla="*/ 91 w 102"/>
                  <a:gd name="T7" fmla="*/ 4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70">
                    <a:moveTo>
                      <a:pt x="91" y="40"/>
                    </a:moveTo>
                    <a:cubicBezTo>
                      <a:pt x="96" y="48"/>
                      <a:pt x="100" y="57"/>
                      <a:pt x="102" y="66"/>
                    </a:cubicBezTo>
                    <a:cubicBezTo>
                      <a:pt x="54" y="70"/>
                      <a:pt x="0" y="49"/>
                      <a:pt x="9" y="8"/>
                    </a:cubicBezTo>
                    <a:cubicBezTo>
                      <a:pt x="45" y="0"/>
                      <a:pt x="76" y="18"/>
                      <a:pt x="91" y="4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65" name="Freeform 89">
                <a:extLst>
                  <a:ext uri="{FF2B5EF4-FFF2-40B4-BE49-F238E27FC236}">
                    <a16:creationId xmlns:a16="http://schemas.microsoft.com/office/drawing/2014/main" id="{2DD8D872-B972-6DA9-0AC2-280BE1081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35074" y="9240723"/>
                <a:ext cx="136557" cy="93808"/>
              </a:xfrm>
              <a:custGeom>
                <a:avLst/>
                <a:gdLst>
                  <a:gd name="T0" fmla="*/ 102 w 102"/>
                  <a:gd name="T1" fmla="*/ 53 h 70"/>
                  <a:gd name="T2" fmla="*/ 2 w 102"/>
                  <a:gd name="T3" fmla="*/ 14 h 70"/>
                  <a:gd name="T4" fmla="*/ 102 w 102"/>
                  <a:gd name="T5" fmla="*/ 5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2" h="70">
                    <a:moveTo>
                      <a:pt x="102" y="53"/>
                    </a:moveTo>
                    <a:cubicBezTo>
                      <a:pt x="41" y="70"/>
                      <a:pt x="0" y="45"/>
                      <a:pt x="2" y="14"/>
                    </a:cubicBezTo>
                    <a:cubicBezTo>
                      <a:pt x="42" y="0"/>
                      <a:pt x="86" y="18"/>
                      <a:pt x="102" y="5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66" name="Freeform 90">
                <a:extLst>
                  <a:ext uri="{FF2B5EF4-FFF2-40B4-BE49-F238E27FC236}">
                    <a16:creationId xmlns:a16="http://schemas.microsoft.com/office/drawing/2014/main" id="{0A647B23-8464-6FE6-DB55-11C8C6011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12768" y="9164727"/>
                <a:ext cx="141306" cy="86685"/>
              </a:xfrm>
              <a:custGeom>
                <a:avLst/>
                <a:gdLst>
                  <a:gd name="T0" fmla="*/ 0 w 106"/>
                  <a:gd name="T1" fmla="*/ 22 h 65"/>
                  <a:gd name="T2" fmla="*/ 106 w 106"/>
                  <a:gd name="T3" fmla="*/ 27 h 65"/>
                  <a:gd name="T4" fmla="*/ 0 w 106"/>
                  <a:gd name="T5" fmla="*/ 2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6" h="65">
                    <a:moveTo>
                      <a:pt x="0" y="22"/>
                    </a:moveTo>
                    <a:cubicBezTo>
                      <a:pt x="36" y="0"/>
                      <a:pt x="83" y="5"/>
                      <a:pt x="106" y="27"/>
                    </a:cubicBezTo>
                    <a:cubicBezTo>
                      <a:pt x="56" y="65"/>
                      <a:pt x="6" y="54"/>
                      <a:pt x="0" y="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67" name="Freeform 91">
                <a:extLst>
                  <a:ext uri="{FF2B5EF4-FFF2-40B4-BE49-F238E27FC236}">
                    <a16:creationId xmlns:a16="http://schemas.microsoft.com/office/drawing/2014/main" id="{A481B682-BCEA-F660-B40A-3025FB205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18959" y="9034106"/>
                <a:ext cx="125869" cy="103309"/>
              </a:xfrm>
              <a:custGeom>
                <a:avLst/>
                <a:gdLst>
                  <a:gd name="T0" fmla="*/ 0 w 95"/>
                  <a:gd name="T1" fmla="*/ 48 h 78"/>
                  <a:gd name="T2" fmla="*/ 95 w 95"/>
                  <a:gd name="T3" fmla="*/ 8 h 78"/>
                  <a:gd name="T4" fmla="*/ 0 w 95"/>
                  <a:gd name="T5" fmla="*/ 4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5" h="78">
                    <a:moveTo>
                      <a:pt x="0" y="48"/>
                    </a:moveTo>
                    <a:cubicBezTo>
                      <a:pt x="23" y="14"/>
                      <a:pt x="65" y="0"/>
                      <a:pt x="95" y="8"/>
                    </a:cubicBezTo>
                    <a:cubicBezTo>
                      <a:pt x="71" y="52"/>
                      <a:pt x="22" y="78"/>
                      <a:pt x="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68" name="Freeform 92">
                <a:extLst>
                  <a:ext uri="{FF2B5EF4-FFF2-40B4-BE49-F238E27FC236}">
                    <a16:creationId xmlns:a16="http://schemas.microsoft.com/office/drawing/2014/main" id="{0C19533E-1A4D-98AA-4900-EC55E36F13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75023" y="8876174"/>
                <a:ext cx="90246" cy="104496"/>
              </a:xfrm>
              <a:custGeom>
                <a:avLst/>
                <a:gdLst>
                  <a:gd name="T0" fmla="*/ 8 w 68"/>
                  <a:gd name="T1" fmla="*/ 74 h 78"/>
                  <a:gd name="T2" fmla="*/ 0 w 68"/>
                  <a:gd name="T3" fmla="*/ 71 h 78"/>
                  <a:gd name="T4" fmla="*/ 68 w 68"/>
                  <a:gd name="T5" fmla="*/ 0 h 78"/>
                  <a:gd name="T6" fmla="*/ 8 w 68"/>
                  <a:gd name="T7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78">
                    <a:moveTo>
                      <a:pt x="8" y="74"/>
                    </a:moveTo>
                    <a:cubicBezTo>
                      <a:pt x="6" y="73"/>
                      <a:pt x="3" y="72"/>
                      <a:pt x="0" y="71"/>
                    </a:cubicBezTo>
                    <a:cubicBezTo>
                      <a:pt x="5" y="39"/>
                      <a:pt x="33" y="6"/>
                      <a:pt x="68" y="0"/>
                    </a:cubicBezTo>
                    <a:cubicBezTo>
                      <a:pt x="61" y="50"/>
                      <a:pt x="32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69" name="Freeform 93">
                <a:extLst>
                  <a:ext uri="{FF2B5EF4-FFF2-40B4-BE49-F238E27FC236}">
                    <a16:creationId xmlns:a16="http://schemas.microsoft.com/office/drawing/2014/main" id="{9910BA03-7DDE-4F8F-A614-A4995121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90460" y="8727743"/>
                <a:ext cx="71247" cy="112808"/>
              </a:xfrm>
              <a:custGeom>
                <a:avLst/>
                <a:gdLst>
                  <a:gd name="T0" fmla="*/ 5 w 53"/>
                  <a:gd name="T1" fmla="*/ 82 h 85"/>
                  <a:gd name="T2" fmla="*/ 48 w 53"/>
                  <a:gd name="T3" fmla="*/ 0 h 85"/>
                  <a:gd name="T4" fmla="*/ 5 w 53"/>
                  <a:gd name="T5" fmla="*/ 8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85">
                    <a:moveTo>
                      <a:pt x="5" y="82"/>
                    </a:moveTo>
                    <a:cubicBezTo>
                      <a:pt x="0" y="49"/>
                      <a:pt x="19" y="14"/>
                      <a:pt x="48" y="0"/>
                    </a:cubicBezTo>
                    <a:cubicBezTo>
                      <a:pt x="53" y="48"/>
                      <a:pt x="33" y="85"/>
                      <a:pt x="5" y="8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70" name="Freeform 94">
                <a:extLst>
                  <a:ext uri="{FF2B5EF4-FFF2-40B4-BE49-F238E27FC236}">
                    <a16:creationId xmlns:a16="http://schemas.microsoft.com/office/drawing/2014/main" id="{7252367B-0AF6-8945-A6E5-8D8283A8F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41519" y="8597125"/>
                <a:ext cx="60561" cy="111621"/>
              </a:xfrm>
              <a:custGeom>
                <a:avLst/>
                <a:gdLst>
                  <a:gd name="T0" fmla="*/ 12 w 46"/>
                  <a:gd name="T1" fmla="*/ 84 h 84"/>
                  <a:gd name="T2" fmla="*/ 36 w 46"/>
                  <a:gd name="T3" fmla="*/ 0 h 84"/>
                  <a:gd name="T4" fmla="*/ 12 w 46"/>
                  <a:gd name="T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84">
                    <a:moveTo>
                      <a:pt x="12" y="84"/>
                    </a:moveTo>
                    <a:cubicBezTo>
                      <a:pt x="0" y="55"/>
                      <a:pt x="13" y="19"/>
                      <a:pt x="36" y="0"/>
                    </a:cubicBezTo>
                    <a:cubicBezTo>
                      <a:pt x="46" y="36"/>
                      <a:pt x="40" y="79"/>
                      <a:pt x="12" y="8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397" tIns="34199" rIns="68397" bIns="34199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</p:grpSp>
        <p:grpSp>
          <p:nvGrpSpPr>
            <p:cNvPr id="1333" name="组合 1332">
              <a:extLst>
                <a:ext uri="{FF2B5EF4-FFF2-40B4-BE49-F238E27FC236}">
                  <a16:creationId xmlns:a16="http://schemas.microsoft.com/office/drawing/2014/main" id="{01D8F50F-0675-DF5E-6174-761EA8C84400}"/>
                </a:ext>
              </a:extLst>
            </p:cNvPr>
            <p:cNvGrpSpPr/>
            <p:nvPr/>
          </p:nvGrpSpPr>
          <p:grpSpPr>
            <a:xfrm>
              <a:off x="6889407" y="8388915"/>
              <a:ext cx="1019932" cy="202679"/>
              <a:chOff x="6016351" y="3197737"/>
              <a:chExt cx="3964993" cy="787913"/>
            </a:xfrm>
          </p:grpSpPr>
          <p:sp>
            <p:nvSpPr>
              <p:cNvPr id="1335" name="任意多边形: 形状 1334">
                <a:extLst>
                  <a:ext uri="{FF2B5EF4-FFF2-40B4-BE49-F238E27FC236}">
                    <a16:creationId xmlns:a16="http://schemas.microsoft.com/office/drawing/2014/main" id="{4BC0C6F2-DC16-9A7F-34AE-374856AC1671}"/>
                  </a:ext>
                </a:extLst>
              </p:cNvPr>
              <p:cNvSpPr/>
              <p:nvPr/>
            </p:nvSpPr>
            <p:spPr>
              <a:xfrm>
                <a:off x="6016351" y="3871610"/>
                <a:ext cx="1859344" cy="114040"/>
              </a:xfrm>
              <a:custGeom>
                <a:avLst/>
                <a:gdLst>
                  <a:gd name="connsiteX0" fmla="*/ 38781 w 1213835"/>
                  <a:gd name="connsiteY0" fmla="*/ 46824 h 74446"/>
                  <a:gd name="connsiteX1" fmla="*/ 1182733 w 1213835"/>
                  <a:gd name="connsiteY1" fmla="*/ 1104 h 74446"/>
                  <a:gd name="connsiteX2" fmla="*/ 1106533 w 1213835"/>
                  <a:gd name="connsiteY2" fmla="*/ 20154 h 74446"/>
                  <a:gd name="connsiteX3" fmla="*/ 27351 w 1213835"/>
                  <a:gd name="connsiteY3" fmla="*/ 74446 h 74446"/>
                  <a:gd name="connsiteX4" fmla="*/ 1633 w 1213835"/>
                  <a:gd name="connsiteY4" fmla="*/ 59206 h 74446"/>
                  <a:gd name="connsiteX5" fmla="*/ 46401 w 1213835"/>
                  <a:gd name="connsiteY5" fmla="*/ 44919 h 7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3835" h="74446">
                    <a:moveTo>
                      <a:pt x="38781" y="46824"/>
                    </a:moveTo>
                    <a:cubicBezTo>
                      <a:pt x="38781" y="46824"/>
                      <a:pt x="1080816" y="-8421"/>
                      <a:pt x="1182733" y="1104"/>
                    </a:cubicBezTo>
                    <a:cubicBezTo>
                      <a:pt x="1283698" y="9676"/>
                      <a:pt x="1106533" y="20154"/>
                      <a:pt x="1106533" y="20154"/>
                    </a:cubicBezTo>
                    <a:lnTo>
                      <a:pt x="27351" y="74446"/>
                    </a:lnTo>
                    <a:cubicBezTo>
                      <a:pt x="27351" y="74446"/>
                      <a:pt x="-7892" y="70636"/>
                      <a:pt x="1633" y="59206"/>
                    </a:cubicBezTo>
                    <a:cubicBezTo>
                      <a:pt x="11158" y="48729"/>
                      <a:pt x="46401" y="44919"/>
                      <a:pt x="46401" y="44919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  <a:effectLst/>
            </p:spPr>
            <p:txBody>
              <a:bodyPr lIns="68397" tIns="34199" rIns="68397" bIns="34199" rtlCol="0" anchor="ctr">
                <a:noAutofit/>
              </a:bodyPr>
              <a:lstStyle/>
              <a:p>
                <a:endParaRPr lang="zh-CN" altLang="en-US" sz="1346"/>
              </a:p>
            </p:txBody>
          </p:sp>
          <p:sp>
            <p:nvSpPr>
              <p:cNvPr id="1336" name="文本框 1335">
                <a:extLst>
                  <a:ext uri="{FF2B5EF4-FFF2-40B4-BE49-F238E27FC236}">
                    <a16:creationId xmlns:a16="http://schemas.microsoft.com/office/drawing/2014/main" id="{2C134354-6FDC-6BC6-E9C4-9BF14572A836}"/>
                  </a:ext>
                </a:extLst>
              </p:cNvPr>
              <p:cNvSpPr txBox="1"/>
              <p:nvPr/>
            </p:nvSpPr>
            <p:spPr>
              <a:xfrm>
                <a:off x="6024052" y="3197737"/>
                <a:ext cx="3957292" cy="755841"/>
              </a:xfrm>
              <a:custGeom>
                <a:avLst/>
                <a:gdLst/>
                <a:ahLst/>
                <a:cxnLst/>
                <a:rect l="l" t="t" r="r" b="b"/>
                <a:pathLst>
                  <a:path w="1796989" h="343225">
                    <a:moveTo>
                      <a:pt x="1651386" y="171012"/>
                    </a:moveTo>
                    <a:cubicBezTo>
                      <a:pt x="1645197" y="171769"/>
                      <a:pt x="1638611" y="175537"/>
                      <a:pt x="1631628" y="182316"/>
                    </a:cubicBezTo>
                    <a:cubicBezTo>
                      <a:pt x="1622319" y="191354"/>
                      <a:pt x="1614242" y="203057"/>
                      <a:pt x="1607399" y="217426"/>
                    </a:cubicBezTo>
                    <a:cubicBezTo>
                      <a:pt x="1600417" y="232221"/>
                      <a:pt x="1596408" y="244923"/>
                      <a:pt x="1595373" y="255532"/>
                    </a:cubicBezTo>
                    <a:cubicBezTo>
                      <a:pt x="1594338" y="266141"/>
                      <a:pt x="1596937" y="272588"/>
                      <a:pt x="1603170" y="274871"/>
                    </a:cubicBezTo>
                    <a:cubicBezTo>
                      <a:pt x="1606570" y="275716"/>
                      <a:pt x="1610343" y="275349"/>
                      <a:pt x="1614492" y="273770"/>
                    </a:cubicBezTo>
                    <a:cubicBezTo>
                      <a:pt x="1618640" y="272191"/>
                      <a:pt x="1622854" y="269622"/>
                      <a:pt x="1627135" y="266061"/>
                    </a:cubicBezTo>
                    <a:cubicBezTo>
                      <a:pt x="1625204" y="263205"/>
                      <a:pt x="1623780" y="260282"/>
                      <a:pt x="1622862" y="257294"/>
                    </a:cubicBezTo>
                    <a:cubicBezTo>
                      <a:pt x="1621944" y="254306"/>
                      <a:pt x="1621489" y="251472"/>
                      <a:pt x="1621496" y="248792"/>
                    </a:cubicBezTo>
                    <a:cubicBezTo>
                      <a:pt x="1621614" y="244614"/>
                      <a:pt x="1622612" y="241075"/>
                      <a:pt x="1624492" y="238175"/>
                    </a:cubicBezTo>
                    <a:cubicBezTo>
                      <a:pt x="1626372" y="235275"/>
                      <a:pt x="1629485" y="233762"/>
                      <a:pt x="1633831" y="233638"/>
                    </a:cubicBezTo>
                    <a:cubicBezTo>
                      <a:pt x="1636893" y="233726"/>
                      <a:pt x="1639404" y="234783"/>
                      <a:pt x="1641364" y="236809"/>
                    </a:cubicBezTo>
                    <a:cubicBezTo>
                      <a:pt x="1643325" y="238836"/>
                      <a:pt x="1644338" y="241303"/>
                      <a:pt x="1644404" y="244210"/>
                    </a:cubicBezTo>
                    <a:cubicBezTo>
                      <a:pt x="1644396" y="244901"/>
                      <a:pt x="1644323" y="245547"/>
                      <a:pt x="1644184" y="246149"/>
                    </a:cubicBezTo>
                    <a:cubicBezTo>
                      <a:pt x="1644044" y="246751"/>
                      <a:pt x="1643883" y="247397"/>
                      <a:pt x="1643699" y="248087"/>
                    </a:cubicBezTo>
                    <a:cubicBezTo>
                      <a:pt x="1645652" y="245246"/>
                      <a:pt x="1647561" y="242206"/>
                      <a:pt x="1649426" y="238968"/>
                    </a:cubicBezTo>
                    <a:cubicBezTo>
                      <a:pt x="1651291" y="235730"/>
                      <a:pt x="1653024" y="232426"/>
                      <a:pt x="1654624" y="229056"/>
                    </a:cubicBezTo>
                    <a:cubicBezTo>
                      <a:pt x="1661548" y="214247"/>
                      <a:pt x="1665322" y="201486"/>
                      <a:pt x="1665946" y="190774"/>
                    </a:cubicBezTo>
                    <a:cubicBezTo>
                      <a:pt x="1666570" y="180062"/>
                      <a:pt x="1663736" y="173557"/>
                      <a:pt x="1657444" y="171258"/>
                    </a:cubicBezTo>
                    <a:cubicBezTo>
                      <a:pt x="1655469" y="170842"/>
                      <a:pt x="1653450" y="170760"/>
                      <a:pt x="1651386" y="171012"/>
                    </a:cubicBezTo>
                    <a:close/>
                    <a:moveTo>
                      <a:pt x="1422786" y="171012"/>
                    </a:moveTo>
                    <a:cubicBezTo>
                      <a:pt x="1416597" y="171769"/>
                      <a:pt x="1410011" y="175537"/>
                      <a:pt x="1403028" y="182316"/>
                    </a:cubicBezTo>
                    <a:cubicBezTo>
                      <a:pt x="1393719" y="191354"/>
                      <a:pt x="1385642" y="203057"/>
                      <a:pt x="1378799" y="217426"/>
                    </a:cubicBezTo>
                    <a:cubicBezTo>
                      <a:pt x="1371817" y="232221"/>
                      <a:pt x="1367808" y="244923"/>
                      <a:pt x="1366773" y="255532"/>
                    </a:cubicBezTo>
                    <a:cubicBezTo>
                      <a:pt x="1365737" y="266141"/>
                      <a:pt x="1368337" y="272588"/>
                      <a:pt x="1374570" y="274871"/>
                    </a:cubicBezTo>
                    <a:cubicBezTo>
                      <a:pt x="1377970" y="275716"/>
                      <a:pt x="1381743" y="275349"/>
                      <a:pt x="1385892" y="273770"/>
                    </a:cubicBezTo>
                    <a:cubicBezTo>
                      <a:pt x="1390040" y="272191"/>
                      <a:pt x="1394255" y="269622"/>
                      <a:pt x="1398535" y="266061"/>
                    </a:cubicBezTo>
                    <a:cubicBezTo>
                      <a:pt x="1396604" y="263205"/>
                      <a:pt x="1395180" y="260282"/>
                      <a:pt x="1394262" y="257294"/>
                    </a:cubicBezTo>
                    <a:cubicBezTo>
                      <a:pt x="1393344" y="254306"/>
                      <a:pt x="1392889" y="251472"/>
                      <a:pt x="1392896" y="248792"/>
                    </a:cubicBezTo>
                    <a:cubicBezTo>
                      <a:pt x="1393014" y="244614"/>
                      <a:pt x="1394012" y="241075"/>
                      <a:pt x="1395892" y="238175"/>
                    </a:cubicBezTo>
                    <a:cubicBezTo>
                      <a:pt x="1397771" y="235275"/>
                      <a:pt x="1400885" y="233762"/>
                      <a:pt x="1405231" y="233638"/>
                    </a:cubicBezTo>
                    <a:cubicBezTo>
                      <a:pt x="1408293" y="233726"/>
                      <a:pt x="1410804" y="234783"/>
                      <a:pt x="1412764" y="236809"/>
                    </a:cubicBezTo>
                    <a:cubicBezTo>
                      <a:pt x="1414725" y="238836"/>
                      <a:pt x="1415738" y="241303"/>
                      <a:pt x="1415804" y="244210"/>
                    </a:cubicBezTo>
                    <a:cubicBezTo>
                      <a:pt x="1415797" y="244901"/>
                      <a:pt x="1415723" y="245547"/>
                      <a:pt x="1415584" y="246149"/>
                    </a:cubicBezTo>
                    <a:cubicBezTo>
                      <a:pt x="1415444" y="246751"/>
                      <a:pt x="1415283" y="247397"/>
                      <a:pt x="1415099" y="248087"/>
                    </a:cubicBezTo>
                    <a:cubicBezTo>
                      <a:pt x="1417052" y="245246"/>
                      <a:pt x="1418961" y="242206"/>
                      <a:pt x="1420826" y="238968"/>
                    </a:cubicBezTo>
                    <a:cubicBezTo>
                      <a:pt x="1422691" y="235730"/>
                      <a:pt x="1424424" y="232426"/>
                      <a:pt x="1426024" y="229056"/>
                    </a:cubicBezTo>
                    <a:cubicBezTo>
                      <a:pt x="1432948" y="214247"/>
                      <a:pt x="1436722" y="201486"/>
                      <a:pt x="1437346" y="190774"/>
                    </a:cubicBezTo>
                    <a:cubicBezTo>
                      <a:pt x="1437970" y="180062"/>
                      <a:pt x="1435136" y="173557"/>
                      <a:pt x="1428844" y="171258"/>
                    </a:cubicBezTo>
                    <a:cubicBezTo>
                      <a:pt x="1426869" y="170842"/>
                      <a:pt x="1424849" y="170760"/>
                      <a:pt x="1422786" y="171012"/>
                    </a:cubicBezTo>
                    <a:close/>
                    <a:moveTo>
                      <a:pt x="732995" y="165609"/>
                    </a:moveTo>
                    <a:cubicBezTo>
                      <a:pt x="729138" y="165487"/>
                      <a:pt x="724884" y="166649"/>
                      <a:pt x="720234" y="169096"/>
                    </a:cubicBezTo>
                    <a:cubicBezTo>
                      <a:pt x="710934" y="173988"/>
                      <a:pt x="701575" y="181759"/>
                      <a:pt x="692158" y="192408"/>
                    </a:cubicBezTo>
                    <a:cubicBezTo>
                      <a:pt x="682740" y="203057"/>
                      <a:pt x="674791" y="214326"/>
                      <a:pt x="668310" y="226215"/>
                    </a:cubicBezTo>
                    <a:cubicBezTo>
                      <a:pt x="660777" y="241043"/>
                      <a:pt x="657518" y="252660"/>
                      <a:pt x="658534" y="261066"/>
                    </a:cubicBezTo>
                    <a:cubicBezTo>
                      <a:pt x="659550" y="269472"/>
                      <a:pt x="663522" y="273100"/>
                      <a:pt x="670451" y="271952"/>
                    </a:cubicBezTo>
                    <a:cubicBezTo>
                      <a:pt x="677380" y="270803"/>
                      <a:pt x="685947" y="263311"/>
                      <a:pt x="696152" y="249475"/>
                    </a:cubicBezTo>
                    <a:cubicBezTo>
                      <a:pt x="702789" y="240077"/>
                      <a:pt x="710220" y="228388"/>
                      <a:pt x="718443" y="214408"/>
                    </a:cubicBezTo>
                    <a:cubicBezTo>
                      <a:pt x="726666" y="200429"/>
                      <a:pt x="734977" y="185568"/>
                      <a:pt x="743377" y="169827"/>
                    </a:cubicBezTo>
                    <a:cubicBezTo>
                      <a:pt x="740313" y="167137"/>
                      <a:pt x="736852" y="165731"/>
                      <a:pt x="732995" y="165609"/>
                    </a:cubicBezTo>
                    <a:close/>
                    <a:moveTo>
                      <a:pt x="811043" y="62337"/>
                    </a:moveTo>
                    <a:cubicBezTo>
                      <a:pt x="813348" y="62594"/>
                      <a:pt x="815786" y="62961"/>
                      <a:pt x="818355" y="63438"/>
                    </a:cubicBezTo>
                    <a:cubicBezTo>
                      <a:pt x="820925" y="63916"/>
                      <a:pt x="823539" y="64018"/>
                      <a:pt x="826197" y="63747"/>
                    </a:cubicBezTo>
                    <a:cubicBezTo>
                      <a:pt x="823311" y="66654"/>
                      <a:pt x="817937" y="74738"/>
                      <a:pt x="810073" y="87998"/>
                    </a:cubicBezTo>
                    <a:cubicBezTo>
                      <a:pt x="802210" y="101258"/>
                      <a:pt x="793311" y="117051"/>
                      <a:pt x="783377" y="135377"/>
                    </a:cubicBezTo>
                    <a:cubicBezTo>
                      <a:pt x="773443" y="153703"/>
                      <a:pt x="763928" y="171919"/>
                      <a:pt x="754831" y="190025"/>
                    </a:cubicBezTo>
                    <a:cubicBezTo>
                      <a:pt x="745734" y="208131"/>
                      <a:pt x="738509" y="223483"/>
                      <a:pt x="733157" y="236083"/>
                    </a:cubicBezTo>
                    <a:cubicBezTo>
                      <a:pt x="731766" y="239100"/>
                      <a:pt x="730200" y="243560"/>
                      <a:pt x="728458" y="249462"/>
                    </a:cubicBezTo>
                    <a:cubicBezTo>
                      <a:pt x="726715" y="255364"/>
                      <a:pt x="726089" y="260815"/>
                      <a:pt x="726578" y="265817"/>
                    </a:cubicBezTo>
                    <a:cubicBezTo>
                      <a:pt x="727067" y="270818"/>
                      <a:pt x="729965" y="273477"/>
                      <a:pt x="735271" y="273792"/>
                    </a:cubicBezTo>
                    <a:cubicBezTo>
                      <a:pt x="741243" y="273344"/>
                      <a:pt x="747234" y="269385"/>
                      <a:pt x="753245" y="261914"/>
                    </a:cubicBezTo>
                    <a:cubicBezTo>
                      <a:pt x="759256" y="254444"/>
                      <a:pt x="764699" y="246151"/>
                      <a:pt x="769574" y="237035"/>
                    </a:cubicBezTo>
                    <a:cubicBezTo>
                      <a:pt x="774449" y="227920"/>
                      <a:pt x="778169" y="220672"/>
                      <a:pt x="780734" y="215290"/>
                    </a:cubicBezTo>
                    <a:cubicBezTo>
                      <a:pt x="782386" y="212162"/>
                      <a:pt x="784016" y="210840"/>
                      <a:pt x="785624" y="211325"/>
                    </a:cubicBezTo>
                    <a:cubicBezTo>
                      <a:pt x="787232" y="211809"/>
                      <a:pt x="787364" y="213836"/>
                      <a:pt x="786020" y="217404"/>
                    </a:cubicBezTo>
                    <a:cubicBezTo>
                      <a:pt x="783175" y="224426"/>
                      <a:pt x="779076" y="233015"/>
                      <a:pt x="773725" y="243170"/>
                    </a:cubicBezTo>
                    <a:cubicBezTo>
                      <a:pt x="768373" y="253325"/>
                      <a:pt x="761925" y="262384"/>
                      <a:pt x="754380" y="270346"/>
                    </a:cubicBezTo>
                    <a:cubicBezTo>
                      <a:pt x="746836" y="278308"/>
                      <a:pt x="738352" y="282511"/>
                      <a:pt x="728927" y="282955"/>
                    </a:cubicBezTo>
                    <a:cubicBezTo>
                      <a:pt x="726086" y="282977"/>
                      <a:pt x="723311" y="282228"/>
                      <a:pt x="720601" y="280708"/>
                    </a:cubicBezTo>
                    <a:cubicBezTo>
                      <a:pt x="717892" y="279189"/>
                      <a:pt x="715381" y="276766"/>
                      <a:pt x="713068" y="273440"/>
                    </a:cubicBezTo>
                    <a:cubicBezTo>
                      <a:pt x="711020" y="270429"/>
                      <a:pt x="709566" y="266318"/>
                      <a:pt x="708707" y="261105"/>
                    </a:cubicBezTo>
                    <a:cubicBezTo>
                      <a:pt x="707848" y="255892"/>
                      <a:pt x="708245" y="249666"/>
                      <a:pt x="709897" y="242426"/>
                    </a:cubicBezTo>
                    <a:cubicBezTo>
                      <a:pt x="706383" y="248463"/>
                      <a:pt x="702171" y="254872"/>
                      <a:pt x="697261" y="261653"/>
                    </a:cubicBezTo>
                    <a:cubicBezTo>
                      <a:pt x="692351" y="268434"/>
                      <a:pt x="686678" y="273903"/>
                      <a:pt x="680241" y="278060"/>
                    </a:cubicBezTo>
                    <a:cubicBezTo>
                      <a:pt x="673803" y="282218"/>
                      <a:pt x="666537" y="283379"/>
                      <a:pt x="658442" y="281545"/>
                    </a:cubicBezTo>
                    <a:cubicBezTo>
                      <a:pt x="647685" y="278039"/>
                      <a:pt x="641907" y="270603"/>
                      <a:pt x="641108" y="259238"/>
                    </a:cubicBezTo>
                    <a:cubicBezTo>
                      <a:pt x="640709" y="253556"/>
                      <a:pt x="641127" y="247570"/>
                      <a:pt x="642363" y="241281"/>
                    </a:cubicBezTo>
                    <a:lnTo>
                      <a:pt x="644439" y="234614"/>
                    </a:lnTo>
                    <a:lnTo>
                      <a:pt x="640008" y="243258"/>
                    </a:lnTo>
                    <a:cubicBezTo>
                      <a:pt x="634965" y="252429"/>
                      <a:pt x="629218" y="260740"/>
                      <a:pt x="622765" y="268188"/>
                    </a:cubicBezTo>
                    <a:cubicBezTo>
                      <a:pt x="616313" y="275637"/>
                      <a:pt x="609260" y="280449"/>
                      <a:pt x="601607" y="282625"/>
                    </a:cubicBezTo>
                    <a:cubicBezTo>
                      <a:pt x="597334" y="283643"/>
                      <a:pt x="592840" y="282938"/>
                      <a:pt x="588123" y="280510"/>
                    </a:cubicBezTo>
                    <a:cubicBezTo>
                      <a:pt x="583407" y="278082"/>
                      <a:pt x="580139" y="273462"/>
                      <a:pt x="578321" y="266648"/>
                    </a:cubicBezTo>
                    <a:cubicBezTo>
                      <a:pt x="576502" y="259835"/>
                      <a:pt x="577803" y="250358"/>
                      <a:pt x="582224" y="238219"/>
                    </a:cubicBezTo>
                    <a:cubicBezTo>
                      <a:pt x="585204" y="230715"/>
                      <a:pt x="589022" y="223080"/>
                      <a:pt x="593677" y="215312"/>
                    </a:cubicBezTo>
                    <a:cubicBezTo>
                      <a:pt x="598332" y="207544"/>
                      <a:pt x="601798" y="201317"/>
                      <a:pt x="604074" y="196633"/>
                    </a:cubicBezTo>
                    <a:cubicBezTo>
                      <a:pt x="606335" y="190877"/>
                      <a:pt x="604896" y="186706"/>
                      <a:pt x="599757" y="184122"/>
                    </a:cubicBezTo>
                    <a:cubicBezTo>
                      <a:pt x="594617" y="181537"/>
                      <a:pt x="587011" y="180187"/>
                      <a:pt x="576937" y="180069"/>
                    </a:cubicBezTo>
                    <a:lnTo>
                      <a:pt x="572708" y="191347"/>
                    </a:lnTo>
                    <a:cubicBezTo>
                      <a:pt x="569839" y="198991"/>
                      <a:pt x="566179" y="207784"/>
                      <a:pt x="561731" y="217726"/>
                    </a:cubicBezTo>
                    <a:cubicBezTo>
                      <a:pt x="557282" y="227668"/>
                      <a:pt x="552343" y="237297"/>
                      <a:pt x="546916" y="246612"/>
                    </a:cubicBezTo>
                    <a:cubicBezTo>
                      <a:pt x="541488" y="255927"/>
                      <a:pt x="535871" y="263468"/>
                      <a:pt x="530065" y="269233"/>
                    </a:cubicBezTo>
                    <a:lnTo>
                      <a:pt x="529620" y="269209"/>
                    </a:lnTo>
                    <a:lnTo>
                      <a:pt x="528583" y="270681"/>
                    </a:lnTo>
                    <a:cubicBezTo>
                      <a:pt x="521805" y="278383"/>
                      <a:pt x="514856" y="282716"/>
                      <a:pt x="507738" y="283682"/>
                    </a:cubicBezTo>
                    <a:cubicBezTo>
                      <a:pt x="503663" y="284028"/>
                      <a:pt x="499634" y="282945"/>
                      <a:pt x="495651" y="280432"/>
                    </a:cubicBezTo>
                    <a:cubicBezTo>
                      <a:pt x="491668" y="277919"/>
                      <a:pt x="488918" y="273312"/>
                      <a:pt x="487402" y="266609"/>
                    </a:cubicBezTo>
                    <a:cubicBezTo>
                      <a:pt x="485885" y="259906"/>
                      <a:pt x="486790" y="250443"/>
                      <a:pt x="490117" y="238219"/>
                    </a:cubicBezTo>
                    <a:cubicBezTo>
                      <a:pt x="487231" y="242992"/>
                      <a:pt x="483575" y="248425"/>
                      <a:pt x="479148" y="254519"/>
                    </a:cubicBezTo>
                    <a:cubicBezTo>
                      <a:pt x="474720" y="260613"/>
                      <a:pt x="469918" y="266222"/>
                      <a:pt x="464742" y="271347"/>
                    </a:cubicBezTo>
                    <a:cubicBezTo>
                      <a:pt x="454437" y="280783"/>
                      <a:pt x="445509" y="284709"/>
                      <a:pt x="437958" y="283126"/>
                    </a:cubicBezTo>
                    <a:cubicBezTo>
                      <a:pt x="430406" y="281543"/>
                      <a:pt x="425267" y="275986"/>
                      <a:pt x="422539" y="266457"/>
                    </a:cubicBezTo>
                    <a:cubicBezTo>
                      <a:pt x="419812" y="256928"/>
                      <a:pt x="420531" y="244962"/>
                      <a:pt x="424698" y="230559"/>
                    </a:cubicBezTo>
                    <a:cubicBezTo>
                      <a:pt x="428865" y="216157"/>
                      <a:pt x="437514" y="200854"/>
                      <a:pt x="450645" y="184651"/>
                    </a:cubicBezTo>
                    <a:cubicBezTo>
                      <a:pt x="457939" y="176168"/>
                      <a:pt x="466650" y="169442"/>
                      <a:pt x="476777" y="164471"/>
                    </a:cubicBezTo>
                    <a:cubicBezTo>
                      <a:pt x="486904" y="159500"/>
                      <a:pt x="496972" y="157133"/>
                      <a:pt x="506981" y="157370"/>
                    </a:cubicBezTo>
                    <a:cubicBezTo>
                      <a:pt x="516990" y="157607"/>
                      <a:pt x="525466" y="161297"/>
                      <a:pt x="532408" y="168439"/>
                    </a:cubicBezTo>
                    <a:cubicBezTo>
                      <a:pt x="534779" y="171244"/>
                      <a:pt x="535499" y="173740"/>
                      <a:pt x="534566" y="175928"/>
                    </a:cubicBezTo>
                    <a:cubicBezTo>
                      <a:pt x="533634" y="178116"/>
                      <a:pt x="531622" y="179026"/>
                      <a:pt x="528531" y="178659"/>
                    </a:cubicBezTo>
                    <a:cubicBezTo>
                      <a:pt x="526402" y="172147"/>
                      <a:pt x="522555" y="168167"/>
                      <a:pt x="516989" y="166721"/>
                    </a:cubicBezTo>
                    <a:cubicBezTo>
                      <a:pt x="511424" y="165275"/>
                      <a:pt x="505286" y="166317"/>
                      <a:pt x="498575" y="169849"/>
                    </a:cubicBezTo>
                    <a:cubicBezTo>
                      <a:pt x="490476" y="174504"/>
                      <a:pt x="482268" y="181405"/>
                      <a:pt x="473949" y="190554"/>
                    </a:cubicBezTo>
                    <a:cubicBezTo>
                      <a:pt x="465631" y="199702"/>
                      <a:pt x="458215" y="209599"/>
                      <a:pt x="451702" y="220245"/>
                    </a:cubicBezTo>
                    <a:cubicBezTo>
                      <a:pt x="449999" y="223050"/>
                      <a:pt x="447503" y="227925"/>
                      <a:pt x="444213" y="234871"/>
                    </a:cubicBezTo>
                    <a:cubicBezTo>
                      <a:pt x="440924" y="241817"/>
                      <a:pt x="438604" y="248807"/>
                      <a:pt x="437253" y="255840"/>
                    </a:cubicBezTo>
                    <a:cubicBezTo>
                      <a:pt x="436027" y="267955"/>
                      <a:pt x="438920" y="273858"/>
                      <a:pt x="445931" y="273550"/>
                    </a:cubicBezTo>
                    <a:cubicBezTo>
                      <a:pt x="452943" y="273241"/>
                      <a:pt x="460858" y="268043"/>
                      <a:pt x="469676" y="257955"/>
                    </a:cubicBezTo>
                    <a:cubicBezTo>
                      <a:pt x="475807" y="250503"/>
                      <a:pt x="481431" y="242588"/>
                      <a:pt x="486548" y="234210"/>
                    </a:cubicBezTo>
                    <a:cubicBezTo>
                      <a:pt x="491666" y="225833"/>
                      <a:pt x="496497" y="217301"/>
                      <a:pt x="501042" y="208615"/>
                    </a:cubicBezTo>
                    <a:cubicBezTo>
                      <a:pt x="504728" y="201156"/>
                      <a:pt x="508281" y="195458"/>
                      <a:pt x="511703" y="191523"/>
                    </a:cubicBezTo>
                    <a:cubicBezTo>
                      <a:pt x="515124" y="187587"/>
                      <a:pt x="519559" y="185767"/>
                      <a:pt x="525007" y="186060"/>
                    </a:cubicBezTo>
                    <a:cubicBezTo>
                      <a:pt x="527320" y="186339"/>
                      <a:pt x="529743" y="186750"/>
                      <a:pt x="532276" y="187294"/>
                    </a:cubicBezTo>
                    <a:cubicBezTo>
                      <a:pt x="534809" y="187837"/>
                      <a:pt x="537320" y="187896"/>
                      <a:pt x="539809" y="187470"/>
                    </a:cubicBezTo>
                    <a:cubicBezTo>
                      <a:pt x="537159" y="190215"/>
                      <a:pt x="533569" y="195415"/>
                      <a:pt x="529040" y="203068"/>
                    </a:cubicBezTo>
                    <a:cubicBezTo>
                      <a:pt x="524511" y="210721"/>
                      <a:pt x="520138" y="219158"/>
                      <a:pt x="515922" y="228377"/>
                    </a:cubicBezTo>
                    <a:cubicBezTo>
                      <a:pt x="511706" y="237597"/>
                      <a:pt x="508743" y="245929"/>
                      <a:pt x="507033" y="253373"/>
                    </a:cubicBezTo>
                    <a:cubicBezTo>
                      <a:pt x="505660" y="260576"/>
                      <a:pt x="505322" y="265907"/>
                      <a:pt x="506020" y="269365"/>
                    </a:cubicBezTo>
                    <a:cubicBezTo>
                      <a:pt x="506717" y="272823"/>
                      <a:pt x="508230" y="274541"/>
                      <a:pt x="510557" y="274519"/>
                    </a:cubicBezTo>
                    <a:cubicBezTo>
                      <a:pt x="515641" y="274291"/>
                      <a:pt x="521215" y="270401"/>
                      <a:pt x="527278" y="262850"/>
                    </a:cubicBezTo>
                    <a:cubicBezTo>
                      <a:pt x="533341" y="255299"/>
                      <a:pt x="538993" y="246867"/>
                      <a:pt x="544234" y="237553"/>
                    </a:cubicBezTo>
                    <a:cubicBezTo>
                      <a:pt x="546854" y="232897"/>
                      <a:pt x="549146" y="228715"/>
                      <a:pt x="551111" y="225008"/>
                    </a:cubicBezTo>
                    <a:lnTo>
                      <a:pt x="553326" y="220632"/>
                    </a:lnTo>
                    <a:lnTo>
                      <a:pt x="570502" y="178242"/>
                    </a:lnTo>
                    <a:cubicBezTo>
                      <a:pt x="575473" y="162966"/>
                      <a:pt x="579145" y="148655"/>
                      <a:pt x="581519" y="135311"/>
                    </a:cubicBezTo>
                    <a:cubicBezTo>
                      <a:pt x="582985" y="128817"/>
                      <a:pt x="585730" y="125241"/>
                      <a:pt x="589755" y="124582"/>
                    </a:cubicBezTo>
                    <a:cubicBezTo>
                      <a:pt x="593780" y="123922"/>
                      <a:pt x="597334" y="125672"/>
                      <a:pt x="600419" y="129829"/>
                    </a:cubicBezTo>
                    <a:cubicBezTo>
                      <a:pt x="603504" y="133986"/>
                      <a:pt x="604370" y="140043"/>
                      <a:pt x="603017" y="147998"/>
                    </a:cubicBezTo>
                    <a:cubicBezTo>
                      <a:pt x="601658" y="153035"/>
                      <a:pt x="598912" y="157675"/>
                      <a:pt x="594779" y="161919"/>
                    </a:cubicBezTo>
                    <a:cubicBezTo>
                      <a:pt x="590645" y="166163"/>
                      <a:pt x="586930" y="169393"/>
                      <a:pt x="583633" y="171611"/>
                    </a:cubicBezTo>
                    <a:cubicBezTo>
                      <a:pt x="590285" y="171971"/>
                      <a:pt x="597862" y="172044"/>
                      <a:pt x="606365" y="171831"/>
                    </a:cubicBezTo>
                    <a:cubicBezTo>
                      <a:pt x="614867" y="171618"/>
                      <a:pt x="623501" y="171075"/>
                      <a:pt x="632268" y="170201"/>
                    </a:cubicBezTo>
                    <a:cubicBezTo>
                      <a:pt x="633303" y="172940"/>
                      <a:pt x="632907" y="176978"/>
                      <a:pt x="631078" y="182316"/>
                    </a:cubicBezTo>
                    <a:cubicBezTo>
                      <a:pt x="629250" y="187654"/>
                      <a:pt x="627180" y="192661"/>
                      <a:pt x="624867" y="197338"/>
                    </a:cubicBezTo>
                    <a:cubicBezTo>
                      <a:pt x="623317" y="200374"/>
                      <a:pt x="620536" y="205844"/>
                      <a:pt x="616524" y="213748"/>
                    </a:cubicBezTo>
                    <a:cubicBezTo>
                      <a:pt x="612513" y="221652"/>
                      <a:pt x="608642" y="230161"/>
                      <a:pt x="604911" y="239276"/>
                    </a:cubicBezTo>
                    <a:cubicBezTo>
                      <a:pt x="601180" y="248392"/>
                      <a:pt x="598961" y="256285"/>
                      <a:pt x="598253" y="262955"/>
                    </a:cubicBezTo>
                    <a:cubicBezTo>
                      <a:pt x="597546" y="269625"/>
                      <a:pt x="599721" y="273245"/>
                      <a:pt x="604779" y="273814"/>
                    </a:cubicBezTo>
                    <a:cubicBezTo>
                      <a:pt x="609730" y="273479"/>
                      <a:pt x="615099" y="269568"/>
                      <a:pt x="620886" y="262080"/>
                    </a:cubicBezTo>
                    <a:cubicBezTo>
                      <a:pt x="626672" y="254592"/>
                      <a:pt x="632068" y="246242"/>
                      <a:pt x="637071" y="237031"/>
                    </a:cubicBezTo>
                    <a:cubicBezTo>
                      <a:pt x="642075" y="227820"/>
                      <a:pt x="645878" y="220463"/>
                      <a:pt x="648479" y="214959"/>
                    </a:cubicBezTo>
                    <a:cubicBezTo>
                      <a:pt x="650264" y="212044"/>
                      <a:pt x="651805" y="211002"/>
                      <a:pt x="653105" y="211831"/>
                    </a:cubicBezTo>
                    <a:lnTo>
                      <a:pt x="653215" y="212118"/>
                    </a:lnTo>
                    <a:lnTo>
                      <a:pt x="658304" y="201940"/>
                    </a:lnTo>
                    <a:cubicBezTo>
                      <a:pt x="661954" y="195794"/>
                      <a:pt x="665995" y="190024"/>
                      <a:pt x="670425" y="184629"/>
                    </a:cubicBezTo>
                    <a:cubicBezTo>
                      <a:pt x="680631" y="172830"/>
                      <a:pt x="692554" y="164709"/>
                      <a:pt x="706196" y="160267"/>
                    </a:cubicBezTo>
                    <a:cubicBezTo>
                      <a:pt x="719838" y="155825"/>
                      <a:pt x="733171" y="157132"/>
                      <a:pt x="746196" y="164188"/>
                    </a:cubicBezTo>
                    <a:cubicBezTo>
                      <a:pt x="754772" y="147866"/>
                      <a:pt x="762643" y="132315"/>
                      <a:pt x="769809" y="117536"/>
                    </a:cubicBezTo>
                    <a:cubicBezTo>
                      <a:pt x="776975" y="102756"/>
                      <a:pt x="782731" y="90465"/>
                      <a:pt x="787078" y="80663"/>
                    </a:cubicBezTo>
                    <a:cubicBezTo>
                      <a:pt x="790301" y="72895"/>
                      <a:pt x="793722" y="67726"/>
                      <a:pt x="797342" y="65156"/>
                    </a:cubicBezTo>
                    <a:cubicBezTo>
                      <a:pt x="800962" y="62587"/>
                      <a:pt x="805529" y="61647"/>
                      <a:pt x="811043" y="62337"/>
                    </a:cubicBezTo>
                    <a:close/>
                    <a:moveTo>
                      <a:pt x="237009" y="19738"/>
                    </a:moveTo>
                    <a:cubicBezTo>
                      <a:pt x="215130" y="19981"/>
                      <a:pt x="195255" y="24310"/>
                      <a:pt x="177384" y="32725"/>
                    </a:cubicBezTo>
                    <a:cubicBezTo>
                      <a:pt x="159512" y="41140"/>
                      <a:pt x="143109" y="52178"/>
                      <a:pt x="128175" y="65840"/>
                    </a:cubicBezTo>
                    <a:cubicBezTo>
                      <a:pt x="113240" y="79502"/>
                      <a:pt x="99239" y="94326"/>
                      <a:pt x="86171" y="110311"/>
                    </a:cubicBezTo>
                    <a:cubicBezTo>
                      <a:pt x="99600" y="114687"/>
                      <a:pt x="114240" y="117389"/>
                      <a:pt x="130092" y="118417"/>
                    </a:cubicBezTo>
                    <a:cubicBezTo>
                      <a:pt x="145944" y="119445"/>
                      <a:pt x="164901" y="118975"/>
                      <a:pt x="186965" y="117007"/>
                    </a:cubicBezTo>
                    <a:cubicBezTo>
                      <a:pt x="216524" y="114283"/>
                      <a:pt x="239696" y="107044"/>
                      <a:pt x="256480" y="95289"/>
                    </a:cubicBezTo>
                    <a:cubicBezTo>
                      <a:pt x="273265" y="83534"/>
                      <a:pt x="281811" y="68805"/>
                      <a:pt x="282119" y="51103"/>
                    </a:cubicBezTo>
                    <a:cubicBezTo>
                      <a:pt x="281848" y="40700"/>
                      <a:pt x="277545" y="32873"/>
                      <a:pt x="269212" y="27623"/>
                    </a:cubicBezTo>
                    <a:cubicBezTo>
                      <a:pt x="260878" y="22373"/>
                      <a:pt x="250144" y="19745"/>
                      <a:pt x="237009" y="19738"/>
                    </a:cubicBezTo>
                    <a:close/>
                    <a:moveTo>
                      <a:pt x="1245097" y="11257"/>
                    </a:moveTo>
                    <a:cubicBezTo>
                      <a:pt x="1243085" y="10795"/>
                      <a:pt x="1240148" y="12601"/>
                      <a:pt x="1236286" y="16676"/>
                    </a:cubicBezTo>
                    <a:cubicBezTo>
                      <a:pt x="1232424" y="20751"/>
                      <a:pt x="1229135" y="24583"/>
                      <a:pt x="1226418" y="28174"/>
                    </a:cubicBezTo>
                    <a:cubicBezTo>
                      <a:pt x="1236158" y="26523"/>
                      <a:pt x="1242523" y="24382"/>
                      <a:pt x="1245515" y="21752"/>
                    </a:cubicBezTo>
                    <a:cubicBezTo>
                      <a:pt x="1248506" y="19122"/>
                      <a:pt x="1249598" y="16746"/>
                      <a:pt x="1248791" y="14625"/>
                    </a:cubicBezTo>
                    <a:cubicBezTo>
                      <a:pt x="1247984" y="12504"/>
                      <a:pt x="1246752" y="11381"/>
                      <a:pt x="1245097" y="11257"/>
                    </a:cubicBezTo>
                    <a:close/>
                    <a:moveTo>
                      <a:pt x="235952" y="10575"/>
                    </a:moveTo>
                    <a:cubicBezTo>
                      <a:pt x="254975" y="10810"/>
                      <a:pt x="269792" y="15009"/>
                      <a:pt x="280401" y="23174"/>
                    </a:cubicBezTo>
                    <a:cubicBezTo>
                      <a:pt x="291011" y="31338"/>
                      <a:pt x="296400" y="42058"/>
                      <a:pt x="296569" y="55333"/>
                    </a:cubicBezTo>
                    <a:cubicBezTo>
                      <a:pt x="296736" y="64161"/>
                      <a:pt x="293347" y="73485"/>
                      <a:pt x="286401" y="83305"/>
                    </a:cubicBezTo>
                    <a:cubicBezTo>
                      <a:pt x="279454" y="93125"/>
                      <a:pt x="267946" y="101927"/>
                      <a:pt x="251876" y="109710"/>
                    </a:cubicBezTo>
                    <a:cubicBezTo>
                      <a:pt x="235806" y="117494"/>
                      <a:pt x="214169" y="122746"/>
                      <a:pt x="186965" y="125465"/>
                    </a:cubicBezTo>
                    <a:cubicBezTo>
                      <a:pt x="167177" y="127330"/>
                      <a:pt x="148602" y="127741"/>
                      <a:pt x="131237" y="126699"/>
                    </a:cubicBezTo>
                    <a:cubicBezTo>
                      <a:pt x="113873" y="125656"/>
                      <a:pt x="96971" y="122543"/>
                      <a:pt x="80532" y="117359"/>
                    </a:cubicBezTo>
                    <a:cubicBezTo>
                      <a:pt x="76142" y="123533"/>
                      <a:pt x="70786" y="131548"/>
                      <a:pt x="64464" y="141403"/>
                    </a:cubicBezTo>
                    <a:cubicBezTo>
                      <a:pt x="58142" y="151257"/>
                      <a:pt x="51820" y="161856"/>
                      <a:pt x="45499" y="173199"/>
                    </a:cubicBezTo>
                    <a:cubicBezTo>
                      <a:pt x="39177" y="184542"/>
                      <a:pt x="33821" y="195532"/>
                      <a:pt x="29431" y="206170"/>
                    </a:cubicBezTo>
                    <a:cubicBezTo>
                      <a:pt x="17962" y="236101"/>
                      <a:pt x="15173" y="257886"/>
                      <a:pt x="21064" y="271526"/>
                    </a:cubicBezTo>
                    <a:cubicBezTo>
                      <a:pt x="26955" y="285166"/>
                      <a:pt x="38446" y="290818"/>
                      <a:pt x="55536" y="288481"/>
                    </a:cubicBezTo>
                    <a:cubicBezTo>
                      <a:pt x="72627" y="286145"/>
                      <a:pt x="92236" y="275977"/>
                      <a:pt x="114365" y="257977"/>
                    </a:cubicBezTo>
                    <a:cubicBezTo>
                      <a:pt x="132926" y="242096"/>
                      <a:pt x="150518" y="224078"/>
                      <a:pt x="167141" y="203924"/>
                    </a:cubicBezTo>
                    <a:cubicBezTo>
                      <a:pt x="183763" y="183769"/>
                      <a:pt x="196950" y="164783"/>
                      <a:pt x="206700" y="146963"/>
                    </a:cubicBezTo>
                    <a:cubicBezTo>
                      <a:pt x="214206" y="133804"/>
                      <a:pt x="220693" y="126955"/>
                      <a:pt x="226162" y="126418"/>
                    </a:cubicBezTo>
                    <a:cubicBezTo>
                      <a:pt x="231631" y="125881"/>
                      <a:pt x="234751" y="128848"/>
                      <a:pt x="235521" y="135320"/>
                    </a:cubicBezTo>
                    <a:cubicBezTo>
                      <a:pt x="236291" y="141792"/>
                      <a:pt x="233380" y="148962"/>
                      <a:pt x="226789" y="156831"/>
                    </a:cubicBezTo>
                    <a:cubicBezTo>
                      <a:pt x="216627" y="168322"/>
                      <a:pt x="207258" y="182521"/>
                      <a:pt x="198683" y="199430"/>
                    </a:cubicBezTo>
                    <a:cubicBezTo>
                      <a:pt x="190107" y="216339"/>
                      <a:pt x="184086" y="233623"/>
                      <a:pt x="180621" y="251281"/>
                    </a:cubicBezTo>
                    <a:cubicBezTo>
                      <a:pt x="177306" y="270871"/>
                      <a:pt x="178102" y="283654"/>
                      <a:pt x="183010" y="289630"/>
                    </a:cubicBezTo>
                    <a:cubicBezTo>
                      <a:pt x="187917" y="295606"/>
                      <a:pt x="194979" y="296354"/>
                      <a:pt x="204194" y="291875"/>
                    </a:cubicBezTo>
                    <a:cubicBezTo>
                      <a:pt x="213410" y="287396"/>
                      <a:pt x="222821" y="279268"/>
                      <a:pt x="232427" y="267492"/>
                    </a:cubicBezTo>
                    <a:cubicBezTo>
                      <a:pt x="238000" y="260341"/>
                      <a:pt x="243507" y="252441"/>
                      <a:pt x="248947" y="243792"/>
                    </a:cubicBezTo>
                    <a:lnTo>
                      <a:pt x="259099" y="224880"/>
                    </a:lnTo>
                    <a:lnTo>
                      <a:pt x="258754" y="224761"/>
                    </a:lnTo>
                    <a:cubicBezTo>
                      <a:pt x="257829" y="223975"/>
                      <a:pt x="257829" y="222463"/>
                      <a:pt x="258754" y="220223"/>
                    </a:cubicBezTo>
                    <a:lnTo>
                      <a:pt x="265098" y="207889"/>
                    </a:lnTo>
                    <a:cubicBezTo>
                      <a:pt x="268674" y="200943"/>
                      <a:pt x="272183" y="194129"/>
                      <a:pt x="275627" y="187448"/>
                    </a:cubicBezTo>
                    <a:cubicBezTo>
                      <a:pt x="279070" y="180767"/>
                      <a:pt x="282139" y="174658"/>
                      <a:pt x="284834" y="169122"/>
                    </a:cubicBezTo>
                    <a:cubicBezTo>
                      <a:pt x="286222" y="166346"/>
                      <a:pt x="288028" y="164408"/>
                      <a:pt x="290252" y="163307"/>
                    </a:cubicBezTo>
                    <a:cubicBezTo>
                      <a:pt x="292477" y="162206"/>
                      <a:pt x="295253" y="161677"/>
                      <a:pt x="298579" y="161721"/>
                    </a:cubicBezTo>
                    <a:lnTo>
                      <a:pt x="320076" y="161721"/>
                    </a:lnTo>
                    <a:cubicBezTo>
                      <a:pt x="316185" y="164364"/>
                      <a:pt x="312602" y="167624"/>
                      <a:pt x="309327" y="171501"/>
                    </a:cubicBezTo>
                    <a:cubicBezTo>
                      <a:pt x="306053" y="175377"/>
                      <a:pt x="302117" y="181985"/>
                      <a:pt x="297521" y="191325"/>
                    </a:cubicBezTo>
                    <a:cubicBezTo>
                      <a:pt x="297365" y="191638"/>
                      <a:pt x="295916" y="194575"/>
                      <a:pt x="293175" y="200135"/>
                    </a:cubicBezTo>
                    <a:cubicBezTo>
                      <a:pt x="290434" y="205696"/>
                      <a:pt x="287340" y="212000"/>
                      <a:pt x="283894" y="219049"/>
                    </a:cubicBezTo>
                    <a:cubicBezTo>
                      <a:pt x="280448" y="226097"/>
                      <a:pt x="277590" y="232010"/>
                      <a:pt x="275318" y="236787"/>
                    </a:cubicBezTo>
                    <a:cubicBezTo>
                      <a:pt x="268160" y="253491"/>
                      <a:pt x="266354" y="264930"/>
                      <a:pt x="269900" y="271105"/>
                    </a:cubicBezTo>
                    <a:cubicBezTo>
                      <a:pt x="273446" y="277280"/>
                      <a:pt x="279834" y="276296"/>
                      <a:pt x="289063" y="268153"/>
                    </a:cubicBezTo>
                    <a:cubicBezTo>
                      <a:pt x="296386" y="260698"/>
                      <a:pt x="303904" y="250312"/>
                      <a:pt x="311618" y="236996"/>
                    </a:cubicBezTo>
                    <a:cubicBezTo>
                      <a:pt x="319332" y="223680"/>
                      <a:pt x="326303" y="210580"/>
                      <a:pt x="332529" y="197694"/>
                    </a:cubicBezTo>
                    <a:cubicBezTo>
                      <a:pt x="338755" y="184809"/>
                      <a:pt x="343297" y="175285"/>
                      <a:pt x="346156" y="169122"/>
                    </a:cubicBezTo>
                    <a:cubicBezTo>
                      <a:pt x="347397" y="166346"/>
                      <a:pt x="349144" y="164408"/>
                      <a:pt x="351398" y="163307"/>
                    </a:cubicBezTo>
                    <a:cubicBezTo>
                      <a:pt x="353652" y="162206"/>
                      <a:pt x="356369" y="161677"/>
                      <a:pt x="359548" y="161721"/>
                    </a:cubicBezTo>
                    <a:lnTo>
                      <a:pt x="381046" y="161721"/>
                    </a:lnTo>
                    <a:cubicBezTo>
                      <a:pt x="379489" y="163035"/>
                      <a:pt x="377316" y="164636"/>
                      <a:pt x="374526" y="166523"/>
                    </a:cubicBezTo>
                    <a:cubicBezTo>
                      <a:pt x="371736" y="168410"/>
                      <a:pt x="369210" y="171156"/>
                      <a:pt x="366949" y="174761"/>
                    </a:cubicBezTo>
                    <a:cubicBezTo>
                      <a:pt x="363476" y="180488"/>
                      <a:pt x="360466" y="185774"/>
                      <a:pt x="357918" y="190620"/>
                    </a:cubicBezTo>
                    <a:cubicBezTo>
                      <a:pt x="355370" y="195466"/>
                      <a:pt x="351920" y="202514"/>
                      <a:pt x="347566" y="211765"/>
                    </a:cubicBezTo>
                    <a:cubicBezTo>
                      <a:pt x="346327" y="214226"/>
                      <a:pt x="344289" y="218776"/>
                      <a:pt x="341453" y="225416"/>
                    </a:cubicBezTo>
                    <a:cubicBezTo>
                      <a:pt x="338617" y="232056"/>
                      <a:pt x="336073" y="239239"/>
                      <a:pt x="333821" y="246964"/>
                    </a:cubicBezTo>
                    <a:cubicBezTo>
                      <a:pt x="331569" y="254689"/>
                      <a:pt x="330699" y="261409"/>
                      <a:pt x="331211" y="267124"/>
                    </a:cubicBezTo>
                    <a:cubicBezTo>
                      <a:pt x="331723" y="272839"/>
                      <a:pt x="334708" y="276001"/>
                      <a:pt x="340165" y="276611"/>
                    </a:cubicBezTo>
                    <a:cubicBezTo>
                      <a:pt x="350275" y="276788"/>
                      <a:pt x="359746" y="270973"/>
                      <a:pt x="368579" y="259166"/>
                    </a:cubicBezTo>
                    <a:cubicBezTo>
                      <a:pt x="377412" y="247360"/>
                      <a:pt x="385209" y="232735"/>
                      <a:pt x="391971" y="215290"/>
                    </a:cubicBezTo>
                    <a:cubicBezTo>
                      <a:pt x="389519" y="209636"/>
                      <a:pt x="388080" y="203586"/>
                      <a:pt x="387654" y="197140"/>
                    </a:cubicBezTo>
                    <a:cubicBezTo>
                      <a:pt x="387228" y="190693"/>
                      <a:pt x="387727" y="184996"/>
                      <a:pt x="389152" y="180047"/>
                    </a:cubicBezTo>
                    <a:cubicBezTo>
                      <a:pt x="392502" y="169696"/>
                      <a:pt x="396766" y="162556"/>
                      <a:pt x="401943" y="158627"/>
                    </a:cubicBezTo>
                    <a:cubicBezTo>
                      <a:pt x="407121" y="154699"/>
                      <a:pt x="411437" y="153354"/>
                      <a:pt x="414892" y="154594"/>
                    </a:cubicBezTo>
                    <a:cubicBezTo>
                      <a:pt x="418346" y="155834"/>
                      <a:pt x="419164" y="159032"/>
                      <a:pt x="417346" y="164188"/>
                    </a:cubicBezTo>
                    <a:cubicBezTo>
                      <a:pt x="416935" y="164599"/>
                      <a:pt x="416700" y="165186"/>
                      <a:pt x="416641" y="165950"/>
                    </a:cubicBezTo>
                    <a:cubicBezTo>
                      <a:pt x="414802" y="172619"/>
                      <a:pt x="411696" y="182695"/>
                      <a:pt x="407324" y="196176"/>
                    </a:cubicBezTo>
                    <a:cubicBezTo>
                      <a:pt x="402951" y="209657"/>
                      <a:pt x="397247" y="223532"/>
                      <a:pt x="390209" y="237801"/>
                    </a:cubicBezTo>
                    <a:cubicBezTo>
                      <a:pt x="383172" y="252069"/>
                      <a:pt x="374735" y="263720"/>
                      <a:pt x="364901" y="272751"/>
                    </a:cubicBezTo>
                    <a:cubicBezTo>
                      <a:pt x="355066" y="281783"/>
                      <a:pt x="343766" y="285184"/>
                      <a:pt x="331002" y="282955"/>
                    </a:cubicBezTo>
                    <a:cubicBezTo>
                      <a:pt x="324773" y="281317"/>
                      <a:pt x="320549" y="277701"/>
                      <a:pt x="318327" y="272108"/>
                    </a:cubicBezTo>
                    <a:cubicBezTo>
                      <a:pt x="316106" y="266515"/>
                      <a:pt x="315197" y="260315"/>
                      <a:pt x="315599" y="253508"/>
                    </a:cubicBezTo>
                    <a:cubicBezTo>
                      <a:pt x="316002" y="246701"/>
                      <a:pt x="317024" y="240658"/>
                      <a:pt x="318667" y="235378"/>
                    </a:cubicBezTo>
                    <a:cubicBezTo>
                      <a:pt x="315895" y="240625"/>
                      <a:pt x="312079" y="246929"/>
                      <a:pt x="307219" y="254291"/>
                    </a:cubicBezTo>
                    <a:cubicBezTo>
                      <a:pt x="302359" y="261653"/>
                      <a:pt x="296873" y="268192"/>
                      <a:pt x="290760" y="273910"/>
                    </a:cubicBezTo>
                    <a:cubicBezTo>
                      <a:pt x="284647" y="279627"/>
                      <a:pt x="278325" y="282642"/>
                      <a:pt x="271794" y="282955"/>
                    </a:cubicBezTo>
                    <a:cubicBezTo>
                      <a:pt x="266699" y="282918"/>
                      <a:pt x="262088" y="281494"/>
                      <a:pt x="257962" y="278682"/>
                    </a:cubicBezTo>
                    <a:cubicBezTo>
                      <a:pt x="253835" y="275870"/>
                      <a:pt x="251163" y="271890"/>
                      <a:pt x="249944" y="266744"/>
                    </a:cubicBezTo>
                    <a:lnTo>
                      <a:pt x="251693" y="251319"/>
                    </a:lnTo>
                    <a:lnTo>
                      <a:pt x="236304" y="275246"/>
                    </a:lnTo>
                    <a:cubicBezTo>
                      <a:pt x="230137" y="283601"/>
                      <a:pt x="222471" y="290679"/>
                      <a:pt x="213308" y="296479"/>
                    </a:cubicBezTo>
                    <a:cubicBezTo>
                      <a:pt x="204145" y="302280"/>
                      <a:pt x="194542" y="305305"/>
                      <a:pt x="184498" y="305554"/>
                    </a:cubicBezTo>
                    <a:cubicBezTo>
                      <a:pt x="174824" y="305247"/>
                      <a:pt x="167827" y="301523"/>
                      <a:pt x="163506" y="294381"/>
                    </a:cubicBezTo>
                    <a:cubicBezTo>
                      <a:pt x="159185" y="287240"/>
                      <a:pt x="156902" y="278527"/>
                      <a:pt x="156656" y="268241"/>
                    </a:cubicBezTo>
                    <a:cubicBezTo>
                      <a:pt x="156410" y="257956"/>
                      <a:pt x="157563" y="247943"/>
                      <a:pt x="160114" y="238203"/>
                    </a:cubicBezTo>
                    <a:cubicBezTo>
                      <a:pt x="162666" y="228462"/>
                      <a:pt x="165977" y="220839"/>
                      <a:pt x="170048" y="215334"/>
                    </a:cubicBezTo>
                    <a:cubicBezTo>
                      <a:pt x="162686" y="224197"/>
                      <a:pt x="153424" y="234179"/>
                      <a:pt x="142262" y="245279"/>
                    </a:cubicBezTo>
                    <a:cubicBezTo>
                      <a:pt x="131100" y="256378"/>
                      <a:pt x="118864" y="266690"/>
                      <a:pt x="105554" y="276215"/>
                    </a:cubicBezTo>
                    <a:cubicBezTo>
                      <a:pt x="92245" y="285740"/>
                      <a:pt x="78688" y="292572"/>
                      <a:pt x="64882" y="296711"/>
                    </a:cubicBezTo>
                    <a:cubicBezTo>
                      <a:pt x="51077" y="300850"/>
                      <a:pt x="37850" y="300391"/>
                      <a:pt x="25202" y="295334"/>
                    </a:cubicBezTo>
                    <a:cubicBezTo>
                      <a:pt x="13915" y="290230"/>
                      <a:pt x="6414" y="280663"/>
                      <a:pt x="2699" y="266631"/>
                    </a:cubicBezTo>
                    <a:cubicBezTo>
                      <a:pt x="-1017" y="252599"/>
                      <a:pt x="-895" y="235826"/>
                      <a:pt x="3064" y="216313"/>
                    </a:cubicBezTo>
                    <a:cubicBezTo>
                      <a:pt x="7023" y="196799"/>
                      <a:pt x="14872" y="176267"/>
                      <a:pt x="26611" y="154716"/>
                    </a:cubicBezTo>
                    <a:cubicBezTo>
                      <a:pt x="31009" y="146772"/>
                      <a:pt x="35782" y="139048"/>
                      <a:pt x="40928" y="131545"/>
                    </a:cubicBezTo>
                    <a:cubicBezTo>
                      <a:pt x="46075" y="124041"/>
                      <a:pt x="51641" y="116845"/>
                      <a:pt x="57625" y="109958"/>
                    </a:cubicBezTo>
                    <a:cubicBezTo>
                      <a:pt x="50539" y="106632"/>
                      <a:pt x="44005" y="102976"/>
                      <a:pt x="38021" y="98989"/>
                    </a:cubicBezTo>
                    <a:cubicBezTo>
                      <a:pt x="32037" y="95002"/>
                      <a:pt x="26824" y="90553"/>
                      <a:pt x="22382" y="85641"/>
                    </a:cubicBezTo>
                    <a:cubicBezTo>
                      <a:pt x="19093" y="81704"/>
                      <a:pt x="16782" y="77009"/>
                      <a:pt x="15451" y="71557"/>
                    </a:cubicBezTo>
                    <a:cubicBezTo>
                      <a:pt x="14120" y="66105"/>
                      <a:pt x="13767" y="60967"/>
                      <a:pt x="14394" y="56142"/>
                    </a:cubicBezTo>
                    <a:cubicBezTo>
                      <a:pt x="15020" y="51317"/>
                      <a:pt x="16626" y="47875"/>
                      <a:pt x="19210" y="45817"/>
                    </a:cubicBezTo>
                    <a:cubicBezTo>
                      <a:pt x="21567" y="43100"/>
                      <a:pt x="23638" y="42454"/>
                      <a:pt x="25422" y="43879"/>
                    </a:cubicBezTo>
                    <a:cubicBezTo>
                      <a:pt x="27206" y="45303"/>
                      <a:pt x="27250" y="48181"/>
                      <a:pt x="25554" y="52513"/>
                    </a:cubicBezTo>
                    <a:cubicBezTo>
                      <a:pt x="23351" y="57726"/>
                      <a:pt x="22999" y="62543"/>
                      <a:pt x="24497" y="66963"/>
                    </a:cubicBezTo>
                    <a:cubicBezTo>
                      <a:pt x="25994" y="71383"/>
                      <a:pt x="28814" y="75847"/>
                      <a:pt x="32955" y="80355"/>
                    </a:cubicBezTo>
                    <a:cubicBezTo>
                      <a:pt x="36846" y="84760"/>
                      <a:pt x="41398" y="88813"/>
                      <a:pt x="46611" y="92513"/>
                    </a:cubicBezTo>
                    <a:cubicBezTo>
                      <a:pt x="51824" y="96214"/>
                      <a:pt x="57610" y="99562"/>
                      <a:pt x="63968" y="102558"/>
                    </a:cubicBezTo>
                    <a:cubicBezTo>
                      <a:pt x="78798" y="85889"/>
                      <a:pt x="95149" y="70630"/>
                      <a:pt x="113021" y="56781"/>
                    </a:cubicBezTo>
                    <a:cubicBezTo>
                      <a:pt x="130892" y="42932"/>
                      <a:pt x="150114" y="31824"/>
                      <a:pt x="170688" y="23458"/>
                    </a:cubicBezTo>
                    <a:cubicBezTo>
                      <a:pt x="191261" y="15091"/>
                      <a:pt x="213016" y="10796"/>
                      <a:pt x="235952" y="10575"/>
                    </a:cubicBezTo>
                    <a:close/>
                    <a:moveTo>
                      <a:pt x="1249023" y="2"/>
                    </a:moveTo>
                    <a:cubicBezTo>
                      <a:pt x="1251336" y="31"/>
                      <a:pt x="1253478" y="435"/>
                      <a:pt x="1255449" y="1213"/>
                    </a:cubicBezTo>
                    <a:cubicBezTo>
                      <a:pt x="1259392" y="2770"/>
                      <a:pt x="1261463" y="6000"/>
                      <a:pt x="1261661" y="10905"/>
                    </a:cubicBezTo>
                    <a:cubicBezTo>
                      <a:pt x="1261408" y="16442"/>
                      <a:pt x="1258859" y="21149"/>
                      <a:pt x="1254012" y="25028"/>
                    </a:cubicBezTo>
                    <a:cubicBezTo>
                      <a:pt x="1249165" y="28907"/>
                      <a:pt x="1243535" y="31866"/>
                      <a:pt x="1237122" y="33904"/>
                    </a:cubicBezTo>
                    <a:cubicBezTo>
                      <a:pt x="1230708" y="35942"/>
                      <a:pt x="1225026" y="36969"/>
                      <a:pt x="1220075" y="36984"/>
                    </a:cubicBezTo>
                    <a:cubicBezTo>
                      <a:pt x="1216641" y="43781"/>
                      <a:pt x="1212671" y="52721"/>
                      <a:pt x="1208164" y="63807"/>
                    </a:cubicBezTo>
                    <a:cubicBezTo>
                      <a:pt x="1203656" y="74893"/>
                      <a:pt x="1199125" y="86466"/>
                      <a:pt x="1194568" y="98527"/>
                    </a:cubicBezTo>
                    <a:cubicBezTo>
                      <a:pt x="1190011" y="110587"/>
                      <a:pt x="1185942" y="121477"/>
                      <a:pt x="1182360" y="131198"/>
                    </a:cubicBezTo>
                    <a:cubicBezTo>
                      <a:pt x="1178777" y="140918"/>
                      <a:pt x="1176195" y="147810"/>
                      <a:pt x="1174612" y="151875"/>
                    </a:cubicBezTo>
                    <a:cubicBezTo>
                      <a:pt x="1198709" y="152125"/>
                      <a:pt x="1221440" y="153123"/>
                      <a:pt x="1242806" y="154871"/>
                    </a:cubicBezTo>
                    <a:cubicBezTo>
                      <a:pt x="1264172" y="156618"/>
                      <a:pt x="1281264" y="157617"/>
                      <a:pt x="1294084" y="157866"/>
                    </a:cubicBezTo>
                    <a:cubicBezTo>
                      <a:pt x="1295547" y="153633"/>
                      <a:pt x="1298987" y="144765"/>
                      <a:pt x="1304403" y="131264"/>
                    </a:cubicBezTo>
                    <a:cubicBezTo>
                      <a:pt x="1309820" y="117762"/>
                      <a:pt x="1316366" y="102826"/>
                      <a:pt x="1324040" y="86456"/>
                    </a:cubicBezTo>
                    <a:cubicBezTo>
                      <a:pt x="1331714" y="70086"/>
                      <a:pt x="1339670" y="55480"/>
                      <a:pt x="1347906" y="42640"/>
                    </a:cubicBezTo>
                    <a:cubicBezTo>
                      <a:pt x="1356142" y="29799"/>
                      <a:pt x="1363811" y="21923"/>
                      <a:pt x="1370913" y="19011"/>
                    </a:cubicBezTo>
                    <a:cubicBezTo>
                      <a:pt x="1375686" y="17329"/>
                      <a:pt x="1380119" y="16072"/>
                      <a:pt x="1384213" y="15238"/>
                    </a:cubicBezTo>
                    <a:cubicBezTo>
                      <a:pt x="1388308" y="14405"/>
                      <a:pt x="1390914" y="14218"/>
                      <a:pt x="1392032" y="14677"/>
                    </a:cubicBezTo>
                    <a:cubicBezTo>
                      <a:pt x="1393150" y="15136"/>
                      <a:pt x="1391632" y="16463"/>
                      <a:pt x="1387477" y="18658"/>
                    </a:cubicBezTo>
                    <a:cubicBezTo>
                      <a:pt x="1384990" y="19961"/>
                      <a:pt x="1379782" y="26401"/>
                      <a:pt x="1371852" y="37976"/>
                    </a:cubicBezTo>
                    <a:cubicBezTo>
                      <a:pt x="1363923" y="49552"/>
                      <a:pt x="1354799" y="65494"/>
                      <a:pt x="1344481" y="85802"/>
                    </a:cubicBezTo>
                    <a:cubicBezTo>
                      <a:pt x="1334162" y="106110"/>
                      <a:pt x="1324177" y="130014"/>
                      <a:pt x="1314525" y="157514"/>
                    </a:cubicBezTo>
                    <a:cubicBezTo>
                      <a:pt x="1318431" y="157543"/>
                      <a:pt x="1323306" y="157396"/>
                      <a:pt x="1329150" y="157073"/>
                    </a:cubicBezTo>
                    <a:cubicBezTo>
                      <a:pt x="1334995" y="156750"/>
                      <a:pt x="1339517" y="156075"/>
                      <a:pt x="1342718" y="155047"/>
                    </a:cubicBezTo>
                    <a:cubicBezTo>
                      <a:pt x="1346140" y="153879"/>
                      <a:pt x="1348196" y="153747"/>
                      <a:pt x="1348886" y="154650"/>
                    </a:cubicBezTo>
                    <a:cubicBezTo>
                      <a:pt x="1349576" y="155553"/>
                      <a:pt x="1348460" y="157095"/>
                      <a:pt x="1345538" y="159276"/>
                    </a:cubicBezTo>
                    <a:cubicBezTo>
                      <a:pt x="1340744" y="162404"/>
                      <a:pt x="1335178" y="164694"/>
                      <a:pt x="1328842" y="166148"/>
                    </a:cubicBezTo>
                    <a:cubicBezTo>
                      <a:pt x="1322506" y="167602"/>
                      <a:pt x="1316676" y="168483"/>
                      <a:pt x="1311353" y="168791"/>
                    </a:cubicBezTo>
                    <a:cubicBezTo>
                      <a:pt x="1309600" y="174275"/>
                      <a:pt x="1307026" y="182207"/>
                      <a:pt x="1303632" y="192586"/>
                    </a:cubicBezTo>
                    <a:cubicBezTo>
                      <a:pt x="1300239" y="202965"/>
                      <a:pt x="1297026" y="214079"/>
                      <a:pt x="1293996" y="225928"/>
                    </a:cubicBezTo>
                    <a:cubicBezTo>
                      <a:pt x="1290965" y="237778"/>
                      <a:pt x="1289119" y="248650"/>
                      <a:pt x="1288456" y="258544"/>
                    </a:cubicBezTo>
                    <a:cubicBezTo>
                      <a:pt x="1287793" y="268439"/>
                      <a:pt x="1289317" y="275643"/>
                      <a:pt x="1293027" y="280158"/>
                    </a:cubicBezTo>
                    <a:cubicBezTo>
                      <a:pt x="1295369" y="282669"/>
                      <a:pt x="1298262" y="283990"/>
                      <a:pt x="1301705" y="284123"/>
                    </a:cubicBezTo>
                    <a:cubicBezTo>
                      <a:pt x="1305149" y="284255"/>
                      <a:pt x="1308834" y="282933"/>
                      <a:pt x="1312762" y="280158"/>
                    </a:cubicBezTo>
                    <a:cubicBezTo>
                      <a:pt x="1321757" y="273073"/>
                      <a:pt x="1329936" y="263630"/>
                      <a:pt x="1337300" y="251832"/>
                    </a:cubicBezTo>
                    <a:lnTo>
                      <a:pt x="1353703" y="222025"/>
                    </a:lnTo>
                    <a:lnTo>
                      <a:pt x="1354482" y="218836"/>
                    </a:lnTo>
                    <a:cubicBezTo>
                      <a:pt x="1361787" y="202140"/>
                      <a:pt x="1371670" y="188131"/>
                      <a:pt x="1384130" y="176809"/>
                    </a:cubicBezTo>
                    <a:cubicBezTo>
                      <a:pt x="1396589" y="165487"/>
                      <a:pt x="1409027" y="159761"/>
                      <a:pt x="1421443" y="159628"/>
                    </a:cubicBezTo>
                    <a:cubicBezTo>
                      <a:pt x="1430336" y="159950"/>
                      <a:pt x="1436788" y="163222"/>
                      <a:pt x="1440800" y="169444"/>
                    </a:cubicBezTo>
                    <a:cubicBezTo>
                      <a:pt x="1444812" y="175666"/>
                      <a:pt x="1446591" y="183611"/>
                      <a:pt x="1446138" y="193278"/>
                    </a:cubicBezTo>
                    <a:cubicBezTo>
                      <a:pt x="1445686" y="202946"/>
                      <a:pt x="1443210" y="213110"/>
                      <a:pt x="1438712" y="223770"/>
                    </a:cubicBezTo>
                    <a:cubicBezTo>
                      <a:pt x="1436002" y="230106"/>
                      <a:pt x="1432081" y="236993"/>
                      <a:pt x="1426949" y="244431"/>
                    </a:cubicBezTo>
                    <a:cubicBezTo>
                      <a:pt x="1421817" y="251868"/>
                      <a:pt x="1415870" y="258843"/>
                      <a:pt x="1409108" y="265356"/>
                    </a:cubicBezTo>
                    <a:cubicBezTo>
                      <a:pt x="1410503" y="268036"/>
                      <a:pt x="1412559" y="270165"/>
                      <a:pt x="1415275" y="271744"/>
                    </a:cubicBezTo>
                    <a:cubicBezTo>
                      <a:pt x="1417992" y="273322"/>
                      <a:pt x="1421457" y="274130"/>
                      <a:pt x="1425672" y="274167"/>
                    </a:cubicBezTo>
                    <a:cubicBezTo>
                      <a:pt x="1433225" y="273731"/>
                      <a:pt x="1440204" y="269746"/>
                      <a:pt x="1446609" y="262210"/>
                    </a:cubicBezTo>
                    <a:lnTo>
                      <a:pt x="1452774" y="252914"/>
                    </a:lnTo>
                    <a:lnTo>
                      <a:pt x="1461249" y="235378"/>
                    </a:lnTo>
                    <a:cubicBezTo>
                      <a:pt x="1469024" y="218784"/>
                      <a:pt x="1477174" y="202455"/>
                      <a:pt x="1485698" y="186391"/>
                    </a:cubicBezTo>
                    <a:cubicBezTo>
                      <a:pt x="1490045" y="178021"/>
                      <a:pt x="1493951" y="172117"/>
                      <a:pt x="1497416" y="168681"/>
                    </a:cubicBezTo>
                    <a:cubicBezTo>
                      <a:pt x="1500882" y="165245"/>
                      <a:pt x="1505317" y="163747"/>
                      <a:pt x="1510721" y="164188"/>
                    </a:cubicBezTo>
                    <a:cubicBezTo>
                      <a:pt x="1513033" y="164467"/>
                      <a:pt x="1515456" y="164878"/>
                      <a:pt x="1517989" y="165421"/>
                    </a:cubicBezTo>
                    <a:cubicBezTo>
                      <a:pt x="1520522" y="165965"/>
                      <a:pt x="1523033" y="166023"/>
                      <a:pt x="1525522" y="165598"/>
                    </a:cubicBezTo>
                    <a:cubicBezTo>
                      <a:pt x="1521902" y="167721"/>
                      <a:pt x="1517591" y="172402"/>
                      <a:pt x="1512587" y="179642"/>
                    </a:cubicBezTo>
                    <a:cubicBezTo>
                      <a:pt x="1507583" y="186882"/>
                      <a:pt x="1502463" y="195219"/>
                      <a:pt x="1497224" y="204651"/>
                    </a:cubicBezTo>
                    <a:cubicBezTo>
                      <a:pt x="1491985" y="214084"/>
                      <a:pt x="1487204" y="223152"/>
                      <a:pt x="1482879" y="231853"/>
                    </a:cubicBezTo>
                    <a:cubicBezTo>
                      <a:pt x="1486499" y="227272"/>
                      <a:pt x="1490889" y="222074"/>
                      <a:pt x="1496051" y="216259"/>
                    </a:cubicBezTo>
                    <a:cubicBezTo>
                      <a:pt x="1501212" y="210444"/>
                      <a:pt x="1506572" y="205069"/>
                      <a:pt x="1512130" y="200135"/>
                    </a:cubicBezTo>
                    <a:cubicBezTo>
                      <a:pt x="1518039" y="194877"/>
                      <a:pt x="1525292" y="189456"/>
                      <a:pt x="1533889" y="183871"/>
                    </a:cubicBezTo>
                    <a:cubicBezTo>
                      <a:pt x="1542487" y="178287"/>
                      <a:pt x="1550810" y="173779"/>
                      <a:pt x="1558859" y="170349"/>
                    </a:cubicBezTo>
                    <a:cubicBezTo>
                      <a:pt x="1566908" y="166918"/>
                      <a:pt x="1573065" y="165804"/>
                      <a:pt x="1577329" y="167007"/>
                    </a:cubicBezTo>
                    <a:cubicBezTo>
                      <a:pt x="1577144" y="167288"/>
                      <a:pt x="1575156" y="170867"/>
                      <a:pt x="1571365" y="177745"/>
                    </a:cubicBezTo>
                    <a:cubicBezTo>
                      <a:pt x="1567574" y="184623"/>
                      <a:pt x="1563086" y="193114"/>
                      <a:pt x="1557901" y="203219"/>
                    </a:cubicBezTo>
                    <a:cubicBezTo>
                      <a:pt x="1552717" y="213324"/>
                      <a:pt x="1547943" y="223357"/>
                      <a:pt x="1543579" y="233318"/>
                    </a:cubicBezTo>
                    <a:cubicBezTo>
                      <a:pt x="1539215" y="243280"/>
                      <a:pt x="1536368" y="251485"/>
                      <a:pt x="1535038" y="257933"/>
                    </a:cubicBezTo>
                    <a:cubicBezTo>
                      <a:pt x="1533753" y="264989"/>
                      <a:pt x="1533768" y="269732"/>
                      <a:pt x="1535082" y="272162"/>
                    </a:cubicBezTo>
                    <a:cubicBezTo>
                      <a:pt x="1536396" y="274592"/>
                      <a:pt x="1538261" y="275723"/>
                      <a:pt x="1540677" y="275554"/>
                    </a:cubicBezTo>
                    <a:cubicBezTo>
                      <a:pt x="1546905" y="275076"/>
                      <a:pt x="1553244" y="270903"/>
                      <a:pt x="1559694" y="263037"/>
                    </a:cubicBezTo>
                    <a:cubicBezTo>
                      <a:pt x="1566145" y="255170"/>
                      <a:pt x="1571988" y="246481"/>
                      <a:pt x="1577224" y="236970"/>
                    </a:cubicBezTo>
                    <a:lnTo>
                      <a:pt x="1579837" y="232122"/>
                    </a:lnTo>
                    <a:lnTo>
                      <a:pt x="1583082" y="218836"/>
                    </a:lnTo>
                    <a:cubicBezTo>
                      <a:pt x="1590387" y="202140"/>
                      <a:pt x="1600270" y="188131"/>
                      <a:pt x="1612730" y="176809"/>
                    </a:cubicBezTo>
                    <a:cubicBezTo>
                      <a:pt x="1625189" y="165487"/>
                      <a:pt x="1637627" y="159761"/>
                      <a:pt x="1650043" y="159628"/>
                    </a:cubicBezTo>
                    <a:cubicBezTo>
                      <a:pt x="1658936" y="159950"/>
                      <a:pt x="1665388" y="163222"/>
                      <a:pt x="1669400" y="169444"/>
                    </a:cubicBezTo>
                    <a:cubicBezTo>
                      <a:pt x="1673412" y="175666"/>
                      <a:pt x="1675191" y="183611"/>
                      <a:pt x="1674739" y="193278"/>
                    </a:cubicBezTo>
                    <a:cubicBezTo>
                      <a:pt x="1674286" y="202946"/>
                      <a:pt x="1671810" y="213110"/>
                      <a:pt x="1667311" y="223770"/>
                    </a:cubicBezTo>
                    <a:cubicBezTo>
                      <a:pt x="1664602" y="230106"/>
                      <a:pt x="1660681" y="236993"/>
                      <a:pt x="1655549" y="244431"/>
                    </a:cubicBezTo>
                    <a:cubicBezTo>
                      <a:pt x="1650417" y="251868"/>
                      <a:pt x="1644470" y="258843"/>
                      <a:pt x="1637708" y="265356"/>
                    </a:cubicBezTo>
                    <a:cubicBezTo>
                      <a:pt x="1639103" y="268036"/>
                      <a:pt x="1641159" y="270165"/>
                      <a:pt x="1643875" y="271744"/>
                    </a:cubicBezTo>
                    <a:cubicBezTo>
                      <a:pt x="1646592" y="273322"/>
                      <a:pt x="1650057" y="274130"/>
                      <a:pt x="1654272" y="274167"/>
                    </a:cubicBezTo>
                    <a:cubicBezTo>
                      <a:pt x="1658049" y="273949"/>
                      <a:pt x="1661681" y="272844"/>
                      <a:pt x="1665171" y="270851"/>
                    </a:cubicBezTo>
                    <a:lnTo>
                      <a:pt x="1670045" y="266655"/>
                    </a:lnTo>
                    <a:lnTo>
                      <a:pt x="1670245" y="264651"/>
                    </a:lnTo>
                    <a:cubicBezTo>
                      <a:pt x="1679550" y="252247"/>
                      <a:pt x="1687842" y="238563"/>
                      <a:pt x="1695124" y="223600"/>
                    </a:cubicBezTo>
                    <a:cubicBezTo>
                      <a:pt x="1702405" y="208637"/>
                      <a:pt x="1708531" y="193518"/>
                      <a:pt x="1713502" y="178242"/>
                    </a:cubicBezTo>
                    <a:cubicBezTo>
                      <a:pt x="1718473" y="162966"/>
                      <a:pt x="1722145" y="148655"/>
                      <a:pt x="1724519" y="135311"/>
                    </a:cubicBezTo>
                    <a:cubicBezTo>
                      <a:pt x="1725985" y="128817"/>
                      <a:pt x="1728730" y="125241"/>
                      <a:pt x="1732755" y="124582"/>
                    </a:cubicBezTo>
                    <a:cubicBezTo>
                      <a:pt x="1736779" y="123922"/>
                      <a:pt x="1740334" y="125672"/>
                      <a:pt x="1743419" y="129829"/>
                    </a:cubicBezTo>
                    <a:cubicBezTo>
                      <a:pt x="1746504" y="133986"/>
                      <a:pt x="1747370" y="140043"/>
                      <a:pt x="1746017" y="147998"/>
                    </a:cubicBezTo>
                    <a:cubicBezTo>
                      <a:pt x="1744658" y="153035"/>
                      <a:pt x="1741912" y="157675"/>
                      <a:pt x="1737779" y="161919"/>
                    </a:cubicBezTo>
                    <a:cubicBezTo>
                      <a:pt x="1733645" y="166163"/>
                      <a:pt x="1729930" y="169393"/>
                      <a:pt x="1726633" y="171611"/>
                    </a:cubicBezTo>
                    <a:cubicBezTo>
                      <a:pt x="1733285" y="171971"/>
                      <a:pt x="1740862" y="172044"/>
                      <a:pt x="1749365" y="171831"/>
                    </a:cubicBezTo>
                    <a:cubicBezTo>
                      <a:pt x="1757867" y="171618"/>
                      <a:pt x="1766501" y="171075"/>
                      <a:pt x="1775268" y="170201"/>
                    </a:cubicBezTo>
                    <a:cubicBezTo>
                      <a:pt x="1776303" y="172940"/>
                      <a:pt x="1775907" y="176978"/>
                      <a:pt x="1774078" y="182316"/>
                    </a:cubicBezTo>
                    <a:cubicBezTo>
                      <a:pt x="1772250" y="187654"/>
                      <a:pt x="1770180" y="192661"/>
                      <a:pt x="1767867" y="197338"/>
                    </a:cubicBezTo>
                    <a:cubicBezTo>
                      <a:pt x="1766317" y="200374"/>
                      <a:pt x="1763536" y="205844"/>
                      <a:pt x="1759524" y="213748"/>
                    </a:cubicBezTo>
                    <a:cubicBezTo>
                      <a:pt x="1755513" y="221652"/>
                      <a:pt x="1751642" y="230161"/>
                      <a:pt x="1747911" y="239276"/>
                    </a:cubicBezTo>
                    <a:cubicBezTo>
                      <a:pt x="1744180" y="248392"/>
                      <a:pt x="1741961" y="256285"/>
                      <a:pt x="1741253" y="262955"/>
                    </a:cubicBezTo>
                    <a:cubicBezTo>
                      <a:pt x="1740546" y="269625"/>
                      <a:pt x="1742721" y="273245"/>
                      <a:pt x="1747779" y="273814"/>
                    </a:cubicBezTo>
                    <a:cubicBezTo>
                      <a:pt x="1752730" y="273479"/>
                      <a:pt x="1758099" y="269568"/>
                      <a:pt x="1763886" y="262080"/>
                    </a:cubicBezTo>
                    <a:cubicBezTo>
                      <a:pt x="1769673" y="254592"/>
                      <a:pt x="1775068" y="246242"/>
                      <a:pt x="1780071" y="237031"/>
                    </a:cubicBezTo>
                    <a:cubicBezTo>
                      <a:pt x="1785075" y="227820"/>
                      <a:pt x="1788877" y="220463"/>
                      <a:pt x="1791479" y="214959"/>
                    </a:cubicBezTo>
                    <a:cubicBezTo>
                      <a:pt x="1793264" y="212044"/>
                      <a:pt x="1794805" y="211002"/>
                      <a:pt x="1796105" y="211831"/>
                    </a:cubicBezTo>
                    <a:cubicBezTo>
                      <a:pt x="1797405" y="212661"/>
                      <a:pt x="1797272" y="214878"/>
                      <a:pt x="1795708" y="218483"/>
                    </a:cubicBezTo>
                    <a:cubicBezTo>
                      <a:pt x="1792284" y="225828"/>
                      <a:pt x="1788051" y="234086"/>
                      <a:pt x="1783008" y="243258"/>
                    </a:cubicBezTo>
                    <a:cubicBezTo>
                      <a:pt x="1777965" y="252429"/>
                      <a:pt x="1772218" y="260740"/>
                      <a:pt x="1765765" y="268188"/>
                    </a:cubicBezTo>
                    <a:cubicBezTo>
                      <a:pt x="1759313" y="275637"/>
                      <a:pt x="1752260" y="280449"/>
                      <a:pt x="1744607" y="282625"/>
                    </a:cubicBezTo>
                    <a:cubicBezTo>
                      <a:pt x="1740334" y="283643"/>
                      <a:pt x="1735840" y="282938"/>
                      <a:pt x="1731123" y="280510"/>
                    </a:cubicBezTo>
                    <a:cubicBezTo>
                      <a:pt x="1726407" y="278082"/>
                      <a:pt x="1723139" y="273462"/>
                      <a:pt x="1721321" y="266648"/>
                    </a:cubicBezTo>
                    <a:cubicBezTo>
                      <a:pt x="1719502" y="259835"/>
                      <a:pt x="1720803" y="250358"/>
                      <a:pt x="1725223" y="238219"/>
                    </a:cubicBezTo>
                    <a:cubicBezTo>
                      <a:pt x="1728204" y="230715"/>
                      <a:pt x="1732022" y="223080"/>
                      <a:pt x="1736677" y="215312"/>
                    </a:cubicBezTo>
                    <a:cubicBezTo>
                      <a:pt x="1741332" y="207544"/>
                      <a:pt x="1744798" y="201317"/>
                      <a:pt x="1747074" y="196633"/>
                    </a:cubicBezTo>
                    <a:cubicBezTo>
                      <a:pt x="1749335" y="190877"/>
                      <a:pt x="1747896" y="186706"/>
                      <a:pt x="1742757" y="184122"/>
                    </a:cubicBezTo>
                    <a:cubicBezTo>
                      <a:pt x="1737617" y="181537"/>
                      <a:pt x="1730011" y="180187"/>
                      <a:pt x="1719937" y="180069"/>
                    </a:cubicBezTo>
                    <a:lnTo>
                      <a:pt x="1715708" y="191347"/>
                    </a:lnTo>
                    <a:lnTo>
                      <a:pt x="1707050" y="212152"/>
                    </a:lnTo>
                    <a:lnTo>
                      <a:pt x="1707840" y="211831"/>
                    </a:lnTo>
                    <a:cubicBezTo>
                      <a:pt x="1709514" y="212426"/>
                      <a:pt x="1709867" y="214056"/>
                      <a:pt x="1708898" y="216721"/>
                    </a:cubicBezTo>
                    <a:cubicBezTo>
                      <a:pt x="1706877" y="221720"/>
                      <a:pt x="1703400" y="229187"/>
                      <a:pt x="1698468" y="239120"/>
                    </a:cubicBezTo>
                    <a:cubicBezTo>
                      <a:pt x="1693537" y="249053"/>
                      <a:pt x="1687293" y="258242"/>
                      <a:pt x="1679738" y="266687"/>
                    </a:cubicBezTo>
                    <a:cubicBezTo>
                      <a:pt x="1672182" y="275132"/>
                      <a:pt x="1663459" y="279623"/>
                      <a:pt x="1653567" y="280158"/>
                    </a:cubicBezTo>
                    <a:cubicBezTo>
                      <a:pt x="1648288" y="280106"/>
                      <a:pt x="1643780" y="279240"/>
                      <a:pt x="1640043" y="277559"/>
                    </a:cubicBezTo>
                    <a:cubicBezTo>
                      <a:pt x="1636305" y="275877"/>
                      <a:pt x="1633295" y="273689"/>
                      <a:pt x="1631012" y="270995"/>
                    </a:cubicBezTo>
                    <a:cubicBezTo>
                      <a:pt x="1626056" y="274754"/>
                      <a:pt x="1620990" y="277720"/>
                      <a:pt x="1615813" y="279893"/>
                    </a:cubicBezTo>
                    <a:cubicBezTo>
                      <a:pt x="1610637" y="282067"/>
                      <a:pt x="1605483" y="283095"/>
                      <a:pt x="1600351" y="282977"/>
                    </a:cubicBezTo>
                    <a:cubicBezTo>
                      <a:pt x="1591458" y="282544"/>
                      <a:pt x="1585005" y="279220"/>
                      <a:pt x="1580993" y="273005"/>
                    </a:cubicBezTo>
                    <a:cubicBezTo>
                      <a:pt x="1578988" y="269897"/>
                      <a:pt x="1577540" y="266364"/>
                      <a:pt x="1576650" y="262404"/>
                    </a:cubicBezTo>
                    <a:lnTo>
                      <a:pt x="1575838" y="251674"/>
                    </a:lnTo>
                    <a:lnTo>
                      <a:pt x="1571029" y="259299"/>
                    </a:lnTo>
                    <a:cubicBezTo>
                      <a:pt x="1567760" y="263819"/>
                      <a:pt x="1564260" y="268041"/>
                      <a:pt x="1560530" y="271965"/>
                    </a:cubicBezTo>
                    <a:cubicBezTo>
                      <a:pt x="1553070" y="279812"/>
                      <a:pt x="1544808" y="283945"/>
                      <a:pt x="1535743" y="284365"/>
                    </a:cubicBezTo>
                    <a:cubicBezTo>
                      <a:pt x="1531433" y="284463"/>
                      <a:pt x="1527208" y="283327"/>
                      <a:pt x="1523069" y="280958"/>
                    </a:cubicBezTo>
                    <a:cubicBezTo>
                      <a:pt x="1518929" y="278589"/>
                      <a:pt x="1516061" y="274399"/>
                      <a:pt x="1514467" y="268388"/>
                    </a:cubicBezTo>
                    <a:cubicBezTo>
                      <a:pt x="1512872" y="262377"/>
                      <a:pt x="1513738" y="253958"/>
                      <a:pt x="1517064" y="243131"/>
                    </a:cubicBezTo>
                    <a:cubicBezTo>
                      <a:pt x="1518489" y="238572"/>
                      <a:pt x="1520838" y="233241"/>
                      <a:pt x="1524113" y="227140"/>
                    </a:cubicBezTo>
                    <a:cubicBezTo>
                      <a:pt x="1527387" y="221038"/>
                      <a:pt x="1531499" y="214034"/>
                      <a:pt x="1536447" y="206126"/>
                    </a:cubicBezTo>
                    <a:cubicBezTo>
                      <a:pt x="1539304" y="201356"/>
                      <a:pt x="1540405" y="197623"/>
                      <a:pt x="1539750" y="194927"/>
                    </a:cubicBezTo>
                    <a:cubicBezTo>
                      <a:pt x="1539095" y="192232"/>
                      <a:pt x="1536463" y="191710"/>
                      <a:pt x="1531853" y="193361"/>
                    </a:cubicBezTo>
                    <a:cubicBezTo>
                      <a:pt x="1527243" y="195012"/>
                      <a:pt x="1520434" y="199972"/>
                      <a:pt x="1511425" y="208241"/>
                    </a:cubicBezTo>
                    <a:cubicBezTo>
                      <a:pt x="1505375" y="213483"/>
                      <a:pt x="1498180" y="221589"/>
                      <a:pt x="1489839" y="232558"/>
                    </a:cubicBezTo>
                    <a:cubicBezTo>
                      <a:pt x="1481499" y="243528"/>
                      <a:pt x="1472365" y="258682"/>
                      <a:pt x="1462438" y="278021"/>
                    </a:cubicBezTo>
                    <a:cubicBezTo>
                      <a:pt x="1461109" y="280407"/>
                      <a:pt x="1459450" y="281890"/>
                      <a:pt x="1457460" y="282471"/>
                    </a:cubicBezTo>
                    <a:cubicBezTo>
                      <a:pt x="1455470" y="283051"/>
                      <a:pt x="1452666" y="283212"/>
                      <a:pt x="1449046" y="282955"/>
                    </a:cubicBezTo>
                    <a:cubicBezTo>
                      <a:pt x="1446454" y="283058"/>
                      <a:pt x="1444237" y="283205"/>
                      <a:pt x="1442394" y="283396"/>
                    </a:cubicBezTo>
                    <a:cubicBezTo>
                      <a:pt x="1440551" y="283587"/>
                      <a:pt x="1438774" y="284262"/>
                      <a:pt x="1437064" y="285422"/>
                    </a:cubicBezTo>
                    <a:lnTo>
                      <a:pt x="1442988" y="273163"/>
                    </a:lnTo>
                    <a:lnTo>
                      <a:pt x="1438928" y="276389"/>
                    </a:lnTo>
                    <a:cubicBezTo>
                      <a:pt x="1434567" y="278634"/>
                      <a:pt x="1429913" y="279890"/>
                      <a:pt x="1424967" y="280158"/>
                    </a:cubicBezTo>
                    <a:cubicBezTo>
                      <a:pt x="1419688" y="280106"/>
                      <a:pt x="1415180" y="279240"/>
                      <a:pt x="1411443" y="277559"/>
                    </a:cubicBezTo>
                    <a:cubicBezTo>
                      <a:pt x="1407705" y="275877"/>
                      <a:pt x="1404695" y="273689"/>
                      <a:pt x="1402412" y="270995"/>
                    </a:cubicBezTo>
                    <a:cubicBezTo>
                      <a:pt x="1397456" y="274754"/>
                      <a:pt x="1392390" y="277720"/>
                      <a:pt x="1387213" y="279893"/>
                    </a:cubicBezTo>
                    <a:cubicBezTo>
                      <a:pt x="1382037" y="282067"/>
                      <a:pt x="1376883" y="283095"/>
                      <a:pt x="1371751" y="282977"/>
                    </a:cubicBezTo>
                    <a:cubicBezTo>
                      <a:pt x="1362857" y="282544"/>
                      <a:pt x="1356405" y="279220"/>
                      <a:pt x="1352393" y="273005"/>
                    </a:cubicBezTo>
                    <a:cubicBezTo>
                      <a:pt x="1348382" y="266790"/>
                      <a:pt x="1346602" y="258871"/>
                      <a:pt x="1347055" y="249249"/>
                    </a:cubicBezTo>
                    <a:lnTo>
                      <a:pt x="1347413" y="247782"/>
                    </a:lnTo>
                    <a:lnTo>
                      <a:pt x="1346334" y="249797"/>
                    </a:lnTo>
                    <a:cubicBezTo>
                      <a:pt x="1341829" y="257703"/>
                      <a:pt x="1337461" y="264316"/>
                      <a:pt x="1333229" y="269637"/>
                    </a:cubicBezTo>
                    <a:cubicBezTo>
                      <a:pt x="1328998" y="274958"/>
                      <a:pt x="1324290" y="280110"/>
                      <a:pt x="1319106" y="285092"/>
                    </a:cubicBezTo>
                    <a:cubicBezTo>
                      <a:pt x="1312821" y="291127"/>
                      <a:pt x="1306184" y="295004"/>
                      <a:pt x="1299194" y="296722"/>
                    </a:cubicBezTo>
                    <a:cubicBezTo>
                      <a:pt x="1292204" y="298440"/>
                      <a:pt x="1285567" y="297735"/>
                      <a:pt x="1279282" y="294607"/>
                    </a:cubicBezTo>
                    <a:cubicBezTo>
                      <a:pt x="1271509" y="290130"/>
                      <a:pt x="1267209" y="282388"/>
                      <a:pt x="1266380" y="271380"/>
                    </a:cubicBezTo>
                    <a:cubicBezTo>
                      <a:pt x="1265551" y="260372"/>
                      <a:pt x="1266724" y="248115"/>
                      <a:pt x="1269899" y="234607"/>
                    </a:cubicBezTo>
                    <a:cubicBezTo>
                      <a:pt x="1273073" y="221099"/>
                      <a:pt x="1276779" y="208357"/>
                      <a:pt x="1281017" y="196380"/>
                    </a:cubicBezTo>
                    <a:cubicBezTo>
                      <a:pt x="1285254" y="184403"/>
                      <a:pt x="1288552" y="175207"/>
                      <a:pt x="1290912" y="168791"/>
                    </a:cubicBezTo>
                    <a:cubicBezTo>
                      <a:pt x="1285038" y="168761"/>
                      <a:pt x="1274740" y="168469"/>
                      <a:pt x="1260016" y="167917"/>
                    </a:cubicBezTo>
                    <a:cubicBezTo>
                      <a:pt x="1245293" y="167364"/>
                      <a:pt x="1229668" y="166733"/>
                      <a:pt x="1213144" y="166024"/>
                    </a:cubicBezTo>
                    <a:cubicBezTo>
                      <a:pt x="1196619" y="165315"/>
                      <a:pt x="1182717" y="164710"/>
                      <a:pt x="1171440" y="164210"/>
                    </a:cubicBezTo>
                    <a:cubicBezTo>
                      <a:pt x="1162212" y="191927"/>
                      <a:pt x="1149068" y="218529"/>
                      <a:pt x="1132008" y="244015"/>
                    </a:cubicBezTo>
                    <a:cubicBezTo>
                      <a:pt x="1114947" y="269500"/>
                      <a:pt x="1094363" y="291089"/>
                      <a:pt x="1070255" y="308782"/>
                    </a:cubicBezTo>
                    <a:cubicBezTo>
                      <a:pt x="1046146" y="326476"/>
                      <a:pt x="1018905" y="337492"/>
                      <a:pt x="988531" y="341832"/>
                    </a:cubicBezTo>
                    <a:cubicBezTo>
                      <a:pt x="968182" y="344350"/>
                      <a:pt x="948705" y="343456"/>
                      <a:pt x="930100" y="339150"/>
                    </a:cubicBezTo>
                    <a:cubicBezTo>
                      <a:pt x="911496" y="334845"/>
                      <a:pt x="895334" y="327354"/>
                      <a:pt x="881614" y="316678"/>
                    </a:cubicBezTo>
                    <a:cubicBezTo>
                      <a:pt x="867895" y="306001"/>
                      <a:pt x="858186" y="292365"/>
                      <a:pt x="852490" y="275769"/>
                    </a:cubicBezTo>
                    <a:cubicBezTo>
                      <a:pt x="846793" y="259173"/>
                      <a:pt x="846678" y="239843"/>
                      <a:pt x="852143" y="217779"/>
                    </a:cubicBezTo>
                    <a:cubicBezTo>
                      <a:pt x="854351" y="210021"/>
                      <a:pt x="858119" y="202785"/>
                      <a:pt x="863447" y="196072"/>
                    </a:cubicBezTo>
                    <a:cubicBezTo>
                      <a:pt x="868774" y="189358"/>
                      <a:pt x="874396" y="183898"/>
                      <a:pt x="880311" y="179690"/>
                    </a:cubicBezTo>
                    <a:cubicBezTo>
                      <a:pt x="886226" y="175483"/>
                      <a:pt x="891169" y="173260"/>
                      <a:pt x="895139" y="173021"/>
                    </a:cubicBezTo>
                    <a:cubicBezTo>
                      <a:pt x="898626" y="173138"/>
                      <a:pt x="900109" y="173784"/>
                      <a:pt x="899588" y="174959"/>
                    </a:cubicBezTo>
                    <a:cubicBezTo>
                      <a:pt x="899067" y="176134"/>
                      <a:pt x="897819" y="177132"/>
                      <a:pt x="895844" y="177954"/>
                    </a:cubicBezTo>
                    <a:cubicBezTo>
                      <a:pt x="889500" y="180605"/>
                      <a:pt x="882540" y="186846"/>
                      <a:pt x="874962" y="196677"/>
                    </a:cubicBezTo>
                    <a:cubicBezTo>
                      <a:pt x="867385" y="206508"/>
                      <a:pt x="862363" y="218828"/>
                      <a:pt x="859896" y="233638"/>
                    </a:cubicBezTo>
                    <a:cubicBezTo>
                      <a:pt x="857773" y="252770"/>
                      <a:pt x="860588" y="268492"/>
                      <a:pt x="868343" y="280802"/>
                    </a:cubicBezTo>
                    <a:cubicBezTo>
                      <a:pt x="876099" y="293112"/>
                      <a:pt x="886734" y="302457"/>
                      <a:pt x="900249" y="308836"/>
                    </a:cubicBezTo>
                    <a:cubicBezTo>
                      <a:pt x="913764" y="315216"/>
                      <a:pt x="928100" y="319076"/>
                      <a:pt x="943256" y="320417"/>
                    </a:cubicBezTo>
                    <a:cubicBezTo>
                      <a:pt x="958412" y="321758"/>
                      <a:pt x="972329" y="321025"/>
                      <a:pt x="985007" y="318220"/>
                    </a:cubicBezTo>
                    <a:cubicBezTo>
                      <a:pt x="1017717" y="310455"/>
                      <a:pt x="1045141" y="298338"/>
                      <a:pt x="1067279" y="281868"/>
                    </a:cubicBezTo>
                    <a:cubicBezTo>
                      <a:pt x="1089416" y="265397"/>
                      <a:pt x="1107364" y="246754"/>
                      <a:pt x="1121121" y="225937"/>
                    </a:cubicBezTo>
                    <a:cubicBezTo>
                      <a:pt x="1134879" y="205119"/>
                      <a:pt x="1145543" y="184309"/>
                      <a:pt x="1153114" y="163505"/>
                    </a:cubicBezTo>
                    <a:cubicBezTo>
                      <a:pt x="1149413" y="163542"/>
                      <a:pt x="1145801" y="164085"/>
                      <a:pt x="1142277" y="165135"/>
                    </a:cubicBezTo>
                    <a:cubicBezTo>
                      <a:pt x="1138753" y="166185"/>
                      <a:pt x="1135316" y="167521"/>
                      <a:pt x="1131968" y="169144"/>
                    </a:cubicBezTo>
                    <a:cubicBezTo>
                      <a:pt x="1129545" y="170326"/>
                      <a:pt x="1126814" y="171045"/>
                      <a:pt x="1123774" y="171302"/>
                    </a:cubicBezTo>
                    <a:cubicBezTo>
                      <a:pt x="1120735" y="171559"/>
                      <a:pt x="1120294" y="169548"/>
                      <a:pt x="1122453" y="165267"/>
                    </a:cubicBezTo>
                    <a:cubicBezTo>
                      <a:pt x="1124178" y="162462"/>
                      <a:pt x="1127071" y="159702"/>
                      <a:pt x="1131131" y="156985"/>
                    </a:cubicBezTo>
                    <a:cubicBezTo>
                      <a:pt x="1135191" y="154269"/>
                      <a:pt x="1139582" y="152565"/>
                      <a:pt x="1144303" y="151875"/>
                    </a:cubicBezTo>
                    <a:lnTo>
                      <a:pt x="1158048" y="151875"/>
                    </a:lnTo>
                    <a:cubicBezTo>
                      <a:pt x="1164093" y="136871"/>
                      <a:pt x="1170602" y="121573"/>
                      <a:pt x="1177575" y="105981"/>
                    </a:cubicBezTo>
                    <a:cubicBezTo>
                      <a:pt x="1184547" y="90390"/>
                      <a:pt x="1190952" y="76423"/>
                      <a:pt x="1196788" y="64082"/>
                    </a:cubicBezTo>
                    <a:cubicBezTo>
                      <a:pt x="1202625" y="51741"/>
                      <a:pt x="1206863" y="42943"/>
                      <a:pt x="1209502" y="37689"/>
                    </a:cubicBezTo>
                    <a:cubicBezTo>
                      <a:pt x="1192046" y="39368"/>
                      <a:pt x="1174270" y="41011"/>
                      <a:pt x="1156176" y="42618"/>
                    </a:cubicBezTo>
                    <a:cubicBezTo>
                      <a:pt x="1138081" y="44225"/>
                      <a:pt x="1120790" y="47354"/>
                      <a:pt x="1104303" y="52007"/>
                    </a:cubicBezTo>
                    <a:cubicBezTo>
                      <a:pt x="1087816" y="56659"/>
                      <a:pt x="1073257" y="64392"/>
                      <a:pt x="1060624" y="75206"/>
                    </a:cubicBezTo>
                    <a:cubicBezTo>
                      <a:pt x="1047992" y="86020"/>
                      <a:pt x="1038410" y="101474"/>
                      <a:pt x="1031880" y="121566"/>
                    </a:cubicBezTo>
                    <a:cubicBezTo>
                      <a:pt x="1028018" y="134611"/>
                      <a:pt x="1027596" y="146232"/>
                      <a:pt x="1030613" y="156430"/>
                    </a:cubicBezTo>
                    <a:cubicBezTo>
                      <a:pt x="1033631" y="166629"/>
                      <a:pt x="1039291" y="173969"/>
                      <a:pt x="1047595" y="178450"/>
                    </a:cubicBezTo>
                    <a:cubicBezTo>
                      <a:pt x="1055899" y="182932"/>
                      <a:pt x="1066050" y="183119"/>
                      <a:pt x="1078047" y="179012"/>
                    </a:cubicBezTo>
                    <a:cubicBezTo>
                      <a:pt x="1086725" y="175366"/>
                      <a:pt x="1093608" y="169031"/>
                      <a:pt x="1098697" y="160007"/>
                    </a:cubicBezTo>
                    <a:cubicBezTo>
                      <a:pt x="1103785" y="150983"/>
                      <a:pt x="1107170" y="142116"/>
                      <a:pt x="1108852" y="133405"/>
                    </a:cubicBezTo>
                    <a:cubicBezTo>
                      <a:pt x="1110533" y="124695"/>
                      <a:pt x="1110603" y="118986"/>
                      <a:pt x="1109061" y="116280"/>
                    </a:cubicBezTo>
                    <a:cubicBezTo>
                      <a:pt x="1107401" y="113380"/>
                      <a:pt x="1107372" y="111603"/>
                      <a:pt x="1108973" y="110950"/>
                    </a:cubicBezTo>
                    <a:cubicBezTo>
                      <a:pt x="1110573" y="110296"/>
                      <a:pt x="1112130" y="111251"/>
                      <a:pt x="1113642" y="113813"/>
                    </a:cubicBezTo>
                    <a:cubicBezTo>
                      <a:pt x="1117893" y="123740"/>
                      <a:pt x="1118711" y="133608"/>
                      <a:pt x="1116096" y="143417"/>
                    </a:cubicBezTo>
                    <a:cubicBezTo>
                      <a:pt x="1113481" y="153226"/>
                      <a:pt x="1108713" y="161919"/>
                      <a:pt x="1101790" y="169496"/>
                    </a:cubicBezTo>
                    <a:cubicBezTo>
                      <a:pt x="1094868" y="177073"/>
                      <a:pt x="1087071" y="182477"/>
                      <a:pt x="1078400" y="185708"/>
                    </a:cubicBezTo>
                    <a:cubicBezTo>
                      <a:pt x="1064000" y="190583"/>
                      <a:pt x="1050782" y="190270"/>
                      <a:pt x="1038745" y="184768"/>
                    </a:cubicBezTo>
                    <a:cubicBezTo>
                      <a:pt x="1026709" y="179266"/>
                      <a:pt x="1017667" y="170338"/>
                      <a:pt x="1011622" y="157984"/>
                    </a:cubicBezTo>
                    <a:cubicBezTo>
                      <a:pt x="1005576" y="145629"/>
                      <a:pt x="1004340" y="131611"/>
                      <a:pt x="1007915" y="115928"/>
                    </a:cubicBezTo>
                    <a:cubicBezTo>
                      <a:pt x="1013831" y="93934"/>
                      <a:pt x="1024488" y="77194"/>
                      <a:pt x="1039886" y="65707"/>
                    </a:cubicBezTo>
                    <a:cubicBezTo>
                      <a:pt x="1055285" y="54220"/>
                      <a:pt x="1073233" y="46203"/>
                      <a:pt x="1093730" y="41654"/>
                    </a:cubicBezTo>
                    <a:cubicBezTo>
                      <a:pt x="1114228" y="37106"/>
                      <a:pt x="1135083" y="34242"/>
                      <a:pt x="1156297" y="33064"/>
                    </a:cubicBezTo>
                    <a:cubicBezTo>
                      <a:pt x="1177510" y="31885"/>
                      <a:pt x="1196890" y="30608"/>
                      <a:pt x="1214436" y="29231"/>
                    </a:cubicBezTo>
                    <a:cubicBezTo>
                      <a:pt x="1215339" y="27617"/>
                      <a:pt x="1217214" y="24815"/>
                      <a:pt x="1220062" y="20825"/>
                    </a:cubicBezTo>
                    <a:cubicBezTo>
                      <a:pt x="1222909" y="16835"/>
                      <a:pt x="1226247" y="12885"/>
                      <a:pt x="1230073" y="8973"/>
                    </a:cubicBezTo>
                    <a:cubicBezTo>
                      <a:pt x="1233900" y="5062"/>
                      <a:pt x="1237733" y="2416"/>
                      <a:pt x="1241573" y="1037"/>
                    </a:cubicBezTo>
                    <a:cubicBezTo>
                      <a:pt x="1244227" y="318"/>
                      <a:pt x="1246710" y="-28"/>
                      <a:pt x="1249023" y="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397" tIns="34199" rIns="68397" bIns="3419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094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334" name="文本框 1333">
              <a:extLst>
                <a:ext uri="{FF2B5EF4-FFF2-40B4-BE49-F238E27FC236}">
                  <a16:creationId xmlns:a16="http://schemas.microsoft.com/office/drawing/2014/main" id="{A7E0DD9E-9B66-B163-9B8B-817A8E444F31}"/>
                </a:ext>
              </a:extLst>
            </p:cNvPr>
            <p:cNvSpPr txBox="1"/>
            <p:nvPr/>
          </p:nvSpPr>
          <p:spPr>
            <a:xfrm>
              <a:off x="6702636" y="8653146"/>
              <a:ext cx="1393474" cy="499953"/>
            </a:xfrm>
            <a:prstGeom prst="rect">
              <a:avLst/>
            </a:prstGeom>
            <a:noFill/>
            <a:effectLst/>
          </p:spPr>
          <p:txBody>
            <a:bodyPr wrap="square" lIns="68397" tIns="34199" rIns="68397" bIns="34199" rtlCol="0">
              <a:noAutofit/>
            </a:bodyPr>
            <a:lstStyle>
              <a:defPPr>
                <a:defRPr lang="zh-CN"/>
              </a:defPPr>
              <a:lvl1pPr algn="ctr">
                <a:defRPr>
                  <a:gradFill>
                    <a:gsLst>
                      <a:gs pos="11000">
                        <a:schemeClr val="accent1"/>
                      </a:gs>
                      <a:gs pos="82000">
                        <a:schemeClr val="accent1">
                          <a:lumMod val="50000"/>
                        </a:schemeClr>
                      </a:gs>
                    </a:gsLst>
                    <a:path path="circle">
                      <a:fillToRect r="100000" b="100000"/>
                    </a:path>
                  </a:gradFill>
                  <a:latin typeface="+mj-lt"/>
                  <a:ea typeface="+mj-ea"/>
                </a:defRPr>
              </a:lvl1pPr>
            </a:lstStyle>
            <a:p>
              <a:r>
                <a:rPr lang="zh-CN" altLang="en-US" sz="1400" dirty="0">
                  <a:solidFill>
                    <a:schemeClr val="accent1"/>
                  </a:solidFill>
                </a:rPr>
                <a:t>优秀火炬</a:t>
              </a:r>
              <a:endParaRPr lang="en-US" altLang="zh-CN" sz="1400" dirty="0">
                <a:solidFill>
                  <a:schemeClr val="accent1"/>
                </a:solidFill>
              </a:endParaRPr>
            </a:p>
            <a:p>
              <a:r>
                <a:rPr lang="zh-CN" altLang="en-US" sz="1400" dirty="0">
                  <a:solidFill>
                    <a:schemeClr val="accent1"/>
                  </a:solidFill>
                </a:rPr>
                <a:t>计划项目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35154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任意多边形: 形状 120">
            <a:extLst>
              <a:ext uri="{FF2B5EF4-FFF2-40B4-BE49-F238E27FC236}">
                <a16:creationId xmlns:a16="http://schemas.microsoft.com/office/drawing/2014/main" id="{94F94D10-F699-F7EA-6592-CBE2648D5768}"/>
              </a:ext>
            </a:extLst>
          </p:cNvPr>
          <p:cNvSpPr/>
          <p:nvPr/>
        </p:nvSpPr>
        <p:spPr>
          <a:xfrm flipH="1">
            <a:off x="9218470" y="0"/>
            <a:ext cx="2973531" cy="6858000"/>
          </a:xfrm>
          <a:custGeom>
            <a:avLst/>
            <a:gdLst>
              <a:gd name="connsiteX0" fmla="*/ 1523482 w 2973531"/>
              <a:gd name="connsiteY0" fmla="*/ 0 h 6858000"/>
              <a:gd name="connsiteX1" fmla="*/ 0 w 2973531"/>
              <a:gd name="connsiteY1" fmla="*/ 0 h 6858000"/>
              <a:gd name="connsiteX2" fmla="*/ 0 w 2973531"/>
              <a:gd name="connsiteY2" fmla="*/ 6858000 h 6858000"/>
              <a:gd name="connsiteX3" fmla="*/ 682068 w 2973531"/>
              <a:gd name="connsiteY3" fmla="*/ 6858000 h 6858000"/>
              <a:gd name="connsiteX4" fmla="*/ 801684 w 2973531"/>
              <a:gd name="connsiteY4" fmla="*/ 6796737 h 6858000"/>
              <a:gd name="connsiteX5" fmla="*/ 2973531 w 2973531"/>
              <a:gd name="connsiteY5" fmla="*/ 3147646 h 6858000"/>
              <a:gd name="connsiteX6" fmla="*/ 1758033 w 2973531"/>
              <a:gd name="connsiteY6" fmla="*/ 213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3531" h="6858000">
                <a:moveTo>
                  <a:pt x="1523482" y="0"/>
                </a:moveTo>
                <a:lnTo>
                  <a:pt x="0" y="0"/>
                </a:lnTo>
                <a:lnTo>
                  <a:pt x="0" y="6858000"/>
                </a:lnTo>
                <a:lnTo>
                  <a:pt x="682068" y="6858000"/>
                </a:lnTo>
                <a:lnTo>
                  <a:pt x="801684" y="6796737"/>
                </a:lnTo>
                <a:cubicBezTo>
                  <a:pt x="2095334" y="6093984"/>
                  <a:pt x="2973531" y="4723372"/>
                  <a:pt x="2973531" y="3147646"/>
                </a:cubicBezTo>
                <a:cubicBezTo>
                  <a:pt x="2973531" y="2001664"/>
                  <a:pt x="2509030" y="964171"/>
                  <a:pt x="1758033" y="21317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7" name="任意多边形: 形状 136">
            <a:extLst>
              <a:ext uri="{FF2B5EF4-FFF2-40B4-BE49-F238E27FC236}">
                <a16:creationId xmlns:a16="http://schemas.microsoft.com/office/drawing/2014/main" id="{9A6DBCA6-5CCF-D752-EA00-FC71A237A242}"/>
              </a:ext>
            </a:extLst>
          </p:cNvPr>
          <p:cNvSpPr/>
          <p:nvPr/>
        </p:nvSpPr>
        <p:spPr>
          <a:xfrm rot="1988453" flipH="1">
            <a:off x="10223778" y="4561741"/>
            <a:ext cx="2185267" cy="143785"/>
          </a:xfrm>
          <a:custGeom>
            <a:avLst/>
            <a:gdLst>
              <a:gd name="connsiteX0" fmla="*/ 2185267 w 2185267"/>
              <a:gd name="connsiteY0" fmla="*/ 0 h 143785"/>
              <a:gd name="connsiteX1" fmla="*/ 93879 w 2185267"/>
              <a:gd name="connsiteY1" fmla="*/ 0 h 143785"/>
              <a:gd name="connsiteX2" fmla="*/ 0 w 2185267"/>
              <a:gd name="connsiteY2" fmla="*/ 143785 h 143785"/>
              <a:gd name="connsiteX3" fmla="*/ 2185267 w 2185267"/>
              <a:gd name="connsiteY3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5267" h="143785">
                <a:moveTo>
                  <a:pt x="2185267" y="0"/>
                </a:moveTo>
                <a:lnTo>
                  <a:pt x="93879" y="0"/>
                </a:lnTo>
                <a:lnTo>
                  <a:pt x="0" y="143785"/>
                </a:lnTo>
                <a:lnTo>
                  <a:pt x="2185267" y="1437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6" name="任意多边形: 形状 135">
            <a:extLst>
              <a:ext uri="{FF2B5EF4-FFF2-40B4-BE49-F238E27FC236}">
                <a16:creationId xmlns:a16="http://schemas.microsoft.com/office/drawing/2014/main" id="{8E5EF0BE-73B4-536A-ED8F-9D6F85221650}"/>
              </a:ext>
            </a:extLst>
          </p:cNvPr>
          <p:cNvSpPr/>
          <p:nvPr/>
        </p:nvSpPr>
        <p:spPr>
          <a:xfrm rot="1988453" flipH="1">
            <a:off x="10017328" y="4911376"/>
            <a:ext cx="2409995" cy="143785"/>
          </a:xfrm>
          <a:custGeom>
            <a:avLst/>
            <a:gdLst>
              <a:gd name="connsiteX0" fmla="*/ 2409995 w 2409995"/>
              <a:gd name="connsiteY0" fmla="*/ 0 h 143785"/>
              <a:gd name="connsiteX1" fmla="*/ 93878 w 2409995"/>
              <a:gd name="connsiteY1" fmla="*/ 0 h 143785"/>
              <a:gd name="connsiteX2" fmla="*/ 0 w 2409995"/>
              <a:gd name="connsiteY2" fmla="*/ 143785 h 143785"/>
              <a:gd name="connsiteX3" fmla="*/ 2409995 w 2409995"/>
              <a:gd name="connsiteY3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9995" h="143785">
                <a:moveTo>
                  <a:pt x="2409995" y="0"/>
                </a:moveTo>
                <a:lnTo>
                  <a:pt x="93878" y="0"/>
                </a:lnTo>
                <a:lnTo>
                  <a:pt x="0" y="143785"/>
                </a:lnTo>
                <a:lnTo>
                  <a:pt x="2409995" y="1437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5" name="任意多边形: 形状 134">
            <a:extLst>
              <a:ext uri="{FF2B5EF4-FFF2-40B4-BE49-F238E27FC236}">
                <a16:creationId xmlns:a16="http://schemas.microsoft.com/office/drawing/2014/main" id="{F84EBB98-79F3-503E-64FD-9FA7B34266EC}"/>
              </a:ext>
            </a:extLst>
          </p:cNvPr>
          <p:cNvSpPr/>
          <p:nvPr/>
        </p:nvSpPr>
        <p:spPr>
          <a:xfrm rot="1988453" flipH="1">
            <a:off x="9810877" y="5261010"/>
            <a:ext cx="2634725" cy="143785"/>
          </a:xfrm>
          <a:custGeom>
            <a:avLst/>
            <a:gdLst>
              <a:gd name="connsiteX0" fmla="*/ 2634725 w 2634725"/>
              <a:gd name="connsiteY0" fmla="*/ 0 h 143785"/>
              <a:gd name="connsiteX1" fmla="*/ 93879 w 2634725"/>
              <a:gd name="connsiteY1" fmla="*/ 0 h 143785"/>
              <a:gd name="connsiteX2" fmla="*/ 0 w 2634725"/>
              <a:gd name="connsiteY2" fmla="*/ 143785 h 143785"/>
              <a:gd name="connsiteX3" fmla="*/ 2634725 w 2634725"/>
              <a:gd name="connsiteY3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4725" h="143785">
                <a:moveTo>
                  <a:pt x="2634725" y="0"/>
                </a:moveTo>
                <a:lnTo>
                  <a:pt x="93879" y="0"/>
                </a:lnTo>
                <a:lnTo>
                  <a:pt x="0" y="143785"/>
                </a:lnTo>
                <a:lnTo>
                  <a:pt x="2634725" y="1437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4" name="任意多边形: 形状 133">
            <a:extLst>
              <a:ext uri="{FF2B5EF4-FFF2-40B4-BE49-F238E27FC236}">
                <a16:creationId xmlns:a16="http://schemas.microsoft.com/office/drawing/2014/main" id="{15A24007-0489-55AD-C22A-D9E764D13AAF}"/>
              </a:ext>
            </a:extLst>
          </p:cNvPr>
          <p:cNvSpPr/>
          <p:nvPr/>
        </p:nvSpPr>
        <p:spPr>
          <a:xfrm rot="1988453" flipH="1">
            <a:off x="9604427" y="5610646"/>
            <a:ext cx="2859453" cy="143785"/>
          </a:xfrm>
          <a:custGeom>
            <a:avLst/>
            <a:gdLst>
              <a:gd name="connsiteX0" fmla="*/ 2859453 w 2859453"/>
              <a:gd name="connsiteY0" fmla="*/ 0 h 143785"/>
              <a:gd name="connsiteX1" fmla="*/ 93879 w 2859453"/>
              <a:gd name="connsiteY1" fmla="*/ 0 h 143785"/>
              <a:gd name="connsiteX2" fmla="*/ 0 w 2859453"/>
              <a:gd name="connsiteY2" fmla="*/ 143785 h 143785"/>
              <a:gd name="connsiteX3" fmla="*/ 2859453 w 2859453"/>
              <a:gd name="connsiteY3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9453" h="143785">
                <a:moveTo>
                  <a:pt x="2859453" y="0"/>
                </a:moveTo>
                <a:lnTo>
                  <a:pt x="93879" y="0"/>
                </a:lnTo>
                <a:lnTo>
                  <a:pt x="0" y="143785"/>
                </a:lnTo>
                <a:lnTo>
                  <a:pt x="2859453" y="1437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3" name="任意多边形: 形状 132">
            <a:extLst>
              <a:ext uri="{FF2B5EF4-FFF2-40B4-BE49-F238E27FC236}">
                <a16:creationId xmlns:a16="http://schemas.microsoft.com/office/drawing/2014/main" id="{F1B30BE7-14AF-0D52-3441-9C2A1F5FFB23}"/>
              </a:ext>
            </a:extLst>
          </p:cNvPr>
          <p:cNvSpPr/>
          <p:nvPr/>
        </p:nvSpPr>
        <p:spPr>
          <a:xfrm rot="1988453" flipH="1">
            <a:off x="9401419" y="5948709"/>
            <a:ext cx="3041851" cy="143785"/>
          </a:xfrm>
          <a:custGeom>
            <a:avLst/>
            <a:gdLst>
              <a:gd name="connsiteX0" fmla="*/ 3041851 w 3041851"/>
              <a:gd name="connsiteY0" fmla="*/ 0 h 143785"/>
              <a:gd name="connsiteX1" fmla="*/ 51548 w 3041851"/>
              <a:gd name="connsiteY1" fmla="*/ 0 h 143785"/>
              <a:gd name="connsiteX2" fmla="*/ 0 w 3041851"/>
              <a:gd name="connsiteY2" fmla="*/ 78950 h 143785"/>
              <a:gd name="connsiteX3" fmla="*/ 99303 w 3041851"/>
              <a:gd name="connsiteY3" fmla="*/ 143785 h 143785"/>
              <a:gd name="connsiteX4" fmla="*/ 3041851 w 3041851"/>
              <a:gd name="connsiteY4" fmla="*/ 143785 h 14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851" h="143785">
                <a:moveTo>
                  <a:pt x="3041851" y="0"/>
                </a:moveTo>
                <a:lnTo>
                  <a:pt x="51548" y="0"/>
                </a:lnTo>
                <a:lnTo>
                  <a:pt x="0" y="78950"/>
                </a:lnTo>
                <a:lnTo>
                  <a:pt x="99303" y="143785"/>
                </a:lnTo>
                <a:lnTo>
                  <a:pt x="3041851" y="1437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2" name="任意多边形: 形状 131">
            <a:extLst>
              <a:ext uri="{FF2B5EF4-FFF2-40B4-BE49-F238E27FC236}">
                <a16:creationId xmlns:a16="http://schemas.microsoft.com/office/drawing/2014/main" id="{74CE97F7-FA8C-5F3A-58E8-4DAED2DC2B2A}"/>
              </a:ext>
            </a:extLst>
          </p:cNvPr>
          <p:cNvSpPr/>
          <p:nvPr/>
        </p:nvSpPr>
        <p:spPr>
          <a:xfrm rot="1988453" flipH="1">
            <a:off x="9246291" y="6125863"/>
            <a:ext cx="2635599" cy="143786"/>
          </a:xfrm>
          <a:custGeom>
            <a:avLst/>
            <a:gdLst>
              <a:gd name="connsiteX0" fmla="*/ 2635599 w 2635599"/>
              <a:gd name="connsiteY0" fmla="*/ 1 h 143786"/>
              <a:gd name="connsiteX1" fmla="*/ 0 w 2635599"/>
              <a:gd name="connsiteY1" fmla="*/ 0 h 143786"/>
              <a:gd name="connsiteX2" fmla="*/ 220223 w 2635599"/>
              <a:gd name="connsiteY2" fmla="*/ 143786 h 143786"/>
              <a:gd name="connsiteX3" fmla="*/ 2635599 w 2635599"/>
              <a:gd name="connsiteY3" fmla="*/ 143786 h 143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5599" h="143786">
                <a:moveTo>
                  <a:pt x="2635599" y="1"/>
                </a:moveTo>
                <a:lnTo>
                  <a:pt x="0" y="0"/>
                </a:lnTo>
                <a:lnTo>
                  <a:pt x="220223" y="143786"/>
                </a:lnTo>
                <a:lnTo>
                  <a:pt x="2635599" y="1437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6F9CFE28-5B41-25EE-1E35-2BEC00C7B41D}"/>
              </a:ext>
            </a:extLst>
          </p:cNvPr>
          <p:cNvGrpSpPr/>
          <p:nvPr/>
        </p:nvGrpSpPr>
        <p:grpSpPr>
          <a:xfrm rot="10800000">
            <a:off x="7272960" y="6115296"/>
            <a:ext cx="1447290" cy="638462"/>
            <a:chOff x="7706184" y="2854983"/>
            <a:chExt cx="2301518" cy="1015299"/>
          </a:xfrm>
          <a:solidFill>
            <a:schemeClr val="accent1">
              <a:alpha val="44000"/>
            </a:schemeClr>
          </a:solidFill>
        </p:grpSpPr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685B81FC-95CA-B047-E91C-85294F324E5B}"/>
                </a:ext>
              </a:extLst>
            </p:cNvPr>
            <p:cNvGrpSpPr/>
            <p:nvPr/>
          </p:nvGrpSpPr>
          <p:grpSpPr>
            <a:xfrm>
              <a:off x="7706184" y="2854983"/>
              <a:ext cx="2301518" cy="169901"/>
              <a:chOff x="7711779" y="2854983"/>
              <a:chExt cx="2301518" cy="169901"/>
            </a:xfrm>
            <a:grpFill/>
          </p:grpSpPr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B45A4593-459A-1348-DF28-0FAD548A125C}"/>
                  </a:ext>
                </a:extLst>
              </p:cNvPr>
              <p:cNvSpPr/>
              <p:nvPr/>
            </p:nvSpPr>
            <p:spPr>
              <a:xfrm>
                <a:off x="771177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1" name="椭圆 90">
                <a:extLst>
                  <a:ext uri="{FF2B5EF4-FFF2-40B4-BE49-F238E27FC236}">
                    <a16:creationId xmlns:a16="http://schemas.microsoft.com/office/drawing/2014/main" id="{01CD0C8A-A4F3-125B-DE3F-E606605F7299}"/>
                  </a:ext>
                </a:extLst>
              </p:cNvPr>
              <p:cNvSpPr/>
              <p:nvPr/>
            </p:nvSpPr>
            <p:spPr>
              <a:xfrm>
                <a:off x="8026828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E0A6F320-DDE1-1DF6-6B9B-E99220C27B5B}"/>
                  </a:ext>
                </a:extLst>
              </p:cNvPr>
              <p:cNvSpPr/>
              <p:nvPr/>
            </p:nvSpPr>
            <p:spPr>
              <a:xfrm>
                <a:off x="834187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6C0101DC-644A-0502-7AB7-E750742F739C}"/>
                  </a:ext>
                </a:extLst>
              </p:cNvPr>
              <p:cNvSpPr/>
              <p:nvPr/>
            </p:nvSpPr>
            <p:spPr>
              <a:xfrm>
                <a:off x="865692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A5B1D81-8B03-719E-0BBA-7017E8F2DE46}"/>
                  </a:ext>
                </a:extLst>
              </p:cNvPr>
              <p:cNvSpPr/>
              <p:nvPr/>
            </p:nvSpPr>
            <p:spPr>
              <a:xfrm>
                <a:off x="8935112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74F8DDC9-1E4A-0DA0-7012-F42A11F0A85A}"/>
                  </a:ext>
                </a:extLst>
              </p:cNvPr>
              <p:cNvSpPr/>
              <p:nvPr/>
            </p:nvSpPr>
            <p:spPr>
              <a:xfrm>
                <a:off x="9213299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3D801CB6-3101-C9CB-4097-F465BF8E2DDB}"/>
                  </a:ext>
                </a:extLst>
              </p:cNvPr>
              <p:cNvSpPr/>
              <p:nvPr/>
            </p:nvSpPr>
            <p:spPr>
              <a:xfrm>
                <a:off x="9528347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638EE4CC-000A-11C1-8BAD-4BFF1F099FD9}"/>
                  </a:ext>
                </a:extLst>
              </p:cNvPr>
              <p:cNvSpPr/>
              <p:nvPr/>
            </p:nvSpPr>
            <p:spPr>
              <a:xfrm>
                <a:off x="9843396" y="2854983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EC29A125-A9FB-06B6-D7D6-8AE39E9E5D14}"/>
                </a:ext>
              </a:extLst>
            </p:cNvPr>
            <p:cNvGrpSpPr/>
            <p:nvPr/>
          </p:nvGrpSpPr>
          <p:grpSpPr>
            <a:xfrm>
              <a:off x="7706184" y="3136782"/>
              <a:ext cx="2301518" cy="169901"/>
              <a:chOff x="7711779" y="2696471"/>
              <a:chExt cx="2301518" cy="169901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F3BDD5CE-1539-C80A-EFAE-95ED8A0F16AB}"/>
                  </a:ext>
                </a:extLst>
              </p:cNvPr>
              <p:cNvSpPr/>
              <p:nvPr/>
            </p:nvSpPr>
            <p:spPr>
              <a:xfrm>
                <a:off x="771177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F8B97CFD-2BD3-0DDC-ABE7-7BFAEA88BE1B}"/>
                  </a:ext>
                </a:extLst>
              </p:cNvPr>
              <p:cNvSpPr/>
              <p:nvPr/>
            </p:nvSpPr>
            <p:spPr>
              <a:xfrm>
                <a:off x="8026828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6878989A-E589-6DB1-222E-AD2B71A26522}"/>
                  </a:ext>
                </a:extLst>
              </p:cNvPr>
              <p:cNvSpPr/>
              <p:nvPr/>
            </p:nvSpPr>
            <p:spPr>
              <a:xfrm>
                <a:off x="834187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74F8BCEF-06E1-E8EC-ED80-1A2F23186311}"/>
                  </a:ext>
                </a:extLst>
              </p:cNvPr>
              <p:cNvSpPr/>
              <p:nvPr/>
            </p:nvSpPr>
            <p:spPr>
              <a:xfrm>
                <a:off x="865692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97DD9B74-ADAC-1FA4-9BE4-1E97FEBE9215}"/>
                  </a:ext>
                </a:extLst>
              </p:cNvPr>
              <p:cNvSpPr/>
              <p:nvPr/>
            </p:nvSpPr>
            <p:spPr>
              <a:xfrm>
                <a:off x="8935112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2C0C0328-EB8F-B52F-56FE-636364C7A1E3}"/>
                  </a:ext>
                </a:extLst>
              </p:cNvPr>
              <p:cNvSpPr/>
              <p:nvPr/>
            </p:nvSpPr>
            <p:spPr>
              <a:xfrm>
                <a:off x="9213299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91641AEC-105E-600E-8966-FD1A04DCF36E}"/>
                  </a:ext>
                </a:extLst>
              </p:cNvPr>
              <p:cNvSpPr/>
              <p:nvPr/>
            </p:nvSpPr>
            <p:spPr>
              <a:xfrm>
                <a:off x="9528347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476A8562-0183-055F-84EA-0AD45A21A25F}"/>
                  </a:ext>
                </a:extLst>
              </p:cNvPr>
              <p:cNvSpPr/>
              <p:nvPr/>
            </p:nvSpPr>
            <p:spPr>
              <a:xfrm>
                <a:off x="9843396" y="2696471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AFC8508D-9F4C-593B-76B2-B3493A569D07}"/>
                </a:ext>
              </a:extLst>
            </p:cNvPr>
            <p:cNvGrpSpPr/>
            <p:nvPr/>
          </p:nvGrpSpPr>
          <p:grpSpPr>
            <a:xfrm>
              <a:off x="7706184" y="3418581"/>
              <a:ext cx="2301518" cy="169901"/>
              <a:chOff x="7711779" y="2537959"/>
              <a:chExt cx="2301518" cy="169901"/>
            </a:xfrm>
            <a:grpFill/>
          </p:grpSpPr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43C0EA1-33F3-2D7E-22EF-3E7AB824BB1D}"/>
                  </a:ext>
                </a:extLst>
              </p:cNvPr>
              <p:cNvSpPr/>
              <p:nvPr/>
            </p:nvSpPr>
            <p:spPr>
              <a:xfrm>
                <a:off x="771177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834EE529-BBC3-10D5-48F6-50EEAEEAB305}"/>
                  </a:ext>
                </a:extLst>
              </p:cNvPr>
              <p:cNvSpPr/>
              <p:nvPr/>
            </p:nvSpPr>
            <p:spPr>
              <a:xfrm>
                <a:off x="8026828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94673823-2F7F-F0ED-EB9D-0ED88B51781E}"/>
                  </a:ext>
                </a:extLst>
              </p:cNvPr>
              <p:cNvSpPr/>
              <p:nvPr/>
            </p:nvSpPr>
            <p:spPr>
              <a:xfrm>
                <a:off x="834187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23DCA67C-CC75-5321-F172-7F9470F56C11}"/>
                  </a:ext>
                </a:extLst>
              </p:cNvPr>
              <p:cNvSpPr/>
              <p:nvPr/>
            </p:nvSpPr>
            <p:spPr>
              <a:xfrm>
                <a:off x="865692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 dirty="0"/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83712248-6B51-2D49-645C-820C1047F32B}"/>
                  </a:ext>
                </a:extLst>
              </p:cNvPr>
              <p:cNvSpPr/>
              <p:nvPr/>
            </p:nvSpPr>
            <p:spPr>
              <a:xfrm>
                <a:off x="8935112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58324FE2-1B95-E737-4AA2-B11E74791E14}"/>
                  </a:ext>
                </a:extLst>
              </p:cNvPr>
              <p:cNvSpPr/>
              <p:nvPr/>
            </p:nvSpPr>
            <p:spPr>
              <a:xfrm>
                <a:off x="9213299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D9823037-CD8C-9438-CA23-4761805289E8}"/>
                  </a:ext>
                </a:extLst>
              </p:cNvPr>
              <p:cNvSpPr/>
              <p:nvPr/>
            </p:nvSpPr>
            <p:spPr>
              <a:xfrm>
                <a:off x="9528347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81" name="椭圆 80">
                <a:extLst>
                  <a:ext uri="{FF2B5EF4-FFF2-40B4-BE49-F238E27FC236}">
                    <a16:creationId xmlns:a16="http://schemas.microsoft.com/office/drawing/2014/main" id="{03869E70-87AD-8C3A-4808-802E8032716C}"/>
                  </a:ext>
                </a:extLst>
              </p:cNvPr>
              <p:cNvSpPr/>
              <p:nvPr/>
            </p:nvSpPr>
            <p:spPr>
              <a:xfrm>
                <a:off x="9843396" y="2537959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F6E6CBE2-4377-1904-CCC4-4BC1E62FB3D0}"/>
                </a:ext>
              </a:extLst>
            </p:cNvPr>
            <p:cNvGrpSpPr/>
            <p:nvPr/>
          </p:nvGrpSpPr>
          <p:grpSpPr>
            <a:xfrm>
              <a:off x="7706184" y="3700381"/>
              <a:ext cx="2301518" cy="169901"/>
              <a:chOff x="7711779" y="2379447"/>
              <a:chExt cx="2301518" cy="169901"/>
            </a:xfrm>
            <a:grpFill/>
          </p:grpSpPr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5437F5B3-67B4-40DF-7BDD-E6201DF773EC}"/>
                  </a:ext>
                </a:extLst>
              </p:cNvPr>
              <p:cNvSpPr/>
              <p:nvPr/>
            </p:nvSpPr>
            <p:spPr>
              <a:xfrm>
                <a:off x="771177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6B08A503-1334-3832-AC87-0FFD6C475506}"/>
                  </a:ext>
                </a:extLst>
              </p:cNvPr>
              <p:cNvSpPr/>
              <p:nvPr/>
            </p:nvSpPr>
            <p:spPr>
              <a:xfrm>
                <a:off x="8026828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EAAB35F1-9C8F-7A89-4F1D-DA98F55F1F78}"/>
                  </a:ext>
                </a:extLst>
              </p:cNvPr>
              <p:cNvSpPr/>
              <p:nvPr/>
            </p:nvSpPr>
            <p:spPr>
              <a:xfrm>
                <a:off x="834187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C541C34D-AA9A-E708-C3BA-6EBFDD123490}"/>
                  </a:ext>
                </a:extLst>
              </p:cNvPr>
              <p:cNvSpPr/>
              <p:nvPr/>
            </p:nvSpPr>
            <p:spPr>
              <a:xfrm>
                <a:off x="865692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628E4368-B881-A146-9168-0E4B3E206CF4}"/>
                  </a:ext>
                </a:extLst>
              </p:cNvPr>
              <p:cNvSpPr/>
              <p:nvPr/>
            </p:nvSpPr>
            <p:spPr>
              <a:xfrm>
                <a:off x="8935112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id="{CEFE21C4-1AE0-4439-2D4B-4090CE8A080B}"/>
                  </a:ext>
                </a:extLst>
              </p:cNvPr>
              <p:cNvSpPr/>
              <p:nvPr/>
            </p:nvSpPr>
            <p:spPr>
              <a:xfrm>
                <a:off x="9213299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7920340-E32F-9B50-3B00-B1E0879D678A}"/>
                  </a:ext>
                </a:extLst>
              </p:cNvPr>
              <p:cNvSpPr/>
              <p:nvPr/>
            </p:nvSpPr>
            <p:spPr>
              <a:xfrm>
                <a:off x="9528347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B250F601-C423-C599-DEEF-008B66AC5357}"/>
                  </a:ext>
                </a:extLst>
              </p:cNvPr>
              <p:cNvSpPr/>
              <p:nvPr/>
            </p:nvSpPr>
            <p:spPr>
              <a:xfrm>
                <a:off x="9843396" y="2379447"/>
                <a:ext cx="169901" cy="16990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8522" tIns="29261" rIns="58522" bIns="29261" rtlCol="0" anchor="ctr">
                <a:noAutofit/>
              </a:bodyPr>
              <a:lstStyle/>
              <a:p>
                <a:pPr algn="ctr"/>
                <a:endParaRPr lang="zh-CN" altLang="en-US" sz="1152"/>
              </a:p>
            </p:txBody>
          </p:sp>
        </p:grpSp>
      </p:grpSp>
      <p:sp>
        <p:nvSpPr>
          <p:cNvPr id="100" name="任意多边形: 形状 99">
            <a:extLst>
              <a:ext uri="{FF2B5EF4-FFF2-40B4-BE49-F238E27FC236}">
                <a16:creationId xmlns:a16="http://schemas.microsoft.com/office/drawing/2014/main" id="{15AB0D5D-879F-6D89-3087-3DD47218C44B}"/>
              </a:ext>
            </a:extLst>
          </p:cNvPr>
          <p:cNvSpPr/>
          <p:nvPr/>
        </p:nvSpPr>
        <p:spPr>
          <a:xfrm flipH="1" flipV="1">
            <a:off x="10723414" y="842984"/>
            <a:ext cx="743247" cy="857531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8A991BA-28AA-617D-B0A2-8C3CA5F8AC42}"/>
              </a:ext>
            </a:extLst>
          </p:cNvPr>
          <p:cNvSpPr/>
          <p:nvPr/>
        </p:nvSpPr>
        <p:spPr>
          <a:xfrm flipH="1" flipV="1">
            <a:off x="6513171" y="1027156"/>
            <a:ext cx="4767604" cy="5500687"/>
          </a:xfrm>
          <a:custGeom>
            <a:avLst/>
            <a:gdLst>
              <a:gd name="connsiteX0" fmla="*/ 0 w 5051705"/>
              <a:gd name="connsiteY0" fmla="*/ 5828472 h 5828472"/>
              <a:gd name="connsiteX1" fmla="*/ 5051705 w 5051705"/>
              <a:gd name="connsiteY1" fmla="*/ 5828472 h 5828472"/>
              <a:gd name="connsiteX2" fmla="*/ 4981485 w 5051705"/>
              <a:gd name="connsiteY2" fmla="*/ 5348911 h 5828472"/>
              <a:gd name="connsiteX3" fmla="*/ 65180 w 5051705"/>
              <a:gd name="connsiteY3" fmla="*/ 16599 h 5828472"/>
              <a:gd name="connsiteX4" fmla="*/ 0 w 5051705"/>
              <a:gd name="connsiteY4" fmla="*/ 0 h 582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05" h="5828472">
                <a:moveTo>
                  <a:pt x="0" y="5828472"/>
                </a:moveTo>
                <a:lnTo>
                  <a:pt x="5051705" y="5828472"/>
                </a:lnTo>
                <a:lnTo>
                  <a:pt x="4981485" y="5348911"/>
                </a:lnTo>
                <a:cubicBezTo>
                  <a:pt x="4487343" y="2775397"/>
                  <a:pt x="2561550" y="710936"/>
                  <a:pt x="65180" y="16599"/>
                </a:cubicBez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14763" t="-1235" r="-76349" b="-91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9" name="图片 98">
            <a:hlinkClick r:id="rId4"/>
            <a:extLst>
              <a:ext uri="{FF2B5EF4-FFF2-40B4-BE49-F238E27FC236}">
                <a16:creationId xmlns:a16="http://schemas.microsoft.com/office/drawing/2014/main" id="{0D1A632B-D18A-ECA5-C2E8-DC67A7FE62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40" y="836888"/>
            <a:ext cx="1781717" cy="235187"/>
          </a:xfrm>
          <a:prstGeom prst="rect">
            <a:avLst/>
          </a:prstGeom>
        </p:spPr>
      </p:pic>
      <p:sp>
        <p:nvSpPr>
          <p:cNvPr id="120" name="Rounded Rectangle 100">
            <a:extLst>
              <a:ext uri="{FF2B5EF4-FFF2-40B4-BE49-F238E27FC236}">
                <a16:creationId xmlns:a16="http://schemas.microsoft.com/office/drawing/2014/main" id="{2765BFC2-3143-46DE-F46E-633FD5FB0547}"/>
              </a:ext>
            </a:extLst>
          </p:cNvPr>
          <p:cNvSpPr/>
          <p:nvPr/>
        </p:nvSpPr>
        <p:spPr>
          <a:xfrm rot="20597681" flipH="1">
            <a:off x="9515879" y="5197019"/>
            <a:ext cx="1657687" cy="1635995"/>
          </a:xfrm>
          <a:custGeom>
            <a:avLst/>
            <a:gdLst>
              <a:gd name="T0" fmla="*/ 1756 w 13054"/>
              <a:gd name="T1" fmla="*/ 12900 h 12900"/>
              <a:gd name="T2" fmla="*/ 624 w 13054"/>
              <a:gd name="T3" fmla="*/ 12432 h 12900"/>
              <a:gd name="T4" fmla="*/ 624 w 13054"/>
              <a:gd name="T5" fmla="*/ 10168 h 12900"/>
              <a:gd name="T6" fmla="*/ 7592 w 13054"/>
              <a:gd name="T7" fmla="*/ 3200 h 12900"/>
              <a:gd name="T8" fmla="*/ 4516 w 13054"/>
              <a:gd name="T9" fmla="*/ 3200 h 12900"/>
              <a:gd name="T10" fmla="*/ 2916 w 13054"/>
              <a:gd name="T11" fmla="*/ 1600 h 12900"/>
              <a:gd name="T12" fmla="*/ 4516 w 13054"/>
              <a:gd name="T13" fmla="*/ 0 h 12900"/>
              <a:gd name="T14" fmla="*/ 11455 w 13054"/>
              <a:gd name="T15" fmla="*/ 0 h 12900"/>
              <a:gd name="T16" fmla="*/ 11458 w 13054"/>
              <a:gd name="T17" fmla="*/ 0 h 12900"/>
              <a:gd name="T18" fmla="*/ 12216 w 13054"/>
              <a:gd name="T19" fmla="*/ 192 h 12900"/>
              <a:gd name="T20" fmla="*/ 12218 w 13054"/>
              <a:gd name="T21" fmla="*/ 193 h 12900"/>
              <a:gd name="T22" fmla="*/ 12887 w 13054"/>
              <a:gd name="T23" fmla="*/ 888 h 12900"/>
              <a:gd name="T24" fmla="*/ 13054 w 13054"/>
              <a:gd name="T25" fmla="*/ 1600 h 12900"/>
              <a:gd name="T26" fmla="*/ 13054 w 13054"/>
              <a:gd name="T27" fmla="*/ 8539 h 12900"/>
              <a:gd name="T28" fmla="*/ 11454 w 13054"/>
              <a:gd name="T29" fmla="*/ 10139 h 12900"/>
              <a:gd name="T30" fmla="*/ 9854 w 13054"/>
              <a:gd name="T31" fmla="*/ 8539 h 12900"/>
              <a:gd name="T32" fmla="*/ 9854 w 13054"/>
              <a:gd name="T33" fmla="*/ 5463 h 12900"/>
              <a:gd name="T34" fmla="*/ 2887 w 13054"/>
              <a:gd name="T35" fmla="*/ 12431 h 12900"/>
              <a:gd name="T36" fmla="*/ 1756 w 13054"/>
              <a:gd name="T37" fmla="*/ 12900 h 12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054" h="12900">
                <a:moveTo>
                  <a:pt x="1756" y="12900"/>
                </a:moveTo>
                <a:cubicBezTo>
                  <a:pt x="1347" y="12900"/>
                  <a:pt x="938" y="12744"/>
                  <a:pt x="624" y="12432"/>
                </a:cubicBezTo>
                <a:cubicBezTo>
                  <a:pt x="0" y="11807"/>
                  <a:pt x="0" y="10793"/>
                  <a:pt x="624" y="10168"/>
                </a:cubicBezTo>
                <a:lnTo>
                  <a:pt x="7592" y="3200"/>
                </a:lnTo>
                <a:lnTo>
                  <a:pt x="4516" y="3200"/>
                </a:lnTo>
                <a:cubicBezTo>
                  <a:pt x="3632" y="3200"/>
                  <a:pt x="2916" y="2484"/>
                  <a:pt x="2916" y="1600"/>
                </a:cubicBezTo>
                <a:cubicBezTo>
                  <a:pt x="2916" y="716"/>
                  <a:pt x="3632" y="0"/>
                  <a:pt x="4516" y="0"/>
                </a:cubicBezTo>
                <a:lnTo>
                  <a:pt x="11455" y="0"/>
                </a:lnTo>
                <a:lnTo>
                  <a:pt x="11458" y="0"/>
                </a:lnTo>
                <a:cubicBezTo>
                  <a:pt x="11722" y="0"/>
                  <a:pt x="11984" y="67"/>
                  <a:pt x="12216" y="192"/>
                </a:cubicBezTo>
                <a:cubicBezTo>
                  <a:pt x="12216" y="192"/>
                  <a:pt x="12218" y="192"/>
                  <a:pt x="12218" y="193"/>
                </a:cubicBezTo>
                <a:cubicBezTo>
                  <a:pt x="12506" y="351"/>
                  <a:pt x="12740" y="595"/>
                  <a:pt x="12887" y="888"/>
                </a:cubicBezTo>
                <a:cubicBezTo>
                  <a:pt x="12998" y="1108"/>
                  <a:pt x="13054" y="1355"/>
                  <a:pt x="13054" y="1600"/>
                </a:cubicBezTo>
                <a:lnTo>
                  <a:pt x="13054" y="8539"/>
                </a:lnTo>
                <a:cubicBezTo>
                  <a:pt x="13054" y="9423"/>
                  <a:pt x="12338" y="10139"/>
                  <a:pt x="11454" y="10139"/>
                </a:cubicBezTo>
                <a:cubicBezTo>
                  <a:pt x="10570" y="10139"/>
                  <a:pt x="9854" y="9423"/>
                  <a:pt x="9854" y="8539"/>
                </a:cubicBezTo>
                <a:lnTo>
                  <a:pt x="9854" y="5463"/>
                </a:lnTo>
                <a:lnTo>
                  <a:pt x="2887" y="12431"/>
                </a:lnTo>
                <a:cubicBezTo>
                  <a:pt x="2575" y="12744"/>
                  <a:pt x="2166" y="12900"/>
                  <a:pt x="1756" y="12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72" name="组合 171">
            <a:extLst>
              <a:ext uri="{FF2B5EF4-FFF2-40B4-BE49-F238E27FC236}">
                <a16:creationId xmlns:a16="http://schemas.microsoft.com/office/drawing/2014/main" id="{BD81323B-E968-8227-F04A-2BAD04FC71DD}"/>
              </a:ext>
            </a:extLst>
          </p:cNvPr>
          <p:cNvGrpSpPr/>
          <p:nvPr/>
        </p:nvGrpSpPr>
        <p:grpSpPr>
          <a:xfrm>
            <a:off x="2160948" y="1720889"/>
            <a:ext cx="3564080" cy="3848908"/>
            <a:chOff x="6740269" y="1707205"/>
            <a:chExt cx="3564080" cy="3848908"/>
          </a:xfrm>
        </p:grpSpPr>
        <p:sp>
          <p:nvSpPr>
            <p:cNvPr id="110" name="文本框 109">
              <a:extLst>
                <a:ext uri="{FF2B5EF4-FFF2-40B4-BE49-F238E27FC236}">
                  <a16:creationId xmlns:a16="http://schemas.microsoft.com/office/drawing/2014/main" id="{55B9DEBF-F526-62F5-EAD3-B63959C37C24}"/>
                </a:ext>
              </a:extLst>
            </p:cNvPr>
            <p:cNvSpPr txBox="1"/>
            <p:nvPr/>
          </p:nvSpPr>
          <p:spPr>
            <a:xfrm>
              <a:off x="7126052" y="1707205"/>
              <a:ext cx="3104003" cy="26468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6600" dirty="0">
                  <a:solidFill>
                    <a:schemeClr val="accent1"/>
                  </a:solidFill>
                  <a:latin typeface="+mj-ea"/>
                  <a:ea typeface="+mj-ea"/>
                </a:rPr>
                <a:t>02</a:t>
              </a:r>
              <a:endParaRPr lang="zh-CN" altLang="en-US" sz="239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111" name="文本框 110">
              <a:extLst>
                <a:ext uri="{FF2B5EF4-FFF2-40B4-BE49-F238E27FC236}">
                  <a16:creationId xmlns:a16="http://schemas.microsoft.com/office/drawing/2014/main" id="{29C2276A-26C1-FB1B-0D78-7821E1756558}"/>
                </a:ext>
              </a:extLst>
            </p:cNvPr>
            <p:cNvSpPr txBox="1"/>
            <p:nvPr/>
          </p:nvSpPr>
          <p:spPr>
            <a:xfrm>
              <a:off x="6740269" y="3991401"/>
              <a:ext cx="3564080" cy="110799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6600" dirty="0">
                  <a:latin typeface="+mj-ea"/>
                  <a:ea typeface="+mj-ea"/>
                </a:rPr>
                <a:t>岗位认知</a:t>
              </a:r>
            </a:p>
          </p:txBody>
        </p:sp>
        <p:sp>
          <p:nvSpPr>
            <p:cNvPr id="113" name="文本框 112">
              <a:extLst>
                <a:ext uri="{FF2B5EF4-FFF2-40B4-BE49-F238E27FC236}">
                  <a16:creationId xmlns:a16="http://schemas.microsoft.com/office/drawing/2014/main" id="{53121BBA-330B-8655-5E92-B4EE2782E3B0}"/>
                </a:ext>
              </a:extLst>
            </p:cNvPr>
            <p:cNvSpPr txBox="1"/>
            <p:nvPr/>
          </p:nvSpPr>
          <p:spPr>
            <a:xfrm>
              <a:off x="6740269" y="4909782"/>
              <a:ext cx="3564080" cy="64633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HGPSoeiKakugothicUB" panose="020B0A00000000000000" pitchFamily="34" charset="-128"/>
                  <a:cs typeface="+mn-cs"/>
                </a:rPr>
                <a:t>PART TWO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HGPSoeiKakugothicUB" panose="020B0A00000000000000" pitchFamily="34" charset="-128"/>
                <a:cs typeface="+mn-cs"/>
              </a:endParaRPr>
            </a:p>
          </p:txBody>
        </p:sp>
      </p:grpSp>
      <p:sp>
        <p:nvSpPr>
          <p:cNvPr id="115" name="任意多边形: 形状 114">
            <a:extLst>
              <a:ext uri="{FF2B5EF4-FFF2-40B4-BE49-F238E27FC236}">
                <a16:creationId xmlns:a16="http://schemas.microsoft.com/office/drawing/2014/main" id="{25D29F25-4556-2ABD-1BE4-05F0976A6198}"/>
              </a:ext>
            </a:extLst>
          </p:cNvPr>
          <p:cNvSpPr/>
          <p:nvPr/>
        </p:nvSpPr>
        <p:spPr>
          <a:xfrm flipH="1">
            <a:off x="0" y="2385158"/>
            <a:ext cx="919634" cy="2520373"/>
          </a:xfrm>
          <a:custGeom>
            <a:avLst/>
            <a:gdLst>
              <a:gd name="connsiteX0" fmla="*/ 919634 w 919634"/>
              <a:gd name="connsiteY0" fmla="*/ 0 h 2520373"/>
              <a:gd name="connsiteX1" fmla="*/ 808297 w 919634"/>
              <a:gd name="connsiteY1" fmla="*/ 40750 h 2520373"/>
              <a:gd name="connsiteX2" fmla="*/ 0 w 919634"/>
              <a:gd name="connsiteY2" fmla="*/ 1260186 h 2520373"/>
              <a:gd name="connsiteX3" fmla="*/ 808297 w 919634"/>
              <a:gd name="connsiteY3" fmla="*/ 2479623 h 2520373"/>
              <a:gd name="connsiteX4" fmla="*/ 919634 w 919634"/>
              <a:gd name="connsiteY4" fmla="*/ 2520373 h 2520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634" h="2520373">
                <a:moveTo>
                  <a:pt x="919634" y="0"/>
                </a:moveTo>
                <a:lnTo>
                  <a:pt x="808297" y="40750"/>
                </a:lnTo>
                <a:cubicBezTo>
                  <a:pt x="333295" y="241659"/>
                  <a:pt x="0" y="712000"/>
                  <a:pt x="0" y="1260186"/>
                </a:cubicBezTo>
                <a:cubicBezTo>
                  <a:pt x="0" y="1808372"/>
                  <a:pt x="333295" y="2278714"/>
                  <a:pt x="808297" y="2479623"/>
                </a:cubicBezTo>
                <a:lnTo>
                  <a:pt x="919634" y="2520373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4" name="任意多边形: 形状 113">
            <a:extLst>
              <a:ext uri="{FF2B5EF4-FFF2-40B4-BE49-F238E27FC236}">
                <a16:creationId xmlns:a16="http://schemas.microsoft.com/office/drawing/2014/main" id="{10210F51-7DEE-FC8C-E7F3-8154F1718D15}"/>
              </a:ext>
            </a:extLst>
          </p:cNvPr>
          <p:cNvSpPr/>
          <p:nvPr/>
        </p:nvSpPr>
        <p:spPr>
          <a:xfrm flipH="1">
            <a:off x="1" y="2495759"/>
            <a:ext cx="669365" cy="2299171"/>
          </a:xfrm>
          <a:custGeom>
            <a:avLst/>
            <a:gdLst>
              <a:gd name="connsiteX0" fmla="*/ 669365 w 669365"/>
              <a:gd name="connsiteY0" fmla="*/ 0 h 2299171"/>
              <a:gd name="connsiteX1" fmla="*/ 583492 w 669365"/>
              <a:gd name="connsiteY1" fmla="*/ 52169 h 2299171"/>
              <a:gd name="connsiteX2" fmla="*/ 0 w 669365"/>
              <a:gd name="connsiteY2" fmla="*/ 1149585 h 2299171"/>
              <a:gd name="connsiteX3" fmla="*/ 583492 w 669365"/>
              <a:gd name="connsiteY3" fmla="*/ 2247002 h 2299171"/>
              <a:gd name="connsiteX4" fmla="*/ 669365 w 669365"/>
              <a:gd name="connsiteY4" fmla="*/ 2299171 h 2299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365" h="2299171">
                <a:moveTo>
                  <a:pt x="669365" y="0"/>
                </a:moveTo>
                <a:lnTo>
                  <a:pt x="583492" y="52169"/>
                </a:lnTo>
                <a:cubicBezTo>
                  <a:pt x="231454" y="290000"/>
                  <a:pt x="0" y="692763"/>
                  <a:pt x="0" y="1149585"/>
                </a:cubicBezTo>
                <a:cubicBezTo>
                  <a:pt x="0" y="1606407"/>
                  <a:pt x="231454" y="2009170"/>
                  <a:pt x="583492" y="2247002"/>
                </a:cubicBezTo>
                <a:lnTo>
                  <a:pt x="669365" y="229917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83A2AB24-9EB6-6213-11D7-31C6AB5124C8}"/>
              </a:ext>
            </a:extLst>
          </p:cNvPr>
          <p:cNvGrpSpPr/>
          <p:nvPr/>
        </p:nvGrpSpPr>
        <p:grpSpPr>
          <a:xfrm flipH="1">
            <a:off x="633556" y="6117306"/>
            <a:ext cx="659157" cy="151130"/>
            <a:chOff x="10857762" y="6084570"/>
            <a:chExt cx="659157" cy="151130"/>
          </a:xfrm>
        </p:grpSpPr>
        <p:sp>
          <p:nvSpPr>
            <p:cNvPr id="101" name="圆: 空心 100">
              <a:extLst>
                <a:ext uri="{FF2B5EF4-FFF2-40B4-BE49-F238E27FC236}">
                  <a16:creationId xmlns:a16="http://schemas.microsoft.com/office/drawing/2014/main" id="{D7B081F8-62D0-0D6C-AB5B-39DA0EFDFD08}"/>
                </a:ext>
              </a:extLst>
            </p:cNvPr>
            <p:cNvSpPr/>
            <p:nvPr/>
          </p:nvSpPr>
          <p:spPr>
            <a:xfrm>
              <a:off x="11365789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2" name="圆: 空心 101">
              <a:extLst>
                <a:ext uri="{FF2B5EF4-FFF2-40B4-BE49-F238E27FC236}">
                  <a16:creationId xmlns:a16="http://schemas.microsoft.com/office/drawing/2014/main" id="{4D208C17-FEF2-1E1C-B192-8EE7F10B6768}"/>
                </a:ext>
              </a:extLst>
            </p:cNvPr>
            <p:cNvSpPr/>
            <p:nvPr/>
          </p:nvSpPr>
          <p:spPr>
            <a:xfrm>
              <a:off x="11194339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8" name="圆: 空心 107">
              <a:extLst>
                <a:ext uri="{FF2B5EF4-FFF2-40B4-BE49-F238E27FC236}">
                  <a16:creationId xmlns:a16="http://schemas.microsoft.com/office/drawing/2014/main" id="{259B3C81-18D4-2C0F-3D62-4F1BDD69E201}"/>
                </a:ext>
              </a:extLst>
            </p:cNvPr>
            <p:cNvSpPr/>
            <p:nvPr/>
          </p:nvSpPr>
          <p:spPr>
            <a:xfrm>
              <a:off x="11028946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9" name="圆: 空心 108">
              <a:extLst>
                <a:ext uri="{FF2B5EF4-FFF2-40B4-BE49-F238E27FC236}">
                  <a16:creationId xmlns:a16="http://schemas.microsoft.com/office/drawing/2014/main" id="{BCA724A2-7A78-ED1F-0EEC-BD9D06B691F6}"/>
                </a:ext>
              </a:extLst>
            </p:cNvPr>
            <p:cNvSpPr/>
            <p:nvPr/>
          </p:nvSpPr>
          <p:spPr>
            <a:xfrm>
              <a:off x="10857762" y="6084570"/>
              <a:ext cx="151130" cy="151130"/>
            </a:xfrm>
            <a:prstGeom prst="donut">
              <a:avLst>
                <a:gd name="adj" fmla="val 1673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12" name="right-arrow_275222">
            <a:extLst>
              <a:ext uri="{FF2B5EF4-FFF2-40B4-BE49-F238E27FC236}">
                <a16:creationId xmlns:a16="http://schemas.microsoft.com/office/drawing/2014/main" id="{66FB9460-5879-DB79-FA5E-DF41437A8E31}"/>
              </a:ext>
            </a:extLst>
          </p:cNvPr>
          <p:cNvSpPr/>
          <p:nvPr/>
        </p:nvSpPr>
        <p:spPr>
          <a:xfrm flipH="1">
            <a:off x="660400" y="6393579"/>
            <a:ext cx="385081" cy="384903"/>
          </a:xfrm>
          <a:custGeom>
            <a:avLst/>
            <a:gdLst>
              <a:gd name="T0" fmla="*/ 602275 w 602487"/>
              <a:gd name="T1" fmla="*/ 602275 w 602487"/>
              <a:gd name="T2" fmla="*/ 602275 w 602487"/>
              <a:gd name="T3" fmla="*/ 602275 w 602487"/>
              <a:gd name="T4" fmla="*/ 602275 w 602487"/>
              <a:gd name="T5" fmla="*/ 602275 w 602487"/>
              <a:gd name="T6" fmla="*/ 602275 w 602487"/>
              <a:gd name="T7" fmla="*/ 602275 w 602487"/>
              <a:gd name="T8" fmla="*/ 602275 w 602487"/>
              <a:gd name="T9" fmla="*/ 602275 w 602487"/>
              <a:gd name="T10" fmla="*/ 602275 w 602487"/>
              <a:gd name="T11" fmla="*/ 602275 w 602487"/>
              <a:gd name="T12" fmla="*/ 602275 w 602487"/>
              <a:gd name="T13" fmla="*/ 602275 w 602487"/>
              <a:gd name="T14" fmla="*/ 602275 w 602487"/>
              <a:gd name="T15" fmla="*/ 602275 w 602487"/>
              <a:gd name="T16" fmla="*/ 602275 w 602487"/>
              <a:gd name="T17" fmla="*/ 602275 w 602487"/>
              <a:gd name="T18" fmla="*/ 602275 w 602487"/>
              <a:gd name="T19" fmla="*/ 602275 w 602487"/>
              <a:gd name="T20" fmla="*/ 602275 w 602487"/>
              <a:gd name="T21" fmla="*/ 602275 w 602487"/>
              <a:gd name="T22" fmla="*/ 602275 w 602487"/>
              <a:gd name="T23" fmla="*/ 602275 w 602487"/>
              <a:gd name="T24" fmla="*/ 602275 w 602487"/>
              <a:gd name="T25" fmla="*/ 602275 w 602487"/>
              <a:gd name="T26" fmla="*/ 602275 w 602487"/>
              <a:gd name="T27" fmla="*/ 602275 w 602487"/>
              <a:gd name="T28" fmla="*/ 602275 w 602487"/>
              <a:gd name="T29" fmla="*/ 602275 w 602487"/>
              <a:gd name="T30" fmla="*/ 602275 w 602487"/>
              <a:gd name="T31" fmla="*/ 602275 w 602487"/>
              <a:gd name="T32" fmla="*/ 602275 w 602487"/>
              <a:gd name="T33" fmla="*/ 602275 w 602487"/>
              <a:gd name="T34" fmla="*/ 602275 w 602487"/>
              <a:gd name="T35" fmla="*/ 602275 w 602487"/>
              <a:gd name="T36" fmla="*/ 602275 w 602487"/>
              <a:gd name="T37" fmla="*/ 602275 w 602487"/>
              <a:gd name="T38" fmla="*/ 602275 w 602487"/>
              <a:gd name="T39" fmla="*/ 602275 w 602487"/>
              <a:gd name="T40" fmla="*/ 602275 w 602487"/>
              <a:gd name="T41" fmla="*/ 602275 w 602487"/>
              <a:gd name="T42" fmla="*/ 602275 w 602487"/>
              <a:gd name="T43" fmla="*/ 602275 w 60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01" h="6107">
                <a:moveTo>
                  <a:pt x="3311" y="5345"/>
                </a:moveTo>
                <a:cubicBezTo>
                  <a:pt x="3475" y="5510"/>
                  <a:pt x="3475" y="5777"/>
                  <a:pt x="3311" y="5942"/>
                </a:cubicBezTo>
                <a:cubicBezTo>
                  <a:pt x="3146" y="6107"/>
                  <a:pt x="2879" y="6107"/>
                  <a:pt x="2714" y="5942"/>
                </a:cubicBezTo>
                <a:lnTo>
                  <a:pt x="123" y="3351"/>
                </a:lnTo>
                <a:cubicBezTo>
                  <a:pt x="41" y="3269"/>
                  <a:pt x="0" y="3161"/>
                  <a:pt x="0" y="3053"/>
                </a:cubicBezTo>
                <a:cubicBezTo>
                  <a:pt x="0" y="2945"/>
                  <a:pt x="41" y="2837"/>
                  <a:pt x="123" y="2755"/>
                </a:cubicBezTo>
                <a:lnTo>
                  <a:pt x="2714" y="164"/>
                </a:lnTo>
                <a:cubicBezTo>
                  <a:pt x="2879" y="0"/>
                  <a:pt x="3146" y="0"/>
                  <a:pt x="3311" y="164"/>
                </a:cubicBezTo>
                <a:cubicBezTo>
                  <a:pt x="3475" y="329"/>
                  <a:pt x="3475" y="596"/>
                  <a:pt x="3311" y="761"/>
                </a:cubicBezTo>
                <a:lnTo>
                  <a:pt x="1019" y="3053"/>
                </a:lnTo>
                <a:lnTo>
                  <a:pt x="3311" y="5345"/>
                </a:lnTo>
                <a:close/>
                <a:moveTo>
                  <a:pt x="3645" y="3053"/>
                </a:moveTo>
                <a:lnTo>
                  <a:pt x="5937" y="761"/>
                </a:lnTo>
                <a:cubicBezTo>
                  <a:pt x="6101" y="596"/>
                  <a:pt x="6101" y="329"/>
                  <a:pt x="5937" y="164"/>
                </a:cubicBezTo>
                <a:cubicBezTo>
                  <a:pt x="5772" y="0"/>
                  <a:pt x="5505" y="0"/>
                  <a:pt x="5340" y="164"/>
                </a:cubicBezTo>
                <a:lnTo>
                  <a:pt x="2750" y="2755"/>
                </a:lnTo>
                <a:cubicBezTo>
                  <a:pt x="2667" y="2837"/>
                  <a:pt x="2626" y="2945"/>
                  <a:pt x="2626" y="3053"/>
                </a:cubicBezTo>
                <a:cubicBezTo>
                  <a:pt x="2626" y="3161"/>
                  <a:pt x="2667" y="3269"/>
                  <a:pt x="2750" y="3351"/>
                </a:cubicBezTo>
                <a:lnTo>
                  <a:pt x="5340" y="5942"/>
                </a:lnTo>
                <a:cubicBezTo>
                  <a:pt x="5505" y="6107"/>
                  <a:pt x="5772" y="6107"/>
                  <a:pt x="5937" y="5942"/>
                </a:cubicBezTo>
                <a:cubicBezTo>
                  <a:pt x="6101" y="5777"/>
                  <a:pt x="6101" y="5510"/>
                  <a:pt x="5937" y="5345"/>
                </a:cubicBezTo>
                <a:lnTo>
                  <a:pt x="3645" y="305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29923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1172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11728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554;#89862;#393639;#393639;#96624;#401567;#150653;#393554;#151408;#94184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554;#89862;#393639;#393639;#96624;#401567;#150653;#393554;#151408;#94184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554;#89862;#393639;#393639;#96624;#401567;#150653;#393554;#151408;#94184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4184;#4907;#166134;#133216;#4907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9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9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9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65679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554;#89862;#393639;#393639;#96624;#401567;#150653;#393554;#151408;#94184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554;#89862;#393639;#393639;#96624;#401567;#150653;#393554;#151408;#94184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554;#89862;#393639;#393639;#96624;#401567;#150653;#393554;#151408;#94184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554;#89862;#393639;#393639;#96624;#401567;#150653;#393554;#151408;#94184;#7362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4184;#4907;#166134;#133216;#4907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554;#89862;#393639;#393639;#96624;#401567;#150653;#393554;#151408;#94184;"/>
  <p:tag name="ISLIDE.SMARTDIAGRAM" val="#577291;#792119;#807487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554;#89862;#393639;#393639;#96624;#401567;#150653;#393554;#151408;#94184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9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9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4184;#4907;#166134;#133216;#4907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9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554;#89862;#393639;#393639;#96624;#401567;#150653;#393554;#151408;#94184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554;#89862;#393639;#393639;#96624;#401567;#150653;#393554;#151408;#94184;#64125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49102"/>
  <p:tag name="SHADOWSIZE" val="9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7.04535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7.04535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49102"/>
  <p:tag name="SHADOWSIZE" val="9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7.04535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554;#89862;#393639;#393639;#96624;#401567;#150653;#393554;#151408;#94184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7.04535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49102"/>
  <p:tag name="SHADOWSIZE" val="9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8.00606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8.00606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554;#89862;#393639;#393639;#96624;#401567;#150653;#393554;#151408;#94184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4184;#4907;#166134;#133216;#4907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554;#89862;#393639;#393639;#96624;#401567;#150653;#393554;#151408;#94184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554;#89862;#393639;#393639;#96624;#401567;#150653;#393554;#151408;#94184;#380042;#372892;#172171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554;#89862;#393639;#393639;#96624;#401567;#150653;#393554;#151408;#94184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2867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554;#89862;#393639;#393639;#96624;#401567;#150653;#393554;#151408;#94184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2867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2867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554;#89862;#393639;#393639;#96624;#401567;#150653;#393554;#151408;#94184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76497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76497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554;#89862;#393639;#393639;#96624;#401567;#150653;#393554;#151408;#94184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891347"/>
  <p:tag name="SHADOWSIZE" val="9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2.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02031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2.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2.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4184;#4907;#166134;#133216;#4907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554;#89862;#393639;#393639;#96624;#401567;#150653;#393554;#151408;#94184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5.182304"/>
  <p:tag name="SHADOWSIZE" val="9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5.182304"/>
  <p:tag name="SHADOWSIZE" val="9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5.182304"/>
  <p:tag name="SHADOWSIZE" val="9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5.182304"/>
  <p:tag name="SHADOWSIZE" val="9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02031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5.182304"/>
  <p:tag name="SHADOWSIZE" val="9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5.182304"/>
  <p:tag name="SHADOWSIZE" val="9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554;#89862;#393639;#393639;#96624;#401567;#150653;#393554;#151408;#94184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65679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0203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9.117284"/>
</p:tagLst>
</file>

<file path=ppt/theme/theme1.xml><?xml version="1.0" encoding="utf-8"?>
<a:theme xmlns:a="http://schemas.openxmlformats.org/drawingml/2006/main" name="Office 主题​​">
  <a:themeElements>
    <a:clrScheme name="求职作品集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3FF"/>
      </a:accent1>
      <a:accent2>
        <a:srgbClr val="FF901B"/>
      </a:accent2>
      <a:accent3>
        <a:srgbClr val="01FFE7"/>
      </a:accent3>
      <a:accent4>
        <a:srgbClr val="FF707C"/>
      </a:accent4>
      <a:accent5>
        <a:srgbClr val="5C7EFF"/>
      </a:accent5>
      <a:accent6>
        <a:srgbClr val="70AD47"/>
      </a:accent6>
      <a:hlink>
        <a:srgbClr val="0563C1"/>
      </a:hlink>
      <a:folHlink>
        <a:srgbClr val="954F72"/>
      </a:folHlink>
    </a:clrScheme>
    <a:fontScheme name="标准字体">
      <a:majorFont>
        <a:latin typeface="Arial"/>
        <a:ea typeface="OPPOSans B"/>
        <a:cs typeface=""/>
      </a:majorFont>
      <a:minorFont>
        <a:latin typeface="Arial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50800">
          <a:noFill/>
        </a:ln>
        <a:effectLst>
          <a:outerShdw blurRad="965200" dist="127000" dir="2700000" sx="98000" sy="98000" algn="tl" rotWithShape="0">
            <a:schemeClr val="accent1">
              <a:lumMod val="75000"/>
              <a:alpha val="16000"/>
            </a:schemeClr>
          </a:outerShdw>
        </a:effectLst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蓝色简约风招聘求职PPT主题</Template>
  <TotalTime>4081</TotalTime>
  <Words>2335</Words>
  <Application>Microsoft Office PowerPoint</Application>
  <PresentationFormat>宽屏</PresentationFormat>
  <Paragraphs>475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5" baseType="lpstr">
      <vt:lpstr>Arial</vt:lpstr>
      <vt:lpstr>OPPOSans R</vt:lpstr>
      <vt:lpstr>OPPOSans B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KM20961</dc:creator>
  <cp:lastModifiedBy>KM20961</cp:lastModifiedBy>
  <cp:revision>67</cp:revision>
  <dcterms:created xsi:type="dcterms:W3CDTF">2022-06-07T00:57:49Z</dcterms:created>
  <dcterms:modified xsi:type="dcterms:W3CDTF">2022-08-01T13:44:17Z</dcterms:modified>
</cp:coreProperties>
</file>