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330" r:id="rId2"/>
    <p:sldId id="323" r:id="rId3"/>
    <p:sldId id="260" r:id="rId4"/>
    <p:sldId id="315" r:id="rId5"/>
    <p:sldId id="317" r:id="rId6"/>
    <p:sldId id="268" r:id="rId7"/>
    <p:sldId id="318" r:id="rId8"/>
    <p:sldId id="271" r:id="rId9"/>
    <p:sldId id="267" r:id="rId10"/>
    <p:sldId id="274" r:id="rId11"/>
    <p:sldId id="272" r:id="rId12"/>
    <p:sldId id="273" r:id="rId13"/>
    <p:sldId id="269" r:id="rId14"/>
    <p:sldId id="275" r:id="rId15"/>
    <p:sldId id="276" r:id="rId16"/>
    <p:sldId id="281" r:id="rId17"/>
    <p:sldId id="277" r:id="rId18"/>
    <p:sldId id="278" r:id="rId19"/>
    <p:sldId id="270" r:id="rId20"/>
    <p:sldId id="279" r:id="rId21"/>
    <p:sldId id="280" r:id="rId22"/>
    <p:sldId id="322" r:id="rId23"/>
    <p:sldId id="324" r:id="rId24"/>
    <p:sldId id="314" r:id="rId25"/>
  </p:sldIdLst>
  <p:sldSz cx="12192000" cy="6858000"/>
  <p:notesSz cx="6858000" cy="9144000"/>
  <p:embeddedFontLst>
    <p:embeddedFont>
      <p:font typeface="Microsoft YaHei" panose="020B0503020204020204" pitchFamily="34" charset="-122"/>
      <p:regular r:id="rId27"/>
      <p:bold r:id="rId28"/>
    </p:embeddedFont>
    <p:embeddedFont>
      <p:font typeface="Microsoft YaHei Light" panose="020B0502040204020203" pitchFamily="34" charset="-122"/>
      <p:regular r:id="rId29"/>
    </p:embeddedFont>
    <p:embeddedFont>
      <p:font typeface="OPPOSans B" panose="00020600040101010101" pitchFamily="18" charset="-122"/>
      <p:regular r:id="rId30"/>
    </p:embeddedFont>
    <p:embeddedFont>
      <p:font typeface="OPPOSans H" panose="00020600040101010101" pitchFamily="18" charset="-122"/>
      <p:regular r:id="rId31"/>
    </p:embeddedFont>
    <p:embeddedFont>
      <p:font typeface="OPPOSans L" panose="00020600040101010101" pitchFamily="18" charset="-122"/>
      <p:regular r:id="rId32"/>
    </p:embeddedFont>
    <p:embeddedFont>
      <p:font typeface="OPPOSans R" panose="00020600040101010101" pitchFamily="18" charset="-122"/>
      <p:regular r:id="rId33"/>
    </p:embeddedFont>
    <p:embeddedFont>
      <p:font typeface="等线" panose="02010600030101010101" pitchFamily="2" charset="-122"/>
      <p:regular r:id="rId34"/>
      <p:bold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0" autoAdjust="0"/>
    <p:restoredTop sz="94811" autoAdjust="0"/>
  </p:normalViewPr>
  <p:slideViewPr>
    <p:cSldViewPr snapToGrid="0" showGuides="1">
      <p:cViewPr varScale="1">
        <p:scale>
          <a:sx n="91" d="100"/>
          <a:sy n="91" d="100"/>
        </p:scale>
        <p:origin x="3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15.sv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dirty="0"/>
              <a:t>国内市场销售业绩</a:t>
            </a:r>
            <a:endParaRPr lang="zh-CN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团队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项目1</c:v>
                </c:pt>
                <c:pt idx="1">
                  <c:v>项目2</c:v>
                </c:pt>
                <c:pt idx="2">
                  <c:v>项目3</c:v>
                </c:pt>
                <c:pt idx="3">
                  <c:v>项目4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47-447A-BB6E-34324E88E79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团队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项目1</c:v>
                </c:pt>
                <c:pt idx="1">
                  <c:v>项目2</c:v>
                </c:pt>
                <c:pt idx="2">
                  <c:v>项目3</c:v>
                </c:pt>
                <c:pt idx="3">
                  <c:v>项目4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47-447A-BB6E-34324E88E79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项目1</c:v>
                </c:pt>
                <c:pt idx="1">
                  <c:v>项目2</c:v>
                </c:pt>
                <c:pt idx="2">
                  <c:v>项目3</c:v>
                </c:pt>
                <c:pt idx="3">
                  <c:v>项目4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47-447A-BB6E-34324E88E7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56317839"/>
        <c:axId val="456301615"/>
      </c:barChart>
      <c:catAx>
        <c:axId val="4563178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56301615"/>
        <c:crosses val="autoZero"/>
        <c:auto val="1"/>
        <c:lblAlgn val="ctr"/>
        <c:lblOffset val="100"/>
        <c:noMultiLvlLbl val="0"/>
      </c:catAx>
      <c:valAx>
        <c:axId val="4563016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56317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dirty="0"/>
              <a:t>国外市场销售业绩</a:t>
            </a:r>
            <a:endParaRPr lang="zh-CN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团队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项目1</c:v>
                </c:pt>
                <c:pt idx="1">
                  <c:v>项目2</c:v>
                </c:pt>
                <c:pt idx="2">
                  <c:v>项目3</c:v>
                </c:pt>
                <c:pt idx="3">
                  <c:v>项目4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47-447A-BB6E-34324E88E79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团队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项目1</c:v>
                </c:pt>
                <c:pt idx="1">
                  <c:v>项目2</c:v>
                </c:pt>
                <c:pt idx="2">
                  <c:v>项目3</c:v>
                </c:pt>
                <c:pt idx="3">
                  <c:v>项目4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47-447A-BB6E-34324E88E79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项目1</c:v>
                </c:pt>
                <c:pt idx="1">
                  <c:v>项目2</c:v>
                </c:pt>
                <c:pt idx="2">
                  <c:v>项目3</c:v>
                </c:pt>
                <c:pt idx="3">
                  <c:v>项目4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47-447A-BB6E-34324E88E7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56317839"/>
        <c:axId val="456301615"/>
      </c:barChart>
      <c:catAx>
        <c:axId val="4563178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56301615"/>
        <c:crosses val="autoZero"/>
        <c:auto val="1"/>
        <c:lblAlgn val="ctr"/>
        <c:lblOffset val="100"/>
        <c:noMultiLvlLbl val="0"/>
      </c:catAx>
      <c:valAx>
        <c:axId val="4563016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56317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项目 1</c:v>
                </c:pt>
                <c:pt idx="1">
                  <c:v>项目 2</c:v>
                </c:pt>
                <c:pt idx="2">
                  <c:v>项目 3</c:v>
                </c:pt>
                <c:pt idx="3">
                  <c:v>项目 4</c:v>
                </c:pt>
                <c:pt idx="4">
                  <c:v>项目 5</c:v>
                </c:pt>
                <c:pt idx="5">
                  <c:v>项目 6</c:v>
                </c:pt>
                <c:pt idx="6">
                  <c:v>项目 7</c:v>
                </c:pt>
                <c:pt idx="7">
                  <c:v>项目 8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44562</c:v>
                </c:pt>
                <c:pt idx="1">
                  <c:v>44621</c:v>
                </c:pt>
                <c:pt idx="2">
                  <c:v>44713</c:v>
                </c:pt>
                <c:pt idx="3">
                  <c:v>44835</c:v>
                </c:pt>
                <c:pt idx="4">
                  <c:v>44609</c:v>
                </c:pt>
                <c:pt idx="5">
                  <c:v>44700</c:v>
                </c:pt>
                <c:pt idx="6">
                  <c:v>44580</c:v>
                </c:pt>
                <c:pt idx="7">
                  <c:v>44730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25-4D56-8026-37FB89F3E1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rnd"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项目 1</c:v>
                </c:pt>
                <c:pt idx="1">
                  <c:v>项目 2</c:v>
                </c:pt>
                <c:pt idx="2">
                  <c:v>项目 3</c:v>
                </c:pt>
                <c:pt idx="3">
                  <c:v>项目 4</c:v>
                </c:pt>
                <c:pt idx="4">
                  <c:v>项目 5</c:v>
                </c:pt>
                <c:pt idx="5">
                  <c:v>项目 6</c:v>
                </c:pt>
                <c:pt idx="6">
                  <c:v>项目 7</c:v>
                </c:pt>
                <c:pt idx="7">
                  <c:v>项目 8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89</c:v>
                </c:pt>
                <c:pt idx="1">
                  <c:v>91</c:v>
                </c:pt>
                <c:pt idx="2">
                  <c:v>121</c:v>
                </c:pt>
                <c:pt idx="3">
                  <c:v>91</c:v>
                </c:pt>
                <c:pt idx="4">
                  <c:v>180</c:v>
                </c:pt>
                <c:pt idx="5">
                  <c:v>159</c:v>
                </c:pt>
                <c:pt idx="6">
                  <c:v>130</c:v>
                </c:pt>
                <c:pt idx="7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25-4D56-8026-37FB89F3E1A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项目 1</c:v>
                </c:pt>
                <c:pt idx="1">
                  <c:v>项目 2</c:v>
                </c:pt>
                <c:pt idx="2">
                  <c:v>项目 3</c:v>
                </c:pt>
                <c:pt idx="3">
                  <c:v>项目 4</c:v>
                </c:pt>
                <c:pt idx="4">
                  <c:v>项目 5</c:v>
                </c:pt>
                <c:pt idx="5">
                  <c:v>项目 6</c:v>
                </c:pt>
                <c:pt idx="6">
                  <c:v>项目 7</c:v>
                </c:pt>
                <c:pt idx="7">
                  <c:v>项目 8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44651</c:v>
                </c:pt>
                <c:pt idx="1">
                  <c:v>44712</c:v>
                </c:pt>
                <c:pt idx="2">
                  <c:v>44834</c:v>
                </c:pt>
                <c:pt idx="3">
                  <c:v>44926</c:v>
                </c:pt>
                <c:pt idx="4">
                  <c:v>44789</c:v>
                </c:pt>
                <c:pt idx="5">
                  <c:v>44859</c:v>
                </c:pt>
                <c:pt idx="6">
                  <c:v>44710</c:v>
                </c:pt>
                <c:pt idx="7">
                  <c:v>44840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25-4D56-8026-37FB89F3E1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7562256"/>
        <c:axId val="337566832"/>
      </c:barChart>
      <c:catAx>
        <c:axId val="33756225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37566832"/>
        <c:crosses val="autoZero"/>
        <c:auto val="1"/>
        <c:lblAlgn val="ctr"/>
        <c:lblOffset val="100"/>
        <c:noMultiLvlLbl val="0"/>
      </c:catAx>
      <c:valAx>
        <c:axId val="337566832"/>
        <c:scaling>
          <c:orientation val="minMax"/>
          <c:max val="44926"/>
          <c:min val="44562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d" sourceLinked="0"/>
        <c:majorTickMark val="out"/>
        <c:minorTickMark val="none"/>
        <c:tickLblPos val="nextTo"/>
        <c:crossAx val="337562256"/>
        <c:crosses val="autoZero"/>
        <c:crossBetween val="between"/>
        <c:majorUnit val="30"/>
        <c:minorUnit val="3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5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78400-D04D-42CB-888D-BD5DCABC5D91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5610F-3A8D-496B-8C64-FB69F7E7B4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702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610F-3A8D-496B-8C64-FB69F7E7B40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67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610F-3A8D-496B-8C64-FB69F7E7B40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282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610F-3A8D-496B-8C64-FB69F7E7B40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009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610F-3A8D-496B-8C64-FB69F7E7B40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533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610F-3A8D-496B-8C64-FB69F7E7B40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505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610F-3A8D-496B-8C64-FB69F7E7B40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13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610F-3A8D-496B-8C64-FB69F7E7B40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348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610F-3A8D-496B-8C64-FB69F7E7B40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03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610F-3A8D-496B-8C64-FB69F7E7B40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453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610F-3A8D-496B-8C64-FB69F7E7B40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042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610F-3A8D-496B-8C64-FB69F7E7B40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812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508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卡通人物&#10;&#10;低可信度描述已自动生成">
            <a:extLst>
              <a:ext uri="{FF2B5EF4-FFF2-40B4-BE49-F238E27FC236}">
                <a16:creationId xmlns:a16="http://schemas.microsoft.com/office/drawing/2014/main" id="{4CF4B465-6EA2-40EF-AE47-92F9DDF1CB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94D9BD1-F6D7-48FB-85D8-5F075AC2DD90}"/>
              </a:ext>
            </a:extLst>
          </p:cNvPr>
          <p:cNvSpPr/>
          <p:nvPr userDrawn="1"/>
        </p:nvSpPr>
        <p:spPr>
          <a:xfrm>
            <a:off x="-752084" y="1483617"/>
            <a:ext cx="9766615" cy="3890767"/>
          </a:xfrm>
          <a:prstGeom prst="roundRect">
            <a:avLst>
              <a:gd name="adj" fmla="val 4050"/>
            </a:avLst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占位符 25">
            <a:extLst>
              <a:ext uri="{FF2B5EF4-FFF2-40B4-BE49-F238E27FC236}">
                <a16:creationId xmlns:a16="http://schemas.microsoft.com/office/drawing/2014/main" id="{F7754A41-A009-4EFC-BCC5-C944E7052B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8825" y="2476622"/>
            <a:ext cx="8117428" cy="12387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lang="zh-CN" altLang="en-US" sz="7200" b="1" kern="1200" dirty="0">
                <a:solidFill>
                  <a:schemeClr val="bg1"/>
                </a:solidFill>
                <a:effectLst>
                  <a:outerShdw blurRad="101600" dist="38100" dir="8100000" sx="110000" sy="110000" algn="tr" rotWithShape="0">
                    <a:prstClr val="black">
                      <a:alpha val="20000"/>
                    </a:prst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文本占位符 25">
            <a:extLst>
              <a:ext uri="{FF2B5EF4-FFF2-40B4-BE49-F238E27FC236}">
                <a16:creationId xmlns:a16="http://schemas.microsoft.com/office/drawing/2014/main" id="{0DFB7FAF-6CCD-4C41-86CF-A722BF267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8825" y="3661035"/>
            <a:ext cx="4396673" cy="5802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lang="zh-CN" altLang="en-US" sz="2400" kern="1200" dirty="0">
                <a:solidFill>
                  <a:schemeClr val="bg1">
                    <a:lumMod val="95000"/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EB82E0C6-69F6-4FBF-9F0D-5B53C70CB7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8825" y="2088199"/>
            <a:ext cx="6220319" cy="4308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zh-CN" altLang="en-US" sz="2000" kern="1200" dirty="0">
                <a:solidFill>
                  <a:schemeClr val="bg1">
                    <a:lumMod val="95000"/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873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id="{20D0C9A3-812F-4ECF-8025-E62E596DCD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3FFD1ED7-24BB-429E-8800-47EDD6F4C086}"/>
              </a:ext>
            </a:extLst>
          </p:cNvPr>
          <p:cNvSpPr>
            <a:spLocks/>
          </p:cNvSpPr>
          <p:nvPr userDrawn="1"/>
        </p:nvSpPr>
        <p:spPr>
          <a:xfrm>
            <a:off x="363436" y="0"/>
            <a:ext cx="4165600" cy="6134100"/>
          </a:xfrm>
          <a:prstGeom prst="roundRect">
            <a:avLst>
              <a:gd name="adj" fmla="val 4965"/>
            </a:avLst>
          </a:prstGeom>
          <a:blipFill dpi="0" rotWithShape="1">
            <a:blip r:embed="rId3"/>
            <a:srcRect/>
            <a:tile tx="-19050" ty="222250" sx="100000" sy="100000" flip="xy" algn="r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9225C1-50AD-4861-96DF-089AE2F2A60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102097" y="2514600"/>
            <a:ext cx="1447800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zh-CN" altLang="en-US" sz="4800" b="1" kern="1200" dirty="0">
                <a:solidFill>
                  <a:schemeClr val="bg1"/>
                </a:solidFill>
                <a:effectLst>
                  <a:outerShdw blurRad="101600" dist="38100" dir="8100000" sx="110000" sy="110000" algn="tr" rotWithShape="0">
                    <a:prstClr val="black">
                      <a:alpha val="20000"/>
                    </a:prst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目录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9C503F9-0BD7-4589-946E-48195BC3DA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2762250"/>
            <a:ext cx="1511300" cy="419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zh-CN" altLang="en-US" sz="2000" kern="1200" dirty="0">
                <a:solidFill>
                  <a:schemeClr val="bg1"/>
                </a:solidFill>
                <a:effectLst>
                  <a:outerShdw blurRad="101600" dist="38100" dir="8100000" sx="110000" sy="110000" algn="tr" rotWithShape="0">
                    <a:prstClr val="black">
                      <a:alpha val="20000"/>
                    </a:prst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Contents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9911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碗里面&#10;&#10;描述已自动生成">
            <a:extLst>
              <a:ext uri="{FF2B5EF4-FFF2-40B4-BE49-F238E27FC236}">
                <a16:creationId xmlns:a16="http://schemas.microsoft.com/office/drawing/2014/main" id="{FCFF9DA7-452E-45CD-98CF-7A6DAF926E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" y="0"/>
            <a:ext cx="12189618" cy="6858001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B811869C-A735-46FC-9CB0-3E6782143E6B}"/>
              </a:ext>
            </a:extLst>
          </p:cNvPr>
          <p:cNvSpPr/>
          <p:nvPr userDrawn="1"/>
        </p:nvSpPr>
        <p:spPr>
          <a:xfrm>
            <a:off x="1121079" y="825501"/>
            <a:ext cx="9937142" cy="5206999"/>
          </a:xfrm>
          <a:prstGeom prst="roundRect">
            <a:avLst>
              <a:gd name="adj" fmla="val 359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占位符 3">
            <a:extLst>
              <a:ext uri="{FF2B5EF4-FFF2-40B4-BE49-F238E27FC236}">
                <a16:creationId xmlns:a16="http://schemas.microsoft.com/office/drawing/2014/main" id="{A2B2F80A-F7DA-4111-B7CD-2FA19C039E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7875" y="1130300"/>
            <a:ext cx="3016250" cy="43598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zh-CN" altLang="en-US" sz="38300" b="1" kern="1200" dirty="0">
                <a:solidFill>
                  <a:schemeClr val="bg1">
                    <a:alpha val="40000"/>
                  </a:schemeClr>
                </a:solidFill>
                <a:effectLst>
                  <a:outerShdw blurRad="101600" dist="38100" dir="8100000" sx="110000" sy="110000" algn="tr" rotWithShape="0">
                    <a:prstClr val="black">
                      <a:alpha val="20000"/>
                    </a:prst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99C9D9A3-87C9-4C3A-8E63-18EEC2A10D9C}"/>
              </a:ext>
            </a:extLst>
          </p:cNvPr>
          <p:cNvSpPr/>
          <p:nvPr userDrawn="1"/>
        </p:nvSpPr>
        <p:spPr>
          <a:xfrm>
            <a:off x="5004309" y="2329495"/>
            <a:ext cx="2183383" cy="219901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sz="2000">
              <a:latin typeface="+mj-ea"/>
              <a:ea typeface="+mj-ea"/>
            </a:endParaRPr>
          </a:p>
        </p:txBody>
      </p:sp>
      <p:sp>
        <p:nvSpPr>
          <p:cNvPr id="11" name="文本占位符 9">
            <a:extLst>
              <a:ext uri="{FF2B5EF4-FFF2-40B4-BE49-F238E27FC236}">
                <a16:creationId xmlns:a16="http://schemas.microsoft.com/office/drawing/2014/main" id="{0231DA5F-183F-463E-AF1E-BA2BE34E84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6649" y="5569328"/>
            <a:ext cx="2858703" cy="4123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zh-CN" altLang="en-US" sz="2200" b="1" kern="1200" dirty="0">
                <a:solidFill>
                  <a:schemeClr val="bg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D987D272-847A-4DD3-89E9-D3CBE08875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1864" y="2682210"/>
            <a:ext cx="10635572" cy="11477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80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3" name="文本占位符 11">
            <a:extLst>
              <a:ext uri="{FF2B5EF4-FFF2-40B4-BE49-F238E27FC236}">
                <a16:creationId xmlns:a16="http://schemas.microsoft.com/office/drawing/2014/main" id="{EB57C867-E473-49D0-8C25-390C0E7D67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1864" y="3983960"/>
            <a:ext cx="10635572" cy="5982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603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碗里面&#10;&#10;描述已自动生成">
            <a:extLst>
              <a:ext uri="{FF2B5EF4-FFF2-40B4-BE49-F238E27FC236}">
                <a16:creationId xmlns:a16="http://schemas.microsoft.com/office/drawing/2014/main" id="{EA76E486-07E7-4ACD-9347-76F1687F50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0"/>
            <a:ext cx="12189618" cy="685800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AC3E48D-A966-4EF8-927A-28E7244D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605269"/>
            <a:ext cx="8308975" cy="424732"/>
          </a:xfrm>
          <a:prstGeom prst="rect">
            <a:avLst/>
          </a:prstGeom>
        </p:spPr>
        <p:txBody>
          <a:bodyPr lIns="91440" tIns="45720" rIns="91440" bIns="4680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00" b="1" kern="1200" spc="100" dirty="0">
                <a:gradFill>
                  <a:gsLst>
                    <a:gs pos="23000">
                      <a:schemeClr val="accent1"/>
                    </a:gs>
                    <a:gs pos="76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254000" dist="38100" dir="2700000" algn="tl" rotWithShape="0">
                    <a:schemeClr val="accent1">
                      <a:alpha val="2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pPr marL="0" lv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E68D32F4-0B1F-4CED-BC38-6A6714CFD2E9}"/>
              </a:ext>
            </a:extLst>
          </p:cNvPr>
          <p:cNvSpPr/>
          <p:nvPr userDrawn="1"/>
        </p:nvSpPr>
        <p:spPr>
          <a:xfrm flipH="1">
            <a:off x="534596" y="478565"/>
            <a:ext cx="251608" cy="2534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sz="2000">
              <a:latin typeface="+mj-ea"/>
              <a:ea typeface="+mj-ea"/>
            </a:endParaRPr>
          </a:p>
        </p:txBody>
      </p:sp>
      <p:pic>
        <p:nvPicPr>
          <p:cNvPr id="16" name="图片 15">
            <a:hlinkClick r:id="rId3"/>
            <a:extLst>
              <a:ext uri="{FF2B5EF4-FFF2-40B4-BE49-F238E27FC236}">
                <a16:creationId xmlns:a16="http://schemas.microsoft.com/office/drawing/2014/main" id="{BAD17F3A-F8F8-4965-856C-5C90C44917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302" y="486432"/>
            <a:ext cx="1402134" cy="18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2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碗里面&#10;&#10;描述已自动生成">
            <a:extLst>
              <a:ext uri="{FF2B5EF4-FFF2-40B4-BE49-F238E27FC236}">
                <a16:creationId xmlns:a16="http://schemas.microsoft.com/office/drawing/2014/main" id="{A43AFFAD-760F-429B-A6AC-A1A3B6A5FD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" y="0"/>
            <a:ext cx="12189618" cy="6858001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43EDC5D6-2FF3-4253-B24A-4FF2A02E64F3}"/>
              </a:ext>
            </a:extLst>
          </p:cNvPr>
          <p:cNvSpPr/>
          <p:nvPr userDrawn="1"/>
        </p:nvSpPr>
        <p:spPr>
          <a:xfrm>
            <a:off x="2380674" y="1608666"/>
            <a:ext cx="7417953" cy="3968917"/>
          </a:xfrm>
          <a:prstGeom prst="roundRect">
            <a:avLst>
              <a:gd name="adj" fmla="val 405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片包含 游戏机, 刀, 伞&#10;&#10;描述已自动生成">
            <a:extLst>
              <a:ext uri="{FF2B5EF4-FFF2-40B4-BE49-F238E27FC236}">
                <a16:creationId xmlns:a16="http://schemas.microsoft.com/office/drawing/2014/main" id="{64B83E25-19C2-423E-974D-9102A8329E39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687" t="5765" r="26161" b="10422"/>
          <a:stretch/>
        </p:blipFill>
        <p:spPr>
          <a:xfrm flipH="1">
            <a:off x="7030025" y="-142961"/>
            <a:ext cx="5842001" cy="4454432"/>
          </a:xfrm>
          <a:custGeom>
            <a:avLst/>
            <a:gdLst>
              <a:gd name="connsiteX0" fmla="*/ 5842001 w 5842001"/>
              <a:gd name="connsiteY0" fmla="*/ 0 h 4454432"/>
              <a:gd name="connsiteX1" fmla="*/ 0 w 5842001"/>
              <a:gd name="connsiteY1" fmla="*/ 0 h 4454432"/>
              <a:gd name="connsiteX2" fmla="*/ 0 w 5842001"/>
              <a:gd name="connsiteY2" fmla="*/ 4454432 h 4454432"/>
              <a:gd name="connsiteX3" fmla="*/ 5842001 w 5842001"/>
              <a:gd name="connsiteY3" fmla="*/ 4454432 h 4454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42001" h="4454432">
                <a:moveTo>
                  <a:pt x="5842001" y="0"/>
                </a:moveTo>
                <a:lnTo>
                  <a:pt x="0" y="0"/>
                </a:lnTo>
                <a:lnTo>
                  <a:pt x="0" y="4454432"/>
                </a:lnTo>
                <a:lnTo>
                  <a:pt x="5842001" y="4454432"/>
                </a:lnTo>
                <a:close/>
              </a:path>
            </a:pathLst>
          </a:custGeom>
        </p:spPr>
      </p:pic>
      <p:pic>
        <p:nvPicPr>
          <p:cNvPr id="14" name="图片 13" descr="小鸟&#10;&#10;低可信度描述已自动生成">
            <a:extLst>
              <a:ext uri="{FF2B5EF4-FFF2-40B4-BE49-F238E27FC236}">
                <a16:creationId xmlns:a16="http://schemas.microsoft.com/office/drawing/2014/main" id="{DDA2CA61-72AE-4635-80A0-2BF355B56AE4}"/>
              </a:ext>
            </a:extLst>
          </p:cNvPr>
          <p:cNvPicPr>
            <a:picLocks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650" t="22145" r="9791" b="1199"/>
          <a:stretch/>
        </p:blipFill>
        <p:spPr>
          <a:xfrm rot="21253044" flipH="1">
            <a:off x="-724848" y="3505155"/>
            <a:ext cx="6058103" cy="4385851"/>
          </a:xfrm>
          <a:custGeom>
            <a:avLst/>
            <a:gdLst>
              <a:gd name="connsiteX0" fmla="*/ 0 w 6058103"/>
              <a:gd name="connsiteY0" fmla="*/ 0 h 4385851"/>
              <a:gd name="connsiteX1" fmla="*/ 0 w 6058103"/>
              <a:gd name="connsiteY1" fmla="*/ 4385851 h 4385851"/>
              <a:gd name="connsiteX2" fmla="*/ 6058103 w 6058103"/>
              <a:gd name="connsiteY2" fmla="*/ 3772350 h 4385851"/>
              <a:gd name="connsiteX3" fmla="*/ 5676080 w 6058103"/>
              <a:gd name="connsiteY3" fmla="*/ 0 h 438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103" h="4385851">
                <a:moveTo>
                  <a:pt x="0" y="0"/>
                </a:moveTo>
                <a:lnTo>
                  <a:pt x="0" y="4385851"/>
                </a:lnTo>
                <a:lnTo>
                  <a:pt x="6058103" y="3772350"/>
                </a:lnTo>
                <a:lnTo>
                  <a:pt x="5676080" y="0"/>
                </a:lnTo>
                <a:close/>
              </a:path>
            </a:pathLst>
          </a:custGeom>
        </p:spPr>
      </p:pic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B3724D22-25F8-4AD7-B1ED-989384E2E1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2400" y="2924783"/>
            <a:ext cx="4635500" cy="24574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zh-CN" altLang="en-US" sz="8000" b="1" kern="1200" dirty="0">
                <a:solidFill>
                  <a:schemeClr val="bg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再接再厉，</a:t>
            </a:r>
            <a:endParaRPr lang="en-US" altLang="zh-CN" dirty="0"/>
          </a:p>
          <a:p>
            <a:pPr lvl="0"/>
            <a:r>
              <a:rPr lang="zh-CN" altLang="en-US" dirty="0"/>
              <a:t>共创佳绩！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3E989BA-87A1-4D38-936A-BAB9FC60D3C1}"/>
              </a:ext>
            </a:extLst>
          </p:cNvPr>
          <p:cNvSpPr/>
          <p:nvPr userDrawn="1"/>
        </p:nvSpPr>
        <p:spPr>
          <a:xfrm>
            <a:off x="8606590" y="5006060"/>
            <a:ext cx="1059263" cy="10668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sz="2000">
              <a:latin typeface="+mj-ea"/>
              <a:ea typeface="+mj-ea"/>
            </a:endParaRPr>
          </a:p>
        </p:txBody>
      </p:sp>
      <p:sp>
        <p:nvSpPr>
          <p:cNvPr id="24" name="文本占位符 23">
            <a:extLst>
              <a:ext uri="{FF2B5EF4-FFF2-40B4-BE49-F238E27FC236}">
                <a16:creationId xmlns:a16="http://schemas.microsoft.com/office/drawing/2014/main" id="{79AB220B-967E-41D7-8DF7-B47C33FCAD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03700" y="1849496"/>
            <a:ext cx="3924300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THANKS</a:t>
            </a:r>
            <a:r>
              <a:rPr lang="zh-CN" altLang="en-US" dirty="0"/>
              <a:t>！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4323613A-58AC-4039-A89D-E9713FDF3084}"/>
              </a:ext>
            </a:extLst>
          </p:cNvPr>
          <p:cNvSpPr/>
          <p:nvPr userDrawn="1"/>
        </p:nvSpPr>
        <p:spPr>
          <a:xfrm>
            <a:off x="2647579" y="1237595"/>
            <a:ext cx="816398" cy="8222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 sz="200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90247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16122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680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0" r:id="rId3"/>
    <p:sldLayoutId id="2147483651" r:id="rId4"/>
    <p:sldLayoutId id="2147483654" r:id="rId5"/>
    <p:sldLayoutId id="2147483649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slideLayout" Target="../slideLayouts/slideLayout5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41" Type="http://schemas.openxmlformats.org/officeDocument/2006/relationships/image" Target="../media/image10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notesSlide" Target="../notesSlides/notesSlide8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jpe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C3386DF-6D69-458B-BC8F-6EB2DFEF55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sz="7200" dirty="0">
                <a:effectLst>
                  <a:outerShdw blurRad="254000" dist="38100" dir="2100000" algn="tr" rotWithShape="0">
                    <a:schemeClr val="accent3">
                      <a:alpha val="20000"/>
                    </a:schemeClr>
                  </a:outerShdw>
                </a:effectLst>
              </a:rPr>
              <a:t>活力紫色工作汇报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21AF50-DBAE-41D9-AB05-123B7B350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zh-CN" sz="2400" dirty="0"/>
              <a:t>20XX</a:t>
            </a:r>
            <a:r>
              <a:rPr lang="zh-CN" altLang="en-US" sz="2400" dirty="0"/>
              <a:t>年</a:t>
            </a:r>
            <a:r>
              <a:rPr lang="en-US" altLang="zh-CN" sz="2400" dirty="0"/>
              <a:t>—XX</a:t>
            </a:r>
            <a:r>
              <a:rPr lang="zh-CN" altLang="en-US" sz="2400" dirty="0"/>
              <a:t>部门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12DB11-F832-4225-ADB9-FC416B18FF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altLang="zh-CN" sz="2000" dirty="0">
                <a:solidFill>
                  <a:schemeClr val="accent1">
                    <a:lumMod val="20000"/>
                    <a:lumOff val="80000"/>
                    <a:alpha val="60000"/>
                  </a:schemeClr>
                </a:solidFill>
              </a:rPr>
              <a:t>Common template for work reports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93B238C-C4D9-48B6-B6EB-90E541F94D68}"/>
              </a:ext>
            </a:extLst>
          </p:cNvPr>
          <p:cNvGrpSpPr/>
          <p:nvPr/>
        </p:nvGrpSpPr>
        <p:grpSpPr>
          <a:xfrm>
            <a:off x="968825" y="4131881"/>
            <a:ext cx="2380767" cy="430887"/>
            <a:chOff x="968826" y="4296983"/>
            <a:chExt cx="2380767" cy="430887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6306075-7516-4FD1-B65B-6A230D94C2FB}"/>
                </a:ext>
              </a:extLst>
            </p:cNvPr>
            <p:cNvSpPr/>
            <p:nvPr/>
          </p:nvSpPr>
          <p:spPr>
            <a:xfrm>
              <a:off x="968826" y="4296983"/>
              <a:ext cx="2380767" cy="43088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82000">
                  <a:schemeClr val="accent4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latin typeface="+mj-ea"/>
                <a:ea typeface="+mj-ea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AB09A68-8E2A-4343-A6CE-7214D81D7B02}"/>
                </a:ext>
              </a:extLst>
            </p:cNvPr>
            <p:cNvSpPr txBox="1"/>
            <p:nvPr/>
          </p:nvSpPr>
          <p:spPr>
            <a:xfrm>
              <a:off x="1222116" y="4358538"/>
              <a:ext cx="1931939" cy="307777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82000">
                  <a:schemeClr val="accent4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algn="ctr">
                <a:defRPr sz="2000">
                  <a:solidFill>
                    <a:schemeClr val="lt1"/>
                  </a:solidFill>
                  <a:latin typeface="+mj-ea"/>
                  <a:ea typeface="+mj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1400" dirty="0"/>
                <a:t>汇报人</a:t>
              </a:r>
              <a:r>
                <a:rPr lang="en-US" altLang="zh-CN" sz="1400" dirty="0"/>
                <a:t>: OfficePLUS</a:t>
              </a:r>
              <a:endParaRPr lang="zh-CN" altLang="en-US" sz="1400" dirty="0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ECB80E80-74E3-4336-8616-67A821DCA565}"/>
              </a:ext>
            </a:extLst>
          </p:cNvPr>
          <p:cNvSpPr/>
          <p:nvPr/>
        </p:nvSpPr>
        <p:spPr>
          <a:xfrm>
            <a:off x="8800618" y="1268172"/>
            <a:ext cx="427826" cy="4308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55399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65D0A9-AF13-42EA-974F-B9CE7539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成果展示</a:t>
            </a:r>
          </a:p>
        </p:txBody>
      </p:sp>
      <p:sp>
        <p:nvSpPr>
          <p:cNvPr id="10" name="PA-文本框 1">
            <a:extLst>
              <a:ext uri="{FF2B5EF4-FFF2-40B4-BE49-F238E27FC236}">
                <a16:creationId xmlns:a16="http://schemas.microsoft.com/office/drawing/2014/main" id="{1DB98367-EE0C-418C-9728-F14C48D8C8A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60677" y="1385255"/>
            <a:ext cx="4031553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20XX—XX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部门项目成果概述</a:t>
            </a:r>
          </a:p>
        </p:txBody>
      </p:sp>
      <p:sp>
        <p:nvSpPr>
          <p:cNvPr id="98" name="矩形: 圆角 97">
            <a:extLst>
              <a:ext uri="{FF2B5EF4-FFF2-40B4-BE49-F238E27FC236}">
                <a16:creationId xmlns:a16="http://schemas.microsoft.com/office/drawing/2014/main" id="{4E94D540-3C9F-47A6-AA3E-C3C45702B8A9}"/>
              </a:ext>
            </a:extLst>
          </p:cNvPr>
          <p:cNvSpPr>
            <a:spLocks/>
          </p:cNvSpPr>
          <p:nvPr/>
        </p:nvSpPr>
        <p:spPr>
          <a:xfrm>
            <a:off x="1331251" y="3216561"/>
            <a:ext cx="9529498" cy="745847"/>
          </a:xfrm>
          <a:prstGeom prst="roundRect">
            <a:avLst>
              <a:gd name="adj" fmla="val 4575"/>
            </a:avLst>
          </a:prstGeom>
          <a:blipFill dpi="0" rotWithShape="1">
            <a:blip r:embed="rId41"/>
            <a:srcRect/>
            <a:tile tx="-19050" ty="-457200" sx="100000" sy="100000" flip="xy" algn="b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6" name="矩形: 圆角 95">
            <a:extLst>
              <a:ext uri="{FF2B5EF4-FFF2-40B4-BE49-F238E27FC236}">
                <a16:creationId xmlns:a16="http://schemas.microsoft.com/office/drawing/2014/main" id="{A1DF8FF4-AD47-4B69-BCB1-210F2102FFFB}"/>
              </a:ext>
            </a:extLst>
          </p:cNvPr>
          <p:cNvSpPr>
            <a:spLocks/>
          </p:cNvSpPr>
          <p:nvPr/>
        </p:nvSpPr>
        <p:spPr>
          <a:xfrm>
            <a:off x="1331251" y="4701771"/>
            <a:ext cx="9529498" cy="745847"/>
          </a:xfrm>
          <a:prstGeom prst="roundRect">
            <a:avLst>
              <a:gd name="adj" fmla="val 4575"/>
            </a:avLst>
          </a:prstGeom>
          <a:blipFill dpi="0" rotWithShape="1">
            <a:blip r:embed="rId41"/>
            <a:srcRect/>
            <a:tile tx="-19050" ty="-2876550" sx="100000" sy="100000" flip="x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PA-矩形 19">
            <a:extLst>
              <a:ext uri="{FF2B5EF4-FFF2-40B4-BE49-F238E27FC236}">
                <a16:creationId xmlns:a16="http://schemas.microsoft.com/office/drawing/2014/main" id="{6A57BE1E-119C-45C3-85E4-CBD7CA620B9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260677" y="1994291"/>
            <a:ext cx="9670646" cy="5361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80000"/>
                  <a:lumOff val="20000"/>
                </a:schemeClr>
              </a:gs>
              <a:gs pos="7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56" name="PA-直接连接符 34">
            <a:extLst>
              <a:ext uri="{FF2B5EF4-FFF2-40B4-BE49-F238E27FC236}">
                <a16:creationId xmlns:a16="http://schemas.microsoft.com/office/drawing/2014/main" id="{B0E7A1FE-02C3-46E0-9B89-85B3B40B735E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355342" y="3216561"/>
            <a:ext cx="9529498" cy="0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A-直接连接符 15">
            <a:extLst>
              <a:ext uri="{FF2B5EF4-FFF2-40B4-BE49-F238E27FC236}">
                <a16:creationId xmlns:a16="http://schemas.microsoft.com/office/drawing/2014/main" id="{0A9C295B-AA14-4F42-A6AE-83CBA186EB76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1355342" y="3955926"/>
            <a:ext cx="9529498" cy="0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A-直接连接符 17">
            <a:extLst>
              <a:ext uri="{FF2B5EF4-FFF2-40B4-BE49-F238E27FC236}">
                <a16:creationId xmlns:a16="http://schemas.microsoft.com/office/drawing/2014/main" id="{9EBD0422-EC8E-4E06-97ED-8A574E4A547D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1355342" y="4695290"/>
            <a:ext cx="9529498" cy="0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A-直接连接符 21">
            <a:extLst>
              <a:ext uri="{FF2B5EF4-FFF2-40B4-BE49-F238E27FC236}">
                <a16:creationId xmlns:a16="http://schemas.microsoft.com/office/drawing/2014/main" id="{F0AD8F7E-F4EF-4B64-BF6C-97F4118D9850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1355342" y="5434655"/>
            <a:ext cx="9529498" cy="0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A-直接连接符 21">
            <a:extLst>
              <a:ext uri="{FF2B5EF4-FFF2-40B4-BE49-F238E27FC236}">
                <a16:creationId xmlns:a16="http://schemas.microsoft.com/office/drawing/2014/main" id="{E6AC1393-288F-4822-956D-B4C42A4557B6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1331251" y="6184900"/>
            <a:ext cx="9529498" cy="0"/>
          </a:xfrm>
          <a:prstGeom prst="line">
            <a:avLst/>
          </a:prstGeom>
          <a:ln w="25400" cap="rnd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A-文本框 24">
            <a:extLst>
              <a:ext uri="{FF2B5EF4-FFF2-40B4-BE49-F238E27FC236}">
                <a16:creationId xmlns:a16="http://schemas.microsoft.com/office/drawing/2014/main" id="{B21D245A-59EC-45AB-AEBF-61C21D3A27A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216343" y="2123860"/>
            <a:ext cx="923330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bg1"/>
                </a:solidFill>
                <a:effectLst/>
                <a:latin typeface="+mj-ea"/>
                <a:ea typeface="+mj-ea"/>
                <a:cs typeface="OPPOSans M" panose="00020600040101010101" pitchFamily="18" charset="-122"/>
              </a:defRPr>
            </a:lvl1pPr>
          </a:lstStyle>
          <a:p>
            <a:r>
              <a:rPr lang="zh-CN" altLang="en-US" b="1" dirty="0"/>
              <a:t>生产成本</a:t>
            </a:r>
          </a:p>
        </p:txBody>
      </p:sp>
      <p:sp>
        <p:nvSpPr>
          <p:cNvPr id="49" name="PA-文本框 23">
            <a:extLst>
              <a:ext uri="{FF2B5EF4-FFF2-40B4-BE49-F238E27FC236}">
                <a16:creationId xmlns:a16="http://schemas.microsoft.com/office/drawing/2014/main" id="{EBA77670-9508-41CE-AB82-5BCD58BDBD1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775594" y="2123860"/>
            <a:ext cx="923330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defRPr>
            </a:lvl1pPr>
          </a:lstStyle>
          <a:p>
            <a:r>
              <a:rPr lang="zh-CN" altLang="en-US" sz="1800" b="1" dirty="0">
                <a:solidFill>
                  <a:schemeClr val="bg1"/>
                </a:solidFill>
                <a:latin typeface="+mj-ea"/>
                <a:ea typeface="+mj-ea"/>
              </a:rPr>
              <a:t>项目名称</a:t>
            </a:r>
          </a:p>
        </p:txBody>
      </p:sp>
      <p:sp>
        <p:nvSpPr>
          <p:cNvPr id="65" name="PA-文本框 24">
            <a:extLst>
              <a:ext uri="{FF2B5EF4-FFF2-40B4-BE49-F238E27FC236}">
                <a16:creationId xmlns:a16="http://schemas.microsoft.com/office/drawing/2014/main" id="{B5546081-361C-480A-880C-1EE2DB0CFCE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759842" y="2123860"/>
            <a:ext cx="923330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bg1"/>
                </a:solidFill>
                <a:effectLst/>
                <a:latin typeface="+mj-ea"/>
                <a:ea typeface="+mj-ea"/>
                <a:cs typeface="OPPOSans M" panose="00020600040101010101" pitchFamily="18" charset="-122"/>
              </a:defRPr>
            </a:lvl1pPr>
          </a:lstStyle>
          <a:p>
            <a:r>
              <a:rPr lang="zh-CN" altLang="en-US" b="1" dirty="0"/>
              <a:t>销售渠道</a:t>
            </a:r>
          </a:p>
        </p:txBody>
      </p:sp>
      <p:sp>
        <p:nvSpPr>
          <p:cNvPr id="73" name="PA-文本框 24">
            <a:extLst>
              <a:ext uri="{FF2B5EF4-FFF2-40B4-BE49-F238E27FC236}">
                <a16:creationId xmlns:a16="http://schemas.microsoft.com/office/drawing/2014/main" id="{E240B17B-0618-4F22-8704-D825D9264B8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6303342" y="2123860"/>
            <a:ext cx="923330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bg1"/>
                </a:solidFill>
                <a:effectLst/>
                <a:latin typeface="+mj-ea"/>
                <a:ea typeface="+mj-ea"/>
                <a:cs typeface="OPPOSans M" panose="00020600040101010101" pitchFamily="18" charset="-122"/>
              </a:defRPr>
            </a:lvl1pPr>
          </a:lstStyle>
          <a:p>
            <a:r>
              <a:rPr lang="zh-CN" altLang="en-US" b="1" dirty="0"/>
              <a:t>研发投入</a:t>
            </a:r>
          </a:p>
        </p:txBody>
      </p:sp>
      <p:sp>
        <p:nvSpPr>
          <p:cNvPr id="80" name="PA-文本框 24">
            <a:extLst>
              <a:ext uri="{FF2B5EF4-FFF2-40B4-BE49-F238E27FC236}">
                <a16:creationId xmlns:a16="http://schemas.microsoft.com/office/drawing/2014/main" id="{5528C165-339B-439E-B6D8-7128711ABDF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962253" y="2123860"/>
            <a:ext cx="692497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bg1"/>
                </a:solidFill>
                <a:effectLst/>
                <a:latin typeface="+mj-ea"/>
                <a:ea typeface="+mj-ea"/>
                <a:cs typeface="OPPOSans M" panose="00020600040101010101" pitchFamily="18" charset="-122"/>
              </a:defRPr>
            </a:lvl1pPr>
          </a:lstStyle>
          <a:p>
            <a:r>
              <a:rPr lang="zh-CN" altLang="en-US" b="1" dirty="0"/>
              <a:t>营业额</a:t>
            </a:r>
          </a:p>
        </p:txBody>
      </p:sp>
      <p:sp>
        <p:nvSpPr>
          <p:cNvPr id="87" name="PA-文本框 24">
            <a:extLst>
              <a:ext uri="{FF2B5EF4-FFF2-40B4-BE49-F238E27FC236}">
                <a16:creationId xmlns:a16="http://schemas.microsoft.com/office/drawing/2014/main" id="{6D844334-6CBA-407F-9092-647CC667E65A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390332" y="2123860"/>
            <a:ext cx="923330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bg1"/>
                </a:solidFill>
                <a:effectLst/>
                <a:latin typeface="+mj-ea"/>
                <a:ea typeface="+mj-ea"/>
                <a:cs typeface="OPPOSans M" panose="00020600040101010101" pitchFamily="18" charset="-122"/>
              </a:defRPr>
            </a:lvl1pPr>
          </a:lstStyle>
          <a:p>
            <a:r>
              <a:rPr lang="zh-CN" altLang="en-US" b="1" dirty="0"/>
              <a:t>所得利润</a:t>
            </a:r>
          </a:p>
        </p:txBody>
      </p: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BF7B7A46-EB50-4431-A508-5B7BC73AE711}"/>
              </a:ext>
            </a:extLst>
          </p:cNvPr>
          <p:cNvGrpSpPr/>
          <p:nvPr/>
        </p:nvGrpSpPr>
        <p:grpSpPr>
          <a:xfrm>
            <a:off x="2199588" y="2727513"/>
            <a:ext cx="8103936" cy="294198"/>
            <a:chOff x="2199588" y="2727513"/>
            <a:chExt cx="8103936" cy="294198"/>
          </a:xfrm>
        </p:grpSpPr>
        <p:sp>
          <p:nvSpPr>
            <p:cNvPr id="14" name="PA-文本框 3">
              <a:extLst>
                <a:ext uri="{FF2B5EF4-FFF2-40B4-BE49-F238E27FC236}">
                  <a16:creationId xmlns:a16="http://schemas.microsoft.com/office/drawing/2014/main" id="{255274D8-3D20-443E-9CC6-6C189F61F148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3226478" y="2727513"/>
              <a:ext cx="903060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M" panose="00020600040101010101" pitchFamily="18" charset="-122"/>
                </a:rPr>
                <a:t>200,000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F9187F38-A60E-40F4-93B8-D72849F625DC}"/>
                </a:ext>
              </a:extLst>
            </p:cNvPr>
            <p:cNvSpPr txBox="1"/>
            <p:nvPr/>
          </p:nvSpPr>
          <p:spPr>
            <a:xfrm>
              <a:off x="2199588" y="2740544"/>
              <a:ext cx="75342" cy="2811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defRPr>
              </a:lvl1pPr>
            </a:lstStyle>
            <a:p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1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6" name="PA-文本框 3">
              <a:extLst>
                <a:ext uri="{FF2B5EF4-FFF2-40B4-BE49-F238E27FC236}">
                  <a16:creationId xmlns:a16="http://schemas.microsoft.com/office/drawing/2014/main" id="{CFFA4E78-5FC8-4999-8061-78BB62A0DF42}"/>
                </a:ext>
              </a:extLst>
            </p:cNvPr>
            <p:cNvSpPr txBox="1"/>
            <p:nvPr>
              <p:custDataLst>
                <p:tags r:id="rId35"/>
              </p:custDataLst>
            </p:nvPr>
          </p:nvSpPr>
          <p:spPr>
            <a:xfrm>
              <a:off x="4769975" y="2727513"/>
              <a:ext cx="903060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M" panose="00020600040101010101" pitchFamily="18" charset="-122"/>
                </a:rPr>
                <a:t>线上销售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  <p:sp>
          <p:nvSpPr>
            <p:cNvPr id="74" name="PA-文本框 3">
              <a:extLst>
                <a:ext uri="{FF2B5EF4-FFF2-40B4-BE49-F238E27FC236}">
                  <a16:creationId xmlns:a16="http://schemas.microsoft.com/office/drawing/2014/main" id="{C0B6A459-4792-43A8-AAB5-0C1516F954D9}"/>
                </a:ext>
              </a:extLst>
            </p:cNvPr>
            <p:cNvSpPr txBox="1"/>
            <p:nvPr>
              <p:custDataLst>
                <p:tags r:id="rId36"/>
              </p:custDataLst>
            </p:nvPr>
          </p:nvSpPr>
          <p:spPr>
            <a:xfrm>
              <a:off x="6313472" y="2727513"/>
              <a:ext cx="903060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M" panose="00020600040101010101" pitchFamily="18" charset="-122"/>
                </a:rPr>
                <a:t>100,000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  <p:sp>
          <p:nvSpPr>
            <p:cNvPr id="81" name="PA-文本框 3">
              <a:extLst>
                <a:ext uri="{FF2B5EF4-FFF2-40B4-BE49-F238E27FC236}">
                  <a16:creationId xmlns:a16="http://schemas.microsoft.com/office/drawing/2014/main" id="{EC5D9017-406B-4A65-AD42-887012B6EAC4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7856969" y="2727513"/>
              <a:ext cx="903060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M" panose="00020600040101010101" pitchFamily="18" charset="-122"/>
                </a:rPr>
                <a:t>600,000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  <p:sp>
          <p:nvSpPr>
            <p:cNvPr id="88" name="PA-文本框 3">
              <a:extLst>
                <a:ext uri="{FF2B5EF4-FFF2-40B4-BE49-F238E27FC236}">
                  <a16:creationId xmlns:a16="http://schemas.microsoft.com/office/drawing/2014/main" id="{2FF34AFC-2209-4B6A-ACC8-EB4D63778153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400464" y="2727513"/>
              <a:ext cx="903060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M" panose="00020600040101010101" pitchFamily="18" charset="-122"/>
                </a:rPr>
                <a:t>300,000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746F3D75-7D63-4035-AE96-9FFE361F90E0}"/>
              </a:ext>
            </a:extLst>
          </p:cNvPr>
          <p:cNvGrpSpPr/>
          <p:nvPr/>
        </p:nvGrpSpPr>
        <p:grpSpPr>
          <a:xfrm>
            <a:off x="2177147" y="3453393"/>
            <a:ext cx="8239260" cy="294198"/>
            <a:chOff x="2177147" y="3432386"/>
            <a:chExt cx="8239260" cy="294198"/>
          </a:xfrm>
        </p:grpSpPr>
        <p:sp>
          <p:nvSpPr>
            <p:cNvPr id="15" name="PA-文本框 35">
              <a:extLst>
                <a:ext uri="{FF2B5EF4-FFF2-40B4-BE49-F238E27FC236}">
                  <a16:creationId xmlns:a16="http://schemas.microsoft.com/office/drawing/2014/main" id="{27378FCD-49E1-442F-BAB6-597686F3B8FB}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3113596" y="3432386"/>
              <a:ext cx="1128825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ea"/>
                  <a:cs typeface="OPPOSans M" panose="00020600040101010101" pitchFamily="18" charset="-122"/>
                </a:rPr>
                <a:t>300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M" panose="00020600040101010101" pitchFamily="18" charset="-122"/>
                </a:rPr>
                <a:t>,000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B7890222-8C4B-4B32-8F4E-7AA047FE3417}"/>
                </a:ext>
              </a:extLst>
            </p:cNvPr>
            <p:cNvSpPr txBox="1"/>
            <p:nvPr/>
          </p:nvSpPr>
          <p:spPr>
            <a:xfrm>
              <a:off x="2177147" y="3445417"/>
              <a:ext cx="120226" cy="2811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defRPr>
              </a:lvl1pPr>
            </a:lstStyle>
            <a:p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2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7" name="PA-文本框 35">
              <a:extLst>
                <a:ext uri="{FF2B5EF4-FFF2-40B4-BE49-F238E27FC236}">
                  <a16:creationId xmlns:a16="http://schemas.microsoft.com/office/drawing/2014/main" id="{5299A189-0F60-4ABF-8225-CB93BE2437BB}"/>
                </a:ext>
              </a:extLst>
            </p:cNvPr>
            <p:cNvSpPr txBox="1"/>
            <p:nvPr>
              <p:custDataLst>
                <p:tags r:id="rId30"/>
              </p:custDataLst>
            </p:nvPr>
          </p:nvSpPr>
          <p:spPr>
            <a:xfrm>
              <a:off x="4657093" y="3432386"/>
              <a:ext cx="1128825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M" panose="00020600040101010101" pitchFamily="18" charset="-122"/>
                </a:rPr>
                <a:t>线上销售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  <p:sp>
          <p:nvSpPr>
            <p:cNvPr id="75" name="PA-文本框 35">
              <a:extLst>
                <a:ext uri="{FF2B5EF4-FFF2-40B4-BE49-F238E27FC236}">
                  <a16:creationId xmlns:a16="http://schemas.microsoft.com/office/drawing/2014/main" id="{89DFB7BB-09FC-4409-A5EA-4AC0210D255E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6200590" y="3432386"/>
              <a:ext cx="1128825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M" panose="00020600040101010101" pitchFamily="18" charset="-122"/>
                </a:rPr>
                <a:t>12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ea"/>
                  <a:cs typeface="OPPOSans M" panose="00020600040101010101" pitchFamily="18" charset="-122"/>
                </a:rPr>
                <a:t>0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M" panose="00020600040101010101" pitchFamily="18" charset="-122"/>
                </a:rPr>
                <a:t>,000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  <p:sp>
          <p:nvSpPr>
            <p:cNvPr id="82" name="PA-文本框 35">
              <a:extLst>
                <a:ext uri="{FF2B5EF4-FFF2-40B4-BE49-F238E27FC236}">
                  <a16:creationId xmlns:a16="http://schemas.microsoft.com/office/drawing/2014/main" id="{F8016CC6-C417-4A14-ABF7-CF2FF6A598D8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>
              <a:off x="7744087" y="3432386"/>
              <a:ext cx="1128825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ea"/>
                  <a:cs typeface="OPPOSans M" panose="00020600040101010101" pitchFamily="18" charset="-122"/>
                </a:rPr>
                <a:t>800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M" panose="00020600040101010101" pitchFamily="18" charset="-122"/>
                </a:rPr>
                <a:t>,000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  <p:sp>
          <p:nvSpPr>
            <p:cNvPr id="89" name="PA-文本框 35">
              <a:extLst>
                <a:ext uri="{FF2B5EF4-FFF2-40B4-BE49-F238E27FC236}">
                  <a16:creationId xmlns:a16="http://schemas.microsoft.com/office/drawing/2014/main" id="{F2975259-5EE8-4AE3-99FE-169EBE0EEF37}"/>
                </a:ext>
              </a:extLst>
            </p:cNvPr>
            <p:cNvSpPr txBox="1"/>
            <p:nvPr>
              <p:custDataLst>
                <p:tags r:id="rId33"/>
              </p:custDataLst>
            </p:nvPr>
          </p:nvSpPr>
          <p:spPr>
            <a:xfrm>
              <a:off x="9287582" y="3432386"/>
              <a:ext cx="1128825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ea"/>
                  <a:cs typeface="OPPOSans M" panose="00020600040101010101" pitchFamily="18" charset="-122"/>
                </a:rPr>
                <a:t>380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M" panose="00020600040101010101" pitchFamily="18" charset="-122"/>
                </a:rPr>
                <a:t>,000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</p:grp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C9D08B87-12A7-4979-85B3-080E9C5CEB09}"/>
              </a:ext>
            </a:extLst>
          </p:cNvPr>
          <p:cNvGrpSpPr/>
          <p:nvPr/>
        </p:nvGrpSpPr>
        <p:grpSpPr>
          <a:xfrm>
            <a:off x="2177147" y="4179273"/>
            <a:ext cx="8126377" cy="294198"/>
            <a:chOff x="2177147" y="4165268"/>
            <a:chExt cx="8126377" cy="294198"/>
          </a:xfrm>
        </p:grpSpPr>
        <p:sp>
          <p:nvSpPr>
            <p:cNvPr id="16" name="PA-文本框 40">
              <a:extLst>
                <a:ext uri="{FF2B5EF4-FFF2-40B4-BE49-F238E27FC236}">
                  <a16:creationId xmlns:a16="http://schemas.microsoft.com/office/drawing/2014/main" id="{15CE3E00-E339-42BF-A9FC-56248CF2870F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3226478" y="4165268"/>
              <a:ext cx="903060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ea"/>
                  <a:cs typeface="OPPOSans M" panose="00020600040101010101" pitchFamily="18" charset="-122"/>
                </a:rPr>
                <a:t>25,000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0C0E2EFB-A7CD-41E5-A139-665EA87DA316}"/>
                </a:ext>
              </a:extLst>
            </p:cNvPr>
            <p:cNvSpPr txBox="1"/>
            <p:nvPr/>
          </p:nvSpPr>
          <p:spPr>
            <a:xfrm>
              <a:off x="2177147" y="4178299"/>
              <a:ext cx="120226" cy="2811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defRPr>
              </a:lvl1pPr>
            </a:lstStyle>
            <a:p>
              <a:r>
                <a:rPr lang="en-US" altLang="zh-C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3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8" name="PA-文本框 40">
              <a:extLst>
                <a:ext uri="{FF2B5EF4-FFF2-40B4-BE49-F238E27FC236}">
                  <a16:creationId xmlns:a16="http://schemas.microsoft.com/office/drawing/2014/main" id="{1FF82F25-1638-4833-9254-0A663FADC19D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4769975" y="4165268"/>
              <a:ext cx="903060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M" panose="00020600040101010101" pitchFamily="18" charset="-122"/>
                </a:rPr>
                <a:t>线上销售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  <p:sp>
          <p:nvSpPr>
            <p:cNvPr id="76" name="PA-文本框 40">
              <a:extLst>
                <a:ext uri="{FF2B5EF4-FFF2-40B4-BE49-F238E27FC236}">
                  <a16:creationId xmlns:a16="http://schemas.microsoft.com/office/drawing/2014/main" id="{185CFB77-604E-4AAE-A512-F7E65AF28A43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6313472" y="4165268"/>
              <a:ext cx="903060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M" panose="00020600040101010101" pitchFamily="18" charset="-122"/>
                </a:rPr>
                <a:t>1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ea"/>
                  <a:cs typeface="OPPOSans M" panose="00020600040101010101" pitchFamily="18" charset="-122"/>
                </a:rPr>
                <a:t>50,000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  <p:sp>
          <p:nvSpPr>
            <p:cNvPr id="83" name="PA-文本框 40">
              <a:extLst>
                <a:ext uri="{FF2B5EF4-FFF2-40B4-BE49-F238E27FC236}">
                  <a16:creationId xmlns:a16="http://schemas.microsoft.com/office/drawing/2014/main" id="{73711201-BE7B-43F0-B375-6FEEF205D321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>
            <a:xfrm>
              <a:off x="7856969" y="4165268"/>
              <a:ext cx="903060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ea"/>
                  <a:cs typeface="OPPOSans M" panose="00020600040101010101" pitchFamily="18" charset="-122"/>
                </a:rPr>
                <a:t>650,000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  <p:sp>
          <p:nvSpPr>
            <p:cNvPr id="90" name="PA-文本框 40">
              <a:extLst>
                <a:ext uri="{FF2B5EF4-FFF2-40B4-BE49-F238E27FC236}">
                  <a16:creationId xmlns:a16="http://schemas.microsoft.com/office/drawing/2014/main" id="{3E3CFF44-3008-43A3-8F98-3FD3E410407A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9400464" y="4165268"/>
              <a:ext cx="903060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ea"/>
                  <a:cs typeface="OPPOSans M" panose="00020600040101010101" pitchFamily="18" charset="-122"/>
                </a:rPr>
                <a:t>475,000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</p:grp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EEF01DCB-F9EC-44FF-A0C9-A2A78F413AB3}"/>
              </a:ext>
            </a:extLst>
          </p:cNvPr>
          <p:cNvGrpSpPr/>
          <p:nvPr/>
        </p:nvGrpSpPr>
        <p:grpSpPr>
          <a:xfrm>
            <a:off x="2177147" y="4905153"/>
            <a:ext cx="8239260" cy="294198"/>
            <a:chOff x="2177147" y="4898151"/>
            <a:chExt cx="8239260" cy="294198"/>
          </a:xfrm>
        </p:grpSpPr>
        <p:sp>
          <p:nvSpPr>
            <p:cNvPr id="17" name="PA-文本框 45">
              <a:extLst>
                <a:ext uri="{FF2B5EF4-FFF2-40B4-BE49-F238E27FC236}">
                  <a16:creationId xmlns:a16="http://schemas.microsoft.com/office/drawing/2014/main" id="{0EFEDCFC-32B8-4054-B114-15C8B8AFA6A4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3113596" y="4898151"/>
              <a:ext cx="1128825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+mn-ea"/>
                  <a:cs typeface="OPPOSans M" panose="00020600040101010101" pitchFamily="18" charset="-122"/>
                </a:rPr>
                <a:t>15,000</a:t>
              </a:r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FE344403-8026-4E7B-8E1C-72E5B8D11DAD}"/>
                </a:ext>
              </a:extLst>
            </p:cNvPr>
            <p:cNvSpPr txBox="1"/>
            <p:nvPr/>
          </p:nvSpPr>
          <p:spPr>
            <a:xfrm>
              <a:off x="2177147" y="4911182"/>
              <a:ext cx="120226" cy="2811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defRPr>
              </a:lvl1pPr>
            </a:lstStyle>
            <a:p>
              <a:r>
                <a:rPr lang="en-US" altLang="zh-CN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4</a:t>
              </a:r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69" name="PA-文本框 45">
              <a:extLst>
                <a:ext uri="{FF2B5EF4-FFF2-40B4-BE49-F238E27FC236}">
                  <a16:creationId xmlns:a16="http://schemas.microsoft.com/office/drawing/2014/main" id="{EFA27D1C-4E4B-41D3-96A8-907E9AF5C231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4657093" y="4898151"/>
              <a:ext cx="1128825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+mn-ea"/>
                  <a:cs typeface="OPPOSans M" panose="00020600040101010101" pitchFamily="18" charset="-122"/>
                </a:rPr>
                <a:t>线下销售</a:t>
              </a:r>
            </a:p>
          </p:txBody>
        </p:sp>
        <p:sp>
          <p:nvSpPr>
            <p:cNvPr id="77" name="PA-文本框 45">
              <a:extLst>
                <a:ext uri="{FF2B5EF4-FFF2-40B4-BE49-F238E27FC236}">
                  <a16:creationId xmlns:a16="http://schemas.microsoft.com/office/drawing/2014/main" id="{4A519F25-8036-4291-A319-E133244C60B3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6200590" y="4898151"/>
              <a:ext cx="1128825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+mn-ea"/>
                  <a:cs typeface="OPPOSans M" panose="00020600040101010101" pitchFamily="18" charset="-122"/>
                </a:rPr>
                <a:t>10,000</a:t>
              </a:r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  <p:sp>
          <p:nvSpPr>
            <p:cNvPr id="84" name="PA-文本框 45">
              <a:extLst>
                <a:ext uri="{FF2B5EF4-FFF2-40B4-BE49-F238E27FC236}">
                  <a16:creationId xmlns:a16="http://schemas.microsoft.com/office/drawing/2014/main" id="{F6E0E65C-4629-4971-9E19-A06F7C8BACCC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7744087" y="4898151"/>
              <a:ext cx="1128825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+mn-ea"/>
                  <a:cs typeface="OPPOSans M" panose="00020600040101010101" pitchFamily="18" charset="-122"/>
                </a:rPr>
                <a:t>45,000</a:t>
              </a:r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  <p:sp>
          <p:nvSpPr>
            <p:cNvPr id="91" name="PA-文本框 45">
              <a:extLst>
                <a:ext uri="{FF2B5EF4-FFF2-40B4-BE49-F238E27FC236}">
                  <a16:creationId xmlns:a16="http://schemas.microsoft.com/office/drawing/2014/main" id="{D0A916D3-A3C2-4DC8-B10C-C98A72F5E80D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9287582" y="4898151"/>
              <a:ext cx="1128825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POSans M" panose="00020600040101010101" pitchFamily="18" charset="-122"/>
                </a:rPr>
                <a:t>20</a:t>
              </a:r>
              <a:r>
                <a:rPr lang="en-US" altLang="zh-CN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+mn-ea"/>
                  <a:cs typeface="OPPOSans M" panose="00020600040101010101" pitchFamily="18" charset="-122"/>
                </a:rPr>
                <a:t>,000</a:t>
              </a:r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43082C79-93D3-47AD-B48A-C28654BB3C4F}"/>
              </a:ext>
            </a:extLst>
          </p:cNvPr>
          <p:cNvGrpSpPr/>
          <p:nvPr/>
        </p:nvGrpSpPr>
        <p:grpSpPr>
          <a:xfrm>
            <a:off x="2177147" y="5631034"/>
            <a:ext cx="8239260" cy="294198"/>
            <a:chOff x="2177147" y="5631034"/>
            <a:chExt cx="8239260" cy="294198"/>
          </a:xfrm>
        </p:grpSpPr>
        <p:sp>
          <p:nvSpPr>
            <p:cNvPr id="18" name="PA-文本框 50">
              <a:extLst>
                <a:ext uri="{FF2B5EF4-FFF2-40B4-BE49-F238E27FC236}">
                  <a16:creationId xmlns:a16="http://schemas.microsoft.com/office/drawing/2014/main" id="{A1CCFB6E-BA8B-4C8C-AD50-66E594325F4A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3113596" y="5631034"/>
              <a:ext cx="1128825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ea"/>
                  <a:cs typeface="OPPOSans M" panose="00020600040101010101" pitchFamily="18" charset="-122"/>
                </a:rPr>
                <a:t>350,000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964C50EF-F59B-4500-AEDF-63AAFF2C9383}"/>
                </a:ext>
              </a:extLst>
            </p:cNvPr>
            <p:cNvSpPr txBox="1"/>
            <p:nvPr/>
          </p:nvSpPr>
          <p:spPr>
            <a:xfrm>
              <a:off x="2177147" y="5644065"/>
              <a:ext cx="120226" cy="2811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defRPr>
              </a:lvl1pPr>
            </a:lstStyle>
            <a:p>
              <a:r>
                <a:rPr lang="en-US" altLang="zh-C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5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70" name="PA-文本框 50">
              <a:extLst>
                <a:ext uri="{FF2B5EF4-FFF2-40B4-BE49-F238E27FC236}">
                  <a16:creationId xmlns:a16="http://schemas.microsoft.com/office/drawing/2014/main" id="{C741C367-B280-476A-9DF0-2D568BCBCF29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4657093" y="5631034"/>
              <a:ext cx="1128825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M" panose="00020600040101010101" pitchFamily="18" charset="-122"/>
                </a:rPr>
                <a:t>线下销售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  <p:sp>
          <p:nvSpPr>
            <p:cNvPr id="78" name="PA-文本框 50">
              <a:extLst>
                <a:ext uri="{FF2B5EF4-FFF2-40B4-BE49-F238E27FC236}">
                  <a16:creationId xmlns:a16="http://schemas.microsoft.com/office/drawing/2014/main" id="{1B4426AF-527F-48C3-A223-D2B5EDDB47BD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6200590" y="5631034"/>
              <a:ext cx="1128825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OPPOSans M" panose="00020600040101010101" pitchFamily="18" charset="-122"/>
                </a:rPr>
                <a:t>10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ea"/>
                  <a:cs typeface="OPPOSans M" panose="00020600040101010101" pitchFamily="18" charset="-122"/>
                </a:rPr>
                <a:t>0,000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  <p:sp>
          <p:nvSpPr>
            <p:cNvPr id="85" name="PA-文本框 50">
              <a:extLst>
                <a:ext uri="{FF2B5EF4-FFF2-40B4-BE49-F238E27FC236}">
                  <a16:creationId xmlns:a16="http://schemas.microsoft.com/office/drawing/2014/main" id="{CC46FF33-A335-4463-8CA3-34A18E63CE0E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7744087" y="5631034"/>
              <a:ext cx="1128825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ea"/>
                  <a:cs typeface="OPPOSans M" panose="00020600040101010101" pitchFamily="18" charset="-122"/>
                </a:rPr>
                <a:t>850,000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  <p:sp>
          <p:nvSpPr>
            <p:cNvPr id="92" name="PA-文本框 50">
              <a:extLst>
                <a:ext uri="{FF2B5EF4-FFF2-40B4-BE49-F238E27FC236}">
                  <a16:creationId xmlns:a16="http://schemas.microsoft.com/office/drawing/2014/main" id="{26D7E6EA-302A-490E-86C1-D314D96856B8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9287582" y="5631034"/>
              <a:ext cx="1128825" cy="281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ea"/>
                  <a:cs typeface="OPPOSans M" panose="00020600040101010101" pitchFamily="18" charset="-122"/>
                </a:rPr>
                <a:t>400,000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cs typeface="OPPOSans M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512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游戏机, 刀, 伞&#10;&#10;描述已自动生成">
            <a:extLst>
              <a:ext uri="{FF2B5EF4-FFF2-40B4-BE49-F238E27FC236}">
                <a16:creationId xmlns:a16="http://schemas.microsoft.com/office/drawing/2014/main" id="{B36D9A90-D073-41A8-9CE0-9D0639A06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32" t="3495" r="23610"/>
          <a:stretch/>
        </p:blipFill>
        <p:spPr>
          <a:xfrm rot="10357894">
            <a:off x="6387662" y="1905883"/>
            <a:ext cx="6168507" cy="5281880"/>
          </a:xfrm>
          <a:custGeom>
            <a:avLst/>
            <a:gdLst>
              <a:gd name="connsiteX0" fmla="*/ 0 w 6168507"/>
              <a:gd name="connsiteY0" fmla="*/ 5281880 h 5281880"/>
              <a:gd name="connsiteX1" fmla="*/ 683037 w 6168507"/>
              <a:gd name="connsiteY1" fmla="*/ 0 h 5281880"/>
              <a:gd name="connsiteX2" fmla="*/ 6168507 w 6168507"/>
              <a:gd name="connsiteY2" fmla="*/ 709365 h 5281880"/>
              <a:gd name="connsiteX3" fmla="*/ 6168507 w 6168507"/>
              <a:gd name="connsiteY3" fmla="*/ 5281880 h 528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68507" h="5281880">
                <a:moveTo>
                  <a:pt x="0" y="5281880"/>
                </a:moveTo>
                <a:lnTo>
                  <a:pt x="683037" y="0"/>
                </a:lnTo>
                <a:lnTo>
                  <a:pt x="6168507" y="709365"/>
                </a:lnTo>
                <a:lnTo>
                  <a:pt x="6168507" y="5281880"/>
                </a:lnTo>
                <a:close/>
              </a:path>
            </a:pathLst>
          </a:cu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765D0A9-AF13-42EA-974F-B9CE75395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603968"/>
            <a:ext cx="8308975" cy="424732"/>
          </a:xfrm>
        </p:spPr>
        <p:txBody>
          <a:bodyPr/>
          <a:lstStyle/>
          <a:p>
            <a:r>
              <a:rPr lang="zh-CN" altLang="en-US"/>
              <a:t>业绩数据</a:t>
            </a:r>
            <a:endParaRPr lang="zh-CN" altLang="en-US" dirty="0"/>
          </a:p>
        </p:txBody>
      </p:sp>
      <p:graphicFrame>
        <p:nvGraphicFramePr>
          <p:cNvPr id="16" name="图表 15">
            <a:extLst>
              <a:ext uri="{FF2B5EF4-FFF2-40B4-BE49-F238E27FC236}">
                <a16:creationId xmlns:a16="http://schemas.microsoft.com/office/drawing/2014/main" id="{C17D3834-D839-41C8-9F43-5EFDFF6298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9628534"/>
              </p:ext>
            </p:extLst>
          </p:nvPr>
        </p:nvGraphicFramePr>
        <p:xfrm>
          <a:off x="660400" y="1241615"/>
          <a:ext cx="3104022" cy="4781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E7D3363A-9157-43DF-A457-659FF023023E}"/>
              </a:ext>
            </a:extLst>
          </p:cNvPr>
          <p:cNvSpPr/>
          <p:nvPr/>
        </p:nvSpPr>
        <p:spPr>
          <a:xfrm>
            <a:off x="7054921" y="1755567"/>
            <a:ext cx="4185293" cy="56489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2400" dirty="0">
                <a:latin typeface="+mj-ea"/>
                <a:ea typeface="+mj-ea"/>
              </a:rPr>
              <a:t>数据概述</a:t>
            </a:r>
          </a:p>
        </p:txBody>
      </p:sp>
      <p:graphicFrame>
        <p:nvGraphicFramePr>
          <p:cNvPr id="31" name="图表 30">
            <a:extLst>
              <a:ext uri="{FF2B5EF4-FFF2-40B4-BE49-F238E27FC236}">
                <a16:creationId xmlns:a16="http://schemas.microsoft.com/office/drawing/2014/main" id="{D583FF84-512A-4FA4-BB34-25C43700C6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6978265"/>
              </p:ext>
            </p:extLst>
          </p:nvPr>
        </p:nvGraphicFramePr>
        <p:xfrm>
          <a:off x="3847381" y="1241615"/>
          <a:ext cx="3104022" cy="4781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E12F839C-4715-44B7-BDD3-C8E50CB910C2}"/>
              </a:ext>
            </a:extLst>
          </p:cNvPr>
          <p:cNvSpPr/>
          <p:nvPr/>
        </p:nvSpPr>
        <p:spPr>
          <a:xfrm>
            <a:off x="7054921" y="2591558"/>
            <a:ext cx="4290202" cy="2917276"/>
          </a:xfrm>
          <a:prstGeom prst="roundRect">
            <a:avLst>
              <a:gd name="adj" fmla="val 4726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dirty="0"/>
              <a:t>a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5509800-8BDB-4A10-BB6B-8FD98C8F089C}"/>
              </a:ext>
            </a:extLst>
          </p:cNvPr>
          <p:cNvSpPr txBox="1"/>
          <p:nvPr/>
        </p:nvSpPr>
        <p:spPr>
          <a:xfrm>
            <a:off x="7347999" y="2895348"/>
            <a:ext cx="3704047" cy="14173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  <a:buClr>
                <a:schemeClr val="accent5"/>
              </a:buClr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请填入您的内容，或复制内容后点击右键选择只保留文本来粘贴您的内容。请填入您的内容，或复制内容后点击右键选择只保留文本来粘贴您的内容。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6C60A6B5-05D9-455E-A2B5-2192D090F93F}"/>
              </a:ext>
            </a:extLst>
          </p:cNvPr>
          <p:cNvSpPr txBox="1"/>
          <p:nvPr/>
        </p:nvSpPr>
        <p:spPr>
          <a:xfrm>
            <a:off x="7347999" y="4507866"/>
            <a:ext cx="3704047" cy="6971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  <a:buClr>
                <a:schemeClr val="accent5"/>
              </a:buClr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</a:t>
            </a:r>
          </a:p>
        </p:txBody>
      </p:sp>
    </p:spTree>
    <p:extLst>
      <p:ext uri="{BB962C8B-B14F-4D97-AF65-F5344CB8AC3E}">
        <p14:creationId xmlns:p14="http://schemas.microsoft.com/office/powerpoint/2010/main" val="3075930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A5F56A03-7F95-4845-AE65-442861415115}"/>
              </a:ext>
            </a:extLst>
          </p:cNvPr>
          <p:cNvSpPr/>
          <p:nvPr/>
        </p:nvSpPr>
        <p:spPr>
          <a:xfrm>
            <a:off x="0" y="4135378"/>
            <a:ext cx="12192000" cy="2722623"/>
          </a:xfrm>
          <a:custGeom>
            <a:avLst/>
            <a:gdLst>
              <a:gd name="connsiteX0" fmla="*/ 602212 w 12192000"/>
              <a:gd name="connsiteY0" fmla="*/ 0 h 2722623"/>
              <a:gd name="connsiteX1" fmla="*/ 11589788 w 12192000"/>
              <a:gd name="connsiteY1" fmla="*/ 0 h 2722623"/>
              <a:gd name="connsiteX2" fmla="*/ 12086256 w 12192000"/>
              <a:gd name="connsiteY2" fmla="*/ 151650 h 2722623"/>
              <a:gd name="connsiteX3" fmla="*/ 12192000 w 12192000"/>
              <a:gd name="connsiteY3" fmla="*/ 238897 h 2722623"/>
              <a:gd name="connsiteX4" fmla="*/ 12192000 w 12192000"/>
              <a:gd name="connsiteY4" fmla="*/ 2722623 h 2722623"/>
              <a:gd name="connsiteX5" fmla="*/ 0 w 12192000"/>
              <a:gd name="connsiteY5" fmla="*/ 2722623 h 2722623"/>
              <a:gd name="connsiteX6" fmla="*/ 0 w 12192000"/>
              <a:gd name="connsiteY6" fmla="*/ 238897 h 2722623"/>
              <a:gd name="connsiteX7" fmla="*/ 105744 w 12192000"/>
              <a:gd name="connsiteY7" fmla="*/ 151650 h 2722623"/>
              <a:gd name="connsiteX8" fmla="*/ 602212 w 12192000"/>
              <a:gd name="connsiteY8" fmla="*/ 0 h 2722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722623">
                <a:moveTo>
                  <a:pt x="602212" y="0"/>
                </a:moveTo>
                <a:lnTo>
                  <a:pt x="11589788" y="0"/>
                </a:lnTo>
                <a:cubicBezTo>
                  <a:pt x="11773691" y="0"/>
                  <a:pt x="11944536" y="55906"/>
                  <a:pt x="12086256" y="151650"/>
                </a:cubicBezTo>
                <a:lnTo>
                  <a:pt x="12192000" y="238897"/>
                </a:lnTo>
                <a:lnTo>
                  <a:pt x="12192000" y="2722623"/>
                </a:lnTo>
                <a:lnTo>
                  <a:pt x="0" y="2722623"/>
                </a:lnTo>
                <a:lnTo>
                  <a:pt x="0" y="238897"/>
                </a:lnTo>
                <a:lnTo>
                  <a:pt x="105744" y="151650"/>
                </a:lnTo>
                <a:cubicBezTo>
                  <a:pt x="247464" y="55906"/>
                  <a:pt x="418309" y="0"/>
                  <a:pt x="602212" y="0"/>
                </a:cubicBez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765D0A9-AF13-42EA-974F-B9CE7539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荣誉奖项</a:t>
            </a:r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DF8F93E6-CF35-4058-99E6-6C8D85151B78}"/>
              </a:ext>
            </a:extLst>
          </p:cNvPr>
          <p:cNvGrpSpPr/>
          <p:nvPr/>
        </p:nvGrpSpPr>
        <p:grpSpPr>
          <a:xfrm>
            <a:off x="596308" y="2161934"/>
            <a:ext cx="10999385" cy="4259434"/>
            <a:chOff x="596308" y="2161934"/>
            <a:chExt cx="10999385" cy="4259434"/>
          </a:xfrm>
        </p:grpSpPr>
        <p:pic>
          <p:nvPicPr>
            <p:cNvPr id="36" name="图片 35" descr="文本&#10;&#10;描述已自动生成">
              <a:extLst>
                <a:ext uri="{FF2B5EF4-FFF2-40B4-BE49-F238E27FC236}">
                  <a16:creationId xmlns:a16="http://schemas.microsoft.com/office/drawing/2014/main" id="{EF9108EE-3764-4B59-B5B5-C0E72D3BA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7430" y="2493197"/>
              <a:ext cx="3416300" cy="2271840"/>
            </a:xfrm>
            <a:prstGeom prst="rect">
              <a:avLst/>
            </a:prstGeom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30" name="图片 29" descr="文本&#10;&#10;描述已自动生成">
              <a:extLst>
                <a:ext uri="{FF2B5EF4-FFF2-40B4-BE49-F238E27FC236}">
                  <a16:creationId xmlns:a16="http://schemas.microsoft.com/office/drawing/2014/main" id="{A1DD0C0D-9335-4323-8F33-66B6C2304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9620" y="2161934"/>
              <a:ext cx="3416300" cy="2271840"/>
            </a:xfrm>
            <a:prstGeom prst="rect">
              <a:avLst/>
            </a:prstGeom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23" name="图片 22" descr="文本&#10;&#10;描述已自动生成">
              <a:extLst>
                <a:ext uri="{FF2B5EF4-FFF2-40B4-BE49-F238E27FC236}">
                  <a16:creationId xmlns:a16="http://schemas.microsoft.com/office/drawing/2014/main" id="{1040B22D-5D45-4C19-A3BE-895B58FEB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764" y="2665073"/>
              <a:ext cx="3416300" cy="2271840"/>
            </a:xfrm>
            <a:prstGeom prst="rect">
              <a:avLst/>
            </a:prstGeom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22" name="图片 21" descr="文本&#10;&#10;描述已自动生成">
              <a:extLst>
                <a:ext uri="{FF2B5EF4-FFF2-40B4-BE49-F238E27FC236}">
                  <a16:creationId xmlns:a16="http://schemas.microsoft.com/office/drawing/2014/main" id="{6F8C9FEF-7942-4858-89F3-91A06EFEF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308" y="3806441"/>
              <a:ext cx="3416300" cy="2271840"/>
            </a:xfrm>
            <a:prstGeom prst="rect">
              <a:avLst/>
            </a:prstGeom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24" name="图片 23" descr="文本&#10;&#10;描述已自动生成">
              <a:extLst>
                <a:ext uri="{FF2B5EF4-FFF2-40B4-BE49-F238E27FC236}">
                  <a16:creationId xmlns:a16="http://schemas.microsoft.com/office/drawing/2014/main" id="{B1D25C61-52CE-46F3-A684-E7FB6DE98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0804" y="3560146"/>
              <a:ext cx="3416300" cy="2271840"/>
            </a:xfrm>
            <a:prstGeom prst="rect">
              <a:avLst/>
            </a:prstGeom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25" name="图片 24" descr="文本&#10;&#10;描述已自动生成">
              <a:extLst>
                <a:ext uri="{FF2B5EF4-FFF2-40B4-BE49-F238E27FC236}">
                  <a16:creationId xmlns:a16="http://schemas.microsoft.com/office/drawing/2014/main" id="{52F0A81D-E987-485A-886D-0711FC863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0690" y="2684871"/>
              <a:ext cx="3416300" cy="2271840"/>
            </a:xfrm>
            <a:prstGeom prst="rect">
              <a:avLst/>
            </a:prstGeom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26" name="图片 25" descr="文本&#10;&#10;描述已自动生成">
              <a:extLst>
                <a:ext uri="{FF2B5EF4-FFF2-40B4-BE49-F238E27FC236}">
                  <a16:creationId xmlns:a16="http://schemas.microsoft.com/office/drawing/2014/main" id="{67B50406-97EA-495F-B8F4-5FD813D2A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9393" y="3761992"/>
              <a:ext cx="3416300" cy="2271840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43137"/>
                </a:srgbClr>
              </a:outerShdw>
              <a:reflection blurRad="6350" stA="50000" endA="300" endPos="38500" dist="50800" dir="5400000" sy="-100000" algn="bl" rotWithShape="0"/>
            </a:effectLst>
          </p:spPr>
        </p:pic>
        <p:pic>
          <p:nvPicPr>
            <p:cNvPr id="31" name="图片 30" descr="文本&#10;&#10;描述已自动生成">
              <a:extLst>
                <a:ext uri="{FF2B5EF4-FFF2-40B4-BE49-F238E27FC236}">
                  <a16:creationId xmlns:a16="http://schemas.microsoft.com/office/drawing/2014/main" id="{CE23F0F4-BBA5-4E63-83D0-33B6459A3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0910" y="4149528"/>
              <a:ext cx="3416300" cy="2271840"/>
            </a:xfrm>
            <a:prstGeom prst="rect">
              <a:avLst/>
            </a:prstGeom>
            <a:effectLst>
              <a:reflection blurRad="6350" stA="50000" endA="300" endPos="38500" dist="50800" dir="5400000" sy="-100000" algn="bl" rotWithShape="0"/>
            </a:effectLst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F4F5CB51-D639-42A8-8F6F-2DF0BB42458C}"/>
              </a:ext>
            </a:extLst>
          </p:cNvPr>
          <p:cNvGrpSpPr/>
          <p:nvPr/>
        </p:nvGrpSpPr>
        <p:grpSpPr>
          <a:xfrm>
            <a:off x="11242954" y="1076648"/>
            <a:ext cx="498283" cy="931652"/>
            <a:chOff x="11242954" y="1076648"/>
            <a:chExt cx="498283" cy="931652"/>
          </a:xfrm>
        </p:grpSpPr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795650E0-2F68-4E9D-9E5B-7A4BF65D1C22}"/>
                </a:ext>
              </a:extLst>
            </p:cNvPr>
            <p:cNvSpPr/>
            <p:nvPr/>
          </p:nvSpPr>
          <p:spPr>
            <a:xfrm>
              <a:off x="11268471" y="1844686"/>
              <a:ext cx="457007" cy="163614"/>
            </a:xfrm>
            <a:custGeom>
              <a:avLst/>
              <a:gdLst>
                <a:gd name="connsiteX0" fmla="*/ 126683 w 276225"/>
                <a:gd name="connsiteY0" fmla="*/ 8221 h 98892"/>
                <a:gd name="connsiteX1" fmla="*/ 0 w 276225"/>
                <a:gd name="connsiteY1" fmla="*/ 86326 h 98892"/>
                <a:gd name="connsiteX2" fmla="*/ 149542 w 276225"/>
                <a:gd name="connsiteY2" fmla="*/ 91088 h 98892"/>
                <a:gd name="connsiteX3" fmla="*/ 276225 w 276225"/>
                <a:gd name="connsiteY3" fmla="*/ 12983 h 98892"/>
                <a:gd name="connsiteX4" fmla="*/ 126683 w 276225"/>
                <a:gd name="connsiteY4" fmla="*/ 8221 h 98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98892">
                  <a:moveTo>
                    <a:pt x="126683" y="8221"/>
                  </a:moveTo>
                  <a:cubicBezTo>
                    <a:pt x="50482" y="28223"/>
                    <a:pt x="0" y="86326"/>
                    <a:pt x="0" y="86326"/>
                  </a:cubicBezTo>
                  <a:cubicBezTo>
                    <a:pt x="0" y="86326"/>
                    <a:pt x="73342" y="111091"/>
                    <a:pt x="149542" y="91088"/>
                  </a:cubicBezTo>
                  <a:cubicBezTo>
                    <a:pt x="225742" y="71086"/>
                    <a:pt x="276225" y="12983"/>
                    <a:pt x="276225" y="12983"/>
                  </a:cubicBezTo>
                  <a:cubicBezTo>
                    <a:pt x="276225" y="12983"/>
                    <a:pt x="202883" y="-12734"/>
                    <a:pt x="126683" y="822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82000">
                  <a:schemeClr val="accent4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9D9A2F5-192B-4224-8FC7-B58011B0F229}"/>
                </a:ext>
              </a:extLst>
            </p:cNvPr>
            <p:cNvSpPr/>
            <p:nvPr/>
          </p:nvSpPr>
          <p:spPr>
            <a:xfrm>
              <a:off x="11407151" y="1510018"/>
              <a:ext cx="334086" cy="334088"/>
            </a:xfrm>
            <a:custGeom>
              <a:avLst/>
              <a:gdLst>
                <a:gd name="connsiteX0" fmla="*/ 201930 w 201929"/>
                <a:gd name="connsiteY0" fmla="*/ 0 h 201930"/>
                <a:gd name="connsiteX1" fmla="*/ 70485 w 201929"/>
                <a:gd name="connsiteY1" fmla="*/ 70485 h 201930"/>
                <a:gd name="connsiteX2" fmla="*/ 0 w 201929"/>
                <a:gd name="connsiteY2" fmla="*/ 201930 h 201930"/>
                <a:gd name="connsiteX3" fmla="*/ 131445 w 201929"/>
                <a:gd name="connsiteY3" fmla="*/ 131445 h 201930"/>
                <a:gd name="connsiteX4" fmla="*/ 201930 w 201929"/>
                <a:gd name="connsiteY4" fmla="*/ 0 h 20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29" h="201930">
                  <a:moveTo>
                    <a:pt x="201930" y="0"/>
                  </a:moveTo>
                  <a:cubicBezTo>
                    <a:pt x="201930" y="0"/>
                    <a:pt x="126682" y="15240"/>
                    <a:pt x="70485" y="70485"/>
                  </a:cubicBezTo>
                  <a:cubicBezTo>
                    <a:pt x="14288" y="126682"/>
                    <a:pt x="0" y="201930"/>
                    <a:pt x="0" y="201930"/>
                  </a:cubicBezTo>
                  <a:cubicBezTo>
                    <a:pt x="0" y="201930"/>
                    <a:pt x="75247" y="186690"/>
                    <a:pt x="131445" y="131445"/>
                  </a:cubicBezTo>
                  <a:cubicBezTo>
                    <a:pt x="186690" y="75248"/>
                    <a:pt x="201930" y="0"/>
                    <a:pt x="20193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82000">
                  <a:schemeClr val="accent4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BBEB00F0-E513-47F8-9BD9-1D173742633C}"/>
                </a:ext>
              </a:extLst>
            </p:cNvPr>
            <p:cNvSpPr/>
            <p:nvPr/>
          </p:nvSpPr>
          <p:spPr>
            <a:xfrm>
              <a:off x="11432061" y="1197992"/>
              <a:ext cx="162923" cy="457007"/>
            </a:xfrm>
            <a:custGeom>
              <a:avLst/>
              <a:gdLst>
                <a:gd name="connsiteX0" fmla="*/ 90671 w 98474"/>
                <a:gd name="connsiteY0" fmla="*/ 149542 h 276225"/>
                <a:gd name="connsiteX1" fmla="*/ 85909 w 98474"/>
                <a:gd name="connsiteY1" fmla="*/ 0 h 276225"/>
                <a:gd name="connsiteX2" fmla="*/ 7804 w 98474"/>
                <a:gd name="connsiteY2" fmla="*/ 126682 h 276225"/>
                <a:gd name="connsiteX3" fmla="*/ 12566 w 98474"/>
                <a:gd name="connsiteY3" fmla="*/ 276225 h 276225"/>
                <a:gd name="connsiteX4" fmla="*/ 90671 w 98474"/>
                <a:gd name="connsiteY4" fmla="*/ 149542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74" h="276225">
                  <a:moveTo>
                    <a:pt x="90671" y="149542"/>
                  </a:moveTo>
                  <a:cubicBezTo>
                    <a:pt x="110674" y="73342"/>
                    <a:pt x="85909" y="0"/>
                    <a:pt x="85909" y="0"/>
                  </a:cubicBezTo>
                  <a:cubicBezTo>
                    <a:pt x="85909" y="0"/>
                    <a:pt x="27806" y="50482"/>
                    <a:pt x="7804" y="126682"/>
                  </a:cubicBezTo>
                  <a:cubicBezTo>
                    <a:pt x="-12199" y="202883"/>
                    <a:pt x="12566" y="276225"/>
                    <a:pt x="12566" y="276225"/>
                  </a:cubicBezTo>
                  <a:cubicBezTo>
                    <a:pt x="12566" y="276225"/>
                    <a:pt x="69716" y="225743"/>
                    <a:pt x="90671" y="14954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82000">
                  <a:schemeClr val="accent4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CC70203A-6531-4010-803C-226F1B1D97AE}"/>
                </a:ext>
              </a:extLst>
            </p:cNvPr>
            <p:cNvSpPr/>
            <p:nvPr/>
          </p:nvSpPr>
          <p:spPr>
            <a:xfrm>
              <a:off x="11242954" y="1076648"/>
              <a:ext cx="162923" cy="457007"/>
            </a:xfrm>
            <a:custGeom>
              <a:avLst/>
              <a:gdLst>
                <a:gd name="connsiteX0" fmla="*/ 85909 w 98474"/>
                <a:gd name="connsiteY0" fmla="*/ 276225 h 276225"/>
                <a:gd name="connsiteX1" fmla="*/ 90671 w 98474"/>
                <a:gd name="connsiteY1" fmla="*/ 126682 h 276225"/>
                <a:gd name="connsiteX2" fmla="*/ 12566 w 98474"/>
                <a:gd name="connsiteY2" fmla="*/ 0 h 276225"/>
                <a:gd name="connsiteX3" fmla="*/ 7804 w 98474"/>
                <a:gd name="connsiteY3" fmla="*/ 149543 h 276225"/>
                <a:gd name="connsiteX4" fmla="*/ 85909 w 98474"/>
                <a:gd name="connsiteY4" fmla="*/ 2762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74" h="276225">
                  <a:moveTo>
                    <a:pt x="85909" y="276225"/>
                  </a:moveTo>
                  <a:cubicBezTo>
                    <a:pt x="85909" y="276225"/>
                    <a:pt x="110674" y="202883"/>
                    <a:pt x="90671" y="126682"/>
                  </a:cubicBezTo>
                  <a:cubicBezTo>
                    <a:pt x="70669" y="50483"/>
                    <a:pt x="12566" y="0"/>
                    <a:pt x="12566" y="0"/>
                  </a:cubicBezTo>
                  <a:cubicBezTo>
                    <a:pt x="12566" y="0"/>
                    <a:pt x="-12199" y="73343"/>
                    <a:pt x="7804" y="149543"/>
                  </a:cubicBezTo>
                  <a:cubicBezTo>
                    <a:pt x="27806" y="225743"/>
                    <a:pt x="85909" y="276225"/>
                    <a:pt x="85909" y="27622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82000">
                  <a:schemeClr val="accent4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</p:grp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26282A9D-2210-4D31-9A63-CA647BE8A00D}"/>
              </a:ext>
            </a:extLst>
          </p:cNvPr>
          <p:cNvSpPr/>
          <p:nvPr/>
        </p:nvSpPr>
        <p:spPr>
          <a:xfrm>
            <a:off x="1020823" y="1335114"/>
            <a:ext cx="2924693" cy="609271"/>
          </a:xfrm>
          <a:prstGeom prst="roundRect">
            <a:avLst>
              <a:gd name="adj" fmla="val 29898"/>
            </a:avLst>
          </a:prstGeom>
          <a:gradFill flip="none" rotWithShape="1">
            <a:gsLst>
              <a:gs pos="0">
                <a:schemeClr val="accent1">
                  <a:lumMod val="80000"/>
                  <a:lumOff val="20000"/>
                </a:schemeClr>
              </a:gs>
              <a:gs pos="7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outerShdw blurRad="254000" dist="38100" dir="3900000" sx="110000" sy="110000" algn="tl" rotWithShape="0">
              <a:schemeClr val="accent1">
                <a:alpha val="20000"/>
              </a:schemeClr>
            </a:outerShdw>
            <a:reflection blurRad="6350" stA="40000" endPos="43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CB15D9DE-FE3E-4974-8906-CCE666FFBCE2}"/>
              </a:ext>
            </a:extLst>
          </p:cNvPr>
          <p:cNvSpPr txBox="1"/>
          <p:nvPr/>
        </p:nvSpPr>
        <p:spPr>
          <a:xfrm>
            <a:off x="1441859" y="1439694"/>
            <a:ext cx="2082621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获得</a:t>
            </a:r>
            <a:r>
              <a:rPr lang="en-US" altLang="zh-CN" sz="2000" b="1" dirty="0">
                <a:solidFill>
                  <a:schemeClr val="bg1"/>
                </a:solidFill>
                <a:latin typeface="+mj-ea"/>
                <a:ea typeface="+mj-ea"/>
              </a:rPr>
              <a:t>XX</a:t>
            </a:r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荣誉奖项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1FFE93CF-5CB8-4053-9868-92375CE8CAA6}"/>
              </a:ext>
            </a:extLst>
          </p:cNvPr>
          <p:cNvSpPr/>
          <p:nvPr/>
        </p:nvSpPr>
        <p:spPr>
          <a:xfrm>
            <a:off x="4095113" y="1335114"/>
            <a:ext cx="4001775" cy="609271"/>
          </a:xfrm>
          <a:prstGeom prst="roundRect">
            <a:avLst>
              <a:gd name="adj" fmla="val 29898"/>
            </a:avLst>
          </a:prstGeom>
          <a:gradFill flip="none" rotWithShape="1">
            <a:gsLst>
              <a:gs pos="0">
                <a:schemeClr val="accent1">
                  <a:lumMod val="80000"/>
                  <a:lumOff val="20000"/>
                </a:schemeClr>
              </a:gs>
              <a:gs pos="7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outerShdw blurRad="254000" dist="38100" dir="3900000" sx="110000" sy="110000" algn="tl" rotWithShape="0">
              <a:schemeClr val="accent1">
                <a:alpha val="20000"/>
              </a:schemeClr>
            </a:outerShdw>
            <a:reflection blurRad="6350" stA="40000" endPos="43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0A2C4654-3440-4209-B714-CCCAC424A987}"/>
              </a:ext>
            </a:extLst>
          </p:cNvPr>
          <p:cNvSpPr txBox="1"/>
          <p:nvPr/>
        </p:nvSpPr>
        <p:spPr>
          <a:xfrm>
            <a:off x="4798209" y="1439694"/>
            <a:ext cx="2595582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获得全国</a:t>
            </a:r>
            <a:r>
              <a:rPr lang="en-US" altLang="zh-CN" sz="2000" b="1" dirty="0">
                <a:solidFill>
                  <a:schemeClr val="bg1"/>
                </a:solidFill>
                <a:latin typeface="+mj-ea"/>
                <a:ea typeface="+mj-ea"/>
              </a:rPr>
              <a:t>XX</a:t>
            </a:r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荣誉奖项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5F9005C0-8FF9-4EDB-8D67-246D8325F252}"/>
              </a:ext>
            </a:extLst>
          </p:cNvPr>
          <p:cNvSpPr/>
          <p:nvPr/>
        </p:nvSpPr>
        <p:spPr>
          <a:xfrm>
            <a:off x="8246485" y="1335114"/>
            <a:ext cx="2924693" cy="609271"/>
          </a:xfrm>
          <a:prstGeom prst="roundRect">
            <a:avLst>
              <a:gd name="adj" fmla="val 29898"/>
            </a:avLst>
          </a:prstGeom>
          <a:gradFill flip="none" rotWithShape="1">
            <a:gsLst>
              <a:gs pos="0">
                <a:schemeClr val="accent1">
                  <a:lumMod val="80000"/>
                  <a:lumOff val="20000"/>
                </a:schemeClr>
              </a:gs>
              <a:gs pos="7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outerShdw blurRad="254000" dist="38100" dir="3900000" sx="110000" sy="110000" algn="tl" rotWithShape="0">
              <a:schemeClr val="accent1">
                <a:alpha val="20000"/>
              </a:schemeClr>
            </a:outerShdw>
            <a:reflection blurRad="6350" stA="40000" endPos="43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71A8D3A6-9976-42FF-B5E4-B80870A6CD17}"/>
              </a:ext>
            </a:extLst>
          </p:cNvPr>
          <p:cNvSpPr txBox="1"/>
          <p:nvPr/>
        </p:nvSpPr>
        <p:spPr>
          <a:xfrm>
            <a:off x="8667521" y="1439694"/>
            <a:ext cx="2082621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获得</a:t>
            </a:r>
            <a:r>
              <a:rPr lang="en-US" altLang="zh-CN" sz="2000" b="1" dirty="0">
                <a:solidFill>
                  <a:schemeClr val="bg1"/>
                </a:solidFill>
                <a:latin typeface="+mj-ea"/>
                <a:ea typeface="+mj-ea"/>
              </a:rPr>
              <a:t>XX</a:t>
            </a:r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荣誉奖项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00E8857-9205-444C-BFC9-288F4484DB78}"/>
              </a:ext>
            </a:extLst>
          </p:cNvPr>
          <p:cNvGrpSpPr/>
          <p:nvPr/>
        </p:nvGrpSpPr>
        <p:grpSpPr>
          <a:xfrm>
            <a:off x="450764" y="1076648"/>
            <a:ext cx="498283" cy="931652"/>
            <a:chOff x="450764" y="1076648"/>
            <a:chExt cx="498283" cy="931652"/>
          </a:xfrm>
        </p:grpSpPr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07894069-A8FD-4A22-BB06-5186519217C7}"/>
                </a:ext>
              </a:extLst>
            </p:cNvPr>
            <p:cNvSpPr/>
            <p:nvPr/>
          </p:nvSpPr>
          <p:spPr>
            <a:xfrm flipH="1">
              <a:off x="466524" y="1844686"/>
              <a:ext cx="457007" cy="163614"/>
            </a:xfrm>
            <a:custGeom>
              <a:avLst/>
              <a:gdLst>
                <a:gd name="connsiteX0" fmla="*/ 126683 w 276225"/>
                <a:gd name="connsiteY0" fmla="*/ 8221 h 98892"/>
                <a:gd name="connsiteX1" fmla="*/ 0 w 276225"/>
                <a:gd name="connsiteY1" fmla="*/ 86326 h 98892"/>
                <a:gd name="connsiteX2" fmla="*/ 149542 w 276225"/>
                <a:gd name="connsiteY2" fmla="*/ 91088 h 98892"/>
                <a:gd name="connsiteX3" fmla="*/ 276225 w 276225"/>
                <a:gd name="connsiteY3" fmla="*/ 12983 h 98892"/>
                <a:gd name="connsiteX4" fmla="*/ 126683 w 276225"/>
                <a:gd name="connsiteY4" fmla="*/ 8221 h 98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98892">
                  <a:moveTo>
                    <a:pt x="126683" y="8221"/>
                  </a:moveTo>
                  <a:cubicBezTo>
                    <a:pt x="50482" y="28223"/>
                    <a:pt x="0" y="86326"/>
                    <a:pt x="0" y="86326"/>
                  </a:cubicBezTo>
                  <a:cubicBezTo>
                    <a:pt x="0" y="86326"/>
                    <a:pt x="73342" y="111091"/>
                    <a:pt x="149542" y="91088"/>
                  </a:cubicBezTo>
                  <a:cubicBezTo>
                    <a:pt x="225742" y="71086"/>
                    <a:pt x="276225" y="12983"/>
                    <a:pt x="276225" y="12983"/>
                  </a:cubicBezTo>
                  <a:cubicBezTo>
                    <a:pt x="276225" y="12983"/>
                    <a:pt x="202883" y="-12734"/>
                    <a:pt x="126683" y="822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82000">
                  <a:schemeClr val="accent4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4921A376-B032-450A-A270-C128A066D49B}"/>
                </a:ext>
              </a:extLst>
            </p:cNvPr>
            <p:cNvSpPr/>
            <p:nvPr/>
          </p:nvSpPr>
          <p:spPr>
            <a:xfrm flipH="1">
              <a:off x="450764" y="1510018"/>
              <a:ext cx="334086" cy="334088"/>
            </a:xfrm>
            <a:custGeom>
              <a:avLst/>
              <a:gdLst>
                <a:gd name="connsiteX0" fmla="*/ 201930 w 201929"/>
                <a:gd name="connsiteY0" fmla="*/ 0 h 201930"/>
                <a:gd name="connsiteX1" fmla="*/ 70485 w 201929"/>
                <a:gd name="connsiteY1" fmla="*/ 70485 h 201930"/>
                <a:gd name="connsiteX2" fmla="*/ 0 w 201929"/>
                <a:gd name="connsiteY2" fmla="*/ 201930 h 201930"/>
                <a:gd name="connsiteX3" fmla="*/ 131445 w 201929"/>
                <a:gd name="connsiteY3" fmla="*/ 131445 h 201930"/>
                <a:gd name="connsiteX4" fmla="*/ 201930 w 201929"/>
                <a:gd name="connsiteY4" fmla="*/ 0 h 20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29" h="201930">
                  <a:moveTo>
                    <a:pt x="201930" y="0"/>
                  </a:moveTo>
                  <a:cubicBezTo>
                    <a:pt x="201930" y="0"/>
                    <a:pt x="126682" y="15240"/>
                    <a:pt x="70485" y="70485"/>
                  </a:cubicBezTo>
                  <a:cubicBezTo>
                    <a:pt x="14288" y="126682"/>
                    <a:pt x="0" y="201930"/>
                    <a:pt x="0" y="201930"/>
                  </a:cubicBezTo>
                  <a:cubicBezTo>
                    <a:pt x="0" y="201930"/>
                    <a:pt x="75247" y="186690"/>
                    <a:pt x="131445" y="131445"/>
                  </a:cubicBezTo>
                  <a:cubicBezTo>
                    <a:pt x="186690" y="75248"/>
                    <a:pt x="201930" y="0"/>
                    <a:pt x="20193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82000">
                  <a:schemeClr val="accent4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ED086084-17E4-401F-BD28-6C31416C0320}"/>
                </a:ext>
              </a:extLst>
            </p:cNvPr>
            <p:cNvSpPr/>
            <p:nvPr/>
          </p:nvSpPr>
          <p:spPr>
            <a:xfrm flipH="1">
              <a:off x="597018" y="1197992"/>
              <a:ext cx="162923" cy="457007"/>
            </a:xfrm>
            <a:custGeom>
              <a:avLst/>
              <a:gdLst>
                <a:gd name="connsiteX0" fmla="*/ 90671 w 98474"/>
                <a:gd name="connsiteY0" fmla="*/ 149542 h 276225"/>
                <a:gd name="connsiteX1" fmla="*/ 85909 w 98474"/>
                <a:gd name="connsiteY1" fmla="*/ 0 h 276225"/>
                <a:gd name="connsiteX2" fmla="*/ 7804 w 98474"/>
                <a:gd name="connsiteY2" fmla="*/ 126682 h 276225"/>
                <a:gd name="connsiteX3" fmla="*/ 12566 w 98474"/>
                <a:gd name="connsiteY3" fmla="*/ 276225 h 276225"/>
                <a:gd name="connsiteX4" fmla="*/ 90671 w 98474"/>
                <a:gd name="connsiteY4" fmla="*/ 149542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74" h="276225">
                  <a:moveTo>
                    <a:pt x="90671" y="149542"/>
                  </a:moveTo>
                  <a:cubicBezTo>
                    <a:pt x="110674" y="73342"/>
                    <a:pt x="85909" y="0"/>
                    <a:pt x="85909" y="0"/>
                  </a:cubicBezTo>
                  <a:cubicBezTo>
                    <a:pt x="85909" y="0"/>
                    <a:pt x="27806" y="50482"/>
                    <a:pt x="7804" y="126682"/>
                  </a:cubicBezTo>
                  <a:cubicBezTo>
                    <a:pt x="-12199" y="202883"/>
                    <a:pt x="12566" y="276225"/>
                    <a:pt x="12566" y="276225"/>
                  </a:cubicBezTo>
                  <a:cubicBezTo>
                    <a:pt x="12566" y="276225"/>
                    <a:pt x="69716" y="225743"/>
                    <a:pt x="90671" y="14954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82000">
                  <a:schemeClr val="accent4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8E1643DB-F310-4C16-A77C-816F165622C8}"/>
                </a:ext>
              </a:extLst>
            </p:cNvPr>
            <p:cNvSpPr/>
            <p:nvPr/>
          </p:nvSpPr>
          <p:spPr>
            <a:xfrm flipH="1">
              <a:off x="786124" y="1076648"/>
              <a:ext cx="162923" cy="457007"/>
            </a:xfrm>
            <a:custGeom>
              <a:avLst/>
              <a:gdLst>
                <a:gd name="connsiteX0" fmla="*/ 85909 w 98474"/>
                <a:gd name="connsiteY0" fmla="*/ 276225 h 276225"/>
                <a:gd name="connsiteX1" fmla="*/ 90671 w 98474"/>
                <a:gd name="connsiteY1" fmla="*/ 126682 h 276225"/>
                <a:gd name="connsiteX2" fmla="*/ 12566 w 98474"/>
                <a:gd name="connsiteY2" fmla="*/ 0 h 276225"/>
                <a:gd name="connsiteX3" fmla="*/ 7804 w 98474"/>
                <a:gd name="connsiteY3" fmla="*/ 149543 h 276225"/>
                <a:gd name="connsiteX4" fmla="*/ 85909 w 98474"/>
                <a:gd name="connsiteY4" fmla="*/ 2762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74" h="276225">
                  <a:moveTo>
                    <a:pt x="85909" y="276225"/>
                  </a:moveTo>
                  <a:cubicBezTo>
                    <a:pt x="85909" y="276225"/>
                    <a:pt x="110674" y="202883"/>
                    <a:pt x="90671" y="126682"/>
                  </a:cubicBezTo>
                  <a:cubicBezTo>
                    <a:pt x="70669" y="50483"/>
                    <a:pt x="12566" y="0"/>
                    <a:pt x="12566" y="0"/>
                  </a:cubicBezTo>
                  <a:cubicBezTo>
                    <a:pt x="12566" y="0"/>
                    <a:pt x="-12199" y="73343"/>
                    <a:pt x="7804" y="149543"/>
                  </a:cubicBezTo>
                  <a:cubicBezTo>
                    <a:pt x="27806" y="225743"/>
                    <a:pt x="85909" y="276225"/>
                    <a:pt x="85909" y="27622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82000">
                  <a:schemeClr val="accent4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5386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3499B6D-1BD7-45D4-9104-36621869BB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9102" y="1028700"/>
            <a:ext cx="3016250" cy="4359802"/>
          </a:xfrm>
        </p:spPr>
        <p:txBody>
          <a:bodyPr/>
          <a:lstStyle/>
          <a:p>
            <a:r>
              <a:rPr lang="en-US" altLang="zh-CN" dirty="0">
                <a:solidFill>
                  <a:schemeClr val="bg1">
                    <a:alpha val="40000"/>
                  </a:schemeClr>
                </a:solidFill>
              </a:rPr>
              <a:t>3</a:t>
            </a:r>
            <a:endParaRPr lang="zh-CN" altLang="en-US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9AC02C-ABCE-4C22-85A0-1F108AD17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Part THREE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FE58CE5-2015-4950-8B77-848E5A0547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总结反思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9888A7-D95E-4FAE-AEE2-940128CFB7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Summarize and ponder</a:t>
            </a:r>
          </a:p>
        </p:txBody>
      </p:sp>
    </p:spTree>
    <p:extLst>
      <p:ext uri="{BB962C8B-B14F-4D97-AF65-F5344CB8AC3E}">
        <p14:creationId xmlns:p14="http://schemas.microsoft.com/office/powerpoint/2010/main" val="2388512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65D0A9-AF13-42EA-974F-B9CE7539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经验总结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E4118796-39D5-4D2E-9234-8D15C7A36912}"/>
              </a:ext>
            </a:extLst>
          </p:cNvPr>
          <p:cNvSpPr/>
          <p:nvPr/>
        </p:nvSpPr>
        <p:spPr>
          <a:xfrm>
            <a:off x="3359217" y="1113842"/>
            <a:ext cx="7769902" cy="2417194"/>
          </a:xfrm>
          <a:prstGeom prst="roundRect">
            <a:avLst>
              <a:gd name="adj" fmla="val 12922"/>
            </a:avLst>
          </a:prstGeom>
          <a:solidFill>
            <a:schemeClr val="bg1"/>
          </a:solidFill>
          <a:ln w="31750">
            <a:solidFill>
              <a:schemeClr val="accent1"/>
            </a:solidFill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4BEAFAE-7F5A-4431-A26A-CE9AD49C247F}"/>
              </a:ext>
            </a:extLst>
          </p:cNvPr>
          <p:cNvSpPr txBox="1"/>
          <p:nvPr/>
        </p:nvSpPr>
        <p:spPr>
          <a:xfrm>
            <a:off x="3808217" y="1337541"/>
            <a:ext cx="6918664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请填入您的内容，或复制内容后点击右键选择只保留文本来粘贴您的内容。请填入您的内容，或复制内容后点击右键选择只保留文本来粘贴您的内容。请填入您的内容，或粘贴您的内容。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ECA329F-49F5-48E3-A7FE-812AAFE45AAC}"/>
              </a:ext>
            </a:extLst>
          </p:cNvPr>
          <p:cNvSpPr txBox="1"/>
          <p:nvPr/>
        </p:nvSpPr>
        <p:spPr>
          <a:xfrm>
            <a:off x="3808217" y="2367529"/>
            <a:ext cx="6918664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请填入您的内容，或复制内容后点击右键选择只保留文本来粘贴您的内容。请填入您的内容，或复制内容后点击右键选择只保留文本来粘贴您的内容。请填入您的内容，或粘贴您的内容。</a:t>
            </a: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61047E91-9E7D-417F-BAAE-A56172D8228C}"/>
              </a:ext>
            </a:extLst>
          </p:cNvPr>
          <p:cNvSpPr/>
          <p:nvPr/>
        </p:nvSpPr>
        <p:spPr>
          <a:xfrm>
            <a:off x="1050182" y="3733365"/>
            <a:ext cx="7792151" cy="2417194"/>
          </a:xfrm>
          <a:prstGeom prst="roundRect">
            <a:avLst>
              <a:gd name="adj" fmla="val 12922"/>
            </a:avLst>
          </a:prstGeom>
          <a:solidFill>
            <a:schemeClr val="bg1"/>
          </a:solidFill>
          <a:ln w="31750">
            <a:solidFill>
              <a:schemeClr val="accent1"/>
            </a:solidFill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79E6A77-8C1F-44FA-A793-1F03B591FDAC}"/>
              </a:ext>
            </a:extLst>
          </p:cNvPr>
          <p:cNvSpPr txBox="1"/>
          <p:nvPr/>
        </p:nvSpPr>
        <p:spPr>
          <a:xfrm>
            <a:off x="1500468" y="3957064"/>
            <a:ext cx="6938475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请填入您的内容，或复制内容后点击右键选择只保留文本来粘贴您的内容。请填入您的内容，或复制内容后点击右键选择只保留文本来粘贴您的内容。请填入您的内容，或粘贴您的内容。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1CE9DB1-4998-48BC-8821-5275324E53C8}"/>
              </a:ext>
            </a:extLst>
          </p:cNvPr>
          <p:cNvSpPr txBox="1"/>
          <p:nvPr/>
        </p:nvSpPr>
        <p:spPr>
          <a:xfrm>
            <a:off x="1500468" y="4987052"/>
            <a:ext cx="6938475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请填入您的内容，或复制内容后点击右键选择只保留文本来粘贴您的内容。请填入您的内容，或复制内容后点击右键选择只保留文本来粘贴您的内容。请填入您的内容，或粘贴您的内容。</a:t>
            </a:r>
          </a:p>
        </p:txBody>
      </p:sp>
      <p:sp>
        <p:nvSpPr>
          <p:cNvPr id="5" name="泪滴形 4">
            <a:extLst>
              <a:ext uri="{FF2B5EF4-FFF2-40B4-BE49-F238E27FC236}">
                <a16:creationId xmlns:a16="http://schemas.microsoft.com/office/drawing/2014/main" id="{CF87495A-AC63-4E39-82A7-E69E76E7F17B}"/>
              </a:ext>
            </a:extLst>
          </p:cNvPr>
          <p:cNvSpPr/>
          <p:nvPr/>
        </p:nvSpPr>
        <p:spPr>
          <a:xfrm flipV="1">
            <a:off x="1050182" y="1283471"/>
            <a:ext cx="2077937" cy="2077937"/>
          </a:xfrm>
          <a:prstGeom prst="teardrop">
            <a:avLst/>
          </a:prstGeom>
          <a:blipFill>
            <a:blip r:embed="rId2"/>
            <a:tile tx="-19050" ty="-444500" sx="100000" sy="100000" flip="xy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F67606E9-2EEE-45B2-96D7-EE6E3863E981}"/>
              </a:ext>
            </a:extLst>
          </p:cNvPr>
          <p:cNvSpPr>
            <a:spLocks/>
          </p:cNvSpPr>
          <p:nvPr/>
        </p:nvSpPr>
        <p:spPr>
          <a:xfrm>
            <a:off x="1707710" y="1918370"/>
            <a:ext cx="1869409" cy="8081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管理经验</a:t>
            </a:r>
          </a:p>
        </p:txBody>
      </p:sp>
      <p:sp>
        <p:nvSpPr>
          <p:cNvPr id="10" name="泪滴形 9">
            <a:extLst>
              <a:ext uri="{FF2B5EF4-FFF2-40B4-BE49-F238E27FC236}">
                <a16:creationId xmlns:a16="http://schemas.microsoft.com/office/drawing/2014/main" id="{FD7A2F03-E421-4E10-B2CC-E5C7DBFBD54D}"/>
              </a:ext>
            </a:extLst>
          </p:cNvPr>
          <p:cNvSpPr/>
          <p:nvPr/>
        </p:nvSpPr>
        <p:spPr>
          <a:xfrm flipH="1">
            <a:off x="9051182" y="3902994"/>
            <a:ext cx="2077937" cy="2077937"/>
          </a:xfrm>
          <a:prstGeom prst="teardrop">
            <a:avLst/>
          </a:prstGeom>
          <a:blipFill dpi="0" rotWithShape="1">
            <a:blip r:embed="rId2"/>
            <a:srcRect/>
            <a:tile tx="-19050" ty="-444500" sx="100000" sy="100000" flip="xy" algn="b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E96FEEF9-B4CE-4ED7-8524-8CBDDC193812}"/>
              </a:ext>
            </a:extLst>
          </p:cNvPr>
          <p:cNvSpPr>
            <a:spLocks/>
          </p:cNvSpPr>
          <p:nvPr/>
        </p:nvSpPr>
        <p:spPr>
          <a:xfrm>
            <a:off x="8647791" y="4537893"/>
            <a:ext cx="1869409" cy="8081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经营经验</a:t>
            </a:r>
          </a:p>
        </p:txBody>
      </p:sp>
    </p:spTree>
    <p:extLst>
      <p:ext uri="{BB962C8B-B14F-4D97-AF65-F5344CB8AC3E}">
        <p14:creationId xmlns:p14="http://schemas.microsoft.com/office/powerpoint/2010/main" val="2433714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65D0A9-AF13-42EA-974F-B9CE7539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主要突破</a:t>
            </a: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1F4E45AF-B0D7-4896-96BD-27D13F6DA912}"/>
              </a:ext>
            </a:extLst>
          </p:cNvPr>
          <p:cNvGrpSpPr/>
          <p:nvPr/>
        </p:nvGrpSpPr>
        <p:grpSpPr>
          <a:xfrm>
            <a:off x="1326615" y="1316754"/>
            <a:ext cx="3700990" cy="1448500"/>
            <a:chOff x="1466315" y="1405654"/>
            <a:chExt cx="3700990" cy="144850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B8536F9F-D0A3-461D-9223-6FAE42A9AB15}"/>
                </a:ext>
              </a:extLst>
            </p:cNvPr>
            <p:cNvSpPr/>
            <p:nvPr/>
          </p:nvSpPr>
          <p:spPr>
            <a:xfrm>
              <a:off x="1466315" y="1405654"/>
              <a:ext cx="3700990" cy="1448500"/>
            </a:xfrm>
            <a:prstGeom prst="roundRect">
              <a:avLst>
                <a:gd name="adj" fmla="val 4726"/>
              </a:avLst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  <a:effectLst>
              <a:outerShdw blurRad="127000" dist="381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/>
                <a:t>a</a:t>
              </a:r>
              <a:endParaRPr lang="zh-CN" altLang="en-US" dirty="0"/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B5FA1E43-678B-4D66-8F50-759665BBA136}"/>
                </a:ext>
              </a:extLst>
            </p:cNvPr>
            <p:cNvSpPr txBox="1"/>
            <p:nvPr/>
          </p:nvSpPr>
          <p:spPr>
            <a:xfrm>
              <a:off x="1653714" y="1499956"/>
              <a:ext cx="3376993" cy="12598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请填入您的内容，或复制内容后点击右键选择只保留文本来粘贴您的内容。请填入您的内容，或复制内容后右键选择只保留文本来粘贴内容。</a:t>
              </a: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08D2FF68-ABAF-4760-A2AC-9A6ABAE7F93B}"/>
              </a:ext>
            </a:extLst>
          </p:cNvPr>
          <p:cNvGrpSpPr>
            <a:grpSpLocks/>
          </p:cNvGrpSpPr>
          <p:nvPr/>
        </p:nvGrpSpPr>
        <p:grpSpPr>
          <a:xfrm>
            <a:off x="1326615" y="4886612"/>
            <a:ext cx="3700989" cy="1448497"/>
            <a:chOff x="1466315" y="1405654"/>
            <a:chExt cx="3700990" cy="1448500"/>
          </a:xfrm>
        </p:grpSpPr>
        <p:sp>
          <p:nvSpPr>
            <p:cNvPr id="68" name="矩形: 圆角 67">
              <a:extLst>
                <a:ext uri="{FF2B5EF4-FFF2-40B4-BE49-F238E27FC236}">
                  <a16:creationId xmlns:a16="http://schemas.microsoft.com/office/drawing/2014/main" id="{41B5A696-9E4F-494F-858C-EDB6B3E3D25C}"/>
                </a:ext>
              </a:extLst>
            </p:cNvPr>
            <p:cNvSpPr/>
            <p:nvPr/>
          </p:nvSpPr>
          <p:spPr>
            <a:xfrm>
              <a:off x="1466315" y="1405654"/>
              <a:ext cx="3700990" cy="1448500"/>
            </a:xfrm>
            <a:prstGeom prst="roundRect">
              <a:avLst>
                <a:gd name="adj" fmla="val 4726"/>
              </a:avLst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  <a:effectLst>
              <a:outerShdw blurRad="127000" dist="381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/>
                <a:t>a</a:t>
              </a:r>
              <a:endParaRPr lang="zh-CN" altLang="en-US" dirty="0"/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9996743C-5164-4A27-B77C-9F83A3B838E4}"/>
                </a:ext>
              </a:extLst>
            </p:cNvPr>
            <p:cNvSpPr txBox="1"/>
            <p:nvPr/>
          </p:nvSpPr>
          <p:spPr>
            <a:xfrm>
              <a:off x="1653714" y="1499956"/>
              <a:ext cx="3376993" cy="12598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请填入您的内容，或复制内容后点击右键选择只保留文本来粘贴您的内容。请填入您的内容，或复制内容后右键选择只保留文本来粘贴内容。</a:t>
              </a: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FADD4DAC-9B22-49D9-93A7-0DA34C84762A}"/>
              </a:ext>
            </a:extLst>
          </p:cNvPr>
          <p:cNvGrpSpPr>
            <a:grpSpLocks/>
          </p:cNvGrpSpPr>
          <p:nvPr/>
        </p:nvGrpSpPr>
        <p:grpSpPr>
          <a:xfrm>
            <a:off x="660400" y="3101682"/>
            <a:ext cx="3700989" cy="1448500"/>
            <a:chOff x="1618715" y="1558054"/>
            <a:chExt cx="3700990" cy="1448500"/>
          </a:xfrm>
        </p:grpSpPr>
        <p:sp>
          <p:nvSpPr>
            <p:cNvPr id="62" name="矩形: 圆角 61">
              <a:extLst>
                <a:ext uri="{FF2B5EF4-FFF2-40B4-BE49-F238E27FC236}">
                  <a16:creationId xmlns:a16="http://schemas.microsoft.com/office/drawing/2014/main" id="{F12C5858-FE47-4628-9AAA-B9818DDFFE1D}"/>
                </a:ext>
              </a:extLst>
            </p:cNvPr>
            <p:cNvSpPr/>
            <p:nvPr/>
          </p:nvSpPr>
          <p:spPr>
            <a:xfrm>
              <a:off x="1618715" y="1558054"/>
              <a:ext cx="3700990" cy="1448500"/>
            </a:xfrm>
            <a:prstGeom prst="roundRect">
              <a:avLst>
                <a:gd name="adj" fmla="val 4726"/>
              </a:avLst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  <a:effectLst>
              <a:outerShdw blurRad="127000" dist="381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/>
                <a:t>a</a:t>
              </a:r>
              <a:endParaRPr lang="zh-CN" altLang="en-US" dirty="0"/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563F68F7-944F-46C0-A8F2-63CE135CD2C1}"/>
                </a:ext>
              </a:extLst>
            </p:cNvPr>
            <p:cNvSpPr txBox="1"/>
            <p:nvPr/>
          </p:nvSpPr>
          <p:spPr>
            <a:xfrm>
              <a:off x="1806114" y="1652356"/>
              <a:ext cx="3376993" cy="12598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请填入您的内容，或复制内容后点击右键选择只保留文本来粘贴您的内容。请填入您的内容，或复制内容后右键选择只保留文本来粘贴内容。</a:t>
              </a: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DCB884E6-C1B8-4705-A449-A524087C518F}"/>
              </a:ext>
            </a:extLst>
          </p:cNvPr>
          <p:cNvGrpSpPr>
            <a:grpSpLocks/>
          </p:cNvGrpSpPr>
          <p:nvPr/>
        </p:nvGrpSpPr>
        <p:grpSpPr>
          <a:xfrm>
            <a:off x="7138993" y="4886610"/>
            <a:ext cx="3700989" cy="1448499"/>
            <a:chOff x="1466315" y="1405654"/>
            <a:chExt cx="3700990" cy="1448500"/>
          </a:xfrm>
        </p:grpSpPr>
        <p:sp>
          <p:nvSpPr>
            <p:cNvPr id="71" name="矩形: 圆角 70">
              <a:extLst>
                <a:ext uri="{FF2B5EF4-FFF2-40B4-BE49-F238E27FC236}">
                  <a16:creationId xmlns:a16="http://schemas.microsoft.com/office/drawing/2014/main" id="{8F2E9625-B435-4495-98D6-3509CCC54BFC}"/>
                </a:ext>
              </a:extLst>
            </p:cNvPr>
            <p:cNvSpPr/>
            <p:nvPr/>
          </p:nvSpPr>
          <p:spPr>
            <a:xfrm>
              <a:off x="1466315" y="1405654"/>
              <a:ext cx="3700990" cy="1448500"/>
            </a:xfrm>
            <a:prstGeom prst="roundRect">
              <a:avLst>
                <a:gd name="adj" fmla="val 4726"/>
              </a:avLst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  <a:effectLst>
              <a:outerShdw blurRad="127000" dist="381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/>
                <a:t>a</a:t>
              </a:r>
              <a:endParaRPr lang="zh-CN" altLang="en-US" dirty="0"/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93BACD0F-4737-4ABC-B398-8DFF443E8A72}"/>
                </a:ext>
              </a:extLst>
            </p:cNvPr>
            <p:cNvSpPr txBox="1"/>
            <p:nvPr/>
          </p:nvSpPr>
          <p:spPr>
            <a:xfrm>
              <a:off x="1653714" y="1499956"/>
              <a:ext cx="3376993" cy="12598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请填入您的内容，或复制内容后点击右键选择只保留文本来粘贴您的内容。请填入您的内容，或复制内容后右键选择只保留文本来粘贴内容。</a:t>
              </a: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123308EA-FD65-4067-AAC7-342B90B21AF2}"/>
              </a:ext>
            </a:extLst>
          </p:cNvPr>
          <p:cNvGrpSpPr>
            <a:grpSpLocks/>
          </p:cNvGrpSpPr>
          <p:nvPr/>
        </p:nvGrpSpPr>
        <p:grpSpPr>
          <a:xfrm>
            <a:off x="7817911" y="3101682"/>
            <a:ext cx="3700989" cy="1448500"/>
            <a:chOff x="1618715" y="1558054"/>
            <a:chExt cx="3700990" cy="1448500"/>
          </a:xfrm>
        </p:grpSpPr>
        <p:sp>
          <p:nvSpPr>
            <p:cNvPr id="65" name="矩形: 圆角 64">
              <a:extLst>
                <a:ext uri="{FF2B5EF4-FFF2-40B4-BE49-F238E27FC236}">
                  <a16:creationId xmlns:a16="http://schemas.microsoft.com/office/drawing/2014/main" id="{23907E6F-A3C2-4243-8C79-52022EA3B16F}"/>
                </a:ext>
              </a:extLst>
            </p:cNvPr>
            <p:cNvSpPr/>
            <p:nvPr/>
          </p:nvSpPr>
          <p:spPr>
            <a:xfrm>
              <a:off x="1618715" y="1558054"/>
              <a:ext cx="3700990" cy="1448500"/>
            </a:xfrm>
            <a:prstGeom prst="roundRect">
              <a:avLst>
                <a:gd name="adj" fmla="val 4726"/>
              </a:avLst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  <a:effectLst>
              <a:outerShdw blurRad="127000" dist="381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/>
                <a:t>a</a:t>
              </a:r>
              <a:endParaRPr lang="zh-CN" altLang="en-US" dirty="0"/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0ABDDE28-60FB-49FB-A58F-AFB17595FAFB}"/>
                </a:ext>
              </a:extLst>
            </p:cNvPr>
            <p:cNvSpPr txBox="1"/>
            <p:nvPr/>
          </p:nvSpPr>
          <p:spPr>
            <a:xfrm>
              <a:off x="1806114" y="1652356"/>
              <a:ext cx="3376993" cy="12598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请填入您的内容，或复制内容后点击右键选择只保留文本来粘贴您的内容。请填入您的内容，或复制内容后右键选择只保留文本来粘贴内容。</a:t>
              </a: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6EB88832-AA57-43AB-A79F-E1DD8E497811}"/>
              </a:ext>
            </a:extLst>
          </p:cNvPr>
          <p:cNvGrpSpPr>
            <a:grpSpLocks/>
          </p:cNvGrpSpPr>
          <p:nvPr/>
        </p:nvGrpSpPr>
        <p:grpSpPr>
          <a:xfrm>
            <a:off x="7138995" y="1316754"/>
            <a:ext cx="3700989" cy="1448500"/>
            <a:chOff x="1466315" y="1405654"/>
            <a:chExt cx="3700990" cy="1448500"/>
          </a:xfrm>
        </p:grpSpPr>
        <p:sp>
          <p:nvSpPr>
            <p:cNvPr id="55" name="矩形: 圆角 54">
              <a:extLst>
                <a:ext uri="{FF2B5EF4-FFF2-40B4-BE49-F238E27FC236}">
                  <a16:creationId xmlns:a16="http://schemas.microsoft.com/office/drawing/2014/main" id="{B8C89EA9-58E9-4A22-83FF-B1EBBAF32F25}"/>
                </a:ext>
              </a:extLst>
            </p:cNvPr>
            <p:cNvSpPr/>
            <p:nvPr/>
          </p:nvSpPr>
          <p:spPr>
            <a:xfrm>
              <a:off x="1466315" y="1405654"/>
              <a:ext cx="3700990" cy="1448500"/>
            </a:xfrm>
            <a:prstGeom prst="roundRect">
              <a:avLst>
                <a:gd name="adj" fmla="val 4726"/>
              </a:avLst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  <a:effectLst>
              <a:outerShdw blurRad="127000" dist="381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/>
                <a:t>a</a:t>
              </a:r>
              <a:endParaRPr lang="zh-CN" altLang="en-US" dirty="0"/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098ABF8E-7E9E-4776-9839-0FA7612767EF}"/>
                </a:ext>
              </a:extLst>
            </p:cNvPr>
            <p:cNvSpPr txBox="1"/>
            <p:nvPr/>
          </p:nvSpPr>
          <p:spPr>
            <a:xfrm>
              <a:off x="1653714" y="1499956"/>
              <a:ext cx="3376993" cy="12598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请填入您的内容，或复制内容后点击右键选择只保留文本来粘贴您的内容。请填入您的内容，或复制内容后右键选择只保留文本来粘贴内容。</a:t>
              </a: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1F14C02C-CBBD-4FE9-9809-A9A58F30107C}"/>
              </a:ext>
            </a:extLst>
          </p:cNvPr>
          <p:cNvGrpSpPr/>
          <p:nvPr/>
        </p:nvGrpSpPr>
        <p:grpSpPr>
          <a:xfrm>
            <a:off x="4185650" y="2316670"/>
            <a:ext cx="3795297" cy="3018522"/>
            <a:chOff x="4192001" y="2405571"/>
            <a:chExt cx="3795297" cy="3018522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6763374-AA2A-456D-AE3B-0550A2BB98E3}"/>
                </a:ext>
              </a:extLst>
            </p:cNvPr>
            <p:cNvGrpSpPr/>
            <p:nvPr/>
          </p:nvGrpSpPr>
          <p:grpSpPr>
            <a:xfrm>
              <a:off x="4575762" y="2452574"/>
              <a:ext cx="2924516" cy="2924516"/>
              <a:chOff x="2021382" y="2704699"/>
              <a:chExt cx="3187566" cy="3187566"/>
            </a:xfrm>
          </p:grpSpPr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63ECF8F4-ED8F-45C3-982A-5A1C39828928}"/>
                  </a:ext>
                </a:extLst>
              </p:cNvPr>
              <p:cNvSpPr/>
              <p:nvPr/>
            </p:nvSpPr>
            <p:spPr>
              <a:xfrm>
                <a:off x="2314271" y="2997588"/>
                <a:ext cx="2601788" cy="2601788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75D8E5C4-81BB-4E09-83AE-FD485E24EB46}"/>
                  </a:ext>
                </a:extLst>
              </p:cNvPr>
              <p:cNvSpPr/>
              <p:nvPr/>
            </p:nvSpPr>
            <p:spPr>
              <a:xfrm>
                <a:off x="2021382" y="2704699"/>
                <a:ext cx="3187566" cy="3187566"/>
              </a:xfrm>
              <a:prstGeom prst="ellipse">
                <a:avLst/>
              </a:prstGeom>
              <a:noFill/>
              <a:ln w="22225">
                <a:solidFill>
                  <a:schemeClr val="accent1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44A55F69-9677-4349-8101-1EC5543F1DDD}"/>
                  </a:ext>
                </a:extLst>
              </p:cNvPr>
              <p:cNvSpPr/>
              <p:nvPr/>
            </p:nvSpPr>
            <p:spPr>
              <a:xfrm>
                <a:off x="2619430" y="3302747"/>
                <a:ext cx="1991470" cy="1991470"/>
              </a:xfrm>
              <a:prstGeom prst="ellipse">
                <a:avLst/>
              </a:prstGeom>
              <a:blipFill dpi="0" rotWithShape="1">
                <a:blip r:embed="rId2"/>
                <a:srcRect/>
                <a:stretch>
                  <a:fillRect l="2000" t="-87000" r="-54000" b="-79000"/>
                </a:stretch>
              </a:blipFill>
              <a:ln>
                <a:noFill/>
              </a:ln>
              <a:effectLst>
                <a:outerShdw blurRad="254000" dist="38100" dir="3900000" sx="110000" sy="110000" algn="tl" rotWithShape="0">
                  <a:schemeClr val="accent1">
                    <a:alpha val="20000"/>
                  </a:schemeClr>
                </a:outerShdw>
                <a:reflection blurRad="6350" stA="40000" endPos="430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5DE36062-BF53-4105-9D0B-3A90AB440E67}"/>
                </a:ext>
              </a:extLst>
            </p:cNvPr>
            <p:cNvSpPr/>
            <p:nvPr/>
          </p:nvSpPr>
          <p:spPr>
            <a:xfrm>
              <a:off x="4192001" y="3536963"/>
              <a:ext cx="755739" cy="755739"/>
            </a:xfrm>
            <a:prstGeom prst="ellipse">
              <a:avLst/>
            </a:prstGeom>
            <a:gradFill flip="none" rotWithShape="1">
              <a:gsLst>
                <a:gs pos="6000">
                  <a:schemeClr val="accent1">
                    <a:lumMod val="20000"/>
                    <a:lumOff val="80000"/>
                    <a:alpha val="97000"/>
                  </a:schemeClr>
                </a:gs>
                <a:gs pos="57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54000" dist="38100" dir="3900000" sx="110000" sy="110000" algn="tl" rotWithShape="0">
                <a:schemeClr val="accent1">
                  <a:alpha val="20000"/>
                </a:schemeClr>
              </a:outerShdw>
              <a:reflection blurRad="6350" stA="40000" endPos="43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7EA1A43A-7983-4C2E-AC47-0E16D8A8AE83}"/>
                </a:ext>
              </a:extLst>
            </p:cNvPr>
            <p:cNvSpPr/>
            <p:nvPr/>
          </p:nvSpPr>
          <p:spPr>
            <a:xfrm flipH="1">
              <a:off x="7231559" y="3536963"/>
              <a:ext cx="755739" cy="755739"/>
            </a:xfrm>
            <a:prstGeom prst="ellipse">
              <a:avLst/>
            </a:prstGeom>
            <a:gradFill flip="none" rotWithShape="1">
              <a:gsLst>
                <a:gs pos="6000">
                  <a:schemeClr val="accent1">
                    <a:lumMod val="20000"/>
                    <a:lumOff val="80000"/>
                    <a:alpha val="97000"/>
                  </a:schemeClr>
                </a:gs>
                <a:gs pos="57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54000" dist="38100" dir="3900000" sx="110000" sy="110000" algn="tl" rotWithShape="0">
                <a:schemeClr val="accent1">
                  <a:alpha val="20000"/>
                </a:schemeClr>
              </a:outerShdw>
              <a:reflection blurRad="6350" stA="40000" endPos="43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4DABF754-D60B-4F5A-9D8D-FACB1DFE3084}"/>
                </a:ext>
              </a:extLst>
            </p:cNvPr>
            <p:cNvSpPr/>
            <p:nvPr/>
          </p:nvSpPr>
          <p:spPr>
            <a:xfrm flipV="1">
              <a:off x="4765283" y="4668354"/>
              <a:ext cx="755739" cy="755739"/>
            </a:xfrm>
            <a:prstGeom prst="ellipse">
              <a:avLst/>
            </a:prstGeom>
            <a:gradFill flip="none" rotWithShape="1">
              <a:gsLst>
                <a:gs pos="6000">
                  <a:schemeClr val="accent1">
                    <a:lumMod val="20000"/>
                    <a:lumOff val="80000"/>
                    <a:alpha val="97000"/>
                  </a:schemeClr>
                </a:gs>
                <a:gs pos="57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54000" dist="38100" dir="3900000" sx="110000" sy="110000" algn="tl" rotWithShape="0">
                <a:schemeClr val="accent1">
                  <a:alpha val="20000"/>
                </a:schemeClr>
              </a:outerShdw>
              <a:reflection blurRad="6350" stA="40000" endPos="43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CC01512C-01C4-4E5F-99BA-E1E9FD483761}"/>
                </a:ext>
              </a:extLst>
            </p:cNvPr>
            <p:cNvSpPr/>
            <p:nvPr/>
          </p:nvSpPr>
          <p:spPr>
            <a:xfrm flipH="1" flipV="1">
              <a:off x="6658277" y="4668354"/>
              <a:ext cx="755739" cy="755739"/>
            </a:xfrm>
            <a:prstGeom prst="ellipse">
              <a:avLst/>
            </a:prstGeom>
            <a:gradFill flip="none" rotWithShape="1">
              <a:gsLst>
                <a:gs pos="6000">
                  <a:schemeClr val="accent1">
                    <a:lumMod val="20000"/>
                    <a:lumOff val="80000"/>
                    <a:alpha val="97000"/>
                  </a:schemeClr>
                </a:gs>
                <a:gs pos="57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54000" dist="38100" dir="3900000" sx="110000" sy="110000" algn="tl" rotWithShape="0">
                <a:schemeClr val="accent1">
                  <a:alpha val="20000"/>
                </a:schemeClr>
              </a:outerShdw>
              <a:reflection blurRad="6350" stA="40000" endPos="43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110966D-E413-4E17-9389-136593AD104C}"/>
                </a:ext>
              </a:extLst>
            </p:cNvPr>
            <p:cNvSpPr/>
            <p:nvPr/>
          </p:nvSpPr>
          <p:spPr>
            <a:xfrm>
              <a:off x="4765284" y="2405571"/>
              <a:ext cx="755739" cy="755739"/>
            </a:xfrm>
            <a:prstGeom prst="ellipse">
              <a:avLst/>
            </a:prstGeom>
            <a:gradFill flip="none" rotWithShape="1">
              <a:gsLst>
                <a:gs pos="6000">
                  <a:schemeClr val="accent1">
                    <a:lumMod val="20000"/>
                    <a:lumOff val="80000"/>
                    <a:alpha val="97000"/>
                  </a:schemeClr>
                </a:gs>
                <a:gs pos="57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54000" dist="38100" dir="3900000" sx="110000" sy="110000" algn="tl" rotWithShape="0">
                <a:schemeClr val="accent1">
                  <a:alpha val="20000"/>
                </a:schemeClr>
              </a:outerShdw>
              <a:reflection blurRad="6350" stA="40000" endPos="43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9C4E14D2-1523-4685-850D-5064FACDFCC4}"/>
                </a:ext>
              </a:extLst>
            </p:cNvPr>
            <p:cNvSpPr/>
            <p:nvPr/>
          </p:nvSpPr>
          <p:spPr>
            <a:xfrm flipH="1">
              <a:off x="6658277" y="2405571"/>
              <a:ext cx="755739" cy="755739"/>
            </a:xfrm>
            <a:prstGeom prst="ellipse">
              <a:avLst/>
            </a:prstGeom>
            <a:gradFill flip="none" rotWithShape="1">
              <a:gsLst>
                <a:gs pos="6000">
                  <a:schemeClr val="accent1">
                    <a:lumMod val="20000"/>
                    <a:lumOff val="80000"/>
                    <a:alpha val="97000"/>
                  </a:schemeClr>
                </a:gs>
                <a:gs pos="57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54000" dist="38100" dir="3900000" sx="110000" sy="110000" algn="tl" rotWithShape="0">
                <a:schemeClr val="accent1">
                  <a:alpha val="20000"/>
                </a:schemeClr>
              </a:outerShdw>
              <a:reflection blurRad="6350" stA="40000" endPos="43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A4F61133-2385-40C7-8D9F-DC2B5168EBB5}"/>
              </a:ext>
            </a:extLst>
          </p:cNvPr>
          <p:cNvSpPr/>
          <p:nvPr/>
        </p:nvSpPr>
        <p:spPr>
          <a:xfrm>
            <a:off x="4980507" y="3446537"/>
            <a:ext cx="2102324" cy="75878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2400" dirty="0">
                <a:latin typeface="+mj-ea"/>
                <a:ea typeface="+mj-ea"/>
              </a:rPr>
              <a:t>重大突破</a:t>
            </a:r>
          </a:p>
        </p:txBody>
      </p:sp>
    </p:spTree>
    <p:extLst>
      <p:ext uri="{BB962C8B-B14F-4D97-AF65-F5344CB8AC3E}">
        <p14:creationId xmlns:p14="http://schemas.microsoft.com/office/powerpoint/2010/main" val="206358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任意多边形: 形状 118">
            <a:extLst>
              <a:ext uri="{FF2B5EF4-FFF2-40B4-BE49-F238E27FC236}">
                <a16:creationId xmlns:a16="http://schemas.microsoft.com/office/drawing/2014/main" id="{A306ECBA-DC1D-43A7-BE3B-E4B9BCBC5298}"/>
              </a:ext>
            </a:extLst>
          </p:cNvPr>
          <p:cNvSpPr/>
          <p:nvPr/>
        </p:nvSpPr>
        <p:spPr>
          <a:xfrm>
            <a:off x="0" y="3608588"/>
            <a:ext cx="12192000" cy="3249412"/>
          </a:xfrm>
          <a:custGeom>
            <a:avLst/>
            <a:gdLst>
              <a:gd name="connsiteX0" fmla="*/ 0 w 12192000"/>
              <a:gd name="connsiteY0" fmla="*/ 0 h 3249412"/>
              <a:gd name="connsiteX1" fmla="*/ 127506 w 12192000"/>
              <a:gd name="connsiteY1" fmla="*/ 12890 h 3249412"/>
              <a:gd name="connsiteX2" fmla="*/ 1625600 w 12192000"/>
              <a:gd name="connsiteY2" fmla="*/ 226812 h 3249412"/>
              <a:gd name="connsiteX3" fmla="*/ 4292601 w 12192000"/>
              <a:gd name="connsiteY3" fmla="*/ 74412 h 3249412"/>
              <a:gd name="connsiteX4" fmla="*/ 7112000 w 12192000"/>
              <a:gd name="connsiteY4" fmla="*/ 150612 h 3249412"/>
              <a:gd name="connsiteX5" fmla="*/ 9499600 w 12192000"/>
              <a:gd name="connsiteY5" fmla="*/ 252212 h 3249412"/>
              <a:gd name="connsiteX6" fmla="*/ 12148859 w 12192000"/>
              <a:gd name="connsiteY6" fmla="*/ 128065 h 3249412"/>
              <a:gd name="connsiteX7" fmla="*/ 12192000 w 12192000"/>
              <a:gd name="connsiteY7" fmla="*/ 133806 h 3249412"/>
              <a:gd name="connsiteX8" fmla="*/ 12192000 w 12192000"/>
              <a:gd name="connsiteY8" fmla="*/ 3249412 h 3249412"/>
              <a:gd name="connsiteX9" fmla="*/ 0 w 12192000"/>
              <a:gd name="connsiteY9" fmla="*/ 3249412 h 324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249412">
                <a:moveTo>
                  <a:pt x="0" y="0"/>
                </a:moveTo>
                <a:lnTo>
                  <a:pt x="127506" y="12890"/>
                </a:lnTo>
                <a:cubicBezTo>
                  <a:pt x="598240" y="72478"/>
                  <a:pt x="1154113" y="238719"/>
                  <a:pt x="1625600" y="226812"/>
                </a:cubicBezTo>
                <a:cubicBezTo>
                  <a:pt x="2463800" y="205645"/>
                  <a:pt x="3378200" y="87112"/>
                  <a:pt x="4292601" y="74412"/>
                </a:cubicBezTo>
                <a:cubicBezTo>
                  <a:pt x="5207001" y="61712"/>
                  <a:pt x="6172200" y="125212"/>
                  <a:pt x="7112000" y="150612"/>
                </a:cubicBezTo>
                <a:cubicBezTo>
                  <a:pt x="7979833" y="180245"/>
                  <a:pt x="8589433" y="239512"/>
                  <a:pt x="9499600" y="252212"/>
                </a:cubicBezTo>
                <a:cubicBezTo>
                  <a:pt x="10239111" y="262531"/>
                  <a:pt x="11417383" y="57661"/>
                  <a:pt x="12148859" y="128065"/>
                </a:cubicBezTo>
                <a:lnTo>
                  <a:pt x="12192000" y="133806"/>
                </a:lnTo>
                <a:lnTo>
                  <a:pt x="12192000" y="3249412"/>
                </a:lnTo>
                <a:lnTo>
                  <a:pt x="0" y="3249412"/>
                </a:lnTo>
                <a:close/>
              </a:path>
            </a:pathLst>
          </a:custGeom>
          <a:blipFill dpi="0" rotWithShape="1">
            <a:blip r:embed="rId2"/>
            <a:srcRect/>
            <a:tile tx="-19050" ty="-444500" sx="100000" sy="100000" flip="xy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765D0A9-AF13-42EA-974F-B9CE7539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存在问题</a:t>
            </a:r>
          </a:p>
        </p:txBody>
      </p:sp>
      <p:sp>
        <p:nvSpPr>
          <p:cNvPr id="59" name="对话气泡: 圆角矩形 58">
            <a:extLst>
              <a:ext uri="{FF2B5EF4-FFF2-40B4-BE49-F238E27FC236}">
                <a16:creationId xmlns:a16="http://schemas.microsoft.com/office/drawing/2014/main" id="{68880F33-7DA5-4967-B629-58874A77A340}"/>
              </a:ext>
            </a:extLst>
          </p:cNvPr>
          <p:cNvSpPr/>
          <p:nvPr/>
        </p:nvSpPr>
        <p:spPr>
          <a:xfrm>
            <a:off x="552987" y="1502084"/>
            <a:ext cx="3540988" cy="1862481"/>
          </a:xfrm>
          <a:prstGeom prst="wedgeRoundRectCallout">
            <a:avLst/>
          </a:prstGeom>
          <a:ln w="25400"/>
          <a:effectLst>
            <a:outerShdw blurRad="508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39B88E6-4A20-4578-B4CF-5E0C422E5A19}"/>
              </a:ext>
            </a:extLst>
          </p:cNvPr>
          <p:cNvSpPr txBox="1"/>
          <p:nvPr/>
        </p:nvSpPr>
        <p:spPr>
          <a:xfrm>
            <a:off x="1147860" y="1753507"/>
            <a:ext cx="2492805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28A5FF"/>
                    </a:gs>
                    <a:gs pos="100000">
                      <a:srgbClr val="005898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项目资源成本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15AE5FC-2E86-4174-9878-548A37995DA0}"/>
              </a:ext>
            </a:extLst>
          </p:cNvPr>
          <p:cNvSpPr txBox="1"/>
          <p:nvPr/>
        </p:nvSpPr>
        <p:spPr>
          <a:xfrm>
            <a:off x="1147860" y="2709385"/>
            <a:ext cx="249280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28A5FF"/>
                    </a:gs>
                    <a:gs pos="100000">
                      <a:srgbClr val="005898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项目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资源成本核算计量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B6C693F-CE92-4B9F-B349-37EDE63A730D}"/>
              </a:ext>
            </a:extLst>
          </p:cNvPr>
          <p:cNvSpPr txBox="1"/>
          <p:nvPr/>
        </p:nvSpPr>
        <p:spPr>
          <a:xfrm>
            <a:off x="1147859" y="2292857"/>
            <a:ext cx="249280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28A5FF"/>
                    </a:gs>
                    <a:gs pos="100000">
                      <a:srgbClr val="005898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项目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资源成本确认</a:t>
            </a: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2BD91E2B-019E-4620-9107-951F316A0CF3}"/>
              </a:ext>
            </a:extLst>
          </p:cNvPr>
          <p:cNvSpPr/>
          <p:nvPr/>
        </p:nvSpPr>
        <p:spPr>
          <a:xfrm>
            <a:off x="899915" y="2420668"/>
            <a:ext cx="113712" cy="113711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>
              <a:latin typeface="+mj-ea"/>
              <a:ea typeface="+mj-ea"/>
            </a:endParaRPr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423F494A-63AA-4B23-AEE5-0828F17D4E74}"/>
              </a:ext>
            </a:extLst>
          </p:cNvPr>
          <p:cNvSpPr/>
          <p:nvPr/>
        </p:nvSpPr>
        <p:spPr>
          <a:xfrm>
            <a:off x="899915" y="2837196"/>
            <a:ext cx="113712" cy="113711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>
              <a:latin typeface="+mj-ea"/>
              <a:ea typeface="+mj-ea"/>
            </a:endParaRPr>
          </a:p>
        </p:txBody>
      </p:sp>
      <p:sp>
        <p:nvSpPr>
          <p:cNvPr id="75" name="对话气泡: 圆角矩形 74">
            <a:extLst>
              <a:ext uri="{FF2B5EF4-FFF2-40B4-BE49-F238E27FC236}">
                <a16:creationId xmlns:a16="http://schemas.microsoft.com/office/drawing/2014/main" id="{E83AFDC3-9220-4AD5-B8DD-ADB36E022BB2}"/>
              </a:ext>
            </a:extLst>
          </p:cNvPr>
          <p:cNvSpPr/>
          <p:nvPr/>
        </p:nvSpPr>
        <p:spPr>
          <a:xfrm flipV="1">
            <a:off x="2439246" y="4208047"/>
            <a:ext cx="3540988" cy="1862481"/>
          </a:xfrm>
          <a:prstGeom prst="wedgeRoundRectCallout">
            <a:avLst/>
          </a:prstGeom>
          <a:ln w="25400"/>
          <a:effectLst>
            <a:outerShdw blurRad="508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9BB18C1A-E8FE-4382-8B34-08ECF7662FDB}"/>
              </a:ext>
            </a:extLst>
          </p:cNvPr>
          <p:cNvSpPr txBox="1"/>
          <p:nvPr/>
        </p:nvSpPr>
        <p:spPr>
          <a:xfrm>
            <a:off x="3087309" y="4459470"/>
            <a:ext cx="2492805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28A5FF"/>
                    </a:gs>
                    <a:gs pos="100000">
                      <a:srgbClr val="005898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生产配置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9989D49E-608E-40CA-93D6-2B77B479A856}"/>
              </a:ext>
            </a:extLst>
          </p:cNvPr>
          <p:cNvSpPr txBox="1"/>
          <p:nvPr/>
        </p:nvSpPr>
        <p:spPr>
          <a:xfrm>
            <a:off x="3087309" y="5415348"/>
            <a:ext cx="249280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28A5FF"/>
                    </a:gs>
                    <a:gs pos="100000">
                      <a:srgbClr val="005898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生产机械操作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EC82AFE4-AD45-437C-937B-742F6D3F126E}"/>
              </a:ext>
            </a:extLst>
          </p:cNvPr>
          <p:cNvSpPr txBox="1"/>
          <p:nvPr/>
        </p:nvSpPr>
        <p:spPr>
          <a:xfrm>
            <a:off x="3087308" y="4998820"/>
            <a:ext cx="249280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28A5FF"/>
                    </a:gs>
                    <a:gs pos="100000">
                      <a:srgbClr val="005898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机械设备</a:t>
            </a:r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E9DF7A73-1C97-43AE-97C4-7FB5C2D8642B}"/>
              </a:ext>
            </a:extLst>
          </p:cNvPr>
          <p:cNvSpPr/>
          <p:nvPr/>
        </p:nvSpPr>
        <p:spPr>
          <a:xfrm>
            <a:off x="2839364" y="5126631"/>
            <a:ext cx="113712" cy="113711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>
              <a:latin typeface="+mj-ea"/>
              <a:ea typeface="+mj-ea"/>
            </a:endParaRPr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38E46F8A-11F9-4DF5-9475-DBB0CC638B42}"/>
              </a:ext>
            </a:extLst>
          </p:cNvPr>
          <p:cNvSpPr/>
          <p:nvPr/>
        </p:nvSpPr>
        <p:spPr>
          <a:xfrm>
            <a:off x="2839364" y="5543159"/>
            <a:ext cx="113712" cy="113711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>
              <a:latin typeface="+mj-ea"/>
              <a:ea typeface="+mj-ea"/>
            </a:endParaRPr>
          </a:p>
        </p:txBody>
      </p:sp>
      <p:sp>
        <p:nvSpPr>
          <p:cNvPr id="67" name="对话气泡: 圆角矩形 66">
            <a:extLst>
              <a:ext uri="{FF2B5EF4-FFF2-40B4-BE49-F238E27FC236}">
                <a16:creationId xmlns:a16="http://schemas.microsoft.com/office/drawing/2014/main" id="{E3B05DEB-C7A1-423B-83D2-46669D673DB3}"/>
              </a:ext>
            </a:extLst>
          </p:cNvPr>
          <p:cNvSpPr/>
          <p:nvPr/>
        </p:nvSpPr>
        <p:spPr>
          <a:xfrm>
            <a:off x="4325505" y="1502084"/>
            <a:ext cx="3540988" cy="1862481"/>
          </a:xfrm>
          <a:prstGeom prst="wedgeRoundRectCallout">
            <a:avLst/>
          </a:prstGeom>
          <a:ln w="25400"/>
          <a:effectLst>
            <a:outerShdw blurRad="508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9B264AF6-C882-4A5C-B235-F7D4B24492D3}"/>
              </a:ext>
            </a:extLst>
          </p:cNvPr>
          <p:cNvSpPr txBox="1"/>
          <p:nvPr/>
        </p:nvSpPr>
        <p:spPr>
          <a:xfrm>
            <a:off x="4973568" y="2651477"/>
            <a:ext cx="2492805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28A5FF"/>
                    </a:gs>
                    <a:gs pos="100000">
                      <a:srgbClr val="005898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规划制定与实施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3CF42C02-2FFD-42AD-B3AC-8BA29354590B}"/>
              </a:ext>
            </a:extLst>
          </p:cNvPr>
          <p:cNvSpPr txBox="1"/>
          <p:nvPr/>
        </p:nvSpPr>
        <p:spPr>
          <a:xfrm>
            <a:off x="4973568" y="1787932"/>
            <a:ext cx="249280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28A5FF"/>
                    </a:gs>
                    <a:gs pos="100000">
                      <a:srgbClr val="005898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规划内容与目标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F3F8B6B9-AD1C-4883-946F-E7C1F373D74C}"/>
              </a:ext>
            </a:extLst>
          </p:cNvPr>
          <p:cNvSpPr txBox="1"/>
          <p:nvPr/>
        </p:nvSpPr>
        <p:spPr>
          <a:xfrm>
            <a:off x="4973567" y="2204460"/>
            <a:ext cx="249280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28A5FF"/>
                    </a:gs>
                    <a:gs pos="100000">
                      <a:srgbClr val="005898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资源配置与分析评价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8506CB09-21D3-42B9-BF9C-960501EC0FEF}"/>
              </a:ext>
            </a:extLst>
          </p:cNvPr>
          <p:cNvSpPr/>
          <p:nvPr/>
        </p:nvSpPr>
        <p:spPr>
          <a:xfrm>
            <a:off x="4725623" y="2332270"/>
            <a:ext cx="113712" cy="113711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>
              <a:latin typeface="+mj-ea"/>
              <a:ea typeface="+mj-ea"/>
            </a:endParaRPr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E8A87132-6C78-4BA4-9F9B-48A9AD38E64E}"/>
              </a:ext>
            </a:extLst>
          </p:cNvPr>
          <p:cNvSpPr/>
          <p:nvPr/>
        </p:nvSpPr>
        <p:spPr>
          <a:xfrm>
            <a:off x="4725623" y="1915742"/>
            <a:ext cx="113712" cy="113711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>
              <a:latin typeface="+mj-ea"/>
              <a:ea typeface="+mj-ea"/>
            </a:endParaRPr>
          </a:p>
        </p:txBody>
      </p:sp>
      <p:sp>
        <p:nvSpPr>
          <p:cNvPr id="82" name="对话气泡: 圆角矩形 81">
            <a:extLst>
              <a:ext uri="{FF2B5EF4-FFF2-40B4-BE49-F238E27FC236}">
                <a16:creationId xmlns:a16="http://schemas.microsoft.com/office/drawing/2014/main" id="{716223F8-B11E-495C-8EB6-FB10FA79415D}"/>
              </a:ext>
            </a:extLst>
          </p:cNvPr>
          <p:cNvSpPr/>
          <p:nvPr/>
        </p:nvSpPr>
        <p:spPr>
          <a:xfrm>
            <a:off x="8098025" y="1502084"/>
            <a:ext cx="3540988" cy="1862481"/>
          </a:xfrm>
          <a:prstGeom prst="wedgeRoundRectCallout">
            <a:avLst/>
          </a:prstGeom>
          <a:ln w="25400"/>
          <a:effectLst>
            <a:outerShdw blurRad="508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AFC81039-7EC3-4431-9B88-8279D1D98D8C}"/>
              </a:ext>
            </a:extLst>
          </p:cNvPr>
          <p:cNvSpPr txBox="1"/>
          <p:nvPr/>
        </p:nvSpPr>
        <p:spPr>
          <a:xfrm>
            <a:off x="8746088" y="1753507"/>
            <a:ext cx="2492805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28A5FF"/>
                    </a:gs>
                    <a:gs pos="100000">
                      <a:srgbClr val="005898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市场份额</a:t>
            </a: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0C549882-97FE-46FA-85D0-D32A68E61C93}"/>
              </a:ext>
            </a:extLst>
          </p:cNvPr>
          <p:cNvSpPr txBox="1"/>
          <p:nvPr/>
        </p:nvSpPr>
        <p:spPr>
          <a:xfrm>
            <a:off x="8746088" y="2709385"/>
            <a:ext cx="249280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28A5FF"/>
                    </a:gs>
                    <a:gs pos="100000">
                      <a:srgbClr val="005898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潜在市场挖掘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422A4AA8-2C5D-4058-B2E6-4CB41EC629B6}"/>
              </a:ext>
            </a:extLst>
          </p:cNvPr>
          <p:cNvSpPr txBox="1"/>
          <p:nvPr/>
        </p:nvSpPr>
        <p:spPr>
          <a:xfrm>
            <a:off x="8746087" y="2292857"/>
            <a:ext cx="249280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28A5FF"/>
                    </a:gs>
                    <a:gs pos="100000">
                      <a:srgbClr val="005898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现有市场分析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86" name="椭圆 85">
            <a:extLst>
              <a:ext uri="{FF2B5EF4-FFF2-40B4-BE49-F238E27FC236}">
                <a16:creationId xmlns:a16="http://schemas.microsoft.com/office/drawing/2014/main" id="{6295A608-B104-4C66-B8F9-0ACA1AE3CB4D}"/>
              </a:ext>
            </a:extLst>
          </p:cNvPr>
          <p:cNvSpPr/>
          <p:nvPr/>
        </p:nvSpPr>
        <p:spPr>
          <a:xfrm>
            <a:off x="8498143" y="2420668"/>
            <a:ext cx="113712" cy="113711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>
              <a:latin typeface="+mj-ea"/>
              <a:ea typeface="+mj-ea"/>
            </a:endParaRPr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DE87B243-A6BC-4BAB-994D-478E083DA223}"/>
              </a:ext>
            </a:extLst>
          </p:cNvPr>
          <p:cNvSpPr/>
          <p:nvPr/>
        </p:nvSpPr>
        <p:spPr>
          <a:xfrm>
            <a:off x="8498143" y="2837196"/>
            <a:ext cx="113712" cy="113711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>
              <a:latin typeface="+mj-ea"/>
              <a:ea typeface="+mj-ea"/>
            </a:endParaRPr>
          </a:p>
        </p:txBody>
      </p:sp>
      <p:sp>
        <p:nvSpPr>
          <p:cNvPr id="89" name="对话气泡: 圆角矩形 88">
            <a:extLst>
              <a:ext uri="{FF2B5EF4-FFF2-40B4-BE49-F238E27FC236}">
                <a16:creationId xmlns:a16="http://schemas.microsoft.com/office/drawing/2014/main" id="{B28DDDC0-0719-4D89-9590-FED6C3B0D9E3}"/>
              </a:ext>
            </a:extLst>
          </p:cNvPr>
          <p:cNvSpPr/>
          <p:nvPr/>
        </p:nvSpPr>
        <p:spPr>
          <a:xfrm flipV="1">
            <a:off x="6211764" y="4201038"/>
            <a:ext cx="3540988" cy="1862481"/>
          </a:xfrm>
          <a:prstGeom prst="wedgeRoundRectCallout">
            <a:avLst/>
          </a:prstGeom>
          <a:ln w="25400"/>
          <a:effectLst>
            <a:outerShdw blurRad="508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DE5C6C10-1313-4E97-9872-B42815441FF2}"/>
              </a:ext>
            </a:extLst>
          </p:cNvPr>
          <p:cNvSpPr txBox="1"/>
          <p:nvPr/>
        </p:nvSpPr>
        <p:spPr>
          <a:xfrm>
            <a:off x="6859827" y="5350431"/>
            <a:ext cx="2492805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28A5FF"/>
                    </a:gs>
                    <a:gs pos="100000">
                      <a:srgbClr val="005898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信息管理系统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AC19039A-7A42-47E2-BAD8-C08EB579E5FF}"/>
              </a:ext>
            </a:extLst>
          </p:cNvPr>
          <p:cNvSpPr txBox="1"/>
          <p:nvPr/>
        </p:nvSpPr>
        <p:spPr>
          <a:xfrm>
            <a:off x="6859827" y="4486886"/>
            <a:ext cx="249280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28A5FF"/>
                    </a:gs>
                    <a:gs pos="100000">
                      <a:srgbClr val="005898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信息管理系统搭建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F6995CBD-628D-49C8-898D-1AEEADFDD5E7}"/>
              </a:ext>
            </a:extLst>
          </p:cNvPr>
          <p:cNvSpPr txBox="1"/>
          <p:nvPr/>
        </p:nvSpPr>
        <p:spPr>
          <a:xfrm>
            <a:off x="6859826" y="4903414"/>
            <a:ext cx="249280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28A5FF"/>
                    </a:gs>
                    <a:gs pos="100000">
                      <a:srgbClr val="005898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dirty="0">
                <a:solidFill>
                  <a:schemeClr val="accent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信息管理系统维护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7E2934F7-D5CD-46D4-85B2-BCD72DCE5101}"/>
              </a:ext>
            </a:extLst>
          </p:cNvPr>
          <p:cNvSpPr/>
          <p:nvPr/>
        </p:nvSpPr>
        <p:spPr>
          <a:xfrm>
            <a:off x="6611882" y="5031224"/>
            <a:ext cx="113712" cy="113711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>
              <a:latin typeface="+mj-ea"/>
              <a:ea typeface="+mj-ea"/>
            </a:endParaRPr>
          </a:p>
        </p:txBody>
      </p:sp>
      <p:sp>
        <p:nvSpPr>
          <p:cNvPr id="94" name="椭圆 93">
            <a:extLst>
              <a:ext uri="{FF2B5EF4-FFF2-40B4-BE49-F238E27FC236}">
                <a16:creationId xmlns:a16="http://schemas.microsoft.com/office/drawing/2014/main" id="{C846F19A-CA66-4394-804F-336A458224CD}"/>
              </a:ext>
            </a:extLst>
          </p:cNvPr>
          <p:cNvSpPr/>
          <p:nvPr/>
        </p:nvSpPr>
        <p:spPr>
          <a:xfrm>
            <a:off x="6611882" y="4614696"/>
            <a:ext cx="113712" cy="113711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96817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小鸟&#10;&#10;低可信度描述已自动生成">
            <a:extLst>
              <a:ext uri="{FF2B5EF4-FFF2-40B4-BE49-F238E27FC236}">
                <a16:creationId xmlns:a16="http://schemas.microsoft.com/office/drawing/2014/main" id="{DA55E8E3-FC2D-49CB-9FFE-6A1497DB1E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35629">
            <a:off x="-45783" y="-671249"/>
            <a:ext cx="9695939" cy="565679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765D0A9-AF13-42EA-974F-B9CE7539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原因分析</a:t>
            </a:r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11754010-66F5-495E-8140-A81393B42BD9}"/>
              </a:ext>
            </a:extLst>
          </p:cNvPr>
          <p:cNvSpPr>
            <a:spLocks/>
          </p:cNvSpPr>
          <p:nvPr/>
        </p:nvSpPr>
        <p:spPr>
          <a:xfrm>
            <a:off x="705643" y="3706502"/>
            <a:ext cx="5381157" cy="2215991"/>
          </a:xfrm>
          <a:prstGeom prst="roundRect">
            <a:avLst>
              <a:gd name="adj" fmla="val 6499"/>
            </a:avLst>
          </a:prstGeom>
          <a:solidFill>
            <a:schemeClr val="accent1">
              <a:lumMod val="20000"/>
              <a:lumOff val="80000"/>
              <a:alpha val="90000"/>
            </a:schemeClr>
          </a:solidFill>
          <a:ln w="38100">
            <a:noFill/>
          </a:ln>
          <a:effectLst>
            <a:outerShdw blurRad="1270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4BC2954-2759-4AF6-A0B9-34A5A9A6F61D}"/>
              </a:ext>
            </a:extLst>
          </p:cNvPr>
          <p:cNvSpPr txBox="1"/>
          <p:nvPr/>
        </p:nvSpPr>
        <p:spPr>
          <a:xfrm>
            <a:off x="4559760" y="3423473"/>
            <a:ext cx="1576072" cy="221599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3800" dirty="0"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chemeClr val="bg1">
                      <a:alpha val="20000"/>
                    </a:schemeClr>
                  </a:outerShdw>
                </a:effectLst>
                <a:latin typeface="+mj-ea"/>
                <a:ea typeface="+mj-ea"/>
              </a:rPr>
              <a:t>O</a:t>
            </a:r>
            <a:endParaRPr lang="zh-CN" altLang="en-US" sz="13800" dirty="0">
              <a:blipFill dpi="0" rotWithShape="1">
                <a:blip r:embed="rId5"/>
                <a:srcRect/>
                <a:stretch>
                  <a:fillRect/>
                </a:stretch>
              </a:blipFill>
              <a:effectLst>
                <a:outerShdw blurRad="50800" dist="38100" dir="2700000" algn="tl" rotWithShape="0">
                  <a:schemeClr val="bg1">
                    <a:alpha val="2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7C3F1BA4-4848-46AB-B5DE-24DB541BF324}"/>
              </a:ext>
            </a:extLst>
          </p:cNvPr>
          <p:cNvSpPr/>
          <p:nvPr/>
        </p:nvSpPr>
        <p:spPr>
          <a:xfrm>
            <a:off x="4934783" y="4338573"/>
            <a:ext cx="922276" cy="33264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机会</a:t>
            </a:r>
          </a:p>
        </p:txBody>
      </p:sp>
      <p:sp>
        <p:nvSpPr>
          <p:cNvPr id="64" name="矩形: 圆角 63">
            <a:extLst>
              <a:ext uri="{FF2B5EF4-FFF2-40B4-BE49-F238E27FC236}">
                <a16:creationId xmlns:a16="http://schemas.microsoft.com/office/drawing/2014/main" id="{BCF9752F-6627-4496-963E-A2D49F996DF3}"/>
              </a:ext>
            </a:extLst>
          </p:cNvPr>
          <p:cNvSpPr>
            <a:spLocks/>
          </p:cNvSpPr>
          <p:nvPr/>
        </p:nvSpPr>
        <p:spPr>
          <a:xfrm flipH="1">
            <a:off x="6233785" y="3706502"/>
            <a:ext cx="5239871" cy="2215991"/>
          </a:xfrm>
          <a:prstGeom prst="roundRect">
            <a:avLst>
              <a:gd name="adj" fmla="val 6499"/>
            </a:avLst>
          </a:prstGeom>
          <a:solidFill>
            <a:schemeClr val="bg1"/>
          </a:solidFill>
          <a:ln w="38100">
            <a:noFill/>
          </a:ln>
          <a:effectLst>
            <a:outerShdw blurRad="127000" dist="50800" dir="540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B6CB703-7B6D-4635-A4A0-5AEE539BE279}"/>
              </a:ext>
            </a:extLst>
          </p:cNvPr>
          <p:cNvSpPr txBox="1"/>
          <p:nvPr/>
        </p:nvSpPr>
        <p:spPr>
          <a:xfrm>
            <a:off x="6365281" y="3423473"/>
            <a:ext cx="1317990" cy="221599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3800" dirty="0"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chemeClr val="bg1">
                      <a:alpha val="20000"/>
                    </a:schemeClr>
                  </a:outerShdw>
                </a:effectLst>
                <a:latin typeface="+mj-ea"/>
                <a:ea typeface="+mj-ea"/>
              </a:rPr>
              <a:t>T</a:t>
            </a:r>
            <a:endParaRPr lang="zh-CN" altLang="en-US" sz="13800" dirty="0">
              <a:blipFill dpi="0" rotWithShape="1">
                <a:blip r:embed="rId5"/>
                <a:srcRect/>
                <a:stretch>
                  <a:fillRect/>
                </a:stretch>
              </a:blipFill>
              <a:effectLst>
                <a:outerShdw blurRad="50800" dist="38100" dir="2700000" algn="tl" rotWithShape="0">
                  <a:schemeClr val="bg1">
                    <a:alpha val="2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1D68BADB-1A44-4D3C-9C95-DC2702B08E95}"/>
              </a:ext>
            </a:extLst>
          </p:cNvPr>
          <p:cNvSpPr/>
          <p:nvPr/>
        </p:nvSpPr>
        <p:spPr>
          <a:xfrm>
            <a:off x="6611263" y="4338573"/>
            <a:ext cx="922276" cy="33264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威胁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607489A4-28CC-42F8-BEDB-91B7A12532FB}"/>
              </a:ext>
            </a:extLst>
          </p:cNvPr>
          <p:cNvSpPr>
            <a:spLocks/>
          </p:cNvSpPr>
          <p:nvPr/>
        </p:nvSpPr>
        <p:spPr>
          <a:xfrm>
            <a:off x="705643" y="1341906"/>
            <a:ext cx="5381157" cy="2215991"/>
          </a:xfrm>
          <a:prstGeom prst="roundRect">
            <a:avLst>
              <a:gd name="adj" fmla="val 6499"/>
            </a:avLst>
          </a:prstGeom>
          <a:solidFill>
            <a:schemeClr val="bg1"/>
          </a:solidFill>
          <a:ln w="38100">
            <a:noFill/>
          </a:ln>
          <a:effectLst>
            <a:outerShdw blurRad="127000" dist="50800" dir="540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8E924D9-7712-471D-A67C-A9B797F599F0}"/>
              </a:ext>
            </a:extLst>
          </p:cNvPr>
          <p:cNvSpPr txBox="1"/>
          <p:nvPr/>
        </p:nvSpPr>
        <p:spPr>
          <a:xfrm>
            <a:off x="948378" y="2293035"/>
            <a:ext cx="3731113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6000">
              <a:lnSpc>
                <a:spcPct val="130000"/>
              </a:lnSpc>
              <a:buClr>
                <a:schemeClr val="bg1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请填入您的内容，或复制内容后点击右键选择只保留文本来粘贴您的内容。请填入您的内容，右键来粘贴内容。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CCF35CAF-5E58-4BA7-80C5-3DD8C11C4AFE}"/>
              </a:ext>
            </a:extLst>
          </p:cNvPr>
          <p:cNvSpPr txBox="1"/>
          <p:nvPr/>
        </p:nvSpPr>
        <p:spPr>
          <a:xfrm>
            <a:off x="948378" y="4658900"/>
            <a:ext cx="3731113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6000">
              <a:lnSpc>
                <a:spcPct val="130000"/>
              </a:lnSpc>
              <a:buClr>
                <a:schemeClr val="bg1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请填入您的内容，或复制内容后点击右键选择只保留文本来粘贴您的内容。请填入您的内容，右键来粘贴内容。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D9C9E46-0101-4570-B535-19622792BA03}"/>
              </a:ext>
            </a:extLst>
          </p:cNvPr>
          <p:cNvSpPr txBox="1"/>
          <p:nvPr/>
        </p:nvSpPr>
        <p:spPr>
          <a:xfrm>
            <a:off x="4690404" y="1659399"/>
            <a:ext cx="1314784" cy="221599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3800" dirty="0"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chemeClr val="bg1">
                      <a:alpha val="20000"/>
                    </a:schemeClr>
                  </a:outerShdw>
                </a:effectLst>
                <a:latin typeface="+mj-ea"/>
                <a:ea typeface="+mj-ea"/>
              </a:rPr>
              <a:t>S</a:t>
            </a:r>
            <a:endParaRPr lang="zh-CN" altLang="en-US" sz="13800" dirty="0">
              <a:blipFill dpi="0" rotWithShape="1">
                <a:blip r:embed="rId5"/>
                <a:srcRect/>
                <a:stretch>
                  <a:fillRect/>
                </a:stretch>
              </a:blipFill>
              <a:effectLst>
                <a:outerShdw blurRad="50800" dist="38100" dir="2700000" algn="tl" rotWithShape="0">
                  <a:schemeClr val="bg1">
                    <a:alpha val="2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621F3050-9CED-4492-99F0-9A4257E58C03}"/>
              </a:ext>
            </a:extLst>
          </p:cNvPr>
          <p:cNvSpPr/>
          <p:nvPr/>
        </p:nvSpPr>
        <p:spPr>
          <a:xfrm>
            <a:off x="4934783" y="2649745"/>
            <a:ext cx="922276" cy="33264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优势</a:t>
            </a:r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BBCF266E-8E93-4CDE-9801-0FECFD6CAAB5}"/>
              </a:ext>
            </a:extLst>
          </p:cNvPr>
          <p:cNvSpPr>
            <a:spLocks/>
          </p:cNvSpPr>
          <p:nvPr/>
        </p:nvSpPr>
        <p:spPr>
          <a:xfrm flipH="1">
            <a:off x="6233785" y="1341906"/>
            <a:ext cx="5239871" cy="2215991"/>
          </a:xfrm>
          <a:prstGeom prst="roundRect">
            <a:avLst>
              <a:gd name="adj" fmla="val 6499"/>
            </a:avLst>
          </a:prstGeom>
          <a:solidFill>
            <a:schemeClr val="accent1">
              <a:lumMod val="20000"/>
              <a:lumOff val="80000"/>
              <a:alpha val="90000"/>
            </a:schemeClr>
          </a:solidFill>
          <a:ln w="38100">
            <a:noFill/>
          </a:ln>
          <a:effectLst>
            <a:outerShdw blurRad="1270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81225C24-9372-4046-9495-CDB63AC87FF2}"/>
              </a:ext>
            </a:extLst>
          </p:cNvPr>
          <p:cNvSpPr txBox="1"/>
          <p:nvPr/>
        </p:nvSpPr>
        <p:spPr>
          <a:xfrm flipH="1">
            <a:off x="7791313" y="2293035"/>
            <a:ext cx="3521398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6000" algn="r">
              <a:lnSpc>
                <a:spcPct val="130000"/>
              </a:lnSpc>
              <a:buClr>
                <a:schemeClr val="bg1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请填入您的内容，或复制内容后点击右键选择只保留文本来粘贴您的内容。请填入您的内容。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73A7B98-64A5-488D-A22B-070E3FE37934}"/>
              </a:ext>
            </a:extLst>
          </p:cNvPr>
          <p:cNvSpPr txBox="1"/>
          <p:nvPr/>
        </p:nvSpPr>
        <p:spPr>
          <a:xfrm>
            <a:off x="6257239" y="1808101"/>
            <a:ext cx="1534074" cy="201593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2800" dirty="0"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chemeClr val="bg1">
                      <a:alpha val="20000"/>
                    </a:schemeClr>
                  </a:outerShdw>
                </a:effectLst>
                <a:latin typeface="+mj-ea"/>
                <a:ea typeface="+mj-ea"/>
              </a:rPr>
              <a:t>W</a:t>
            </a:r>
            <a:endParaRPr lang="zh-CN" altLang="en-US" sz="12800" dirty="0">
              <a:blipFill dpi="0" rotWithShape="1">
                <a:blip r:embed="rId5"/>
                <a:srcRect/>
                <a:stretch>
                  <a:fillRect/>
                </a:stretch>
              </a:blipFill>
              <a:effectLst>
                <a:outerShdw blurRad="50800" dist="38100" dir="2700000" algn="tl" rotWithShape="0">
                  <a:schemeClr val="bg1">
                    <a:alpha val="2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6AAE8E1D-28CB-40DE-8C44-95124820C941}"/>
              </a:ext>
            </a:extLst>
          </p:cNvPr>
          <p:cNvSpPr/>
          <p:nvPr/>
        </p:nvSpPr>
        <p:spPr>
          <a:xfrm>
            <a:off x="6611263" y="2649745"/>
            <a:ext cx="922276" cy="33264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劣势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8308FC53-ECC1-4D7C-BF58-834880DF405D}"/>
              </a:ext>
            </a:extLst>
          </p:cNvPr>
          <p:cNvSpPr txBox="1"/>
          <p:nvPr/>
        </p:nvSpPr>
        <p:spPr>
          <a:xfrm>
            <a:off x="7583367" y="4658900"/>
            <a:ext cx="3729345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6000" algn="r">
              <a:lnSpc>
                <a:spcPct val="130000"/>
              </a:lnSpc>
              <a:buClr>
                <a:schemeClr val="bg1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请填入您的内容，或复制内容后点击右键选择只保留文本来粘贴您的内容。请填入您的内容，右键来粘贴内容。</a:t>
            </a:r>
          </a:p>
        </p:txBody>
      </p:sp>
      <p:sp>
        <p:nvSpPr>
          <p:cNvPr id="86" name="矩形: 圆角 85">
            <a:extLst>
              <a:ext uri="{FF2B5EF4-FFF2-40B4-BE49-F238E27FC236}">
                <a16:creationId xmlns:a16="http://schemas.microsoft.com/office/drawing/2014/main" id="{5B6E2E4B-6945-4B7F-ADD4-706A91899CFC}"/>
              </a:ext>
            </a:extLst>
          </p:cNvPr>
          <p:cNvSpPr/>
          <p:nvPr/>
        </p:nvSpPr>
        <p:spPr>
          <a:xfrm>
            <a:off x="978812" y="1659399"/>
            <a:ext cx="922276" cy="33264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80000"/>
                  <a:lumOff val="20000"/>
                </a:schemeClr>
              </a:gs>
              <a:gs pos="7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技术</a:t>
            </a:r>
          </a:p>
        </p:txBody>
      </p:sp>
      <p:sp>
        <p:nvSpPr>
          <p:cNvPr id="88" name="矩形: 圆角 87">
            <a:extLst>
              <a:ext uri="{FF2B5EF4-FFF2-40B4-BE49-F238E27FC236}">
                <a16:creationId xmlns:a16="http://schemas.microsoft.com/office/drawing/2014/main" id="{3B801879-9CC0-4C93-9429-F3F00A1F55C9}"/>
              </a:ext>
            </a:extLst>
          </p:cNvPr>
          <p:cNvSpPr/>
          <p:nvPr/>
        </p:nvSpPr>
        <p:spPr>
          <a:xfrm>
            <a:off x="2048073" y="1659399"/>
            <a:ext cx="922276" cy="33264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80000"/>
                  <a:lumOff val="20000"/>
                </a:schemeClr>
              </a:gs>
              <a:gs pos="7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规模</a:t>
            </a:r>
          </a:p>
        </p:txBody>
      </p:sp>
      <p:sp>
        <p:nvSpPr>
          <p:cNvPr id="89" name="矩形: 圆角 88">
            <a:extLst>
              <a:ext uri="{FF2B5EF4-FFF2-40B4-BE49-F238E27FC236}">
                <a16:creationId xmlns:a16="http://schemas.microsoft.com/office/drawing/2014/main" id="{95DB2B5A-34B8-464E-B63A-27168683E80A}"/>
              </a:ext>
            </a:extLst>
          </p:cNvPr>
          <p:cNvSpPr/>
          <p:nvPr/>
        </p:nvSpPr>
        <p:spPr>
          <a:xfrm>
            <a:off x="3117334" y="1659399"/>
            <a:ext cx="922276" cy="3326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80000"/>
                  <a:lumOff val="20000"/>
                </a:schemeClr>
              </a:gs>
              <a:gs pos="7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市场</a:t>
            </a:r>
          </a:p>
        </p:txBody>
      </p:sp>
      <p:sp>
        <p:nvSpPr>
          <p:cNvPr id="92" name="矩形: 圆角 91">
            <a:extLst>
              <a:ext uri="{FF2B5EF4-FFF2-40B4-BE49-F238E27FC236}">
                <a16:creationId xmlns:a16="http://schemas.microsoft.com/office/drawing/2014/main" id="{786A6161-FE09-4137-A6A1-D1AD9A342189}"/>
              </a:ext>
            </a:extLst>
          </p:cNvPr>
          <p:cNvSpPr/>
          <p:nvPr/>
        </p:nvSpPr>
        <p:spPr>
          <a:xfrm>
            <a:off x="978812" y="4005924"/>
            <a:ext cx="922276" cy="33264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70000"/>
                </a:schemeClr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产品</a:t>
            </a:r>
          </a:p>
        </p:txBody>
      </p:sp>
      <p:sp>
        <p:nvSpPr>
          <p:cNvPr id="93" name="矩形: 圆角 92">
            <a:extLst>
              <a:ext uri="{FF2B5EF4-FFF2-40B4-BE49-F238E27FC236}">
                <a16:creationId xmlns:a16="http://schemas.microsoft.com/office/drawing/2014/main" id="{B173C710-3620-48EB-BCC6-3696CF4066E3}"/>
              </a:ext>
            </a:extLst>
          </p:cNvPr>
          <p:cNvSpPr/>
          <p:nvPr/>
        </p:nvSpPr>
        <p:spPr>
          <a:xfrm>
            <a:off x="2048073" y="4005924"/>
            <a:ext cx="922276" cy="33264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70000"/>
                </a:schemeClr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市场</a:t>
            </a:r>
          </a:p>
        </p:txBody>
      </p:sp>
      <p:sp>
        <p:nvSpPr>
          <p:cNvPr id="94" name="矩形: 圆角 93">
            <a:extLst>
              <a:ext uri="{FF2B5EF4-FFF2-40B4-BE49-F238E27FC236}">
                <a16:creationId xmlns:a16="http://schemas.microsoft.com/office/drawing/2014/main" id="{275DD81C-6B49-4867-9292-02BB663058DC}"/>
              </a:ext>
            </a:extLst>
          </p:cNvPr>
          <p:cNvSpPr/>
          <p:nvPr/>
        </p:nvSpPr>
        <p:spPr>
          <a:xfrm>
            <a:off x="3117334" y="4005924"/>
            <a:ext cx="922276" cy="33264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70000"/>
                </a:schemeClr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需求</a:t>
            </a:r>
          </a:p>
        </p:txBody>
      </p:sp>
      <p:sp>
        <p:nvSpPr>
          <p:cNvPr id="96" name="矩形: 圆角 95">
            <a:extLst>
              <a:ext uri="{FF2B5EF4-FFF2-40B4-BE49-F238E27FC236}">
                <a16:creationId xmlns:a16="http://schemas.microsoft.com/office/drawing/2014/main" id="{C8E4C5B5-DCE2-49BC-ADFC-BA8F183F0763}"/>
              </a:ext>
            </a:extLst>
          </p:cNvPr>
          <p:cNvSpPr/>
          <p:nvPr/>
        </p:nvSpPr>
        <p:spPr>
          <a:xfrm>
            <a:off x="8152390" y="1659398"/>
            <a:ext cx="922276" cy="33264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70000"/>
                </a:schemeClr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设备</a:t>
            </a:r>
          </a:p>
        </p:txBody>
      </p:sp>
      <p:sp>
        <p:nvSpPr>
          <p:cNvPr id="97" name="矩形: 圆角 96">
            <a:extLst>
              <a:ext uri="{FF2B5EF4-FFF2-40B4-BE49-F238E27FC236}">
                <a16:creationId xmlns:a16="http://schemas.microsoft.com/office/drawing/2014/main" id="{51D0DC9E-044F-49C8-96AC-7C8A9B8C2AAC}"/>
              </a:ext>
            </a:extLst>
          </p:cNvPr>
          <p:cNvSpPr/>
          <p:nvPr/>
        </p:nvSpPr>
        <p:spPr>
          <a:xfrm>
            <a:off x="9221651" y="1659398"/>
            <a:ext cx="922276" cy="33264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70000"/>
                </a:schemeClr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管理</a:t>
            </a:r>
          </a:p>
        </p:txBody>
      </p:sp>
      <p:sp>
        <p:nvSpPr>
          <p:cNvPr id="98" name="矩形: 圆角 97">
            <a:extLst>
              <a:ext uri="{FF2B5EF4-FFF2-40B4-BE49-F238E27FC236}">
                <a16:creationId xmlns:a16="http://schemas.microsoft.com/office/drawing/2014/main" id="{29BDE1F5-C181-4FEC-97AD-E583FB491FDC}"/>
              </a:ext>
            </a:extLst>
          </p:cNvPr>
          <p:cNvSpPr/>
          <p:nvPr/>
        </p:nvSpPr>
        <p:spPr>
          <a:xfrm>
            <a:off x="10290912" y="1659398"/>
            <a:ext cx="922276" cy="33264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70000"/>
                </a:schemeClr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经营</a:t>
            </a:r>
          </a:p>
        </p:txBody>
      </p: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BAD0F3E8-A10C-4B28-BA76-2E95CE69AB0B}"/>
              </a:ext>
            </a:extLst>
          </p:cNvPr>
          <p:cNvGrpSpPr/>
          <p:nvPr/>
        </p:nvGrpSpPr>
        <p:grpSpPr>
          <a:xfrm>
            <a:off x="8152390" y="4005924"/>
            <a:ext cx="3060798" cy="332649"/>
            <a:chOff x="978812" y="1659399"/>
            <a:chExt cx="3060798" cy="332649"/>
          </a:xfrm>
        </p:grpSpPr>
        <p:sp>
          <p:nvSpPr>
            <p:cNvPr id="100" name="矩形: 圆角 99">
              <a:extLst>
                <a:ext uri="{FF2B5EF4-FFF2-40B4-BE49-F238E27FC236}">
                  <a16:creationId xmlns:a16="http://schemas.microsoft.com/office/drawing/2014/main" id="{917E7891-9C9D-4F3A-914E-665CE4D78D17}"/>
                </a:ext>
              </a:extLst>
            </p:cNvPr>
            <p:cNvSpPr/>
            <p:nvPr/>
          </p:nvSpPr>
          <p:spPr>
            <a:xfrm>
              <a:off x="978812" y="1659399"/>
              <a:ext cx="922276" cy="33264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lumMod val="80000"/>
                    <a:lumOff val="20000"/>
                  </a:schemeClr>
                </a:gs>
                <a:gs pos="7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dirty="0">
                  <a:latin typeface="+mj-ea"/>
                  <a:ea typeface="+mj-ea"/>
                </a:rPr>
                <a:t>竞争</a:t>
              </a:r>
            </a:p>
          </p:txBody>
        </p:sp>
        <p:sp>
          <p:nvSpPr>
            <p:cNvPr id="101" name="矩形: 圆角 100">
              <a:extLst>
                <a:ext uri="{FF2B5EF4-FFF2-40B4-BE49-F238E27FC236}">
                  <a16:creationId xmlns:a16="http://schemas.microsoft.com/office/drawing/2014/main" id="{5D396895-BF9B-44C1-BB4E-01714B9D3B88}"/>
                </a:ext>
              </a:extLst>
            </p:cNvPr>
            <p:cNvSpPr/>
            <p:nvPr/>
          </p:nvSpPr>
          <p:spPr>
            <a:xfrm>
              <a:off x="2048073" y="1659399"/>
              <a:ext cx="922276" cy="33264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lumMod val="80000"/>
                    <a:lumOff val="20000"/>
                  </a:schemeClr>
                </a:gs>
                <a:gs pos="7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dirty="0">
                  <a:latin typeface="+mj-ea"/>
                  <a:ea typeface="+mj-ea"/>
                </a:rPr>
                <a:t>替代</a:t>
              </a:r>
            </a:p>
          </p:txBody>
        </p:sp>
        <p:sp>
          <p:nvSpPr>
            <p:cNvPr id="102" name="矩形: 圆角 101">
              <a:extLst>
                <a:ext uri="{FF2B5EF4-FFF2-40B4-BE49-F238E27FC236}">
                  <a16:creationId xmlns:a16="http://schemas.microsoft.com/office/drawing/2014/main" id="{116ACFCE-AE7C-489A-AF82-144D65A03982}"/>
                </a:ext>
              </a:extLst>
            </p:cNvPr>
            <p:cNvSpPr/>
            <p:nvPr/>
          </p:nvSpPr>
          <p:spPr>
            <a:xfrm>
              <a:off x="3117334" y="1659399"/>
              <a:ext cx="922276" cy="33264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lumMod val="80000"/>
                    <a:lumOff val="20000"/>
                  </a:schemeClr>
                </a:gs>
                <a:gs pos="7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dirty="0">
                  <a:latin typeface="+mj-ea"/>
                  <a:ea typeface="+mj-ea"/>
                </a:rPr>
                <a:t>突发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0277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小鸟&#10;&#10;低可信度描述已自动生成">
            <a:extLst>
              <a:ext uri="{FF2B5EF4-FFF2-40B4-BE49-F238E27FC236}">
                <a16:creationId xmlns:a16="http://schemas.microsoft.com/office/drawing/2014/main" id="{31024629-142D-409F-A48C-A17EFCBAC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4464" b="35457"/>
          <a:stretch>
            <a:fillRect/>
          </a:stretch>
        </p:blipFill>
        <p:spPr>
          <a:xfrm>
            <a:off x="4814888" y="3312312"/>
            <a:ext cx="7377113" cy="3545689"/>
          </a:xfrm>
          <a:custGeom>
            <a:avLst/>
            <a:gdLst>
              <a:gd name="connsiteX0" fmla="*/ 0 w 7377113"/>
              <a:gd name="connsiteY0" fmla="*/ 0 h 3545689"/>
              <a:gd name="connsiteX1" fmla="*/ 7377113 w 7377113"/>
              <a:gd name="connsiteY1" fmla="*/ 0 h 3545689"/>
              <a:gd name="connsiteX2" fmla="*/ 7377113 w 7377113"/>
              <a:gd name="connsiteY2" fmla="*/ 3545689 h 3545689"/>
              <a:gd name="connsiteX3" fmla="*/ 0 w 7377113"/>
              <a:gd name="connsiteY3" fmla="*/ 3545689 h 354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7113" h="3545689">
                <a:moveTo>
                  <a:pt x="0" y="0"/>
                </a:moveTo>
                <a:lnTo>
                  <a:pt x="7377113" y="0"/>
                </a:lnTo>
                <a:lnTo>
                  <a:pt x="7377113" y="3545689"/>
                </a:lnTo>
                <a:lnTo>
                  <a:pt x="0" y="3545689"/>
                </a:lnTo>
                <a:close/>
              </a:path>
            </a:pathLst>
          </a:custGeom>
        </p:spPr>
      </p:pic>
      <p:pic>
        <p:nvPicPr>
          <p:cNvPr id="47" name="图片 46" descr="图片包含 游戏机, 刀, 伞&#10;&#10;描述已自动生成">
            <a:extLst>
              <a:ext uri="{FF2B5EF4-FFF2-40B4-BE49-F238E27FC236}">
                <a16:creationId xmlns:a16="http://schemas.microsoft.com/office/drawing/2014/main" id="{BB5A569D-7150-4115-97C2-87B689C871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524" r="23610"/>
          <a:stretch/>
        </p:blipFill>
        <p:spPr>
          <a:xfrm>
            <a:off x="1" y="716832"/>
            <a:ext cx="3037689" cy="5535899"/>
          </a:xfrm>
          <a:custGeom>
            <a:avLst/>
            <a:gdLst>
              <a:gd name="connsiteX0" fmla="*/ 0 w 3037689"/>
              <a:gd name="connsiteY0" fmla="*/ 0 h 5535899"/>
              <a:gd name="connsiteX1" fmla="*/ 3037689 w 3037689"/>
              <a:gd name="connsiteY1" fmla="*/ 0 h 5535899"/>
              <a:gd name="connsiteX2" fmla="*/ 3037689 w 3037689"/>
              <a:gd name="connsiteY2" fmla="*/ 5535899 h 5535899"/>
              <a:gd name="connsiteX3" fmla="*/ 0 w 3037689"/>
              <a:gd name="connsiteY3" fmla="*/ 5535899 h 553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7689" h="5535899">
                <a:moveTo>
                  <a:pt x="0" y="0"/>
                </a:moveTo>
                <a:lnTo>
                  <a:pt x="3037689" y="0"/>
                </a:lnTo>
                <a:lnTo>
                  <a:pt x="3037689" y="5535899"/>
                </a:lnTo>
                <a:lnTo>
                  <a:pt x="0" y="5535899"/>
                </a:lnTo>
                <a:close/>
              </a:path>
            </a:pathLst>
          </a:cu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765D0A9-AF13-42EA-974F-B9CE7539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解决方案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99A13FB8-11D1-4BD3-B3CB-82FB02CEF9F2}"/>
              </a:ext>
            </a:extLst>
          </p:cNvPr>
          <p:cNvSpPr/>
          <p:nvPr/>
        </p:nvSpPr>
        <p:spPr>
          <a:xfrm>
            <a:off x="786438" y="1381935"/>
            <a:ext cx="2585428" cy="26167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272A82AC-2883-40B7-8D68-BE99DE536EA4}"/>
              </a:ext>
            </a:extLst>
          </p:cNvPr>
          <p:cNvSpPr/>
          <p:nvPr/>
        </p:nvSpPr>
        <p:spPr>
          <a:xfrm>
            <a:off x="3463726" y="1381935"/>
            <a:ext cx="2585428" cy="26167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A93086-FAF2-41D1-86F5-061459BA90E7}"/>
              </a:ext>
            </a:extLst>
          </p:cNvPr>
          <p:cNvSpPr/>
          <p:nvPr/>
        </p:nvSpPr>
        <p:spPr>
          <a:xfrm>
            <a:off x="6132603" y="1381935"/>
            <a:ext cx="2585428" cy="26167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6E607C6D-E2F9-4D15-B8B2-414C31DB60B4}"/>
              </a:ext>
            </a:extLst>
          </p:cNvPr>
          <p:cNvSpPr/>
          <p:nvPr/>
        </p:nvSpPr>
        <p:spPr>
          <a:xfrm>
            <a:off x="8805686" y="1381935"/>
            <a:ext cx="2585428" cy="261670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BD5E686-02EC-4E4D-AB2D-A9A48059C49A}"/>
              </a:ext>
            </a:extLst>
          </p:cNvPr>
          <p:cNvSpPr/>
          <p:nvPr/>
        </p:nvSpPr>
        <p:spPr>
          <a:xfrm>
            <a:off x="1804253" y="4121289"/>
            <a:ext cx="2089140" cy="211441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46F448D0-DF71-4E0F-9B66-FE0B32213977}"/>
              </a:ext>
            </a:extLst>
          </p:cNvPr>
          <p:cNvSpPr/>
          <p:nvPr/>
        </p:nvSpPr>
        <p:spPr>
          <a:xfrm>
            <a:off x="3964221" y="4121289"/>
            <a:ext cx="2089140" cy="211441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1BAB22D-2546-440C-9F29-2C8DB0B20E57}"/>
              </a:ext>
            </a:extLst>
          </p:cNvPr>
          <p:cNvSpPr/>
          <p:nvPr/>
        </p:nvSpPr>
        <p:spPr>
          <a:xfrm>
            <a:off x="6124190" y="4121289"/>
            <a:ext cx="2089140" cy="211441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29A4A969-F437-4986-9349-3BAF32B3E100}"/>
              </a:ext>
            </a:extLst>
          </p:cNvPr>
          <p:cNvSpPr/>
          <p:nvPr/>
        </p:nvSpPr>
        <p:spPr>
          <a:xfrm>
            <a:off x="8284160" y="4121289"/>
            <a:ext cx="2089140" cy="211441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36ADC779-3A2A-486B-BFAC-16A49E5193BF}"/>
              </a:ext>
            </a:extLst>
          </p:cNvPr>
          <p:cNvCxnSpPr>
            <a:stCxn id="4" idx="2"/>
            <a:endCxn id="11" idx="0"/>
          </p:cNvCxnSpPr>
          <p:nvPr/>
        </p:nvCxnSpPr>
        <p:spPr>
          <a:xfrm>
            <a:off x="2079152" y="3998636"/>
            <a:ext cx="769671" cy="122653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976140DD-8A62-4A50-9691-6CD024672026}"/>
              </a:ext>
            </a:extLst>
          </p:cNvPr>
          <p:cNvCxnSpPr>
            <a:stCxn id="5" idx="2"/>
            <a:endCxn id="12" idx="0"/>
          </p:cNvCxnSpPr>
          <p:nvPr/>
        </p:nvCxnSpPr>
        <p:spPr>
          <a:xfrm>
            <a:off x="4756440" y="3998636"/>
            <a:ext cx="252351" cy="122653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93A4D1ED-F32F-49D0-B092-17A1214EC8C9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flipH="1">
            <a:off x="7168760" y="3998636"/>
            <a:ext cx="256557" cy="122653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6BC3B4DB-9902-4FB8-9EC6-B403A2AAE19E}"/>
              </a:ext>
            </a:extLst>
          </p:cNvPr>
          <p:cNvCxnSpPr>
            <a:stCxn id="9" idx="2"/>
            <a:endCxn id="14" idx="0"/>
          </p:cNvCxnSpPr>
          <p:nvPr/>
        </p:nvCxnSpPr>
        <p:spPr>
          <a:xfrm flipH="1">
            <a:off x="9328730" y="3998636"/>
            <a:ext cx="769670" cy="122653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74F1F073-F827-4FD5-9E64-930A7F6E4C52}"/>
              </a:ext>
            </a:extLst>
          </p:cNvPr>
          <p:cNvSpPr txBox="1"/>
          <p:nvPr/>
        </p:nvSpPr>
        <p:spPr>
          <a:xfrm>
            <a:off x="863797" y="2093885"/>
            <a:ext cx="2430711" cy="12598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6000" algn="ctr">
              <a:lnSpc>
                <a:spcPct val="130000"/>
              </a:lnSpc>
              <a:buClr>
                <a:schemeClr val="bg1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请填入您的内容，或复制内容后点击右键选择只保留文本来粘贴您的内容。请填入您的内容。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CA2AA84-E236-43EB-B668-B51F3CEF276C}"/>
              </a:ext>
            </a:extLst>
          </p:cNvPr>
          <p:cNvSpPr txBox="1"/>
          <p:nvPr/>
        </p:nvSpPr>
        <p:spPr>
          <a:xfrm>
            <a:off x="3541085" y="2093885"/>
            <a:ext cx="2430711" cy="12598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6000" algn="ctr">
              <a:lnSpc>
                <a:spcPct val="130000"/>
              </a:lnSpc>
              <a:buClr>
                <a:schemeClr val="bg1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请填入您的内容，或复制内容后点击右键选择只保留文本来粘贴您的内容。请填入您的内容。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0938DAB-5362-4F86-A59E-D7BE1B81F076}"/>
              </a:ext>
            </a:extLst>
          </p:cNvPr>
          <p:cNvSpPr txBox="1"/>
          <p:nvPr/>
        </p:nvSpPr>
        <p:spPr>
          <a:xfrm>
            <a:off x="6209962" y="2093885"/>
            <a:ext cx="2430711" cy="12598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6000" algn="ctr">
              <a:lnSpc>
                <a:spcPct val="130000"/>
              </a:lnSpc>
              <a:buClr>
                <a:schemeClr val="bg1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请填入您的内容，或复制内容后点击右键选择只保留文本来粘贴您的内容。请填入您的内容。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C25C35A-ACC8-4AEB-BBD4-9EAECB43BB6C}"/>
              </a:ext>
            </a:extLst>
          </p:cNvPr>
          <p:cNvSpPr txBox="1"/>
          <p:nvPr/>
        </p:nvSpPr>
        <p:spPr>
          <a:xfrm>
            <a:off x="8962151" y="2093885"/>
            <a:ext cx="2430711" cy="12598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6000" algn="ctr">
              <a:lnSpc>
                <a:spcPct val="130000"/>
              </a:lnSpc>
              <a:buClr>
                <a:schemeClr val="bg1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请填入您的内容，或复制内容后点击右键选择只保留文本来粘贴您的内容。请填入您的内容。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6B9E560-F1F7-4243-828B-63164E4A0469}"/>
              </a:ext>
            </a:extLst>
          </p:cNvPr>
          <p:cNvSpPr txBox="1"/>
          <p:nvPr/>
        </p:nvSpPr>
        <p:spPr>
          <a:xfrm>
            <a:off x="1943085" y="4548546"/>
            <a:ext cx="1811477" cy="12598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6000" algn="ctr">
              <a:lnSpc>
                <a:spcPct val="130000"/>
              </a:lnSpc>
              <a:buClr>
                <a:schemeClr val="bg1"/>
              </a:buClr>
            </a:pPr>
            <a:r>
              <a:rPr lang="zh-CN" altLang="en-US" sz="1600" dirty="0">
                <a:solidFill>
                  <a:schemeClr val="bg1"/>
                </a:solidFill>
              </a:rPr>
              <a:t>请填入您的内容，或复制内容后点击右键选择只保留文本来粘贴内容。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6B1AC8A-26B8-460C-AD3E-A681C5AF183B}"/>
              </a:ext>
            </a:extLst>
          </p:cNvPr>
          <p:cNvSpPr txBox="1"/>
          <p:nvPr/>
        </p:nvSpPr>
        <p:spPr>
          <a:xfrm>
            <a:off x="4103052" y="4548546"/>
            <a:ext cx="1811477" cy="12598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6000" algn="ctr">
              <a:lnSpc>
                <a:spcPct val="130000"/>
              </a:lnSpc>
              <a:buClr>
                <a:schemeClr val="bg1"/>
              </a:buClr>
            </a:pPr>
            <a:r>
              <a:rPr lang="zh-CN" altLang="en-US" sz="1600" dirty="0">
                <a:solidFill>
                  <a:schemeClr val="bg1"/>
                </a:solidFill>
              </a:rPr>
              <a:t>请填入您的内容，或复制内容后点击右键选择只保留文本来粘贴内容。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340DD9E-423A-4A07-A58F-F2C6ABCD711C}"/>
              </a:ext>
            </a:extLst>
          </p:cNvPr>
          <p:cNvSpPr txBox="1"/>
          <p:nvPr/>
        </p:nvSpPr>
        <p:spPr>
          <a:xfrm>
            <a:off x="6263019" y="4548546"/>
            <a:ext cx="1811477" cy="12598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6000" algn="ctr">
              <a:lnSpc>
                <a:spcPct val="130000"/>
              </a:lnSpc>
              <a:buClr>
                <a:schemeClr val="bg1"/>
              </a:buClr>
            </a:pPr>
            <a:r>
              <a:rPr lang="zh-CN" altLang="en-US" sz="1600" dirty="0">
                <a:solidFill>
                  <a:schemeClr val="bg1"/>
                </a:solidFill>
              </a:rPr>
              <a:t>请填入您的内容，或复制内容后点击右键选择只保留文本来粘贴内容。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83DE03A-2F09-4961-A145-F4229B0CAE75}"/>
              </a:ext>
            </a:extLst>
          </p:cNvPr>
          <p:cNvSpPr txBox="1"/>
          <p:nvPr/>
        </p:nvSpPr>
        <p:spPr>
          <a:xfrm>
            <a:off x="8422986" y="4548546"/>
            <a:ext cx="1811477" cy="12598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6000" algn="ctr">
              <a:lnSpc>
                <a:spcPct val="130000"/>
              </a:lnSpc>
              <a:buClr>
                <a:schemeClr val="bg1"/>
              </a:buClr>
            </a:pPr>
            <a:r>
              <a:rPr lang="zh-CN" altLang="en-US" sz="1600" dirty="0">
                <a:solidFill>
                  <a:schemeClr val="bg1"/>
                </a:solidFill>
              </a:rPr>
              <a:t>请填入您的内容，或复制内容后点击右键选择只保留文本来粘贴内容。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9F9CCFF2-CEF0-4E51-8D51-3EF83850403F}"/>
              </a:ext>
            </a:extLst>
          </p:cNvPr>
          <p:cNvGrpSpPr/>
          <p:nvPr/>
        </p:nvGrpSpPr>
        <p:grpSpPr>
          <a:xfrm>
            <a:off x="1096869" y="3633248"/>
            <a:ext cx="9983814" cy="644422"/>
            <a:chOff x="1310981" y="3558231"/>
            <a:chExt cx="9983814" cy="64442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C3487DEE-7DE4-498E-890B-42462EED968E}"/>
                </a:ext>
              </a:extLst>
            </p:cNvPr>
            <p:cNvSpPr>
              <a:spLocks/>
            </p:cNvSpPr>
            <p:nvPr/>
          </p:nvSpPr>
          <p:spPr>
            <a:xfrm>
              <a:off x="1310981" y="3558231"/>
              <a:ext cx="2331103" cy="64442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82000">
                  <a:schemeClr val="accent4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技术改革</a:t>
              </a:r>
            </a:p>
          </p:txBody>
        </p:sp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C78838E6-7BA3-44D8-9623-06A2AF12B1DE}"/>
                </a:ext>
              </a:extLst>
            </p:cNvPr>
            <p:cNvSpPr>
              <a:spLocks/>
            </p:cNvSpPr>
            <p:nvPr/>
          </p:nvSpPr>
          <p:spPr>
            <a:xfrm>
              <a:off x="3861885" y="3558231"/>
              <a:ext cx="2331103" cy="64442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82000">
                  <a:schemeClr val="accent4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团队管理</a:t>
              </a:r>
            </a:p>
          </p:txBody>
        </p:sp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2ACD3B79-DB77-4F75-86FB-40CA642F7F5B}"/>
                </a:ext>
              </a:extLst>
            </p:cNvPr>
            <p:cNvSpPr>
              <a:spLocks/>
            </p:cNvSpPr>
            <p:nvPr/>
          </p:nvSpPr>
          <p:spPr>
            <a:xfrm>
              <a:off x="6412789" y="3558231"/>
              <a:ext cx="2331103" cy="64442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82000">
                  <a:schemeClr val="accent4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销售市场</a:t>
              </a:r>
            </a:p>
          </p:txBody>
        </p:sp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B8495C45-4C03-4976-B43D-F7A458F266BC}"/>
                </a:ext>
              </a:extLst>
            </p:cNvPr>
            <p:cNvSpPr>
              <a:spLocks/>
            </p:cNvSpPr>
            <p:nvPr/>
          </p:nvSpPr>
          <p:spPr>
            <a:xfrm>
              <a:off x="8963692" y="3558231"/>
              <a:ext cx="2331103" cy="64442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82000">
                  <a:schemeClr val="accent4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zh-CN" altLang="en-US" sz="2000" dirty="0">
                  <a:latin typeface="+mj-ea"/>
                  <a:ea typeface="+mj-ea"/>
                </a:rPr>
                <a:t>拓宽市场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5303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3499B6D-1BD7-45D4-9104-36621869BB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9102" y="1028700"/>
            <a:ext cx="3016250" cy="4359802"/>
          </a:xfrm>
        </p:spPr>
        <p:txBody>
          <a:bodyPr/>
          <a:lstStyle/>
          <a:p>
            <a:r>
              <a:rPr lang="en-US" altLang="zh-CN" dirty="0">
                <a:solidFill>
                  <a:schemeClr val="bg1">
                    <a:alpha val="40000"/>
                  </a:schemeClr>
                </a:solidFill>
              </a:rPr>
              <a:t>4</a:t>
            </a:r>
            <a:endParaRPr lang="zh-CN" altLang="en-US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9AC02C-ABCE-4C22-85A0-1F108AD17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Part FOUR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FE58CE5-2015-4950-8B77-848E5A0547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effectLst/>
        </p:spPr>
        <p:txBody>
          <a:bodyPr/>
          <a:lstStyle/>
          <a:p>
            <a:r>
              <a:rPr lang="zh-CN" altLang="en-US" b="1" dirty="0"/>
              <a:t>未来计划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9888A7-D95E-4FAE-AEE2-940128CFB7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Future Plans</a:t>
            </a:r>
          </a:p>
        </p:txBody>
      </p:sp>
    </p:spTree>
    <p:extLst>
      <p:ext uri="{BB962C8B-B14F-4D97-AF65-F5344CB8AC3E}">
        <p14:creationId xmlns:p14="http://schemas.microsoft.com/office/powerpoint/2010/main" val="202066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0EA35F1-F2E8-4A7E-9A03-FEBD3295E2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目录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0225F5-581C-471C-A121-E1A612629A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C354543-7C52-4C28-B3DE-DAE7BDE091AC}"/>
              </a:ext>
            </a:extLst>
          </p:cNvPr>
          <p:cNvSpPr/>
          <p:nvPr/>
        </p:nvSpPr>
        <p:spPr>
          <a:xfrm>
            <a:off x="3962400" y="2863850"/>
            <a:ext cx="1130300" cy="113030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>
              <a:latin typeface="+mj-ea"/>
              <a:ea typeface="+mj-ea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868CACE-DD1D-44F8-8808-2958FF627BE9}"/>
              </a:ext>
            </a:extLst>
          </p:cNvPr>
          <p:cNvGrpSpPr/>
          <p:nvPr/>
        </p:nvGrpSpPr>
        <p:grpSpPr>
          <a:xfrm>
            <a:off x="4178233" y="3156858"/>
            <a:ext cx="698634" cy="544285"/>
            <a:chOff x="6934200" y="279400"/>
            <a:chExt cx="1092200" cy="850900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47FDD2E6-B806-4D0D-B2F1-5E7F665A7FAE}"/>
                </a:ext>
              </a:extLst>
            </p:cNvPr>
            <p:cNvCxnSpPr>
              <a:cxnSpLocks/>
            </p:cNvCxnSpPr>
            <p:nvPr/>
          </p:nvCxnSpPr>
          <p:spPr>
            <a:xfrm>
              <a:off x="6934200" y="704850"/>
              <a:ext cx="749300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CD400EA0-0A56-40B1-BADB-9E48F7D6A1C2}"/>
                </a:ext>
              </a:extLst>
            </p:cNvPr>
            <p:cNvGrpSpPr/>
            <p:nvPr/>
          </p:nvGrpSpPr>
          <p:grpSpPr>
            <a:xfrm>
              <a:off x="7556500" y="279400"/>
              <a:ext cx="469900" cy="850900"/>
              <a:chOff x="3721100" y="-584200"/>
              <a:chExt cx="1270000" cy="2540000"/>
            </a:xfrm>
          </p:grpSpPr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7F231B4B-F285-4FEC-B143-2B7ADD24213D}"/>
                  </a:ext>
                </a:extLst>
              </p:cNvPr>
              <p:cNvSpPr/>
              <p:nvPr/>
            </p:nvSpPr>
            <p:spPr>
              <a:xfrm rot="10800000">
                <a:off x="3721100" y="-584200"/>
                <a:ext cx="1270000" cy="1270000"/>
              </a:xfrm>
              <a:prstGeom prst="arc">
                <a:avLst/>
              </a:prstGeom>
              <a:ln w="158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589488E9-7B5D-4C6B-B0E6-5C4B15E54BBE}"/>
                  </a:ext>
                </a:extLst>
              </p:cNvPr>
              <p:cNvSpPr/>
              <p:nvPr/>
            </p:nvSpPr>
            <p:spPr>
              <a:xfrm rot="10800000" flipV="1">
                <a:off x="3721100" y="685800"/>
                <a:ext cx="1270000" cy="1270000"/>
              </a:xfrm>
              <a:prstGeom prst="arc">
                <a:avLst/>
              </a:prstGeom>
              <a:ln w="158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973AFE9-1D94-42B4-AEDD-2459AFF18905}"/>
              </a:ext>
            </a:extLst>
          </p:cNvPr>
          <p:cNvSpPr/>
          <p:nvPr/>
        </p:nvSpPr>
        <p:spPr>
          <a:xfrm>
            <a:off x="5271420" y="1993867"/>
            <a:ext cx="2637322" cy="113029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80000"/>
                  <a:lumOff val="20000"/>
                </a:schemeClr>
              </a:gs>
              <a:gs pos="7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outerShdw blurRad="254000" dist="38100" dir="3900000" sx="110000" sy="110000" algn="tl" rotWithShape="0">
              <a:schemeClr val="accent1">
                <a:alpha val="20000"/>
              </a:schemeClr>
            </a:outerShdw>
            <a:reflection blurRad="6350" stA="40000" endPos="43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D08CEDB-DDCD-4727-B4C8-CBC7ED611C16}"/>
              </a:ext>
            </a:extLst>
          </p:cNvPr>
          <p:cNvGrpSpPr/>
          <p:nvPr/>
        </p:nvGrpSpPr>
        <p:grpSpPr>
          <a:xfrm>
            <a:off x="5560543" y="2297406"/>
            <a:ext cx="2059076" cy="523220"/>
            <a:chOff x="5473800" y="2297406"/>
            <a:chExt cx="2059076" cy="523220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34B54391-AADF-4A80-B42C-AFF4F39D283B}"/>
                </a:ext>
              </a:extLst>
            </p:cNvPr>
            <p:cNvGrpSpPr/>
            <p:nvPr/>
          </p:nvGrpSpPr>
          <p:grpSpPr>
            <a:xfrm>
              <a:off x="7144223" y="2308272"/>
              <a:ext cx="388653" cy="501488"/>
              <a:chOff x="5004490" y="638027"/>
              <a:chExt cx="519420" cy="670218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00F873F3-D62B-4B83-B642-7F7C31B36224}"/>
                  </a:ext>
                </a:extLst>
              </p:cNvPr>
              <p:cNvSpPr/>
              <p:nvPr/>
            </p:nvSpPr>
            <p:spPr>
              <a:xfrm>
                <a:off x="5004490" y="638027"/>
                <a:ext cx="519420" cy="670218"/>
              </a:xfrm>
              <a:custGeom>
                <a:avLst/>
                <a:gdLst>
                  <a:gd name="connsiteX0" fmla="*/ 533400 w 590550"/>
                  <a:gd name="connsiteY0" fmla="*/ 704850 h 762000"/>
                  <a:gd name="connsiteX1" fmla="*/ 57150 w 590550"/>
                  <a:gd name="connsiteY1" fmla="*/ 704850 h 762000"/>
                  <a:gd name="connsiteX2" fmla="*/ 57150 w 590550"/>
                  <a:gd name="connsiteY2" fmla="*/ 114300 h 762000"/>
                  <a:gd name="connsiteX3" fmla="*/ 161925 w 590550"/>
                  <a:gd name="connsiteY3" fmla="*/ 114300 h 762000"/>
                  <a:gd name="connsiteX4" fmla="*/ 161925 w 590550"/>
                  <a:gd name="connsiteY4" fmla="*/ 171450 h 762000"/>
                  <a:gd name="connsiteX5" fmla="*/ 428625 w 590550"/>
                  <a:gd name="connsiteY5" fmla="*/ 171450 h 762000"/>
                  <a:gd name="connsiteX6" fmla="*/ 428625 w 590550"/>
                  <a:gd name="connsiteY6" fmla="*/ 114300 h 762000"/>
                  <a:gd name="connsiteX7" fmla="*/ 533400 w 590550"/>
                  <a:gd name="connsiteY7" fmla="*/ 114300 h 762000"/>
                  <a:gd name="connsiteX8" fmla="*/ 295275 w 590550"/>
                  <a:gd name="connsiteY8" fmla="*/ 38100 h 762000"/>
                  <a:gd name="connsiteX9" fmla="*/ 323850 w 590550"/>
                  <a:gd name="connsiteY9" fmla="*/ 66675 h 762000"/>
                  <a:gd name="connsiteX10" fmla="*/ 295275 w 590550"/>
                  <a:gd name="connsiteY10" fmla="*/ 95250 h 762000"/>
                  <a:gd name="connsiteX11" fmla="*/ 266700 w 590550"/>
                  <a:gd name="connsiteY11" fmla="*/ 66675 h 762000"/>
                  <a:gd name="connsiteX12" fmla="*/ 294334 w 590550"/>
                  <a:gd name="connsiteY12" fmla="*/ 38100 h 762000"/>
                  <a:gd name="connsiteX13" fmla="*/ 295275 w 590550"/>
                  <a:gd name="connsiteY13" fmla="*/ 38100 h 762000"/>
                  <a:gd name="connsiteX14" fmla="*/ 552450 w 590550"/>
                  <a:gd name="connsiteY14" fmla="*/ 57150 h 762000"/>
                  <a:gd name="connsiteX15" fmla="*/ 390525 w 590550"/>
                  <a:gd name="connsiteY15" fmla="*/ 57150 h 762000"/>
                  <a:gd name="connsiteX16" fmla="*/ 390525 w 590550"/>
                  <a:gd name="connsiteY16" fmla="*/ 38100 h 762000"/>
                  <a:gd name="connsiteX17" fmla="*/ 352425 w 590550"/>
                  <a:gd name="connsiteY17" fmla="*/ 0 h 762000"/>
                  <a:gd name="connsiteX18" fmla="*/ 238125 w 590550"/>
                  <a:gd name="connsiteY18" fmla="*/ 0 h 762000"/>
                  <a:gd name="connsiteX19" fmla="*/ 200025 w 590550"/>
                  <a:gd name="connsiteY19" fmla="*/ 38100 h 762000"/>
                  <a:gd name="connsiteX20" fmla="*/ 200025 w 590550"/>
                  <a:gd name="connsiteY20" fmla="*/ 57150 h 762000"/>
                  <a:gd name="connsiteX21" fmla="*/ 38100 w 590550"/>
                  <a:gd name="connsiteY21" fmla="*/ 57150 h 762000"/>
                  <a:gd name="connsiteX22" fmla="*/ 0 w 590550"/>
                  <a:gd name="connsiteY22" fmla="*/ 95250 h 762000"/>
                  <a:gd name="connsiteX23" fmla="*/ 0 w 590550"/>
                  <a:gd name="connsiteY23" fmla="*/ 723900 h 762000"/>
                  <a:gd name="connsiteX24" fmla="*/ 38100 w 590550"/>
                  <a:gd name="connsiteY24" fmla="*/ 762000 h 762000"/>
                  <a:gd name="connsiteX25" fmla="*/ 552450 w 590550"/>
                  <a:gd name="connsiteY25" fmla="*/ 762000 h 762000"/>
                  <a:gd name="connsiteX26" fmla="*/ 590550 w 590550"/>
                  <a:gd name="connsiteY26" fmla="*/ 723900 h 762000"/>
                  <a:gd name="connsiteX27" fmla="*/ 590550 w 590550"/>
                  <a:gd name="connsiteY27" fmla="*/ 95250 h 762000"/>
                  <a:gd name="connsiteX28" fmla="*/ 552450 w 590550"/>
                  <a:gd name="connsiteY28" fmla="*/ 57150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90550" h="762000">
                    <a:moveTo>
                      <a:pt x="533400" y="704850"/>
                    </a:moveTo>
                    <a:lnTo>
                      <a:pt x="57150" y="704850"/>
                    </a:lnTo>
                    <a:lnTo>
                      <a:pt x="57150" y="114300"/>
                    </a:lnTo>
                    <a:lnTo>
                      <a:pt x="161925" y="114300"/>
                    </a:lnTo>
                    <a:lnTo>
                      <a:pt x="161925" y="171450"/>
                    </a:lnTo>
                    <a:lnTo>
                      <a:pt x="428625" y="171450"/>
                    </a:lnTo>
                    <a:lnTo>
                      <a:pt x="428625" y="114300"/>
                    </a:lnTo>
                    <a:lnTo>
                      <a:pt x="533400" y="114300"/>
                    </a:lnTo>
                    <a:close/>
                    <a:moveTo>
                      <a:pt x="295275" y="38100"/>
                    </a:moveTo>
                    <a:cubicBezTo>
                      <a:pt x="311057" y="38100"/>
                      <a:pt x="323850" y="50893"/>
                      <a:pt x="323850" y="66675"/>
                    </a:cubicBezTo>
                    <a:cubicBezTo>
                      <a:pt x="323850" y="82457"/>
                      <a:pt x="311057" y="95250"/>
                      <a:pt x="295275" y="95250"/>
                    </a:cubicBezTo>
                    <a:cubicBezTo>
                      <a:pt x="279493" y="95250"/>
                      <a:pt x="266700" y="82457"/>
                      <a:pt x="266700" y="66675"/>
                    </a:cubicBezTo>
                    <a:cubicBezTo>
                      <a:pt x="266440" y="51153"/>
                      <a:pt x="278812" y="38360"/>
                      <a:pt x="294334" y="38100"/>
                    </a:cubicBezTo>
                    <a:cubicBezTo>
                      <a:pt x="294647" y="38094"/>
                      <a:pt x="294962" y="38094"/>
                      <a:pt x="295275" y="38100"/>
                    </a:cubicBezTo>
                    <a:close/>
                    <a:moveTo>
                      <a:pt x="552450" y="57150"/>
                    </a:moveTo>
                    <a:lnTo>
                      <a:pt x="390525" y="57150"/>
                    </a:lnTo>
                    <a:lnTo>
                      <a:pt x="390525" y="38100"/>
                    </a:lnTo>
                    <a:cubicBezTo>
                      <a:pt x="390525" y="17058"/>
                      <a:pt x="373467" y="0"/>
                      <a:pt x="352425" y="0"/>
                    </a:cubicBezTo>
                    <a:lnTo>
                      <a:pt x="238125" y="0"/>
                    </a:lnTo>
                    <a:cubicBezTo>
                      <a:pt x="217083" y="0"/>
                      <a:pt x="200025" y="17058"/>
                      <a:pt x="200025" y="38100"/>
                    </a:cubicBezTo>
                    <a:lnTo>
                      <a:pt x="200025" y="57150"/>
                    </a:lnTo>
                    <a:lnTo>
                      <a:pt x="38100" y="57150"/>
                    </a:lnTo>
                    <a:cubicBezTo>
                      <a:pt x="17058" y="57150"/>
                      <a:pt x="0" y="74208"/>
                      <a:pt x="0" y="95250"/>
                    </a:cubicBezTo>
                    <a:lnTo>
                      <a:pt x="0" y="723900"/>
                    </a:lnTo>
                    <a:cubicBezTo>
                      <a:pt x="0" y="744942"/>
                      <a:pt x="17058" y="762000"/>
                      <a:pt x="38100" y="762000"/>
                    </a:cubicBezTo>
                    <a:lnTo>
                      <a:pt x="552450" y="762000"/>
                    </a:lnTo>
                    <a:cubicBezTo>
                      <a:pt x="573492" y="762000"/>
                      <a:pt x="590550" y="744942"/>
                      <a:pt x="590550" y="723900"/>
                    </a:cubicBezTo>
                    <a:lnTo>
                      <a:pt x="590550" y="95250"/>
                    </a:lnTo>
                    <a:cubicBezTo>
                      <a:pt x="590550" y="74208"/>
                      <a:pt x="573492" y="57150"/>
                      <a:pt x="552450" y="57150"/>
                    </a:cubicBez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71290DF1-06AC-4980-BCD7-DB026751FC95}"/>
                  </a:ext>
                </a:extLst>
              </p:cNvPr>
              <p:cNvSpPr/>
              <p:nvPr/>
            </p:nvSpPr>
            <p:spPr>
              <a:xfrm>
                <a:off x="5280955" y="855848"/>
                <a:ext cx="142421" cy="33510"/>
              </a:xfrm>
              <a:custGeom>
                <a:avLst/>
                <a:gdLst>
                  <a:gd name="connsiteX0" fmla="*/ 0 w 161925"/>
                  <a:gd name="connsiteY0" fmla="*/ 0 h 38100"/>
                  <a:gd name="connsiteX1" fmla="*/ 161925 w 161925"/>
                  <a:gd name="connsiteY1" fmla="*/ 0 h 38100"/>
                  <a:gd name="connsiteX2" fmla="*/ 161925 w 161925"/>
                  <a:gd name="connsiteY2" fmla="*/ 38100 h 38100"/>
                  <a:gd name="connsiteX3" fmla="*/ 0 w 161925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5" h="38100">
                    <a:moveTo>
                      <a:pt x="0" y="0"/>
                    </a:moveTo>
                    <a:lnTo>
                      <a:pt x="161925" y="0"/>
                    </a:lnTo>
                    <a:lnTo>
                      <a:pt x="161925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39B75F34-06A0-4858-86E7-B24DF40AD737}"/>
                  </a:ext>
                </a:extLst>
              </p:cNvPr>
              <p:cNvSpPr/>
              <p:nvPr/>
            </p:nvSpPr>
            <p:spPr>
              <a:xfrm>
                <a:off x="5280955" y="956380"/>
                <a:ext cx="142421" cy="33510"/>
              </a:xfrm>
              <a:custGeom>
                <a:avLst/>
                <a:gdLst>
                  <a:gd name="connsiteX0" fmla="*/ 0 w 161925"/>
                  <a:gd name="connsiteY0" fmla="*/ 0 h 38100"/>
                  <a:gd name="connsiteX1" fmla="*/ 161925 w 161925"/>
                  <a:gd name="connsiteY1" fmla="*/ 0 h 38100"/>
                  <a:gd name="connsiteX2" fmla="*/ 161925 w 161925"/>
                  <a:gd name="connsiteY2" fmla="*/ 38100 h 38100"/>
                  <a:gd name="connsiteX3" fmla="*/ 0 w 161925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5" h="38100">
                    <a:moveTo>
                      <a:pt x="0" y="0"/>
                    </a:moveTo>
                    <a:lnTo>
                      <a:pt x="161925" y="0"/>
                    </a:lnTo>
                    <a:lnTo>
                      <a:pt x="161925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7B6160DC-F3CA-49EF-84FC-F0B37759B1FD}"/>
                  </a:ext>
                </a:extLst>
              </p:cNvPr>
              <p:cNvSpPr/>
              <p:nvPr/>
            </p:nvSpPr>
            <p:spPr>
              <a:xfrm>
                <a:off x="5280955" y="1056913"/>
                <a:ext cx="142421" cy="33510"/>
              </a:xfrm>
              <a:custGeom>
                <a:avLst/>
                <a:gdLst>
                  <a:gd name="connsiteX0" fmla="*/ 0 w 161925"/>
                  <a:gd name="connsiteY0" fmla="*/ 0 h 38100"/>
                  <a:gd name="connsiteX1" fmla="*/ 161925 w 161925"/>
                  <a:gd name="connsiteY1" fmla="*/ 0 h 38100"/>
                  <a:gd name="connsiteX2" fmla="*/ 161925 w 161925"/>
                  <a:gd name="connsiteY2" fmla="*/ 38100 h 38100"/>
                  <a:gd name="connsiteX3" fmla="*/ 0 w 161925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5" h="38100">
                    <a:moveTo>
                      <a:pt x="0" y="0"/>
                    </a:moveTo>
                    <a:lnTo>
                      <a:pt x="161925" y="0"/>
                    </a:lnTo>
                    <a:lnTo>
                      <a:pt x="161925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868E7D39-0B22-4E90-8E9E-8AC5DEB2EA0D}"/>
                  </a:ext>
                </a:extLst>
              </p:cNvPr>
              <p:cNvSpPr/>
              <p:nvPr/>
            </p:nvSpPr>
            <p:spPr>
              <a:xfrm>
                <a:off x="5280962" y="1157446"/>
                <a:ext cx="142422" cy="33510"/>
              </a:xfrm>
              <a:custGeom>
                <a:avLst/>
                <a:gdLst>
                  <a:gd name="connsiteX0" fmla="*/ 0 w 161925"/>
                  <a:gd name="connsiteY0" fmla="*/ 0 h 38100"/>
                  <a:gd name="connsiteX1" fmla="*/ 161925 w 161925"/>
                  <a:gd name="connsiteY1" fmla="*/ 0 h 38100"/>
                  <a:gd name="connsiteX2" fmla="*/ 161925 w 161925"/>
                  <a:gd name="connsiteY2" fmla="*/ 38100 h 38100"/>
                  <a:gd name="connsiteX3" fmla="*/ 0 w 161925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5" h="38100">
                    <a:moveTo>
                      <a:pt x="0" y="0"/>
                    </a:moveTo>
                    <a:lnTo>
                      <a:pt x="161925" y="0"/>
                    </a:lnTo>
                    <a:lnTo>
                      <a:pt x="161925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F47C2EB7-7F94-4402-818E-666AEB0BFA93}"/>
                  </a:ext>
                </a:extLst>
              </p:cNvPr>
              <p:cNvSpPr/>
              <p:nvPr/>
            </p:nvSpPr>
            <p:spPr>
              <a:xfrm>
                <a:off x="5110953" y="819884"/>
                <a:ext cx="112144" cy="90362"/>
              </a:xfrm>
              <a:custGeom>
                <a:avLst/>
                <a:gdLst>
                  <a:gd name="connsiteX0" fmla="*/ 0 w 127501"/>
                  <a:gd name="connsiteY0" fmla="*/ 58036 h 102736"/>
                  <a:gd name="connsiteX1" fmla="*/ 19936 w 127501"/>
                  <a:gd name="connsiteY1" fmla="*/ 38100 h 102736"/>
                  <a:gd name="connsiteX2" fmla="*/ 44701 w 127501"/>
                  <a:gd name="connsiteY2" fmla="*/ 62865 h 102736"/>
                  <a:gd name="connsiteX3" fmla="*/ 107566 w 127501"/>
                  <a:gd name="connsiteY3" fmla="*/ 0 h 102736"/>
                  <a:gd name="connsiteX4" fmla="*/ 127502 w 127501"/>
                  <a:gd name="connsiteY4" fmla="*/ 19936 h 102736"/>
                  <a:gd name="connsiteX5" fmla="*/ 44701 w 127501"/>
                  <a:gd name="connsiteY5" fmla="*/ 102737 h 102736"/>
                  <a:gd name="connsiteX6" fmla="*/ 0 w 127501"/>
                  <a:gd name="connsiteY6" fmla="*/ 58036 h 10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501" h="102736">
                    <a:moveTo>
                      <a:pt x="0" y="58036"/>
                    </a:moveTo>
                    <a:lnTo>
                      <a:pt x="19936" y="38100"/>
                    </a:lnTo>
                    <a:lnTo>
                      <a:pt x="44701" y="62865"/>
                    </a:lnTo>
                    <a:lnTo>
                      <a:pt x="107566" y="0"/>
                    </a:lnTo>
                    <a:lnTo>
                      <a:pt x="127502" y="19936"/>
                    </a:lnTo>
                    <a:lnTo>
                      <a:pt x="44701" y="102737"/>
                    </a:lnTo>
                    <a:lnTo>
                      <a:pt x="0" y="58036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BA595D2E-CFB7-49E8-A9B3-BADBF8D5F4BC}"/>
                  </a:ext>
                </a:extLst>
              </p:cNvPr>
              <p:cNvSpPr/>
              <p:nvPr/>
            </p:nvSpPr>
            <p:spPr>
              <a:xfrm>
                <a:off x="5110938" y="920416"/>
                <a:ext cx="112144" cy="90362"/>
              </a:xfrm>
              <a:custGeom>
                <a:avLst/>
                <a:gdLst>
                  <a:gd name="connsiteX0" fmla="*/ 0 w 127501"/>
                  <a:gd name="connsiteY0" fmla="*/ 58036 h 102736"/>
                  <a:gd name="connsiteX1" fmla="*/ 19936 w 127501"/>
                  <a:gd name="connsiteY1" fmla="*/ 38100 h 102736"/>
                  <a:gd name="connsiteX2" fmla="*/ 44701 w 127501"/>
                  <a:gd name="connsiteY2" fmla="*/ 62865 h 102736"/>
                  <a:gd name="connsiteX3" fmla="*/ 107566 w 127501"/>
                  <a:gd name="connsiteY3" fmla="*/ 0 h 102736"/>
                  <a:gd name="connsiteX4" fmla="*/ 127502 w 127501"/>
                  <a:gd name="connsiteY4" fmla="*/ 19936 h 102736"/>
                  <a:gd name="connsiteX5" fmla="*/ 44701 w 127501"/>
                  <a:gd name="connsiteY5" fmla="*/ 102737 h 102736"/>
                  <a:gd name="connsiteX6" fmla="*/ 0 w 127501"/>
                  <a:gd name="connsiteY6" fmla="*/ 58036 h 10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501" h="102736">
                    <a:moveTo>
                      <a:pt x="0" y="58036"/>
                    </a:moveTo>
                    <a:lnTo>
                      <a:pt x="19936" y="38100"/>
                    </a:lnTo>
                    <a:lnTo>
                      <a:pt x="44701" y="62865"/>
                    </a:lnTo>
                    <a:lnTo>
                      <a:pt x="107566" y="0"/>
                    </a:lnTo>
                    <a:lnTo>
                      <a:pt x="127502" y="19936"/>
                    </a:lnTo>
                    <a:lnTo>
                      <a:pt x="44701" y="102737"/>
                    </a:lnTo>
                    <a:lnTo>
                      <a:pt x="0" y="58036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6DEC6055-40A6-4363-B300-A744E0E3ECC1}"/>
                  </a:ext>
                </a:extLst>
              </p:cNvPr>
              <p:cNvSpPr/>
              <p:nvPr/>
            </p:nvSpPr>
            <p:spPr>
              <a:xfrm>
                <a:off x="5110954" y="1020950"/>
                <a:ext cx="112144" cy="90362"/>
              </a:xfrm>
              <a:custGeom>
                <a:avLst/>
                <a:gdLst>
                  <a:gd name="connsiteX0" fmla="*/ 0 w 127501"/>
                  <a:gd name="connsiteY0" fmla="*/ 58036 h 102736"/>
                  <a:gd name="connsiteX1" fmla="*/ 19936 w 127501"/>
                  <a:gd name="connsiteY1" fmla="*/ 38100 h 102736"/>
                  <a:gd name="connsiteX2" fmla="*/ 44701 w 127501"/>
                  <a:gd name="connsiteY2" fmla="*/ 62865 h 102736"/>
                  <a:gd name="connsiteX3" fmla="*/ 107566 w 127501"/>
                  <a:gd name="connsiteY3" fmla="*/ 0 h 102736"/>
                  <a:gd name="connsiteX4" fmla="*/ 127502 w 127501"/>
                  <a:gd name="connsiteY4" fmla="*/ 19936 h 102736"/>
                  <a:gd name="connsiteX5" fmla="*/ 44701 w 127501"/>
                  <a:gd name="connsiteY5" fmla="*/ 102737 h 102736"/>
                  <a:gd name="connsiteX6" fmla="*/ 0 w 127501"/>
                  <a:gd name="connsiteY6" fmla="*/ 58036 h 10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501" h="102736">
                    <a:moveTo>
                      <a:pt x="0" y="58036"/>
                    </a:moveTo>
                    <a:lnTo>
                      <a:pt x="19936" y="38100"/>
                    </a:lnTo>
                    <a:lnTo>
                      <a:pt x="44701" y="62865"/>
                    </a:lnTo>
                    <a:lnTo>
                      <a:pt x="107566" y="0"/>
                    </a:lnTo>
                    <a:lnTo>
                      <a:pt x="127502" y="19936"/>
                    </a:lnTo>
                    <a:lnTo>
                      <a:pt x="44701" y="102737"/>
                    </a:lnTo>
                    <a:lnTo>
                      <a:pt x="0" y="58036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12CD0F3C-CD8A-4C2B-B47B-689E1093BA3F}"/>
                  </a:ext>
                </a:extLst>
              </p:cNvPr>
              <p:cNvSpPr/>
              <p:nvPr/>
            </p:nvSpPr>
            <p:spPr>
              <a:xfrm>
                <a:off x="5110949" y="1121485"/>
                <a:ext cx="112144" cy="90362"/>
              </a:xfrm>
              <a:custGeom>
                <a:avLst/>
                <a:gdLst>
                  <a:gd name="connsiteX0" fmla="*/ 0 w 127501"/>
                  <a:gd name="connsiteY0" fmla="*/ 58036 h 102736"/>
                  <a:gd name="connsiteX1" fmla="*/ 19936 w 127501"/>
                  <a:gd name="connsiteY1" fmla="*/ 38100 h 102736"/>
                  <a:gd name="connsiteX2" fmla="*/ 44701 w 127501"/>
                  <a:gd name="connsiteY2" fmla="*/ 62865 h 102736"/>
                  <a:gd name="connsiteX3" fmla="*/ 107566 w 127501"/>
                  <a:gd name="connsiteY3" fmla="*/ 0 h 102736"/>
                  <a:gd name="connsiteX4" fmla="*/ 127502 w 127501"/>
                  <a:gd name="connsiteY4" fmla="*/ 19936 h 102736"/>
                  <a:gd name="connsiteX5" fmla="*/ 44701 w 127501"/>
                  <a:gd name="connsiteY5" fmla="*/ 102737 h 102736"/>
                  <a:gd name="connsiteX6" fmla="*/ 0 w 127501"/>
                  <a:gd name="connsiteY6" fmla="*/ 58036 h 10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501" h="102736">
                    <a:moveTo>
                      <a:pt x="0" y="58036"/>
                    </a:moveTo>
                    <a:lnTo>
                      <a:pt x="19936" y="38100"/>
                    </a:lnTo>
                    <a:lnTo>
                      <a:pt x="44701" y="62865"/>
                    </a:lnTo>
                    <a:lnTo>
                      <a:pt x="107566" y="0"/>
                    </a:lnTo>
                    <a:lnTo>
                      <a:pt x="127502" y="19936"/>
                    </a:lnTo>
                    <a:lnTo>
                      <a:pt x="44701" y="102737"/>
                    </a:lnTo>
                    <a:lnTo>
                      <a:pt x="0" y="58036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3004EB0-BBA8-4F2B-8F91-B7C7271623C7}"/>
                </a:ext>
              </a:extLst>
            </p:cNvPr>
            <p:cNvSpPr txBox="1"/>
            <p:nvPr/>
          </p:nvSpPr>
          <p:spPr>
            <a:xfrm>
              <a:off x="5473800" y="2297406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127000" dist="38100" dir="2700000" sx="110000" sy="110000" algn="tl" rotWithShape="0">
                      <a:schemeClr val="accent1">
                        <a:lumMod val="20000"/>
                        <a:lumOff val="80000"/>
                        <a:alpha val="20000"/>
                      </a:schemeClr>
                    </a:outerShdw>
                  </a:effectLst>
                  <a:latin typeface="+mj-ea"/>
                  <a:ea typeface="+mj-ea"/>
                </a:rPr>
                <a:t>工作概述</a:t>
              </a:r>
            </a:p>
          </p:txBody>
        </p:sp>
      </p:grpSp>
      <p:sp>
        <p:nvSpPr>
          <p:cNvPr id="24" name="椭圆 23">
            <a:extLst>
              <a:ext uri="{FF2B5EF4-FFF2-40B4-BE49-F238E27FC236}">
                <a16:creationId xmlns:a16="http://schemas.microsoft.com/office/drawing/2014/main" id="{9EFEC8CB-B140-4E58-9B31-FAF5815961E2}"/>
              </a:ext>
            </a:extLst>
          </p:cNvPr>
          <p:cNvSpPr/>
          <p:nvPr/>
        </p:nvSpPr>
        <p:spPr>
          <a:xfrm>
            <a:off x="7407254" y="1688053"/>
            <a:ext cx="501488" cy="50148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>
              <a:latin typeface="+mj-ea"/>
              <a:ea typeface="+mj-ea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C51C9BD-B38C-4493-9866-61BAA282FE88}"/>
              </a:ext>
            </a:extLst>
          </p:cNvPr>
          <p:cNvSpPr txBox="1"/>
          <p:nvPr/>
        </p:nvSpPr>
        <p:spPr>
          <a:xfrm>
            <a:off x="7566627" y="1723354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</a:rPr>
              <a:t>1</a:t>
            </a:r>
            <a:endParaRPr lang="zh-CN" altLang="en-US" sz="2800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A9C14C18-5D43-48BA-A3B4-A047655DEA58}"/>
              </a:ext>
            </a:extLst>
          </p:cNvPr>
          <p:cNvSpPr/>
          <p:nvPr/>
        </p:nvSpPr>
        <p:spPr>
          <a:xfrm>
            <a:off x="8455778" y="4057616"/>
            <a:ext cx="2637322" cy="113029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80000"/>
                  <a:lumOff val="20000"/>
                </a:schemeClr>
              </a:gs>
              <a:gs pos="7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outerShdw blurRad="254000" dist="38100" dir="3900000" sx="110000" sy="110000" algn="tl" rotWithShape="0">
              <a:schemeClr val="accent1">
                <a:alpha val="20000"/>
              </a:schemeClr>
            </a:outerShdw>
            <a:reflection blurRad="6350" stA="40000" endPos="43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64CB5784-ABDD-442F-8CAE-CB53DED8768C}"/>
              </a:ext>
            </a:extLst>
          </p:cNvPr>
          <p:cNvGrpSpPr/>
          <p:nvPr/>
        </p:nvGrpSpPr>
        <p:grpSpPr>
          <a:xfrm>
            <a:off x="8745410" y="4361155"/>
            <a:ext cx="2058059" cy="523220"/>
            <a:chOff x="8658158" y="4361155"/>
            <a:chExt cx="2058059" cy="523220"/>
          </a:xfrm>
        </p:grpSpPr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8D23EA93-B782-4E2B-AEB6-0FBF32D66858}"/>
                </a:ext>
              </a:extLst>
            </p:cNvPr>
            <p:cNvGrpSpPr/>
            <p:nvPr/>
          </p:nvGrpSpPr>
          <p:grpSpPr>
            <a:xfrm>
              <a:off x="10327564" y="4436530"/>
              <a:ext cx="388653" cy="372470"/>
              <a:chOff x="10502067" y="4436530"/>
              <a:chExt cx="388653" cy="372470"/>
            </a:xfrm>
          </p:grpSpPr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AD20A3D8-6D4B-40A7-BD4B-A56024DB1ACC}"/>
                  </a:ext>
                </a:extLst>
              </p:cNvPr>
              <p:cNvSpPr/>
              <p:nvPr/>
            </p:nvSpPr>
            <p:spPr>
              <a:xfrm>
                <a:off x="10502067" y="4436530"/>
                <a:ext cx="388653" cy="372470"/>
              </a:xfrm>
              <a:custGeom>
                <a:avLst/>
                <a:gdLst>
                  <a:gd name="connsiteX0" fmla="*/ 57150 w 647700"/>
                  <a:gd name="connsiteY0" fmla="*/ 0 h 647700"/>
                  <a:gd name="connsiteX1" fmla="*/ 0 w 647700"/>
                  <a:gd name="connsiteY1" fmla="*/ 0 h 647700"/>
                  <a:gd name="connsiteX2" fmla="*/ 0 w 647700"/>
                  <a:gd name="connsiteY2" fmla="*/ 647700 h 647700"/>
                  <a:gd name="connsiteX3" fmla="*/ 647700 w 647700"/>
                  <a:gd name="connsiteY3" fmla="*/ 647700 h 647700"/>
                  <a:gd name="connsiteX4" fmla="*/ 647700 w 647700"/>
                  <a:gd name="connsiteY4" fmla="*/ 590550 h 647700"/>
                  <a:gd name="connsiteX5" fmla="*/ 57150 w 647700"/>
                  <a:gd name="connsiteY5" fmla="*/ 590550 h 647700"/>
                  <a:gd name="connsiteX6" fmla="*/ 57150 w 647700"/>
                  <a:gd name="connsiteY6" fmla="*/ 0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7700" h="647700">
                    <a:moveTo>
                      <a:pt x="57150" y="0"/>
                    </a:moveTo>
                    <a:lnTo>
                      <a:pt x="0" y="0"/>
                    </a:lnTo>
                    <a:lnTo>
                      <a:pt x="0" y="647700"/>
                    </a:lnTo>
                    <a:lnTo>
                      <a:pt x="647700" y="647700"/>
                    </a:lnTo>
                    <a:lnTo>
                      <a:pt x="647700" y="590550"/>
                    </a:lnTo>
                    <a:lnTo>
                      <a:pt x="57150" y="590550"/>
                    </a:lnTo>
                    <a:lnTo>
                      <a:pt x="57150" y="0"/>
                    </a:lnTo>
                    <a:close/>
                  </a:path>
                </a:pathLst>
              </a:custGeom>
              <a:solidFill>
                <a:schemeClr val="accent4">
                  <a:alpha val="7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ECF2AF4C-D235-409D-8B37-4136E1CB247D}"/>
                  </a:ext>
                </a:extLst>
              </p:cNvPr>
              <p:cNvSpPr/>
              <p:nvPr/>
            </p:nvSpPr>
            <p:spPr>
              <a:xfrm>
                <a:off x="10827850" y="4710405"/>
                <a:ext cx="51439" cy="32865"/>
              </a:xfrm>
              <a:custGeom>
                <a:avLst/>
                <a:gdLst>
                  <a:gd name="connsiteX0" fmla="*/ 0 w 85725"/>
                  <a:gd name="connsiteY0" fmla="*/ 0 h 57150"/>
                  <a:gd name="connsiteX1" fmla="*/ 85725 w 85725"/>
                  <a:gd name="connsiteY1" fmla="*/ 0 h 57150"/>
                  <a:gd name="connsiteX2" fmla="*/ 85725 w 85725"/>
                  <a:gd name="connsiteY2" fmla="*/ 57150 h 57150"/>
                  <a:gd name="connsiteX3" fmla="*/ 0 w 85725"/>
                  <a:gd name="connsiteY3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57150">
                    <a:moveTo>
                      <a:pt x="0" y="0"/>
                    </a:moveTo>
                    <a:lnTo>
                      <a:pt x="85725" y="0"/>
                    </a:lnTo>
                    <a:lnTo>
                      <a:pt x="85725" y="57150"/>
                    </a:lnTo>
                    <a:lnTo>
                      <a:pt x="0" y="5715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406ADE09-E138-4AC4-9B97-5A9750B4A983}"/>
                  </a:ext>
                </a:extLst>
              </p:cNvPr>
              <p:cNvSpPr/>
              <p:nvPr/>
            </p:nvSpPr>
            <p:spPr>
              <a:xfrm>
                <a:off x="10782126" y="4655630"/>
                <a:ext cx="57155" cy="32865"/>
              </a:xfrm>
              <a:custGeom>
                <a:avLst/>
                <a:gdLst>
                  <a:gd name="connsiteX0" fmla="*/ 0 w 95250"/>
                  <a:gd name="connsiteY0" fmla="*/ 0 h 57150"/>
                  <a:gd name="connsiteX1" fmla="*/ 95250 w 95250"/>
                  <a:gd name="connsiteY1" fmla="*/ 0 h 57150"/>
                  <a:gd name="connsiteX2" fmla="*/ 95250 w 95250"/>
                  <a:gd name="connsiteY2" fmla="*/ 57150 h 57150"/>
                  <a:gd name="connsiteX3" fmla="*/ 0 w 95250"/>
                  <a:gd name="connsiteY3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57150">
                    <a:moveTo>
                      <a:pt x="0" y="0"/>
                    </a:moveTo>
                    <a:lnTo>
                      <a:pt x="95250" y="0"/>
                    </a:lnTo>
                    <a:lnTo>
                      <a:pt x="95250" y="57150"/>
                    </a:lnTo>
                    <a:lnTo>
                      <a:pt x="0" y="5715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DE105FB4-8C4F-47D2-8E0C-292ED231FAE4}"/>
                  </a:ext>
                </a:extLst>
              </p:cNvPr>
              <p:cNvSpPr/>
              <p:nvPr/>
            </p:nvSpPr>
            <p:spPr>
              <a:xfrm>
                <a:off x="10696394" y="4600855"/>
                <a:ext cx="114310" cy="32865"/>
              </a:xfrm>
              <a:custGeom>
                <a:avLst/>
                <a:gdLst>
                  <a:gd name="connsiteX0" fmla="*/ 0 w 190500"/>
                  <a:gd name="connsiteY0" fmla="*/ 0 h 57150"/>
                  <a:gd name="connsiteX1" fmla="*/ 190500 w 190500"/>
                  <a:gd name="connsiteY1" fmla="*/ 0 h 57150"/>
                  <a:gd name="connsiteX2" fmla="*/ 190500 w 190500"/>
                  <a:gd name="connsiteY2" fmla="*/ 57150 h 57150"/>
                  <a:gd name="connsiteX3" fmla="*/ 0 w 190500"/>
                  <a:gd name="connsiteY3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57150">
                    <a:moveTo>
                      <a:pt x="0" y="0"/>
                    </a:moveTo>
                    <a:lnTo>
                      <a:pt x="190500" y="0"/>
                    </a:lnTo>
                    <a:lnTo>
                      <a:pt x="190500" y="57150"/>
                    </a:lnTo>
                    <a:lnTo>
                      <a:pt x="0" y="5715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A5148534-EAB2-46A3-A8DB-016FC448DCE9}"/>
                  </a:ext>
                </a:extLst>
              </p:cNvPr>
              <p:cNvSpPr/>
              <p:nvPr/>
            </p:nvSpPr>
            <p:spPr>
              <a:xfrm>
                <a:off x="10633523" y="4546080"/>
                <a:ext cx="194327" cy="32865"/>
              </a:xfrm>
              <a:custGeom>
                <a:avLst/>
                <a:gdLst>
                  <a:gd name="connsiteX0" fmla="*/ 0 w 323850"/>
                  <a:gd name="connsiteY0" fmla="*/ 0 h 57150"/>
                  <a:gd name="connsiteX1" fmla="*/ 323850 w 323850"/>
                  <a:gd name="connsiteY1" fmla="*/ 0 h 57150"/>
                  <a:gd name="connsiteX2" fmla="*/ 323850 w 323850"/>
                  <a:gd name="connsiteY2" fmla="*/ 57150 h 57150"/>
                  <a:gd name="connsiteX3" fmla="*/ 0 w 323850"/>
                  <a:gd name="connsiteY3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850" h="57150">
                    <a:moveTo>
                      <a:pt x="0" y="0"/>
                    </a:moveTo>
                    <a:lnTo>
                      <a:pt x="323850" y="0"/>
                    </a:lnTo>
                    <a:lnTo>
                      <a:pt x="323850" y="57150"/>
                    </a:lnTo>
                    <a:lnTo>
                      <a:pt x="0" y="5715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6FD5D57A-C0A4-41AB-8A1A-00CEFA20A346}"/>
                  </a:ext>
                </a:extLst>
              </p:cNvPr>
              <p:cNvSpPr/>
              <p:nvPr/>
            </p:nvSpPr>
            <p:spPr>
              <a:xfrm>
                <a:off x="10570653" y="4491305"/>
                <a:ext cx="114310" cy="32865"/>
              </a:xfrm>
              <a:custGeom>
                <a:avLst/>
                <a:gdLst>
                  <a:gd name="connsiteX0" fmla="*/ 0 w 190500"/>
                  <a:gd name="connsiteY0" fmla="*/ 0 h 57150"/>
                  <a:gd name="connsiteX1" fmla="*/ 190500 w 190500"/>
                  <a:gd name="connsiteY1" fmla="*/ 0 h 57150"/>
                  <a:gd name="connsiteX2" fmla="*/ 190500 w 190500"/>
                  <a:gd name="connsiteY2" fmla="*/ 57150 h 57150"/>
                  <a:gd name="connsiteX3" fmla="*/ 0 w 190500"/>
                  <a:gd name="connsiteY3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57150">
                    <a:moveTo>
                      <a:pt x="0" y="0"/>
                    </a:moveTo>
                    <a:lnTo>
                      <a:pt x="190500" y="0"/>
                    </a:lnTo>
                    <a:lnTo>
                      <a:pt x="190500" y="57150"/>
                    </a:lnTo>
                    <a:lnTo>
                      <a:pt x="0" y="5715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01B412A1-18C4-4265-A129-6D30D53843E0}"/>
                </a:ext>
              </a:extLst>
            </p:cNvPr>
            <p:cNvSpPr txBox="1"/>
            <p:nvPr/>
          </p:nvSpPr>
          <p:spPr>
            <a:xfrm>
              <a:off x="8658158" y="4361155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127000" dist="38100" dir="2700000" sx="110000" sy="110000" algn="tl" rotWithShape="0">
                      <a:schemeClr val="accent1">
                        <a:lumMod val="20000"/>
                        <a:lumOff val="80000"/>
                        <a:alpha val="20000"/>
                      </a:schemeClr>
                    </a:outerShdw>
                  </a:effectLst>
                  <a:latin typeface="+mj-ea"/>
                  <a:ea typeface="+mj-ea"/>
                </a:rPr>
                <a:t>未来计划</a:t>
              </a:r>
            </a:p>
          </p:txBody>
        </p:sp>
      </p:grpSp>
      <p:sp>
        <p:nvSpPr>
          <p:cNvPr id="36" name="椭圆 35">
            <a:extLst>
              <a:ext uri="{FF2B5EF4-FFF2-40B4-BE49-F238E27FC236}">
                <a16:creationId xmlns:a16="http://schemas.microsoft.com/office/drawing/2014/main" id="{E9950EFA-2F54-43A3-BC6C-12B7D6C29AA7}"/>
              </a:ext>
            </a:extLst>
          </p:cNvPr>
          <p:cNvSpPr/>
          <p:nvPr/>
        </p:nvSpPr>
        <p:spPr>
          <a:xfrm>
            <a:off x="10658652" y="3733834"/>
            <a:ext cx="501488" cy="52322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>
              <a:latin typeface="+mj-ea"/>
              <a:ea typeface="+mj-ea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27E6537-B4A1-441B-882C-E40F7524585F}"/>
              </a:ext>
            </a:extLst>
          </p:cNvPr>
          <p:cNvSpPr txBox="1"/>
          <p:nvPr/>
        </p:nvSpPr>
        <p:spPr>
          <a:xfrm>
            <a:off x="10787568" y="3780001"/>
            <a:ext cx="243656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</a:rPr>
              <a:t>4</a:t>
            </a:r>
            <a:endParaRPr lang="zh-CN" altLang="en-US" sz="2800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1DEE204-81FC-446C-93D1-BC8D2ED2AFB6}"/>
              </a:ext>
            </a:extLst>
          </p:cNvPr>
          <p:cNvSpPr txBox="1"/>
          <p:nvPr/>
        </p:nvSpPr>
        <p:spPr>
          <a:xfrm>
            <a:off x="5271420" y="1713709"/>
            <a:ext cx="1775727" cy="21875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US" altLang="zh-CN" sz="1400" dirty="0">
                <a:ln w="9525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Overview of the work</a:t>
            </a:r>
            <a:endParaRPr lang="zh-CN" altLang="en-US" sz="1400" dirty="0">
              <a:ln w="9525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962BD06C-5A76-4F0C-A3A6-A6AB6F8849B2}"/>
              </a:ext>
            </a:extLst>
          </p:cNvPr>
          <p:cNvSpPr/>
          <p:nvPr/>
        </p:nvSpPr>
        <p:spPr>
          <a:xfrm>
            <a:off x="8455778" y="1993867"/>
            <a:ext cx="2637322" cy="113029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80000"/>
                  <a:lumOff val="20000"/>
                </a:schemeClr>
              </a:gs>
              <a:gs pos="7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outerShdw blurRad="254000" dist="38100" dir="3900000" sx="110000" sy="110000" algn="tl" rotWithShape="0">
              <a:schemeClr val="accent1">
                <a:alpha val="20000"/>
              </a:schemeClr>
            </a:outerShdw>
            <a:reflection blurRad="6350" stA="40000" endPos="43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6F5372CC-73C7-4BCC-A1EA-9165229AA667}"/>
              </a:ext>
            </a:extLst>
          </p:cNvPr>
          <p:cNvGrpSpPr/>
          <p:nvPr/>
        </p:nvGrpSpPr>
        <p:grpSpPr>
          <a:xfrm>
            <a:off x="8706422" y="2297406"/>
            <a:ext cx="2136034" cy="523220"/>
            <a:chOff x="8628631" y="2297406"/>
            <a:chExt cx="2136034" cy="523220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8291B4FA-806A-4968-A141-E4E0AE3A2B86}"/>
                </a:ext>
              </a:extLst>
            </p:cNvPr>
            <p:cNvGrpSpPr/>
            <p:nvPr/>
          </p:nvGrpSpPr>
          <p:grpSpPr>
            <a:xfrm>
              <a:off x="10279115" y="2297406"/>
              <a:ext cx="485550" cy="507783"/>
              <a:chOff x="10434697" y="2292589"/>
              <a:chExt cx="485550" cy="507783"/>
            </a:xfrm>
          </p:grpSpPr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ACCD891C-34B8-426A-9463-10A52CBB4FE4}"/>
                  </a:ext>
                </a:extLst>
              </p:cNvPr>
              <p:cNvSpPr/>
              <p:nvPr/>
            </p:nvSpPr>
            <p:spPr>
              <a:xfrm>
                <a:off x="10434697" y="2292589"/>
                <a:ext cx="485550" cy="507783"/>
              </a:xfrm>
              <a:custGeom>
                <a:avLst/>
                <a:gdLst>
                  <a:gd name="connsiteX0" fmla="*/ 628650 w 723900"/>
                  <a:gd name="connsiteY0" fmla="*/ 104775 h 714375"/>
                  <a:gd name="connsiteX1" fmla="*/ 628650 w 723900"/>
                  <a:gd name="connsiteY1" fmla="*/ 447675 h 714375"/>
                  <a:gd name="connsiteX2" fmla="*/ 95250 w 723900"/>
                  <a:gd name="connsiteY2" fmla="*/ 447675 h 714375"/>
                  <a:gd name="connsiteX3" fmla="*/ 95250 w 723900"/>
                  <a:gd name="connsiteY3" fmla="*/ 104775 h 714375"/>
                  <a:gd name="connsiteX4" fmla="*/ 704850 w 723900"/>
                  <a:gd name="connsiteY4" fmla="*/ 466725 h 714375"/>
                  <a:gd name="connsiteX5" fmla="*/ 685800 w 723900"/>
                  <a:gd name="connsiteY5" fmla="*/ 466725 h 714375"/>
                  <a:gd name="connsiteX6" fmla="*/ 685800 w 723900"/>
                  <a:gd name="connsiteY6" fmla="*/ 76200 h 714375"/>
                  <a:gd name="connsiteX7" fmla="*/ 704850 w 723900"/>
                  <a:gd name="connsiteY7" fmla="*/ 76200 h 714375"/>
                  <a:gd name="connsiteX8" fmla="*/ 723900 w 723900"/>
                  <a:gd name="connsiteY8" fmla="*/ 57150 h 714375"/>
                  <a:gd name="connsiteX9" fmla="*/ 704850 w 723900"/>
                  <a:gd name="connsiteY9" fmla="*/ 38100 h 714375"/>
                  <a:gd name="connsiteX10" fmla="*/ 381000 w 723900"/>
                  <a:gd name="connsiteY10" fmla="*/ 38100 h 714375"/>
                  <a:gd name="connsiteX11" fmla="*/ 381000 w 723900"/>
                  <a:gd name="connsiteY11" fmla="*/ 19050 h 714375"/>
                  <a:gd name="connsiteX12" fmla="*/ 361950 w 723900"/>
                  <a:gd name="connsiteY12" fmla="*/ 0 h 714375"/>
                  <a:gd name="connsiteX13" fmla="*/ 342900 w 723900"/>
                  <a:gd name="connsiteY13" fmla="*/ 19050 h 714375"/>
                  <a:gd name="connsiteX14" fmla="*/ 342900 w 723900"/>
                  <a:gd name="connsiteY14" fmla="*/ 38100 h 714375"/>
                  <a:gd name="connsiteX15" fmla="*/ 19050 w 723900"/>
                  <a:gd name="connsiteY15" fmla="*/ 38100 h 714375"/>
                  <a:gd name="connsiteX16" fmla="*/ 0 w 723900"/>
                  <a:gd name="connsiteY16" fmla="*/ 57150 h 714375"/>
                  <a:gd name="connsiteX17" fmla="*/ 19050 w 723900"/>
                  <a:gd name="connsiteY17" fmla="*/ 76200 h 714375"/>
                  <a:gd name="connsiteX18" fmla="*/ 38100 w 723900"/>
                  <a:gd name="connsiteY18" fmla="*/ 76200 h 714375"/>
                  <a:gd name="connsiteX19" fmla="*/ 38100 w 723900"/>
                  <a:gd name="connsiteY19" fmla="*/ 466725 h 714375"/>
                  <a:gd name="connsiteX20" fmla="*/ 19050 w 723900"/>
                  <a:gd name="connsiteY20" fmla="*/ 466725 h 714375"/>
                  <a:gd name="connsiteX21" fmla="*/ 0 w 723900"/>
                  <a:gd name="connsiteY21" fmla="*/ 485775 h 714375"/>
                  <a:gd name="connsiteX22" fmla="*/ 19050 w 723900"/>
                  <a:gd name="connsiteY22" fmla="*/ 504825 h 714375"/>
                  <a:gd name="connsiteX23" fmla="*/ 309944 w 723900"/>
                  <a:gd name="connsiteY23" fmla="*/ 504825 h 714375"/>
                  <a:gd name="connsiteX24" fmla="*/ 163259 w 723900"/>
                  <a:gd name="connsiteY24" fmla="*/ 651510 h 714375"/>
                  <a:gd name="connsiteX25" fmla="*/ 163401 w 723900"/>
                  <a:gd name="connsiteY25" fmla="*/ 678609 h 714375"/>
                  <a:gd name="connsiteX26" fmla="*/ 190500 w 723900"/>
                  <a:gd name="connsiteY26" fmla="*/ 678466 h 714375"/>
                  <a:gd name="connsiteX27" fmla="*/ 342900 w 723900"/>
                  <a:gd name="connsiteY27" fmla="*/ 526066 h 714375"/>
                  <a:gd name="connsiteX28" fmla="*/ 342900 w 723900"/>
                  <a:gd name="connsiteY28" fmla="*/ 695325 h 714375"/>
                  <a:gd name="connsiteX29" fmla="*/ 361950 w 723900"/>
                  <a:gd name="connsiteY29" fmla="*/ 714375 h 714375"/>
                  <a:gd name="connsiteX30" fmla="*/ 381000 w 723900"/>
                  <a:gd name="connsiteY30" fmla="*/ 695325 h 714375"/>
                  <a:gd name="connsiteX31" fmla="*/ 381000 w 723900"/>
                  <a:gd name="connsiteY31" fmla="*/ 525780 h 714375"/>
                  <a:gd name="connsiteX32" fmla="*/ 533400 w 723900"/>
                  <a:gd name="connsiteY32" fmla="*/ 678180 h 714375"/>
                  <a:gd name="connsiteX33" fmla="*/ 560356 w 723900"/>
                  <a:gd name="connsiteY33" fmla="*/ 678180 h 714375"/>
                  <a:gd name="connsiteX34" fmla="*/ 560356 w 723900"/>
                  <a:gd name="connsiteY34" fmla="*/ 651224 h 714375"/>
                  <a:gd name="connsiteX35" fmla="*/ 413957 w 723900"/>
                  <a:gd name="connsiteY35" fmla="*/ 504825 h 714375"/>
                  <a:gd name="connsiteX36" fmla="*/ 704850 w 723900"/>
                  <a:gd name="connsiteY36" fmla="*/ 504825 h 714375"/>
                  <a:gd name="connsiteX37" fmla="*/ 723900 w 723900"/>
                  <a:gd name="connsiteY37" fmla="*/ 485775 h 714375"/>
                  <a:gd name="connsiteX38" fmla="*/ 704850 w 723900"/>
                  <a:gd name="connsiteY38" fmla="*/ 466725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723900" h="714375">
                    <a:moveTo>
                      <a:pt x="628650" y="104775"/>
                    </a:moveTo>
                    <a:lnTo>
                      <a:pt x="628650" y="447675"/>
                    </a:lnTo>
                    <a:lnTo>
                      <a:pt x="95250" y="447675"/>
                    </a:lnTo>
                    <a:lnTo>
                      <a:pt x="95250" y="104775"/>
                    </a:lnTo>
                    <a:close/>
                    <a:moveTo>
                      <a:pt x="704850" y="466725"/>
                    </a:moveTo>
                    <a:lnTo>
                      <a:pt x="685800" y="466725"/>
                    </a:lnTo>
                    <a:lnTo>
                      <a:pt x="685800" y="76200"/>
                    </a:lnTo>
                    <a:lnTo>
                      <a:pt x="704850" y="76200"/>
                    </a:lnTo>
                    <a:cubicBezTo>
                      <a:pt x="715371" y="76200"/>
                      <a:pt x="723900" y="67671"/>
                      <a:pt x="723900" y="57150"/>
                    </a:cubicBezTo>
                    <a:cubicBezTo>
                      <a:pt x="723900" y="46629"/>
                      <a:pt x="715371" y="38100"/>
                      <a:pt x="704850" y="38100"/>
                    </a:cubicBezTo>
                    <a:lnTo>
                      <a:pt x="381000" y="38100"/>
                    </a:lnTo>
                    <a:lnTo>
                      <a:pt x="381000" y="19050"/>
                    </a:lnTo>
                    <a:cubicBezTo>
                      <a:pt x="381000" y="8529"/>
                      <a:pt x="372471" y="0"/>
                      <a:pt x="361950" y="0"/>
                    </a:cubicBezTo>
                    <a:cubicBezTo>
                      <a:pt x="351429" y="0"/>
                      <a:pt x="342900" y="8529"/>
                      <a:pt x="342900" y="19050"/>
                    </a:cubicBezTo>
                    <a:lnTo>
                      <a:pt x="342900" y="38100"/>
                    </a:lnTo>
                    <a:lnTo>
                      <a:pt x="19050" y="38100"/>
                    </a:lnTo>
                    <a:cubicBezTo>
                      <a:pt x="8529" y="38100"/>
                      <a:pt x="0" y="46629"/>
                      <a:pt x="0" y="57150"/>
                    </a:cubicBezTo>
                    <a:cubicBezTo>
                      <a:pt x="0" y="67671"/>
                      <a:pt x="8529" y="76200"/>
                      <a:pt x="19050" y="76200"/>
                    </a:cubicBezTo>
                    <a:lnTo>
                      <a:pt x="38100" y="76200"/>
                    </a:lnTo>
                    <a:lnTo>
                      <a:pt x="38100" y="466725"/>
                    </a:lnTo>
                    <a:lnTo>
                      <a:pt x="19050" y="466725"/>
                    </a:lnTo>
                    <a:cubicBezTo>
                      <a:pt x="8529" y="466725"/>
                      <a:pt x="0" y="475254"/>
                      <a:pt x="0" y="485775"/>
                    </a:cubicBezTo>
                    <a:cubicBezTo>
                      <a:pt x="0" y="496296"/>
                      <a:pt x="8529" y="504825"/>
                      <a:pt x="19050" y="504825"/>
                    </a:cubicBezTo>
                    <a:lnTo>
                      <a:pt x="309944" y="504825"/>
                    </a:lnTo>
                    <a:lnTo>
                      <a:pt x="163259" y="651510"/>
                    </a:lnTo>
                    <a:cubicBezTo>
                      <a:pt x="155815" y="659033"/>
                      <a:pt x="155879" y="671165"/>
                      <a:pt x="163401" y="678609"/>
                    </a:cubicBezTo>
                    <a:cubicBezTo>
                      <a:pt x="170924" y="686052"/>
                      <a:pt x="183056" y="685989"/>
                      <a:pt x="190500" y="678466"/>
                    </a:cubicBezTo>
                    <a:lnTo>
                      <a:pt x="342900" y="526066"/>
                    </a:lnTo>
                    <a:lnTo>
                      <a:pt x="342900" y="695325"/>
                    </a:lnTo>
                    <a:cubicBezTo>
                      <a:pt x="342900" y="705846"/>
                      <a:pt x="351429" y="714375"/>
                      <a:pt x="361950" y="714375"/>
                    </a:cubicBezTo>
                    <a:cubicBezTo>
                      <a:pt x="372471" y="714375"/>
                      <a:pt x="381000" y="705846"/>
                      <a:pt x="381000" y="695325"/>
                    </a:cubicBezTo>
                    <a:lnTo>
                      <a:pt x="381000" y="525780"/>
                    </a:lnTo>
                    <a:lnTo>
                      <a:pt x="533400" y="678180"/>
                    </a:lnTo>
                    <a:cubicBezTo>
                      <a:pt x="540844" y="685624"/>
                      <a:pt x="552912" y="685624"/>
                      <a:pt x="560356" y="678180"/>
                    </a:cubicBezTo>
                    <a:cubicBezTo>
                      <a:pt x="567800" y="670736"/>
                      <a:pt x="567800" y="658668"/>
                      <a:pt x="560356" y="651224"/>
                    </a:cubicBezTo>
                    <a:lnTo>
                      <a:pt x="413957" y="504825"/>
                    </a:lnTo>
                    <a:lnTo>
                      <a:pt x="704850" y="504825"/>
                    </a:lnTo>
                    <a:cubicBezTo>
                      <a:pt x="715371" y="504825"/>
                      <a:pt x="723900" y="496296"/>
                      <a:pt x="723900" y="485775"/>
                    </a:cubicBezTo>
                    <a:cubicBezTo>
                      <a:pt x="723900" y="475254"/>
                      <a:pt x="715371" y="466725"/>
                      <a:pt x="704850" y="466725"/>
                    </a:cubicBez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37D553EA-39BA-499C-A77B-68314F6CC3F9}"/>
                  </a:ext>
                </a:extLst>
              </p:cNvPr>
              <p:cNvSpPr/>
              <p:nvPr/>
            </p:nvSpPr>
            <p:spPr>
              <a:xfrm>
                <a:off x="10728583" y="2394146"/>
                <a:ext cx="51111" cy="189572"/>
              </a:xfrm>
              <a:custGeom>
                <a:avLst/>
                <a:gdLst>
                  <a:gd name="connsiteX0" fmla="*/ 0 w 76200"/>
                  <a:gd name="connsiteY0" fmla="*/ 0 h 266700"/>
                  <a:gd name="connsiteX1" fmla="*/ 76200 w 76200"/>
                  <a:gd name="connsiteY1" fmla="*/ 0 h 266700"/>
                  <a:gd name="connsiteX2" fmla="*/ 76200 w 76200"/>
                  <a:gd name="connsiteY2" fmla="*/ 266700 h 266700"/>
                  <a:gd name="connsiteX3" fmla="*/ 0 w 7620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" h="266700">
                    <a:moveTo>
                      <a:pt x="0" y="0"/>
                    </a:moveTo>
                    <a:lnTo>
                      <a:pt x="76200" y="0"/>
                    </a:lnTo>
                    <a:lnTo>
                      <a:pt x="76200" y="266700"/>
                    </a:lnTo>
                    <a:lnTo>
                      <a:pt x="0" y="266700"/>
                    </a:lnTo>
                    <a:close/>
                  </a:path>
                </a:pathLst>
              </a:custGeom>
              <a:solidFill>
                <a:schemeClr val="accent4">
                  <a:alpha val="7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E27E12DF-670D-4F55-8007-03309F20E2D9}"/>
                  </a:ext>
                </a:extLst>
              </p:cNvPr>
              <p:cNvSpPr/>
              <p:nvPr/>
            </p:nvSpPr>
            <p:spPr>
              <a:xfrm>
                <a:off x="10651917" y="2455080"/>
                <a:ext cx="51111" cy="128638"/>
              </a:xfrm>
              <a:custGeom>
                <a:avLst/>
                <a:gdLst>
                  <a:gd name="connsiteX0" fmla="*/ 0 w 76200"/>
                  <a:gd name="connsiteY0" fmla="*/ 0 h 180975"/>
                  <a:gd name="connsiteX1" fmla="*/ 76200 w 76200"/>
                  <a:gd name="connsiteY1" fmla="*/ 0 h 180975"/>
                  <a:gd name="connsiteX2" fmla="*/ 76200 w 76200"/>
                  <a:gd name="connsiteY2" fmla="*/ 180975 h 180975"/>
                  <a:gd name="connsiteX3" fmla="*/ 0 w 76200"/>
                  <a:gd name="connsiteY3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" h="180975">
                    <a:moveTo>
                      <a:pt x="0" y="0"/>
                    </a:moveTo>
                    <a:lnTo>
                      <a:pt x="76200" y="0"/>
                    </a:lnTo>
                    <a:lnTo>
                      <a:pt x="76200" y="180975"/>
                    </a:lnTo>
                    <a:lnTo>
                      <a:pt x="0" y="180975"/>
                    </a:lnTo>
                    <a:close/>
                  </a:path>
                </a:pathLst>
              </a:custGeom>
              <a:solidFill>
                <a:schemeClr val="accent4">
                  <a:alpha val="7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FB6B24E2-2605-49C4-879A-56612341C17A}"/>
                  </a:ext>
                </a:extLst>
              </p:cNvPr>
              <p:cNvSpPr/>
              <p:nvPr/>
            </p:nvSpPr>
            <p:spPr>
              <a:xfrm>
                <a:off x="10575251" y="2502473"/>
                <a:ext cx="51111" cy="81245"/>
              </a:xfrm>
              <a:custGeom>
                <a:avLst/>
                <a:gdLst>
                  <a:gd name="connsiteX0" fmla="*/ 0 w 76200"/>
                  <a:gd name="connsiteY0" fmla="*/ 0 h 114300"/>
                  <a:gd name="connsiteX1" fmla="*/ 76200 w 76200"/>
                  <a:gd name="connsiteY1" fmla="*/ 0 h 114300"/>
                  <a:gd name="connsiteX2" fmla="*/ 76200 w 76200"/>
                  <a:gd name="connsiteY2" fmla="*/ 114300 h 114300"/>
                  <a:gd name="connsiteX3" fmla="*/ 0 w 76200"/>
                  <a:gd name="connsiteY3" fmla="*/ 11430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" h="114300">
                    <a:moveTo>
                      <a:pt x="0" y="0"/>
                    </a:moveTo>
                    <a:lnTo>
                      <a:pt x="76200" y="0"/>
                    </a:lnTo>
                    <a:lnTo>
                      <a:pt x="76200" y="114300"/>
                    </a:lnTo>
                    <a:lnTo>
                      <a:pt x="0" y="114300"/>
                    </a:lnTo>
                    <a:close/>
                  </a:path>
                </a:pathLst>
              </a:custGeom>
              <a:solidFill>
                <a:schemeClr val="accent4">
                  <a:alpha val="7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52AD4AB9-0708-4EA1-A9B3-2D6378F99A4C}"/>
                </a:ext>
              </a:extLst>
            </p:cNvPr>
            <p:cNvSpPr txBox="1"/>
            <p:nvPr/>
          </p:nvSpPr>
          <p:spPr>
            <a:xfrm>
              <a:off x="8628631" y="2297406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127000" dist="38100" dir="2700000" sx="110000" sy="110000" algn="tl" rotWithShape="0">
                      <a:schemeClr val="accent1">
                        <a:lumMod val="20000"/>
                        <a:lumOff val="80000"/>
                        <a:alpha val="20000"/>
                      </a:schemeClr>
                    </a:outerShdw>
                  </a:effectLst>
                  <a:latin typeface="+mj-ea"/>
                  <a:ea typeface="+mj-ea"/>
                </a:rPr>
                <a:t>成果展示</a:t>
              </a:r>
            </a:p>
          </p:txBody>
        </p:sp>
      </p:grpSp>
      <p:sp>
        <p:nvSpPr>
          <p:cNvPr id="47" name="椭圆 46">
            <a:extLst>
              <a:ext uri="{FF2B5EF4-FFF2-40B4-BE49-F238E27FC236}">
                <a16:creationId xmlns:a16="http://schemas.microsoft.com/office/drawing/2014/main" id="{4467EC91-330C-4B35-AA34-0466936A2515}"/>
              </a:ext>
            </a:extLst>
          </p:cNvPr>
          <p:cNvSpPr/>
          <p:nvPr/>
        </p:nvSpPr>
        <p:spPr>
          <a:xfrm>
            <a:off x="10658652" y="1688053"/>
            <a:ext cx="501488" cy="50148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>
              <a:latin typeface="+mj-ea"/>
              <a:ea typeface="+mj-ea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254AEAF-8932-4F40-A8CF-814FEBED49E3}"/>
              </a:ext>
            </a:extLst>
          </p:cNvPr>
          <p:cNvSpPr txBox="1"/>
          <p:nvPr/>
        </p:nvSpPr>
        <p:spPr>
          <a:xfrm>
            <a:off x="10787568" y="1723354"/>
            <a:ext cx="243656" cy="4308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</a:rPr>
              <a:t>2</a:t>
            </a:r>
            <a:endParaRPr lang="zh-CN" altLang="en-US" sz="2800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C0E4C5F-6BEC-43E7-873E-A93B44F2DDEC}"/>
              </a:ext>
            </a:extLst>
          </p:cNvPr>
          <p:cNvSpPr txBox="1"/>
          <p:nvPr/>
        </p:nvSpPr>
        <p:spPr>
          <a:xfrm>
            <a:off x="8455778" y="1713784"/>
            <a:ext cx="1884243" cy="21860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>
              <a:defRPr sz="1600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sz="1400" dirty="0">
                <a:ln w="9525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Presentation of results</a:t>
            </a:r>
            <a:endParaRPr lang="zh-CN" altLang="en-US" sz="1400" dirty="0">
              <a:ln w="9525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AF20F8D6-C8B3-4294-9891-9E02C91B2BEF}"/>
              </a:ext>
            </a:extLst>
          </p:cNvPr>
          <p:cNvSpPr/>
          <p:nvPr/>
        </p:nvSpPr>
        <p:spPr>
          <a:xfrm>
            <a:off x="5271420" y="4053339"/>
            <a:ext cx="2571944" cy="113457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80000"/>
                  <a:lumOff val="20000"/>
                </a:schemeClr>
              </a:gs>
              <a:gs pos="7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outerShdw blurRad="254000" dist="38100" dir="3900000" sx="110000" sy="110000" algn="tl" rotWithShape="0">
              <a:schemeClr val="accent1">
                <a:alpha val="20000"/>
              </a:schemeClr>
            </a:outerShdw>
            <a:reflection blurRad="6350" stA="40000" endPos="43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244E0ED1-ACAF-420A-879B-9488D287B8D9}"/>
              </a:ext>
            </a:extLst>
          </p:cNvPr>
          <p:cNvGrpSpPr/>
          <p:nvPr/>
        </p:nvGrpSpPr>
        <p:grpSpPr>
          <a:xfrm>
            <a:off x="5500945" y="4359016"/>
            <a:ext cx="2112894" cy="523220"/>
            <a:chOff x="5439989" y="4359016"/>
            <a:chExt cx="2112894" cy="523220"/>
          </a:xfrm>
        </p:grpSpPr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F0D4A7BB-0334-45AA-A391-9331B57E2CA8}"/>
                </a:ext>
              </a:extLst>
            </p:cNvPr>
            <p:cNvGrpSpPr>
              <a:grpSpLocks/>
            </p:cNvGrpSpPr>
            <p:nvPr/>
          </p:nvGrpSpPr>
          <p:grpSpPr>
            <a:xfrm>
              <a:off x="7144223" y="4414853"/>
              <a:ext cx="408660" cy="411544"/>
              <a:chOff x="16457671" y="1070610"/>
              <a:chExt cx="752463" cy="752476"/>
            </a:xfrm>
          </p:grpSpPr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B8CC6D44-E063-466F-B33B-BA3BB1FFD061}"/>
                  </a:ext>
                </a:extLst>
              </p:cNvPr>
              <p:cNvSpPr/>
              <p:nvPr/>
            </p:nvSpPr>
            <p:spPr>
              <a:xfrm>
                <a:off x="16723408" y="1070610"/>
                <a:ext cx="486726" cy="485775"/>
              </a:xfrm>
              <a:custGeom>
                <a:avLst/>
                <a:gdLst>
                  <a:gd name="connsiteX0" fmla="*/ 401003 w 486727"/>
                  <a:gd name="connsiteY0" fmla="*/ 85725 h 485775"/>
                  <a:gd name="connsiteX1" fmla="*/ 391478 w 486727"/>
                  <a:gd name="connsiteY1" fmla="*/ 0 h 485775"/>
                  <a:gd name="connsiteX2" fmla="*/ 286703 w 486727"/>
                  <a:gd name="connsiteY2" fmla="*/ 104775 h 485775"/>
                  <a:gd name="connsiteX3" fmla="*/ 292417 w 486727"/>
                  <a:gd name="connsiteY3" fmla="*/ 154305 h 485775"/>
                  <a:gd name="connsiteX4" fmla="*/ 140017 w 486727"/>
                  <a:gd name="connsiteY4" fmla="*/ 306705 h 485775"/>
                  <a:gd name="connsiteX5" fmla="*/ 95250 w 486727"/>
                  <a:gd name="connsiteY5" fmla="*/ 295275 h 485775"/>
                  <a:gd name="connsiteX6" fmla="*/ 0 w 486727"/>
                  <a:gd name="connsiteY6" fmla="*/ 390525 h 485775"/>
                  <a:gd name="connsiteX7" fmla="*/ 95250 w 486727"/>
                  <a:gd name="connsiteY7" fmla="*/ 485775 h 485775"/>
                  <a:gd name="connsiteX8" fmla="*/ 190500 w 486727"/>
                  <a:gd name="connsiteY8" fmla="*/ 390525 h 485775"/>
                  <a:gd name="connsiteX9" fmla="*/ 180022 w 486727"/>
                  <a:gd name="connsiteY9" fmla="*/ 346710 h 485775"/>
                  <a:gd name="connsiteX10" fmla="*/ 332423 w 486727"/>
                  <a:gd name="connsiteY10" fmla="*/ 194310 h 485775"/>
                  <a:gd name="connsiteX11" fmla="*/ 381953 w 486727"/>
                  <a:gd name="connsiteY11" fmla="*/ 200025 h 485775"/>
                  <a:gd name="connsiteX12" fmla="*/ 486728 w 486727"/>
                  <a:gd name="connsiteY12" fmla="*/ 95250 h 485775"/>
                  <a:gd name="connsiteX13" fmla="*/ 401003 w 486727"/>
                  <a:gd name="connsiteY13" fmla="*/ 85725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6727" h="485775">
                    <a:moveTo>
                      <a:pt x="401003" y="85725"/>
                    </a:moveTo>
                    <a:lnTo>
                      <a:pt x="391478" y="0"/>
                    </a:lnTo>
                    <a:lnTo>
                      <a:pt x="286703" y="104775"/>
                    </a:lnTo>
                    <a:lnTo>
                      <a:pt x="292417" y="154305"/>
                    </a:lnTo>
                    <a:lnTo>
                      <a:pt x="140017" y="306705"/>
                    </a:lnTo>
                    <a:cubicBezTo>
                      <a:pt x="126682" y="300038"/>
                      <a:pt x="111442" y="295275"/>
                      <a:pt x="95250" y="295275"/>
                    </a:cubicBezTo>
                    <a:cubicBezTo>
                      <a:pt x="42863" y="295275"/>
                      <a:pt x="0" y="338138"/>
                      <a:pt x="0" y="390525"/>
                    </a:cubicBezTo>
                    <a:cubicBezTo>
                      <a:pt x="0" y="442913"/>
                      <a:pt x="42863" y="485775"/>
                      <a:pt x="95250" y="485775"/>
                    </a:cubicBezTo>
                    <a:cubicBezTo>
                      <a:pt x="147638" y="485775"/>
                      <a:pt x="190500" y="442913"/>
                      <a:pt x="190500" y="390525"/>
                    </a:cubicBezTo>
                    <a:cubicBezTo>
                      <a:pt x="190500" y="374333"/>
                      <a:pt x="186690" y="360045"/>
                      <a:pt x="180022" y="346710"/>
                    </a:cubicBezTo>
                    <a:lnTo>
                      <a:pt x="332423" y="194310"/>
                    </a:lnTo>
                    <a:lnTo>
                      <a:pt x="381953" y="200025"/>
                    </a:lnTo>
                    <a:lnTo>
                      <a:pt x="486728" y="95250"/>
                    </a:lnTo>
                    <a:lnTo>
                      <a:pt x="401003" y="85725"/>
                    </a:lnTo>
                    <a:close/>
                  </a:path>
                </a:pathLst>
              </a:custGeom>
              <a:solidFill>
                <a:schemeClr val="accent4">
                  <a:alpha val="7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459F70B5-D389-45CC-8C68-A161CB546ED3}"/>
                  </a:ext>
                </a:extLst>
              </p:cNvPr>
              <p:cNvSpPr/>
              <p:nvPr/>
            </p:nvSpPr>
            <p:spPr>
              <a:xfrm>
                <a:off x="16457671" y="1099185"/>
                <a:ext cx="723899" cy="723901"/>
              </a:xfrm>
              <a:custGeom>
                <a:avLst/>
                <a:gdLst>
                  <a:gd name="connsiteX0" fmla="*/ 674370 w 723900"/>
                  <a:gd name="connsiteY0" fmla="*/ 198120 h 723900"/>
                  <a:gd name="connsiteX1" fmla="*/ 661988 w 723900"/>
                  <a:gd name="connsiteY1" fmla="*/ 211455 h 723900"/>
                  <a:gd name="connsiteX2" fmla="*/ 643890 w 723900"/>
                  <a:gd name="connsiteY2" fmla="*/ 209550 h 723900"/>
                  <a:gd name="connsiteX3" fmla="*/ 623888 w 723900"/>
                  <a:gd name="connsiteY3" fmla="*/ 206693 h 723900"/>
                  <a:gd name="connsiteX4" fmla="*/ 666750 w 723900"/>
                  <a:gd name="connsiteY4" fmla="*/ 361950 h 723900"/>
                  <a:gd name="connsiteX5" fmla="*/ 361950 w 723900"/>
                  <a:gd name="connsiteY5" fmla="*/ 666750 h 723900"/>
                  <a:gd name="connsiteX6" fmla="*/ 57150 w 723900"/>
                  <a:gd name="connsiteY6" fmla="*/ 361950 h 723900"/>
                  <a:gd name="connsiteX7" fmla="*/ 361950 w 723900"/>
                  <a:gd name="connsiteY7" fmla="*/ 57150 h 723900"/>
                  <a:gd name="connsiteX8" fmla="*/ 517208 w 723900"/>
                  <a:gd name="connsiteY8" fmla="*/ 100013 h 723900"/>
                  <a:gd name="connsiteX9" fmla="*/ 515303 w 723900"/>
                  <a:gd name="connsiteY9" fmla="*/ 80963 h 723900"/>
                  <a:gd name="connsiteX10" fmla="*/ 512445 w 723900"/>
                  <a:gd name="connsiteY10" fmla="*/ 61913 h 723900"/>
                  <a:gd name="connsiteX11" fmla="*/ 525780 w 723900"/>
                  <a:gd name="connsiteY11" fmla="*/ 48578 h 723900"/>
                  <a:gd name="connsiteX12" fmla="*/ 532448 w 723900"/>
                  <a:gd name="connsiteY12" fmla="*/ 41910 h 723900"/>
                  <a:gd name="connsiteX13" fmla="*/ 361950 w 723900"/>
                  <a:gd name="connsiteY13" fmla="*/ 0 h 723900"/>
                  <a:gd name="connsiteX14" fmla="*/ 0 w 723900"/>
                  <a:gd name="connsiteY14" fmla="*/ 361950 h 723900"/>
                  <a:gd name="connsiteX15" fmla="*/ 361950 w 723900"/>
                  <a:gd name="connsiteY15" fmla="*/ 723900 h 723900"/>
                  <a:gd name="connsiteX16" fmla="*/ 723900 w 723900"/>
                  <a:gd name="connsiteY16" fmla="*/ 361950 h 723900"/>
                  <a:gd name="connsiteX17" fmla="*/ 681038 w 723900"/>
                  <a:gd name="connsiteY17" fmla="*/ 192405 h 723900"/>
                  <a:gd name="connsiteX18" fmla="*/ 674370 w 723900"/>
                  <a:gd name="connsiteY18" fmla="*/ 19812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3900" h="723900">
                    <a:moveTo>
                      <a:pt x="674370" y="198120"/>
                    </a:moveTo>
                    <a:lnTo>
                      <a:pt x="661988" y="211455"/>
                    </a:lnTo>
                    <a:lnTo>
                      <a:pt x="643890" y="209550"/>
                    </a:lnTo>
                    <a:lnTo>
                      <a:pt x="623888" y="206693"/>
                    </a:lnTo>
                    <a:cubicBezTo>
                      <a:pt x="650558" y="252413"/>
                      <a:pt x="666750" y="304800"/>
                      <a:pt x="666750" y="361950"/>
                    </a:cubicBezTo>
                    <a:cubicBezTo>
                      <a:pt x="666750" y="529590"/>
                      <a:pt x="529590" y="666750"/>
                      <a:pt x="361950" y="666750"/>
                    </a:cubicBezTo>
                    <a:cubicBezTo>
                      <a:pt x="194310" y="666750"/>
                      <a:pt x="57150" y="529590"/>
                      <a:pt x="57150" y="361950"/>
                    </a:cubicBezTo>
                    <a:cubicBezTo>
                      <a:pt x="57150" y="194310"/>
                      <a:pt x="194310" y="57150"/>
                      <a:pt x="361950" y="57150"/>
                    </a:cubicBezTo>
                    <a:cubicBezTo>
                      <a:pt x="418148" y="57150"/>
                      <a:pt x="471488" y="72390"/>
                      <a:pt x="517208" y="100013"/>
                    </a:cubicBezTo>
                    <a:lnTo>
                      <a:pt x="515303" y="80963"/>
                    </a:lnTo>
                    <a:lnTo>
                      <a:pt x="512445" y="61913"/>
                    </a:lnTo>
                    <a:lnTo>
                      <a:pt x="525780" y="48578"/>
                    </a:lnTo>
                    <a:lnTo>
                      <a:pt x="532448" y="41910"/>
                    </a:lnTo>
                    <a:cubicBezTo>
                      <a:pt x="481013" y="15240"/>
                      <a:pt x="423863" y="0"/>
                      <a:pt x="361950" y="0"/>
                    </a:cubicBez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300038"/>
                      <a:pt x="708660" y="242888"/>
                      <a:pt x="681038" y="192405"/>
                    </a:cubicBezTo>
                    <a:lnTo>
                      <a:pt x="674370" y="19812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D1DFF88B-3EAC-4BBF-8ACD-7175B0846843}"/>
                  </a:ext>
                </a:extLst>
              </p:cNvPr>
              <p:cNvSpPr/>
              <p:nvPr/>
            </p:nvSpPr>
            <p:spPr>
              <a:xfrm>
                <a:off x="16591030" y="1232535"/>
                <a:ext cx="457199" cy="457200"/>
              </a:xfrm>
              <a:custGeom>
                <a:avLst/>
                <a:gdLst>
                  <a:gd name="connsiteX0" fmla="*/ 387668 w 457200"/>
                  <a:gd name="connsiteY0" fmla="*/ 163830 h 457200"/>
                  <a:gd name="connsiteX1" fmla="*/ 400050 w 457200"/>
                  <a:gd name="connsiteY1" fmla="*/ 228600 h 457200"/>
                  <a:gd name="connsiteX2" fmla="*/ 228600 w 457200"/>
                  <a:gd name="connsiteY2" fmla="*/ 400050 h 457200"/>
                  <a:gd name="connsiteX3" fmla="*/ 57150 w 457200"/>
                  <a:gd name="connsiteY3" fmla="*/ 228600 h 457200"/>
                  <a:gd name="connsiteX4" fmla="*/ 228600 w 457200"/>
                  <a:gd name="connsiteY4" fmla="*/ 57150 h 457200"/>
                  <a:gd name="connsiteX5" fmla="*/ 293370 w 457200"/>
                  <a:gd name="connsiteY5" fmla="*/ 69532 h 457200"/>
                  <a:gd name="connsiteX6" fmla="*/ 336233 w 457200"/>
                  <a:gd name="connsiteY6" fmla="*/ 26670 h 457200"/>
                  <a:gd name="connsiteX7" fmla="*/ 228600 w 457200"/>
                  <a:gd name="connsiteY7" fmla="*/ 0 h 457200"/>
                  <a:gd name="connsiteX8" fmla="*/ 0 w 457200"/>
                  <a:gd name="connsiteY8" fmla="*/ 228600 h 457200"/>
                  <a:gd name="connsiteX9" fmla="*/ 228600 w 457200"/>
                  <a:gd name="connsiteY9" fmla="*/ 457200 h 457200"/>
                  <a:gd name="connsiteX10" fmla="*/ 457200 w 457200"/>
                  <a:gd name="connsiteY10" fmla="*/ 228600 h 457200"/>
                  <a:gd name="connsiteX11" fmla="*/ 430530 w 457200"/>
                  <a:gd name="connsiteY11" fmla="*/ 120968 h 457200"/>
                  <a:gd name="connsiteX12" fmla="*/ 387668 w 457200"/>
                  <a:gd name="connsiteY12" fmla="*/ 16383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7200" h="457200">
                    <a:moveTo>
                      <a:pt x="387668" y="163830"/>
                    </a:moveTo>
                    <a:cubicBezTo>
                      <a:pt x="396240" y="183833"/>
                      <a:pt x="400050" y="205740"/>
                      <a:pt x="400050" y="228600"/>
                    </a:cubicBezTo>
                    <a:cubicBezTo>
                      <a:pt x="400050" y="322898"/>
                      <a:pt x="322898" y="400050"/>
                      <a:pt x="228600" y="400050"/>
                    </a:cubicBezTo>
                    <a:cubicBezTo>
                      <a:pt x="134302" y="400050"/>
                      <a:pt x="57150" y="322898"/>
                      <a:pt x="57150" y="228600"/>
                    </a:cubicBezTo>
                    <a:cubicBezTo>
                      <a:pt x="57150" y="134302"/>
                      <a:pt x="134302" y="57150"/>
                      <a:pt x="228600" y="57150"/>
                    </a:cubicBezTo>
                    <a:cubicBezTo>
                      <a:pt x="251460" y="57150"/>
                      <a:pt x="273368" y="61913"/>
                      <a:pt x="293370" y="69532"/>
                    </a:cubicBezTo>
                    <a:lnTo>
                      <a:pt x="336233" y="26670"/>
                    </a:lnTo>
                    <a:cubicBezTo>
                      <a:pt x="303848" y="9525"/>
                      <a:pt x="267653" y="0"/>
                      <a:pt x="228600" y="0"/>
                    </a:cubicBezTo>
                    <a:cubicBezTo>
                      <a:pt x="102870" y="0"/>
                      <a:pt x="0" y="102870"/>
                      <a:pt x="0" y="228600"/>
                    </a:cubicBezTo>
                    <a:cubicBezTo>
                      <a:pt x="0" y="354330"/>
                      <a:pt x="102870" y="457200"/>
                      <a:pt x="228600" y="457200"/>
                    </a:cubicBezTo>
                    <a:cubicBezTo>
                      <a:pt x="354330" y="457200"/>
                      <a:pt x="457200" y="354330"/>
                      <a:pt x="457200" y="228600"/>
                    </a:cubicBezTo>
                    <a:cubicBezTo>
                      <a:pt x="457200" y="189548"/>
                      <a:pt x="447675" y="153352"/>
                      <a:pt x="430530" y="120968"/>
                    </a:cubicBezTo>
                    <a:lnTo>
                      <a:pt x="387668" y="16383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04BB2105-FE40-475A-BDEF-F3BF4339AB44}"/>
                </a:ext>
              </a:extLst>
            </p:cNvPr>
            <p:cNvSpPr txBox="1"/>
            <p:nvPr/>
          </p:nvSpPr>
          <p:spPr>
            <a:xfrm>
              <a:off x="5439989" y="4359016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127000" dist="38100" dir="2700000" sx="110000" sy="110000" algn="tl" rotWithShape="0">
                      <a:schemeClr val="accent1">
                        <a:lumMod val="20000"/>
                        <a:lumOff val="80000"/>
                        <a:alpha val="20000"/>
                      </a:schemeClr>
                    </a:outerShdw>
                  </a:effectLst>
                  <a:latin typeface="+mj-ea"/>
                  <a:ea typeface="+mj-ea"/>
                </a:rPr>
                <a:t>总结反思</a:t>
              </a:r>
            </a:p>
          </p:txBody>
        </p:sp>
      </p:grpSp>
      <p:sp>
        <p:nvSpPr>
          <p:cNvPr id="57" name="椭圆 56">
            <a:extLst>
              <a:ext uri="{FF2B5EF4-FFF2-40B4-BE49-F238E27FC236}">
                <a16:creationId xmlns:a16="http://schemas.microsoft.com/office/drawing/2014/main" id="{4BB44BE3-3C2E-4EEE-AF31-B52E09DD0C3D}"/>
              </a:ext>
            </a:extLst>
          </p:cNvPr>
          <p:cNvSpPr/>
          <p:nvPr/>
        </p:nvSpPr>
        <p:spPr>
          <a:xfrm>
            <a:off x="7419686" y="3746368"/>
            <a:ext cx="489056" cy="503385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000">
              <a:latin typeface="+mj-ea"/>
              <a:ea typeface="+mj-ea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1C5D4182-0B35-4F91-8AB5-7D4167530C08}"/>
              </a:ext>
            </a:extLst>
          </p:cNvPr>
          <p:cNvSpPr txBox="1"/>
          <p:nvPr/>
        </p:nvSpPr>
        <p:spPr>
          <a:xfrm>
            <a:off x="7545406" y="3781803"/>
            <a:ext cx="237616" cy="432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+mj-lt"/>
                <a:ea typeface="+mj-ea"/>
              </a:rPr>
              <a:t>3</a:t>
            </a:r>
            <a:endParaRPr lang="zh-CN" altLang="en-US" sz="2800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976E9867-191F-4569-BAB6-45479E7DCD59}"/>
              </a:ext>
            </a:extLst>
          </p:cNvPr>
          <p:cNvSpPr txBox="1"/>
          <p:nvPr/>
        </p:nvSpPr>
        <p:spPr>
          <a:xfrm>
            <a:off x="5271420" y="3772196"/>
            <a:ext cx="2046289" cy="21544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>
              <a:defRPr sz="1600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r>
              <a:rPr lang="en-US" altLang="zh-CN" sz="1400" dirty="0">
                <a:ln w="9525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Summarize and ponder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D39C8EAB-538D-495F-9D62-62BE5DFB389C}"/>
              </a:ext>
            </a:extLst>
          </p:cNvPr>
          <p:cNvSpPr txBox="1"/>
          <p:nvPr/>
        </p:nvSpPr>
        <p:spPr>
          <a:xfrm>
            <a:off x="8455778" y="3780617"/>
            <a:ext cx="1184690" cy="2135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US" altLang="zh-CN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Future Plans</a:t>
            </a:r>
          </a:p>
        </p:txBody>
      </p:sp>
    </p:spTree>
    <p:extLst>
      <p:ext uri="{BB962C8B-B14F-4D97-AF65-F5344CB8AC3E}">
        <p14:creationId xmlns:p14="http://schemas.microsoft.com/office/powerpoint/2010/main" val="3422647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 descr="小鸟&#10;&#10;低可信度描述已自动生成">
            <a:extLst>
              <a:ext uri="{FF2B5EF4-FFF2-40B4-BE49-F238E27FC236}">
                <a16:creationId xmlns:a16="http://schemas.microsoft.com/office/drawing/2014/main" id="{153F6B78-B3D1-41FF-964E-912B37EDAD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854" t="23676" b="24794"/>
          <a:stretch/>
        </p:blipFill>
        <p:spPr>
          <a:xfrm>
            <a:off x="3517900" y="3324062"/>
            <a:ext cx="8674100" cy="3533938"/>
          </a:xfrm>
          <a:custGeom>
            <a:avLst/>
            <a:gdLst>
              <a:gd name="connsiteX0" fmla="*/ 0 w 8674100"/>
              <a:gd name="connsiteY0" fmla="*/ 0 h 3533938"/>
              <a:gd name="connsiteX1" fmla="*/ 8674100 w 8674100"/>
              <a:gd name="connsiteY1" fmla="*/ 0 h 3533938"/>
              <a:gd name="connsiteX2" fmla="*/ 8674100 w 8674100"/>
              <a:gd name="connsiteY2" fmla="*/ 3533938 h 3533938"/>
              <a:gd name="connsiteX3" fmla="*/ 0 w 8674100"/>
              <a:gd name="connsiteY3" fmla="*/ 3533938 h 353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4100" h="3533938">
                <a:moveTo>
                  <a:pt x="0" y="0"/>
                </a:moveTo>
                <a:lnTo>
                  <a:pt x="8674100" y="0"/>
                </a:lnTo>
                <a:lnTo>
                  <a:pt x="8674100" y="3533938"/>
                </a:lnTo>
                <a:lnTo>
                  <a:pt x="0" y="3533938"/>
                </a:lnTo>
                <a:close/>
              </a:path>
            </a:pathLst>
          </a:cu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765D0A9-AF13-42EA-974F-B9CE7539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战略规划</a:t>
            </a: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58EFBC7C-0236-431C-AC99-F04CADE38D6C}"/>
              </a:ext>
            </a:extLst>
          </p:cNvPr>
          <p:cNvSpPr/>
          <p:nvPr/>
        </p:nvSpPr>
        <p:spPr>
          <a:xfrm>
            <a:off x="4474404" y="1867448"/>
            <a:ext cx="3230492" cy="4122774"/>
          </a:xfrm>
          <a:prstGeom prst="roundRect">
            <a:avLst>
              <a:gd name="adj" fmla="val 4726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</a:t>
            </a:r>
            <a:endParaRPr lang="zh-CN" altLang="en-US" dirty="0"/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CC6D5573-AE44-481A-9287-47A05F0F2648}"/>
              </a:ext>
            </a:extLst>
          </p:cNvPr>
          <p:cNvGrpSpPr/>
          <p:nvPr/>
        </p:nvGrpSpPr>
        <p:grpSpPr>
          <a:xfrm>
            <a:off x="4714163" y="2242179"/>
            <a:ext cx="2801774" cy="1440540"/>
            <a:chOff x="982709" y="2487657"/>
            <a:chExt cx="2801774" cy="1440540"/>
          </a:xfrm>
        </p:grpSpPr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6939B2F3-A98D-47C1-BFD4-55A8528C766E}"/>
                </a:ext>
              </a:extLst>
            </p:cNvPr>
            <p:cNvSpPr txBox="1"/>
            <p:nvPr/>
          </p:nvSpPr>
          <p:spPr>
            <a:xfrm>
              <a:off x="982709" y="2870920"/>
              <a:ext cx="2801774" cy="1057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</a:t>
              </a: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C01D9B0B-E7EA-46DD-8097-992B09392DF6}"/>
                </a:ext>
              </a:extLst>
            </p:cNvPr>
            <p:cNvSpPr txBox="1"/>
            <p:nvPr/>
          </p:nvSpPr>
          <p:spPr>
            <a:xfrm>
              <a:off x="1347503" y="2487657"/>
              <a:ext cx="2072186" cy="3370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b="1" dirty="0">
                  <a:solidFill>
                    <a:schemeClr val="accent1"/>
                  </a:solidFill>
                </a:rPr>
                <a:t>细化对接流程</a:t>
              </a: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8C965ECB-9ED8-4CF8-B8DC-7E795B209E7A}"/>
              </a:ext>
            </a:extLst>
          </p:cNvPr>
          <p:cNvGrpSpPr/>
          <p:nvPr/>
        </p:nvGrpSpPr>
        <p:grpSpPr>
          <a:xfrm>
            <a:off x="4714163" y="3814853"/>
            <a:ext cx="2801774" cy="1800639"/>
            <a:chOff x="982709" y="4060331"/>
            <a:chExt cx="2801774" cy="1800639"/>
          </a:xfrm>
        </p:grpSpPr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ED4D6C72-FCF3-4DDE-BFA1-66D42DE67F42}"/>
                </a:ext>
              </a:extLst>
            </p:cNvPr>
            <p:cNvSpPr txBox="1"/>
            <p:nvPr/>
          </p:nvSpPr>
          <p:spPr>
            <a:xfrm>
              <a:off x="982709" y="4443594"/>
              <a:ext cx="2801774" cy="14173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请填入您的内容，或复制内容后右键选择只保留文本来粘贴您的内容。请填入内容，右键粘贴您的内容。</a:t>
              </a: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3EEEB88B-02F4-4F6A-A334-F3E6F5ACE66D}"/>
                </a:ext>
              </a:extLst>
            </p:cNvPr>
            <p:cNvSpPr txBox="1"/>
            <p:nvPr/>
          </p:nvSpPr>
          <p:spPr>
            <a:xfrm>
              <a:off x="1347503" y="4060331"/>
              <a:ext cx="2072186" cy="3370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b="1" dirty="0">
                  <a:solidFill>
                    <a:schemeClr val="accent1"/>
                  </a:solidFill>
                </a:rPr>
                <a:t>提高沟通效率</a:t>
              </a:r>
            </a:p>
          </p:txBody>
        </p:sp>
      </p:grp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1B245100-2E87-4FE3-8509-69BDA8EDB366}"/>
              </a:ext>
            </a:extLst>
          </p:cNvPr>
          <p:cNvSpPr/>
          <p:nvPr/>
        </p:nvSpPr>
        <p:spPr>
          <a:xfrm>
            <a:off x="4620927" y="1430769"/>
            <a:ext cx="2937446" cy="56489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加强团队管理</a:t>
            </a:r>
          </a:p>
        </p:txBody>
      </p: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230D83F2-F4F3-4C63-878A-E73E20F8C904}"/>
              </a:ext>
            </a:extLst>
          </p:cNvPr>
          <p:cNvSpPr/>
          <p:nvPr/>
        </p:nvSpPr>
        <p:spPr>
          <a:xfrm>
            <a:off x="8180458" y="1621970"/>
            <a:ext cx="3230492" cy="4122774"/>
          </a:xfrm>
          <a:prstGeom prst="roundRect">
            <a:avLst>
              <a:gd name="adj" fmla="val 4726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dirty="0"/>
              <a:t>a</a:t>
            </a:r>
            <a:endParaRPr lang="zh-CN" altLang="en-US" dirty="0"/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E3AB48D3-FD9F-48C4-8621-1F6A0C4577BC}"/>
              </a:ext>
            </a:extLst>
          </p:cNvPr>
          <p:cNvGrpSpPr/>
          <p:nvPr/>
        </p:nvGrpSpPr>
        <p:grpSpPr>
          <a:xfrm>
            <a:off x="8420217" y="1996701"/>
            <a:ext cx="2801774" cy="1440540"/>
            <a:chOff x="982709" y="2487657"/>
            <a:chExt cx="2801774" cy="1440540"/>
          </a:xfrm>
        </p:grpSpPr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87722BE2-2153-4F7A-BD82-5D7AB54E0DCA}"/>
                </a:ext>
              </a:extLst>
            </p:cNvPr>
            <p:cNvSpPr txBox="1"/>
            <p:nvPr/>
          </p:nvSpPr>
          <p:spPr>
            <a:xfrm>
              <a:off x="982709" y="2870920"/>
              <a:ext cx="2801774" cy="1057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</a:t>
              </a: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A8648784-812B-4A34-919C-3FD61B4D2F53}"/>
                </a:ext>
              </a:extLst>
            </p:cNvPr>
            <p:cNvSpPr txBox="1"/>
            <p:nvPr/>
          </p:nvSpPr>
          <p:spPr>
            <a:xfrm>
              <a:off x="1347503" y="2487657"/>
              <a:ext cx="2072186" cy="3370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b="1" dirty="0">
                  <a:solidFill>
                    <a:schemeClr val="accent1"/>
                  </a:solidFill>
                </a:rPr>
                <a:t>市场调研</a:t>
              </a: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5E8A581B-9311-493E-A7B0-204A80901AA4}"/>
              </a:ext>
            </a:extLst>
          </p:cNvPr>
          <p:cNvGrpSpPr/>
          <p:nvPr/>
        </p:nvGrpSpPr>
        <p:grpSpPr>
          <a:xfrm>
            <a:off x="8420217" y="3569375"/>
            <a:ext cx="2801774" cy="1800639"/>
            <a:chOff x="982709" y="4060331"/>
            <a:chExt cx="2801774" cy="1800639"/>
          </a:xfrm>
        </p:grpSpPr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0940068C-B48A-449F-AE20-E34F97AF2C93}"/>
                </a:ext>
              </a:extLst>
            </p:cNvPr>
            <p:cNvSpPr txBox="1"/>
            <p:nvPr/>
          </p:nvSpPr>
          <p:spPr>
            <a:xfrm>
              <a:off x="982709" y="4443594"/>
              <a:ext cx="2801774" cy="14173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请填入您的内容，或复制内容后右键选择只保留文本来粘贴您的内容。请填入内容，右键粘贴您的内容。</a:t>
              </a: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8063AEBA-3847-4DDB-B705-BE0E9C36D562}"/>
                </a:ext>
              </a:extLst>
            </p:cNvPr>
            <p:cNvSpPr txBox="1"/>
            <p:nvPr/>
          </p:nvSpPr>
          <p:spPr>
            <a:xfrm>
              <a:off x="1347503" y="4060331"/>
              <a:ext cx="2072186" cy="3370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b="1" dirty="0">
                  <a:solidFill>
                    <a:schemeClr val="accent1"/>
                  </a:solidFill>
                </a:rPr>
                <a:t>客户拓展</a:t>
              </a:r>
            </a:p>
          </p:txBody>
        </p:sp>
      </p:grp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0DCC9635-9822-46D8-B8AA-E5F789932893}"/>
              </a:ext>
            </a:extLst>
          </p:cNvPr>
          <p:cNvSpPr/>
          <p:nvPr/>
        </p:nvSpPr>
        <p:spPr>
          <a:xfrm>
            <a:off x="8326981" y="1185291"/>
            <a:ext cx="2937446" cy="56489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深耕潜在市场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4F7CD696-71D2-4A74-9FEF-B51E1CB8855B}"/>
              </a:ext>
            </a:extLst>
          </p:cNvPr>
          <p:cNvSpPr/>
          <p:nvPr/>
        </p:nvSpPr>
        <p:spPr>
          <a:xfrm>
            <a:off x="768350" y="2112926"/>
            <a:ext cx="3230492" cy="4122774"/>
          </a:xfrm>
          <a:prstGeom prst="roundRect">
            <a:avLst>
              <a:gd name="adj" fmla="val 4726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</a:t>
            </a:r>
            <a:endParaRPr lang="zh-CN" altLang="en-US" dirty="0"/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5D349ACC-4309-4BAC-A05E-AB45E94D7942}"/>
              </a:ext>
            </a:extLst>
          </p:cNvPr>
          <p:cNvGrpSpPr/>
          <p:nvPr/>
        </p:nvGrpSpPr>
        <p:grpSpPr>
          <a:xfrm>
            <a:off x="1008109" y="2487657"/>
            <a:ext cx="2801774" cy="1440540"/>
            <a:chOff x="982709" y="2487657"/>
            <a:chExt cx="2801774" cy="1440540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D5DC9FDE-1551-4A4F-AEE5-A014E4C5A05C}"/>
                </a:ext>
              </a:extLst>
            </p:cNvPr>
            <p:cNvSpPr txBox="1"/>
            <p:nvPr/>
          </p:nvSpPr>
          <p:spPr>
            <a:xfrm>
              <a:off x="982709" y="2870920"/>
              <a:ext cx="2801774" cy="1057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FA7621A4-2686-4D97-B6FB-4CC74E3DC24D}"/>
                </a:ext>
              </a:extLst>
            </p:cNvPr>
            <p:cNvSpPr txBox="1"/>
            <p:nvPr/>
          </p:nvSpPr>
          <p:spPr>
            <a:xfrm>
              <a:off x="1347503" y="2487657"/>
              <a:ext cx="2072186" cy="3370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b="1" dirty="0">
                  <a:solidFill>
                    <a:schemeClr val="accent1"/>
                  </a:solidFill>
                </a:rPr>
                <a:t>生产技术升级</a:t>
              </a: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01F03000-70B9-437A-91BA-4FD4FFC48142}"/>
              </a:ext>
            </a:extLst>
          </p:cNvPr>
          <p:cNvGrpSpPr/>
          <p:nvPr/>
        </p:nvGrpSpPr>
        <p:grpSpPr>
          <a:xfrm>
            <a:off x="1008109" y="4060331"/>
            <a:ext cx="2801774" cy="1800639"/>
            <a:chOff x="982709" y="4060331"/>
            <a:chExt cx="2801774" cy="1800639"/>
          </a:xfrm>
        </p:grpSpPr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411C0528-ACDA-45E3-B22B-BB4CFF03B54B}"/>
                </a:ext>
              </a:extLst>
            </p:cNvPr>
            <p:cNvSpPr txBox="1"/>
            <p:nvPr/>
          </p:nvSpPr>
          <p:spPr>
            <a:xfrm>
              <a:off x="982709" y="4443594"/>
              <a:ext cx="2801774" cy="14173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请填入您的内容，或复制内容后右键选择只保留文本来粘贴您的内容。请填入内容，右键粘贴您的内容。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4B5671D6-A720-4C85-A8FA-549F99673F6C}"/>
                </a:ext>
              </a:extLst>
            </p:cNvPr>
            <p:cNvSpPr txBox="1"/>
            <p:nvPr/>
          </p:nvSpPr>
          <p:spPr>
            <a:xfrm>
              <a:off x="1347503" y="4060331"/>
              <a:ext cx="2072186" cy="3370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b="1" dirty="0">
                  <a:solidFill>
                    <a:schemeClr val="accent1"/>
                  </a:solidFill>
                </a:rPr>
                <a:t>生产技术升级</a:t>
              </a:r>
            </a:p>
          </p:txBody>
        </p:sp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60C44899-1F6A-4324-84E9-7B66B921EBC9}"/>
              </a:ext>
            </a:extLst>
          </p:cNvPr>
          <p:cNvSpPr/>
          <p:nvPr/>
        </p:nvSpPr>
        <p:spPr>
          <a:xfrm>
            <a:off x="914873" y="1676247"/>
            <a:ext cx="2937446" cy="56489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提高生产效率</a:t>
            </a:r>
          </a:p>
        </p:txBody>
      </p:sp>
    </p:spTree>
    <p:extLst>
      <p:ext uri="{BB962C8B-B14F-4D97-AF65-F5344CB8AC3E}">
        <p14:creationId xmlns:p14="http://schemas.microsoft.com/office/powerpoint/2010/main" val="2848550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 descr="小鸟&#10;&#10;低可信度描述已自动生成">
            <a:extLst>
              <a:ext uri="{FF2B5EF4-FFF2-40B4-BE49-F238E27FC236}">
                <a16:creationId xmlns:a16="http://schemas.microsoft.com/office/drawing/2014/main" id="{2EE96996-A39F-423E-B35B-42E72B5B8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854" t="23676" r="973" b="4337"/>
          <a:stretch/>
        </p:blipFill>
        <p:spPr>
          <a:xfrm rot="1492009">
            <a:off x="400502" y="3132171"/>
            <a:ext cx="11552368" cy="5936531"/>
          </a:xfrm>
          <a:custGeom>
            <a:avLst/>
            <a:gdLst>
              <a:gd name="connsiteX0" fmla="*/ 0 w 11552368"/>
              <a:gd name="connsiteY0" fmla="*/ 0 h 5936531"/>
              <a:gd name="connsiteX1" fmla="*/ 11030446 w 11552368"/>
              <a:gd name="connsiteY1" fmla="*/ 0 h 5936531"/>
              <a:gd name="connsiteX2" fmla="*/ 11552368 w 11552368"/>
              <a:gd name="connsiteY2" fmla="*/ 1126091 h 5936531"/>
              <a:gd name="connsiteX3" fmla="*/ 1173428 w 11552368"/>
              <a:gd name="connsiteY3" fmla="*/ 5936531 h 5936531"/>
              <a:gd name="connsiteX4" fmla="*/ 344060 w 11552368"/>
              <a:gd name="connsiteY4" fmla="*/ 5936531 h 5936531"/>
              <a:gd name="connsiteX5" fmla="*/ 0 w 11552368"/>
              <a:gd name="connsiteY5" fmla="*/ 5194191 h 593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52368" h="5936531">
                <a:moveTo>
                  <a:pt x="0" y="0"/>
                </a:moveTo>
                <a:lnTo>
                  <a:pt x="11030446" y="0"/>
                </a:lnTo>
                <a:lnTo>
                  <a:pt x="11552368" y="1126091"/>
                </a:lnTo>
                <a:lnTo>
                  <a:pt x="1173428" y="5936531"/>
                </a:lnTo>
                <a:lnTo>
                  <a:pt x="344060" y="5936531"/>
                </a:lnTo>
                <a:lnTo>
                  <a:pt x="0" y="5194191"/>
                </a:lnTo>
                <a:close/>
              </a:path>
            </a:pathLst>
          </a:cu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765D0A9-AF13-42EA-974F-B9CE7539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时间规划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24C207FD-178E-4E94-B73F-F1C0B6739ADB}"/>
              </a:ext>
            </a:extLst>
          </p:cNvPr>
          <p:cNvGrpSpPr/>
          <p:nvPr/>
        </p:nvGrpSpPr>
        <p:grpSpPr>
          <a:xfrm>
            <a:off x="660400" y="1419225"/>
            <a:ext cx="8115300" cy="4425950"/>
            <a:chOff x="660401" y="2006600"/>
            <a:chExt cx="8115300" cy="4425950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6D8D3CC6-80E8-4632-86D2-CA9D25092D43}"/>
                </a:ext>
              </a:extLst>
            </p:cNvPr>
            <p:cNvSpPr/>
            <p:nvPr/>
          </p:nvSpPr>
          <p:spPr>
            <a:xfrm>
              <a:off x="660401" y="2006600"/>
              <a:ext cx="8115300" cy="4425950"/>
            </a:xfrm>
            <a:prstGeom prst="roundRect">
              <a:avLst>
                <a:gd name="adj" fmla="val 2932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127000" dist="50800" dir="5400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4B924757-25E2-46ED-B36C-478DDC789BE3}"/>
                </a:ext>
              </a:extLst>
            </p:cNvPr>
            <p:cNvGrpSpPr/>
            <p:nvPr/>
          </p:nvGrpSpPr>
          <p:grpSpPr>
            <a:xfrm>
              <a:off x="880428" y="2276925"/>
              <a:ext cx="7675247" cy="3885301"/>
              <a:chOff x="964517" y="1745211"/>
              <a:chExt cx="7884208" cy="3885301"/>
            </a:xfrm>
          </p:grpSpPr>
          <p:graphicFrame>
            <p:nvGraphicFramePr>
              <p:cNvPr id="4" name="图表 3">
                <a:extLst>
                  <a:ext uri="{FF2B5EF4-FFF2-40B4-BE49-F238E27FC236}">
                    <a16:creationId xmlns:a16="http://schemas.microsoft.com/office/drawing/2014/main" id="{29B4ABB7-EA5F-4132-9919-4B3C5BD881C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249754919"/>
                  </p:ext>
                </p:extLst>
              </p:nvPr>
            </p:nvGraphicFramePr>
            <p:xfrm>
              <a:off x="964517" y="2095081"/>
              <a:ext cx="7884208" cy="353543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299F4B50-06F8-461F-803D-E383F1CB0AA7}"/>
                  </a:ext>
                </a:extLst>
              </p:cNvPr>
              <p:cNvGrpSpPr/>
              <p:nvPr/>
            </p:nvGrpSpPr>
            <p:grpSpPr>
              <a:xfrm>
                <a:off x="1589321" y="1745211"/>
                <a:ext cx="7023103" cy="332649"/>
                <a:chOff x="2606834" y="1671128"/>
                <a:chExt cx="7326332" cy="332649"/>
              </a:xfrm>
            </p:grpSpPr>
            <p:grpSp>
              <p:nvGrpSpPr>
                <p:cNvPr id="6" name="组合 5">
                  <a:extLst>
                    <a:ext uri="{FF2B5EF4-FFF2-40B4-BE49-F238E27FC236}">
                      <a16:creationId xmlns:a16="http://schemas.microsoft.com/office/drawing/2014/main" id="{127DD3D0-58CE-4DF8-9D40-2B9D4706BD9D}"/>
                    </a:ext>
                  </a:extLst>
                </p:cNvPr>
                <p:cNvGrpSpPr/>
                <p:nvPr/>
              </p:nvGrpSpPr>
              <p:grpSpPr>
                <a:xfrm>
                  <a:off x="2606834" y="1671128"/>
                  <a:ext cx="615227" cy="332649"/>
                  <a:chOff x="2500958" y="1671128"/>
                  <a:chExt cx="615227" cy="422112"/>
                </a:xfrm>
              </p:grpSpPr>
              <p:sp>
                <p:nvSpPr>
                  <p:cNvPr id="40" name="矩形: 圆角 39">
                    <a:extLst>
                      <a:ext uri="{FF2B5EF4-FFF2-40B4-BE49-F238E27FC236}">
                        <a16:creationId xmlns:a16="http://schemas.microsoft.com/office/drawing/2014/main" id="{D526C0CB-36B3-4D2C-A67D-A52F8777C862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flipH="1">
                    <a:off x="2500958" y="1671128"/>
                    <a:ext cx="615227" cy="422112"/>
                  </a:xfrm>
                  <a:prstGeom prst="roundRect">
                    <a:avLst>
                      <a:gd name="adj" fmla="val 30349"/>
                    </a:avLst>
                  </a:prstGeom>
                  <a:gradFill flip="none" rotWithShape="1">
                    <a:gsLst>
                      <a:gs pos="0">
                        <a:schemeClr val="accent1">
                          <a:lumMod val="80000"/>
                          <a:lumOff val="20000"/>
                        </a:schemeClr>
                      </a:gs>
                      <a:gs pos="70000">
                        <a:schemeClr val="accent1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50800" dist="38100" dir="2700000" algn="tl" rotWithShape="0">
                      <a:schemeClr val="accent1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41" name="文本框 40">
                    <a:extLst>
                      <a:ext uri="{FF2B5EF4-FFF2-40B4-BE49-F238E27FC236}">
                        <a16:creationId xmlns:a16="http://schemas.microsoft.com/office/drawing/2014/main" id="{CFCB0174-F6DE-4298-87D1-AB3B4F3D200C}"/>
                      </a:ext>
                    </a:extLst>
                  </p:cNvPr>
                  <p:cNvSpPr txBox="1"/>
                  <p:nvPr/>
                </p:nvSpPr>
                <p:spPr>
                  <a:xfrm>
                    <a:off x="2692006" y="1776604"/>
                    <a:ext cx="310133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altLang="zh-CN" sz="1200" dirty="0">
                        <a:solidFill>
                          <a:schemeClr val="bg1"/>
                        </a:solidFill>
                        <a:latin typeface="+mn-ea"/>
                      </a:rPr>
                      <a:t>1</a:t>
                    </a:r>
                    <a:r>
                      <a:rPr lang="zh-CN" altLang="en-US" sz="1200" dirty="0">
                        <a:solidFill>
                          <a:schemeClr val="bg1"/>
                        </a:solidFill>
                        <a:latin typeface="+mn-ea"/>
                      </a:rPr>
                      <a:t>月</a:t>
                    </a:r>
                  </a:p>
                </p:txBody>
              </p:sp>
            </p:grpSp>
            <p:grpSp>
              <p:nvGrpSpPr>
                <p:cNvPr id="7" name="组合 6">
                  <a:extLst>
                    <a:ext uri="{FF2B5EF4-FFF2-40B4-BE49-F238E27FC236}">
                      <a16:creationId xmlns:a16="http://schemas.microsoft.com/office/drawing/2014/main" id="{BF08EBAE-E6C3-42AF-B1A0-DD8677A8E3FC}"/>
                    </a:ext>
                  </a:extLst>
                </p:cNvPr>
                <p:cNvGrpSpPr/>
                <p:nvPr/>
              </p:nvGrpSpPr>
              <p:grpSpPr>
                <a:xfrm>
                  <a:off x="3259791" y="1671128"/>
                  <a:ext cx="572370" cy="332649"/>
                  <a:chOff x="2500958" y="1671128"/>
                  <a:chExt cx="615227" cy="422112"/>
                </a:xfrm>
              </p:grpSpPr>
              <p:sp>
                <p:nvSpPr>
                  <p:cNvPr id="38" name="矩形: 圆角 37">
                    <a:extLst>
                      <a:ext uri="{FF2B5EF4-FFF2-40B4-BE49-F238E27FC236}">
                        <a16:creationId xmlns:a16="http://schemas.microsoft.com/office/drawing/2014/main" id="{5CFA43AA-08A4-41C6-A9EE-D074FF5BD89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flipH="1">
                    <a:off x="2500958" y="1671128"/>
                    <a:ext cx="615227" cy="422112"/>
                  </a:xfrm>
                  <a:prstGeom prst="roundRect">
                    <a:avLst>
                      <a:gd name="adj" fmla="val 30349"/>
                    </a:avLst>
                  </a:prstGeom>
                  <a:gradFill flip="none" rotWithShape="1">
                    <a:gsLst>
                      <a:gs pos="0">
                        <a:schemeClr val="accent1">
                          <a:lumMod val="80000"/>
                          <a:lumOff val="20000"/>
                        </a:schemeClr>
                      </a:gs>
                      <a:gs pos="70000">
                        <a:schemeClr val="accent1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50800" dist="38100" dir="2700000" algn="tl" rotWithShape="0">
                      <a:schemeClr val="accent1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39" name="文本框 38">
                    <a:extLst>
                      <a:ext uri="{FF2B5EF4-FFF2-40B4-BE49-F238E27FC236}">
                        <a16:creationId xmlns:a16="http://schemas.microsoft.com/office/drawing/2014/main" id="{D432655C-F0BC-47C9-98BC-128CD2D60A95}"/>
                      </a:ext>
                    </a:extLst>
                  </p:cNvPr>
                  <p:cNvSpPr txBox="1"/>
                  <p:nvPr/>
                </p:nvSpPr>
                <p:spPr>
                  <a:xfrm>
                    <a:off x="2692007" y="1776604"/>
                    <a:ext cx="310133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altLang="zh-CN" sz="1200" dirty="0">
                        <a:solidFill>
                          <a:schemeClr val="bg1"/>
                        </a:solidFill>
                        <a:latin typeface="+mn-ea"/>
                      </a:rPr>
                      <a:t>2</a:t>
                    </a:r>
                    <a:r>
                      <a:rPr lang="zh-CN" altLang="en-US" sz="1200" dirty="0">
                        <a:solidFill>
                          <a:schemeClr val="bg1"/>
                        </a:solidFill>
                        <a:latin typeface="+mn-ea"/>
                      </a:rPr>
                      <a:t>月</a:t>
                    </a:r>
                  </a:p>
                </p:txBody>
              </p:sp>
            </p:grpSp>
            <p:grpSp>
              <p:nvGrpSpPr>
                <p:cNvPr id="8" name="组合 7">
                  <a:extLst>
                    <a:ext uri="{FF2B5EF4-FFF2-40B4-BE49-F238E27FC236}">
                      <a16:creationId xmlns:a16="http://schemas.microsoft.com/office/drawing/2014/main" id="{4FDFF260-95EE-465A-936E-9CA58EB3C9D1}"/>
                    </a:ext>
                  </a:extLst>
                </p:cNvPr>
                <p:cNvGrpSpPr/>
                <p:nvPr/>
              </p:nvGrpSpPr>
              <p:grpSpPr>
                <a:xfrm>
                  <a:off x="3869891" y="1671128"/>
                  <a:ext cx="572370" cy="332649"/>
                  <a:chOff x="2500958" y="1671128"/>
                  <a:chExt cx="615227" cy="422112"/>
                </a:xfrm>
              </p:grpSpPr>
              <p:sp>
                <p:nvSpPr>
                  <p:cNvPr id="36" name="矩形: 圆角 35">
                    <a:extLst>
                      <a:ext uri="{FF2B5EF4-FFF2-40B4-BE49-F238E27FC236}">
                        <a16:creationId xmlns:a16="http://schemas.microsoft.com/office/drawing/2014/main" id="{4BB278E3-331F-4A59-B166-59A3C2EAFE71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flipH="1">
                    <a:off x="2500958" y="1671128"/>
                    <a:ext cx="615227" cy="422112"/>
                  </a:xfrm>
                  <a:prstGeom prst="roundRect">
                    <a:avLst>
                      <a:gd name="adj" fmla="val 30349"/>
                    </a:avLst>
                  </a:prstGeom>
                  <a:gradFill flip="none" rotWithShape="1">
                    <a:gsLst>
                      <a:gs pos="0">
                        <a:schemeClr val="accent1">
                          <a:lumMod val="80000"/>
                          <a:lumOff val="20000"/>
                        </a:schemeClr>
                      </a:gs>
                      <a:gs pos="70000">
                        <a:schemeClr val="accent1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50800" dist="38100" dir="2700000" algn="tl" rotWithShape="0">
                      <a:schemeClr val="accent1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37" name="文本框 36">
                    <a:extLst>
                      <a:ext uri="{FF2B5EF4-FFF2-40B4-BE49-F238E27FC236}">
                        <a16:creationId xmlns:a16="http://schemas.microsoft.com/office/drawing/2014/main" id="{C581A86F-C538-4B55-AC62-5B4449D225B0}"/>
                      </a:ext>
                    </a:extLst>
                  </p:cNvPr>
                  <p:cNvSpPr txBox="1"/>
                  <p:nvPr/>
                </p:nvSpPr>
                <p:spPr>
                  <a:xfrm>
                    <a:off x="2692007" y="1776604"/>
                    <a:ext cx="310133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altLang="zh-CN" sz="1200" dirty="0">
                        <a:solidFill>
                          <a:schemeClr val="bg1"/>
                        </a:solidFill>
                        <a:latin typeface="+mn-ea"/>
                      </a:rPr>
                      <a:t>3</a:t>
                    </a:r>
                    <a:r>
                      <a:rPr lang="zh-CN" altLang="en-US" sz="1200" dirty="0">
                        <a:solidFill>
                          <a:schemeClr val="bg1"/>
                        </a:solidFill>
                        <a:latin typeface="+mn-ea"/>
                      </a:rPr>
                      <a:t>月</a:t>
                    </a:r>
                  </a:p>
                </p:txBody>
              </p:sp>
            </p:grpSp>
            <p:grpSp>
              <p:nvGrpSpPr>
                <p:cNvPr id="9" name="组合 8">
                  <a:extLst>
                    <a:ext uri="{FF2B5EF4-FFF2-40B4-BE49-F238E27FC236}">
                      <a16:creationId xmlns:a16="http://schemas.microsoft.com/office/drawing/2014/main" id="{003C87F6-2888-4597-8BF6-937F0B804BDE}"/>
                    </a:ext>
                  </a:extLst>
                </p:cNvPr>
                <p:cNvGrpSpPr/>
                <p:nvPr/>
              </p:nvGrpSpPr>
              <p:grpSpPr>
                <a:xfrm>
                  <a:off x="4479991" y="1671128"/>
                  <a:ext cx="572370" cy="332649"/>
                  <a:chOff x="2500958" y="1671128"/>
                  <a:chExt cx="615227" cy="422112"/>
                </a:xfrm>
              </p:grpSpPr>
              <p:sp>
                <p:nvSpPr>
                  <p:cNvPr id="34" name="矩形: 圆角 33">
                    <a:extLst>
                      <a:ext uri="{FF2B5EF4-FFF2-40B4-BE49-F238E27FC236}">
                        <a16:creationId xmlns:a16="http://schemas.microsoft.com/office/drawing/2014/main" id="{82B1A6BE-64FE-4675-B163-70E08ACC2F44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flipH="1">
                    <a:off x="2500958" y="1671128"/>
                    <a:ext cx="615227" cy="422112"/>
                  </a:xfrm>
                  <a:prstGeom prst="roundRect">
                    <a:avLst>
                      <a:gd name="adj" fmla="val 30349"/>
                    </a:avLst>
                  </a:prstGeom>
                  <a:gradFill flip="none" rotWithShape="1">
                    <a:gsLst>
                      <a:gs pos="0">
                        <a:schemeClr val="accent1">
                          <a:lumMod val="80000"/>
                          <a:lumOff val="20000"/>
                        </a:schemeClr>
                      </a:gs>
                      <a:gs pos="70000">
                        <a:schemeClr val="accent1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50800" dist="38100" dir="2700000" algn="tl" rotWithShape="0">
                      <a:schemeClr val="accent1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35" name="文本框 34">
                    <a:extLst>
                      <a:ext uri="{FF2B5EF4-FFF2-40B4-BE49-F238E27FC236}">
                        <a16:creationId xmlns:a16="http://schemas.microsoft.com/office/drawing/2014/main" id="{E0DD8035-089B-4E47-846F-97FB91C28DA5}"/>
                      </a:ext>
                    </a:extLst>
                  </p:cNvPr>
                  <p:cNvSpPr txBox="1"/>
                  <p:nvPr/>
                </p:nvSpPr>
                <p:spPr>
                  <a:xfrm>
                    <a:off x="2692007" y="1776604"/>
                    <a:ext cx="310133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altLang="zh-CN" sz="1200" dirty="0">
                        <a:solidFill>
                          <a:schemeClr val="bg1"/>
                        </a:solidFill>
                        <a:latin typeface="+mn-ea"/>
                      </a:rPr>
                      <a:t>4</a:t>
                    </a:r>
                    <a:r>
                      <a:rPr lang="zh-CN" altLang="en-US" sz="1200" dirty="0">
                        <a:solidFill>
                          <a:schemeClr val="bg1"/>
                        </a:solidFill>
                        <a:latin typeface="+mn-ea"/>
                      </a:rPr>
                      <a:t>月</a:t>
                    </a:r>
                  </a:p>
                </p:txBody>
              </p:sp>
            </p:grpSp>
            <p:grpSp>
              <p:nvGrpSpPr>
                <p:cNvPr id="10" name="组合 9">
                  <a:extLst>
                    <a:ext uri="{FF2B5EF4-FFF2-40B4-BE49-F238E27FC236}">
                      <a16:creationId xmlns:a16="http://schemas.microsoft.com/office/drawing/2014/main" id="{02E6F46A-DEC9-4395-AC9D-CA0CB507BCED}"/>
                    </a:ext>
                  </a:extLst>
                </p:cNvPr>
                <p:cNvGrpSpPr/>
                <p:nvPr/>
              </p:nvGrpSpPr>
              <p:grpSpPr>
                <a:xfrm>
                  <a:off x="5090091" y="1671128"/>
                  <a:ext cx="572370" cy="332649"/>
                  <a:chOff x="2500958" y="1671128"/>
                  <a:chExt cx="615227" cy="422112"/>
                </a:xfrm>
              </p:grpSpPr>
              <p:sp>
                <p:nvSpPr>
                  <p:cNvPr id="32" name="矩形: 圆角 31">
                    <a:extLst>
                      <a:ext uri="{FF2B5EF4-FFF2-40B4-BE49-F238E27FC236}">
                        <a16:creationId xmlns:a16="http://schemas.microsoft.com/office/drawing/2014/main" id="{A92A38BD-6AA6-476C-A21F-B4A4C761BB28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flipH="1">
                    <a:off x="2500958" y="1671128"/>
                    <a:ext cx="615227" cy="422112"/>
                  </a:xfrm>
                  <a:prstGeom prst="roundRect">
                    <a:avLst>
                      <a:gd name="adj" fmla="val 30349"/>
                    </a:avLst>
                  </a:prstGeom>
                  <a:gradFill flip="none" rotWithShape="1">
                    <a:gsLst>
                      <a:gs pos="0">
                        <a:schemeClr val="accent1">
                          <a:lumMod val="80000"/>
                          <a:lumOff val="20000"/>
                        </a:schemeClr>
                      </a:gs>
                      <a:gs pos="70000">
                        <a:schemeClr val="accent1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50800" dist="38100" dir="2700000" algn="tl" rotWithShape="0">
                      <a:schemeClr val="accent1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33" name="文本框 32">
                    <a:extLst>
                      <a:ext uri="{FF2B5EF4-FFF2-40B4-BE49-F238E27FC236}">
                        <a16:creationId xmlns:a16="http://schemas.microsoft.com/office/drawing/2014/main" id="{45327B8E-E10E-48BE-BD46-DCF7AB635BB9}"/>
                      </a:ext>
                    </a:extLst>
                  </p:cNvPr>
                  <p:cNvSpPr txBox="1"/>
                  <p:nvPr/>
                </p:nvSpPr>
                <p:spPr>
                  <a:xfrm>
                    <a:off x="2692007" y="1776604"/>
                    <a:ext cx="310133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altLang="zh-CN" sz="1200" dirty="0">
                        <a:solidFill>
                          <a:schemeClr val="bg1"/>
                        </a:solidFill>
                        <a:latin typeface="+mn-ea"/>
                      </a:rPr>
                      <a:t>5</a:t>
                    </a:r>
                    <a:r>
                      <a:rPr lang="zh-CN" altLang="en-US" sz="1200" dirty="0">
                        <a:solidFill>
                          <a:schemeClr val="bg1"/>
                        </a:solidFill>
                        <a:latin typeface="+mn-ea"/>
                      </a:rPr>
                      <a:t>月</a:t>
                    </a:r>
                  </a:p>
                </p:txBody>
              </p:sp>
            </p:grpSp>
            <p:grpSp>
              <p:nvGrpSpPr>
                <p:cNvPr id="11" name="组合 10">
                  <a:extLst>
                    <a:ext uri="{FF2B5EF4-FFF2-40B4-BE49-F238E27FC236}">
                      <a16:creationId xmlns:a16="http://schemas.microsoft.com/office/drawing/2014/main" id="{12D233EB-61DB-436C-92A7-EFE8D26EB277}"/>
                    </a:ext>
                  </a:extLst>
                </p:cNvPr>
                <p:cNvGrpSpPr/>
                <p:nvPr/>
              </p:nvGrpSpPr>
              <p:grpSpPr>
                <a:xfrm>
                  <a:off x="5700191" y="1671128"/>
                  <a:ext cx="572370" cy="332649"/>
                  <a:chOff x="2500958" y="1671128"/>
                  <a:chExt cx="615227" cy="422112"/>
                </a:xfrm>
              </p:grpSpPr>
              <p:sp>
                <p:nvSpPr>
                  <p:cNvPr id="30" name="矩形: 圆角 29">
                    <a:extLst>
                      <a:ext uri="{FF2B5EF4-FFF2-40B4-BE49-F238E27FC236}">
                        <a16:creationId xmlns:a16="http://schemas.microsoft.com/office/drawing/2014/main" id="{57C34284-46FB-4AFF-BEAB-72E41AEA8E6F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flipH="1">
                    <a:off x="2500958" y="1671128"/>
                    <a:ext cx="615227" cy="422112"/>
                  </a:xfrm>
                  <a:prstGeom prst="roundRect">
                    <a:avLst>
                      <a:gd name="adj" fmla="val 30349"/>
                    </a:avLst>
                  </a:prstGeom>
                  <a:gradFill flip="none" rotWithShape="1">
                    <a:gsLst>
                      <a:gs pos="0">
                        <a:schemeClr val="accent1">
                          <a:lumMod val="80000"/>
                          <a:lumOff val="20000"/>
                        </a:schemeClr>
                      </a:gs>
                      <a:gs pos="70000">
                        <a:schemeClr val="accent1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50800" dist="38100" dir="2700000" algn="tl" rotWithShape="0">
                      <a:schemeClr val="accent1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138F26DE-576B-4CA8-867F-37207AB0BA9C}"/>
                      </a:ext>
                    </a:extLst>
                  </p:cNvPr>
                  <p:cNvSpPr txBox="1"/>
                  <p:nvPr/>
                </p:nvSpPr>
                <p:spPr>
                  <a:xfrm>
                    <a:off x="2692007" y="1776604"/>
                    <a:ext cx="310133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altLang="zh-CN" sz="1200" dirty="0">
                        <a:solidFill>
                          <a:schemeClr val="bg1"/>
                        </a:solidFill>
                        <a:latin typeface="+mn-ea"/>
                      </a:rPr>
                      <a:t>6</a:t>
                    </a:r>
                    <a:r>
                      <a:rPr lang="zh-CN" altLang="en-US" sz="1200" dirty="0">
                        <a:solidFill>
                          <a:schemeClr val="bg1"/>
                        </a:solidFill>
                        <a:latin typeface="+mn-ea"/>
                      </a:rPr>
                      <a:t>月</a:t>
                    </a:r>
                  </a:p>
                </p:txBody>
              </p:sp>
            </p:grpSp>
            <p:grpSp>
              <p:nvGrpSpPr>
                <p:cNvPr id="12" name="组合 11">
                  <a:extLst>
                    <a:ext uri="{FF2B5EF4-FFF2-40B4-BE49-F238E27FC236}">
                      <a16:creationId xmlns:a16="http://schemas.microsoft.com/office/drawing/2014/main" id="{1E75341A-A73E-469A-B29C-4B0B33C25550}"/>
                    </a:ext>
                  </a:extLst>
                </p:cNvPr>
                <p:cNvGrpSpPr/>
                <p:nvPr/>
              </p:nvGrpSpPr>
              <p:grpSpPr>
                <a:xfrm>
                  <a:off x="6310291" y="1671128"/>
                  <a:ext cx="572370" cy="332649"/>
                  <a:chOff x="2500958" y="1671128"/>
                  <a:chExt cx="615227" cy="422112"/>
                </a:xfrm>
              </p:grpSpPr>
              <p:sp>
                <p:nvSpPr>
                  <p:cNvPr id="28" name="矩形: 圆角 27">
                    <a:extLst>
                      <a:ext uri="{FF2B5EF4-FFF2-40B4-BE49-F238E27FC236}">
                        <a16:creationId xmlns:a16="http://schemas.microsoft.com/office/drawing/2014/main" id="{66A16DCF-ED49-4A05-B251-0B0D5823F38B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flipH="1">
                    <a:off x="2500958" y="1671128"/>
                    <a:ext cx="615227" cy="422112"/>
                  </a:xfrm>
                  <a:prstGeom prst="roundRect">
                    <a:avLst>
                      <a:gd name="adj" fmla="val 30349"/>
                    </a:avLst>
                  </a:prstGeom>
                  <a:gradFill flip="none" rotWithShape="1">
                    <a:gsLst>
                      <a:gs pos="0">
                        <a:schemeClr val="accent1">
                          <a:lumMod val="80000"/>
                          <a:lumOff val="20000"/>
                        </a:schemeClr>
                      </a:gs>
                      <a:gs pos="70000">
                        <a:schemeClr val="accent1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50800" dist="38100" dir="2700000" algn="tl" rotWithShape="0">
                      <a:schemeClr val="accent1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9" name="文本框 28">
                    <a:extLst>
                      <a:ext uri="{FF2B5EF4-FFF2-40B4-BE49-F238E27FC236}">
                        <a16:creationId xmlns:a16="http://schemas.microsoft.com/office/drawing/2014/main" id="{EBF47963-0873-4A48-A23D-E8EB2A6D1DFA}"/>
                      </a:ext>
                    </a:extLst>
                  </p:cNvPr>
                  <p:cNvSpPr txBox="1"/>
                  <p:nvPr/>
                </p:nvSpPr>
                <p:spPr>
                  <a:xfrm>
                    <a:off x="2692007" y="1776604"/>
                    <a:ext cx="310133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altLang="zh-CN" sz="1200" dirty="0">
                        <a:solidFill>
                          <a:schemeClr val="bg1"/>
                        </a:solidFill>
                        <a:latin typeface="+mn-ea"/>
                      </a:rPr>
                      <a:t>7</a:t>
                    </a:r>
                    <a:r>
                      <a:rPr lang="zh-CN" altLang="en-US" sz="1200" dirty="0">
                        <a:solidFill>
                          <a:schemeClr val="bg1"/>
                        </a:solidFill>
                        <a:latin typeface="+mn-ea"/>
                      </a:rPr>
                      <a:t>月</a:t>
                    </a:r>
                  </a:p>
                </p:txBody>
              </p:sp>
            </p:grpSp>
            <p:grpSp>
              <p:nvGrpSpPr>
                <p:cNvPr id="13" name="组合 12">
                  <a:extLst>
                    <a:ext uri="{FF2B5EF4-FFF2-40B4-BE49-F238E27FC236}">
                      <a16:creationId xmlns:a16="http://schemas.microsoft.com/office/drawing/2014/main" id="{A1FC63FA-B465-4443-8B66-3D05068971C0}"/>
                    </a:ext>
                  </a:extLst>
                </p:cNvPr>
                <p:cNvGrpSpPr/>
                <p:nvPr/>
              </p:nvGrpSpPr>
              <p:grpSpPr>
                <a:xfrm>
                  <a:off x="6920391" y="1671128"/>
                  <a:ext cx="572370" cy="332649"/>
                  <a:chOff x="2500958" y="1671128"/>
                  <a:chExt cx="615227" cy="422112"/>
                </a:xfrm>
              </p:grpSpPr>
              <p:sp>
                <p:nvSpPr>
                  <p:cNvPr id="26" name="矩形: 圆角 25">
                    <a:extLst>
                      <a:ext uri="{FF2B5EF4-FFF2-40B4-BE49-F238E27FC236}">
                        <a16:creationId xmlns:a16="http://schemas.microsoft.com/office/drawing/2014/main" id="{D7AB9D76-4E64-4B9F-B12C-5E00AC76B78F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flipH="1">
                    <a:off x="2500958" y="1671128"/>
                    <a:ext cx="615227" cy="422112"/>
                  </a:xfrm>
                  <a:prstGeom prst="roundRect">
                    <a:avLst>
                      <a:gd name="adj" fmla="val 30349"/>
                    </a:avLst>
                  </a:prstGeom>
                  <a:gradFill flip="none" rotWithShape="1">
                    <a:gsLst>
                      <a:gs pos="0">
                        <a:schemeClr val="accent1">
                          <a:lumMod val="80000"/>
                          <a:lumOff val="20000"/>
                        </a:schemeClr>
                      </a:gs>
                      <a:gs pos="70000">
                        <a:schemeClr val="accent1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50800" dist="38100" dir="2700000" algn="tl" rotWithShape="0">
                      <a:schemeClr val="accent1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7" name="文本框 26">
                    <a:extLst>
                      <a:ext uri="{FF2B5EF4-FFF2-40B4-BE49-F238E27FC236}">
                        <a16:creationId xmlns:a16="http://schemas.microsoft.com/office/drawing/2014/main" id="{BAE5770B-E76E-47AA-A8BE-02980BCF051B}"/>
                      </a:ext>
                    </a:extLst>
                  </p:cNvPr>
                  <p:cNvSpPr txBox="1"/>
                  <p:nvPr/>
                </p:nvSpPr>
                <p:spPr>
                  <a:xfrm>
                    <a:off x="2692007" y="1776604"/>
                    <a:ext cx="310133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altLang="zh-CN" sz="1200" dirty="0">
                        <a:solidFill>
                          <a:schemeClr val="bg1"/>
                        </a:solidFill>
                        <a:latin typeface="+mn-ea"/>
                      </a:rPr>
                      <a:t>8</a:t>
                    </a:r>
                    <a:r>
                      <a:rPr lang="zh-CN" altLang="en-US" sz="1200" dirty="0">
                        <a:solidFill>
                          <a:schemeClr val="bg1"/>
                        </a:solidFill>
                        <a:latin typeface="+mn-ea"/>
                      </a:rPr>
                      <a:t>月</a:t>
                    </a:r>
                  </a:p>
                </p:txBody>
              </p:sp>
            </p:grpSp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9F42FC56-84F8-4F75-AE76-B8C14AC30043}"/>
                    </a:ext>
                  </a:extLst>
                </p:cNvPr>
                <p:cNvGrpSpPr/>
                <p:nvPr/>
              </p:nvGrpSpPr>
              <p:grpSpPr>
                <a:xfrm>
                  <a:off x="7530491" y="1671128"/>
                  <a:ext cx="572370" cy="332649"/>
                  <a:chOff x="2500958" y="1671128"/>
                  <a:chExt cx="615227" cy="422112"/>
                </a:xfrm>
              </p:grpSpPr>
              <p:sp>
                <p:nvSpPr>
                  <p:cNvPr id="24" name="矩形: 圆角 23">
                    <a:extLst>
                      <a:ext uri="{FF2B5EF4-FFF2-40B4-BE49-F238E27FC236}">
                        <a16:creationId xmlns:a16="http://schemas.microsoft.com/office/drawing/2014/main" id="{1057674A-10F5-4963-94D0-94D5C39721B6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flipH="1">
                    <a:off x="2500958" y="1671128"/>
                    <a:ext cx="615227" cy="422112"/>
                  </a:xfrm>
                  <a:prstGeom prst="roundRect">
                    <a:avLst>
                      <a:gd name="adj" fmla="val 30349"/>
                    </a:avLst>
                  </a:prstGeom>
                  <a:gradFill flip="none" rotWithShape="1">
                    <a:gsLst>
                      <a:gs pos="0">
                        <a:schemeClr val="accent1">
                          <a:lumMod val="80000"/>
                          <a:lumOff val="20000"/>
                        </a:schemeClr>
                      </a:gs>
                      <a:gs pos="70000">
                        <a:schemeClr val="accent1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50800" dist="38100" dir="2700000" algn="tl" rotWithShape="0">
                      <a:schemeClr val="accent1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712F66E8-8CF2-4FDF-9813-7B7BAACDB9FD}"/>
                      </a:ext>
                    </a:extLst>
                  </p:cNvPr>
                  <p:cNvSpPr txBox="1"/>
                  <p:nvPr/>
                </p:nvSpPr>
                <p:spPr>
                  <a:xfrm>
                    <a:off x="2692007" y="1776604"/>
                    <a:ext cx="310133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altLang="zh-CN" sz="1200" dirty="0">
                        <a:solidFill>
                          <a:schemeClr val="bg1"/>
                        </a:solidFill>
                        <a:latin typeface="+mn-ea"/>
                      </a:rPr>
                      <a:t>9</a:t>
                    </a:r>
                    <a:r>
                      <a:rPr lang="zh-CN" altLang="en-US" sz="1200" dirty="0">
                        <a:solidFill>
                          <a:schemeClr val="bg1"/>
                        </a:solidFill>
                        <a:latin typeface="+mn-ea"/>
                      </a:rPr>
                      <a:t>月</a:t>
                    </a:r>
                  </a:p>
                </p:txBody>
              </p:sp>
            </p:grpSp>
            <p:grpSp>
              <p:nvGrpSpPr>
                <p:cNvPr id="15" name="组合 14">
                  <a:extLst>
                    <a:ext uri="{FF2B5EF4-FFF2-40B4-BE49-F238E27FC236}">
                      <a16:creationId xmlns:a16="http://schemas.microsoft.com/office/drawing/2014/main" id="{D89CC67E-5C56-4116-91D9-D7D010BBC07D}"/>
                    </a:ext>
                  </a:extLst>
                </p:cNvPr>
                <p:cNvGrpSpPr/>
                <p:nvPr/>
              </p:nvGrpSpPr>
              <p:grpSpPr>
                <a:xfrm>
                  <a:off x="8140591" y="1671128"/>
                  <a:ext cx="572370" cy="332649"/>
                  <a:chOff x="2500958" y="1671128"/>
                  <a:chExt cx="615227" cy="422112"/>
                </a:xfrm>
              </p:grpSpPr>
              <p:sp>
                <p:nvSpPr>
                  <p:cNvPr id="22" name="矩形: 圆角 21">
                    <a:extLst>
                      <a:ext uri="{FF2B5EF4-FFF2-40B4-BE49-F238E27FC236}">
                        <a16:creationId xmlns:a16="http://schemas.microsoft.com/office/drawing/2014/main" id="{FF91F2A9-445A-4ACF-8864-AD472CFB03A1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flipH="1">
                    <a:off x="2500958" y="1671128"/>
                    <a:ext cx="615227" cy="422112"/>
                  </a:xfrm>
                  <a:prstGeom prst="roundRect">
                    <a:avLst>
                      <a:gd name="adj" fmla="val 30349"/>
                    </a:avLst>
                  </a:prstGeom>
                  <a:gradFill flip="none" rotWithShape="1">
                    <a:gsLst>
                      <a:gs pos="0">
                        <a:schemeClr val="accent1">
                          <a:lumMod val="80000"/>
                          <a:lumOff val="20000"/>
                        </a:schemeClr>
                      </a:gs>
                      <a:gs pos="70000">
                        <a:schemeClr val="accent1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50800" dist="38100" dir="2700000" algn="tl" rotWithShape="0">
                      <a:schemeClr val="accent1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id="{8A7A53D8-E3B4-4800-86EA-8B5A910ABFE6}"/>
                      </a:ext>
                    </a:extLst>
                  </p:cNvPr>
                  <p:cNvSpPr txBox="1"/>
                  <p:nvPr/>
                </p:nvSpPr>
                <p:spPr>
                  <a:xfrm>
                    <a:off x="2618505" y="1776604"/>
                    <a:ext cx="380132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altLang="zh-CN" sz="1200" dirty="0">
                        <a:solidFill>
                          <a:schemeClr val="bg1"/>
                        </a:solidFill>
                        <a:latin typeface="+mn-ea"/>
                      </a:rPr>
                      <a:t>10</a:t>
                    </a:r>
                    <a:r>
                      <a:rPr lang="zh-CN" altLang="en-US" sz="1200" dirty="0">
                        <a:solidFill>
                          <a:schemeClr val="bg1"/>
                        </a:solidFill>
                        <a:latin typeface="+mn-ea"/>
                      </a:rPr>
                      <a:t>月</a:t>
                    </a:r>
                  </a:p>
                </p:txBody>
              </p:sp>
            </p:grpSp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4C86107F-F209-467E-9611-F008D9769C2B}"/>
                    </a:ext>
                  </a:extLst>
                </p:cNvPr>
                <p:cNvGrpSpPr/>
                <p:nvPr/>
              </p:nvGrpSpPr>
              <p:grpSpPr>
                <a:xfrm>
                  <a:off x="8750691" y="1671128"/>
                  <a:ext cx="572370" cy="332649"/>
                  <a:chOff x="8750691" y="1671128"/>
                  <a:chExt cx="572370" cy="422112"/>
                </a:xfrm>
              </p:grpSpPr>
              <p:sp>
                <p:nvSpPr>
                  <p:cNvPr id="20" name="矩形: 圆角 19">
                    <a:extLst>
                      <a:ext uri="{FF2B5EF4-FFF2-40B4-BE49-F238E27FC236}">
                        <a16:creationId xmlns:a16="http://schemas.microsoft.com/office/drawing/2014/main" id="{A4D49175-949A-4B0B-B405-BE1BA2E632B4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flipH="1">
                    <a:off x="8750691" y="1671128"/>
                    <a:ext cx="572370" cy="422112"/>
                  </a:xfrm>
                  <a:prstGeom prst="roundRect">
                    <a:avLst>
                      <a:gd name="adj" fmla="val 30349"/>
                    </a:avLst>
                  </a:prstGeom>
                  <a:gradFill flip="none" rotWithShape="1">
                    <a:gsLst>
                      <a:gs pos="0">
                        <a:schemeClr val="accent1">
                          <a:lumMod val="80000"/>
                          <a:lumOff val="20000"/>
                        </a:schemeClr>
                      </a:gs>
                      <a:gs pos="70000">
                        <a:schemeClr val="accent1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50800" dist="38100" dir="2700000" algn="tl" rotWithShape="0">
                      <a:schemeClr val="accent1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96950284-3EF8-4723-B23F-874780DD42B5}"/>
                      </a:ext>
                    </a:extLst>
                  </p:cNvPr>
                  <p:cNvSpPr txBox="1"/>
                  <p:nvPr/>
                </p:nvSpPr>
                <p:spPr>
                  <a:xfrm>
                    <a:off x="8898575" y="1776604"/>
                    <a:ext cx="294094" cy="23433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altLang="zh-CN" sz="1200" dirty="0">
                        <a:solidFill>
                          <a:schemeClr val="bg1"/>
                        </a:solidFill>
                        <a:latin typeface="+mn-ea"/>
                      </a:rPr>
                      <a:t>11</a:t>
                    </a:r>
                    <a:r>
                      <a:rPr lang="zh-CN" altLang="en-US" sz="1200" dirty="0">
                        <a:solidFill>
                          <a:schemeClr val="bg1"/>
                        </a:solidFill>
                        <a:latin typeface="+mn-ea"/>
                      </a:rPr>
                      <a:t>月</a:t>
                    </a:r>
                  </a:p>
                </p:txBody>
              </p:sp>
            </p:grpSp>
            <p:grpSp>
              <p:nvGrpSpPr>
                <p:cNvPr id="17" name="组合 16">
                  <a:extLst>
                    <a:ext uri="{FF2B5EF4-FFF2-40B4-BE49-F238E27FC236}">
                      <a16:creationId xmlns:a16="http://schemas.microsoft.com/office/drawing/2014/main" id="{63F588F0-AC39-463B-9E8E-0530B05D676E}"/>
                    </a:ext>
                  </a:extLst>
                </p:cNvPr>
                <p:cNvGrpSpPr/>
                <p:nvPr/>
              </p:nvGrpSpPr>
              <p:grpSpPr>
                <a:xfrm>
                  <a:off x="9360796" y="1671128"/>
                  <a:ext cx="572370" cy="332649"/>
                  <a:chOff x="2500958" y="1671128"/>
                  <a:chExt cx="615227" cy="422112"/>
                </a:xfrm>
              </p:grpSpPr>
              <p:sp>
                <p:nvSpPr>
                  <p:cNvPr id="18" name="矩形: 圆角 17">
                    <a:extLst>
                      <a:ext uri="{FF2B5EF4-FFF2-40B4-BE49-F238E27FC236}">
                        <a16:creationId xmlns:a16="http://schemas.microsoft.com/office/drawing/2014/main" id="{85BFEDDE-66D6-4E58-A4E8-AC3FF3E617BB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flipH="1">
                    <a:off x="2500958" y="1671128"/>
                    <a:ext cx="615227" cy="422112"/>
                  </a:xfrm>
                  <a:prstGeom prst="roundRect">
                    <a:avLst>
                      <a:gd name="adj" fmla="val 30349"/>
                    </a:avLst>
                  </a:prstGeom>
                  <a:gradFill flip="none" rotWithShape="1">
                    <a:gsLst>
                      <a:gs pos="0">
                        <a:schemeClr val="accent1">
                          <a:lumMod val="80000"/>
                          <a:lumOff val="20000"/>
                        </a:schemeClr>
                      </a:gs>
                      <a:gs pos="70000">
                        <a:schemeClr val="accent1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50800" dist="38100" dir="2700000" algn="tl" rotWithShape="0">
                      <a:schemeClr val="accent1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2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E564D32F-BAC2-43FA-A007-F1ED19F1800C}"/>
                      </a:ext>
                    </a:extLst>
                  </p:cNvPr>
                  <p:cNvSpPr txBox="1"/>
                  <p:nvPr/>
                </p:nvSpPr>
                <p:spPr>
                  <a:xfrm>
                    <a:off x="2645210" y="1776604"/>
                    <a:ext cx="360748" cy="23433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altLang="zh-CN" sz="1200" dirty="0">
                        <a:solidFill>
                          <a:schemeClr val="bg1"/>
                        </a:solidFill>
                        <a:latin typeface="+mn-ea"/>
                      </a:rPr>
                      <a:t>12</a:t>
                    </a:r>
                    <a:r>
                      <a:rPr lang="zh-CN" altLang="en-US" sz="1200" dirty="0">
                        <a:solidFill>
                          <a:schemeClr val="bg1"/>
                        </a:solidFill>
                        <a:latin typeface="+mn-ea"/>
                      </a:rPr>
                      <a:t>月</a:t>
                    </a:r>
                  </a:p>
                </p:txBody>
              </p:sp>
            </p:grpSp>
          </p:grpSp>
        </p:grpSp>
      </p:grp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6BEEAC77-F959-4B11-9D4C-B3C3D27E0705}"/>
              </a:ext>
            </a:extLst>
          </p:cNvPr>
          <p:cNvSpPr/>
          <p:nvPr/>
        </p:nvSpPr>
        <p:spPr>
          <a:xfrm>
            <a:off x="8555674" y="2166577"/>
            <a:ext cx="2922134" cy="2584840"/>
          </a:xfrm>
          <a:prstGeom prst="roundRect">
            <a:avLst>
              <a:gd name="adj" fmla="val 4726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a</a:t>
            </a:r>
            <a:endParaRPr lang="zh-CN" altLang="en-US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D7839702-003D-4C7F-93FF-280C08EA8B57}"/>
              </a:ext>
            </a:extLst>
          </p:cNvPr>
          <p:cNvSpPr txBox="1"/>
          <p:nvPr/>
        </p:nvSpPr>
        <p:spPr>
          <a:xfrm>
            <a:off x="8854691" y="2508961"/>
            <a:ext cx="2324100" cy="1900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请填入您的内容，或复制内容后点击右键选择只保留文本来粘贴您的内容。请填入您的内容，或复制内容后右键选择只保留文本来粘贴内容。</a:t>
            </a:r>
          </a:p>
        </p:txBody>
      </p:sp>
    </p:spTree>
    <p:extLst>
      <p:ext uri="{BB962C8B-B14F-4D97-AF65-F5344CB8AC3E}">
        <p14:creationId xmlns:p14="http://schemas.microsoft.com/office/powerpoint/2010/main" val="3374665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5B985D0-04E1-4F75-957D-18849D4118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再接再厉，</a:t>
            </a:r>
            <a:endParaRPr lang="en-US" altLang="zh-CN" dirty="0"/>
          </a:p>
          <a:p>
            <a:r>
              <a:rPr lang="zh-CN" altLang="en-US" dirty="0"/>
              <a:t>共创佳绩！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535E3E-90D0-4725-8ADB-7AA4EA6FD5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THANKS!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3247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组合 95">
            <a:extLst>
              <a:ext uri="{FF2B5EF4-FFF2-40B4-BE49-F238E27FC236}">
                <a16:creationId xmlns:a16="http://schemas.microsoft.com/office/drawing/2014/main" id="{C944D734-34C6-4758-8C83-FC5A8BD9854B}"/>
              </a:ext>
            </a:extLst>
          </p:cNvPr>
          <p:cNvGrpSpPr/>
          <p:nvPr/>
        </p:nvGrpSpPr>
        <p:grpSpPr>
          <a:xfrm>
            <a:off x="755183" y="1965746"/>
            <a:ext cx="10681634" cy="2926509"/>
            <a:chOff x="660400" y="2152244"/>
            <a:chExt cx="10681634" cy="2926509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6AC1F50A-5377-4A75-A24C-ADC8D4F6A7A3}"/>
                </a:ext>
              </a:extLst>
            </p:cNvPr>
            <p:cNvGrpSpPr/>
            <p:nvPr/>
          </p:nvGrpSpPr>
          <p:grpSpPr>
            <a:xfrm>
              <a:off x="786380" y="2152244"/>
              <a:ext cx="647700" cy="647700"/>
              <a:chOff x="2482783" y="-3501925"/>
              <a:chExt cx="647700" cy="647700"/>
            </a:xfrm>
          </p:grpSpPr>
          <p:sp>
            <p:nvSpPr>
              <p:cNvPr id="3" name="任意多边形: 形状 2">
                <a:extLst>
                  <a:ext uri="{FF2B5EF4-FFF2-40B4-BE49-F238E27FC236}">
                    <a16:creationId xmlns:a16="http://schemas.microsoft.com/office/drawing/2014/main" id="{84EF6BA1-DB27-4FB1-B77F-6C0DE645A5B3}"/>
                  </a:ext>
                </a:extLst>
              </p:cNvPr>
              <p:cNvSpPr/>
              <p:nvPr/>
            </p:nvSpPr>
            <p:spPr>
              <a:xfrm>
                <a:off x="2482783" y="-3501925"/>
                <a:ext cx="647700" cy="647700"/>
              </a:xfrm>
              <a:custGeom>
                <a:avLst/>
                <a:gdLst>
                  <a:gd name="connsiteX0" fmla="*/ 57150 w 647700"/>
                  <a:gd name="connsiteY0" fmla="*/ 0 h 647700"/>
                  <a:gd name="connsiteX1" fmla="*/ 0 w 647700"/>
                  <a:gd name="connsiteY1" fmla="*/ 0 h 647700"/>
                  <a:gd name="connsiteX2" fmla="*/ 0 w 647700"/>
                  <a:gd name="connsiteY2" fmla="*/ 647700 h 647700"/>
                  <a:gd name="connsiteX3" fmla="*/ 647700 w 647700"/>
                  <a:gd name="connsiteY3" fmla="*/ 647700 h 647700"/>
                  <a:gd name="connsiteX4" fmla="*/ 647700 w 647700"/>
                  <a:gd name="connsiteY4" fmla="*/ 590550 h 647700"/>
                  <a:gd name="connsiteX5" fmla="*/ 57150 w 647700"/>
                  <a:gd name="connsiteY5" fmla="*/ 590550 h 647700"/>
                  <a:gd name="connsiteX6" fmla="*/ 57150 w 647700"/>
                  <a:gd name="connsiteY6" fmla="*/ 0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7700" h="647700">
                    <a:moveTo>
                      <a:pt x="57150" y="0"/>
                    </a:moveTo>
                    <a:lnTo>
                      <a:pt x="0" y="0"/>
                    </a:lnTo>
                    <a:lnTo>
                      <a:pt x="0" y="647700"/>
                    </a:lnTo>
                    <a:lnTo>
                      <a:pt x="647700" y="647700"/>
                    </a:lnTo>
                    <a:lnTo>
                      <a:pt x="647700" y="590550"/>
                    </a:lnTo>
                    <a:lnTo>
                      <a:pt x="57150" y="590550"/>
                    </a:lnTo>
                    <a:lnTo>
                      <a:pt x="5715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" name="任意多边形: 形状 3">
                <a:extLst>
                  <a:ext uri="{FF2B5EF4-FFF2-40B4-BE49-F238E27FC236}">
                    <a16:creationId xmlns:a16="http://schemas.microsoft.com/office/drawing/2014/main" id="{97D16FD5-EA42-41EF-8961-A70B1B1840EE}"/>
                  </a:ext>
                </a:extLst>
              </p:cNvPr>
              <p:cNvSpPr/>
              <p:nvPr/>
            </p:nvSpPr>
            <p:spPr>
              <a:xfrm>
                <a:off x="3025708" y="-3025675"/>
                <a:ext cx="85725" cy="57150"/>
              </a:xfrm>
              <a:custGeom>
                <a:avLst/>
                <a:gdLst>
                  <a:gd name="connsiteX0" fmla="*/ 0 w 85725"/>
                  <a:gd name="connsiteY0" fmla="*/ 0 h 57150"/>
                  <a:gd name="connsiteX1" fmla="*/ 85725 w 85725"/>
                  <a:gd name="connsiteY1" fmla="*/ 0 h 57150"/>
                  <a:gd name="connsiteX2" fmla="*/ 85725 w 85725"/>
                  <a:gd name="connsiteY2" fmla="*/ 57150 h 57150"/>
                  <a:gd name="connsiteX3" fmla="*/ 0 w 85725"/>
                  <a:gd name="connsiteY3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57150">
                    <a:moveTo>
                      <a:pt x="0" y="0"/>
                    </a:moveTo>
                    <a:lnTo>
                      <a:pt x="85725" y="0"/>
                    </a:lnTo>
                    <a:lnTo>
                      <a:pt x="85725" y="57150"/>
                    </a:lnTo>
                    <a:lnTo>
                      <a:pt x="0" y="5715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" name="任意多边形: 形状 4">
                <a:extLst>
                  <a:ext uri="{FF2B5EF4-FFF2-40B4-BE49-F238E27FC236}">
                    <a16:creationId xmlns:a16="http://schemas.microsoft.com/office/drawing/2014/main" id="{58A3F428-C97D-4AC9-B742-3FD3BB98E414}"/>
                  </a:ext>
                </a:extLst>
              </p:cNvPr>
              <p:cNvSpPr/>
              <p:nvPr/>
            </p:nvSpPr>
            <p:spPr>
              <a:xfrm>
                <a:off x="2949508" y="-3120925"/>
                <a:ext cx="95250" cy="57150"/>
              </a:xfrm>
              <a:custGeom>
                <a:avLst/>
                <a:gdLst>
                  <a:gd name="connsiteX0" fmla="*/ 0 w 95250"/>
                  <a:gd name="connsiteY0" fmla="*/ 0 h 57150"/>
                  <a:gd name="connsiteX1" fmla="*/ 95250 w 95250"/>
                  <a:gd name="connsiteY1" fmla="*/ 0 h 57150"/>
                  <a:gd name="connsiteX2" fmla="*/ 95250 w 95250"/>
                  <a:gd name="connsiteY2" fmla="*/ 57150 h 57150"/>
                  <a:gd name="connsiteX3" fmla="*/ 0 w 95250"/>
                  <a:gd name="connsiteY3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57150">
                    <a:moveTo>
                      <a:pt x="0" y="0"/>
                    </a:moveTo>
                    <a:lnTo>
                      <a:pt x="95250" y="0"/>
                    </a:lnTo>
                    <a:lnTo>
                      <a:pt x="95250" y="57150"/>
                    </a:lnTo>
                    <a:lnTo>
                      <a:pt x="0" y="5715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" name="任意多边形: 形状 5">
                <a:extLst>
                  <a:ext uri="{FF2B5EF4-FFF2-40B4-BE49-F238E27FC236}">
                    <a16:creationId xmlns:a16="http://schemas.microsoft.com/office/drawing/2014/main" id="{22094EA8-E2AD-4A8A-AD93-40D8E80A7898}"/>
                  </a:ext>
                </a:extLst>
              </p:cNvPr>
              <p:cNvSpPr/>
              <p:nvPr/>
            </p:nvSpPr>
            <p:spPr>
              <a:xfrm>
                <a:off x="2806633" y="-3216175"/>
                <a:ext cx="190500" cy="57150"/>
              </a:xfrm>
              <a:custGeom>
                <a:avLst/>
                <a:gdLst>
                  <a:gd name="connsiteX0" fmla="*/ 0 w 190500"/>
                  <a:gd name="connsiteY0" fmla="*/ 0 h 57150"/>
                  <a:gd name="connsiteX1" fmla="*/ 190500 w 190500"/>
                  <a:gd name="connsiteY1" fmla="*/ 0 h 57150"/>
                  <a:gd name="connsiteX2" fmla="*/ 190500 w 190500"/>
                  <a:gd name="connsiteY2" fmla="*/ 57150 h 57150"/>
                  <a:gd name="connsiteX3" fmla="*/ 0 w 190500"/>
                  <a:gd name="connsiteY3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57150">
                    <a:moveTo>
                      <a:pt x="0" y="0"/>
                    </a:moveTo>
                    <a:lnTo>
                      <a:pt x="190500" y="0"/>
                    </a:lnTo>
                    <a:lnTo>
                      <a:pt x="190500" y="57150"/>
                    </a:lnTo>
                    <a:lnTo>
                      <a:pt x="0" y="5715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" name="任意多边形: 形状 6">
                <a:extLst>
                  <a:ext uri="{FF2B5EF4-FFF2-40B4-BE49-F238E27FC236}">
                    <a16:creationId xmlns:a16="http://schemas.microsoft.com/office/drawing/2014/main" id="{804AC53F-C209-4FB2-A5E8-71EFC825D306}"/>
                  </a:ext>
                </a:extLst>
              </p:cNvPr>
              <p:cNvSpPr/>
              <p:nvPr/>
            </p:nvSpPr>
            <p:spPr>
              <a:xfrm>
                <a:off x="2701858" y="-3311425"/>
                <a:ext cx="323850" cy="57150"/>
              </a:xfrm>
              <a:custGeom>
                <a:avLst/>
                <a:gdLst>
                  <a:gd name="connsiteX0" fmla="*/ 0 w 323850"/>
                  <a:gd name="connsiteY0" fmla="*/ 0 h 57150"/>
                  <a:gd name="connsiteX1" fmla="*/ 323850 w 323850"/>
                  <a:gd name="connsiteY1" fmla="*/ 0 h 57150"/>
                  <a:gd name="connsiteX2" fmla="*/ 323850 w 323850"/>
                  <a:gd name="connsiteY2" fmla="*/ 57150 h 57150"/>
                  <a:gd name="connsiteX3" fmla="*/ 0 w 323850"/>
                  <a:gd name="connsiteY3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850" h="57150">
                    <a:moveTo>
                      <a:pt x="0" y="0"/>
                    </a:moveTo>
                    <a:lnTo>
                      <a:pt x="323850" y="0"/>
                    </a:lnTo>
                    <a:lnTo>
                      <a:pt x="323850" y="57150"/>
                    </a:lnTo>
                    <a:lnTo>
                      <a:pt x="0" y="5715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" name="任意多边形: 形状 7">
                <a:extLst>
                  <a:ext uri="{FF2B5EF4-FFF2-40B4-BE49-F238E27FC236}">
                    <a16:creationId xmlns:a16="http://schemas.microsoft.com/office/drawing/2014/main" id="{4BC9FEAA-82D3-40E3-B955-80C9B5E36CE9}"/>
                  </a:ext>
                </a:extLst>
              </p:cNvPr>
              <p:cNvSpPr/>
              <p:nvPr/>
            </p:nvSpPr>
            <p:spPr>
              <a:xfrm>
                <a:off x="2597083" y="-3406675"/>
                <a:ext cx="190500" cy="57150"/>
              </a:xfrm>
              <a:custGeom>
                <a:avLst/>
                <a:gdLst>
                  <a:gd name="connsiteX0" fmla="*/ 0 w 190500"/>
                  <a:gd name="connsiteY0" fmla="*/ 0 h 57150"/>
                  <a:gd name="connsiteX1" fmla="*/ 190500 w 190500"/>
                  <a:gd name="connsiteY1" fmla="*/ 0 h 57150"/>
                  <a:gd name="connsiteX2" fmla="*/ 190500 w 190500"/>
                  <a:gd name="connsiteY2" fmla="*/ 57150 h 57150"/>
                  <a:gd name="connsiteX3" fmla="*/ 0 w 190500"/>
                  <a:gd name="connsiteY3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57150">
                    <a:moveTo>
                      <a:pt x="0" y="0"/>
                    </a:moveTo>
                    <a:lnTo>
                      <a:pt x="190500" y="0"/>
                    </a:lnTo>
                    <a:lnTo>
                      <a:pt x="190500" y="57150"/>
                    </a:lnTo>
                    <a:lnTo>
                      <a:pt x="0" y="5715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2C34C02-5B36-4467-A1CA-ECE0B5B0657D}"/>
                </a:ext>
              </a:extLst>
            </p:cNvPr>
            <p:cNvGrpSpPr>
              <a:grpSpLocks/>
            </p:cNvGrpSpPr>
            <p:nvPr/>
          </p:nvGrpSpPr>
          <p:grpSpPr>
            <a:xfrm>
              <a:off x="2015349" y="2152244"/>
              <a:ext cx="759619" cy="822293"/>
              <a:chOff x="3332889" y="-3597175"/>
              <a:chExt cx="759619" cy="822293"/>
            </a:xfrm>
          </p:grpSpPr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683E7AB3-A1EE-4107-87A5-E8896607B031}"/>
                  </a:ext>
                </a:extLst>
              </p:cNvPr>
              <p:cNvSpPr/>
              <p:nvPr/>
            </p:nvSpPr>
            <p:spPr>
              <a:xfrm>
                <a:off x="3603303" y="-3326855"/>
                <a:ext cx="218122" cy="216788"/>
              </a:xfrm>
              <a:custGeom>
                <a:avLst/>
                <a:gdLst>
                  <a:gd name="connsiteX0" fmla="*/ 187547 w 218122"/>
                  <a:gd name="connsiteY0" fmla="*/ 64675 h 216788"/>
                  <a:gd name="connsiteX1" fmla="*/ 195644 w 218122"/>
                  <a:gd name="connsiteY1" fmla="*/ 40672 h 216788"/>
                  <a:gd name="connsiteX2" fmla="*/ 177355 w 218122"/>
                  <a:gd name="connsiteY2" fmla="*/ 22384 h 216788"/>
                  <a:gd name="connsiteX3" fmla="*/ 153353 w 218122"/>
                  <a:gd name="connsiteY3" fmla="*/ 30480 h 216788"/>
                  <a:gd name="connsiteX4" fmla="*/ 133541 w 218122"/>
                  <a:gd name="connsiteY4" fmla="*/ 22384 h 216788"/>
                  <a:gd name="connsiteX5" fmla="*/ 122301 w 218122"/>
                  <a:gd name="connsiteY5" fmla="*/ 0 h 216788"/>
                  <a:gd name="connsiteX6" fmla="*/ 96774 w 218122"/>
                  <a:gd name="connsiteY6" fmla="*/ 0 h 216788"/>
                  <a:gd name="connsiteX7" fmla="*/ 85439 w 218122"/>
                  <a:gd name="connsiteY7" fmla="*/ 22479 h 216788"/>
                  <a:gd name="connsiteX8" fmla="*/ 65532 w 218122"/>
                  <a:gd name="connsiteY8" fmla="*/ 30575 h 216788"/>
                  <a:gd name="connsiteX9" fmla="*/ 41529 w 218122"/>
                  <a:gd name="connsiteY9" fmla="*/ 22479 h 216788"/>
                  <a:gd name="connsiteX10" fmla="*/ 23241 w 218122"/>
                  <a:gd name="connsiteY10" fmla="*/ 40767 h 216788"/>
                  <a:gd name="connsiteX11" fmla="*/ 30861 w 218122"/>
                  <a:gd name="connsiteY11" fmla="*/ 64770 h 216788"/>
                  <a:gd name="connsiteX12" fmla="*/ 22479 w 218122"/>
                  <a:gd name="connsiteY12" fmla="*/ 84582 h 216788"/>
                  <a:gd name="connsiteX13" fmla="*/ 0 w 218122"/>
                  <a:gd name="connsiteY13" fmla="*/ 95821 h 216788"/>
                  <a:gd name="connsiteX14" fmla="*/ 0 w 218122"/>
                  <a:gd name="connsiteY14" fmla="*/ 120968 h 216788"/>
                  <a:gd name="connsiteX15" fmla="*/ 22479 w 218122"/>
                  <a:gd name="connsiteY15" fmla="*/ 132302 h 216788"/>
                  <a:gd name="connsiteX16" fmla="*/ 30575 w 218122"/>
                  <a:gd name="connsiteY16" fmla="*/ 152114 h 216788"/>
                  <a:gd name="connsiteX17" fmla="*/ 22479 w 218122"/>
                  <a:gd name="connsiteY17" fmla="*/ 176117 h 216788"/>
                  <a:gd name="connsiteX18" fmla="*/ 41529 w 218122"/>
                  <a:gd name="connsiteY18" fmla="*/ 194405 h 216788"/>
                  <a:gd name="connsiteX19" fmla="*/ 65532 w 218122"/>
                  <a:gd name="connsiteY19" fmla="*/ 186214 h 216788"/>
                  <a:gd name="connsiteX20" fmla="*/ 85344 w 218122"/>
                  <a:gd name="connsiteY20" fmla="*/ 194405 h 216788"/>
                  <a:gd name="connsiteX21" fmla="*/ 96583 w 218122"/>
                  <a:gd name="connsiteY21" fmla="*/ 216789 h 216788"/>
                  <a:gd name="connsiteX22" fmla="*/ 122111 w 218122"/>
                  <a:gd name="connsiteY22" fmla="*/ 216789 h 216788"/>
                  <a:gd name="connsiteX23" fmla="*/ 133445 w 218122"/>
                  <a:gd name="connsiteY23" fmla="*/ 194786 h 216788"/>
                  <a:gd name="connsiteX24" fmla="*/ 152972 w 218122"/>
                  <a:gd name="connsiteY24" fmla="*/ 186880 h 216788"/>
                  <a:gd name="connsiteX25" fmla="*/ 176879 w 218122"/>
                  <a:gd name="connsiteY25" fmla="*/ 195072 h 216788"/>
                  <a:gd name="connsiteX26" fmla="*/ 195167 w 218122"/>
                  <a:gd name="connsiteY26" fmla="*/ 176689 h 216788"/>
                  <a:gd name="connsiteX27" fmla="*/ 187071 w 218122"/>
                  <a:gd name="connsiteY27" fmla="*/ 152781 h 216788"/>
                  <a:gd name="connsiteX28" fmla="*/ 195739 w 218122"/>
                  <a:gd name="connsiteY28" fmla="*/ 132874 h 216788"/>
                  <a:gd name="connsiteX29" fmla="*/ 218123 w 218122"/>
                  <a:gd name="connsiteY29" fmla="*/ 121634 h 216788"/>
                  <a:gd name="connsiteX30" fmla="*/ 218123 w 218122"/>
                  <a:gd name="connsiteY30" fmla="*/ 95821 h 216788"/>
                  <a:gd name="connsiteX31" fmla="*/ 195644 w 218122"/>
                  <a:gd name="connsiteY31" fmla="*/ 84487 h 216788"/>
                  <a:gd name="connsiteX32" fmla="*/ 187547 w 218122"/>
                  <a:gd name="connsiteY32" fmla="*/ 64675 h 216788"/>
                  <a:gd name="connsiteX33" fmla="*/ 109442 w 218122"/>
                  <a:gd name="connsiteY33" fmla="*/ 146875 h 216788"/>
                  <a:gd name="connsiteX34" fmla="*/ 71342 w 218122"/>
                  <a:gd name="connsiteY34" fmla="*/ 108775 h 216788"/>
                  <a:gd name="connsiteX35" fmla="*/ 109442 w 218122"/>
                  <a:gd name="connsiteY35" fmla="*/ 70675 h 216788"/>
                  <a:gd name="connsiteX36" fmla="*/ 147542 w 218122"/>
                  <a:gd name="connsiteY36" fmla="*/ 108775 h 216788"/>
                  <a:gd name="connsiteX37" fmla="*/ 109442 w 218122"/>
                  <a:gd name="connsiteY37" fmla="*/ 146875 h 216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18122" h="216788">
                    <a:moveTo>
                      <a:pt x="187547" y="64675"/>
                    </a:moveTo>
                    <a:lnTo>
                      <a:pt x="195644" y="40672"/>
                    </a:lnTo>
                    <a:lnTo>
                      <a:pt x="177355" y="22384"/>
                    </a:lnTo>
                    <a:lnTo>
                      <a:pt x="153353" y="30480"/>
                    </a:lnTo>
                    <a:cubicBezTo>
                      <a:pt x="147113" y="26964"/>
                      <a:pt x="140457" y="24244"/>
                      <a:pt x="133541" y="22384"/>
                    </a:cubicBezTo>
                    <a:lnTo>
                      <a:pt x="122301" y="0"/>
                    </a:lnTo>
                    <a:lnTo>
                      <a:pt x="96774" y="0"/>
                    </a:lnTo>
                    <a:lnTo>
                      <a:pt x="85439" y="22479"/>
                    </a:lnTo>
                    <a:cubicBezTo>
                      <a:pt x="78498" y="24356"/>
                      <a:pt x="71813" y="27075"/>
                      <a:pt x="65532" y="30575"/>
                    </a:cubicBezTo>
                    <a:lnTo>
                      <a:pt x="41529" y="22479"/>
                    </a:lnTo>
                    <a:lnTo>
                      <a:pt x="23241" y="40767"/>
                    </a:lnTo>
                    <a:lnTo>
                      <a:pt x="30861" y="64770"/>
                    </a:lnTo>
                    <a:cubicBezTo>
                      <a:pt x="27206" y="70976"/>
                      <a:pt x="24388" y="77637"/>
                      <a:pt x="22479" y="84582"/>
                    </a:cubicBezTo>
                    <a:lnTo>
                      <a:pt x="0" y="95821"/>
                    </a:lnTo>
                    <a:lnTo>
                      <a:pt x="0" y="120968"/>
                    </a:lnTo>
                    <a:lnTo>
                      <a:pt x="22479" y="132302"/>
                    </a:lnTo>
                    <a:cubicBezTo>
                      <a:pt x="24332" y="139221"/>
                      <a:pt x="27052" y="145878"/>
                      <a:pt x="30575" y="152114"/>
                    </a:cubicBezTo>
                    <a:lnTo>
                      <a:pt x="22479" y="176117"/>
                    </a:lnTo>
                    <a:lnTo>
                      <a:pt x="41529" y="194405"/>
                    </a:lnTo>
                    <a:lnTo>
                      <a:pt x="65532" y="186214"/>
                    </a:lnTo>
                    <a:cubicBezTo>
                      <a:pt x="71767" y="189763"/>
                      <a:pt x="78423" y="192515"/>
                      <a:pt x="85344" y="194405"/>
                    </a:cubicBezTo>
                    <a:lnTo>
                      <a:pt x="96583" y="216789"/>
                    </a:lnTo>
                    <a:lnTo>
                      <a:pt x="122111" y="216789"/>
                    </a:lnTo>
                    <a:lnTo>
                      <a:pt x="133445" y="194786"/>
                    </a:lnTo>
                    <a:cubicBezTo>
                      <a:pt x="140245" y="192937"/>
                      <a:pt x="146800" y="190283"/>
                      <a:pt x="152972" y="186880"/>
                    </a:cubicBezTo>
                    <a:lnTo>
                      <a:pt x="176879" y="195072"/>
                    </a:lnTo>
                    <a:lnTo>
                      <a:pt x="195167" y="176689"/>
                    </a:lnTo>
                    <a:lnTo>
                      <a:pt x="187071" y="152781"/>
                    </a:lnTo>
                    <a:cubicBezTo>
                      <a:pt x="190710" y="146497"/>
                      <a:pt x="193618" y="139818"/>
                      <a:pt x="195739" y="132874"/>
                    </a:cubicBezTo>
                    <a:lnTo>
                      <a:pt x="218123" y="121634"/>
                    </a:lnTo>
                    <a:lnTo>
                      <a:pt x="218123" y="95821"/>
                    </a:lnTo>
                    <a:lnTo>
                      <a:pt x="195644" y="84487"/>
                    </a:lnTo>
                    <a:cubicBezTo>
                      <a:pt x="193825" y="77556"/>
                      <a:pt x="191103" y="70896"/>
                      <a:pt x="187547" y="64675"/>
                    </a:cubicBezTo>
                    <a:close/>
                    <a:moveTo>
                      <a:pt x="109442" y="146875"/>
                    </a:moveTo>
                    <a:cubicBezTo>
                      <a:pt x="88401" y="146875"/>
                      <a:pt x="71342" y="129817"/>
                      <a:pt x="71342" y="108775"/>
                    </a:cubicBezTo>
                    <a:cubicBezTo>
                      <a:pt x="71342" y="87734"/>
                      <a:pt x="88401" y="70675"/>
                      <a:pt x="109442" y="70675"/>
                    </a:cubicBezTo>
                    <a:cubicBezTo>
                      <a:pt x="130356" y="70982"/>
                      <a:pt x="147236" y="87861"/>
                      <a:pt x="147542" y="108775"/>
                    </a:cubicBezTo>
                    <a:cubicBezTo>
                      <a:pt x="147542" y="129817"/>
                      <a:pt x="130484" y="146875"/>
                      <a:pt x="109442" y="1468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703C3DBD-1C3F-4A55-8AB6-F29F60FCD933}"/>
                  </a:ext>
                </a:extLst>
              </p:cNvPr>
              <p:cNvSpPr/>
              <p:nvPr/>
            </p:nvSpPr>
            <p:spPr>
              <a:xfrm>
                <a:off x="3604730" y="-2922900"/>
                <a:ext cx="215744" cy="54959"/>
              </a:xfrm>
              <a:custGeom>
                <a:avLst/>
                <a:gdLst>
                  <a:gd name="connsiteX0" fmla="*/ 189835 w 215744"/>
                  <a:gd name="connsiteY0" fmla="*/ 0 h 54959"/>
                  <a:gd name="connsiteX1" fmla="*/ 25910 w 215744"/>
                  <a:gd name="connsiteY1" fmla="*/ 0 h 54959"/>
                  <a:gd name="connsiteX2" fmla="*/ 48 w 215744"/>
                  <a:gd name="connsiteY2" fmla="*/ 29098 h 54959"/>
                  <a:gd name="connsiteX3" fmla="*/ 25910 w 215744"/>
                  <a:gd name="connsiteY3" fmla="*/ 54959 h 54959"/>
                  <a:gd name="connsiteX4" fmla="*/ 189835 w 215744"/>
                  <a:gd name="connsiteY4" fmla="*/ 54959 h 54959"/>
                  <a:gd name="connsiteX5" fmla="*/ 215696 w 215744"/>
                  <a:gd name="connsiteY5" fmla="*/ 25861 h 54959"/>
                  <a:gd name="connsiteX6" fmla="*/ 189835 w 215744"/>
                  <a:gd name="connsiteY6" fmla="*/ 0 h 54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744" h="54959">
                    <a:moveTo>
                      <a:pt x="189835" y="0"/>
                    </a:moveTo>
                    <a:lnTo>
                      <a:pt x="25910" y="0"/>
                    </a:lnTo>
                    <a:cubicBezTo>
                      <a:pt x="10734" y="894"/>
                      <a:pt x="-845" y="13922"/>
                      <a:pt x="48" y="29098"/>
                    </a:cubicBezTo>
                    <a:cubicBezTo>
                      <a:pt x="869" y="43027"/>
                      <a:pt x="11981" y="54139"/>
                      <a:pt x="25910" y="54959"/>
                    </a:cubicBezTo>
                    <a:lnTo>
                      <a:pt x="189835" y="54959"/>
                    </a:lnTo>
                    <a:cubicBezTo>
                      <a:pt x="205011" y="54065"/>
                      <a:pt x="216590" y="41037"/>
                      <a:pt x="215696" y="25861"/>
                    </a:cubicBezTo>
                    <a:cubicBezTo>
                      <a:pt x="214875" y="11932"/>
                      <a:pt x="203763" y="820"/>
                      <a:pt x="1898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B29130F1-6454-4EE2-8ADF-083787BDBEAB}"/>
                  </a:ext>
                </a:extLst>
              </p:cNvPr>
              <p:cNvSpPr/>
              <p:nvPr/>
            </p:nvSpPr>
            <p:spPr>
              <a:xfrm>
                <a:off x="3653119" y="-2829841"/>
                <a:ext cx="118967" cy="54959"/>
              </a:xfrm>
              <a:custGeom>
                <a:avLst/>
                <a:gdLst>
                  <a:gd name="connsiteX0" fmla="*/ 59531 w 118967"/>
                  <a:gd name="connsiteY0" fmla="*/ 54959 h 54959"/>
                  <a:gd name="connsiteX1" fmla="*/ 118967 w 118967"/>
                  <a:gd name="connsiteY1" fmla="*/ 0 h 54959"/>
                  <a:gd name="connsiteX2" fmla="*/ 0 w 118967"/>
                  <a:gd name="connsiteY2" fmla="*/ 0 h 54959"/>
                  <a:gd name="connsiteX3" fmla="*/ 59531 w 118967"/>
                  <a:gd name="connsiteY3" fmla="*/ 54959 h 54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967" h="54959">
                    <a:moveTo>
                      <a:pt x="59531" y="54959"/>
                    </a:moveTo>
                    <a:cubicBezTo>
                      <a:pt x="90631" y="54910"/>
                      <a:pt x="116487" y="31001"/>
                      <a:pt x="118967" y="0"/>
                    </a:cubicBezTo>
                    <a:lnTo>
                      <a:pt x="0" y="0"/>
                    </a:lnTo>
                    <a:cubicBezTo>
                      <a:pt x="2527" y="31016"/>
                      <a:pt x="28413" y="54914"/>
                      <a:pt x="59531" y="5495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F9EE21F0-4FDF-48E9-B264-BAC423D59340}"/>
                  </a:ext>
                </a:extLst>
              </p:cNvPr>
              <p:cNvSpPr/>
              <p:nvPr/>
            </p:nvSpPr>
            <p:spPr>
              <a:xfrm>
                <a:off x="3474240" y="-3455061"/>
                <a:ext cx="476249" cy="494061"/>
              </a:xfrm>
              <a:custGeom>
                <a:avLst/>
                <a:gdLst>
                  <a:gd name="connsiteX0" fmla="*/ 476250 w 476249"/>
                  <a:gd name="connsiteY0" fmla="*/ 243364 h 494061"/>
                  <a:gd name="connsiteX1" fmla="*/ 476250 w 476249"/>
                  <a:gd name="connsiteY1" fmla="*/ 235172 h 494061"/>
                  <a:gd name="connsiteX2" fmla="*/ 238125 w 476249"/>
                  <a:gd name="connsiteY2" fmla="*/ 0 h 494061"/>
                  <a:gd name="connsiteX3" fmla="*/ 238125 w 476249"/>
                  <a:gd name="connsiteY3" fmla="*/ 0 h 494061"/>
                  <a:gd name="connsiteX4" fmla="*/ 0 w 476249"/>
                  <a:gd name="connsiteY4" fmla="*/ 235172 h 494061"/>
                  <a:gd name="connsiteX5" fmla="*/ 0 w 476249"/>
                  <a:gd name="connsiteY5" fmla="*/ 243364 h 494061"/>
                  <a:gd name="connsiteX6" fmla="*/ 16573 w 476249"/>
                  <a:gd name="connsiteY6" fmla="*/ 325755 h 494061"/>
                  <a:gd name="connsiteX7" fmla="*/ 57912 w 476249"/>
                  <a:gd name="connsiteY7" fmla="*/ 393478 h 494061"/>
                  <a:gd name="connsiteX8" fmla="*/ 113633 w 476249"/>
                  <a:gd name="connsiteY8" fmla="*/ 483965 h 494061"/>
                  <a:gd name="connsiteX9" fmla="*/ 130016 w 476249"/>
                  <a:gd name="connsiteY9" fmla="*/ 494062 h 494061"/>
                  <a:gd name="connsiteX10" fmla="*/ 346234 w 476249"/>
                  <a:gd name="connsiteY10" fmla="*/ 494062 h 494061"/>
                  <a:gd name="connsiteX11" fmla="*/ 362617 w 476249"/>
                  <a:gd name="connsiteY11" fmla="*/ 483965 h 494061"/>
                  <a:gd name="connsiteX12" fmla="*/ 418338 w 476249"/>
                  <a:gd name="connsiteY12" fmla="*/ 393478 h 494061"/>
                  <a:gd name="connsiteX13" fmla="*/ 459676 w 476249"/>
                  <a:gd name="connsiteY13" fmla="*/ 325755 h 494061"/>
                  <a:gd name="connsiteX14" fmla="*/ 476250 w 476249"/>
                  <a:gd name="connsiteY14" fmla="*/ 243364 h 494061"/>
                  <a:gd name="connsiteX15" fmla="*/ 421386 w 476249"/>
                  <a:gd name="connsiteY15" fmla="*/ 242507 h 494061"/>
                  <a:gd name="connsiteX16" fmla="*/ 408718 w 476249"/>
                  <a:gd name="connsiteY16" fmla="*/ 306515 h 494061"/>
                  <a:gd name="connsiteX17" fmla="*/ 377857 w 476249"/>
                  <a:gd name="connsiteY17" fmla="*/ 356807 h 494061"/>
                  <a:gd name="connsiteX18" fmla="*/ 323850 w 476249"/>
                  <a:gd name="connsiteY18" fmla="*/ 438912 h 494061"/>
                  <a:gd name="connsiteX19" fmla="*/ 152400 w 476249"/>
                  <a:gd name="connsiteY19" fmla="*/ 438912 h 494061"/>
                  <a:gd name="connsiteX20" fmla="*/ 98870 w 476249"/>
                  <a:gd name="connsiteY20" fmla="*/ 356521 h 494061"/>
                  <a:gd name="connsiteX21" fmla="*/ 68008 w 476249"/>
                  <a:gd name="connsiteY21" fmla="*/ 306229 h 494061"/>
                  <a:gd name="connsiteX22" fmla="*/ 54864 w 476249"/>
                  <a:gd name="connsiteY22" fmla="*/ 242221 h 494061"/>
                  <a:gd name="connsiteX23" fmla="*/ 54864 w 476249"/>
                  <a:gd name="connsiteY23" fmla="*/ 235363 h 494061"/>
                  <a:gd name="connsiteX24" fmla="*/ 237839 w 476249"/>
                  <a:gd name="connsiteY24" fmla="*/ 54388 h 494061"/>
                  <a:gd name="connsiteX25" fmla="*/ 237839 w 476249"/>
                  <a:gd name="connsiteY25" fmla="*/ 54388 h 494061"/>
                  <a:gd name="connsiteX26" fmla="*/ 420814 w 476249"/>
                  <a:gd name="connsiteY26" fmla="*/ 235363 h 494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76249" h="494061">
                    <a:moveTo>
                      <a:pt x="476250" y="243364"/>
                    </a:moveTo>
                    <a:lnTo>
                      <a:pt x="476250" y="235172"/>
                    </a:lnTo>
                    <a:cubicBezTo>
                      <a:pt x="473823" y="105160"/>
                      <a:pt x="368157" y="804"/>
                      <a:pt x="238125" y="0"/>
                    </a:cubicBezTo>
                    <a:lnTo>
                      <a:pt x="238125" y="0"/>
                    </a:lnTo>
                    <a:cubicBezTo>
                      <a:pt x="108093" y="804"/>
                      <a:pt x="2427" y="105160"/>
                      <a:pt x="0" y="235172"/>
                    </a:cubicBezTo>
                    <a:lnTo>
                      <a:pt x="0" y="243364"/>
                    </a:lnTo>
                    <a:cubicBezTo>
                      <a:pt x="871" y="271562"/>
                      <a:pt x="6473" y="299414"/>
                      <a:pt x="16573" y="325755"/>
                    </a:cubicBezTo>
                    <a:cubicBezTo>
                      <a:pt x="26214" y="350609"/>
                      <a:pt x="40213" y="373543"/>
                      <a:pt x="57912" y="393478"/>
                    </a:cubicBezTo>
                    <a:cubicBezTo>
                      <a:pt x="79724" y="417195"/>
                      <a:pt x="103537" y="463391"/>
                      <a:pt x="113633" y="483965"/>
                    </a:cubicBezTo>
                    <a:cubicBezTo>
                      <a:pt x="116721" y="490180"/>
                      <a:pt x="123076" y="494096"/>
                      <a:pt x="130016" y="494062"/>
                    </a:cubicBezTo>
                    <a:lnTo>
                      <a:pt x="346234" y="494062"/>
                    </a:lnTo>
                    <a:cubicBezTo>
                      <a:pt x="353174" y="494096"/>
                      <a:pt x="359529" y="490180"/>
                      <a:pt x="362617" y="483965"/>
                    </a:cubicBezTo>
                    <a:cubicBezTo>
                      <a:pt x="372713" y="463391"/>
                      <a:pt x="396526" y="417290"/>
                      <a:pt x="418338" y="393478"/>
                    </a:cubicBezTo>
                    <a:cubicBezTo>
                      <a:pt x="436037" y="373543"/>
                      <a:pt x="450036" y="350609"/>
                      <a:pt x="459676" y="325755"/>
                    </a:cubicBezTo>
                    <a:cubicBezTo>
                      <a:pt x="469777" y="299414"/>
                      <a:pt x="475379" y="271562"/>
                      <a:pt x="476250" y="243364"/>
                    </a:cubicBezTo>
                    <a:close/>
                    <a:moveTo>
                      <a:pt x="421386" y="242507"/>
                    </a:moveTo>
                    <a:cubicBezTo>
                      <a:pt x="420709" y="264394"/>
                      <a:pt x="416429" y="286020"/>
                      <a:pt x="408718" y="306515"/>
                    </a:cubicBezTo>
                    <a:cubicBezTo>
                      <a:pt x="401485" y="324971"/>
                      <a:pt x="391037" y="341999"/>
                      <a:pt x="377857" y="356807"/>
                    </a:cubicBezTo>
                    <a:cubicBezTo>
                      <a:pt x="356714" y="381975"/>
                      <a:pt x="338588" y="409531"/>
                      <a:pt x="323850" y="438912"/>
                    </a:cubicBezTo>
                    <a:lnTo>
                      <a:pt x="152400" y="438912"/>
                    </a:lnTo>
                    <a:cubicBezTo>
                      <a:pt x="137831" y="409455"/>
                      <a:pt x="119864" y="381803"/>
                      <a:pt x="98870" y="356521"/>
                    </a:cubicBezTo>
                    <a:cubicBezTo>
                      <a:pt x="85690" y="341713"/>
                      <a:pt x="75241" y="324685"/>
                      <a:pt x="68008" y="306229"/>
                    </a:cubicBezTo>
                    <a:cubicBezTo>
                      <a:pt x="60135" y="285761"/>
                      <a:pt x="55694" y="264135"/>
                      <a:pt x="54864" y="242221"/>
                    </a:cubicBezTo>
                    <a:lnTo>
                      <a:pt x="54864" y="235363"/>
                    </a:lnTo>
                    <a:cubicBezTo>
                      <a:pt x="56570" y="135350"/>
                      <a:pt x="137813" y="54995"/>
                      <a:pt x="237839" y="54388"/>
                    </a:cubicBezTo>
                    <a:lnTo>
                      <a:pt x="237839" y="54388"/>
                    </a:lnTo>
                    <a:cubicBezTo>
                      <a:pt x="337865" y="54995"/>
                      <a:pt x="419109" y="135350"/>
                      <a:pt x="420814" y="2353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9FC2062C-7308-4D2F-A499-0C002649B384}"/>
                  </a:ext>
                </a:extLst>
              </p:cNvPr>
              <p:cNvSpPr/>
              <p:nvPr/>
            </p:nvSpPr>
            <p:spPr>
              <a:xfrm>
                <a:off x="3695410" y="-3597175"/>
                <a:ext cx="38100" cy="104775"/>
              </a:xfrm>
              <a:custGeom>
                <a:avLst/>
                <a:gdLst>
                  <a:gd name="connsiteX0" fmla="*/ 19050 w 38100"/>
                  <a:gd name="connsiteY0" fmla="*/ 104775 h 104775"/>
                  <a:gd name="connsiteX1" fmla="*/ 38100 w 38100"/>
                  <a:gd name="connsiteY1" fmla="*/ 85725 h 104775"/>
                  <a:gd name="connsiteX2" fmla="*/ 38100 w 38100"/>
                  <a:gd name="connsiteY2" fmla="*/ 19050 h 104775"/>
                  <a:gd name="connsiteX3" fmla="*/ 19050 w 38100"/>
                  <a:gd name="connsiteY3" fmla="*/ 0 h 104775"/>
                  <a:gd name="connsiteX4" fmla="*/ 0 w 38100"/>
                  <a:gd name="connsiteY4" fmla="*/ 19050 h 104775"/>
                  <a:gd name="connsiteX5" fmla="*/ 0 w 38100"/>
                  <a:gd name="connsiteY5" fmla="*/ 85725 h 104775"/>
                  <a:gd name="connsiteX6" fmla="*/ 19050 w 38100"/>
                  <a:gd name="connsiteY6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 h="104775">
                    <a:moveTo>
                      <a:pt x="19050" y="104775"/>
                    </a:moveTo>
                    <a:cubicBezTo>
                      <a:pt x="29571" y="104775"/>
                      <a:pt x="38100" y="96246"/>
                      <a:pt x="38100" y="85725"/>
                    </a:cubicBezTo>
                    <a:lnTo>
                      <a:pt x="38100" y="19050"/>
                    </a:lnTo>
                    <a:cubicBezTo>
                      <a:pt x="38100" y="8529"/>
                      <a:pt x="29571" y="0"/>
                      <a:pt x="19050" y="0"/>
                    </a:cubicBezTo>
                    <a:cubicBezTo>
                      <a:pt x="8529" y="0"/>
                      <a:pt x="0" y="8529"/>
                      <a:pt x="0" y="19050"/>
                    </a:cubicBezTo>
                    <a:lnTo>
                      <a:pt x="0" y="85725"/>
                    </a:lnTo>
                    <a:cubicBezTo>
                      <a:pt x="0" y="96246"/>
                      <a:pt x="8529" y="104775"/>
                      <a:pt x="19050" y="1047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176FF1B1-7C63-4752-ACF5-59E147BAF610}"/>
                  </a:ext>
                </a:extLst>
              </p:cNvPr>
              <p:cNvSpPr/>
              <p:nvPr/>
            </p:nvSpPr>
            <p:spPr>
              <a:xfrm>
                <a:off x="3436327" y="-3487785"/>
                <a:ext cx="84504" cy="84649"/>
              </a:xfrm>
              <a:custGeom>
                <a:avLst/>
                <a:gdLst>
                  <a:gd name="connsiteX0" fmla="*/ 52105 w 84504"/>
                  <a:gd name="connsiteY0" fmla="*/ 79111 h 84649"/>
                  <a:gd name="connsiteX1" fmla="*/ 78965 w 84504"/>
                  <a:gd name="connsiteY1" fmla="*/ 79111 h 84649"/>
                  <a:gd name="connsiteX2" fmla="*/ 78965 w 84504"/>
                  <a:gd name="connsiteY2" fmla="*/ 52250 h 84649"/>
                  <a:gd name="connsiteX3" fmla="*/ 31817 w 84504"/>
                  <a:gd name="connsiteY3" fmla="*/ 4911 h 84649"/>
                  <a:gd name="connsiteX4" fmla="*/ 4910 w 84504"/>
                  <a:gd name="connsiteY4" fmla="*/ 6283 h 84649"/>
                  <a:gd name="connsiteX5" fmla="*/ 4956 w 84504"/>
                  <a:gd name="connsiteY5" fmla="*/ 31866 h 84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504" h="84649">
                    <a:moveTo>
                      <a:pt x="52105" y="79111"/>
                    </a:moveTo>
                    <a:cubicBezTo>
                      <a:pt x="59535" y="86496"/>
                      <a:pt x="71535" y="86496"/>
                      <a:pt x="78965" y="79111"/>
                    </a:cubicBezTo>
                    <a:cubicBezTo>
                      <a:pt x="86351" y="71680"/>
                      <a:pt x="86351" y="59680"/>
                      <a:pt x="78965" y="52250"/>
                    </a:cubicBezTo>
                    <a:lnTo>
                      <a:pt x="31817" y="4911"/>
                    </a:lnTo>
                    <a:cubicBezTo>
                      <a:pt x="24008" y="-2140"/>
                      <a:pt x="11962" y="-1525"/>
                      <a:pt x="4910" y="6283"/>
                    </a:cubicBezTo>
                    <a:cubicBezTo>
                      <a:pt x="-1654" y="13555"/>
                      <a:pt x="-1634" y="24619"/>
                      <a:pt x="4956" y="318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592561E3-A564-4861-A380-2D6563C608B2}"/>
                  </a:ext>
                </a:extLst>
              </p:cNvPr>
              <p:cNvSpPr/>
              <p:nvPr/>
            </p:nvSpPr>
            <p:spPr>
              <a:xfrm>
                <a:off x="3907898" y="-3482843"/>
                <a:ext cx="83603" cy="83426"/>
              </a:xfrm>
              <a:custGeom>
                <a:avLst/>
                <a:gdLst>
                  <a:gd name="connsiteX0" fmla="*/ 19446 w 83603"/>
                  <a:gd name="connsiteY0" fmla="*/ 83407 h 83426"/>
                  <a:gd name="connsiteX1" fmla="*/ 32971 w 83603"/>
                  <a:gd name="connsiteY1" fmla="*/ 77787 h 83426"/>
                  <a:gd name="connsiteX2" fmla="*/ 80025 w 83603"/>
                  <a:gd name="connsiteY2" fmla="*/ 30162 h 83426"/>
                  <a:gd name="connsiteX3" fmla="*/ 75664 w 83603"/>
                  <a:gd name="connsiteY3" fmla="*/ 3577 h 83426"/>
                  <a:gd name="connsiteX4" fmla="*/ 53164 w 83603"/>
                  <a:gd name="connsiteY4" fmla="*/ 3778 h 83426"/>
                  <a:gd name="connsiteX5" fmla="*/ 5539 w 83603"/>
                  <a:gd name="connsiteY5" fmla="*/ 51403 h 83426"/>
                  <a:gd name="connsiteX6" fmla="*/ 5539 w 83603"/>
                  <a:gd name="connsiteY6" fmla="*/ 78264 h 83426"/>
                  <a:gd name="connsiteX7" fmla="*/ 19446 w 83603"/>
                  <a:gd name="connsiteY7" fmla="*/ 83407 h 83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603" h="83426">
                    <a:moveTo>
                      <a:pt x="19446" y="83407"/>
                    </a:moveTo>
                    <a:cubicBezTo>
                      <a:pt x="24523" y="83411"/>
                      <a:pt x="29392" y="81388"/>
                      <a:pt x="32971" y="77787"/>
                    </a:cubicBezTo>
                    <a:lnTo>
                      <a:pt x="80025" y="30162"/>
                    </a:lnTo>
                    <a:cubicBezTo>
                      <a:pt x="86162" y="21617"/>
                      <a:pt x="84210" y="9714"/>
                      <a:pt x="75664" y="3577"/>
                    </a:cubicBezTo>
                    <a:cubicBezTo>
                      <a:pt x="68922" y="-1265"/>
                      <a:pt x="59819" y="-1184"/>
                      <a:pt x="53164" y="3778"/>
                    </a:cubicBezTo>
                    <a:lnTo>
                      <a:pt x="5539" y="51403"/>
                    </a:lnTo>
                    <a:cubicBezTo>
                      <a:pt x="-1846" y="58834"/>
                      <a:pt x="-1846" y="70833"/>
                      <a:pt x="5539" y="78264"/>
                    </a:cubicBezTo>
                    <a:cubicBezTo>
                      <a:pt x="9290" y="81786"/>
                      <a:pt x="14306" y="83641"/>
                      <a:pt x="19446" y="834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6344A067-E265-4011-A3B2-861D5B702455}"/>
                  </a:ext>
                </a:extLst>
              </p:cNvPr>
              <p:cNvSpPr/>
              <p:nvPr/>
            </p:nvSpPr>
            <p:spPr>
              <a:xfrm>
                <a:off x="3332889" y="-3239987"/>
                <a:ext cx="104775" cy="38100"/>
              </a:xfrm>
              <a:custGeom>
                <a:avLst/>
                <a:gdLst>
                  <a:gd name="connsiteX0" fmla="*/ 85725 w 104775"/>
                  <a:gd name="connsiteY0" fmla="*/ 0 h 38100"/>
                  <a:gd name="connsiteX1" fmla="*/ 19050 w 104775"/>
                  <a:gd name="connsiteY1" fmla="*/ 0 h 38100"/>
                  <a:gd name="connsiteX2" fmla="*/ 0 w 104775"/>
                  <a:gd name="connsiteY2" fmla="*/ 19050 h 38100"/>
                  <a:gd name="connsiteX3" fmla="*/ 19050 w 104775"/>
                  <a:gd name="connsiteY3" fmla="*/ 38100 h 38100"/>
                  <a:gd name="connsiteX4" fmla="*/ 85725 w 104775"/>
                  <a:gd name="connsiteY4" fmla="*/ 38100 h 38100"/>
                  <a:gd name="connsiteX5" fmla="*/ 104775 w 104775"/>
                  <a:gd name="connsiteY5" fmla="*/ 19050 h 38100"/>
                  <a:gd name="connsiteX6" fmla="*/ 85725 w 104775"/>
                  <a:gd name="connsiteY6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75" h="38100">
                    <a:moveTo>
                      <a:pt x="85725" y="0"/>
                    </a:moveTo>
                    <a:lnTo>
                      <a:pt x="19050" y="0"/>
                    </a:lnTo>
                    <a:cubicBezTo>
                      <a:pt x="8529" y="0"/>
                      <a:pt x="0" y="8529"/>
                      <a:pt x="0" y="19050"/>
                    </a:cubicBezTo>
                    <a:cubicBezTo>
                      <a:pt x="0" y="29571"/>
                      <a:pt x="8529" y="38100"/>
                      <a:pt x="19050" y="38100"/>
                    </a:cubicBezTo>
                    <a:lnTo>
                      <a:pt x="85725" y="38100"/>
                    </a:lnTo>
                    <a:cubicBezTo>
                      <a:pt x="96246" y="38100"/>
                      <a:pt x="104775" y="29571"/>
                      <a:pt x="104775" y="19050"/>
                    </a:cubicBezTo>
                    <a:cubicBezTo>
                      <a:pt x="104775" y="8529"/>
                      <a:pt x="96246" y="0"/>
                      <a:pt x="857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87F0AAC8-4CE6-4F34-AE35-EA1A0CE9D647}"/>
                  </a:ext>
                </a:extLst>
              </p:cNvPr>
              <p:cNvSpPr/>
              <p:nvPr/>
            </p:nvSpPr>
            <p:spPr>
              <a:xfrm>
                <a:off x="3434624" y="-3038447"/>
                <a:ext cx="85249" cy="85725"/>
              </a:xfrm>
              <a:custGeom>
                <a:avLst/>
                <a:gdLst>
                  <a:gd name="connsiteX0" fmla="*/ 53808 w 85249"/>
                  <a:gd name="connsiteY0" fmla="*/ 4581 h 85725"/>
                  <a:gd name="connsiteX1" fmla="*/ 6659 w 85249"/>
                  <a:gd name="connsiteY1" fmla="*/ 52206 h 85725"/>
                  <a:gd name="connsiteX2" fmla="*/ 4581 w 85249"/>
                  <a:gd name="connsiteY2" fmla="*/ 79066 h 85725"/>
                  <a:gd name="connsiteX3" fmla="*/ 31442 w 85249"/>
                  <a:gd name="connsiteY3" fmla="*/ 81144 h 85725"/>
                  <a:gd name="connsiteX4" fmla="*/ 33520 w 85249"/>
                  <a:gd name="connsiteY4" fmla="*/ 79066 h 85725"/>
                  <a:gd name="connsiteX5" fmla="*/ 80669 w 85249"/>
                  <a:gd name="connsiteY5" fmla="*/ 31441 h 85725"/>
                  <a:gd name="connsiteX6" fmla="*/ 78590 w 85249"/>
                  <a:gd name="connsiteY6" fmla="*/ 4581 h 85725"/>
                  <a:gd name="connsiteX7" fmla="*/ 53808 w 85249"/>
                  <a:gd name="connsiteY7" fmla="*/ 458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249" h="85725">
                    <a:moveTo>
                      <a:pt x="53808" y="4581"/>
                    </a:moveTo>
                    <a:lnTo>
                      <a:pt x="6659" y="52206"/>
                    </a:lnTo>
                    <a:cubicBezTo>
                      <a:pt x="-1332" y="59049"/>
                      <a:pt x="-2263" y="71075"/>
                      <a:pt x="4581" y="79066"/>
                    </a:cubicBezTo>
                    <a:cubicBezTo>
                      <a:pt x="11425" y="87058"/>
                      <a:pt x="23451" y="87987"/>
                      <a:pt x="31442" y="81144"/>
                    </a:cubicBezTo>
                    <a:cubicBezTo>
                      <a:pt x="32187" y="80506"/>
                      <a:pt x="32882" y="79811"/>
                      <a:pt x="33520" y="79066"/>
                    </a:cubicBezTo>
                    <a:lnTo>
                      <a:pt x="80669" y="31441"/>
                    </a:lnTo>
                    <a:cubicBezTo>
                      <a:pt x="87512" y="23450"/>
                      <a:pt x="86582" y="11424"/>
                      <a:pt x="78590" y="4581"/>
                    </a:cubicBezTo>
                    <a:cubicBezTo>
                      <a:pt x="71459" y="-1527"/>
                      <a:pt x="60941" y="-1527"/>
                      <a:pt x="53808" y="45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DE2F1DA5-8AB9-4245-AD32-011100A56C1B}"/>
                  </a:ext>
                </a:extLst>
              </p:cNvPr>
              <p:cNvSpPr/>
              <p:nvPr/>
            </p:nvSpPr>
            <p:spPr>
              <a:xfrm>
                <a:off x="3907680" y="-3043769"/>
                <a:ext cx="87546" cy="87626"/>
              </a:xfrm>
              <a:custGeom>
                <a:avLst/>
                <a:gdLst>
                  <a:gd name="connsiteX0" fmla="*/ 33190 w 87546"/>
                  <a:gd name="connsiteY0" fmla="*/ 6283 h 87626"/>
                  <a:gd name="connsiteX1" fmla="*/ 6283 w 87546"/>
                  <a:gd name="connsiteY1" fmla="*/ 4911 h 87626"/>
                  <a:gd name="connsiteX2" fmla="*/ 4911 w 87546"/>
                  <a:gd name="connsiteY2" fmla="*/ 31817 h 87626"/>
                  <a:gd name="connsiteX3" fmla="*/ 6234 w 87546"/>
                  <a:gd name="connsiteY3" fmla="*/ 33144 h 87626"/>
                  <a:gd name="connsiteX4" fmla="*/ 53859 w 87546"/>
                  <a:gd name="connsiteY4" fmla="*/ 80769 h 87626"/>
                  <a:gd name="connsiteX5" fmla="*/ 80689 w 87546"/>
                  <a:gd name="connsiteY5" fmla="*/ 83213 h 87626"/>
                  <a:gd name="connsiteX6" fmla="*/ 83133 w 87546"/>
                  <a:gd name="connsiteY6" fmla="*/ 56384 h 87626"/>
                  <a:gd name="connsiteX7" fmla="*/ 80052 w 87546"/>
                  <a:gd name="connsiteY7" fmla="*/ 53432 h 87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46" h="87626">
                    <a:moveTo>
                      <a:pt x="33190" y="6283"/>
                    </a:moveTo>
                    <a:cubicBezTo>
                      <a:pt x="26139" y="-1525"/>
                      <a:pt x="14093" y="-2140"/>
                      <a:pt x="6283" y="4911"/>
                    </a:cubicBezTo>
                    <a:cubicBezTo>
                      <a:pt x="-1525" y="11961"/>
                      <a:pt x="-2140" y="24007"/>
                      <a:pt x="4911" y="31817"/>
                    </a:cubicBezTo>
                    <a:cubicBezTo>
                      <a:pt x="5330" y="32280"/>
                      <a:pt x="5772" y="32724"/>
                      <a:pt x="6234" y="33144"/>
                    </a:cubicBezTo>
                    <a:lnTo>
                      <a:pt x="53859" y="80769"/>
                    </a:lnTo>
                    <a:cubicBezTo>
                      <a:pt x="60593" y="88853"/>
                      <a:pt x="72605" y="89947"/>
                      <a:pt x="80689" y="83213"/>
                    </a:cubicBezTo>
                    <a:cubicBezTo>
                      <a:pt x="88773" y="76480"/>
                      <a:pt x="89866" y="64468"/>
                      <a:pt x="83133" y="56384"/>
                    </a:cubicBezTo>
                    <a:cubicBezTo>
                      <a:pt x="82219" y="55288"/>
                      <a:pt x="81187" y="54298"/>
                      <a:pt x="80052" y="534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57CD7AC0-2E81-45AA-B05B-55296688952A}"/>
                  </a:ext>
                </a:extLst>
              </p:cNvPr>
              <p:cNvSpPr/>
              <p:nvPr/>
            </p:nvSpPr>
            <p:spPr>
              <a:xfrm>
                <a:off x="3987733" y="-3240654"/>
                <a:ext cx="104775" cy="38100"/>
              </a:xfrm>
              <a:custGeom>
                <a:avLst/>
                <a:gdLst>
                  <a:gd name="connsiteX0" fmla="*/ 85725 w 104775"/>
                  <a:gd name="connsiteY0" fmla="*/ 0 h 38100"/>
                  <a:gd name="connsiteX1" fmla="*/ 19050 w 104775"/>
                  <a:gd name="connsiteY1" fmla="*/ 0 h 38100"/>
                  <a:gd name="connsiteX2" fmla="*/ 0 w 104775"/>
                  <a:gd name="connsiteY2" fmla="*/ 19050 h 38100"/>
                  <a:gd name="connsiteX3" fmla="*/ 19050 w 104775"/>
                  <a:gd name="connsiteY3" fmla="*/ 38100 h 38100"/>
                  <a:gd name="connsiteX4" fmla="*/ 85725 w 104775"/>
                  <a:gd name="connsiteY4" fmla="*/ 38100 h 38100"/>
                  <a:gd name="connsiteX5" fmla="*/ 104775 w 104775"/>
                  <a:gd name="connsiteY5" fmla="*/ 19050 h 38100"/>
                  <a:gd name="connsiteX6" fmla="*/ 85725 w 104775"/>
                  <a:gd name="connsiteY6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75" h="38100">
                    <a:moveTo>
                      <a:pt x="85725" y="0"/>
                    </a:moveTo>
                    <a:lnTo>
                      <a:pt x="19050" y="0"/>
                    </a:lnTo>
                    <a:cubicBezTo>
                      <a:pt x="8529" y="0"/>
                      <a:pt x="0" y="8529"/>
                      <a:pt x="0" y="19050"/>
                    </a:cubicBezTo>
                    <a:cubicBezTo>
                      <a:pt x="0" y="29571"/>
                      <a:pt x="8529" y="38100"/>
                      <a:pt x="19050" y="38100"/>
                    </a:cubicBezTo>
                    <a:lnTo>
                      <a:pt x="85725" y="38100"/>
                    </a:lnTo>
                    <a:cubicBezTo>
                      <a:pt x="96246" y="38100"/>
                      <a:pt x="104775" y="29571"/>
                      <a:pt x="104775" y="19050"/>
                    </a:cubicBezTo>
                    <a:cubicBezTo>
                      <a:pt x="104775" y="8529"/>
                      <a:pt x="96246" y="0"/>
                      <a:pt x="857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21" name="图形 32" descr="放大镜 纯色填充">
              <a:extLst>
                <a:ext uri="{FF2B5EF4-FFF2-40B4-BE49-F238E27FC236}">
                  <a16:creationId xmlns:a16="http://schemas.microsoft.com/office/drawing/2014/main" id="{179A73A8-35F5-4D2C-8E91-9E45560EDA9D}"/>
                </a:ext>
              </a:extLst>
            </p:cNvPr>
            <p:cNvSpPr/>
            <p:nvPr/>
          </p:nvSpPr>
          <p:spPr>
            <a:xfrm>
              <a:off x="3244318" y="2152244"/>
              <a:ext cx="751881" cy="752474"/>
            </a:xfrm>
            <a:custGeom>
              <a:avLst/>
              <a:gdLst>
                <a:gd name="connsiteX0" fmla="*/ 732473 w 751881"/>
                <a:gd name="connsiteY0" fmla="*/ 638175 h 752474"/>
                <a:gd name="connsiteX1" fmla="*/ 613410 w 751881"/>
                <a:gd name="connsiteY1" fmla="*/ 519112 h 752474"/>
                <a:gd name="connsiteX2" fmla="*/ 554355 w 751881"/>
                <a:gd name="connsiteY2" fmla="*/ 501015 h 752474"/>
                <a:gd name="connsiteX3" fmla="*/ 512445 w 751881"/>
                <a:gd name="connsiteY3" fmla="*/ 459105 h 752474"/>
                <a:gd name="connsiteX4" fmla="*/ 571500 w 751881"/>
                <a:gd name="connsiteY4" fmla="*/ 285750 h 752474"/>
                <a:gd name="connsiteX5" fmla="*/ 285750 w 751881"/>
                <a:gd name="connsiteY5" fmla="*/ 0 h 752474"/>
                <a:gd name="connsiteX6" fmla="*/ 0 w 751881"/>
                <a:gd name="connsiteY6" fmla="*/ 285750 h 752474"/>
                <a:gd name="connsiteX7" fmla="*/ 285750 w 751881"/>
                <a:gd name="connsiteY7" fmla="*/ 571500 h 752474"/>
                <a:gd name="connsiteX8" fmla="*/ 459105 w 751881"/>
                <a:gd name="connsiteY8" fmla="*/ 512445 h 752474"/>
                <a:gd name="connsiteX9" fmla="*/ 501015 w 751881"/>
                <a:gd name="connsiteY9" fmla="*/ 554355 h 752474"/>
                <a:gd name="connsiteX10" fmla="*/ 519112 w 751881"/>
                <a:gd name="connsiteY10" fmla="*/ 613410 h 752474"/>
                <a:gd name="connsiteX11" fmla="*/ 638175 w 751881"/>
                <a:gd name="connsiteY11" fmla="*/ 732473 h 752474"/>
                <a:gd name="connsiteX12" fmla="*/ 685800 w 751881"/>
                <a:gd name="connsiteY12" fmla="*/ 752475 h 752474"/>
                <a:gd name="connsiteX13" fmla="*/ 733425 w 751881"/>
                <a:gd name="connsiteY13" fmla="*/ 732473 h 752474"/>
                <a:gd name="connsiteX14" fmla="*/ 732473 w 751881"/>
                <a:gd name="connsiteY14" fmla="*/ 638175 h 752474"/>
                <a:gd name="connsiteX15" fmla="*/ 284798 w 751881"/>
                <a:gd name="connsiteY15" fmla="*/ 513398 h 752474"/>
                <a:gd name="connsiteX16" fmla="*/ 56197 w 751881"/>
                <a:gd name="connsiteY16" fmla="*/ 284798 h 752474"/>
                <a:gd name="connsiteX17" fmla="*/ 284798 w 751881"/>
                <a:gd name="connsiteY17" fmla="*/ 56197 h 752474"/>
                <a:gd name="connsiteX18" fmla="*/ 513398 w 751881"/>
                <a:gd name="connsiteY18" fmla="*/ 284798 h 752474"/>
                <a:gd name="connsiteX19" fmla="*/ 284798 w 751881"/>
                <a:gd name="connsiteY19" fmla="*/ 513398 h 75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1881" h="752474">
                  <a:moveTo>
                    <a:pt x="732473" y="638175"/>
                  </a:moveTo>
                  <a:lnTo>
                    <a:pt x="613410" y="519112"/>
                  </a:lnTo>
                  <a:cubicBezTo>
                    <a:pt x="597218" y="502920"/>
                    <a:pt x="575310" y="497205"/>
                    <a:pt x="554355" y="501015"/>
                  </a:cubicBezTo>
                  <a:lnTo>
                    <a:pt x="512445" y="459105"/>
                  </a:lnTo>
                  <a:cubicBezTo>
                    <a:pt x="549593" y="411480"/>
                    <a:pt x="571500" y="350520"/>
                    <a:pt x="571500" y="285750"/>
                  </a:cubicBezTo>
                  <a:cubicBezTo>
                    <a:pt x="571500" y="128588"/>
                    <a:pt x="442912" y="0"/>
                    <a:pt x="285750" y="0"/>
                  </a:cubicBezTo>
                  <a:cubicBezTo>
                    <a:pt x="128588" y="0"/>
                    <a:pt x="0" y="128588"/>
                    <a:pt x="0" y="285750"/>
                  </a:cubicBezTo>
                  <a:cubicBezTo>
                    <a:pt x="0" y="442912"/>
                    <a:pt x="128588" y="571500"/>
                    <a:pt x="285750" y="571500"/>
                  </a:cubicBezTo>
                  <a:cubicBezTo>
                    <a:pt x="350520" y="571500"/>
                    <a:pt x="410528" y="549593"/>
                    <a:pt x="459105" y="512445"/>
                  </a:cubicBezTo>
                  <a:lnTo>
                    <a:pt x="501015" y="554355"/>
                  </a:lnTo>
                  <a:cubicBezTo>
                    <a:pt x="497205" y="575310"/>
                    <a:pt x="502920" y="597218"/>
                    <a:pt x="519112" y="613410"/>
                  </a:cubicBezTo>
                  <a:lnTo>
                    <a:pt x="638175" y="732473"/>
                  </a:lnTo>
                  <a:cubicBezTo>
                    <a:pt x="651510" y="745808"/>
                    <a:pt x="668655" y="752475"/>
                    <a:pt x="685800" y="752475"/>
                  </a:cubicBezTo>
                  <a:cubicBezTo>
                    <a:pt x="702945" y="752475"/>
                    <a:pt x="720090" y="745808"/>
                    <a:pt x="733425" y="732473"/>
                  </a:cubicBezTo>
                  <a:cubicBezTo>
                    <a:pt x="758190" y="705802"/>
                    <a:pt x="758190" y="663893"/>
                    <a:pt x="732473" y="638175"/>
                  </a:cubicBezTo>
                  <a:close/>
                  <a:moveTo>
                    <a:pt x="284798" y="513398"/>
                  </a:moveTo>
                  <a:cubicBezTo>
                    <a:pt x="159067" y="513398"/>
                    <a:pt x="56197" y="410528"/>
                    <a:pt x="56197" y="284798"/>
                  </a:cubicBezTo>
                  <a:cubicBezTo>
                    <a:pt x="56197" y="159067"/>
                    <a:pt x="159067" y="56197"/>
                    <a:pt x="284798" y="56197"/>
                  </a:cubicBezTo>
                  <a:cubicBezTo>
                    <a:pt x="410528" y="56197"/>
                    <a:pt x="513398" y="159067"/>
                    <a:pt x="513398" y="284798"/>
                  </a:cubicBezTo>
                  <a:cubicBezTo>
                    <a:pt x="513398" y="410528"/>
                    <a:pt x="410528" y="513398"/>
                    <a:pt x="284798" y="51339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图形 34" descr="发送 纯色填充">
              <a:extLst>
                <a:ext uri="{FF2B5EF4-FFF2-40B4-BE49-F238E27FC236}">
                  <a16:creationId xmlns:a16="http://schemas.microsoft.com/office/drawing/2014/main" id="{9C13EBBF-E58F-406E-A718-6A2034E96773}"/>
                </a:ext>
              </a:extLst>
            </p:cNvPr>
            <p:cNvSpPr>
              <a:spLocks/>
            </p:cNvSpPr>
            <p:nvPr/>
          </p:nvSpPr>
          <p:spPr>
            <a:xfrm>
              <a:off x="4473288" y="2152244"/>
              <a:ext cx="763098" cy="705470"/>
            </a:xfrm>
            <a:custGeom>
              <a:avLst/>
              <a:gdLst>
                <a:gd name="connsiteX0" fmla="*/ 632460 w 763098"/>
                <a:gd name="connsiteY0" fmla="*/ 593298 h 705470"/>
                <a:gd name="connsiteX1" fmla="*/ 461010 w 763098"/>
                <a:gd name="connsiteY1" fmla="*/ 534243 h 705470"/>
                <a:gd name="connsiteX2" fmla="*/ 460058 w 763098"/>
                <a:gd name="connsiteY2" fmla="*/ 534243 h 705470"/>
                <a:gd name="connsiteX3" fmla="*/ 391478 w 763098"/>
                <a:gd name="connsiteY3" fmla="*/ 510431 h 705470"/>
                <a:gd name="connsiteX4" fmla="*/ 712470 w 763098"/>
                <a:gd name="connsiteY4" fmla="*/ 86568 h 705470"/>
                <a:gd name="connsiteX5" fmla="*/ 632460 w 763098"/>
                <a:gd name="connsiteY5" fmla="*/ 593298 h 705470"/>
                <a:gd name="connsiteX6" fmla="*/ 418148 w 763098"/>
                <a:gd name="connsiteY6" fmla="*/ 560913 h 705470"/>
                <a:gd name="connsiteX7" fmla="*/ 355283 w 763098"/>
                <a:gd name="connsiteY7" fmla="*/ 623778 h 705470"/>
                <a:gd name="connsiteX8" fmla="*/ 372428 w 763098"/>
                <a:gd name="connsiteY8" fmla="*/ 545673 h 705470"/>
                <a:gd name="connsiteX9" fmla="*/ 418148 w 763098"/>
                <a:gd name="connsiteY9" fmla="*/ 560913 h 705470"/>
                <a:gd name="connsiteX10" fmla="*/ 418148 w 763098"/>
                <a:gd name="connsiteY10" fmla="*/ 560913 h 705470"/>
                <a:gd name="connsiteX11" fmla="*/ 341948 w 763098"/>
                <a:gd name="connsiteY11" fmla="*/ 512336 h 705470"/>
                <a:gd name="connsiteX12" fmla="*/ 338138 w 763098"/>
                <a:gd name="connsiteY12" fmla="*/ 519956 h 705470"/>
                <a:gd name="connsiteX13" fmla="*/ 335280 w 763098"/>
                <a:gd name="connsiteY13" fmla="*/ 532338 h 705470"/>
                <a:gd name="connsiteX14" fmla="*/ 316230 w 763098"/>
                <a:gd name="connsiteY14" fmla="*/ 619016 h 705470"/>
                <a:gd name="connsiteX15" fmla="*/ 270510 w 763098"/>
                <a:gd name="connsiteY15" fmla="*/ 485666 h 705470"/>
                <a:gd name="connsiteX16" fmla="*/ 626745 w 763098"/>
                <a:gd name="connsiteY16" fmla="*/ 142766 h 705470"/>
                <a:gd name="connsiteX17" fmla="*/ 353378 w 763098"/>
                <a:gd name="connsiteY17" fmla="*/ 498048 h 705470"/>
                <a:gd name="connsiteX18" fmla="*/ 341948 w 763098"/>
                <a:gd name="connsiteY18" fmla="*/ 512336 h 705470"/>
                <a:gd name="connsiteX19" fmla="*/ 66675 w 763098"/>
                <a:gd name="connsiteY19" fmla="*/ 399941 h 705470"/>
                <a:gd name="connsiteX20" fmla="*/ 624840 w 763098"/>
                <a:gd name="connsiteY20" fmla="*/ 102761 h 705470"/>
                <a:gd name="connsiteX21" fmla="*/ 242888 w 763098"/>
                <a:gd name="connsiteY21" fmla="*/ 459948 h 705470"/>
                <a:gd name="connsiteX22" fmla="*/ 66675 w 763098"/>
                <a:gd name="connsiteY22" fmla="*/ 399941 h 705470"/>
                <a:gd name="connsiteX23" fmla="*/ 754380 w 763098"/>
                <a:gd name="connsiteY23" fmla="*/ 3701 h 705470"/>
                <a:gd name="connsiteX24" fmla="*/ 733425 w 763098"/>
                <a:gd name="connsiteY24" fmla="*/ 2748 h 705470"/>
                <a:gd name="connsiteX25" fmla="*/ 10478 w 763098"/>
                <a:gd name="connsiteY25" fmla="*/ 386606 h 705470"/>
                <a:gd name="connsiteX26" fmla="*/ 0 w 763098"/>
                <a:gd name="connsiteY26" fmla="*/ 404703 h 705470"/>
                <a:gd name="connsiteX27" fmla="*/ 12383 w 763098"/>
                <a:gd name="connsiteY27" fmla="*/ 420896 h 705470"/>
                <a:gd name="connsiteX28" fmla="*/ 210503 w 763098"/>
                <a:gd name="connsiteY28" fmla="*/ 488523 h 705470"/>
                <a:gd name="connsiteX29" fmla="*/ 235268 w 763098"/>
                <a:gd name="connsiteY29" fmla="*/ 497096 h 705470"/>
                <a:gd name="connsiteX30" fmla="*/ 240983 w 763098"/>
                <a:gd name="connsiteY30" fmla="*/ 513288 h 705470"/>
                <a:gd name="connsiteX31" fmla="*/ 300038 w 763098"/>
                <a:gd name="connsiteY31" fmla="*/ 690453 h 705470"/>
                <a:gd name="connsiteX32" fmla="*/ 300038 w 763098"/>
                <a:gd name="connsiteY32" fmla="*/ 691406 h 705470"/>
                <a:gd name="connsiteX33" fmla="*/ 300038 w 763098"/>
                <a:gd name="connsiteY33" fmla="*/ 692358 h 705470"/>
                <a:gd name="connsiteX34" fmla="*/ 314325 w 763098"/>
                <a:gd name="connsiteY34" fmla="*/ 704741 h 705470"/>
                <a:gd name="connsiteX35" fmla="*/ 332423 w 763098"/>
                <a:gd name="connsiteY35" fmla="*/ 699978 h 705470"/>
                <a:gd name="connsiteX36" fmla="*/ 333375 w 763098"/>
                <a:gd name="connsiteY36" fmla="*/ 699026 h 705470"/>
                <a:gd name="connsiteX37" fmla="*/ 339090 w 763098"/>
                <a:gd name="connsiteY37" fmla="*/ 693311 h 705470"/>
                <a:gd name="connsiteX38" fmla="*/ 459105 w 763098"/>
                <a:gd name="connsiteY38" fmla="*/ 575201 h 705470"/>
                <a:gd name="connsiteX39" fmla="*/ 641985 w 763098"/>
                <a:gd name="connsiteY39" fmla="*/ 638066 h 705470"/>
                <a:gd name="connsiteX40" fmla="*/ 658178 w 763098"/>
                <a:gd name="connsiteY40" fmla="*/ 636161 h 705470"/>
                <a:gd name="connsiteX41" fmla="*/ 667703 w 763098"/>
                <a:gd name="connsiteY41" fmla="*/ 622826 h 705470"/>
                <a:gd name="connsiteX42" fmla="*/ 762953 w 763098"/>
                <a:gd name="connsiteY42" fmla="*/ 22751 h 705470"/>
                <a:gd name="connsiteX43" fmla="*/ 754380 w 763098"/>
                <a:gd name="connsiteY43" fmla="*/ 3701 h 70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63098" h="705470">
                  <a:moveTo>
                    <a:pt x="632460" y="593298"/>
                  </a:moveTo>
                  <a:lnTo>
                    <a:pt x="461010" y="534243"/>
                  </a:lnTo>
                  <a:lnTo>
                    <a:pt x="460058" y="534243"/>
                  </a:lnTo>
                  <a:lnTo>
                    <a:pt x="391478" y="510431"/>
                  </a:lnTo>
                  <a:lnTo>
                    <a:pt x="712470" y="86568"/>
                  </a:lnTo>
                  <a:lnTo>
                    <a:pt x="632460" y="593298"/>
                  </a:lnTo>
                  <a:close/>
                  <a:moveTo>
                    <a:pt x="418148" y="560913"/>
                  </a:moveTo>
                  <a:lnTo>
                    <a:pt x="355283" y="623778"/>
                  </a:lnTo>
                  <a:lnTo>
                    <a:pt x="372428" y="545673"/>
                  </a:lnTo>
                  <a:lnTo>
                    <a:pt x="418148" y="560913"/>
                  </a:lnTo>
                  <a:lnTo>
                    <a:pt x="418148" y="560913"/>
                  </a:lnTo>
                  <a:close/>
                  <a:moveTo>
                    <a:pt x="341948" y="512336"/>
                  </a:moveTo>
                  <a:cubicBezTo>
                    <a:pt x="340043" y="514241"/>
                    <a:pt x="339090" y="517098"/>
                    <a:pt x="338138" y="519956"/>
                  </a:cubicBezTo>
                  <a:lnTo>
                    <a:pt x="335280" y="532338"/>
                  </a:lnTo>
                  <a:lnTo>
                    <a:pt x="316230" y="619016"/>
                  </a:lnTo>
                  <a:lnTo>
                    <a:pt x="270510" y="485666"/>
                  </a:lnTo>
                  <a:lnTo>
                    <a:pt x="626745" y="142766"/>
                  </a:lnTo>
                  <a:lnTo>
                    <a:pt x="353378" y="498048"/>
                  </a:lnTo>
                  <a:lnTo>
                    <a:pt x="341948" y="512336"/>
                  </a:lnTo>
                  <a:close/>
                  <a:moveTo>
                    <a:pt x="66675" y="399941"/>
                  </a:moveTo>
                  <a:lnTo>
                    <a:pt x="624840" y="102761"/>
                  </a:lnTo>
                  <a:lnTo>
                    <a:pt x="242888" y="459948"/>
                  </a:lnTo>
                  <a:lnTo>
                    <a:pt x="66675" y="399941"/>
                  </a:lnTo>
                  <a:close/>
                  <a:moveTo>
                    <a:pt x="754380" y="3701"/>
                  </a:moveTo>
                  <a:cubicBezTo>
                    <a:pt x="748665" y="-1062"/>
                    <a:pt x="740093" y="-1062"/>
                    <a:pt x="733425" y="2748"/>
                  </a:cubicBezTo>
                  <a:lnTo>
                    <a:pt x="10478" y="386606"/>
                  </a:lnTo>
                  <a:cubicBezTo>
                    <a:pt x="3810" y="390416"/>
                    <a:pt x="0" y="397083"/>
                    <a:pt x="0" y="404703"/>
                  </a:cubicBezTo>
                  <a:cubicBezTo>
                    <a:pt x="0" y="412323"/>
                    <a:pt x="5715" y="418991"/>
                    <a:pt x="12383" y="420896"/>
                  </a:cubicBezTo>
                  <a:lnTo>
                    <a:pt x="210503" y="488523"/>
                  </a:lnTo>
                  <a:lnTo>
                    <a:pt x="235268" y="497096"/>
                  </a:lnTo>
                  <a:lnTo>
                    <a:pt x="240983" y="513288"/>
                  </a:lnTo>
                  <a:lnTo>
                    <a:pt x="300038" y="690453"/>
                  </a:lnTo>
                  <a:lnTo>
                    <a:pt x="300038" y="691406"/>
                  </a:lnTo>
                  <a:lnTo>
                    <a:pt x="300038" y="692358"/>
                  </a:lnTo>
                  <a:cubicBezTo>
                    <a:pt x="301943" y="698073"/>
                    <a:pt x="307658" y="702836"/>
                    <a:pt x="314325" y="704741"/>
                  </a:cubicBezTo>
                  <a:cubicBezTo>
                    <a:pt x="320993" y="706646"/>
                    <a:pt x="327660" y="704741"/>
                    <a:pt x="332423" y="699978"/>
                  </a:cubicBezTo>
                  <a:lnTo>
                    <a:pt x="333375" y="699026"/>
                  </a:lnTo>
                  <a:lnTo>
                    <a:pt x="339090" y="693311"/>
                  </a:lnTo>
                  <a:lnTo>
                    <a:pt x="459105" y="575201"/>
                  </a:lnTo>
                  <a:lnTo>
                    <a:pt x="641985" y="638066"/>
                  </a:lnTo>
                  <a:cubicBezTo>
                    <a:pt x="647700" y="639971"/>
                    <a:pt x="653415" y="639018"/>
                    <a:pt x="658178" y="636161"/>
                  </a:cubicBezTo>
                  <a:cubicBezTo>
                    <a:pt x="662940" y="633303"/>
                    <a:pt x="666750" y="628541"/>
                    <a:pt x="667703" y="622826"/>
                  </a:cubicBezTo>
                  <a:lnTo>
                    <a:pt x="762953" y="22751"/>
                  </a:lnTo>
                  <a:cubicBezTo>
                    <a:pt x="763905" y="14178"/>
                    <a:pt x="760095" y="7511"/>
                    <a:pt x="754380" y="370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C075F43C-2A4C-47CE-BEF2-CE2B98A2DA86}"/>
                </a:ext>
              </a:extLst>
            </p:cNvPr>
            <p:cNvGrpSpPr/>
            <p:nvPr/>
          </p:nvGrpSpPr>
          <p:grpSpPr>
            <a:xfrm>
              <a:off x="5702257" y="2152244"/>
              <a:ext cx="762000" cy="533400"/>
              <a:chOff x="1511233" y="-2530375"/>
              <a:chExt cx="762000" cy="533400"/>
            </a:xfrm>
          </p:grpSpPr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7D8F535F-65AC-4EE9-BD49-8DAA5B71453A}"/>
                  </a:ext>
                </a:extLst>
              </p:cNvPr>
              <p:cNvSpPr/>
              <p:nvPr/>
            </p:nvSpPr>
            <p:spPr>
              <a:xfrm>
                <a:off x="1625533" y="-2225575"/>
                <a:ext cx="266700" cy="38100"/>
              </a:xfrm>
              <a:custGeom>
                <a:avLst/>
                <a:gdLst>
                  <a:gd name="connsiteX0" fmla="*/ 0 w 266700"/>
                  <a:gd name="connsiteY0" fmla="*/ 0 h 38100"/>
                  <a:gd name="connsiteX1" fmla="*/ 266700 w 266700"/>
                  <a:gd name="connsiteY1" fmla="*/ 0 h 38100"/>
                  <a:gd name="connsiteX2" fmla="*/ 266700 w 266700"/>
                  <a:gd name="connsiteY2" fmla="*/ 38100 h 38100"/>
                  <a:gd name="connsiteX3" fmla="*/ 0 w 2667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38100">
                    <a:moveTo>
                      <a:pt x="0" y="0"/>
                    </a:moveTo>
                    <a:lnTo>
                      <a:pt x="266700" y="0"/>
                    </a:lnTo>
                    <a:lnTo>
                      <a:pt x="2667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C3A14A12-3F4C-42A7-8568-9637B02E03F5}"/>
                  </a:ext>
                </a:extLst>
              </p:cNvPr>
              <p:cNvSpPr/>
              <p:nvPr/>
            </p:nvSpPr>
            <p:spPr>
              <a:xfrm>
                <a:off x="1625533" y="-2149375"/>
                <a:ext cx="266700" cy="38100"/>
              </a:xfrm>
              <a:custGeom>
                <a:avLst/>
                <a:gdLst>
                  <a:gd name="connsiteX0" fmla="*/ 0 w 266700"/>
                  <a:gd name="connsiteY0" fmla="*/ 0 h 38100"/>
                  <a:gd name="connsiteX1" fmla="*/ 266700 w 266700"/>
                  <a:gd name="connsiteY1" fmla="*/ 0 h 38100"/>
                  <a:gd name="connsiteX2" fmla="*/ 266700 w 266700"/>
                  <a:gd name="connsiteY2" fmla="*/ 38100 h 38100"/>
                  <a:gd name="connsiteX3" fmla="*/ 0 w 2667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38100">
                    <a:moveTo>
                      <a:pt x="0" y="0"/>
                    </a:moveTo>
                    <a:lnTo>
                      <a:pt x="266700" y="0"/>
                    </a:lnTo>
                    <a:lnTo>
                      <a:pt x="2667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CC4AD824-D22C-464B-9A22-049210023ED0}"/>
                  </a:ext>
                </a:extLst>
              </p:cNvPr>
              <p:cNvSpPr/>
              <p:nvPr/>
            </p:nvSpPr>
            <p:spPr>
              <a:xfrm>
                <a:off x="1624816" y="-2420837"/>
                <a:ext cx="533974" cy="104775"/>
              </a:xfrm>
              <a:custGeom>
                <a:avLst/>
                <a:gdLst>
                  <a:gd name="connsiteX0" fmla="*/ 42626 w 533974"/>
                  <a:gd name="connsiteY0" fmla="*/ 102870 h 104775"/>
                  <a:gd name="connsiteX1" fmla="*/ 267416 w 533974"/>
                  <a:gd name="connsiteY1" fmla="*/ 66675 h 104775"/>
                  <a:gd name="connsiteX2" fmla="*/ 492206 w 533974"/>
                  <a:gd name="connsiteY2" fmla="*/ 102870 h 104775"/>
                  <a:gd name="connsiteX3" fmla="*/ 502684 w 533974"/>
                  <a:gd name="connsiteY3" fmla="*/ 104775 h 104775"/>
                  <a:gd name="connsiteX4" fmla="*/ 532211 w 533974"/>
                  <a:gd name="connsiteY4" fmla="*/ 81915 h 104775"/>
                  <a:gd name="connsiteX5" fmla="*/ 512209 w 533974"/>
                  <a:gd name="connsiteY5" fmla="*/ 40005 h 104775"/>
                  <a:gd name="connsiteX6" fmla="*/ 267416 w 533974"/>
                  <a:gd name="connsiteY6" fmla="*/ 0 h 104775"/>
                  <a:gd name="connsiteX7" fmla="*/ 21671 w 533974"/>
                  <a:gd name="connsiteY7" fmla="*/ 40005 h 104775"/>
                  <a:gd name="connsiteX8" fmla="*/ 1669 w 533974"/>
                  <a:gd name="connsiteY8" fmla="*/ 81915 h 104775"/>
                  <a:gd name="connsiteX9" fmla="*/ 42626 w 533974"/>
                  <a:gd name="connsiteY9" fmla="*/ 102870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3974" h="104775">
                    <a:moveTo>
                      <a:pt x="42626" y="102870"/>
                    </a:moveTo>
                    <a:cubicBezTo>
                      <a:pt x="43579" y="102870"/>
                      <a:pt x="144544" y="66675"/>
                      <a:pt x="267416" y="66675"/>
                    </a:cubicBezTo>
                    <a:cubicBezTo>
                      <a:pt x="390289" y="66675"/>
                      <a:pt x="491254" y="102870"/>
                      <a:pt x="492206" y="102870"/>
                    </a:cubicBezTo>
                    <a:cubicBezTo>
                      <a:pt x="496016" y="103823"/>
                      <a:pt x="498874" y="104775"/>
                      <a:pt x="502684" y="104775"/>
                    </a:cubicBezTo>
                    <a:cubicBezTo>
                      <a:pt x="516019" y="104775"/>
                      <a:pt x="528401" y="96202"/>
                      <a:pt x="532211" y="81915"/>
                    </a:cubicBezTo>
                    <a:cubicBezTo>
                      <a:pt x="537926" y="64770"/>
                      <a:pt x="529354" y="45720"/>
                      <a:pt x="512209" y="40005"/>
                    </a:cubicBezTo>
                    <a:cubicBezTo>
                      <a:pt x="508399" y="38100"/>
                      <a:pt x="400766" y="0"/>
                      <a:pt x="267416" y="0"/>
                    </a:cubicBezTo>
                    <a:cubicBezTo>
                      <a:pt x="134066" y="0"/>
                      <a:pt x="26434" y="38100"/>
                      <a:pt x="21671" y="40005"/>
                    </a:cubicBezTo>
                    <a:cubicBezTo>
                      <a:pt x="5479" y="45720"/>
                      <a:pt x="-4046" y="64770"/>
                      <a:pt x="1669" y="81915"/>
                    </a:cubicBezTo>
                    <a:cubicBezTo>
                      <a:pt x="8336" y="100013"/>
                      <a:pt x="26434" y="108585"/>
                      <a:pt x="42626" y="102870"/>
                    </a:cubicBezTo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CC2B5E1C-DE90-4382-A7B2-557C024219EF}"/>
                  </a:ext>
                </a:extLst>
              </p:cNvPr>
              <p:cNvSpPr/>
              <p:nvPr/>
            </p:nvSpPr>
            <p:spPr>
              <a:xfrm>
                <a:off x="1511233" y="-2530375"/>
                <a:ext cx="762000" cy="533400"/>
              </a:xfrm>
              <a:custGeom>
                <a:avLst/>
                <a:gdLst>
                  <a:gd name="connsiteX0" fmla="*/ 0 w 762000"/>
                  <a:gd name="connsiteY0" fmla="*/ 533400 h 533400"/>
                  <a:gd name="connsiteX1" fmla="*/ 762000 w 762000"/>
                  <a:gd name="connsiteY1" fmla="*/ 533400 h 533400"/>
                  <a:gd name="connsiteX2" fmla="*/ 762000 w 762000"/>
                  <a:gd name="connsiteY2" fmla="*/ 0 h 533400"/>
                  <a:gd name="connsiteX3" fmla="*/ 0 w 762000"/>
                  <a:gd name="connsiteY3" fmla="*/ 0 h 533400"/>
                  <a:gd name="connsiteX4" fmla="*/ 0 w 762000"/>
                  <a:gd name="connsiteY4" fmla="*/ 533400 h 533400"/>
                  <a:gd name="connsiteX5" fmla="*/ 704850 w 762000"/>
                  <a:gd name="connsiteY5" fmla="*/ 476250 h 533400"/>
                  <a:gd name="connsiteX6" fmla="*/ 57150 w 762000"/>
                  <a:gd name="connsiteY6" fmla="*/ 476250 h 533400"/>
                  <a:gd name="connsiteX7" fmla="*/ 57150 w 762000"/>
                  <a:gd name="connsiteY7" fmla="*/ 57150 h 533400"/>
                  <a:gd name="connsiteX8" fmla="*/ 704850 w 762000"/>
                  <a:gd name="connsiteY8" fmla="*/ 57150 h 533400"/>
                  <a:gd name="connsiteX9" fmla="*/ 704850 w 762000"/>
                  <a:gd name="connsiteY9" fmla="*/ 47625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0" h="533400">
                    <a:moveTo>
                      <a:pt x="0" y="533400"/>
                    </a:moveTo>
                    <a:lnTo>
                      <a:pt x="762000" y="533400"/>
                    </a:lnTo>
                    <a:lnTo>
                      <a:pt x="762000" y="0"/>
                    </a:lnTo>
                    <a:lnTo>
                      <a:pt x="0" y="0"/>
                    </a:lnTo>
                    <a:lnTo>
                      <a:pt x="0" y="533400"/>
                    </a:lnTo>
                    <a:close/>
                    <a:moveTo>
                      <a:pt x="704850" y="476250"/>
                    </a:moveTo>
                    <a:lnTo>
                      <a:pt x="57150" y="476250"/>
                    </a:lnTo>
                    <a:lnTo>
                      <a:pt x="57150" y="57150"/>
                    </a:lnTo>
                    <a:lnTo>
                      <a:pt x="704850" y="57150"/>
                    </a:lnTo>
                    <a:lnTo>
                      <a:pt x="704850" y="47625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946448EC-6BF3-49E7-8561-4DC03299F910}"/>
                  </a:ext>
                </a:extLst>
              </p:cNvPr>
              <p:cNvSpPr/>
              <p:nvPr/>
            </p:nvSpPr>
            <p:spPr>
              <a:xfrm>
                <a:off x="2011295" y="-2239862"/>
                <a:ext cx="147637" cy="147637"/>
              </a:xfrm>
              <a:custGeom>
                <a:avLst/>
                <a:gdLst>
                  <a:gd name="connsiteX0" fmla="*/ 123825 w 147637"/>
                  <a:gd name="connsiteY0" fmla="*/ 45720 h 147637"/>
                  <a:gd name="connsiteX1" fmla="*/ 127635 w 147637"/>
                  <a:gd name="connsiteY1" fmla="*/ 20002 h 147637"/>
                  <a:gd name="connsiteX2" fmla="*/ 102870 w 147637"/>
                  <a:gd name="connsiteY2" fmla="*/ 24765 h 147637"/>
                  <a:gd name="connsiteX3" fmla="*/ 93345 w 147637"/>
                  <a:gd name="connsiteY3" fmla="*/ 0 h 147637"/>
                  <a:gd name="connsiteX4" fmla="*/ 74295 w 147637"/>
                  <a:gd name="connsiteY4" fmla="*/ 17145 h 147637"/>
                  <a:gd name="connsiteX5" fmla="*/ 54292 w 147637"/>
                  <a:gd name="connsiteY5" fmla="*/ 0 h 147637"/>
                  <a:gd name="connsiteX6" fmla="*/ 45720 w 147637"/>
                  <a:gd name="connsiteY6" fmla="*/ 24765 h 147637"/>
                  <a:gd name="connsiteX7" fmla="*/ 20002 w 147637"/>
                  <a:gd name="connsiteY7" fmla="*/ 20002 h 147637"/>
                  <a:gd name="connsiteX8" fmla="*/ 24765 w 147637"/>
                  <a:gd name="connsiteY8" fmla="*/ 45720 h 147637"/>
                  <a:gd name="connsiteX9" fmla="*/ 0 w 147637"/>
                  <a:gd name="connsiteY9" fmla="*/ 54293 h 147637"/>
                  <a:gd name="connsiteX10" fmla="*/ 17145 w 147637"/>
                  <a:gd name="connsiteY10" fmla="*/ 74295 h 147637"/>
                  <a:gd name="connsiteX11" fmla="*/ 0 w 147637"/>
                  <a:gd name="connsiteY11" fmla="*/ 93345 h 147637"/>
                  <a:gd name="connsiteX12" fmla="*/ 24765 w 147637"/>
                  <a:gd name="connsiteY12" fmla="*/ 102870 h 147637"/>
                  <a:gd name="connsiteX13" fmla="*/ 20002 w 147637"/>
                  <a:gd name="connsiteY13" fmla="*/ 127635 h 147637"/>
                  <a:gd name="connsiteX14" fmla="*/ 45720 w 147637"/>
                  <a:gd name="connsiteY14" fmla="*/ 123825 h 147637"/>
                  <a:gd name="connsiteX15" fmla="*/ 54292 w 147637"/>
                  <a:gd name="connsiteY15" fmla="*/ 147638 h 147637"/>
                  <a:gd name="connsiteX16" fmla="*/ 74295 w 147637"/>
                  <a:gd name="connsiteY16" fmla="*/ 131445 h 147637"/>
                  <a:gd name="connsiteX17" fmla="*/ 93345 w 147637"/>
                  <a:gd name="connsiteY17" fmla="*/ 147638 h 147637"/>
                  <a:gd name="connsiteX18" fmla="*/ 102870 w 147637"/>
                  <a:gd name="connsiteY18" fmla="*/ 123825 h 147637"/>
                  <a:gd name="connsiteX19" fmla="*/ 127635 w 147637"/>
                  <a:gd name="connsiteY19" fmla="*/ 127635 h 147637"/>
                  <a:gd name="connsiteX20" fmla="*/ 123825 w 147637"/>
                  <a:gd name="connsiteY20" fmla="*/ 102870 h 147637"/>
                  <a:gd name="connsiteX21" fmla="*/ 147638 w 147637"/>
                  <a:gd name="connsiteY21" fmla="*/ 93345 h 147637"/>
                  <a:gd name="connsiteX22" fmla="*/ 131445 w 147637"/>
                  <a:gd name="connsiteY22" fmla="*/ 74295 h 147637"/>
                  <a:gd name="connsiteX23" fmla="*/ 147638 w 147637"/>
                  <a:gd name="connsiteY23" fmla="*/ 54293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47637" h="147637">
                    <a:moveTo>
                      <a:pt x="123825" y="45720"/>
                    </a:moveTo>
                    <a:lnTo>
                      <a:pt x="127635" y="20002"/>
                    </a:lnTo>
                    <a:lnTo>
                      <a:pt x="102870" y="24765"/>
                    </a:lnTo>
                    <a:lnTo>
                      <a:pt x="93345" y="0"/>
                    </a:lnTo>
                    <a:lnTo>
                      <a:pt x="74295" y="17145"/>
                    </a:lnTo>
                    <a:lnTo>
                      <a:pt x="54292" y="0"/>
                    </a:lnTo>
                    <a:lnTo>
                      <a:pt x="45720" y="24765"/>
                    </a:lnTo>
                    <a:lnTo>
                      <a:pt x="20002" y="20002"/>
                    </a:lnTo>
                    <a:lnTo>
                      <a:pt x="24765" y="45720"/>
                    </a:lnTo>
                    <a:lnTo>
                      <a:pt x="0" y="54293"/>
                    </a:lnTo>
                    <a:lnTo>
                      <a:pt x="17145" y="74295"/>
                    </a:lnTo>
                    <a:lnTo>
                      <a:pt x="0" y="93345"/>
                    </a:lnTo>
                    <a:lnTo>
                      <a:pt x="24765" y="102870"/>
                    </a:lnTo>
                    <a:lnTo>
                      <a:pt x="20002" y="127635"/>
                    </a:lnTo>
                    <a:lnTo>
                      <a:pt x="45720" y="123825"/>
                    </a:lnTo>
                    <a:lnTo>
                      <a:pt x="54292" y="147638"/>
                    </a:lnTo>
                    <a:lnTo>
                      <a:pt x="74295" y="131445"/>
                    </a:lnTo>
                    <a:lnTo>
                      <a:pt x="93345" y="147638"/>
                    </a:lnTo>
                    <a:lnTo>
                      <a:pt x="102870" y="123825"/>
                    </a:lnTo>
                    <a:lnTo>
                      <a:pt x="127635" y="127635"/>
                    </a:lnTo>
                    <a:lnTo>
                      <a:pt x="123825" y="102870"/>
                    </a:lnTo>
                    <a:lnTo>
                      <a:pt x="147638" y="93345"/>
                    </a:lnTo>
                    <a:lnTo>
                      <a:pt x="131445" y="74295"/>
                    </a:lnTo>
                    <a:lnTo>
                      <a:pt x="147638" y="54293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29" name="图形 40" descr="文凭卷筒 纯色填充">
              <a:extLst>
                <a:ext uri="{FF2B5EF4-FFF2-40B4-BE49-F238E27FC236}">
                  <a16:creationId xmlns:a16="http://schemas.microsoft.com/office/drawing/2014/main" id="{2BA3CE11-47FF-4143-823D-303FE04A1727}"/>
                </a:ext>
              </a:extLst>
            </p:cNvPr>
            <p:cNvSpPr/>
            <p:nvPr/>
          </p:nvSpPr>
          <p:spPr>
            <a:xfrm>
              <a:off x="6931227" y="2152244"/>
              <a:ext cx="793813" cy="495682"/>
            </a:xfrm>
            <a:custGeom>
              <a:avLst/>
              <a:gdLst>
                <a:gd name="connsiteX0" fmla="*/ 793813 w 793813"/>
                <a:gd name="connsiteY0" fmla="*/ 193359 h 495682"/>
                <a:gd name="connsiteX1" fmla="*/ 676275 w 793813"/>
                <a:gd name="connsiteY1" fmla="*/ 28957 h 495682"/>
                <a:gd name="connsiteX2" fmla="*/ 504825 w 793813"/>
                <a:gd name="connsiteY2" fmla="*/ 28957 h 495682"/>
                <a:gd name="connsiteX3" fmla="*/ 484251 w 793813"/>
                <a:gd name="connsiteY3" fmla="*/ 10479 h 495682"/>
                <a:gd name="connsiteX4" fmla="*/ 455676 w 793813"/>
                <a:gd name="connsiteY4" fmla="*/ 10479 h 495682"/>
                <a:gd name="connsiteX5" fmla="*/ 429006 w 793813"/>
                <a:gd name="connsiteY5" fmla="*/ 1 h 495682"/>
                <a:gd name="connsiteX6" fmla="*/ 399669 w 793813"/>
                <a:gd name="connsiteY6" fmla="*/ 12574 h 495682"/>
                <a:gd name="connsiteX7" fmla="*/ 367665 w 793813"/>
                <a:gd name="connsiteY7" fmla="*/ 12574 h 495682"/>
                <a:gd name="connsiteX8" fmla="*/ 349663 w 793813"/>
                <a:gd name="connsiteY8" fmla="*/ 28957 h 495682"/>
                <a:gd name="connsiteX9" fmla="*/ 96679 w 793813"/>
                <a:gd name="connsiteY9" fmla="*/ 29529 h 495682"/>
                <a:gd name="connsiteX10" fmla="*/ 0 w 793813"/>
                <a:gd name="connsiteY10" fmla="*/ 190882 h 495682"/>
                <a:gd name="connsiteX11" fmla="*/ 104775 w 793813"/>
                <a:gd name="connsiteY11" fmla="*/ 352807 h 495682"/>
                <a:gd name="connsiteX12" fmla="*/ 328613 w 793813"/>
                <a:gd name="connsiteY12" fmla="*/ 352807 h 495682"/>
                <a:gd name="connsiteX13" fmla="*/ 328613 w 793813"/>
                <a:gd name="connsiteY13" fmla="*/ 495682 h 495682"/>
                <a:gd name="connsiteX14" fmla="*/ 423863 w 793813"/>
                <a:gd name="connsiteY14" fmla="*/ 421864 h 495682"/>
                <a:gd name="connsiteX15" fmla="*/ 519113 w 793813"/>
                <a:gd name="connsiteY15" fmla="*/ 495682 h 495682"/>
                <a:gd name="connsiteX16" fmla="*/ 519113 w 793813"/>
                <a:gd name="connsiteY16" fmla="*/ 352807 h 495682"/>
                <a:gd name="connsiteX17" fmla="*/ 742950 w 793813"/>
                <a:gd name="connsiteY17" fmla="*/ 352807 h 495682"/>
                <a:gd name="connsiteX18" fmla="*/ 762000 w 793813"/>
                <a:gd name="connsiteY18" fmla="*/ 333757 h 495682"/>
                <a:gd name="connsiteX19" fmla="*/ 742950 w 793813"/>
                <a:gd name="connsiteY19" fmla="*/ 314707 h 495682"/>
                <a:gd name="connsiteX20" fmla="*/ 690563 w 793813"/>
                <a:gd name="connsiteY20" fmla="*/ 267082 h 495682"/>
                <a:gd name="connsiteX21" fmla="*/ 747713 w 793813"/>
                <a:gd name="connsiteY21" fmla="*/ 267082 h 495682"/>
                <a:gd name="connsiteX22" fmla="*/ 793813 w 793813"/>
                <a:gd name="connsiteY22" fmla="*/ 193359 h 495682"/>
                <a:gd name="connsiteX23" fmla="*/ 427101 w 793813"/>
                <a:gd name="connsiteY23" fmla="*/ 68772 h 495682"/>
                <a:gd name="connsiteX24" fmla="*/ 510730 w 793813"/>
                <a:gd name="connsiteY24" fmla="*/ 152402 h 495682"/>
                <a:gd name="connsiteX25" fmla="*/ 427099 w 793813"/>
                <a:gd name="connsiteY25" fmla="*/ 236031 h 495682"/>
                <a:gd name="connsiteX26" fmla="*/ 343472 w 793813"/>
                <a:gd name="connsiteY26" fmla="*/ 152782 h 495682"/>
                <a:gd name="connsiteX27" fmla="*/ 426719 w 793813"/>
                <a:gd name="connsiteY27" fmla="*/ 68773 h 495682"/>
                <a:gd name="connsiteX28" fmla="*/ 427101 w 793813"/>
                <a:gd name="connsiteY28" fmla="*/ 68772 h 495682"/>
                <a:gd name="connsiteX29" fmla="*/ 310134 w 793813"/>
                <a:gd name="connsiteY29" fmla="*/ 67057 h 495682"/>
                <a:gd name="connsiteX30" fmla="*/ 310134 w 793813"/>
                <a:gd name="connsiteY30" fmla="*/ 74296 h 495682"/>
                <a:gd name="connsiteX31" fmla="*/ 287655 w 793813"/>
                <a:gd name="connsiteY31" fmla="*/ 125636 h 495682"/>
                <a:gd name="connsiteX32" fmla="*/ 276797 w 793813"/>
                <a:gd name="connsiteY32" fmla="*/ 152782 h 495682"/>
                <a:gd name="connsiteX33" fmla="*/ 289370 w 793813"/>
                <a:gd name="connsiteY33" fmla="*/ 181357 h 495682"/>
                <a:gd name="connsiteX34" fmla="*/ 289370 w 793813"/>
                <a:gd name="connsiteY34" fmla="*/ 213266 h 495682"/>
                <a:gd name="connsiteX35" fmla="*/ 301371 w 793813"/>
                <a:gd name="connsiteY35" fmla="*/ 228982 h 495682"/>
                <a:gd name="connsiteX36" fmla="*/ 194501 w 793813"/>
                <a:gd name="connsiteY36" fmla="*/ 228982 h 495682"/>
                <a:gd name="connsiteX37" fmla="*/ 204788 w 793813"/>
                <a:gd name="connsiteY37" fmla="*/ 181357 h 495682"/>
                <a:gd name="connsiteX38" fmla="*/ 173641 w 793813"/>
                <a:gd name="connsiteY38" fmla="*/ 67057 h 495682"/>
                <a:gd name="connsiteX39" fmla="*/ 104775 w 793813"/>
                <a:gd name="connsiteY39" fmla="*/ 314707 h 495682"/>
                <a:gd name="connsiteX40" fmla="*/ 38100 w 793813"/>
                <a:gd name="connsiteY40" fmla="*/ 190882 h 495682"/>
                <a:gd name="connsiteX41" fmla="*/ 104775 w 793813"/>
                <a:gd name="connsiteY41" fmla="*/ 67057 h 495682"/>
                <a:gd name="connsiteX42" fmla="*/ 166688 w 793813"/>
                <a:gd name="connsiteY42" fmla="*/ 181357 h 495682"/>
                <a:gd name="connsiteX43" fmla="*/ 138113 w 793813"/>
                <a:gd name="connsiteY43" fmla="*/ 228982 h 495682"/>
                <a:gd name="connsiteX44" fmla="*/ 109538 w 793813"/>
                <a:gd name="connsiteY44" fmla="*/ 176595 h 495682"/>
                <a:gd name="connsiteX45" fmla="*/ 111538 w 793813"/>
                <a:gd name="connsiteY45" fmla="*/ 157545 h 495682"/>
                <a:gd name="connsiteX46" fmla="*/ 97060 w 793813"/>
                <a:gd name="connsiteY46" fmla="*/ 134780 h 495682"/>
                <a:gd name="connsiteX47" fmla="*/ 74295 w 793813"/>
                <a:gd name="connsiteY47" fmla="*/ 149258 h 495682"/>
                <a:gd name="connsiteX48" fmla="*/ 71438 w 793813"/>
                <a:gd name="connsiteY48" fmla="*/ 176595 h 495682"/>
                <a:gd name="connsiteX49" fmla="*/ 138113 w 793813"/>
                <a:gd name="connsiteY49" fmla="*/ 267082 h 495682"/>
                <a:gd name="connsiteX50" fmla="*/ 328613 w 793813"/>
                <a:gd name="connsiteY50" fmla="*/ 267082 h 495682"/>
                <a:gd name="connsiteX51" fmla="*/ 328613 w 793813"/>
                <a:gd name="connsiteY51" fmla="*/ 314707 h 495682"/>
                <a:gd name="connsiteX52" fmla="*/ 423863 w 793813"/>
                <a:gd name="connsiteY52" fmla="*/ 373667 h 495682"/>
                <a:gd name="connsiteX53" fmla="*/ 366713 w 793813"/>
                <a:gd name="connsiteY53" fmla="*/ 417958 h 495682"/>
                <a:gd name="connsiteX54" fmla="*/ 366713 w 793813"/>
                <a:gd name="connsiteY54" fmla="*/ 290800 h 495682"/>
                <a:gd name="connsiteX55" fmla="*/ 373666 w 793813"/>
                <a:gd name="connsiteY55" fmla="*/ 294324 h 495682"/>
                <a:gd name="connsiteX56" fmla="*/ 402241 w 793813"/>
                <a:gd name="connsiteY56" fmla="*/ 294324 h 495682"/>
                <a:gd name="connsiteX57" fmla="*/ 429197 w 793813"/>
                <a:gd name="connsiteY57" fmla="*/ 305182 h 495682"/>
                <a:gd name="connsiteX58" fmla="*/ 458534 w 793813"/>
                <a:gd name="connsiteY58" fmla="*/ 292609 h 495682"/>
                <a:gd name="connsiteX59" fmla="*/ 481013 w 793813"/>
                <a:gd name="connsiteY59" fmla="*/ 295276 h 495682"/>
                <a:gd name="connsiteX60" fmla="*/ 481013 w 793813"/>
                <a:gd name="connsiteY60" fmla="*/ 417958 h 495682"/>
                <a:gd name="connsiteX61" fmla="*/ 519113 w 793813"/>
                <a:gd name="connsiteY61" fmla="*/ 314707 h 495682"/>
                <a:gd name="connsiteX62" fmla="*/ 519113 w 793813"/>
                <a:gd name="connsiteY62" fmla="*/ 270416 h 495682"/>
                <a:gd name="connsiteX63" fmla="*/ 527495 w 793813"/>
                <a:gd name="connsiteY63" fmla="*/ 267082 h 495682"/>
                <a:gd name="connsiteX64" fmla="*/ 652463 w 793813"/>
                <a:gd name="connsiteY64" fmla="*/ 267082 h 495682"/>
                <a:gd name="connsiteX65" fmla="*/ 667798 w 793813"/>
                <a:gd name="connsiteY65" fmla="*/ 314707 h 495682"/>
                <a:gd name="connsiteX66" fmla="*/ 551498 w 793813"/>
                <a:gd name="connsiteY66" fmla="*/ 228982 h 495682"/>
                <a:gd name="connsiteX67" fmla="*/ 571119 w 793813"/>
                <a:gd name="connsiteY67" fmla="*/ 207932 h 495682"/>
                <a:gd name="connsiteX68" fmla="*/ 571119 w 793813"/>
                <a:gd name="connsiteY68" fmla="*/ 179357 h 495682"/>
                <a:gd name="connsiteX69" fmla="*/ 581597 w 793813"/>
                <a:gd name="connsiteY69" fmla="*/ 152687 h 495682"/>
                <a:gd name="connsiteX70" fmla="*/ 569024 w 793813"/>
                <a:gd name="connsiteY70" fmla="*/ 123350 h 495682"/>
                <a:gd name="connsiteX71" fmla="*/ 569024 w 793813"/>
                <a:gd name="connsiteY71" fmla="*/ 91346 h 495682"/>
                <a:gd name="connsiteX72" fmla="*/ 548545 w 793813"/>
                <a:gd name="connsiteY72" fmla="*/ 70963 h 495682"/>
                <a:gd name="connsiteX73" fmla="*/ 547688 w 793813"/>
                <a:gd name="connsiteY73" fmla="*/ 67057 h 495682"/>
                <a:gd name="connsiteX74" fmla="*/ 676275 w 793813"/>
                <a:gd name="connsiteY74" fmla="*/ 67057 h 495682"/>
                <a:gd name="connsiteX75" fmla="*/ 749332 w 793813"/>
                <a:gd name="connsiteY75" fmla="*/ 147258 h 495682"/>
                <a:gd name="connsiteX76" fmla="*/ 747713 w 793813"/>
                <a:gd name="connsiteY76" fmla="*/ 228982 h 49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793813" h="495682">
                  <a:moveTo>
                    <a:pt x="793813" y="193359"/>
                  </a:moveTo>
                  <a:cubicBezTo>
                    <a:pt x="793813" y="126684"/>
                    <a:pt x="756476" y="28957"/>
                    <a:pt x="676275" y="28957"/>
                  </a:cubicBezTo>
                  <a:lnTo>
                    <a:pt x="504825" y="28957"/>
                  </a:lnTo>
                  <a:cubicBezTo>
                    <a:pt x="500569" y="20404"/>
                    <a:pt x="493211" y="13795"/>
                    <a:pt x="484251" y="10479"/>
                  </a:cubicBezTo>
                  <a:cubicBezTo>
                    <a:pt x="475087" y="6772"/>
                    <a:pt x="464840" y="6772"/>
                    <a:pt x="455676" y="10479"/>
                  </a:cubicBezTo>
                  <a:cubicBezTo>
                    <a:pt x="448366" y="3844"/>
                    <a:pt x="438878" y="117"/>
                    <a:pt x="429006" y="1"/>
                  </a:cubicBezTo>
                  <a:cubicBezTo>
                    <a:pt x="417899" y="-94"/>
                    <a:pt x="407259" y="4466"/>
                    <a:pt x="399669" y="12574"/>
                  </a:cubicBezTo>
                  <a:cubicBezTo>
                    <a:pt x="389471" y="8098"/>
                    <a:pt x="377863" y="8098"/>
                    <a:pt x="367665" y="12574"/>
                  </a:cubicBezTo>
                  <a:cubicBezTo>
                    <a:pt x="360075" y="15983"/>
                    <a:pt x="353770" y="21722"/>
                    <a:pt x="349663" y="28957"/>
                  </a:cubicBezTo>
                  <a:cubicBezTo>
                    <a:pt x="349663" y="28957"/>
                    <a:pt x="97441" y="28957"/>
                    <a:pt x="96679" y="29529"/>
                  </a:cubicBezTo>
                  <a:cubicBezTo>
                    <a:pt x="41910" y="35720"/>
                    <a:pt x="0" y="104300"/>
                    <a:pt x="0" y="190882"/>
                  </a:cubicBezTo>
                  <a:cubicBezTo>
                    <a:pt x="0" y="281656"/>
                    <a:pt x="46006" y="352807"/>
                    <a:pt x="104775" y="352807"/>
                  </a:cubicBezTo>
                  <a:lnTo>
                    <a:pt x="328613" y="352807"/>
                  </a:lnTo>
                  <a:lnTo>
                    <a:pt x="328613" y="495682"/>
                  </a:lnTo>
                  <a:lnTo>
                    <a:pt x="423863" y="421864"/>
                  </a:lnTo>
                  <a:lnTo>
                    <a:pt x="519113" y="495682"/>
                  </a:lnTo>
                  <a:lnTo>
                    <a:pt x="519113" y="352807"/>
                  </a:lnTo>
                  <a:lnTo>
                    <a:pt x="742950" y="352807"/>
                  </a:lnTo>
                  <a:cubicBezTo>
                    <a:pt x="753471" y="352807"/>
                    <a:pt x="762000" y="344279"/>
                    <a:pt x="762000" y="333757"/>
                  </a:cubicBezTo>
                  <a:cubicBezTo>
                    <a:pt x="762000" y="323236"/>
                    <a:pt x="753471" y="314707"/>
                    <a:pt x="742950" y="314707"/>
                  </a:cubicBezTo>
                  <a:cubicBezTo>
                    <a:pt x="715359" y="315948"/>
                    <a:pt x="691949" y="294666"/>
                    <a:pt x="690563" y="267082"/>
                  </a:cubicBezTo>
                  <a:lnTo>
                    <a:pt x="747713" y="267082"/>
                  </a:lnTo>
                  <a:cubicBezTo>
                    <a:pt x="770001" y="267082"/>
                    <a:pt x="793813" y="248032"/>
                    <a:pt x="793813" y="193359"/>
                  </a:cubicBezTo>
                  <a:close/>
                  <a:moveTo>
                    <a:pt x="427101" y="68772"/>
                  </a:moveTo>
                  <a:cubicBezTo>
                    <a:pt x="473289" y="68772"/>
                    <a:pt x="510731" y="106215"/>
                    <a:pt x="510730" y="152402"/>
                  </a:cubicBezTo>
                  <a:cubicBezTo>
                    <a:pt x="510730" y="198590"/>
                    <a:pt x="473287" y="236032"/>
                    <a:pt x="427099" y="236031"/>
                  </a:cubicBezTo>
                  <a:cubicBezTo>
                    <a:pt x="381061" y="236030"/>
                    <a:pt x="343681" y="198821"/>
                    <a:pt x="343472" y="152782"/>
                  </a:cubicBezTo>
                  <a:cubicBezTo>
                    <a:pt x="343261" y="106596"/>
                    <a:pt x="380532" y="68983"/>
                    <a:pt x="426719" y="68773"/>
                  </a:cubicBezTo>
                  <a:cubicBezTo>
                    <a:pt x="426847" y="68772"/>
                    <a:pt x="426973" y="68772"/>
                    <a:pt x="427101" y="68772"/>
                  </a:cubicBezTo>
                  <a:close/>
                  <a:moveTo>
                    <a:pt x="310134" y="67057"/>
                  </a:moveTo>
                  <a:cubicBezTo>
                    <a:pt x="309944" y="69466"/>
                    <a:pt x="309944" y="71888"/>
                    <a:pt x="310134" y="74296"/>
                  </a:cubicBezTo>
                  <a:cubicBezTo>
                    <a:pt x="289787" y="82304"/>
                    <a:pt x="279739" y="105253"/>
                    <a:pt x="287655" y="125636"/>
                  </a:cubicBezTo>
                  <a:cubicBezTo>
                    <a:pt x="280796" y="133027"/>
                    <a:pt x="276926" y="142700"/>
                    <a:pt x="276797" y="152782"/>
                  </a:cubicBezTo>
                  <a:cubicBezTo>
                    <a:pt x="276912" y="163624"/>
                    <a:pt x="281454" y="173948"/>
                    <a:pt x="289370" y="181357"/>
                  </a:cubicBezTo>
                  <a:cubicBezTo>
                    <a:pt x="284898" y="191524"/>
                    <a:pt x="284898" y="203100"/>
                    <a:pt x="289370" y="213266"/>
                  </a:cubicBezTo>
                  <a:cubicBezTo>
                    <a:pt x="291992" y="219427"/>
                    <a:pt x="296118" y="224831"/>
                    <a:pt x="301371" y="228982"/>
                  </a:cubicBezTo>
                  <a:lnTo>
                    <a:pt x="194501" y="228982"/>
                  </a:lnTo>
                  <a:cubicBezTo>
                    <a:pt x="201171" y="213984"/>
                    <a:pt x="204672" y="197771"/>
                    <a:pt x="204788" y="181357"/>
                  </a:cubicBezTo>
                  <a:cubicBezTo>
                    <a:pt x="204788" y="133732"/>
                    <a:pt x="193167" y="94108"/>
                    <a:pt x="173641" y="67057"/>
                  </a:cubicBezTo>
                  <a:close/>
                  <a:moveTo>
                    <a:pt x="104775" y="314707"/>
                  </a:moveTo>
                  <a:cubicBezTo>
                    <a:pt x="72581" y="314707"/>
                    <a:pt x="38100" y="264987"/>
                    <a:pt x="38100" y="190882"/>
                  </a:cubicBezTo>
                  <a:cubicBezTo>
                    <a:pt x="38100" y="116778"/>
                    <a:pt x="72581" y="67057"/>
                    <a:pt x="104775" y="67057"/>
                  </a:cubicBezTo>
                  <a:cubicBezTo>
                    <a:pt x="140684" y="67057"/>
                    <a:pt x="166688" y="114682"/>
                    <a:pt x="166688" y="181357"/>
                  </a:cubicBezTo>
                  <a:cubicBezTo>
                    <a:pt x="166688" y="181357"/>
                    <a:pt x="166021" y="228982"/>
                    <a:pt x="138113" y="228982"/>
                  </a:cubicBezTo>
                  <a:cubicBezTo>
                    <a:pt x="124587" y="228982"/>
                    <a:pt x="109538" y="206599"/>
                    <a:pt x="109538" y="176595"/>
                  </a:cubicBezTo>
                  <a:cubicBezTo>
                    <a:pt x="109491" y="170190"/>
                    <a:pt x="110161" y="163800"/>
                    <a:pt x="111538" y="157545"/>
                  </a:cubicBezTo>
                  <a:cubicBezTo>
                    <a:pt x="113826" y="147261"/>
                    <a:pt x="107344" y="137068"/>
                    <a:pt x="97060" y="134780"/>
                  </a:cubicBezTo>
                  <a:cubicBezTo>
                    <a:pt x="86776" y="132492"/>
                    <a:pt x="76583" y="138974"/>
                    <a:pt x="74295" y="149258"/>
                  </a:cubicBezTo>
                  <a:cubicBezTo>
                    <a:pt x="72344" y="158238"/>
                    <a:pt x="71386" y="167405"/>
                    <a:pt x="71438" y="176595"/>
                  </a:cubicBezTo>
                  <a:cubicBezTo>
                    <a:pt x="71438" y="227363"/>
                    <a:pt x="100775" y="267082"/>
                    <a:pt x="138113" y="267082"/>
                  </a:cubicBezTo>
                  <a:lnTo>
                    <a:pt x="328613" y="267082"/>
                  </a:lnTo>
                  <a:lnTo>
                    <a:pt x="328613" y="314707"/>
                  </a:lnTo>
                  <a:close/>
                  <a:moveTo>
                    <a:pt x="423863" y="373667"/>
                  </a:moveTo>
                  <a:lnTo>
                    <a:pt x="366713" y="417958"/>
                  </a:lnTo>
                  <a:lnTo>
                    <a:pt x="366713" y="290800"/>
                  </a:lnTo>
                  <a:cubicBezTo>
                    <a:pt x="368919" y="292182"/>
                    <a:pt x="371246" y="293361"/>
                    <a:pt x="373666" y="294324"/>
                  </a:cubicBezTo>
                  <a:cubicBezTo>
                    <a:pt x="382855" y="297897"/>
                    <a:pt x="393051" y="297897"/>
                    <a:pt x="402241" y="294324"/>
                  </a:cubicBezTo>
                  <a:cubicBezTo>
                    <a:pt x="409583" y="301139"/>
                    <a:pt x="419181" y="305006"/>
                    <a:pt x="429197" y="305182"/>
                  </a:cubicBezTo>
                  <a:cubicBezTo>
                    <a:pt x="440294" y="305231"/>
                    <a:pt x="450915" y="300679"/>
                    <a:pt x="458534" y="292609"/>
                  </a:cubicBezTo>
                  <a:cubicBezTo>
                    <a:pt x="465627" y="295593"/>
                    <a:pt x="473418" y="296517"/>
                    <a:pt x="481013" y="295276"/>
                  </a:cubicBezTo>
                  <a:lnTo>
                    <a:pt x="481013" y="417958"/>
                  </a:lnTo>
                  <a:close/>
                  <a:moveTo>
                    <a:pt x="519113" y="314707"/>
                  </a:moveTo>
                  <a:lnTo>
                    <a:pt x="519113" y="270416"/>
                  </a:lnTo>
                  <a:cubicBezTo>
                    <a:pt x="522011" y="269587"/>
                    <a:pt x="524819" y="268470"/>
                    <a:pt x="527495" y="267082"/>
                  </a:cubicBezTo>
                  <a:lnTo>
                    <a:pt x="652463" y="267082"/>
                  </a:lnTo>
                  <a:cubicBezTo>
                    <a:pt x="652463" y="284171"/>
                    <a:pt x="657827" y="300829"/>
                    <a:pt x="667798" y="314707"/>
                  </a:cubicBezTo>
                  <a:close/>
                  <a:moveTo>
                    <a:pt x="551498" y="228982"/>
                  </a:moveTo>
                  <a:cubicBezTo>
                    <a:pt x="560539" y="224800"/>
                    <a:pt x="567581" y="217244"/>
                    <a:pt x="571119" y="207932"/>
                  </a:cubicBezTo>
                  <a:cubicBezTo>
                    <a:pt x="574664" y="198737"/>
                    <a:pt x="574664" y="188553"/>
                    <a:pt x="571119" y="179357"/>
                  </a:cubicBezTo>
                  <a:cubicBezTo>
                    <a:pt x="577848" y="172106"/>
                    <a:pt x="581591" y="162580"/>
                    <a:pt x="581597" y="152687"/>
                  </a:cubicBezTo>
                  <a:cubicBezTo>
                    <a:pt x="581645" y="141590"/>
                    <a:pt x="577093" y="130968"/>
                    <a:pt x="569024" y="123350"/>
                  </a:cubicBezTo>
                  <a:cubicBezTo>
                    <a:pt x="573454" y="113142"/>
                    <a:pt x="573454" y="101554"/>
                    <a:pt x="569024" y="91346"/>
                  </a:cubicBezTo>
                  <a:cubicBezTo>
                    <a:pt x="565095" y="82156"/>
                    <a:pt x="557754" y="74848"/>
                    <a:pt x="548545" y="70963"/>
                  </a:cubicBezTo>
                  <a:cubicBezTo>
                    <a:pt x="548370" y="69639"/>
                    <a:pt x="548084" y="68333"/>
                    <a:pt x="547688" y="67057"/>
                  </a:cubicBezTo>
                  <a:lnTo>
                    <a:pt x="676275" y="67057"/>
                  </a:lnTo>
                  <a:cubicBezTo>
                    <a:pt x="714375" y="67057"/>
                    <a:pt x="738950" y="108491"/>
                    <a:pt x="749332" y="147258"/>
                  </a:cubicBezTo>
                  <a:cubicBezTo>
                    <a:pt x="761429" y="192787"/>
                    <a:pt x="753428" y="225649"/>
                    <a:pt x="747713" y="22898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FCAFBA3F-A0D7-4B12-9BB3-F27E9749C8A6}"/>
                </a:ext>
              </a:extLst>
            </p:cNvPr>
            <p:cNvGrpSpPr/>
            <p:nvPr/>
          </p:nvGrpSpPr>
          <p:grpSpPr>
            <a:xfrm>
              <a:off x="8160196" y="2152244"/>
              <a:ext cx="648266" cy="903213"/>
              <a:chOff x="3447665" y="-2682775"/>
              <a:chExt cx="546734" cy="838200"/>
            </a:xfrm>
          </p:grpSpPr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063015A7-8FE7-44DD-8B42-A6AA42B48EDA}"/>
                  </a:ext>
                </a:extLst>
              </p:cNvPr>
              <p:cNvSpPr/>
              <p:nvPr/>
            </p:nvSpPr>
            <p:spPr>
              <a:xfrm>
                <a:off x="3492433" y="-2473225"/>
                <a:ext cx="457200" cy="304800"/>
              </a:xfrm>
              <a:custGeom>
                <a:avLst/>
                <a:gdLst>
                  <a:gd name="connsiteX0" fmla="*/ 0 w 457200"/>
                  <a:gd name="connsiteY0" fmla="*/ 0 h 304800"/>
                  <a:gd name="connsiteX1" fmla="*/ 457200 w 457200"/>
                  <a:gd name="connsiteY1" fmla="*/ 0 h 304800"/>
                  <a:gd name="connsiteX2" fmla="*/ 457200 w 457200"/>
                  <a:gd name="connsiteY2" fmla="*/ 304800 h 304800"/>
                  <a:gd name="connsiteX3" fmla="*/ 0 w 457200"/>
                  <a:gd name="connsiteY3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200" h="304800">
                    <a:moveTo>
                      <a:pt x="0" y="0"/>
                    </a:moveTo>
                    <a:lnTo>
                      <a:pt x="457200" y="0"/>
                    </a:lnTo>
                    <a:lnTo>
                      <a:pt x="457200" y="30480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CA218E53-ADE2-4C3D-A0FE-4A03E33F0791}"/>
                  </a:ext>
                </a:extLst>
              </p:cNvPr>
              <p:cNvSpPr/>
              <p:nvPr/>
            </p:nvSpPr>
            <p:spPr>
              <a:xfrm>
                <a:off x="3625783" y="-2682775"/>
                <a:ext cx="190500" cy="171450"/>
              </a:xfrm>
              <a:custGeom>
                <a:avLst/>
                <a:gdLst>
                  <a:gd name="connsiteX0" fmla="*/ 190500 w 190500"/>
                  <a:gd name="connsiteY0" fmla="*/ 114300 h 171450"/>
                  <a:gd name="connsiteX1" fmla="*/ 114300 w 190500"/>
                  <a:gd name="connsiteY1" fmla="*/ 114300 h 171450"/>
                  <a:gd name="connsiteX2" fmla="*/ 114300 w 190500"/>
                  <a:gd name="connsiteY2" fmla="*/ 0 h 171450"/>
                  <a:gd name="connsiteX3" fmla="*/ 76200 w 190500"/>
                  <a:gd name="connsiteY3" fmla="*/ 0 h 171450"/>
                  <a:gd name="connsiteX4" fmla="*/ 76200 w 190500"/>
                  <a:gd name="connsiteY4" fmla="*/ 114300 h 171450"/>
                  <a:gd name="connsiteX5" fmla="*/ 0 w 190500"/>
                  <a:gd name="connsiteY5" fmla="*/ 114300 h 171450"/>
                  <a:gd name="connsiteX6" fmla="*/ 0 w 190500"/>
                  <a:gd name="connsiteY6" fmla="*/ 171450 h 171450"/>
                  <a:gd name="connsiteX7" fmla="*/ 190500 w 190500"/>
                  <a:gd name="connsiteY7" fmla="*/ 17145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500" h="171450">
                    <a:moveTo>
                      <a:pt x="190500" y="114300"/>
                    </a:moveTo>
                    <a:lnTo>
                      <a:pt x="114300" y="114300"/>
                    </a:lnTo>
                    <a:lnTo>
                      <a:pt x="114300" y="0"/>
                    </a:lnTo>
                    <a:lnTo>
                      <a:pt x="76200" y="0"/>
                    </a:lnTo>
                    <a:lnTo>
                      <a:pt x="76200" y="114300"/>
                    </a:lnTo>
                    <a:lnTo>
                      <a:pt x="0" y="114300"/>
                    </a:lnTo>
                    <a:lnTo>
                      <a:pt x="0" y="171450"/>
                    </a:lnTo>
                    <a:lnTo>
                      <a:pt x="190500" y="17145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D976173F-59A8-4C36-8AAB-39D9853C081C}"/>
                  </a:ext>
                </a:extLst>
              </p:cNvPr>
              <p:cNvSpPr/>
              <p:nvPr/>
            </p:nvSpPr>
            <p:spPr>
              <a:xfrm>
                <a:off x="3447665" y="-2130325"/>
                <a:ext cx="546734" cy="285750"/>
              </a:xfrm>
              <a:custGeom>
                <a:avLst/>
                <a:gdLst>
                  <a:gd name="connsiteX0" fmla="*/ 546735 w 546734"/>
                  <a:gd name="connsiteY0" fmla="*/ 285750 h 285750"/>
                  <a:gd name="connsiteX1" fmla="*/ 452438 w 546734"/>
                  <a:gd name="connsiteY1" fmla="*/ 57150 h 285750"/>
                  <a:gd name="connsiteX2" fmla="*/ 501968 w 546734"/>
                  <a:gd name="connsiteY2" fmla="*/ 57150 h 285750"/>
                  <a:gd name="connsiteX3" fmla="*/ 501968 w 546734"/>
                  <a:gd name="connsiteY3" fmla="*/ 0 h 285750"/>
                  <a:gd name="connsiteX4" fmla="*/ 44768 w 546734"/>
                  <a:gd name="connsiteY4" fmla="*/ 0 h 285750"/>
                  <a:gd name="connsiteX5" fmla="*/ 44768 w 546734"/>
                  <a:gd name="connsiteY5" fmla="*/ 57150 h 285750"/>
                  <a:gd name="connsiteX6" fmla="*/ 94298 w 546734"/>
                  <a:gd name="connsiteY6" fmla="*/ 57150 h 285750"/>
                  <a:gd name="connsiteX7" fmla="*/ 0 w 546734"/>
                  <a:gd name="connsiteY7" fmla="*/ 285750 h 285750"/>
                  <a:gd name="connsiteX8" fmla="*/ 40958 w 546734"/>
                  <a:gd name="connsiteY8" fmla="*/ 285750 h 285750"/>
                  <a:gd name="connsiteX9" fmla="*/ 136208 w 546734"/>
                  <a:gd name="connsiteY9" fmla="*/ 57150 h 285750"/>
                  <a:gd name="connsiteX10" fmla="*/ 254318 w 546734"/>
                  <a:gd name="connsiteY10" fmla="*/ 57150 h 285750"/>
                  <a:gd name="connsiteX11" fmla="*/ 254318 w 546734"/>
                  <a:gd name="connsiteY11" fmla="*/ 190500 h 285750"/>
                  <a:gd name="connsiteX12" fmla="*/ 292418 w 546734"/>
                  <a:gd name="connsiteY12" fmla="*/ 190500 h 285750"/>
                  <a:gd name="connsiteX13" fmla="*/ 292418 w 546734"/>
                  <a:gd name="connsiteY13" fmla="*/ 57150 h 285750"/>
                  <a:gd name="connsiteX14" fmla="*/ 410528 w 546734"/>
                  <a:gd name="connsiteY14" fmla="*/ 57150 h 285750"/>
                  <a:gd name="connsiteX15" fmla="*/ 505778 w 546734"/>
                  <a:gd name="connsiteY15" fmla="*/ 28575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6734" h="285750">
                    <a:moveTo>
                      <a:pt x="546735" y="285750"/>
                    </a:moveTo>
                    <a:lnTo>
                      <a:pt x="452438" y="57150"/>
                    </a:lnTo>
                    <a:lnTo>
                      <a:pt x="501968" y="57150"/>
                    </a:lnTo>
                    <a:lnTo>
                      <a:pt x="501968" y="0"/>
                    </a:lnTo>
                    <a:lnTo>
                      <a:pt x="44768" y="0"/>
                    </a:lnTo>
                    <a:lnTo>
                      <a:pt x="44768" y="57150"/>
                    </a:lnTo>
                    <a:lnTo>
                      <a:pt x="94298" y="57150"/>
                    </a:lnTo>
                    <a:lnTo>
                      <a:pt x="0" y="285750"/>
                    </a:lnTo>
                    <a:lnTo>
                      <a:pt x="40958" y="285750"/>
                    </a:lnTo>
                    <a:lnTo>
                      <a:pt x="136208" y="57150"/>
                    </a:lnTo>
                    <a:lnTo>
                      <a:pt x="254318" y="57150"/>
                    </a:lnTo>
                    <a:lnTo>
                      <a:pt x="254318" y="190500"/>
                    </a:lnTo>
                    <a:lnTo>
                      <a:pt x="292418" y="190500"/>
                    </a:lnTo>
                    <a:lnTo>
                      <a:pt x="292418" y="57150"/>
                    </a:lnTo>
                    <a:lnTo>
                      <a:pt x="410528" y="57150"/>
                    </a:lnTo>
                    <a:lnTo>
                      <a:pt x="505778" y="28575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0B307F7F-C61B-49B9-A734-0CED74D1C317}"/>
                </a:ext>
              </a:extLst>
            </p:cNvPr>
            <p:cNvGrpSpPr/>
            <p:nvPr/>
          </p:nvGrpSpPr>
          <p:grpSpPr>
            <a:xfrm>
              <a:off x="9389165" y="2152244"/>
              <a:ext cx="838200" cy="742950"/>
              <a:chOff x="4216333" y="-2639912"/>
              <a:chExt cx="838200" cy="742950"/>
            </a:xfrm>
          </p:grpSpPr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705B79B1-6334-4593-BB57-918733FADCD2}"/>
                  </a:ext>
                </a:extLst>
              </p:cNvPr>
              <p:cNvSpPr/>
              <p:nvPr/>
            </p:nvSpPr>
            <p:spPr>
              <a:xfrm>
                <a:off x="4406833" y="-2077937"/>
                <a:ext cx="457200" cy="180975"/>
              </a:xfrm>
              <a:custGeom>
                <a:avLst/>
                <a:gdLst>
                  <a:gd name="connsiteX0" fmla="*/ 0 w 457200"/>
                  <a:gd name="connsiteY0" fmla="*/ 0 h 180975"/>
                  <a:gd name="connsiteX1" fmla="*/ 457200 w 457200"/>
                  <a:gd name="connsiteY1" fmla="*/ 0 h 180975"/>
                  <a:gd name="connsiteX2" fmla="*/ 457200 w 457200"/>
                  <a:gd name="connsiteY2" fmla="*/ 180975 h 180975"/>
                  <a:gd name="connsiteX3" fmla="*/ 0 w 457200"/>
                  <a:gd name="connsiteY3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200" h="180975">
                    <a:moveTo>
                      <a:pt x="0" y="0"/>
                    </a:moveTo>
                    <a:lnTo>
                      <a:pt x="457200" y="0"/>
                    </a:lnTo>
                    <a:lnTo>
                      <a:pt x="457200" y="180975"/>
                    </a:lnTo>
                    <a:lnTo>
                      <a:pt x="0" y="180975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12C42BA0-A4DD-40DE-8A4B-91DE995759CA}"/>
                  </a:ext>
                </a:extLst>
              </p:cNvPr>
              <p:cNvSpPr/>
              <p:nvPr/>
            </p:nvSpPr>
            <p:spPr>
              <a:xfrm>
                <a:off x="4216333" y="-2639912"/>
                <a:ext cx="838200" cy="742950"/>
              </a:xfrm>
              <a:custGeom>
                <a:avLst/>
                <a:gdLst>
                  <a:gd name="connsiteX0" fmla="*/ 590550 w 838200"/>
                  <a:gd name="connsiteY0" fmla="*/ 285750 h 742950"/>
                  <a:gd name="connsiteX1" fmla="*/ 590550 w 838200"/>
                  <a:gd name="connsiteY1" fmla="*/ 381000 h 742950"/>
                  <a:gd name="connsiteX2" fmla="*/ 247650 w 838200"/>
                  <a:gd name="connsiteY2" fmla="*/ 381000 h 742950"/>
                  <a:gd name="connsiteX3" fmla="*/ 247650 w 838200"/>
                  <a:gd name="connsiteY3" fmla="*/ 57150 h 742950"/>
                  <a:gd name="connsiteX4" fmla="*/ 457200 w 838200"/>
                  <a:gd name="connsiteY4" fmla="*/ 57150 h 742950"/>
                  <a:gd name="connsiteX5" fmla="*/ 457200 w 838200"/>
                  <a:gd name="connsiteY5" fmla="*/ 190500 h 742950"/>
                  <a:gd name="connsiteX6" fmla="*/ 590550 w 838200"/>
                  <a:gd name="connsiteY6" fmla="*/ 190500 h 742950"/>
                  <a:gd name="connsiteX7" fmla="*/ 590550 w 838200"/>
                  <a:gd name="connsiteY7" fmla="*/ 285750 h 742950"/>
                  <a:gd name="connsiteX8" fmla="*/ 514350 w 838200"/>
                  <a:gd name="connsiteY8" fmla="*/ 60960 h 742950"/>
                  <a:gd name="connsiteX9" fmla="*/ 580073 w 838200"/>
                  <a:gd name="connsiteY9" fmla="*/ 133350 h 742950"/>
                  <a:gd name="connsiteX10" fmla="*/ 514350 w 838200"/>
                  <a:gd name="connsiteY10" fmla="*/ 133350 h 742950"/>
                  <a:gd name="connsiteX11" fmla="*/ 514350 w 838200"/>
                  <a:gd name="connsiteY11" fmla="*/ 60960 h 742950"/>
                  <a:gd name="connsiteX12" fmla="*/ 95250 w 838200"/>
                  <a:gd name="connsiteY12" fmla="*/ 419100 h 742950"/>
                  <a:gd name="connsiteX13" fmla="*/ 57150 w 838200"/>
                  <a:gd name="connsiteY13" fmla="*/ 381000 h 742950"/>
                  <a:gd name="connsiteX14" fmla="*/ 95250 w 838200"/>
                  <a:gd name="connsiteY14" fmla="*/ 342900 h 742950"/>
                  <a:gd name="connsiteX15" fmla="*/ 133350 w 838200"/>
                  <a:gd name="connsiteY15" fmla="*/ 381000 h 742950"/>
                  <a:gd name="connsiteX16" fmla="*/ 95250 w 838200"/>
                  <a:gd name="connsiteY16" fmla="*/ 419100 h 742950"/>
                  <a:gd name="connsiteX17" fmla="*/ 800100 w 838200"/>
                  <a:gd name="connsiteY17" fmla="*/ 285750 h 742950"/>
                  <a:gd name="connsiteX18" fmla="*/ 647700 w 838200"/>
                  <a:gd name="connsiteY18" fmla="*/ 285750 h 742950"/>
                  <a:gd name="connsiteX19" fmla="*/ 647700 w 838200"/>
                  <a:gd name="connsiteY19" fmla="*/ 121920 h 742950"/>
                  <a:gd name="connsiteX20" fmla="*/ 536258 w 838200"/>
                  <a:gd name="connsiteY20" fmla="*/ 0 h 742950"/>
                  <a:gd name="connsiteX21" fmla="*/ 190500 w 838200"/>
                  <a:gd name="connsiteY21" fmla="*/ 0 h 742950"/>
                  <a:gd name="connsiteX22" fmla="*/ 190500 w 838200"/>
                  <a:gd name="connsiteY22" fmla="*/ 285750 h 742950"/>
                  <a:gd name="connsiteX23" fmla="*/ 38100 w 838200"/>
                  <a:gd name="connsiteY23" fmla="*/ 285750 h 742950"/>
                  <a:gd name="connsiteX24" fmla="*/ 0 w 838200"/>
                  <a:gd name="connsiteY24" fmla="*/ 323850 h 742950"/>
                  <a:gd name="connsiteX25" fmla="*/ 0 w 838200"/>
                  <a:gd name="connsiteY25" fmla="*/ 704850 h 742950"/>
                  <a:gd name="connsiteX26" fmla="*/ 38100 w 838200"/>
                  <a:gd name="connsiteY26" fmla="*/ 742950 h 742950"/>
                  <a:gd name="connsiteX27" fmla="*/ 152400 w 838200"/>
                  <a:gd name="connsiteY27" fmla="*/ 742950 h 742950"/>
                  <a:gd name="connsiteX28" fmla="*/ 152400 w 838200"/>
                  <a:gd name="connsiteY28" fmla="*/ 523875 h 742950"/>
                  <a:gd name="connsiteX29" fmla="*/ 685800 w 838200"/>
                  <a:gd name="connsiteY29" fmla="*/ 523875 h 742950"/>
                  <a:gd name="connsiteX30" fmla="*/ 685800 w 838200"/>
                  <a:gd name="connsiteY30" fmla="*/ 742950 h 742950"/>
                  <a:gd name="connsiteX31" fmla="*/ 800100 w 838200"/>
                  <a:gd name="connsiteY31" fmla="*/ 742950 h 742950"/>
                  <a:gd name="connsiteX32" fmla="*/ 838200 w 838200"/>
                  <a:gd name="connsiteY32" fmla="*/ 704850 h 742950"/>
                  <a:gd name="connsiteX33" fmla="*/ 838200 w 838200"/>
                  <a:gd name="connsiteY33" fmla="*/ 323850 h 742950"/>
                  <a:gd name="connsiteX34" fmla="*/ 800100 w 838200"/>
                  <a:gd name="connsiteY34" fmla="*/ 285750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38200" h="742950">
                    <a:moveTo>
                      <a:pt x="590550" y="285750"/>
                    </a:moveTo>
                    <a:lnTo>
                      <a:pt x="590550" y="381000"/>
                    </a:lnTo>
                    <a:lnTo>
                      <a:pt x="247650" y="381000"/>
                    </a:lnTo>
                    <a:lnTo>
                      <a:pt x="247650" y="57150"/>
                    </a:lnTo>
                    <a:lnTo>
                      <a:pt x="457200" y="57150"/>
                    </a:lnTo>
                    <a:lnTo>
                      <a:pt x="457200" y="190500"/>
                    </a:lnTo>
                    <a:lnTo>
                      <a:pt x="590550" y="190500"/>
                    </a:lnTo>
                    <a:lnTo>
                      <a:pt x="590550" y="285750"/>
                    </a:lnTo>
                    <a:close/>
                    <a:moveTo>
                      <a:pt x="514350" y="60960"/>
                    </a:moveTo>
                    <a:lnTo>
                      <a:pt x="580073" y="133350"/>
                    </a:lnTo>
                    <a:lnTo>
                      <a:pt x="514350" y="133350"/>
                    </a:lnTo>
                    <a:lnTo>
                      <a:pt x="514350" y="60960"/>
                    </a:lnTo>
                    <a:close/>
                    <a:moveTo>
                      <a:pt x="95250" y="419100"/>
                    </a:moveTo>
                    <a:cubicBezTo>
                      <a:pt x="74295" y="419100"/>
                      <a:pt x="57150" y="401955"/>
                      <a:pt x="57150" y="381000"/>
                    </a:cubicBezTo>
                    <a:cubicBezTo>
                      <a:pt x="57150" y="360045"/>
                      <a:pt x="74295" y="342900"/>
                      <a:pt x="95250" y="342900"/>
                    </a:cubicBezTo>
                    <a:cubicBezTo>
                      <a:pt x="116205" y="342900"/>
                      <a:pt x="133350" y="360045"/>
                      <a:pt x="133350" y="381000"/>
                    </a:cubicBezTo>
                    <a:cubicBezTo>
                      <a:pt x="133350" y="401955"/>
                      <a:pt x="116205" y="419100"/>
                      <a:pt x="95250" y="419100"/>
                    </a:cubicBezTo>
                    <a:close/>
                    <a:moveTo>
                      <a:pt x="800100" y="285750"/>
                    </a:moveTo>
                    <a:lnTo>
                      <a:pt x="647700" y="285750"/>
                    </a:lnTo>
                    <a:lnTo>
                      <a:pt x="647700" y="121920"/>
                    </a:lnTo>
                    <a:lnTo>
                      <a:pt x="536258" y="0"/>
                    </a:lnTo>
                    <a:lnTo>
                      <a:pt x="190500" y="0"/>
                    </a:lnTo>
                    <a:lnTo>
                      <a:pt x="190500" y="285750"/>
                    </a:lnTo>
                    <a:lnTo>
                      <a:pt x="38100" y="285750"/>
                    </a:lnTo>
                    <a:cubicBezTo>
                      <a:pt x="17145" y="285750"/>
                      <a:pt x="0" y="302895"/>
                      <a:pt x="0" y="323850"/>
                    </a:cubicBezTo>
                    <a:lnTo>
                      <a:pt x="0" y="704850"/>
                    </a:lnTo>
                    <a:cubicBezTo>
                      <a:pt x="0" y="725805"/>
                      <a:pt x="17145" y="742950"/>
                      <a:pt x="38100" y="742950"/>
                    </a:cubicBezTo>
                    <a:lnTo>
                      <a:pt x="152400" y="742950"/>
                    </a:lnTo>
                    <a:lnTo>
                      <a:pt x="152400" y="523875"/>
                    </a:lnTo>
                    <a:lnTo>
                      <a:pt x="685800" y="523875"/>
                    </a:lnTo>
                    <a:lnTo>
                      <a:pt x="685800" y="742950"/>
                    </a:lnTo>
                    <a:lnTo>
                      <a:pt x="800100" y="742950"/>
                    </a:lnTo>
                    <a:cubicBezTo>
                      <a:pt x="821055" y="742950"/>
                      <a:pt x="838200" y="725805"/>
                      <a:pt x="838200" y="704850"/>
                    </a:cubicBezTo>
                    <a:lnTo>
                      <a:pt x="838200" y="323850"/>
                    </a:lnTo>
                    <a:cubicBezTo>
                      <a:pt x="838200" y="302895"/>
                      <a:pt x="821055" y="285750"/>
                      <a:pt x="800100" y="2857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EB800949-CAB8-43E8-8CBC-4C728E00AC3A}"/>
                  </a:ext>
                </a:extLst>
              </p:cNvPr>
              <p:cNvSpPr/>
              <p:nvPr/>
            </p:nvSpPr>
            <p:spPr>
              <a:xfrm>
                <a:off x="4502083" y="-2411312"/>
                <a:ext cx="266700" cy="38100"/>
              </a:xfrm>
              <a:custGeom>
                <a:avLst/>
                <a:gdLst>
                  <a:gd name="connsiteX0" fmla="*/ 0 w 266700"/>
                  <a:gd name="connsiteY0" fmla="*/ 0 h 38100"/>
                  <a:gd name="connsiteX1" fmla="*/ 266700 w 266700"/>
                  <a:gd name="connsiteY1" fmla="*/ 0 h 38100"/>
                  <a:gd name="connsiteX2" fmla="*/ 266700 w 266700"/>
                  <a:gd name="connsiteY2" fmla="*/ 38100 h 38100"/>
                  <a:gd name="connsiteX3" fmla="*/ 0 w 2667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38100">
                    <a:moveTo>
                      <a:pt x="0" y="0"/>
                    </a:moveTo>
                    <a:lnTo>
                      <a:pt x="266700" y="0"/>
                    </a:lnTo>
                    <a:lnTo>
                      <a:pt x="2667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1448C899-AAB8-44BC-AA55-476EAF2372CF}"/>
                  </a:ext>
                </a:extLst>
              </p:cNvPr>
              <p:cNvSpPr/>
              <p:nvPr/>
            </p:nvSpPr>
            <p:spPr>
              <a:xfrm>
                <a:off x="4502083" y="-2487512"/>
                <a:ext cx="133350" cy="38100"/>
              </a:xfrm>
              <a:custGeom>
                <a:avLst/>
                <a:gdLst>
                  <a:gd name="connsiteX0" fmla="*/ 0 w 133350"/>
                  <a:gd name="connsiteY0" fmla="*/ 0 h 38100"/>
                  <a:gd name="connsiteX1" fmla="*/ 133350 w 133350"/>
                  <a:gd name="connsiteY1" fmla="*/ 0 h 38100"/>
                  <a:gd name="connsiteX2" fmla="*/ 133350 w 133350"/>
                  <a:gd name="connsiteY2" fmla="*/ 38100 h 38100"/>
                  <a:gd name="connsiteX3" fmla="*/ 0 w 13335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50" h="38100">
                    <a:moveTo>
                      <a:pt x="0" y="0"/>
                    </a:moveTo>
                    <a:lnTo>
                      <a:pt x="133350" y="0"/>
                    </a:lnTo>
                    <a:lnTo>
                      <a:pt x="13335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0894623D-06FC-45D2-92BD-3BFB2AA159B5}"/>
                  </a:ext>
                </a:extLst>
              </p:cNvPr>
              <p:cNvSpPr/>
              <p:nvPr/>
            </p:nvSpPr>
            <p:spPr>
              <a:xfrm>
                <a:off x="4502083" y="-2335112"/>
                <a:ext cx="266700" cy="38100"/>
              </a:xfrm>
              <a:custGeom>
                <a:avLst/>
                <a:gdLst>
                  <a:gd name="connsiteX0" fmla="*/ 0 w 266700"/>
                  <a:gd name="connsiteY0" fmla="*/ 0 h 38100"/>
                  <a:gd name="connsiteX1" fmla="*/ 266700 w 266700"/>
                  <a:gd name="connsiteY1" fmla="*/ 0 h 38100"/>
                  <a:gd name="connsiteX2" fmla="*/ 266700 w 266700"/>
                  <a:gd name="connsiteY2" fmla="*/ 38100 h 38100"/>
                  <a:gd name="connsiteX3" fmla="*/ 0 w 2667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38100">
                    <a:moveTo>
                      <a:pt x="0" y="0"/>
                    </a:moveTo>
                    <a:lnTo>
                      <a:pt x="266700" y="0"/>
                    </a:lnTo>
                    <a:lnTo>
                      <a:pt x="2667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40" name="图形 46" descr="帮助 纯色填充">
              <a:extLst>
                <a:ext uri="{FF2B5EF4-FFF2-40B4-BE49-F238E27FC236}">
                  <a16:creationId xmlns:a16="http://schemas.microsoft.com/office/drawing/2014/main" id="{C13794EC-CA66-47C3-8C22-7CD6B5504178}"/>
                </a:ext>
              </a:extLst>
            </p:cNvPr>
            <p:cNvSpPr/>
            <p:nvPr/>
          </p:nvSpPr>
          <p:spPr>
            <a:xfrm>
              <a:off x="10618134" y="2152244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图形 48" descr="中世纪喇叭 纯色填充">
              <a:extLst>
                <a:ext uri="{FF2B5EF4-FFF2-40B4-BE49-F238E27FC236}">
                  <a16:creationId xmlns:a16="http://schemas.microsoft.com/office/drawing/2014/main" id="{73422941-E4CE-47FF-B90F-47E054220295}"/>
                </a:ext>
              </a:extLst>
            </p:cNvPr>
            <p:cNvSpPr/>
            <p:nvPr/>
          </p:nvSpPr>
          <p:spPr>
            <a:xfrm>
              <a:off x="660400" y="4491951"/>
              <a:ext cx="876300" cy="586802"/>
            </a:xfrm>
            <a:custGeom>
              <a:avLst/>
              <a:gdLst>
                <a:gd name="connsiteX0" fmla="*/ 552450 w 876300"/>
                <a:gd name="connsiteY0" fmla="*/ 180975 h 586802"/>
                <a:gd name="connsiteX1" fmla="*/ 609600 w 876300"/>
                <a:gd name="connsiteY1" fmla="*/ 180975 h 586802"/>
                <a:gd name="connsiteX2" fmla="*/ 838200 w 876300"/>
                <a:gd name="connsiteY2" fmla="*/ 285750 h 586802"/>
                <a:gd name="connsiteX3" fmla="*/ 857250 w 876300"/>
                <a:gd name="connsiteY3" fmla="*/ 304800 h 586802"/>
                <a:gd name="connsiteX4" fmla="*/ 876300 w 876300"/>
                <a:gd name="connsiteY4" fmla="*/ 285750 h 586802"/>
                <a:gd name="connsiteX5" fmla="*/ 876300 w 876300"/>
                <a:gd name="connsiteY5" fmla="*/ 19050 h 586802"/>
                <a:gd name="connsiteX6" fmla="*/ 857250 w 876300"/>
                <a:gd name="connsiteY6" fmla="*/ 0 h 586802"/>
                <a:gd name="connsiteX7" fmla="*/ 838200 w 876300"/>
                <a:gd name="connsiteY7" fmla="*/ 19050 h 586802"/>
                <a:gd name="connsiteX8" fmla="*/ 609600 w 876300"/>
                <a:gd name="connsiteY8" fmla="*/ 123825 h 586802"/>
                <a:gd name="connsiteX9" fmla="*/ 552450 w 876300"/>
                <a:gd name="connsiteY9" fmla="*/ 123825 h 586802"/>
                <a:gd name="connsiteX10" fmla="*/ 552450 w 876300"/>
                <a:gd name="connsiteY10" fmla="*/ 114300 h 586802"/>
                <a:gd name="connsiteX11" fmla="*/ 542925 w 876300"/>
                <a:gd name="connsiteY11" fmla="*/ 104775 h 586802"/>
                <a:gd name="connsiteX12" fmla="*/ 504825 w 876300"/>
                <a:gd name="connsiteY12" fmla="*/ 104775 h 586802"/>
                <a:gd name="connsiteX13" fmla="*/ 495300 w 876300"/>
                <a:gd name="connsiteY13" fmla="*/ 114300 h 586802"/>
                <a:gd name="connsiteX14" fmla="*/ 495300 w 876300"/>
                <a:gd name="connsiteY14" fmla="*/ 123825 h 586802"/>
                <a:gd name="connsiteX15" fmla="*/ 266700 w 876300"/>
                <a:gd name="connsiteY15" fmla="*/ 123825 h 586802"/>
                <a:gd name="connsiteX16" fmla="*/ 266700 w 876300"/>
                <a:gd name="connsiteY16" fmla="*/ 114300 h 586802"/>
                <a:gd name="connsiteX17" fmla="*/ 257175 w 876300"/>
                <a:gd name="connsiteY17" fmla="*/ 104775 h 586802"/>
                <a:gd name="connsiteX18" fmla="*/ 219075 w 876300"/>
                <a:gd name="connsiteY18" fmla="*/ 104775 h 586802"/>
                <a:gd name="connsiteX19" fmla="*/ 209550 w 876300"/>
                <a:gd name="connsiteY19" fmla="*/ 114300 h 586802"/>
                <a:gd name="connsiteX20" fmla="*/ 209550 w 876300"/>
                <a:gd name="connsiteY20" fmla="*/ 123825 h 586802"/>
                <a:gd name="connsiteX21" fmla="*/ 38100 w 876300"/>
                <a:gd name="connsiteY21" fmla="*/ 123825 h 586802"/>
                <a:gd name="connsiteX22" fmla="*/ 19050 w 876300"/>
                <a:gd name="connsiteY22" fmla="*/ 104775 h 586802"/>
                <a:gd name="connsiteX23" fmla="*/ 0 w 876300"/>
                <a:gd name="connsiteY23" fmla="*/ 123825 h 586802"/>
                <a:gd name="connsiteX24" fmla="*/ 0 w 876300"/>
                <a:gd name="connsiteY24" fmla="*/ 180975 h 586802"/>
                <a:gd name="connsiteX25" fmla="*/ 19050 w 876300"/>
                <a:gd name="connsiteY25" fmla="*/ 200025 h 586802"/>
                <a:gd name="connsiteX26" fmla="*/ 38100 w 876300"/>
                <a:gd name="connsiteY26" fmla="*/ 180975 h 586802"/>
                <a:gd name="connsiteX27" fmla="*/ 209550 w 876300"/>
                <a:gd name="connsiteY27" fmla="*/ 180975 h 586802"/>
                <a:gd name="connsiteX28" fmla="*/ 209550 w 876300"/>
                <a:gd name="connsiteY28" fmla="*/ 577282 h 586802"/>
                <a:gd name="connsiteX29" fmla="*/ 219081 w 876300"/>
                <a:gd name="connsiteY29" fmla="*/ 586801 h 586802"/>
                <a:gd name="connsiteX30" fmla="*/ 224038 w 876300"/>
                <a:gd name="connsiteY30" fmla="*/ 585407 h 586802"/>
                <a:gd name="connsiteX31" fmla="*/ 381000 w 876300"/>
                <a:gd name="connsiteY31" fmla="*/ 489490 h 586802"/>
                <a:gd name="connsiteX32" fmla="*/ 537963 w 876300"/>
                <a:gd name="connsiteY32" fmla="*/ 585407 h 586802"/>
                <a:gd name="connsiteX33" fmla="*/ 551056 w 876300"/>
                <a:gd name="connsiteY33" fmla="*/ 582239 h 586802"/>
                <a:gd name="connsiteX34" fmla="*/ 552450 w 876300"/>
                <a:gd name="connsiteY34" fmla="*/ 577282 h 586802"/>
                <a:gd name="connsiteX35" fmla="*/ 504825 w 876300"/>
                <a:gd name="connsiteY35" fmla="*/ 509349 h 586802"/>
                <a:gd name="connsiteX36" fmla="*/ 381000 w 876300"/>
                <a:gd name="connsiteY36" fmla="*/ 433673 h 586802"/>
                <a:gd name="connsiteX37" fmla="*/ 257175 w 876300"/>
                <a:gd name="connsiteY37" fmla="*/ 509349 h 586802"/>
                <a:gd name="connsiteX38" fmla="*/ 257175 w 876300"/>
                <a:gd name="connsiteY38" fmla="*/ 247650 h 586802"/>
                <a:gd name="connsiteX39" fmla="*/ 276225 w 876300"/>
                <a:gd name="connsiteY39" fmla="*/ 247650 h 586802"/>
                <a:gd name="connsiteX40" fmla="*/ 276225 w 876300"/>
                <a:gd name="connsiteY40" fmla="*/ 475374 h 586802"/>
                <a:gd name="connsiteX41" fmla="*/ 381000 w 876300"/>
                <a:gd name="connsiteY41" fmla="*/ 411347 h 586802"/>
                <a:gd name="connsiteX42" fmla="*/ 485775 w 876300"/>
                <a:gd name="connsiteY42" fmla="*/ 475374 h 586802"/>
                <a:gd name="connsiteX43" fmla="*/ 485775 w 876300"/>
                <a:gd name="connsiteY43" fmla="*/ 247650 h 586802"/>
                <a:gd name="connsiteX44" fmla="*/ 504825 w 876300"/>
                <a:gd name="connsiteY44" fmla="*/ 247650 h 586802"/>
                <a:gd name="connsiteX45" fmla="*/ 495300 w 876300"/>
                <a:gd name="connsiteY45" fmla="*/ 219075 h 586802"/>
                <a:gd name="connsiteX46" fmla="*/ 266700 w 876300"/>
                <a:gd name="connsiteY46" fmla="*/ 219075 h 586802"/>
                <a:gd name="connsiteX47" fmla="*/ 266700 w 876300"/>
                <a:gd name="connsiteY47" fmla="*/ 180975 h 586802"/>
                <a:gd name="connsiteX48" fmla="*/ 495300 w 876300"/>
                <a:gd name="connsiteY48" fmla="*/ 180975 h 58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76300" h="586802">
                  <a:moveTo>
                    <a:pt x="552450" y="180975"/>
                  </a:moveTo>
                  <a:lnTo>
                    <a:pt x="609600" y="180975"/>
                  </a:lnTo>
                  <a:cubicBezTo>
                    <a:pt x="733425" y="180975"/>
                    <a:pt x="809625" y="238125"/>
                    <a:pt x="838200" y="285750"/>
                  </a:cubicBezTo>
                  <a:cubicBezTo>
                    <a:pt x="838200" y="296271"/>
                    <a:pt x="846729" y="304800"/>
                    <a:pt x="857250" y="304800"/>
                  </a:cubicBezTo>
                  <a:cubicBezTo>
                    <a:pt x="867771" y="304800"/>
                    <a:pt x="876300" y="296271"/>
                    <a:pt x="876300" y="285750"/>
                  </a:cubicBezTo>
                  <a:lnTo>
                    <a:pt x="876300" y="19050"/>
                  </a:lnTo>
                  <a:cubicBezTo>
                    <a:pt x="876300" y="8529"/>
                    <a:pt x="867771" y="0"/>
                    <a:pt x="857250" y="0"/>
                  </a:cubicBezTo>
                  <a:cubicBezTo>
                    <a:pt x="846729" y="0"/>
                    <a:pt x="838200" y="8529"/>
                    <a:pt x="838200" y="19050"/>
                  </a:cubicBezTo>
                  <a:cubicBezTo>
                    <a:pt x="809625" y="66675"/>
                    <a:pt x="733425" y="123825"/>
                    <a:pt x="609600" y="123825"/>
                  </a:cubicBezTo>
                  <a:lnTo>
                    <a:pt x="552450" y="123825"/>
                  </a:lnTo>
                  <a:lnTo>
                    <a:pt x="552450" y="114300"/>
                  </a:lnTo>
                  <a:cubicBezTo>
                    <a:pt x="552450" y="109039"/>
                    <a:pt x="548186" y="104775"/>
                    <a:pt x="542925" y="104775"/>
                  </a:cubicBezTo>
                  <a:lnTo>
                    <a:pt x="504825" y="104775"/>
                  </a:lnTo>
                  <a:cubicBezTo>
                    <a:pt x="499564" y="104775"/>
                    <a:pt x="495300" y="109039"/>
                    <a:pt x="495300" y="114300"/>
                  </a:cubicBezTo>
                  <a:lnTo>
                    <a:pt x="495300" y="123825"/>
                  </a:lnTo>
                  <a:lnTo>
                    <a:pt x="266700" y="123825"/>
                  </a:lnTo>
                  <a:lnTo>
                    <a:pt x="266700" y="114300"/>
                  </a:lnTo>
                  <a:cubicBezTo>
                    <a:pt x="266700" y="109039"/>
                    <a:pt x="262436" y="104775"/>
                    <a:pt x="257175" y="104775"/>
                  </a:cubicBezTo>
                  <a:lnTo>
                    <a:pt x="219075" y="104775"/>
                  </a:lnTo>
                  <a:cubicBezTo>
                    <a:pt x="213814" y="104775"/>
                    <a:pt x="209550" y="109039"/>
                    <a:pt x="209550" y="114300"/>
                  </a:cubicBezTo>
                  <a:lnTo>
                    <a:pt x="209550" y="123825"/>
                  </a:lnTo>
                  <a:lnTo>
                    <a:pt x="38100" y="123825"/>
                  </a:lnTo>
                  <a:cubicBezTo>
                    <a:pt x="38100" y="113304"/>
                    <a:pt x="29571" y="104775"/>
                    <a:pt x="19050" y="104775"/>
                  </a:cubicBezTo>
                  <a:cubicBezTo>
                    <a:pt x="8529" y="104775"/>
                    <a:pt x="0" y="113304"/>
                    <a:pt x="0" y="123825"/>
                  </a:cubicBezTo>
                  <a:lnTo>
                    <a:pt x="0" y="180975"/>
                  </a:lnTo>
                  <a:cubicBezTo>
                    <a:pt x="0" y="191496"/>
                    <a:pt x="8529" y="200025"/>
                    <a:pt x="19050" y="200025"/>
                  </a:cubicBezTo>
                  <a:cubicBezTo>
                    <a:pt x="29571" y="200025"/>
                    <a:pt x="38100" y="191496"/>
                    <a:pt x="38100" y="180975"/>
                  </a:cubicBezTo>
                  <a:lnTo>
                    <a:pt x="209550" y="180975"/>
                  </a:lnTo>
                  <a:lnTo>
                    <a:pt x="209550" y="577282"/>
                  </a:lnTo>
                  <a:cubicBezTo>
                    <a:pt x="209553" y="582542"/>
                    <a:pt x="213820" y="586805"/>
                    <a:pt x="219081" y="586801"/>
                  </a:cubicBezTo>
                  <a:cubicBezTo>
                    <a:pt x="220830" y="586800"/>
                    <a:pt x="222545" y="586318"/>
                    <a:pt x="224038" y="585407"/>
                  </a:cubicBezTo>
                  <a:lnTo>
                    <a:pt x="381000" y="489490"/>
                  </a:lnTo>
                  <a:lnTo>
                    <a:pt x="537963" y="585407"/>
                  </a:lnTo>
                  <a:cubicBezTo>
                    <a:pt x="542453" y="588147"/>
                    <a:pt x="548314" y="586729"/>
                    <a:pt x="551056" y="582239"/>
                  </a:cubicBezTo>
                  <a:cubicBezTo>
                    <a:pt x="551966" y="580746"/>
                    <a:pt x="552449" y="579031"/>
                    <a:pt x="552450" y="577282"/>
                  </a:cubicBezTo>
                  <a:close/>
                  <a:moveTo>
                    <a:pt x="504825" y="509349"/>
                  </a:moveTo>
                  <a:lnTo>
                    <a:pt x="381000" y="433673"/>
                  </a:lnTo>
                  <a:lnTo>
                    <a:pt x="257175" y="509349"/>
                  </a:lnTo>
                  <a:lnTo>
                    <a:pt x="257175" y="247650"/>
                  </a:lnTo>
                  <a:lnTo>
                    <a:pt x="276225" y="247650"/>
                  </a:lnTo>
                  <a:lnTo>
                    <a:pt x="276225" y="475374"/>
                  </a:lnTo>
                  <a:lnTo>
                    <a:pt x="381000" y="411347"/>
                  </a:lnTo>
                  <a:lnTo>
                    <a:pt x="485775" y="475374"/>
                  </a:lnTo>
                  <a:lnTo>
                    <a:pt x="485775" y="247650"/>
                  </a:lnTo>
                  <a:lnTo>
                    <a:pt x="504825" y="247650"/>
                  </a:lnTo>
                  <a:close/>
                  <a:moveTo>
                    <a:pt x="495300" y="219075"/>
                  </a:moveTo>
                  <a:lnTo>
                    <a:pt x="266700" y="219075"/>
                  </a:lnTo>
                  <a:lnTo>
                    <a:pt x="266700" y="180975"/>
                  </a:lnTo>
                  <a:lnTo>
                    <a:pt x="495300" y="1809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8DB6F855-C144-4A7E-83FC-98CC357AF5DC}"/>
                </a:ext>
              </a:extLst>
            </p:cNvPr>
            <p:cNvGrpSpPr/>
            <p:nvPr/>
          </p:nvGrpSpPr>
          <p:grpSpPr>
            <a:xfrm>
              <a:off x="786380" y="3345733"/>
              <a:ext cx="761999" cy="535304"/>
              <a:chOff x="1511233" y="-1616927"/>
              <a:chExt cx="761999" cy="535304"/>
            </a:xfrm>
          </p:grpSpPr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F0C877AA-4E32-4E5D-9072-06843C75322F}"/>
                  </a:ext>
                </a:extLst>
              </p:cNvPr>
              <p:cNvSpPr/>
              <p:nvPr/>
            </p:nvSpPr>
            <p:spPr>
              <a:xfrm>
                <a:off x="1825558" y="-1616927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823"/>
                      <a:pt x="103823" y="133350"/>
                      <a:pt x="66675" y="133350"/>
                    </a:cubicBezTo>
                    <a:cubicBezTo>
                      <a:pt x="29527" y="133350"/>
                      <a:pt x="0" y="103823"/>
                      <a:pt x="0" y="66675"/>
                    </a:cubicBezTo>
                    <a:cubicBezTo>
                      <a:pt x="0" y="29528"/>
                      <a:pt x="29527" y="0"/>
                      <a:pt x="66675" y="0"/>
                    </a:cubicBezTo>
                    <a:cubicBezTo>
                      <a:pt x="103823" y="0"/>
                      <a:pt x="133350" y="30480"/>
                      <a:pt x="133350" y="66675"/>
                    </a:cubicBezTo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E15D157C-C8D0-4DCC-9F17-536451C98E5A}"/>
                  </a:ext>
                </a:extLst>
              </p:cNvPr>
              <p:cNvSpPr/>
              <p:nvPr/>
            </p:nvSpPr>
            <p:spPr>
              <a:xfrm>
                <a:off x="2092258" y="-1578827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823"/>
                      <a:pt x="103823" y="133350"/>
                      <a:pt x="66675" y="133350"/>
                    </a:cubicBezTo>
                    <a:cubicBezTo>
                      <a:pt x="29527" y="133350"/>
                      <a:pt x="0" y="103823"/>
                      <a:pt x="0" y="66675"/>
                    </a:cubicBezTo>
                    <a:cubicBezTo>
                      <a:pt x="0" y="29528"/>
                      <a:pt x="29527" y="0"/>
                      <a:pt x="66675" y="0"/>
                    </a:cubicBezTo>
                    <a:cubicBezTo>
                      <a:pt x="103823" y="0"/>
                      <a:pt x="133350" y="29528"/>
                      <a:pt x="133350" y="66675"/>
                    </a:cubicBezTo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5E25B195-C4B5-439A-AD05-271A177217A0}"/>
                  </a:ext>
                </a:extLst>
              </p:cNvPr>
              <p:cNvSpPr/>
              <p:nvPr/>
            </p:nvSpPr>
            <p:spPr>
              <a:xfrm>
                <a:off x="1558858" y="-1578827"/>
                <a:ext cx="133350" cy="133350"/>
              </a:xfrm>
              <a:custGeom>
                <a:avLst/>
                <a:gdLst>
                  <a:gd name="connsiteX0" fmla="*/ 133350 w 133350"/>
                  <a:gd name="connsiteY0" fmla="*/ 66675 h 133350"/>
                  <a:gd name="connsiteX1" fmla="*/ 66675 w 133350"/>
                  <a:gd name="connsiteY1" fmla="*/ 133350 h 133350"/>
                  <a:gd name="connsiteX2" fmla="*/ 0 w 133350"/>
                  <a:gd name="connsiteY2" fmla="*/ 66675 h 133350"/>
                  <a:gd name="connsiteX3" fmla="*/ 66675 w 133350"/>
                  <a:gd name="connsiteY3" fmla="*/ 0 h 133350"/>
                  <a:gd name="connsiteX4" fmla="*/ 133350 w 133350"/>
                  <a:gd name="connsiteY4" fmla="*/ 66675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50" h="133350">
                    <a:moveTo>
                      <a:pt x="133350" y="66675"/>
                    </a:moveTo>
                    <a:cubicBezTo>
                      <a:pt x="133350" y="103823"/>
                      <a:pt x="103823" y="133350"/>
                      <a:pt x="66675" y="133350"/>
                    </a:cubicBezTo>
                    <a:cubicBezTo>
                      <a:pt x="29528" y="133350"/>
                      <a:pt x="0" y="103823"/>
                      <a:pt x="0" y="66675"/>
                    </a:cubicBezTo>
                    <a:cubicBezTo>
                      <a:pt x="0" y="29528"/>
                      <a:pt x="29528" y="0"/>
                      <a:pt x="66675" y="0"/>
                    </a:cubicBezTo>
                    <a:cubicBezTo>
                      <a:pt x="103823" y="0"/>
                      <a:pt x="133350" y="29528"/>
                      <a:pt x="133350" y="66675"/>
                    </a:cubicBezTo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331569B2-17EC-452D-B6D9-CC65F22F7395}"/>
                  </a:ext>
                </a:extLst>
              </p:cNvPr>
              <p:cNvSpPr/>
              <p:nvPr/>
            </p:nvSpPr>
            <p:spPr>
              <a:xfrm>
                <a:off x="1516948" y="-1333082"/>
                <a:ext cx="750570" cy="251459"/>
              </a:xfrm>
              <a:custGeom>
                <a:avLst/>
                <a:gdLst>
                  <a:gd name="connsiteX0" fmla="*/ 0 w 750570"/>
                  <a:gd name="connsiteY0" fmla="*/ 251460 h 251459"/>
                  <a:gd name="connsiteX1" fmla="*/ 375285 w 750570"/>
                  <a:gd name="connsiteY1" fmla="*/ 0 h 251459"/>
                  <a:gd name="connsiteX2" fmla="*/ 750570 w 750570"/>
                  <a:gd name="connsiteY2" fmla="*/ 251460 h 251459"/>
                  <a:gd name="connsiteX3" fmla="*/ 0 w 750570"/>
                  <a:gd name="connsiteY3" fmla="*/ 251460 h 251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570" h="251459">
                    <a:moveTo>
                      <a:pt x="0" y="251460"/>
                    </a:moveTo>
                    <a:cubicBezTo>
                      <a:pt x="0" y="112395"/>
                      <a:pt x="167640" y="0"/>
                      <a:pt x="375285" y="0"/>
                    </a:cubicBezTo>
                    <a:cubicBezTo>
                      <a:pt x="581977" y="0"/>
                      <a:pt x="750570" y="112395"/>
                      <a:pt x="750570" y="251460"/>
                    </a:cubicBezTo>
                    <a:lnTo>
                      <a:pt x="0" y="25146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7234FF8A-CB46-43BA-BC83-AAF52BA5F7EF}"/>
                  </a:ext>
                </a:extLst>
              </p:cNvPr>
              <p:cNvSpPr/>
              <p:nvPr/>
            </p:nvSpPr>
            <p:spPr>
              <a:xfrm>
                <a:off x="1511233" y="-1426072"/>
                <a:ext cx="228600" cy="218719"/>
              </a:xfrm>
              <a:custGeom>
                <a:avLst/>
                <a:gdLst>
                  <a:gd name="connsiteX0" fmla="*/ 91440 w 228600"/>
                  <a:gd name="connsiteY0" fmla="*/ 128232 h 218719"/>
                  <a:gd name="connsiteX1" fmla="*/ 228600 w 228600"/>
                  <a:gd name="connsiteY1" fmla="*/ 67272 h 218719"/>
                  <a:gd name="connsiteX2" fmla="*/ 228600 w 228600"/>
                  <a:gd name="connsiteY2" fmla="*/ 56795 h 218719"/>
                  <a:gd name="connsiteX3" fmla="*/ 217170 w 228600"/>
                  <a:gd name="connsiteY3" fmla="*/ 29172 h 218719"/>
                  <a:gd name="connsiteX4" fmla="*/ 199073 w 228600"/>
                  <a:gd name="connsiteY4" fmla="*/ 18695 h 218719"/>
                  <a:gd name="connsiteX5" fmla="*/ 31433 w 228600"/>
                  <a:gd name="connsiteY5" fmla="*/ 17742 h 218719"/>
                  <a:gd name="connsiteX6" fmla="*/ 10478 w 228600"/>
                  <a:gd name="connsiteY6" fmla="*/ 29172 h 218719"/>
                  <a:gd name="connsiteX7" fmla="*/ 0 w 228600"/>
                  <a:gd name="connsiteY7" fmla="*/ 56795 h 218719"/>
                  <a:gd name="connsiteX8" fmla="*/ 0 w 228600"/>
                  <a:gd name="connsiteY8" fmla="*/ 218720 h 218719"/>
                  <a:gd name="connsiteX9" fmla="*/ 91440 w 228600"/>
                  <a:gd name="connsiteY9" fmla="*/ 128232 h 218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218719">
                    <a:moveTo>
                      <a:pt x="91440" y="128232"/>
                    </a:moveTo>
                    <a:cubicBezTo>
                      <a:pt x="131445" y="101562"/>
                      <a:pt x="178118" y="80607"/>
                      <a:pt x="228600" y="67272"/>
                    </a:cubicBezTo>
                    <a:lnTo>
                      <a:pt x="228600" y="56795"/>
                    </a:lnTo>
                    <a:cubicBezTo>
                      <a:pt x="228600" y="46317"/>
                      <a:pt x="223838" y="35840"/>
                      <a:pt x="217170" y="29172"/>
                    </a:cubicBezTo>
                    <a:cubicBezTo>
                      <a:pt x="214313" y="26315"/>
                      <a:pt x="207645" y="22505"/>
                      <a:pt x="199073" y="18695"/>
                    </a:cubicBezTo>
                    <a:cubicBezTo>
                      <a:pt x="146685" y="-6070"/>
                      <a:pt x="84773" y="-6070"/>
                      <a:pt x="31433" y="17742"/>
                    </a:cubicBezTo>
                    <a:cubicBezTo>
                      <a:pt x="21908" y="21552"/>
                      <a:pt x="14288" y="26315"/>
                      <a:pt x="10478" y="29172"/>
                    </a:cubicBezTo>
                    <a:cubicBezTo>
                      <a:pt x="4763" y="35840"/>
                      <a:pt x="0" y="46317"/>
                      <a:pt x="0" y="56795"/>
                    </a:cubicBezTo>
                    <a:lnTo>
                      <a:pt x="0" y="218720"/>
                    </a:lnTo>
                    <a:cubicBezTo>
                      <a:pt x="21908" y="185382"/>
                      <a:pt x="52388" y="153950"/>
                      <a:pt x="91440" y="128232"/>
                    </a:cubicBezTo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12901D5D-E627-4EDE-A3A2-22F4A37A0DC9}"/>
                  </a:ext>
                </a:extLst>
              </p:cNvPr>
              <p:cNvSpPr/>
              <p:nvPr/>
            </p:nvSpPr>
            <p:spPr>
              <a:xfrm>
                <a:off x="1776980" y="-1464172"/>
                <a:ext cx="229552" cy="95847"/>
              </a:xfrm>
              <a:custGeom>
                <a:avLst/>
                <a:gdLst>
                  <a:gd name="connsiteX0" fmla="*/ 229552 w 229552"/>
                  <a:gd name="connsiteY0" fmla="*/ 95847 h 95847"/>
                  <a:gd name="connsiteX1" fmla="*/ 229552 w 229552"/>
                  <a:gd name="connsiteY1" fmla="*/ 56795 h 95847"/>
                  <a:gd name="connsiteX2" fmla="*/ 218122 w 229552"/>
                  <a:gd name="connsiteY2" fmla="*/ 29172 h 95847"/>
                  <a:gd name="connsiteX3" fmla="*/ 200025 w 229552"/>
                  <a:gd name="connsiteY3" fmla="*/ 18695 h 95847"/>
                  <a:gd name="connsiteX4" fmla="*/ 32385 w 229552"/>
                  <a:gd name="connsiteY4" fmla="*/ 17742 h 95847"/>
                  <a:gd name="connsiteX5" fmla="*/ 11430 w 229552"/>
                  <a:gd name="connsiteY5" fmla="*/ 29172 h 95847"/>
                  <a:gd name="connsiteX6" fmla="*/ 0 w 229552"/>
                  <a:gd name="connsiteY6" fmla="*/ 56795 h 95847"/>
                  <a:gd name="connsiteX7" fmla="*/ 0 w 229552"/>
                  <a:gd name="connsiteY7" fmla="*/ 95847 h 95847"/>
                  <a:gd name="connsiteX8" fmla="*/ 114300 w 229552"/>
                  <a:gd name="connsiteY8" fmla="*/ 84417 h 95847"/>
                  <a:gd name="connsiteX9" fmla="*/ 229552 w 229552"/>
                  <a:gd name="connsiteY9" fmla="*/ 95847 h 95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9552" h="95847">
                    <a:moveTo>
                      <a:pt x="229552" y="95847"/>
                    </a:moveTo>
                    <a:lnTo>
                      <a:pt x="229552" y="56795"/>
                    </a:lnTo>
                    <a:cubicBezTo>
                      <a:pt x="229552" y="46317"/>
                      <a:pt x="224790" y="35840"/>
                      <a:pt x="218122" y="29172"/>
                    </a:cubicBezTo>
                    <a:cubicBezTo>
                      <a:pt x="215265" y="26315"/>
                      <a:pt x="208597" y="22505"/>
                      <a:pt x="200025" y="18695"/>
                    </a:cubicBezTo>
                    <a:cubicBezTo>
                      <a:pt x="147638" y="-6070"/>
                      <a:pt x="85725" y="-6070"/>
                      <a:pt x="32385" y="17742"/>
                    </a:cubicBezTo>
                    <a:cubicBezTo>
                      <a:pt x="22860" y="21552"/>
                      <a:pt x="15240" y="26315"/>
                      <a:pt x="11430" y="29172"/>
                    </a:cubicBezTo>
                    <a:cubicBezTo>
                      <a:pt x="3810" y="35840"/>
                      <a:pt x="0" y="46317"/>
                      <a:pt x="0" y="56795"/>
                    </a:cubicBezTo>
                    <a:lnTo>
                      <a:pt x="0" y="95847"/>
                    </a:lnTo>
                    <a:cubicBezTo>
                      <a:pt x="37147" y="88227"/>
                      <a:pt x="75247" y="84417"/>
                      <a:pt x="114300" y="84417"/>
                    </a:cubicBezTo>
                    <a:cubicBezTo>
                      <a:pt x="153352" y="84417"/>
                      <a:pt x="192405" y="89180"/>
                      <a:pt x="229552" y="95847"/>
                    </a:cubicBezTo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7C30619D-3F12-4488-9938-DE95AA4D897F}"/>
                  </a:ext>
                </a:extLst>
              </p:cNvPr>
              <p:cNvSpPr/>
              <p:nvPr/>
            </p:nvSpPr>
            <p:spPr>
              <a:xfrm>
                <a:off x="2043680" y="-1426072"/>
                <a:ext cx="229552" cy="218719"/>
              </a:xfrm>
              <a:custGeom>
                <a:avLst/>
                <a:gdLst>
                  <a:gd name="connsiteX0" fmla="*/ 229552 w 229552"/>
                  <a:gd name="connsiteY0" fmla="*/ 218720 h 218719"/>
                  <a:gd name="connsiteX1" fmla="*/ 229552 w 229552"/>
                  <a:gd name="connsiteY1" fmla="*/ 56795 h 218719"/>
                  <a:gd name="connsiteX2" fmla="*/ 218123 w 229552"/>
                  <a:gd name="connsiteY2" fmla="*/ 29172 h 218719"/>
                  <a:gd name="connsiteX3" fmla="*/ 200025 w 229552"/>
                  <a:gd name="connsiteY3" fmla="*/ 18695 h 218719"/>
                  <a:gd name="connsiteX4" fmla="*/ 32385 w 229552"/>
                  <a:gd name="connsiteY4" fmla="*/ 17742 h 218719"/>
                  <a:gd name="connsiteX5" fmla="*/ 11430 w 229552"/>
                  <a:gd name="connsiteY5" fmla="*/ 29172 h 218719"/>
                  <a:gd name="connsiteX6" fmla="*/ 0 w 229552"/>
                  <a:gd name="connsiteY6" fmla="*/ 56795 h 218719"/>
                  <a:gd name="connsiteX7" fmla="*/ 0 w 229552"/>
                  <a:gd name="connsiteY7" fmla="*/ 67272 h 218719"/>
                  <a:gd name="connsiteX8" fmla="*/ 137160 w 229552"/>
                  <a:gd name="connsiteY8" fmla="*/ 128232 h 218719"/>
                  <a:gd name="connsiteX9" fmla="*/ 229552 w 229552"/>
                  <a:gd name="connsiteY9" fmla="*/ 218720 h 218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9552" h="218719">
                    <a:moveTo>
                      <a:pt x="229552" y="218720"/>
                    </a:moveTo>
                    <a:lnTo>
                      <a:pt x="229552" y="56795"/>
                    </a:lnTo>
                    <a:cubicBezTo>
                      <a:pt x="229552" y="46317"/>
                      <a:pt x="224790" y="35840"/>
                      <a:pt x="218123" y="29172"/>
                    </a:cubicBezTo>
                    <a:cubicBezTo>
                      <a:pt x="215265" y="26315"/>
                      <a:pt x="208598" y="22505"/>
                      <a:pt x="200025" y="18695"/>
                    </a:cubicBezTo>
                    <a:cubicBezTo>
                      <a:pt x="147638" y="-6070"/>
                      <a:pt x="85725" y="-6070"/>
                      <a:pt x="32385" y="17742"/>
                    </a:cubicBezTo>
                    <a:cubicBezTo>
                      <a:pt x="22860" y="21552"/>
                      <a:pt x="15240" y="26315"/>
                      <a:pt x="11430" y="29172"/>
                    </a:cubicBezTo>
                    <a:cubicBezTo>
                      <a:pt x="3810" y="35840"/>
                      <a:pt x="0" y="46317"/>
                      <a:pt x="0" y="56795"/>
                    </a:cubicBezTo>
                    <a:lnTo>
                      <a:pt x="0" y="67272"/>
                    </a:lnTo>
                    <a:cubicBezTo>
                      <a:pt x="50482" y="80607"/>
                      <a:pt x="97155" y="101562"/>
                      <a:pt x="137160" y="128232"/>
                    </a:cubicBezTo>
                    <a:cubicBezTo>
                      <a:pt x="177165" y="153950"/>
                      <a:pt x="207645" y="185382"/>
                      <a:pt x="229552" y="218720"/>
                    </a:cubicBezTo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599D7410-92B2-4F9D-8A9B-7806A471F4B6}"/>
                </a:ext>
              </a:extLst>
            </p:cNvPr>
            <p:cNvGrpSpPr/>
            <p:nvPr/>
          </p:nvGrpSpPr>
          <p:grpSpPr>
            <a:xfrm>
              <a:off x="2015349" y="3256198"/>
              <a:ext cx="723900" cy="714375"/>
              <a:chOff x="3359083" y="-1701700"/>
              <a:chExt cx="723900" cy="714375"/>
            </a:xfrm>
          </p:grpSpPr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CFF86E22-9B0D-4531-93EA-E245995043C2}"/>
                  </a:ext>
                </a:extLst>
              </p:cNvPr>
              <p:cNvSpPr/>
              <p:nvPr/>
            </p:nvSpPr>
            <p:spPr>
              <a:xfrm>
                <a:off x="3359083" y="-1701700"/>
                <a:ext cx="723900" cy="714375"/>
              </a:xfrm>
              <a:custGeom>
                <a:avLst/>
                <a:gdLst>
                  <a:gd name="connsiteX0" fmla="*/ 628650 w 723900"/>
                  <a:gd name="connsiteY0" fmla="*/ 104775 h 714375"/>
                  <a:gd name="connsiteX1" fmla="*/ 628650 w 723900"/>
                  <a:gd name="connsiteY1" fmla="*/ 447675 h 714375"/>
                  <a:gd name="connsiteX2" fmla="*/ 95250 w 723900"/>
                  <a:gd name="connsiteY2" fmla="*/ 447675 h 714375"/>
                  <a:gd name="connsiteX3" fmla="*/ 95250 w 723900"/>
                  <a:gd name="connsiteY3" fmla="*/ 104775 h 714375"/>
                  <a:gd name="connsiteX4" fmla="*/ 704850 w 723900"/>
                  <a:gd name="connsiteY4" fmla="*/ 466725 h 714375"/>
                  <a:gd name="connsiteX5" fmla="*/ 685800 w 723900"/>
                  <a:gd name="connsiteY5" fmla="*/ 466725 h 714375"/>
                  <a:gd name="connsiteX6" fmla="*/ 685800 w 723900"/>
                  <a:gd name="connsiteY6" fmla="*/ 76200 h 714375"/>
                  <a:gd name="connsiteX7" fmla="*/ 704850 w 723900"/>
                  <a:gd name="connsiteY7" fmla="*/ 76200 h 714375"/>
                  <a:gd name="connsiteX8" fmla="*/ 723900 w 723900"/>
                  <a:gd name="connsiteY8" fmla="*/ 57150 h 714375"/>
                  <a:gd name="connsiteX9" fmla="*/ 704850 w 723900"/>
                  <a:gd name="connsiteY9" fmla="*/ 38100 h 714375"/>
                  <a:gd name="connsiteX10" fmla="*/ 381000 w 723900"/>
                  <a:gd name="connsiteY10" fmla="*/ 38100 h 714375"/>
                  <a:gd name="connsiteX11" fmla="*/ 381000 w 723900"/>
                  <a:gd name="connsiteY11" fmla="*/ 19050 h 714375"/>
                  <a:gd name="connsiteX12" fmla="*/ 361950 w 723900"/>
                  <a:gd name="connsiteY12" fmla="*/ 0 h 714375"/>
                  <a:gd name="connsiteX13" fmla="*/ 342900 w 723900"/>
                  <a:gd name="connsiteY13" fmla="*/ 19050 h 714375"/>
                  <a:gd name="connsiteX14" fmla="*/ 342900 w 723900"/>
                  <a:gd name="connsiteY14" fmla="*/ 38100 h 714375"/>
                  <a:gd name="connsiteX15" fmla="*/ 19050 w 723900"/>
                  <a:gd name="connsiteY15" fmla="*/ 38100 h 714375"/>
                  <a:gd name="connsiteX16" fmla="*/ 0 w 723900"/>
                  <a:gd name="connsiteY16" fmla="*/ 57150 h 714375"/>
                  <a:gd name="connsiteX17" fmla="*/ 19050 w 723900"/>
                  <a:gd name="connsiteY17" fmla="*/ 76200 h 714375"/>
                  <a:gd name="connsiteX18" fmla="*/ 38100 w 723900"/>
                  <a:gd name="connsiteY18" fmla="*/ 76200 h 714375"/>
                  <a:gd name="connsiteX19" fmla="*/ 38100 w 723900"/>
                  <a:gd name="connsiteY19" fmla="*/ 466725 h 714375"/>
                  <a:gd name="connsiteX20" fmla="*/ 19050 w 723900"/>
                  <a:gd name="connsiteY20" fmla="*/ 466725 h 714375"/>
                  <a:gd name="connsiteX21" fmla="*/ 0 w 723900"/>
                  <a:gd name="connsiteY21" fmla="*/ 485775 h 714375"/>
                  <a:gd name="connsiteX22" fmla="*/ 19050 w 723900"/>
                  <a:gd name="connsiteY22" fmla="*/ 504825 h 714375"/>
                  <a:gd name="connsiteX23" fmla="*/ 309944 w 723900"/>
                  <a:gd name="connsiteY23" fmla="*/ 504825 h 714375"/>
                  <a:gd name="connsiteX24" fmla="*/ 163259 w 723900"/>
                  <a:gd name="connsiteY24" fmla="*/ 651510 h 714375"/>
                  <a:gd name="connsiteX25" fmla="*/ 163401 w 723900"/>
                  <a:gd name="connsiteY25" fmla="*/ 678609 h 714375"/>
                  <a:gd name="connsiteX26" fmla="*/ 190500 w 723900"/>
                  <a:gd name="connsiteY26" fmla="*/ 678466 h 714375"/>
                  <a:gd name="connsiteX27" fmla="*/ 342900 w 723900"/>
                  <a:gd name="connsiteY27" fmla="*/ 526066 h 714375"/>
                  <a:gd name="connsiteX28" fmla="*/ 342900 w 723900"/>
                  <a:gd name="connsiteY28" fmla="*/ 695325 h 714375"/>
                  <a:gd name="connsiteX29" fmla="*/ 361950 w 723900"/>
                  <a:gd name="connsiteY29" fmla="*/ 714375 h 714375"/>
                  <a:gd name="connsiteX30" fmla="*/ 381000 w 723900"/>
                  <a:gd name="connsiteY30" fmla="*/ 695325 h 714375"/>
                  <a:gd name="connsiteX31" fmla="*/ 381000 w 723900"/>
                  <a:gd name="connsiteY31" fmla="*/ 525780 h 714375"/>
                  <a:gd name="connsiteX32" fmla="*/ 533400 w 723900"/>
                  <a:gd name="connsiteY32" fmla="*/ 678180 h 714375"/>
                  <a:gd name="connsiteX33" fmla="*/ 560356 w 723900"/>
                  <a:gd name="connsiteY33" fmla="*/ 678180 h 714375"/>
                  <a:gd name="connsiteX34" fmla="*/ 560356 w 723900"/>
                  <a:gd name="connsiteY34" fmla="*/ 651224 h 714375"/>
                  <a:gd name="connsiteX35" fmla="*/ 413957 w 723900"/>
                  <a:gd name="connsiteY35" fmla="*/ 504825 h 714375"/>
                  <a:gd name="connsiteX36" fmla="*/ 704850 w 723900"/>
                  <a:gd name="connsiteY36" fmla="*/ 504825 h 714375"/>
                  <a:gd name="connsiteX37" fmla="*/ 723900 w 723900"/>
                  <a:gd name="connsiteY37" fmla="*/ 485775 h 714375"/>
                  <a:gd name="connsiteX38" fmla="*/ 704850 w 723900"/>
                  <a:gd name="connsiteY38" fmla="*/ 466725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723900" h="714375">
                    <a:moveTo>
                      <a:pt x="628650" y="104775"/>
                    </a:moveTo>
                    <a:lnTo>
                      <a:pt x="628650" y="447675"/>
                    </a:lnTo>
                    <a:lnTo>
                      <a:pt x="95250" y="447675"/>
                    </a:lnTo>
                    <a:lnTo>
                      <a:pt x="95250" y="104775"/>
                    </a:lnTo>
                    <a:close/>
                    <a:moveTo>
                      <a:pt x="704850" y="466725"/>
                    </a:moveTo>
                    <a:lnTo>
                      <a:pt x="685800" y="466725"/>
                    </a:lnTo>
                    <a:lnTo>
                      <a:pt x="685800" y="76200"/>
                    </a:lnTo>
                    <a:lnTo>
                      <a:pt x="704850" y="76200"/>
                    </a:lnTo>
                    <a:cubicBezTo>
                      <a:pt x="715371" y="76200"/>
                      <a:pt x="723900" y="67671"/>
                      <a:pt x="723900" y="57150"/>
                    </a:cubicBezTo>
                    <a:cubicBezTo>
                      <a:pt x="723900" y="46629"/>
                      <a:pt x="715371" y="38100"/>
                      <a:pt x="704850" y="38100"/>
                    </a:cubicBezTo>
                    <a:lnTo>
                      <a:pt x="381000" y="38100"/>
                    </a:lnTo>
                    <a:lnTo>
                      <a:pt x="381000" y="19050"/>
                    </a:lnTo>
                    <a:cubicBezTo>
                      <a:pt x="381000" y="8529"/>
                      <a:pt x="372471" y="0"/>
                      <a:pt x="361950" y="0"/>
                    </a:cubicBezTo>
                    <a:cubicBezTo>
                      <a:pt x="351429" y="0"/>
                      <a:pt x="342900" y="8529"/>
                      <a:pt x="342900" y="19050"/>
                    </a:cubicBezTo>
                    <a:lnTo>
                      <a:pt x="342900" y="38100"/>
                    </a:lnTo>
                    <a:lnTo>
                      <a:pt x="19050" y="38100"/>
                    </a:lnTo>
                    <a:cubicBezTo>
                      <a:pt x="8529" y="38100"/>
                      <a:pt x="0" y="46629"/>
                      <a:pt x="0" y="57150"/>
                    </a:cubicBezTo>
                    <a:cubicBezTo>
                      <a:pt x="0" y="67671"/>
                      <a:pt x="8529" y="76200"/>
                      <a:pt x="19050" y="76200"/>
                    </a:cubicBezTo>
                    <a:lnTo>
                      <a:pt x="38100" y="76200"/>
                    </a:lnTo>
                    <a:lnTo>
                      <a:pt x="38100" y="466725"/>
                    </a:lnTo>
                    <a:lnTo>
                      <a:pt x="19050" y="466725"/>
                    </a:lnTo>
                    <a:cubicBezTo>
                      <a:pt x="8529" y="466725"/>
                      <a:pt x="0" y="475254"/>
                      <a:pt x="0" y="485775"/>
                    </a:cubicBezTo>
                    <a:cubicBezTo>
                      <a:pt x="0" y="496296"/>
                      <a:pt x="8529" y="504825"/>
                      <a:pt x="19050" y="504825"/>
                    </a:cubicBezTo>
                    <a:lnTo>
                      <a:pt x="309944" y="504825"/>
                    </a:lnTo>
                    <a:lnTo>
                      <a:pt x="163259" y="651510"/>
                    </a:lnTo>
                    <a:cubicBezTo>
                      <a:pt x="155815" y="659033"/>
                      <a:pt x="155879" y="671165"/>
                      <a:pt x="163401" y="678609"/>
                    </a:cubicBezTo>
                    <a:cubicBezTo>
                      <a:pt x="170924" y="686052"/>
                      <a:pt x="183056" y="685989"/>
                      <a:pt x="190500" y="678466"/>
                    </a:cubicBezTo>
                    <a:lnTo>
                      <a:pt x="342900" y="526066"/>
                    </a:lnTo>
                    <a:lnTo>
                      <a:pt x="342900" y="695325"/>
                    </a:lnTo>
                    <a:cubicBezTo>
                      <a:pt x="342900" y="705846"/>
                      <a:pt x="351429" y="714375"/>
                      <a:pt x="361950" y="714375"/>
                    </a:cubicBezTo>
                    <a:cubicBezTo>
                      <a:pt x="372471" y="714375"/>
                      <a:pt x="381000" y="705846"/>
                      <a:pt x="381000" y="695325"/>
                    </a:cubicBezTo>
                    <a:lnTo>
                      <a:pt x="381000" y="525780"/>
                    </a:lnTo>
                    <a:lnTo>
                      <a:pt x="533400" y="678180"/>
                    </a:lnTo>
                    <a:cubicBezTo>
                      <a:pt x="540844" y="685624"/>
                      <a:pt x="552912" y="685624"/>
                      <a:pt x="560356" y="678180"/>
                    </a:cubicBezTo>
                    <a:cubicBezTo>
                      <a:pt x="567800" y="670736"/>
                      <a:pt x="567800" y="658668"/>
                      <a:pt x="560356" y="651224"/>
                    </a:cubicBezTo>
                    <a:lnTo>
                      <a:pt x="413957" y="504825"/>
                    </a:lnTo>
                    <a:lnTo>
                      <a:pt x="704850" y="504825"/>
                    </a:lnTo>
                    <a:cubicBezTo>
                      <a:pt x="715371" y="504825"/>
                      <a:pt x="723900" y="496296"/>
                      <a:pt x="723900" y="485775"/>
                    </a:cubicBezTo>
                    <a:cubicBezTo>
                      <a:pt x="723900" y="475254"/>
                      <a:pt x="715371" y="466725"/>
                      <a:pt x="704850" y="4667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1003CC0E-C89F-41BD-BBBA-F2759234A740}"/>
                  </a:ext>
                </a:extLst>
              </p:cNvPr>
              <p:cNvSpPr/>
              <p:nvPr/>
            </p:nvSpPr>
            <p:spPr>
              <a:xfrm>
                <a:off x="3730558" y="-1511200"/>
                <a:ext cx="161925" cy="38100"/>
              </a:xfrm>
              <a:custGeom>
                <a:avLst/>
                <a:gdLst>
                  <a:gd name="connsiteX0" fmla="*/ 0 w 161925"/>
                  <a:gd name="connsiteY0" fmla="*/ 0 h 38100"/>
                  <a:gd name="connsiteX1" fmla="*/ 161925 w 161925"/>
                  <a:gd name="connsiteY1" fmla="*/ 0 h 38100"/>
                  <a:gd name="connsiteX2" fmla="*/ 161925 w 161925"/>
                  <a:gd name="connsiteY2" fmla="*/ 38100 h 38100"/>
                  <a:gd name="connsiteX3" fmla="*/ 0 w 161925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5" h="38100">
                    <a:moveTo>
                      <a:pt x="0" y="0"/>
                    </a:moveTo>
                    <a:lnTo>
                      <a:pt x="161925" y="0"/>
                    </a:lnTo>
                    <a:lnTo>
                      <a:pt x="161925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54D8EB17-C1EE-4924-82E1-09B33EA5F741}"/>
                  </a:ext>
                </a:extLst>
              </p:cNvPr>
              <p:cNvSpPr/>
              <p:nvPr/>
            </p:nvSpPr>
            <p:spPr>
              <a:xfrm>
                <a:off x="3530533" y="-1551205"/>
                <a:ext cx="140969" cy="116205"/>
              </a:xfrm>
              <a:custGeom>
                <a:avLst/>
                <a:gdLst>
                  <a:gd name="connsiteX0" fmla="*/ 140970 w 140969"/>
                  <a:gd name="connsiteY0" fmla="*/ 26670 h 116205"/>
                  <a:gd name="connsiteX1" fmla="*/ 114300 w 140969"/>
                  <a:gd name="connsiteY1" fmla="*/ 0 h 116205"/>
                  <a:gd name="connsiteX2" fmla="*/ 51435 w 140969"/>
                  <a:gd name="connsiteY2" fmla="*/ 62865 h 116205"/>
                  <a:gd name="connsiteX3" fmla="*/ 26670 w 140969"/>
                  <a:gd name="connsiteY3" fmla="*/ 38100 h 116205"/>
                  <a:gd name="connsiteX4" fmla="*/ 0 w 140969"/>
                  <a:gd name="connsiteY4" fmla="*/ 64770 h 116205"/>
                  <a:gd name="connsiteX5" fmla="*/ 51435 w 140969"/>
                  <a:gd name="connsiteY5" fmla="*/ 116205 h 116205"/>
                  <a:gd name="connsiteX6" fmla="*/ 140970 w 140969"/>
                  <a:gd name="connsiteY6" fmla="*/ 26670 h 11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969" h="116205">
                    <a:moveTo>
                      <a:pt x="140970" y="26670"/>
                    </a:moveTo>
                    <a:lnTo>
                      <a:pt x="114300" y="0"/>
                    </a:lnTo>
                    <a:lnTo>
                      <a:pt x="51435" y="62865"/>
                    </a:lnTo>
                    <a:lnTo>
                      <a:pt x="26670" y="38100"/>
                    </a:lnTo>
                    <a:lnTo>
                      <a:pt x="0" y="64770"/>
                    </a:lnTo>
                    <a:lnTo>
                      <a:pt x="51435" y="116205"/>
                    </a:lnTo>
                    <a:lnTo>
                      <a:pt x="140970" y="2667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7A5E73E8-9034-4808-898D-CD8E87A13397}"/>
                  </a:ext>
                </a:extLst>
              </p:cNvPr>
              <p:cNvSpPr/>
              <p:nvPr/>
            </p:nvSpPr>
            <p:spPr>
              <a:xfrm>
                <a:off x="3730558" y="-1387375"/>
                <a:ext cx="161925" cy="38100"/>
              </a:xfrm>
              <a:custGeom>
                <a:avLst/>
                <a:gdLst>
                  <a:gd name="connsiteX0" fmla="*/ 0 w 161925"/>
                  <a:gd name="connsiteY0" fmla="*/ 0 h 38100"/>
                  <a:gd name="connsiteX1" fmla="*/ 161925 w 161925"/>
                  <a:gd name="connsiteY1" fmla="*/ 0 h 38100"/>
                  <a:gd name="connsiteX2" fmla="*/ 161925 w 161925"/>
                  <a:gd name="connsiteY2" fmla="*/ 38100 h 38100"/>
                  <a:gd name="connsiteX3" fmla="*/ 0 w 161925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5" h="38100">
                    <a:moveTo>
                      <a:pt x="0" y="0"/>
                    </a:moveTo>
                    <a:lnTo>
                      <a:pt x="161925" y="0"/>
                    </a:lnTo>
                    <a:lnTo>
                      <a:pt x="161925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A8426CCE-CA39-4C47-B3EF-9DA2324084C4}"/>
                  </a:ext>
                </a:extLst>
              </p:cNvPr>
              <p:cNvSpPr/>
              <p:nvPr/>
            </p:nvSpPr>
            <p:spPr>
              <a:xfrm>
                <a:off x="3530533" y="-1427380"/>
                <a:ext cx="140969" cy="116205"/>
              </a:xfrm>
              <a:custGeom>
                <a:avLst/>
                <a:gdLst>
                  <a:gd name="connsiteX0" fmla="*/ 140970 w 140969"/>
                  <a:gd name="connsiteY0" fmla="*/ 26670 h 116205"/>
                  <a:gd name="connsiteX1" fmla="*/ 114300 w 140969"/>
                  <a:gd name="connsiteY1" fmla="*/ 0 h 116205"/>
                  <a:gd name="connsiteX2" fmla="*/ 51435 w 140969"/>
                  <a:gd name="connsiteY2" fmla="*/ 62865 h 116205"/>
                  <a:gd name="connsiteX3" fmla="*/ 26670 w 140969"/>
                  <a:gd name="connsiteY3" fmla="*/ 38100 h 116205"/>
                  <a:gd name="connsiteX4" fmla="*/ 0 w 140969"/>
                  <a:gd name="connsiteY4" fmla="*/ 64770 h 116205"/>
                  <a:gd name="connsiteX5" fmla="*/ 51435 w 140969"/>
                  <a:gd name="connsiteY5" fmla="*/ 116205 h 116205"/>
                  <a:gd name="connsiteX6" fmla="*/ 140970 w 140969"/>
                  <a:gd name="connsiteY6" fmla="*/ 26670 h 11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969" h="116205">
                    <a:moveTo>
                      <a:pt x="140970" y="26670"/>
                    </a:moveTo>
                    <a:lnTo>
                      <a:pt x="114300" y="0"/>
                    </a:lnTo>
                    <a:lnTo>
                      <a:pt x="51435" y="62865"/>
                    </a:lnTo>
                    <a:lnTo>
                      <a:pt x="26670" y="38100"/>
                    </a:lnTo>
                    <a:lnTo>
                      <a:pt x="0" y="64770"/>
                    </a:lnTo>
                    <a:lnTo>
                      <a:pt x="51435" y="116205"/>
                    </a:lnTo>
                    <a:lnTo>
                      <a:pt x="140970" y="2667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05C882AE-CB8F-4EA1-A30F-C75CA72CD793}"/>
                </a:ext>
              </a:extLst>
            </p:cNvPr>
            <p:cNvGrpSpPr/>
            <p:nvPr/>
          </p:nvGrpSpPr>
          <p:grpSpPr>
            <a:xfrm>
              <a:off x="3244318" y="3285154"/>
              <a:ext cx="670369" cy="656463"/>
              <a:chOff x="2722361" y="-1901726"/>
              <a:chExt cx="670369" cy="656463"/>
            </a:xfrm>
          </p:grpSpPr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FFA05D2D-1230-44B6-976E-377EAEB4A93B}"/>
                  </a:ext>
                </a:extLst>
              </p:cNvPr>
              <p:cNvSpPr/>
              <p:nvPr/>
            </p:nvSpPr>
            <p:spPr>
              <a:xfrm>
                <a:off x="3029668" y="-1901726"/>
                <a:ext cx="363062" cy="325469"/>
              </a:xfrm>
              <a:custGeom>
                <a:avLst/>
                <a:gdLst>
                  <a:gd name="connsiteX0" fmla="*/ 37021 w 363062"/>
                  <a:gd name="connsiteY0" fmla="*/ 229838 h 325469"/>
                  <a:gd name="connsiteX1" fmla="*/ 37021 w 363062"/>
                  <a:gd name="connsiteY1" fmla="*/ 229838 h 325469"/>
                  <a:gd name="connsiteX2" fmla="*/ 90647 w 363062"/>
                  <a:gd name="connsiteY2" fmla="*/ 252031 h 325469"/>
                  <a:gd name="connsiteX3" fmla="*/ 157839 w 363062"/>
                  <a:gd name="connsiteY3" fmla="*/ 191777 h 325469"/>
                  <a:gd name="connsiteX4" fmla="*/ 213329 w 363062"/>
                  <a:gd name="connsiteY4" fmla="*/ 231076 h 325469"/>
                  <a:gd name="connsiteX5" fmla="*/ 202185 w 363062"/>
                  <a:gd name="connsiteY5" fmla="*/ 298228 h 325469"/>
                  <a:gd name="connsiteX6" fmla="*/ 266764 w 363062"/>
                  <a:gd name="connsiteY6" fmla="*/ 324993 h 325469"/>
                  <a:gd name="connsiteX7" fmla="*/ 267907 w 363062"/>
                  <a:gd name="connsiteY7" fmla="*/ 325469 h 325469"/>
                  <a:gd name="connsiteX8" fmla="*/ 363062 w 363062"/>
                  <a:gd name="connsiteY8" fmla="*/ 95250 h 325469"/>
                  <a:gd name="connsiteX9" fmla="*/ 132176 w 363062"/>
                  <a:gd name="connsiteY9" fmla="*/ 0 h 325469"/>
                  <a:gd name="connsiteX10" fmla="*/ 96267 w 363062"/>
                  <a:gd name="connsiteY10" fmla="*/ 88297 h 325469"/>
                  <a:gd name="connsiteX11" fmla="*/ 96267 w 363062"/>
                  <a:gd name="connsiteY11" fmla="*/ 88297 h 325469"/>
                  <a:gd name="connsiteX12" fmla="*/ 93505 w 363062"/>
                  <a:gd name="connsiteY12" fmla="*/ 94869 h 325469"/>
                  <a:gd name="connsiteX13" fmla="*/ 92743 w 363062"/>
                  <a:gd name="connsiteY13" fmla="*/ 91821 h 325469"/>
                  <a:gd name="connsiteX14" fmla="*/ 28163 w 363062"/>
                  <a:gd name="connsiteY14" fmla="*/ 65056 h 325469"/>
                  <a:gd name="connsiteX15" fmla="*/ 2731 w 363062"/>
                  <a:gd name="connsiteY15" fmla="*/ 89154 h 325469"/>
                  <a:gd name="connsiteX16" fmla="*/ 33203 w 363062"/>
                  <a:gd name="connsiteY16" fmla="*/ 151926 h 325469"/>
                  <a:gd name="connsiteX17" fmla="*/ 68263 w 363062"/>
                  <a:gd name="connsiteY17" fmla="*/ 150876 h 325469"/>
                  <a:gd name="connsiteX18" fmla="*/ 71311 w 363062"/>
                  <a:gd name="connsiteY18" fmla="*/ 149638 h 325469"/>
                  <a:gd name="connsiteX19" fmla="*/ 69502 w 363062"/>
                  <a:gd name="connsiteY19" fmla="*/ 154019 h 325469"/>
                  <a:gd name="connsiteX20" fmla="*/ 69502 w 363062"/>
                  <a:gd name="connsiteY20" fmla="*/ 154019 h 32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63062" h="325469">
                    <a:moveTo>
                      <a:pt x="37021" y="229838"/>
                    </a:moveTo>
                    <a:lnTo>
                      <a:pt x="37021" y="229838"/>
                    </a:lnTo>
                    <a:lnTo>
                      <a:pt x="90647" y="252031"/>
                    </a:lnTo>
                    <a:cubicBezTo>
                      <a:pt x="92563" y="216839"/>
                      <a:pt x="122645" y="189862"/>
                      <a:pt x="157839" y="191777"/>
                    </a:cubicBezTo>
                    <a:cubicBezTo>
                      <a:pt x="182356" y="193112"/>
                      <a:pt x="203933" y="208393"/>
                      <a:pt x="213329" y="231076"/>
                    </a:cubicBezTo>
                    <a:cubicBezTo>
                      <a:pt x="222421" y="253788"/>
                      <a:pt x="218125" y="279670"/>
                      <a:pt x="202185" y="298228"/>
                    </a:cubicBezTo>
                    <a:lnTo>
                      <a:pt x="266764" y="324993"/>
                    </a:lnTo>
                    <a:lnTo>
                      <a:pt x="267907" y="325469"/>
                    </a:lnTo>
                    <a:lnTo>
                      <a:pt x="363062" y="95250"/>
                    </a:lnTo>
                    <a:lnTo>
                      <a:pt x="132176" y="0"/>
                    </a:lnTo>
                    <a:lnTo>
                      <a:pt x="96267" y="88297"/>
                    </a:lnTo>
                    <a:lnTo>
                      <a:pt x="96267" y="88297"/>
                    </a:lnTo>
                    <a:lnTo>
                      <a:pt x="93505" y="94869"/>
                    </a:lnTo>
                    <a:lnTo>
                      <a:pt x="92743" y="91821"/>
                    </a:lnTo>
                    <a:cubicBezTo>
                      <a:pt x="82259" y="66639"/>
                      <a:pt x="53387" y="54673"/>
                      <a:pt x="28163" y="65056"/>
                    </a:cubicBezTo>
                    <a:cubicBezTo>
                      <a:pt x="17105" y="69831"/>
                      <a:pt x="8094" y="78368"/>
                      <a:pt x="2731" y="89154"/>
                    </a:cubicBezTo>
                    <a:cubicBezTo>
                      <a:pt x="-6188" y="114902"/>
                      <a:pt x="7454" y="143006"/>
                      <a:pt x="33203" y="151926"/>
                    </a:cubicBezTo>
                    <a:cubicBezTo>
                      <a:pt x="44623" y="155882"/>
                      <a:pt x="57099" y="155509"/>
                      <a:pt x="68263" y="150876"/>
                    </a:cubicBezTo>
                    <a:lnTo>
                      <a:pt x="71311" y="149638"/>
                    </a:lnTo>
                    <a:lnTo>
                      <a:pt x="69502" y="154019"/>
                    </a:lnTo>
                    <a:lnTo>
                      <a:pt x="69502" y="154019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DECEF526-1AB7-4C3D-BFE8-2CF092622994}"/>
                  </a:ext>
                </a:extLst>
              </p:cNvPr>
              <p:cNvSpPr/>
              <p:nvPr/>
            </p:nvSpPr>
            <p:spPr>
              <a:xfrm>
                <a:off x="2722361" y="-1492913"/>
                <a:ext cx="352907" cy="247650"/>
              </a:xfrm>
              <a:custGeom>
                <a:avLst/>
                <a:gdLst>
                  <a:gd name="connsiteX0" fmla="*/ 320231 w 352907"/>
                  <a:gd name="connsiteY0" fmla="*/ 158877 h 247650"/>
                  <a:gd name="connsiteX1" fmla="*/ 350484 w 352907"/>
                  <a:gd name="connsiteY1" fmla="*/ 98702 h 247650"/>
                  <a:gd name="connsiteX2" fmla="*/ 290309 w 352907"/>
                  <a:gd name="connsiteY2" fmla="*/ 68449 h 247650"/>
                  <a:gd name="connsiteX3" fmla="*/ 266700 w 352907"/>
                  <a:gd name="connsiteY3" fmla="*/ 85725 h 247650"/>
                  <a:gd name="connsiteX4" fmla="*/ 266700 w 352907"/>
                  <a:gd name="connsiteY4" fmla="*/ 0 h 247650"/>
                  <a:gd name="connsiteX5" fmla="*/ 208883 w 352907"/>
                  <a:gd name="connsiteY5" fmla="*/ 0 h 247650"/>
                  <a:gd name="connsiteX6" fmla="*/ 209550 w 352907"/>
                  <a:gd name="connsiteY6" fmla="*/ 9525 h 247650"/>
                  <a:gd name="connsiteX7" fmla="*/ 133350 w 352907"/>
                  <a:gd name="connsiteY7" fmla="*/ 85725 h 247650"/>
                  <a:gd name="connsiteX8" fmla="*/ 57150 w 352907"/>
                  <a:gd name="connsiteY8" fmla="*/ 9525 h 247650"/>
                  <a:gd name="connsiteX9" fmla="*/ 57817 w 352907"/>
                  <a:gd name="connsiteY9" fmla="*/ 0 h 247650"/>
                  <a:gd name="connsiteX10" fmla="*/ 0 w 352907"/>
                  <a:gd name="connsiteY10" fmla="*/ 0 h 247650"/>
                  <a:gd name="connsiteX11" fmla="*/ 0 w 352907"/>
                  <a:gd name="connsiteY11" fmla="*/ 247650 h 247650"/>
                  <a:gd name="connsiteX12" fmla="*/ 266700 w 352907"/>
                  <a:gd name="connsiteY12" fmla="*/ 247650 h 247650"/>
                  <a:gd name="connsiteX13" fmla="*/ 266700 w 352907"/>
                  <a:gd name="connsiteY13" fmla="*/ 142875 h 247650"/>
                  <a:gd name="connsiteX14" fmla="*/ 270129 w 352907"/>
                  <a:gd name="connsiteY14" fmla="*/ 147066 h 247650"/>
                  <a:gd name="connsiteX15" fmla="*/ 271939 w 352907"/>
                  <a:gd name="connsiteY15" fmla="*/ 149828 h 247650"/>
                  <a:gd name="connsiteX16" fmla="*/ 314325 w 352907"/>
                  <a:gd name="connsiteY16" fmla="*/ 160782 h 247650"/>
                  <a:gd name="connsiteX17" fmla="*/ 318992 w 352907"/>
                  <a:gd name="connsiteY17" fmla="*/ 159353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2907" h="247650">
                    <a:moveTo>
                      <a:pt x="320231" y="158877"/>
                    </a:moveTo>
                    <a:cubicBezTo>
                      <a:pt x="345201" y="150614"/>
                      <a:pt x="358747" y="123673"/>
                      <a:pt x="350484" y="98702"/>
                    </a:cubicBezTo>
                    <a:cubicBezTo>
                      <a:pt x="342221" y="73731"/>
                      <a:pt x="315279" y="60187"/>
                      <a:pt x="290309" y="68449"/>
                    </a:cubicBezTo>
                    <a:cubicBezTo>
                      <a:pt x="280822" y="71588"/>
                      <a:pt x="272562" y="77632"/>
                      <a:pt x="266700" y="85725"/>
                    </a:cubicBezTo>
                    <a:lnTo>
                      <a:pt x="266700" y="0"/>
                    </a:lnTo>
                    <a:lnTo>
                      <a:pt x="208883" y="0"/>
                    </a:lnTo>
                    <a:cubicBezTo>
                      <a:pt x="209301" y="3158"/>
                      <a:pt x="209524" y="6339"/>
                      <a:pt x="209550" y="9525"/>
                    </a:cubicBezTo>
                    <a:cubicBezTo>
                      <a:pt x="209550" y="51609"/>
                      <a:pt x="175434" y="85725"/>
                      <a:pt x="133350" y="85725"/>
                    </a:cubicBezTo>
                    <a:cubicBezTo>
                      <a:pt x="91266" y="85725"/>
                      <a:pt x="57150" y="51609"/>
                      <a:pt x="57150" y="9525"/>
                    </a:cubicBezTo>
                    <a:cubicBezTo>
                      <a:pt x="57176" y="6339"/>
                      <a:pt x="57399" y="3158"/>
                      <a:pt x="57817" y="0"/>
                    </a:cubicBezTo>
                    <a:lnTo>
                      <a:pt x="0" y="0"/>
                    </a:lnTo>
                    <a:lnTo>
                      <a:pt x="0" y="247650"/>
                    </a:lnTo>
                    <a:lnTo>
                      <a:pt x="266700" y="247650"/>
                    </a:lnTo>
                    <a:lnTo>
                      <a:pt x="266700" y="142875"/>
                    </a:lnTo>
                    <a:cubicBezTo>
                      <a:pt x="267762" y="144337"/>
                      <a:pt x="268907" y="145736"/>
                      <a:pt x="270129" y="147066"/>
                    </a:cubicBezTo>
                    <a:cubicBezTo>
                      <a:pt x="270642" y="148042"/>
                      <a:pt x="271248" y="148967"/>
                      <a:pt x="271939" y="149828"/>
                    </a:cubicBezTo>
                    <a:cubicBezTo>
                      <a:pt x="283197" y="160610"/>
                      <a:pt x="299253" y="164760"/>
                      <a:pt x="314325" y="160782"/>
                    </a:cubicBezTo>
                    <a:cubicBezTo>
                      <a:pt x="315944" y="160782"/>
                      <a:pt x="317468" y="159829"/>
                      <a:pt x="318992" y="1593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050F26BD-E59B-4A1A-A64D-B47E4D6D782C}"/>
                  </a:ext>
                </a:extLst>
              </p:cNvPr>
              <p:cNvSpPr/>
              <p:nvPr/>
            </p:nvSpPr>
            <p:spPr>
              <a:xfrm>
                <a:off x="3017636" y="-1578245"/>
                <a:ext cx="247650" cy="332792"/>
              </a:xfrm>
              <a:custGeom>
                <a:avLst/>
                <a:gdLst>
                  <a:gd name="connsiteX0" fmla="*/ 142875 w 247650"/>
                  <a:gd name="connsiteY0" fmla="*/ 85142 h 332792"/>
                  <a:gd name="connsiteX1" fmla="*/ 147066 w 247650"/>
                  <a:gd name="connsiteY1" fmla="*/ 81618 h 332792"/>
                  <a:gd name="connsiteX2" fmla="*/ 149828 w 247650"/>
                  <a:gd name="connsiteY2" fmla="*/ 79808 h 332792"/>
                  <a:gd name="connsiteX3" fmla="*/ 159925 w 247650"/>
                  <a:gd name="connsiteY3" fmla="*/ 33041 h 332792"/>
                  <a:gd name="connsiteX4" fmla="*/ 159925 w 247650"/>
                  <a:gd name="connsiteY4" fmla="*/ 31612 h 332792"/>
                  <a:gd name="connsiteX5" fmla="*/ 99051 w 247650"/>
                  <a:gd name="connsiteY5" fmla="*/ 2790 h 332792"/>
                  <a:gd name="connsiteX6" fmla="*/ 70230 w 247650"/>
                  <a:gd name="connsiteY6" fmla="*/ 63664 h 332792"/>
                  <a:gd name="connsiteX7" fmla="*/ 85725 w 247650"/>
                  <a:gd name="connsiteY7" fmla="*/ 85142 h 332792"/>
                  <a:gd name="connsiteX8" fmla="*/ 0 w 247650"/>
                  <a:gd name="connsiteY8" fmla="*/ 85142 h 332792"/>
                  <a:gd name="connsiteX9" fmla="*/ 0 w 247650"/>
                  <a:gd name="connsiteY9" fmla="*/ 124195 h 332792"/>
                  <a:gd name="connsiteX10" fmla="*/ 9525 w 247650"/>
                  <a:gd name="connsiteY10" fmla="*/ 123623 h 332792"/>
                  <a:gd name="connsiteX11" fmla="*/ 85725 w 247650"/>
                  <a:gd name="connsiteY11" fmla="*/ 199823 h 332792"/>
                  <a:gd name="connsiteX12" fmla="*/ 9525 w 247650"/>
                  <a:gd name="connsiteY12" fmla="*/ 276023 h 332792"/>
                  <a:gd name="connsiteX13" fmla="*/ 0 w 247650"/>
                  <a:gd name="connsiteY13" fmla="*/ 275357 h 332792"/>
                  <a:gd name="connsiteX14" fmla="*/ 0 w 247650"/>
                  <a:gd name="connsiteY14" fmla="*/ 332792 h 332792"/>
                  <a:gd name="connsiteX15" fmla="*/ 247650 w 247650"/>
                  <a:gd name="connsiteY15" fmla="*/ 332792 h 332792"/>
                  <a:gd name="connsiteX16" fmla="*/ 247650 w 247650"/>
                  <a:gd name="connsiteY16" fmla="*/ 85142 h 33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7650" h="332792">
                    <a:moveTo>
                      <a:pt x="142875" y="85142"/>
                    </a:moveTo>
                    <a:cubicBezTo>
                      <a:pt x="144353" y="84067"/>
                      <a:pt x="145753" y="82890"/>
                      <a:pt x="147066" y="81618"/>
                    </a:cubicBezTo>
                    <a:cubicBezTo>
                      <a:pt x="148106" y="81221"/>
                      <a:pt x="149049" y="80604"/>
                      <a:pt x="149828" y="79808"/>
                    </a:cubicBezTo>
                    <a:cubicBezTo>
                      <a:pt x="161536" y="67261"/>
                      <a:pt x="165413" y="49301"/>
                      <a:pt x="159925" y="33041"/>
                    </a:cubicBezTo>
                    <a:lnTo>
                      <a:pt x="159925" y="31612"/>
                    </a:lnTo>
                    <a:cubicBezTo>
                      <a:pt x="151074" y="6843"/>
                      <a:pt x="123820" y="-6060"/>
                      <a:pt x="99051" y="2790"/>
                    </a:cubicBezTo>
                    <a:cubicBezTo>
                      <a:pt x="74283" y="11641"/>
                      <a:pt x="61379" y="38895"/>
                      <a:pt x="70230" y="63664"/>
                    </a:cubicBezTo>
                    <a:cubicBezTo>
                      <a:pt x="73260" y="72145"/>
                      <a:pt x="78633" y="79592"/>
                      <a:pt x="85725" y="85142"/>
                    </a:cubicBezTo>
                    <a:lnTo>
                      <a:pt x="0" y="85142"/>
                    </a:lnTo>
                    <a:lnTo>
                      <a:pt x="0" y="124195"/>
                    </a:lnTo>
                    <a:cubicBezTo>
                      <a:pt x="3160" y="123812"/>
                      <a:pt x="6342" y="123622"/>
                      <a:pt x="9525" y="123623"/>
                    </a:cubicBezTo>
                    <a:cubicBezTo>
                      <a:pt x="51609" y="123623"/>
                      <a:pt x="85725" y="157739"/>
                      <a:pt x="85725" y="199823"/>
                    </a:cubicBezTo>
                    <a:cubicBezTo>
                      <a:pt x="85725" y="241908"/>
                      <a:pt x="51609" y="276023"/>
                      <a:pt x="9525" y="276023"/>
                    </a:cubicBezTo>
                    <a:cubicBezTo>
                      <a:pt x="6340" y="275994"/>
                      <a:pt x="3158" y="275772"/>
                      <a:pt x="0" y="275357"/>
                    </a:cubicBezTo>
                    <a:lnTo>
                      <a:pt x="0" y="332792"/>
                    </a:lnTo>
                    <a:lnTo>
                      <a:pt x="247650" y="332792"/>
                    </a:lnTo>
                    <a:lnTo>
                      <a:pt x="247650" y="85142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470CBD29-5DC7-42EE-AB41-38E04254DA68}"/>
                  </a:ext>
                </a:extLst>
              </p:cNvPr>
              <p:cNvSpPr/>
              <p:nvPr/>
            </p:nvSpPr>
            <p:spPr>
              <a:xfrm>
                <a:off x="2722361" y="-1788378"/>
                <a:ext cx="266700" cy="352425"/>
              </a:xfrm>
              <a:custGeom>
                <a:avLst/>
                <a:gdLst>
                  <a:gd name="connsiteX0" fmla="*/ 266700 w 266700"/>
                  <a:gd name="connsiteY0" fmla="*/ 98869 h 352425"/>
                  <a:gd name="connsiteX1" fmla="*/ 266700 w 266700"/>
                  <a:gd name="connsiteY1" fmla="*/ 0 h 352425"/>
                  <a:gd name="connsiteX2" fmla="*/ 0 w 266700"/>
                  <a:gd name="connsiteY2" fmla="*/ 0 h 352425"/>
                  <a:gd name="connsiteX3" fmla="*/ 0 w 266700"/>
                  <a:gd name="connsiteY3" fmla="*/ 266700 h 352425"/>
                  <a:gd name="connsiteX4" fmla="*/ 104775 w 266700"/>
                  <a:gd name="connsiteY4" fmla="*/ 266700 h 352425"/>
                  <a:gd name="connsiteX5" fmla="*/ 85725 w 266700"/>
                  <a:gd name="connsiteY5" fmla="*/ 304800 h 352425"/>
                  <a:gd name="connsiteX6" fmla="*/ 133350 w 266700"/>
                  <a:gd name="connsiteY6" fmla="*/ 352425 h 352425"/>
                  <a:gd name="connsiteX7" fmla="*/ 180975 w 266700"/>
                  <a:gd name="connsiteY7" fmla="*/ 304800 h 352425"/>
                  <a:gd name="connsiteX8" fmla="*/ 161925 w 266700"/>
                  <a:gd name="connsiteY8" fmla="*/ 266700 h 352425"/>
                  <a:gd name="connsiteX9" fmla="*/ 266700 w 266700"/>
                  <a:gd name="connsiteY9" fmla="*/ 266700 h 352425"/>
                  <a:gd name="connsiteX10" fmla="*/ 266700 w 266700"/>
                  <a:gd name="connsiteY10" fmla="*/ 168783 h 352425"/>
                  <a:gd name="connsiteX11" fmla="*/ 193834 w 266700"/>
                  <a:gd name="connsiteY11" fmla="*/ 168783 h 352425"/>
                  <a:gd name="connsiteX12" fmla="*/ 193018 w 266700"/>
                  <a:gd name="connsiteY12" fmla="*/ 99685 h 352425"/>
                  <a:gd name="connsiteX13" fmla="*/ 193834 w 266700"/>
                  <a:gd name="connsiteY13" fmla="*/ 98869 h 352425"/>
                  <a:gd name="connsiteX14" fmla="*/ 266700 w 266700"/>
                  <a:gd name="connsiteY14" fmla="*/ 98869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6700" h="352425">
                    <a:moveTo>
                      <a:pt x="266700" y="98869"/>
                    </a:moveTo>
                    <a:lnTo>
                      <a:pt x="266700" y="0"/>
                    </a:lnTo>
                    <a:lnTo>
                      <a:pt x="0" y="0"/>
                    </a:lnTo>
                    <a:lnTo>
                      <a:pt x="0" y="266700"/>
                    </a:lnTo>
                    <a:lnTo>
                      <a:pt x="104775" y="266700"/>
                    </a:lnTo>
                    <a:cubicBezTo>
                      <a:pt x="92783" y="275694"/>
                      <a:pt x="85725" y="289810"/>
                      <a:pt x="85725" y="304800"/>
                    </a:cubicBezTo>
                    <a:cubicBezTo>
                      <a:pt x="85725" y="331102"/>
                      <a:pt x="107048" y="352425"/>
                      <a:pt x="133350" y="352425"/>
                    </a:cubicBezTo>
                    <a:cubicBezTo>
                      <a:pt x="159652" y="352425"/>
                      <a:pt x="180975" y="331102"/>
                      <a:pt x="180975" y="304800"/>
                    </a:cubicBezTo>
                    <a:cubicBezTo>
                      <a:pt x="180975" y="289810"/>
                      <a:pt x="173917" y="275694"/>
                      <a:pt x="161925" y="266700"/>
                    </a:cubicBezTo>
                    <a:lnTo>
                      <a:pt x="266700" y="266700"/>
                    </a:lnTo>
                    <a:lnTo>
                      <a:pt x="266700" y="168783"/>
                    </a:lnTo>
                    <a:cubicBezTo>
                      <a:pt x="246215" y="188005"/>
                      <a:pt x="214319" y="188005"/>
                      <a:pt x="193834" y="168783"/>
                    </a:cubicBezTo>
                    <a:cubicBezTo>
                      <a:pt x="174528" y="149927"/>
                      <a:pt x="174163" y="118991"/>
                      <a:pt x="193018" y="99685"/>
                    </a:cubicBezTo>
                    <a:cubicBezTo>
                      <a:pt x="193287" y="99410"/>
                      <a:pt x="193558" y="99138"/>
                      <a:pt x="193834" y="98869"/>
                    </a:cubicBezTo>
                    <a:cubicBezTo>
                      <a:pt x="214319" y="79647"/>
                      <a:pt x="246215" y="79647"/>
                      <a:pt x="266700" y="9886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3CCD3F33-4D21-4178-B02B-DC5A2447C256}"/>
                </a:ext>
              </a:extLst>
            </p:cNvPr>
            <p:cNvGrpSpPr/>
            <p:nvPr/>
          </p:nvGrpSpPr>
          <p:grpSpPr>
            <a:xfrm>
              <a:off x="4473288" y="3232385"/>
              <a:ext cx="675717" cy="762000"/>
              <a:chOff x="5211681" y="-1730275"/>
              <a:chExt cx="675717" cy="762000"/>
            </a:xfrm>
          </p:grpSpPr>
          <p:sp>
            <p:nvSpPr>
              <p:cNvPr id="62" name="任意多边形: 形状 61">
                <a:extLst>
                  <a:ext uri="{FF2B5EF4-FFF2-40B4-BE49-F238E27FC236}">
                    <a16:creationId xmlns:a16="http://schemas.microsoft.com/office/drawing/2014/main" id="{CF931201-8441-4AE9-A53F-6C12170039A5}"/>
                  </a:ext>
                </a:extLst>
              </p:cNvPr>
              <p:cNvSpPr/>
              <p:nvPr/>
            </p:nvSpPr>
            <p:spPr>
              <a:xfrm>
                <a:off x="5297420" y="-1467385"/>
                <a:ext cx="171450" cy="171450"/>
              </a:xfrm>
              <a:custGeom>
                <a:avLst/>
                <a:gdLst>
                  <a:gd name="connsiteX0" fmla="*/ 171450 w 171450"/>
                  <a:gd name="connsiteY0" fmla="*/ 85725 h 171450"/>
                  <a:gd name="connsiteX1" fmla="*/ 85725 w 171450"/>
                  <a:gd name="connsiteY1" fmla="*/ 171450 h 171450"/>
                  <a:gd name="connsiteX2" fmla="*/ 0 w 171450"/>
                  <a:gd name="connsiteY2" fmla="*/ 85725 h 171450"/>
                  <a:gd name="connsiteX3" fmla="*/ 85725 w 171450"/>
                  <a:gd name="connsiteY3" fmla="*/ 0 h 171450"/>
                  <a:gd name="connsiteX4" fmla="*/ 171450 w 171450"/>
                  <a:gd name="connsiteY4" fmla="*/ 85725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450" h="171450">
                    <a:moveTo>
                      <a:pt x="171450" y="85725"/>
                    </a:moveTo>
                    <a:cubicBezTo>
                      <a:pt x="171450" y="133070"/>
                      <a:pt x="133070" y="171450"/>
                      <a:pt x="85725" y="171450"/>
                    </a:cubicBezTo>
                    <a:cubicBezTo>
                      <a:pt x="38380" y="171450"/>
                      <a:pt x="0" y="133070"/>
                      <a:pt x="0" y="85725"/>
                    </a:cubicBezTo>
                    <a:cubicBezTo>
                      <a:pt x="0" y="38380"/>
                      <a:pt x="38380" y="0"/>
                      <a:pt x="85725" y="0"/>
                    </a:cubicBezTo>
                    <a:cubicBezTo>
                      <a:pt x="133070" y="0"/>
                      <a:pt x="171450" y="38380"/>
                      <a:pt x="171450" y="857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F36CCBE4-22CF-4837-9C41-AB1452D985DE}"/>
                  </a:ext>
                </a:extLst>
              </p:cNvPr>
              <p:cNvSpPr/>
              <p:nvPr/>
            </p:nvSpPr>
            <p:spPr>
              <a:xfrm>
                <a:off x="5440295" y="-1139725"/>
                <a:ext cx="342913" cy="171450"/>
              </a:xfrm>
              <a:custGeom>
                <a:avLst/>
                <a:gdLst>
                  <a:gd name="connsiteX0" fmla="*/ 342900 w 342913"/>
                  <a:gd name="connsiteY0" fmla="*/ 171450 h 171450"/>
                  <a:gd name="connsiteX1" fmla="*/ 342900 w 342913"/>
                  <a:gd name="connsiteY1" fmla="*/ 85725 h 171450"/>
                  <a:gd name="connsiteX2" fmla="*/ 325755 w 342913"/>
                  <a:gd name="connsiteY2" fmla="*/ 51435 h 171450"/>
                  <a:gd name="connsiteX3" fmla="*/ 241935 w 342913"/>
                  <a:gd name="connsiteY3" fmla="*/ 11430 h 171450"/>
                  <a:gd name="connsiteX4" fmla="*/ 171450 w 342913"/>
                  <a:gd name="connsiteY4" fmla="*/ 0 h 171450"/>
                  <a:gd name="connsiteX5" fmla="*/ 100965 w 342913"/>
                  <a:gd name="connsiteY5" fmla="*/ 11430 h 171450"/>
                  <a:gd name="connsiteX6" fmla="*/ 17145 w 342913"/>
                  <a:gd name="connsiteY6" fmla="*/ 51435 h 171450"/>
                  <a:gd name="connsiteX7" fmla="*/ 0 w 342913"/>
                  <a:gd name="connsiteY7" fmla="*/ 85725 h 171450"/>
                  <a:gd name="connsiteX8" fmla="*/ 0 w 342913"/>
                  <a:gd name="connsiteY8" fmla="*/ 17145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2913" h="171450">
                    <a:moveTo>
                      <a:pt x="342900" y="171450"/>
                    </a:moveTo>
                    <a:lnTo>
                      <a:pt x="342900" y="85725"/>
                    </a:lnTo>
                    <a:cubicBezTo>
                      <a:pt x="343252" y="72153"/>
                      <a:pt x="336823" y="59297"/>
                      <a:pt x="325755" y="51435"/>
                    </a:cubicBezTo>
                    <a:cubicBezTo>
                      <a:pt x="301081" y="32123"/>
                      <a:pt x="272467" y="18466"/>
                      <a:pt x="241935" y="11430"/>
                    </a:cubicBezTo>
                    <a:cubicBezTo>
                      <a:pt x="219043" y="4548"/>
                      <a:pt x="195344" y="706"/>
                      <a:pt x="171450" y="0"/>
                    </a:cubicBezTo>
                    <a:cubicBezTo>
                      <a:pt x="147499" y="74"/>
                      <a:pt x="123712" y="3931"/>
                      <a:pt x="100965" y="11430"/>
                    </a:cubicBezTo>
                    <a:cubicBezTo>
                      <a:pt x="70866" y="19669"/>
                      <a:pt x="42481" y="33217"/>
                      <a:pt x="17145" y="51435"/>
                    </a:cubicBezTo>
                    <a:cubicBezTo>
                      <a:pt x="6399" y="59568"/>
                      <a:pt x="59" y="72248"/>
                      <a:pt x="0" y="85725"/>
                    </a:cubicBezTo>
                    <a:lnTo>
                      <a:pt x="0" y="17145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A75E38FB-6E83-438F-9F2B-8788C01EACF0}"/>
                  </a:ext>
                </a:extLst>
              </p:cNvPr>
              <p:cNvSpPr/>
              <p:nvPr/>
            </p:nvSpPr>
            <p:spPr>
              <a:xfrm>
                <a:off x="5526020" y="-1334035"/>
                <a:ext cx="171450" cy="171449"/>
              </a:xfrm>
              <a:custGeom>
                <a:avLst/>
                <a:gdLst>
                  <a:gd name="connsiteX0" fmla="*/ 171450 w 171450"/>
                  <a:gd name="connsiteY0" fmla="*/ 85725 h 171449"/>
                  <a:gd name="connsiteX1" fmla="*/ 85725 w 171450"/>
                  <a:gd name="connsiteY1" fmla="*/ 171450 h 171449"/>
                  <a:gd name="connsiteX2" fmla="*/ 0 w 171450"/>
                  <a:gd name="connsiteY2" fmla="*/ 85725 h 171449"/>
                  <a:gd name="connsiteX3" fmla="*/ 85725 w 171450"/>
                  <a:gd name="connsiteY3" fmla="*/ 0 h 171449"/>
                  <a:gd name="connsiteX4" fmla="*/ 171450 w 171450"/>
                  <a:gd name="connsiteY4" fmla="*/ 85725 h 171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450" h="171449">
                    <a:moveTo>
                      <a:pt x="171450" y="85725"/>
                    </a:moveTo>
                    <a:cubicBezTo>
                      <a:pt x="171450" y="133070"/>
                      <a:pt x="133070" y="171450"/>
                      <a:pt x="85725" y="171450"/>
                    </a:cubicBezTo>
                    <a:cubicBezTo>
                      <a:pt x="38380" y="171450"/>
                      <a:pt x="0" y="133070"/>
                      <a:pt x="0" y="85725"/>
                    </a:cubicBezTo>
                    <a:cubicBezTo>
                      <a:pt x="0" y="38380"/>
                      <a:pt x="38380" y="0"/>
                      <a:pt x="85725" y="0"/>
                    </a:cubicBezTo>
                    <a:cubicBezTo>
                      <a:pt x="133070" y="0"/>
                      <a:pt x="171450" y="38380"/>
                      <a:pt x="171450" y="857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55D8C891-7BC9-482F-9A46-3A4E1AE8930C}"/>
                  </a:ext>
                </a:extLst>
              </p:cNvPr>
              <p:cNvSpPr/>
              <p:nvPr/>
            </p:nvSpPr>
            <p:spPr>
              <a:xfrm>
                <a:off x="5211681" y="-1273075"/>
                <a:ext cx="310528" cy="171450"/>
              </a:xfrm>
              <a:custGeom>
                <a:avLst/>
                <a:gdLst>
                  <a:gd name="connsiteX0" fmla="*/ 222899 w 310528"/>
                  <a:gd name="connsiteY0" fmla="*/ 154305 h 171450"/>
                  <a:gd name="connsiteX1" fmla="*/ 222899 w 310528"/>
                  <a:gd name="connsiteY1" fmla="*/ 154305 h 171450"/>
                  <a:gd name="connsiteX2" fmla="*/ 310529 w 310528"/>
                  <a:gd name="connsiteY2" fmla="*/ 110490 h 171450"/>
                  <a:gd name="connsiteX3" fmla="*/ 276239 w 310528"/>
                  <a:gd name="connsiteY3" fmla="*/ 26670 h 171450"/>
                  <a:gd name="connsiteX4" fmla="*/ 276239 w 310528"/>
                  <a:gd name="connsiteY4" fmla="*/ 22860 h 171450"/>
                  <a:gd name="connsiteX5" fmla="*/ 241949 w 310528"/>
                  <a:gd name="connsiteY5" fmla="*/ 11430 h 171450"/>
                  <a:gd name="connsiteX6" fmla="*/ 171464 w 310528"/>
                  <a:gd name="connsiteY6" fmla="*/ 0 h 171450"/>
                  <a:gd name="connsiteX7" fmla="*/ 100979 w 310528"/>
                  <a:gd name="connsiteY7" fmla="*/ 11430 h 171450"/>
                  <a:gd name="connsiteX8" fmla="*/ 17159 w 310528"/>
                  <a:gd name="connsiteY8" fmla="*/ 51435 h 171450"/>
                  <a:gd name="connsiteX9" fmla="*/ 14 w 310528"/>
                  <a:gd name="connsiteY9" fmla="*/ 85725 h 171450"/>
                  <a:gd name="connsiteX10" fmla="*/ 14 w 310528"/>
                  <a:gd name="connsiteY10" fmla="*/ 171450 h 171450"/>
                  <a:gd name="connsiteX11" fmla="*/ 205754 w 310528"/>
                  <a:gd name="connsiteY11" fmla="*/ 171450 h 171450"/>
                  <a:gd name="connsiteX12" fmla="*/ 222899 w 310528"/>
                  <a:gd name="connsiteY12" fmla="*/ 154305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0528" h="171450">
                    <a:moveTo>
                      <a:pt x="222899" y="154305"/>
                    </a:moveTo>
                    <a:lnTo>
                      <a:pt x="222899" y="154305"/>
                    </a:lnTo>
                    <a:cubicBezTo>
                      <a:pt x="249644" y="135218"/>
                      <a:pt x="279211" y="120434"/>
                      <a:pt x="310529" y="110490"/>
                    </a:cubicBezTo>
                    <a:cubicBezTo>
                      <a:pt x="288868" y="87919"/>
                      <a:pt x="276608" y="57951"/>
                      <a:pt x="276239" y="26670"/>
                    </a:cubicBezTo>
                    <a:lnTo>
                      <a:pt x="276239" y="22860"/>
                    </a:lnTo>
                    <a:cubicBezTo>
                      <a:pt x="265111" y="18198"/>
                      <a:pt x="253648" y="14377"/>
                      <a:pt x="241949" y="11430"/>
                    </a:cubicBezTo>
                    <a:cubicBezTo>
                      <a:pt x="219056" y="4548"/>
                      <a:pt x="195358" y="705"/>
                      <a:pt x="171464" y="0"/>
                    </a:cubicBezTo>
                    <a:cubicBezTo>
                      <a:pt x="147513" y="73"/>
                      <a:pt x="123725" y="3931"/>
                      <a:pt x="100979" y="11430"/>
                    </a:cubicBezTo>
                    <a:cubicBezTo>
                      <a:pt x="71185" y="20474"/>
                      <a:pt x="42928" y="33960"/>
                      <a:pt x="17159" y="51435"/>
                    </a:cubicBezTo>
                    <a:cubicBezTo>
                      <a:pt x="6091" y="59297"/>
                      <a:pt x="-338" y="72153"/>
                      <a:pt x="14" y="85725"/>
                    </a:cubicBezTo>
                    <a:lnTo>
                      <a:pt x="14" y="171450"/>
                    </a:lnTo>
                    <a:lnTo>
                      <a:pt x="205754" y="171450"/>
                    </a:lnTo>
                    <a:cubicBezTo>
                      <a:pt x="210476" y="164823"/>
                      <a:pt x="216271" y="159028"/>
                      <a:pt x="222899" y="154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CA6870DC-BFF3-45FC-B79E-90DFAB4ADBE6}"/>
                  </a:ext>
                </a:extLst>
              </p:cNvPr>
              <p:cNvSpPr/>
              <p:nvPr/>
            </p:nvSpPr>
            <p:spPr>
              <a:xfrm>
                <a:off x="5487916" y="-1730275"/>
                <a:ext cx="399482" cy="366140"/>
              </a:xfrm>
              <a:custGeom>
                <a:avLst/>
                <a:gdLst>
                  <a:gd name="connsiteX0" fmla="*/ 379575 w 399482"/>
                  <a:gd name="connsiteY0" fmla="*/ 0 h 366140"/>
                  <a:gd name="connsiteX1" fmla="*/ 19816 w 399482"/>
                  <a:gd name="connsiteY1" fmla="*/ 0 h 366140"/>
                  <a:gd name="connsiteX2" fmla="*/ 4 w 399482"/>
                  <a:gd name="connsiteY2" fmla="*/ 20098 h 366140"/>
                  <a:gd name="connsiteX3" fmla="*/ 4 w 399482"/>
                  <a:gd name="connsiteY3" fmla="*/ 265367 h 366140"/>
                  <a:gd name="connsiteX4" fmla="*/ 19620 w 399482"/>
                  <a:gd name="connsiteY4" fmla="*/ 285747 h 366140"/>
                  <a:gd name="connsiteX5" fmla="*/ 19816 w 399482"/>
                  <a:gd name="connsiteY5" fmla="*/ 285750 h 366140"/>
                  <a:gd name="connsiteX6" fmla="*/ 76966 w 399482"/>
                  <a:gd name="connsiteY6" fmla="*/ 285750 h 366140"/>
                  <a:gd name="connsiteX7" fmla="*/ 76966 w 399482"/>
                  <a:gd name="connsiteY7" fmla="*/ 366141 h 366140"/>
                  <a:gd name="connsiteX8" fmla="*/ 155928 w 399482"/>
                  <a:gd name="connsiteY8" fmla="*/ 285750 h 366140"/>
                  <a:gd name="connsiteX9" fmla="*/ 379575 w 399482"/>
                  <a:gd name="connsiteY9" fmla="*/ 285750 h 366140"/>
                  <a:gd name="connsiteX10" fmla="*/ 399482 w 399482"/>
                  <a:gd name="connsiteY10" fmla="*/ 265652 h 366140"/>
                  <a:gd name="connsiteX11" fmla="*/ 399482 w 399482"/>
                  <a:gd name="connsiteY11" fmla="*/ 20098 h 366140"/>
                  <a:gd name="connsiteX12" fmla="*/ 379575 w 399482"/>
                  <a:gd name="connsiteY12" fmla="*/ 0 h 366140"/>
                  <a:gd name="connsiteX13" fmla="*/ 198028 w 399482"/>
                  <a:gd name="connsiteY13" fmla="*/ 250031 h 366140"/>
                  <a:gd name="connsiteX14" fmla="*/ 176885 w 399482"/>
                  <a:gd name="connsiteY14" fmla="*/ 228884 h 366140"/>
                  <a:gd name="connsiteX15" fmla="*/ 198032 w 399482"/>
                  <a:gd name="connsiteY15" fmla="*/ 207740 h 366140"/>
                  <a:gd name="connsiteX16" fmla="*/ 219174 w 399482"/>
                  <a:gd name="connsiteY16" fmla="*/ 228600 h 366140"/>
                  <a:gd name="connsiteX17" fmla="*/ 198509 w 399482"/>
                  <a:gd name="connsiteY17" fmla="*/ 250028 h 366140"/>
                  <a:gd name="connsiteX18" fmla="*/ 198028 w 399482"/>
                  <a:gd name="connsiteY18" fmla="*/ 250031 h 366140"/>
                  <a:gd name="connsiteX19" fmla="*/ 211649 w 399482"/>
                  <a:gd name="connsiteY19" fmla="*/ 162878 h 366140"/>
                  <a:gd name="connsiteX20" fmla="*/ 211649 w 399482"/>
                  <a:gd name="connsiteY20" fmla="*/ 192881 h 366140"/>
                  <a:gd name="connsiteX21" fmla="*/ 184503 w 399482"/>
                  <a:gd name="connsiteY21" fmla="*/ 192881 h 366140"/>
                  <a:gd name="connsiteX22" fmla="*/ 184503 w 399482"/>
                  <a:gd name="connsiteY22" fmla="*/ 136779 h 366140"/>
                  <a:gd name="connsiteX23" fmla="*/ 198028 w 399482"/>
                  <a:gd name="connsiteY23" fmla="*/ 136779 h 366140"/>
                  <a:gd name="connsiteX24" fmla="*/ 236890 w 399482"/>
                  <a:gd name="connsiteY24" fmla="*/ 101727 h 366140"/>
                  <a:gd name="connsiteX25" fmla="*/ 199471 w 399482"/>
                  <a:gd name="connsiteY25" fmla="*/ 62958 h 366140"/>
                  <a:gd name="connsiteX26" fmla="*/ 198028 w 399482"/>
                  <a:gd name="connsiteY26" fmla="*/ 62960 h 366140"/>
                  <a:gd name="connsiteX27" fmla="*/ 159262 w 399482"/>
                  <a:gd name="connsiteY27" fmla="*/ 95135 h 366140"/>
                  <a:gd name="connsiteX28" fmla="*/ 159262 w 399482"/>
                  <a:gd name="connsiteY28" fmla="*/ 101727 h 366140"/>
                  <a:gd name="connsiteX29" fmla="*/ 159262 w 399482"/>
                  <a:gd name="connsiteY29" fmla="*/ 104108 h 366140"/>
                  <a:gd name="connsiteX30" fmla="*/ 132115 w 399482"/>
                  <a:gd name="connsiteY30" fmla="*/ 104108 h 366140"/>
                  <a:gd name="connsiteX31" fmla="*/ 132115 w 399482"/>
                  <a:gd name="connsiteY31" fmla="*/ 101727 h 366140"/>
                  <a:gd name="connsiteX32" fmla="*/ 190668 w 399482"/>
                  <a:gd name="connsiteY32" fmla="*/ 35724 h 366140"/>
                  <a:gd name="connsiteX33" fmla="*/ 198028 w 399482"/>
                  <a:gd name="connsiteY33" fmla="*/ 35719 h 366140"/>
                  <a:gd name="connsiteX34" fmla="*/ 264037 w 399482"/>
                  <a:gd name="connsiteY34" fmla="*/ 100194 h 366140"/>
                  <a:gd name="connsiteX35" fmla="*/ 264037 w 399482"/>
                  <a:gd name="connsiteY35" fmla="*/ 101727 h 366140"/>
                  <a:gd name="connsiteX36" fmla="*/ 211649 w 399482"/>
                  <a:gd name="connsiteY36" fmla="*/ 162878 h 366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99482" h="366140">
                    <a:moveTo>
                      <a:pt x="379575" y="0"/>
                    </a:moveTo>
                    <a:lnTo>
                      <a:pt x="19816" y="0"/>
                    </a:lnTo>
                    <a:cubicBezTo>
                      <a:pt x="8806" y="105"/>
                      <a:pt x="-50" y="9088"/>
                      <a:pt x="4" y="20098"/>
                    </a:cubicBezTo>
                    <a:lnTo>
                      <a:pt x="4" y="265367"/>
                    </a:lnTo>
                    <a:cubicBezTo>
                      <a:pt x="-207" y="276412"/>
                      <a:pt x="8575" y="285537"/>
                      <a:pt x="19620" y="285747"/>
                    </a:cubicBezTo>
                    <a:cubicBezTo>
                      <a:pt x="19685" y="285748"/>
                      <a:pt x="19751" y="285749"/>
                      <a:pt x="19816" y="285750"/>
                    </a:cubicBezTo>
                    <a:lnTo>
                      <a:pt x="76966" y="285750"/>
                    </a:lnTo>
                    <a:lnTo>
                      <a:pt x="76966" y="366141"/>
                    </a:lnTo>
                    <a:lnTo>
                      <a:pt x="155928" y="285750"/>
                    </a:lnTo>
                    <a:lnTo>
                      <a:pt x="379575" y="285750"/>
                    </a:lnTo>
                    <a:cubicBezTo>
                      <a:pt x="390600" y="285645"/>
                      <a:pt x="399482" y="276678"/>
                      <a:pt x="399482" y="265652"/>
                    </a:cubicBezTo>
                    <a:lnTo>
                      <a:pt x="399482" y="20098"/>
                    </a:lnTo>
                    <a:cubicBezTo>
                      <a:pt x="399483" y="9072"/>
                      <a:pt x="390600" y="104"/>
                      <a:pt x="379575" y="0"/>
                    </a:cubicBezTo>
                    <a:close/>
                    <a:moveTo>
                      <a:pt x="198028" y="250031"/>
                    </a:moveTo>
                    <a:cubicBezTo>
                      <a:pt x="186350" y="250030"/>
                      <a:pt x="176884" y="240562"/>
                      <a:pt x="176885" y="228884"/>
                    </a:cubicBezTo>
                    <a:cubicBezTo>
                      <a:pt x="176886" y="217205"/>
                      <a:pt x="186354" y="207739"/>
                      <a:pt x="198032" y="207740"/>
                    </a:cubicBezTo>
                    <a:cubicBezTo>
                      <a:pt x="209598" y="207741"/>
                      <a:pt x="219018" y="217035"/>
                      <a:pt x="219174" y="228600"/>
                    </a:cubicBezTo>
                    <a:cubicBezTo>
                      <a:pt x="219384" y="240223"/>
                      <a:pt x="210132" y="249818"/>
                      <a:pt x="198509" y="250028"/>
                    </a:cubicBezTo>
                    <a:cubicBezTo>
                      <a:pt x="198349" y="250031"/>
                      <a:pt x="198188" y="250032"/>
                      <a:pt x="198028" y="250031"/>
                    </a:cubicBezTo>
                    <a:close/>
                    <a:moveTo>
                      <a:pt x="211649" y="162878"/>
                    </a:moveTo>
                    <a:lnTo>
                      <a:pt x="211649" y="192881"/>
                    </a:lnTo>
                    <a:lnTo>
                      <a:pt x="184503" y="192881"/>
                    </a:lnTo>
                    <a:lnTo>
                      <a:pt x="184503" y="136779"/>
                    </a:lnTo>
                    <a:lnTo>
                      <a:pt x="198028" y="136779"/>
                    </a:lnTo>
                    <a:cubicBezTo>
                      <a:pt x="221650" y="136779"/>
                      <a:pt x="236890" y="122968"/>
                      <a:pt x="236890" y="101727"/>
                    </a:cubicBezTo>
                    <a:cubicBezTo>
                      <a:pt x="237263" y="80688"/>
                      <a:pt x="220509" y="63331"/>
                      <a:pt x="199471" y="62958"/>
                    </a:cubicBezTo>
                    <a:cubicBezTo>
                      <a:pt x="198990" y="62950"/>
                      <a:pt x="198509" y="62951"/>
                      <a:pt x="198028" y="62960"/>
                    </a:cubicBezTo>
                    <a:cubicBezTo>
                      <a:pt x="178438" y="61140"/>
                      <a:pt x="161082" y="75545"/>
                      <a:pt x="159262" y="95135"/>
                    </a:cubicBezTo>
                    <a:cubicBezTo>
                      <a:pt x="159058" y="97327"/>
                      <a:pt x="159058" y="99534"/>
                      <a:pt x="159262" y="101727"/>
                    </a:cubicBezTo>
                    <a:lnTo>
                      <a:pt x="159262" y="104108"/>
                    </a:lnTo>
                    <a:lnTo>
                      <a:pt x="132115" y="104108"/>
                    </a:lnTo>
                    <a:lnTo>
                      <a:pt x="132115" y="101727"/>
                    </a:lnTo>
                    <a:cubicBezTo>
                      <a:pt x="130058" y="67332"/>
                      <a:pt x="156273" y="37782"/>
                      <a:pt x="190668" y="35724"/>
                    </a:cubicBezTo>
                    <a:cubicBezTo>
                      <a:pt x="193119" y="35578"/>
                      <a:pt x="195577" y="35576"/>
                      <a:pt x="198028" y="35719"/>
                    </a:cubicBezTo>
                    <a:cubicBezTo>
                      <a:pt x="234061" y="35296"/>
                      <a:pt x="263614" y="64162"/>
                      <a:pt x="264037" y="100194"/>
                    </a:cubicBezTo>
                    <a:cubicBezTo>
                      <a:pt x="264042" y="100705"/>
                      <a:pt x="264042" y="101216"/>
                      <a:pt x="264037" y="101727"/>
                    </a:cubicBezTo>
                    <a:cubicBezTo>
                      <a:pt x="264962" y="132572"/>
                      <a:pt x="242271" y="159059"/>
                      <a:pt x="211649" y="1628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D61C39E2-9D5D-4DF1-BC36-9FFF54BEEC58}"/>
                </a:ext>
              </a:extLst>
            </p:cNvPr>
            <p:cNvGrpSpPr/>
            <p:nvPr/>
          </p:nvGrpSpPr>
          <p:grpSpPr>
            <a:xfrm>
              <a:off x="5702257" y="3232385"/>
              <a:ext cx="527538" cy="762000"/>
              <a:chOff x="6627800" y="-1474389"/>
              <a:chExt cx="565784" cy="817245"/>
            </a:xfrm>
          </p:grpSpPr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4F0BFEC0-0EBD-4D69-AA86-4575DB099ECD}"/>
                  </a:ext>
                </a:extLst>
              </p:cNvPr>
              <p:cNvSpPr/>
              <p:nvPr/>
            </p:nvSpPr>
            <p:spPr>
              <a:xfrm>
                <a:off x="6627800" y="-950513"/>
                <a:ext cx="263842" cy="293369"/>
              </a:xfrm>
              <a:custGeom>
                <a:avLst/>
                <a:gdLst>
                  <a:gd name="connsiteX0" fmla="*/ 205740 w 263842"/>
                  <a:gd name="connsiteY0" fmla="*/ 48578 h 293369"/>
                  <a:gd name="connsiteX1" fmla="*/ 167640 w 263842"/>
                  <a:gd name="connsiteY1" fmla="*/ 40957 h 293369"/>
                  <a:gd name="connsiteX2" fmla="*/ 118110 w 263842"/>
                  <a:gd name="connsiteY2" fmla="*/ 952 h 293369"/>
                  <a:gd name="connsiteX3" fmla="*/ 114300 w 263842"/>
                  <a:gd name="connsiteY3" fmla="*/ 0 h 293369"/>
                  <a:gd name="connsiteX4" fmla="*/ 0 w 263842"/>
                  <a:gd name="connsiteY4" fmla="*/ 224790 h 293369"/>
                  <a:gd name="connsiteX5" fmla="*/ 96203 w 263842"/>
                  <a:gd name="connsiteY5" fmla="*/ 202883 h 293369"/>
                  <a:gd name="connsiteX6" fmla="*/ 144780 w 263842"/>
                  <a:gd name="connsiteY6" fmla="*/ 293370 h 293369"/>
                  <a:gd name="connsiteX7" fmla="*/ 263843 w 263842"/>
                  <a:gd name="connsiteY7" fmla="*/ 60960 h 293369"/>
                  <a:gd name="connsiteX8" fmla="*/ 225742 w 263842"/>
                  <a:gd name="connsiteY8" fmla="*/ 46672 h 293369"/>
                  <a:gd name="connsiteX9" fmla="*/ 205740 w 263842"/>
                  <a:gd name="connsiteY9" fmla="*/ 48578 h 29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842" h="293369">
                    <a:moveTo>
                      <a:pt x="205740" y="48578"/>
                    </a:moveTo>
                    <a:cubicBezTo>
                      <a:pt x="192405" y="48578"/>
                      <a:pt x="180023" y="45720"/>
                      <a:pt x="167640" y="40957"/>
                    </a:cubicBezTo>
                    <a:cubicBezTo>
                      <a:pt x="147637" y="33338"/>
                      <a:pt x="130492" y="19050"/>
                      <a:pt x="118110" y="952"/>
                    </a:cubicBezTo>
                    <a:cubicBezTo>
                      <a:pt x="117157" y="952"/>
                      <a:pt x="115253" y="0"/>
                      <a:pt x="114300" y="0"/>
                    </a:cubicBezTo>
                    <a:lnTo>
                      <a:pt x="0" y="224790"/>
                    </a:lnTo>
                    <a:lnTo>
                      <a:pt x="96203" y="202883"/>
                    </a:lnTo>
                    <a:lnTo>
                      <a:pt x="144780" y="293370"/>
                    </a:lnTo>
                    <a:lnTo>
                      <a:pt x="263843" y="60960"/>
                    </a:lnTo>
                    <a:cubicBezTo>
                      <a:pt x="250508" y="59055"/>
                      <a:pt x="237173" y="53340"/>
                      <a:pt x="225742" y="46672"/>
                    </a:cubicBezTo>
                    <a:cubicBezTo>
                      <a:pt x="219075" y="47625"/>
                      <a:pt x="212408" y="48578"/>
                      <a:pt x="205740" y="485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C1B2358F-59C4-4152-AFD4-5E9E1291C3D4}"/>
                  </a:ext>
                </a:extLst>
              </p:cNvPr>
              <p:cNvSpPr/>
              <p:nvPr/>
            </p:nvSpPr>
            <p:spPr>
              <a:xfrm>
                <a:off x="6921170" y="-944799"/>
                <a:ext cx="272414" cy="281940"/>
              </a:xfrm>
              <a:custGeom>
                <a:avLst/>
                <a:gdLst>
                  <a:gd name="connsiteX0" fmla="*/ 111442 w 272414"/>
                  <a:gd name="connsiteY0" fmla="*/ 30480 h 281940"/>
                  <a:gd name="connsiteX1" fmla="*/ 69532 w 272414"/>
                  <a:gd name="connsiteY1" fmla="*/ 39053 h 281940"/>
                  <a:gd name="connsiteX2" fmla="*/ 47625 w 272414"/>
                  <a:gd name="connsiteY2" fmla="*/ 37147 h 281940"/>
                  <a:gd name="connsiteX3" fmla="*/ 0 w 272414"/>
                  <a:gd name="connsiteY3" fmla="*/ 55245 h 281940"/>
                  <a:gd name="connsiteX4" fmla="*/ 125730 w 272414"/>
                  <a:gd name="connsiteY4" fmla="*/ 281940 h 281940"/>
                  <a:gd name="connsiteX5" fmla="*/ 175260 w 272414"/>
                  <a:gd name="connsiteY5" fmla="*/ 200978 h 281940"/>
                  <a:gd name="connsiteX6" fmla="*/ 272415 w 272414"/>
                  <a:gd name="connsiteY6" fmla="*/ 217170 h 281940"/>
                  <a:gd name="connsiteX7" fmla="*/ 151448 w 272414"/>
                  <a:gd name="connsiteY7" fmla="*/ 0 h 281940"/>
                  <a:gd name="connsiteX8" fmla="*/ 111442 w 272414"/>
                  <a:gd name="connsiteY8" fmla="*/ 30480 h 281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414" h="281940">
                    <a:moveTo>
                      <a:pt x="111442" y="30480"/>
                    </a:moveTo>
                    <a:cubicBezTo>
                      <a:pt x="98107" y="36195"/>
                      <a:pt x="83820" y="39053"/>
                      <a:pt x="69532" y="39053"/>
                    </a:cubicBezTo>
                    <a:cubicBezTo>
                      <a:pt x="61913" y="39053"/>
                      <a:pt x="55245" y="38100"/>
                      <a:pt x="47625" y="37147"/>
                    </a:cubicBezTo>
                    <a:cubicBezTo>
                      <a:pt x="33338" y="46672"/>
                      <a:pt x="17145" y="53340"/>
                      <a:pt x="0" y="55245"/>
                    </a:cubicBezTo>
                    <a:lnTo>
                      <a:pt x="125730" y="281940"/>
                    </a:lnTo>
                    <a:lnTo>
                      <a:pt x="175260" y="200978"/>
                    </a:lnTo>
                    <a:lnTo>
                      <a:pt x="272415" y="217170"/>
                    </a:lnTo>
                    <a:lnTo>
                      <a:pt x="151448" y="0"/>
                    </a:lnTo>
                    <a:cubicBezTo>
                      <a:pt x="140970" y="13335"/>
                      <a:pt x="127635" y="23813"/>
                      <a:pt x="111442" y="3048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1F79E139-2395-4026-B9F5-6284F6673C3E}"/>
                  </a:ext>
                </a:extLst>
              </p:cNvPr>
              <p:cNvSpPr/>
              <p:nvPr/>
            </p:nvSpPr>
            <p:spPr>
              <a:xfrm>
                <a:off x="6631610" y="-1474389"/>
                <a:ext cx="554354" cy="554355"/>
              </a:xfrm>
              <a:custGeom>
                <a:avLst/>
                <a:gdLst>
                  <a:gd name="connsiteX0" fmla="*/ 273368 w 554354"/>
                  <a:gd name="connsiteY0" fmla="*/ 441960 h 554355"/>
                  <a:gd name="connsiteX1" fmla="*/ 108585 w 554354"/>
                  <a:gd name="connsiteY1" fmla="*/ 277178 h 554355"/>
                  <a:gd name="connsiteX2" fmla="*/ 273368 w 554354"/>
                  <a:gd name="connsiteY2" fmla="*/ 112395 h 554355"/>
                  <a:gd name="connsiteX3" fmla="*/ 438150 w 554354"/>
                  <a:gd name="connsiteY3" fmla="*/ 277178 h 554355"/>
                  <a:gd name="connsiteX4" fmla="*/ 273368 w 554354"/>
                  <a:gd name="connsiteY4" fmla="*/ 441960 h 554355"/>
                  <a:gd name="connsiteX5" fmla="*/ 554355 w 554354"/>
                  <a:gd name="connsiteY5" fmla="*/ 277178 h 554355"/>
                  <a:gd name="connsiteX6" fmla="*/ 531495 w 554354"/>
                  <a:gd name="connsiteY6" fmla="*/ 223838 h 554355"/>
                  <a:gd name="connsiteX7" fmla="*/ 531495 w 554354"/>
                  <a:gd name="connsiteY7" fmla="*/ 165735 h 554355"/>
                  <a:gd name="connsiteX8" fmla="*/ 494348 w 554354"/>
                  <a:gd name="connsiteY8" fmla="*/ 128588 h 554355"/>
                  <a:gd name="connsiteX9" fmla="*/ 473392 w 554354"/>
                  <a:gd name="connsiteY9" fmla="*/ 80963 h 554355"/>
                  <a:gd name="connsiteX10" fmla="*/ 419100 w 554354"/>
                  <a:gd name="connsiteY10" fmla="*/ 60008 h 554355"/>
                  <a:gd name="connsiteX11" fmla="*/ 378143 w 554354"/>
                  <a:gd name="connsiteY11" fmla="*/ 19050 h 554355"/>
                  <a:gd name="connsiteX12" fmla="*/ 325755 w 554354"/>
                  <a:gd name="connsiteY12" fmla="*/ 19050 h 554355"/>
                  <a:gd name="connsiteX13" fmla="*/ 277178 w 554354"/>
                  <a:gd name="connsiteY13" fmla="*/ 0 h 554355"/>
                  <a:gd name="connsiteX14" fmla="*/ 223838 w 554354"/>
                  <a:gd name="connsiteY14" fmla="*/ 22860 h 554355"/>
                  <a:gd name="connsiteX15" fmla="*/ 165735 w 554354"/>
                  <a:gd name="connsiteY15" fmla="*/ 22860 h 554355"/>
                  <a:gd name="connsiteX16" fmla="*/ 128588 w 554354"/>
                  <a:gd name="connsiteY16" fmla="*/ 60008 h 554355"/>
                  <a:gd name="connsiteX17" fmla="*/ 80963 w 554354"/>
                  <a:gd name="connsiteY17" fmla="*/ 80963 h 554355"/>
                  <a:gd name="connsiteX18" fmla="*/ 60007 w 554354"/>
                  <a:gd name="connsiteY18" fmla="*/ 135255 h 554355"/>
                  <a:gd name="connsiteX19" fmla="*/ 19050 w 554354"/>
                  <a:gd name="connsiteY19" fmla="*/ 176213 h 554355"/>
                  <a:gd name="connsiteX20" fmla="*/ 19050 w 554354"/>
                  <a:gd name="connsiteY20" fmla="*/ 228600 h 554355"/>
                  <a:gd name="connsiteX21" fmla="*/ 0 w 554354"/>
                  <a:gd name="connsiteY21" fmla="*/ 277178 h 554355"/>
                  <a:gd name="connsiteX22" fmla="*/ 22860 w 554354"/>
                  <a:gd name="connsiteY22" fmla="*/ 330518 h 554355"/>
                  <a:gd name="connsiteX23" fmla="*/ 22860 w 554354"/>
                  <a:gd name="connsiteY23" fmla="*/ 388620 h 554355"/>
                  <a:gd name="connsiteX24" fmla="*/ 60007 w 554354"/>
                  <a:gd name="connsiteY24" fmla="*/ 425768 h 554355"/>
                  <a:gd name="connsiteX25" fmla="*/ 80963 w 554354"/>
                  <a:gd name="connsiteY25" fmla="*/ 473393 h 554355"/>
                  <a:gd name="connsiteX26" fmla="*/ 135255 w 554354"/>
                  <a:gd name="connsiteY26" fmla="*/ 494348 h 554355"/>
                  <a:gd name="connsiteX27" fmla="*/ 176213 w 554354"/>
                  <a:gd name="connsiteY27" fmla="*/ 535305 h 554355"/>
                  <a:gd name="connsiteX28" fmla="*/ 228600 w 554354"/>
                  <a:gd name="connsiteY28" fmla="*/ 535305 h 554355"/>
                  <a:gd name="connsiteX29" fmla="*/ 277178 w 554354"/>
                  <a:gd name="connsiteY29" fmla="*/ 554355 h 554355"/>
                  <a:gd name="connsiteX30" fmla="*/ 330518 w 554354"/>
                  <a:gd name="connsiteY30" fmla="*/ 531495 h 554355"/>
                  <a:gd name="connsiteX31" fmla="*/ 388620 w 554354"/>
                  <a:gd name="connsiteY31" fmla="*/ 531495 h 554355"/>
                  <a:gd name="connsiteX32" fmla="*/ 425768 w 554354"/>
                  <a:gd name="connsiteY32" fmla="*/ 494348 h 554355"/>
                  <a:gd name="connsiteX33" fmla="*/ 473392 w 554354"/>
                  <a:gd name="connsiteY33" fmla="*/ 473393 h 554355"/>
                  <a:gd name="connsiteX34" fmla="*/ 494348 w 554354"/>
                  <a:gd name="connsiteY34" fmla="*/ 419100 h 554355"/>
                  <a:gd name="connsiteX35" fmla="*/ 535305 w 554354"/>
                  <a:gd name="connsiteY35" fmla="*/ 378143 h 554355"/>
                  <a:gd name="connsiteX36" fmla="*/ 535305 w 554354"/>
                  <a:gd name="connsiteY36" fmla="*/ 325755 h 554355"/>
                  <a:gd name="connsiteX37" fmla="*/ 554355 w 554354"/>
                  <a:gd name="connsiteY37" fmla="*/ 277178 h 55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354" h="554355">
                    <a:moveTo>
                      <a:pt x="273368" y="441960"/>
                    </a:moveTo>
                    <a:cubicBezTo>
                      <a:pt x="182880" y="441960"/>
                      <a:pt x="108585" y="368618"/>
                      <a:pt x="108585" y="277178"/>
                    </a:cubicBezTo>
                    <a:cubicBezTo>
                      <a:pt x="108585" y="185738"/>
                      <a:pt x="182880" y="112395"/>
                      <a:pt x="273368" y="112395"/>
                    </a:cubicBezTo>
                    <a:cubicBezTo>
                      <a:pt x="363855" y="112395"/>
                      <a:pt x="438150" y="185738"/>
                      <a:pt x="438150" y="277178"/>
                    </a:cubicBezTo>
                    <a:cubicBezTo>
                      <a:pt x="438150" y="368618"/>
                      <a:pt x="363855" y="441960"/>
                      <a:pt x="273368" y="441960"/>
                    </a:cubicBezTo>
                    <a:close/>
                    <a:moveTo>
                      <a:pt x="554355" y="277178"/>
                    </a:moveTo>
                    <a:cubicBezTo>
                      <a:pt x="554355" y="256222"/>
                      <a:pt x="545783" y="237173"/>
                      <a:pt x="531495" y="223838"/>
                    </a:cubicBezTo>
                    <a:cubicBezTo>
                      <a:pt x="539115" y="205740"/>
                      <a:pt x="540068" y="184785"/>
                      <a:pt x="531495" y="165735"/>
                    </a:cubicBezTo>
                    <a:cubicBezTo>
                      <a:pt x="523875" y="148590"/>
                      <a:pt x="510540" y="135255"/>
                      <a:pt x="494348" y="128588"/>
                    </a:cubicBezTo>
                    <a:cubicBezTo>
                      <a:pt x="493395" y="111443"/>
                      <a:pt x="486728" y="94298"/>
                      <a:pt x="473392" y="80963"/>
                    </a:cubicBezTo>
                    <a:cubicBezTo>
                      <a:pt x="458153" y="65723"/>
                      <a:pt x="439103" y="59055"/>
                      <a:pt x="419100" y="60008"/>
                    </a:cubicBezTo>
                    <a:cubicBezTo>
                      <a:pt x="412433" y="41910"/>
                      <a:pt x="398145" y="26670"/>
                      <a:pt x="378143" y="19050"/>
                    </a:cubicBezTo>
                    <a:cubicBezTo>
                      <a:pt x="360998" y="12383"/>
                      <a:pt x="341948" y="12383"/>
                      <a:pt x="325755" y="19050"/>
                    </a:cubicBezTo>
                    <a:cubicBezTo>
                      <a:pt x="312420" y="7620"/>
                      <a:pt x="296228" y="0"/>
                      <a:pt x="277178" y="0"/>
                    </a:cubicBezTo>
                    <a:cubicBezTo>
                      <a:pt x="256223" y="0"/>
                      <a:pt x="237173" y="8573"/>
                      <a:pt x="223838" y="22860"/>
                    </a:cubicBezTo>
                    <a:cubicBezTo>
                      <a:pt x="205740" y="15240"/>
                      <a:pt x="184785" y="14288"/>
                      <a:pt x="165735" y="22860"/>
                    </a:cubicBezTo>
                    <a:cubicBezTo>
                      <a:pt x="148590" y="30480"/>
                      <a:pt x="135255" y="43815"/>
                      <a:pt x="128588" y="60008"/>
                    </a:cubicBezTo>
                    <a:cubicBezTo>
                      <a:pt x="111443" y="60960"/>
                      <a:pt x="94298" y="67628"/>
                      <a:pt x="80963" y="80963"/>
                    </a:cubicBezTo>
                    <a:cubicBezTo>
                      <a:pt x="65723" y="96203"/>
                      <a:pt x="59055" y="115252"/>
                      <a:pt x="60007" y="135255"/>
                    </a:cubicBezTo>
                    <a:cubicBezTo>
                      <a:pt x="41910" y="141923"/>
                      <a:pt x="26670" y="156210"/>
                      <a:pt x="19050" y="176213"/>
                    </a:cubicBezTo>
                    <a:cubicBezTo>
                      <a:pt x="12382" y="193358"/>
                      <a:pt x="12382" y="212408"/>
                      <a:pt x="19050" y="228600"/>
                    </a:cubicBezTo>
                    <a:cubicBezTo>
                      <a:pt x="7620" y="241935"/>
                      <a:pt x="0" y="258128"/>
                      <a:pt x="0" y="277178"/>
                    </a:cubicBezTo>
                    <a:cubicBezTo>
                      <a:pt x="0" y="298133"/>
                      <a:pt x="8572" y="317183"/>
                      <a:pt x="22860" y="330518"/>
                    </a:cubicBezTo>
                    <a:cubicBezTo>
                      <a:pt x="15240" y="348615"/>
                      <a:pt x="14288" y="369570"/>
                      <a:pt x="22860" y="388620"/>
                    </a:cubicBezTo>
                    <a:cubicBezTo>
                      <a:pt x="30480" y="405765"/>
                      <a:pt x="43815" y="419100"/>
                      <a:pt x="60007" y="425768"/>
                    </a:cubicBezTo>
                    <a:cubicBezTo>
                      <a:pt x="60960" y="442913"/>
                      <a:pt x="67628" y="460058"/>
                      <a:pt x="80963" y="473393"/>
                    </a:cubicBezTo>
                    <a:cubicBezTo>
                      <a:pt x="96203" y="488633"/>
                      <a:pt x="115253" y="495300"/>
                      <a:pt x="135255" y="494348"/>
                    </a:cubicBezTo>
                    <a:cubicBezTo>
                      <a:pt x="141923" y="512445"/>
                      <a:pt x="156210" y="527685"/>
                      <a:pt x="176213" y="535305"/>
                    </a:cubicBezTo>
                    <a:cubicBezTo>
                      <a:pt x="193358" y="541973"/>
                      <a:pt x="212408" y="541973"/>
                      <a:pt x="228600" y="535305"/>
                    </a:cubicBezTo>
                    <a:cubicBezTo>
                      <a:pt x="241935" y="546735"/>
                      <a:pt x="258127" y="554355"/>
                      <a:pt x="277178" y="554355"/>
                    </a:cubicBezTo>
                    <a:cubicBezTo>
                      <a:pt x="298133" y="554355"/>
                      <a:pt x="317183" y="545783"/>
                      <a:pt x="330518" y="531495"/>
                    </a:cubicBezTo>
                    <a:cubicBezTo>
                      <a:pt x="348615" y="539115"/>
                      <a:pt x="369570" y="540068"/>
                      <a:pt x="388620" y="531495"/>
                    </a:cubicBezTo>
                    <a:cubicBezTo>
                      <a:pt x="405765" y="523875"/>
                      <a:pt x="419100" y="510540"/>
                      <a:pt x="425768" y="494348"/>
                    </a:cubicBezTo>
                    <a:cubicBezTo>
                      <a:pt x="442913" y="493395"/>
                      <a:pt x="460058" y="486728"/>
                      <a:pt x="473392" y="473393"/>
                    </a:cubicBezTo>
                    <a:cubicBezTo>
                      <a:pt x="488633" y="458153"/>
                      <a:pt x="495300" y="439103"/>
                      <a:pt x="494348" y="419100"/>
                    </a:cubicBezTo>
                    <a:cubicBezTo>
                      <a:pt x="512445" y="412433"/>
                      <a:pt x="527685" y="398145"/>
                      <a:pt x="535305" y="378143"/>
                    </a:cubicBezTo>
                    <a:cubicBezTo>
                      <a:pt x="541973" y="360998"/>
                      <a:pt x="541973" y="341948"/>
                      <a:pt x="535305" y="325755"/>
                    </a:cubicBezTo>
                    <a:cubicBezTo>
                      <a:pt x="546735" y="313373"/>
                      <a:pt x="554355" y="296228"/>
                      <a:pt x="554355" y="2771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FE03A606-5937-46CD-B0E9-705EB9C8502B}"/>
                </a:ext>
              </a:extLst>
            </p:cNvPr>
            <p:cNvGrpSpPr/>
            <p:nvPr/>
          </p:nvGrpSpPr>
          <p:grpSpPr>
            <a:xfrm>
              <a:off x="6931227" y="3257177"/>
              <a:ext cx="622061" cy="712417"/>
              <a:chOff x="1568674" y="-806350"/>
              <a:chExt cx="648267" cy="742430"/>
            </a:xfrm>
          </p:grpSpPr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id="{1CD7E701-8906-4B26-A953-A8727B9DA31D}"/>
                  </a:ext>
                </a:extLst>
              </p:cNvPr>
              <p:cNvSpPr/>
              <p:nvPr/>
            </p:nvSpPr>
            <p:spPr>
              <a:xfrm>
                <a:off x="1873183" y="-596800"/>
                <a:ext cx="38100" cy="38100"/>
              </a:xfrm>
              <a:custGeom>
                <a:avLst/>
                <a:gdLst>
                  <a:gd name="connsiteX0" fmla="*/ 38100 w 38100"/>
                  <a:gd name="connsiteY0" fmla="*/ 19050 h 38100"/>
                  <a:gd name="connsiteX1" fmla="*/ 19050 w 38100"/>
                  <a:gd name="connsiteY1" fmla="*/ 38100 h 38100"/>
                  <a:gd name="connsiteX2" fmla="*/ 0 w 38100"/>
                  <a:gd name="connsiteY2" fmla="*/ 19050 h 38100"/>
                  <a:gd name="connsiteX3" fmla="*/ 19050 w 38100"/>
                  <a:gd name="connsiteY3" fmla="*/ 0 h 38100"/>
                  <a:gd name="connsiteX4" fmla="*/ 38100 w 38100"/>
                  <a:gd name="connsiteY4" fmla="*/ 1905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8100" y="19050"/>
                    </a:moveTo>
                    <a:cubicBezTo>
                      <a:pt x="38100" y="29571"/>
                      <a:pt x="29571" y="38100"/>
                      <a:pt x="19050" y="38100"/>
                    </a:cubicBezTo>
                    <a:cubicBezTo>
                      <a:pt x="8529" y="38100"/>
                      <a:pt x="0" y="29571"/>
                      <a:pt x="0" y="19050"/>
                    </a:cubicBezTo>
                    <a:cubicBezTo>
                      <a:pt x="0" y="8529"/>
                      <a:pt x="8529" y="0"/>
                      <a:pt x="19050" y="0"/>
                    </a:cubicBezTo>
                    <a:cubicBezTo>
                      <a:pt x="29571" y="0"/>
                      <a:pt x="38100" y="8529"/>
                      <a:pt x="38100" y="190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FC516A5D-9BB2-4282-9CE5-403480D10891}"/>
                  </a:ext>
                </a:extLst>
              </p:cNvPr>
              <p:cNvSpPr/>
              <p:nvPr/>
            </p:nvSpPr>
            <p:spPr>
              <a:xfrm>
                <a:off x="1873183" y="-215800"/>
                <a:ext cx="38100" cy="38100"/>
              </a:xfrm>
              <a:custGeom>
                <a:avLst/>
                <a:gdLst>
                  <a:gd name="connsiteX0" fmla="*/ 38100 w 38100"/>
                  <a:gd name="connsiteY0" fmla="*/ 19050 h 38100"/>
                  <a:gd name="connsiteX1" fmla="*/ 19050 w 38100"/>
                  <a:gd name="connsiteY1" fmla="*/ 38100 h 38100"/>
                  <a:gd name="connsiteX2" fmla="*/ 0 w 38100"/>
                  <a:gd name="connsiteY2" fmla="*/ 19050 h 38100"/>
                  <a:gd name="connsiteX3" fmla="*/ 19050 w 38100"/>
                  <a:gd name="connsiteY3" fmla="*/ 0 h 38100"/>
                  <a:gd name="connsiteX4" fmla="*/ 38100 w 38100"/>
                  <a:gd name="connsiteY4" fmla="*/ 1905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8100" y="19050"/>
                    </a:moveTo>
                    <a:cubicBezTo>
                      <a:pt x="38100" y="29571"/>
                      <a:pt x="29571" y="38100"/>
                      <a:pt x="19050" y="38100"/>
                    </a:cubicBezTo>
                    <a:cubicBezTo>
                      <a:pt x="8529" y="38100"/>
                      <a:pt x="0" y="29571"/>
                      <a:pt x="0" y="19050"/>
                    </a:cubicBezTo>
                    <a:cubicBezTo>
                      <a:pt x="0" y="8529"/>
                      <a:pt x="8529" y="0"/>
                      <a:pt x="19050" y="0"/>
                    </a:cubicBezTo>
                    <a:cubicBezTo>
                      <a:pt x="29571" y="0"/>
                      <a:pt x="38100" y="8529"/>
                      <a:pt x="38100" y="190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24EAF3FF-D318-4DE4-94F8-2A34DED4066E}"/>
                  </a:ext>
                </a:extLst>
              </p:cNvPr>
              <p:cNvSpPr/>
              <p:nvPr/>
            </p:nvSpPr>
            <p:spPr>
              <a:xfrm>
                <a:off x="2063683" y="-415825"/>
                <a:ext cx="38100" cy="38100"/>
              </a:xfrm>
              <a:custGeom>
                <a:avLst/>
                <a:gdLst>
                  <a:gd name="connsiteX0" fmla="*/ 38100 w 38100"/>
                  <a:gd name="connsiteY0" fmla="*/ 19050 h 38100"/>
                  <a:gd name="connsiteX1" fmla="*/ 19050 w 38100"/>
                  <a:gd name="connsiteY1" fmla="*/ 38100 h 38100"/>
                  <a:gd name="connsiteX2" fmla="*/ 0 w 38100"/>
                  <a:gd name="connsiteY2" fmla="*/ 19050 h 38100"/>
                  <a:gd name="connsiteX3" fmla="*/ 19050 w 38100"/>
                  <a:gd name="connsiteY3" fmla="*/ 0 h 38100"/>
                  <a:gd name="connsiteX4" fmla="*/ 38100 w 38100"/>
                  <a:gd name="connsiteY4" fmla="*/ 1905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8100" y="19050"/>
                    </a:moveTo>
                    <a:cubicBezTo>
                      <a:pt x="38100" y="29571"/>
                      <a:pt x="29571" y="38100"/>
                      <a:pt x="19050" y="38100"/>
                    </a:cubicBezTo>
                    <a:cubicBezTo>
                      <a:pt x="8529" y="38100"/>
                      <a:pt x="0" y="29571"/>
                      <a:pt x="0" y="19050"/>
                    </a:cubicBezTo>
                    <a:cubicBezTo>
                      <a:pt x="0" y="8529"/>
                      <a:pt x="8529" y="0"/>
                      <a:pt x="19050" y="0"/>
                    </a:cubicBezTo>
                    <a:cubicBezTo>
                      <a:pt x="29571" y="0"/>
                      <a:pt x="38100" y="8529"/>
                      <a:pt x="38100" y="190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C9F0D23D-E883-489C-8539-15596373EC94}"/>
                  </a:ext>
                </a:extLst>
              </p:cNvPr>
              <p:cNvSpPr/>
              <p:nvPr/>
            </p:nvSpPr>
            <p:spPr>
              <a:xfrm>
                <a:off x="1682683" y="-415825"/>
                <a:ext cx="38100" cy="38100"/>
              </a:xfrm>
              <a:custGeom>
                <a:avLst/>
                <a:gdLst>
                  <a:gd name="connsiteX0" fmla="*/ 38100 w 38100"/>
                  <a:gd name="connsiteY0" fmla="*/ 19050 h 38100"/>
                  <a:gd name="connsiteX1" fmla="*/ 19050 w 38100"/>
                  <a:gd name="connsiteY1" fmla="*/ 38100 h 38100"/>
                  <a:gd name="connsiteX2" fmla="*/ 0 w 38100"/>
                  <a:gd name="connsiteY2" fmla="*/ 19050 h 38100"/>
                  <a:gd name="connsiteX3" fmla="*/ 19050 w 38100"/>
                  <a:gd name="connsiteY3" fmla="*/ 0 h 38100"/>
                  <a:gd name="connsiteX4" fmla="*/ 38100 w 38100"/>
                  <a:gd name="connsiteY4" fmla="*/ 1905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8100" y="19050"/>
                    </a:moveTo>
                    <a:cubicBezTo>
                      <a:pt x="38100" y="29571"/>
                      <a:pt x="29571" y="38100"/>
                      <a:pt x="19050" y="38100"/>
                    </a:cubicBezTo>
                    <a:cubicBezTo>
                      <a:pt x="8529" y="38100"/>
                      <a:pt x="0" y="29571"/>
                      <a:pt x="0" y="19050"/>
                    </a:cubicBezTo>
                    <a:cubicBezTo>
                      <a:pt x="0" y="8529"/>
                      <a:pt x="8529" y="0"/>
                      <a:pt x="19050" y="0"/>
                    </a:cubicBezTo>
                    <a:cubicBezTo>
                      <a:pt x="29571" y="0"/>
                      <a:pt x="38100" y="8529"/>
                      <a:pt x="38100" y="190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>
                <a:extLst>
                  <a:ext uri="{FF2B5EF4-FFF2-40B4-BE49-F238E27FC236}">
                    <a16:creationId xmlns:a16="http://schemas.microsoft.com/office/drawing/2014/main" id="{838625CD-4CC9-4DA1-AD71-22D14E011053}"/>
                  </a:ext>
                </a:extLst>
              </p:cNvPr>
              <p:cNvSpPr/>
              <p:nvPr/>
            </p:nvSpPr>
            <p:spPr>
              <a:xfrm>
                <a:off x="1873183" y="-530125"/>
                <a:ext cx="126682" cy="240982"/>
              </a:xfrm>
              <a:custGeom>
                <a:avLst/>
                <a:gdLst>
                  <a:gd name="connsiteX0" fmla="*/ 38100 w 126682"/>
                  <a:gd name="connsiteY0" fmla="*/ 0 h 240982"/>
                  <a:gd name="connsiteX1" fmla="*/ 0 w 126682"/>
                  <a:gd name="connsiteY1" fmla="*/ 0 h 240982"/>
                  <a:gd name="connsiteX2" fmla="*/ 0 w 126682"/>
                  <a:gd name="connsiteY2" fmla="*/ 133350 h 240982"/>
                  <a:gd name="connsiteX3" fmla="*/ 5715 w 126682"/>
                  <a:gd name="connsiteY3" fmla="*/ 146685 h 240982"/>
                  <a:gd name="connsiteX4" fmla="*/ 100013 w 126682"/>
                  <a:gd name="connsiteY4" fmla="*/ 240983 h 240982"/>
                  <a:gd name="connsiteX5" fmla="*/ 126682 w 126682"/>
                  <a:gd name="connsiteY5" fmla="*/ 214313 h 240982"/>
                  <a:gd name="connsiteX6" fmla="*/ 38100 w 126682"/>
                  <a:gd name="connsiteY6" fmla="*/ 125730 h 240982"/>
                  <a:gd name="connsiteX7" fmla="*/ 38100 w 126682"/>
                  <a:gd name="connsiteY7" fmla="*/ 0 h 24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6682" h="240982">
                    <a:moveTo>
                      <a:pt x="38100" y="0"/>
                    </a:moveTo>
                    <a:lnTo>
                      <a:pt x="0" y="0"/>
                    </a:lnTo>
                    <a:lnTo>
                      <a:pt x="0" y="133350"/>
                    </a:lnTo>
                    <a:cubicBezTo>
                      <a:pt x="0" y="138113"/>
                      <a:pt x="1905" y="142875"/>
                      <a:pt x="5715" y="146685"/>
                    </a:cubicBezTo>
                    <a:lnTo>
                      <a:pt x="100013" y="240983"/>
                    </a:lnTo>
                    <a:lnTo>
                      <a:pt x="126682" y="214313"/>
                    </a:lnTo>
                    <a:lnTo>
                      <a:pt x="38100" y="125730"/>
                    </a:lnTo>
                    <a:lnTo>
                      <a:pt x="381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>
                <a:extLst>
                  <a:ext uri="{FF2B5EF4-FFF2-40B4-BE49-F238E27FC236}">
                    <a16:creationId xmlns:a16="http://schemas.microsoft.com/office/drawing/2014/main" id="{0579091A-B927-4584-981A-2129BC1A4958}"/>
                  </a:ext>
                </a:extLst>
              </p:cNvPr>
              <p:cNvSpPr/>
              <p:nvPr/>
            </p:nvSpPr>
            <p:spPr>
              <a:xfrm>
                <a:off x="1568674" y="-806350"/>
                <a:ext cx="648267" cy="742430"/>
              </a:xfrm>
              <a:custGeom>
                <a:avLst/>
                <a:gdLst>
                  <a:gd name="connsiteX0" fmla="*/ 323559 w 648267"/>
                  <a:gd name="connsiteY0" fmla="*/ 685800 h 742430"/>
                  <a:gd name="connsiteX1" fmla="*/ 56859 w 648267"/>
                  <a:gd name="connsiteY1" fmla="*/ 419100 h 742430"/>
                  <a:gd name="connsiteX2" fmla="*/ 323559 w 648267"/>
                  <a:gd name="connsiteY2" fmla="*/ 152400 h 742430"/>
                  <a:gd name="connsiteX3" fmla="*/ 590259 w 648267"/>
                  <a:gd name="connsiteY3" fmla="*/ 419100 h 742430"/>
                  <a:gd name="connsiteX4" fmla="*/ 323559 w 648267"/>
                  <a:gd name="connsiteY4" fmla="*/ 685800 h 742430"/>
                  <a:gd name="connsiteX5" fmla="*/ 323559 w 648267"/>
                  <a:gd name="connsiteY5" fmla="*/ 685800 h 742430"/>
                  <a:gd name="connsiteX6" fmla="*/ 549301 w 648267"/>
                  <a:gd name="connsiteY6" fmla="*/ 186690 h 742430"/>
                  <a:gd name="connsiteX7" fmla="*/ 577876 w 648267"/>
                  <a:gd name="connsiteY7" fmla="*/ 158115 h 742430"/>
                  <a:gd name="connsiteX8" fmla="*/ 576924 w 648267"/>
                  <a:gd name="connsiteY8" fmla="*/ 118110 h 742430"/>
                  <a:gd name="connsiteX9" fmla="*/ 536919 w 648267"/>
                  <a:gd name="connsiteY9" fmla="*/ 117157 h 742430"/>
                  <a:gd name="connsiteX10" fmla="*/ 504534 w 648267"/>
                  <a:gd name="connsiteY10" fmla="*/ 150495 h 742430"/>
                  <a:gd name="connsiteX11" fmla="*/ 352134 w 648267"/>
                  <a:gd name="connsiteY11" fmla="*/ 97155 h 742430"/>
                  <a:gd name="connsiteX12" fmla="*/ 352134 w 648267"/>
                  <a:gd name="connsiteY12" fmla="*/ 57150 h 742430"/>
                  <a:gd name="connsiteX13" fmla="*/ 437859 w 648267"/>
                  <a:gd name="connsiteY13" fmla="*/ 57150 h 742430"/>
                  <a:gd name="connsiteX14" fmla="*/ 437859 w 648267"/>
                  <a:gd name="connsiteY14" fmla="*/ 0 h 742430"/>
                  <a:gd name="connsiteX15" fmla="*/ 209259 w 648267"/>
                  <a:gd name="connsiteY15" fmla="*/ 0 h 742430"/>
                  <a:gd name="connsiteX16" fmla="*/ 209259 w 648267"/>
                  <a:gd name="connsiteY16" fmla="*/ 57150 h 742430"/>
                  <a:gd name="connsiteX17" fmla="*/ 294984 w 648267"/>
                  <a:gd name="connsiteY17" fmla="*/ 57150 h 742430"/>
                  <a:gd name="connsiteX18" fmla="*/ 294984 w 648267"/>
                  <a:gd name="connsiteY18" fmla="*/ 96203 h 742430"/>
                  <a:gd name="connsiteX19" fmla="*/ 2566 w 648267"/>
                  <a:gd name="connsiteY19" fmla="*/ 378143 h 742430"/>
                  <a:gd name="connsiteX20" fmla="*/ 215926 w 648267"/>
                  <a:gd name="connsiteY20" fmla="*/ 723900 h 742430"/>
                  <a:gd name="connsiteX21" fmla="*/ 599784 w 648267"/>
                  <a:gd name="connsiteY21" fmla="*/ 589598 h 742430"/>
                  <a:gd name="connsiteX22" fmla="*/ 549301 w 648267"/>
                  <a:gd name="connsiteY22" fmla="*/ 186690 h 742430"/>
                  <a:gd name="connsiteX23" fmla="*/ 549301 w 648267"/>
                  <a:gd name="connsiteY23" fmla="*/ 186690 h 742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48267" h="742430">
                    <a:moveTo>
                      <a:pt x="323559" y="685800"/>
                    </a:moveTo>
                    <a:cubicBezTo>
                      <a:pt x="175921" y="685800"/>
                      <a:pt x="56859" y="566738"/>
                      <a:pt x="56859" y="419100"/>
                    </a:cubicBezTo>
                    <a:cubicBezTo>
                      <a:pt x="56859" y="271463"/>
                      <a:pt x="175921" y="152400"/>
                      <a:pt x="323559" y="152400"/>
                    </a:cubicBezTo>
                    <a:cubicBezTo>
                      <a:pt x="471196" y="152400"/>
                      <a:pt x="590259" y="271463"/>
                      <a:pt x="590259" y="419100"/>
                    </a:cubicBezTo>
                    <a:cubicBezTo>
                      <a:pt x="590259" y="566738"/>
                      <a:pt x="471196" y="685800"/>
                      <a:pt x="323559" y="685800"/>
                    </a:cubicBezTo>
                    <a:lnTo>
                      <a:pt x="323559" y="685800"/>
                    </a:lnTo>
                    <a:close/>
                    <a:moveTo>
                      <a:pt x="549301" y="186690"/>
                    </a:moveTo>
                    <a:lnTo>
                      <a:pt x="577876" y="158115"/>
                    </a:lnTo>
                    <a:cubicBezTo>
                      <a:pt x="588354" y="146685"/>
                      <a:pt x="588354" y="129540"/>
                      <a:pt x="576924" y="118110"/>
                    </a:cubicBezTo>
                    <a:cubicBezTo>
                      <a:pt x="566446" y="107632"/>
                      <a:pt x="548349" y="106680"/>
                      <a:pt x="536919" y="117157"/>
                    </a:cubicBezTo>
                    <a:lnTo>
                      <a:pt x="504534" y="150495"/>
                    </a:lnTo>
                    <a:cubicBezTo>
                      <a:pt x="458814" y="120015"/>
                      <a:pt x="406426" y="100965"/>
                      <a:pt x="352134" y="97155"/>
                    </a:cubicBezTo>
                    <a:lnTo>
                      <a:pt x="352134" y="57150"/>
                    </a:lnTo>
                    <a:lnTo>
                      <a:pt x="437859" y="57150"/>
                    </a:lnTo>
                    <a:lnTo>
                      <a:pt x="437859" y="0"/>
                    </a:lnTo>
                    <a:lnTo>
                      <a:pt x="209259" y="0"/>
                    </a:lnTo>
                    <a:lnTo>
                      <a:pt x="209259" y="57150"/>
                    </a:lnTo>
                    <a:lnTo>
                      <a:pt x="294984" y="57150"/>
                    </a:lnTo>
                    <a:lnTo>
                      <a:pt x="294984" y="96203"/>
                    </a:lnTo>
                    <a:cubicBezTo>
                      <a:pt x="143536" y="109538"/>
                      <a:pt x="21616" y="226695"/>
                      <a:pt x="2566" y="378143"/>
                    </a:cubicBezTo>
                    <a:cubicBezTo>
                      <a:pt x="-16484" y="529590"/>
                      <a:pt x="72099" y="673418"/>
                      <a:pt x="215926" y="723900"/>
                    </a:cubicBezTo>
                    <a:cubicBezTo>
                      <a:pt x="359754" y="774383"/>
                      <a:pt x="518821" y="719138"/>
                      <a:pt x="599784" y="589598"/>
                    </a:cubicBezTo>
                    <a:cubicBezTo>
                      <a:pt x="680746" y="460058"/>
                      <a:pt x="657886" y="292418"/>
                      <a:pt x="549301" y="186690"/>
                    </a:cubicBezTo>
                    <a:lnTo>
                      <a:pt x="549301" y="18669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D1BA15C2-BDFA-4B51-B5AF-A4A20CC48164}"/>
                </a:ext>
              </a:extLst>
            </p:cNvPr>
            <p:cNvGrpSpPr/>
            <p:nvPr/>
          </p:nvGrpSpPr>
          <p:grpSpPr>
            <a:xfrm>
              <a:off x="8160196" y="3256198"/>
              <a:ext cx="623253" cy="714375"/>
              <a:chOff x="2480575" y="-805988"/>
              <a:chExt cx="649510" cy="744471"/>
            </a:xfrm>
          </p:grpSpPr>
          <p:sp>
            <p:nvSpPr>
              <p:cNvPr id="79" name="任意多边形: 形状 78">
                <a:extLst>
                  <a:ext uri="{FF2B5EF4-FFF2-40B4-BE49-F238E27FC236}">
                    <a16:creationId xmlns:a16="http://schemas.microsoft.com/office/drawing/2014/main" id="{E3265121-92A2-43C3-A949-4335E2B6C623}"/>
                  </a:ext>
                </a:extLst>
              </p:cNvPr>
              <p:cNvSpPr/>
              <p:nvPr/>
            </p:nvSpPr>
            <p:spPr>
              <a:xfrm>
                <a:off x="2480575" y="-805988"/>
                <a:ext cx="649510" cy="744471"/>
              </a:xfrm>
              <a:custGeom>
                <a:avLst/>
                <a:gdLst>
                  <a:gd name="connsiteX0" fmla="*/ 325181 w 649510"/>
                  <a:gd name="connsiteY0" fmla="*/ 685943 h 744471"/>
                  <a:gd name="connsiteX1" fmla="*/ 58329 w 649510"/>
                  <a:gd name="connsiteY1" fmla="*/ 419243 h 744471"/>
                  <a:gd name="connsiteX2" fmla="*/ 325029 w 649510"/>
                  <a:gd name="connsiteY2" fmla="*/ 152390 h 744471"/>
                  <a:gd name="connsiteX3" fmla="*/ 591881 w 649510"/>
                  <a:gd name="connsiteY3" fmla="*/ 419090 h 744471"/>
                  <a:gd name="connsiteX4" fmla="*/ 591881 w 649510"/>
                  <a:gd name="connsiteY4" fmla="*/ 419167 h 744471"/>
                  <a:gd name="connsiteX5" fmla="*/ 326059 w 649510"/>
                  <a:gd name="connsiteY5" fmla="*/ 685943 h 744471"/>
                  <a:gd name="connsiteX6" fmla="*/ 325181 w 649510"/>
                  <a:gd name="connsiteY6" fmla="*/ 685943 h 744471"/>
                  <a:gd name="connsiteX7" fmla="*/ 550924 w 649510"/>
                  <a:gd name="connsiteY7" fmla="*/ 186690 h 744471"/>
                  <a:gd name="connsiteX8" fmla="*/ 579499 w 649510"/>
                  <a:gd name="connsiteY8" fmla="*/ 158115 h 744471"/>
                  <a:gd name="connsiteX9" fmla="*/ 578546 w 649510"/>
                  <a:gd name="connsiteY9" fmla="*/ 118110 h 744471"/>
                  <a:gd name="connsiteX10" fmla="*/ 538541 w 649510"/>
                  <a:gd name="connsiteY10" fmla="*/ 117157 h 744471"/>
                  <a:gd name="connsiteX11" fmla="*/ 506156 w 649510"/>
                  <a:gd name="connsiteY11" fmla="*/ 150495 h 744471"/>
                  <a:gd name="connsiteX12" fmla="*/ 353756 w 649510"/>
                  <a:gd name="connsiteY12" fmla="*/ 97155 h 744471"/>
                  <a:gd name="connsiteX13" fmla="*/ 353756 w 649510"/>
                  <a:gd name="connsiteY13" fmla="*/ 57150 h 744471"/>
                  <a:gd name="connsiteX14" fmla="*/ 439481 w 649510"/>
                  <a:gd name="connsiteY14" fmla="*/ 57150 h 744471"/>
                  <a:gd name="connsiteX15" fmla="*/ 439481 w 649510"/>
                  <a:gd name="connsiteY15" fmla="*/ 0 h 744471"/>
                  <a:gd name="connsiteX16" fmla="*/ 210881 w 649510"/>
                  <a:gd name="connsiteY16" fmla="*/ 0 h 744471"/>
                  <a:gd name="connsiteX17" fmla="*/ 210881 w 649510"/>
                  <a:gd name="connsiteY17" fmla="*/ 57150 h 744471"/>
                  <a:gd name="connsiteX18" fmla="*/ 296606 w 649510"/>
                  <a:gd name="connsiteY18" fmla="*/ 57150 h 744471"/>
                  <a:gd name="connsiteX19" fmla="*/ 296606 w 649510"/>
                  <a:gd name="connsiteY19" fmla="*/ 96203 h 744471"/>
                  <a:gd name="connsiteX20" fmla="*/ 1242 w 649510"/>
                  <a:gd name="connsiteY20" fmla="*/ 447865 h 744471"/>
                  <a:gd name="connsiteX21" fmla="*/ 352904 w 649510"/>
                  <a:gd name="connsiteY21" fmla="*/ 743230 h 744471"/>
                  <a:gd name="connsiteX22" fmla="*/ 648268 w 649510"/>
                  <a:gd name="connsiteY22" fmla="*/ 391567 h 744471"/>
                  <a:gd name="connsiteX23" fmla="*/ 550924 w 649510"/>
                  <a:gd name="connsiteY23" fmla="*/ 186690 h 744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49510" h="744471">
                    <a:moveTo>
                      <a:pt x="325181" y="685943"/>
                    </a:moveTo>
                    <a:cubicBezTo>
                      <a:pt x="177845" y="685985"/>
                      <a:pt x="58371" y="566579"/>
                      <a:pt x="58329" y="419243"/>
                    </a:cubicBezTo>
                    <a:cubicBezTo>
                      <a:pt x="58287" y="271906"/>
                      <a:pt x="177692" y="152432"/>
                      <a:pt x="325029" y="152390"/>
                    </a:cubicBezTo>
                    <a:cubicBezTo>
                      <a:pt x="472365" y="152349"/>
                      <a:pt x="591839" y="271754"/>
                      <a:pt x="591881" y="419090"/>
                    </a:cubicBezTo>
                    <a:cubicBezTo>
                      <a:pt x="591881" y="419116"/>
                      <a:pt x="591881" y="419141"/>
                      <a:pt x="591881" y="419167"/>
                    </a:cubicBezTo>
                    <a:cubicBezTo>
                      <a:pt x="592144" y="566240"/>
                      <a:pt x="473131" y="685680"/>
                      <a:pt x="326059" y="685943"/>
                    </a:cubicBezTo>
                    <a:cubicBezTo>
                      <a:pt x="325766" y="685943"/>
                      <a:pt x="325474" y="685943"/>
                      <a:pt x="325181" y="685943"/>
                    </a:cubicBezTo>
                    <a:close/>
                    <a:moveTo>
                      <a:pt x="550924" y="186690"/>
                    </a:moveTo>
                    <a:lnTo>
                      <a:pt x="579499" y="158115"/>
                    </a:lnTo>
                    <a:cubicBezTo>
                      <a:pt x="590176" y="146764"/>
                      <a:pt x="589752" y="128940"/>
                      <a:pt x="578546" y="118110"/>
                    </a:cubicBezTo>
                    <a:cubicBezTo>
                      <a:pt x="567519" y="107364"/>
                      <a:pt x="550068" y="106948"/>
                      <a:pt x="538541" y="117157"/>
                    </a:cubicBezTo>
                    <a:lnTo>
                      <a:pt x="506156" y="150495"/>
                    </a:lnTo>
                    <a:cubicBezTo>
                      <a:pt x="460843" y="119796"/>
                      <a:pt x="408323" y="101414"/>
                      <a:pt x="353756" y="97155"/>
                    </a:cubicBezTo>
                    <a:lnTo>
                      <a:pt x="353756" y="57150"/>
                    </a:lnTo>
                    <a:lnTo>
                      <a:pt x="439481" y="57150"/>
                    </a:lnTo>
                    <a:lnTo>
                      <a:pt x="439481" y="0"/>
                    </a:lnTo>
                    <a:lnTo>
                      <a:pt x="210881" y="0"/>
                    </a:lnTo>
                    <a:lnTo>
                      <a:pt x="210881" y="57150"/>
                    </a:lnTo>
                    <a:lnTo>
                      <a:pt x="296606" y="57150"/>
                    </a:lnTo>
                    <a:lnTo>
                      <a:pt x="296606" y="96203"/>
                    </a:lnTo>
                    <a:cubicBezTo>
                      <a:pt x="117934" y="111748"/>
                      <a:pt x="-14305" y="269194"/>
                      <a:pt x="1242" y="447865"/>
                    </a:cubicBezTo>
                    <a:cubicBezTo>
                      <a:pt x="16788" y="626536"/>
                      <a:pt x="174233" y="758776"/>
                      <a:pt x="352904" y="743230"/>
                    </a:cubicBezTo>
                    <a:cubicBezTo>
                      <a:pt x="531576" y="727683"/>
                      <a:pt x="663815" y="570239"/>
                      <a:pt x="648268" y="391567"/>
                    </a:cubicBezTo>
                    <a:cubicBezTo>
                      <a:pt x="641502" y="313794"/>
                      <a:pt x="606944" y="241062"/>
                      <a:pt x="550924" y="1866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>
                <a:extLst>
                  <a:ext uri="{FF2B5EF4-FFF2-40B4-BE49-F238E27FC236}">
                    <a16:creationId xmlns:a16="http://schemas.microsoft.com/office/drawing/2014/main" id="{DE1F355B-F91D-4BF4-AE09-DA29391D9203}"/>
                  </a:ext>
                </a:extLst>
              </p:cNvPr>
              <p:cNvSpPr/>
              <p:nvPr/>
            </p:nvSpPr>
            <p:spPr>
              <a:xfrm>
                <a:off x="2805737" y="-615564"/>
                <a:ext cx="228600" cy="228599"/>
              </a:xfrm>
              <a:custGeom>
                <a:avLst/>
                <a:gdLst>
                  <a:gd name="connsiteX0" fmla="*/ 228600 w 228600"/>
                  <a:gd name="connsiteY0" fmla="*/ 228600 h 228599"/>
                  <a:gd name="connsiteX1" fmla="*/ 0 w 228600"/>
                  <a:gd name="connsiteY1" fmla="*/ 0 h 228599"/>
                  <a:gd name="connsiteX2" fmla="*/ 0 w 228600"/>
                  <a:gd name="connsiteY2" fmla="*/ 228600 h 228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600" h="228599">
                    <a:moveTo>
                      <a:pt x="228600" y="228600"/>
                    </a:moveTo>
                    <a:cubicBezTo>
                      <a:pt x="228453" y="102409"/>
                      <a:pt x="126191" y="147"/>
                      <a:pt x="0" y="0"/>
                    </a:cubicBezTo>
                    <a:lnTo>
                      <a:pt x="0" y="22860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58132496-5A5D-4B60-B59F-637C000EFD30}"/>
                </a:ext>
              </a:extLst>
            </p:cNvPr>
            <p:cNvGrpSpPr>
              <a:grpSpLocks/>
            </p:cNvGrpSpPr>
            <p:nvPr/>
          </p:nvGrpSpPr>
          <p:grpSpPr>
            <a:xfrm>
              <a:off x="9389166" y="3232385"/>
              <a:ext cx="600734" cy="762000"/>
              <a:chOff x="5004493" y="638029"/>
              <a:chExt cx="519420" cy="670220"/>
            </a:xfrm>
            <a:solidFill>
              <a:schemeClr val="tx1"/>
            </a:solidFill>
          </p:grpSpPr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046C6378-18BD-49CD-85EC-EC2363E8A8FF}"/>
                  </a:ext>
                </a:extLst>
              </p:cNvPr>
              <p:cNvSpPr/>
              <p:nvPr/>
            </p:nvSpPr>
            <p:spPr>
              <a:xfrm>
                <a:off x="5004493" y="638029"/>
                <a:ext cx="519420" cy="670220"/>
              </a:xfrm>
              <a:custGeom>
                <a:avLst/>
                <a:gdLst>
                  <a:gd name="connsiteX0" fmla="*/ 533400 w 590550"/>
                  <a:gd name="connsiteY0" fmla="*/ 704850 h 762000"/>
                  <a:gd name="connsiteX1" fmla="*/ 57150 w 590550"/>
                  <a:gd name="connsiteY1" fmla="*/ 704850 h 762000"/>
                  <a:gd name="connsiteX2" fmla="*/ 57150 w 590550"/>
                  <a:gd name="connsiteY2" fmla="*/ 114300 h 762000"/>
                  <a:gd name="connsiteX3" fmla="*/ 161925 w 590550"/>
                  <a:gd name="connsiteY3" fmla="*/ 114300 h 762000"/>
                  <a:gd name="connsiteX4" fmla="*/ 161925 w 590550"/>
                  <a:gd name="connsiteY4" fmla="*/ 171450 h 762000"/>
                  <a:gd name="connsiteX5" fmla="*/ 428625 w 590550"/>
                  <a:gd name="connsiteY5" fmla="*/ 171450 h 762000"/>
                  <a:gd name="connsiteX6" fmla="*/ 428625 w 590550"/>
                  <a:gd name="connsiteY6" fmla="*/ 114300 h 762000"/>
                  <a:gd name="connsiteX7" fmla="*/ 533400 w 590550"/>
                  <a:gd name="connsiteY7" fmla="*/ 114300 h 762000"/>
                  <a:gd name="connsiteX8" fmla="*/ 295275 w 590550"/>
                  <a:gd name="connsiteY8" fmla="*/ 38100 h 762000"/>
                  <a:gd name="connsiteX9" fmla="*/ 323850 w 590550"/>
                  <a:gd name="connsiteY9" fmla="*/ 66675 h 762000"/>
                  <a:gd name="connsiteX10" fmla="*/ 295275 w 590550"/>
                  <a:gd name="connsiteY10" fmla="*/ 95250 h 762000"/>
                  <a:gd name="connsiteX11" fmla="*/ 266700 w 590550"/>
                  <a:gd name="connsiteY11" fmla="*/ 66675 h 762000"/>
                  <a:gd name="connsiteX12" fmla="*/ 294334 w 590550"/>
                  <a:gd name="connsiteY12" fmla="*/ 38100 h 762000"/>
                  <a:gd name="connsiteX13" fmla="*/ 295275 w 590550"/>
                  <a:gd name="connsiteY13" fmla="*/ 38100 h 762000"/>
                  <a:gd name="connsiteX14" fmla="*/ 552450 w 590550"/>
                  <a:gd name="connsiteY14" fmla="*/ 57150 h 762000"/>
                  <a:gd name="connsiteX15" fmla="*/ 390525 w 590550"/>
                  <a:gd name="connsiteY15" fmla="*/ 57150 h 762000"/>
                  <a:gd name="connsiteX16" fmla="*/ 390525 w 590550"/>
                  <a:gd name="connsiteY16" fmla="*/ 38100 h 762000"/>
                  <a:gd name="connsiteX17" fmla="*/ 352425 w 590550"/>
                  <a:gd name="connsiteY17" fmla="*/ 0 h 762000"/>
                  <a:gd name="connsiteX18" fmla="*/ 238125 w 590550"/>
                  <a:gd name="connsiteY18" fmla="*/ 0 h 762000"/>
                  <a:gd name="connsiteX19" fmla="*/ 200025 w 590550"/>
                  <a:gd name="connsiteY19" fmla="*/ 38100 h 762000"/>
                  <a:gd name="connsiteX20" fmla="*/ 200025 w 590550"/>
                  <a:gd name="connsiteY20" fmla="*/ 57150 h 762000"/>
                  <a:gd name="connsiteX21" fmla="*/ 38100 w 590550"/>
                  <a:gd name="connsiteY21" fmla="*/ 57150 h 762000"/>
                  <a:gd name="connsiteX22" fmla="*/ 0 w 590550"/>
                  <a:gd name="connsiteY22" fmla="*/ 95250 h 762000"/>
                  <a:gd name="connsiteX23" fmla="*/ 0 w 590550"/>
                  <a:gd name="connsiteY23" fmla="*/ 723900 h 762000"/>
                  <a:gd name="connsiteX24" fmla="*/ 38100 w 590550"/>
                  <a:gd name="connsiteY24" fmla="*/ 762000 h 762000"/>
                  <a:gd name="connsiteX25" fmla="*/ 552450 w 590550"/>
                  <a:gd name="connsiteY25" fmla="*/ 762000 h 762000"/>
                  <a:gd name="connsiteX26" fmla="*/ 590550 w 590550"/>
                  <a:gd name="connsiteY26" fmla="*/ 723900 h 762000"/>
                  <a:gd name="connsiteX27" fmla="*/ 590550 w 590550"/>
                  <a:gd name="connsiteY27" fmla="*/ 95250 h 762000"/>
                  <a:gd name="connsiteX28" fmla="*/ 552450 w 590550"/>
                  <a:gd name="connsiteY28" fmla="*/ 57150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90550" h="762000">
                    <a:moveTo>
                      <a:pt x="533400" y="704850"/>
                    </a:moveTo>
                    <a:lnTo>
                      <a:pt x="57150" y="704850"/>
                    </a:lnTo>
                    <a:lnTo>
                      <a:pt x="57150" y="114300"/>
                    </a:lnTo>
                    <a:lnTo>
                      <a:pt x="161925" y="114300"/>
                    </a:lnTo>
                    <a:lnTo>
                      <a:pt x="161925" y="171450"/>
                    </a:lnTo>
                    <a:lnTo>
                      <a:pt x="428625" y="171450"/>
                    </a:lnTo>
                    <a:lnTo>
                      <a:pt x="428625" y="114300"/>
                    </a:lnTo>
                    <a:lnTo>
                      <a:pt x="533400" y="114300"/>
                    </a:lnTo>
                    <a:close/>
                    <a:moveTo>
                      <a:pt x="295275" y="38100"/>
                    </a:moveTo>
                    <a:cubicBezTo>
                      <a:pt x="311057" y="38100"/>
                      <a:pt x="323850" y="50893"/>
                      <a:pt x="323850" y="66675"/>
                    </a:cubicBezTo>
                    <a:cubicBezTo>
                      <a:pt x="323850" y="82457"/>
                      <a:pt x="311057" y="95250"/>
                      <a:pt x="295275" y="95250"/>
                    </a:cubicBezTo>
                    <a:cubicBezTo>
                      <a:pt x="279493" y="95250"/>
                      <a:pt x="266700" y="82457"/>
                      <a:pt x="266700" y="66675"/>
                    </a:cubicBezTo>
                    <a:cubicBezTo>
                      <a:pt x="266440" y="51153"/>
                      <a:pt x="278812" y="38360"/>
                      <a:pt x="294334" y="38100"/>
                    </a:cubicBezTo>
                    <a:cubicBezTo>
                      <a:pt x="294647" y="38094"/>
                      <a:pt x="294962" y="38094"/>
                      <a:pt x="295275" y="38100"/>
                    </a:cubicBezTo>
                    <a:close/>
                    <a:moveTo>
                      <a:pt x="552450" y="57150"/>
                    </a:moveTo>
                    <a:lnTo>
                      <a:pt x="390525" y="57150"/>
                    </a:lnTo>
                    <a:lnTo>
                      <a:pt x="390525" y="38100"/>
                    </a:lnTo>
                    <a:cubicBezTo>
                      <a:pt x="390525" y="17058"/>
                      <a:pt x="373467" y="0"/>
                      <a:pt x="352425" y="0"/>
                    </a:cubicBezTo>
                    <a:lnTo>
                      <a:pt x="238125" y="0"/>
                    </a:lnTo>
                    <a:cubicBezTo>
                      <a:pt x="217083" y="0"/>
                      <a:pt x="200025" y="17058"/>
                      <a:pt x="200025" y="38100"/>
                    </a:cubicBezTo>
                    <a:lnTo>
                      <a:pt x="200025" y="57150"/>
                    </a:lnTo>
                    <a:lnTo>
                      <a:pt x="38100" y="57150"/>
                    </a:lnTo>
                    <a:cubicBezTo>
                      <a:pt x="17058" y="57150"/>
                      <a:pt x="0" y="74208"/>
                      <a:pt x="0" y="95250"/>
                    </a:cubicBezTo>
                    <a:lnTo>
                      <a:pt x="0" y="723900"/>
                    </a:lnTo>
                    <a:cubicBezTo>
                      <a:pt x="0" y="744942"/>
                      <a:pt x="17058" y="762000"/>
                      <a:pt x="38100" y="762000"/>
                    </a:cubicBezTo>
                    <a:lnTo>
                      <a:pt x="552450" y="762000"/>
                    </a:lnTo>
                    <a:cubicBezTo>
                      <a:pt x="573492" y="762000"/>
                      <a:pt x="590550" y="744942"/>
                      <a:pt x="590550" y="723900"/>
                    </a:cubicBezTo>
                    <a:lnTo>
                      <a:pt x="590550" y="95250"/>
                    </a:lnTo>
                    <a:cubicBezTo>
                      <a:pt x="590550" y="74208"/>
                      <a:pt x="573492" y="57150"/>
                      <a:pt x="552450" y="571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29DBF730-B368-4182-8028-C68D5D66EA64}"/>
                  </a:ext>
                </a:extLst>
              </p:cNvPr>
              <p:cNvSpPr/>
              <p:nvPr/>
            </p:nvSpPr>
            <p:spPr>
              <a:xfrm>
                <a:off x="5280958" y="855851"/>
                <a:ext cx="142422" cy="33511"/>
              </a:xfrm>
              <a:custGeom>
                <a:avLst/>
                <a:gdLst>
                  <a:gd name="connsiteX0" fmla="*/ 0 w 161925"/>
                  <a:gd name="connsiteY0" fmla="*/ 0 h 38100"/>
                  <a:gd name="connsiteX1" fmla="*/ 161925 w 161925"/>
                  <a:gd name="connsiteY1" fmla="*/ 0 h 38100"/>
                  <a:gd name="connsiteX2" fmla="*/ 161925 w 161925"/>
                  <a:gd name="connsiteY2" fmla="*/ 38100 h 38100"/>
                  <a:gd name="connsiteX3" fmla="*/ 0 w 161925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5" h="38100">
                    <a:moveTo>
                      <a:pt x="0" y="0"/>
                    </a:moveTo>
                    <a:lnTo>
                      <a:pt x="161925" y="0"/>
                    </a:lnTo>
                    <a:lnTo>
                      <a:pt x="161925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id="{D341097A-F8D3-4169-8ECD-921AB2028D58}"/>
                  </a:ext>
                </a:extLst>
              </p:cNvPr>
              <p:cNvSpPr/>
              <p:nvPr/>
            </p:nvSpPr>
            <p:spPr>
              <a:xfrm>
                <a:off x="5280958" y="956384"/>
                <a:ext cx="142422" cy="33511"/>
              </a:xfrm>
              <a:custGeom>
                <a:avLst/>
                <a:gdLst>
                  <a:gd name="connsiteX0" fmla="*/ 0 w 161925"/>
                  <a:gd name="connsiteY0" fmla="*/ 0 h 38100"/>
                  <a:gd name="connsiteX1" fmla="*/ 161925 w 161925"/>
                  <a:gd name="connsiteY1" fmla="*/ 0 h 38100"/>
                  <a:gd name="connsiteX2" fmla="*/ 161925 w 161925"/>
                  <a:gd name="connsiteY2" fmla="*/ 38100 h 38100"/>
                  <a:gd name="connsiteX3" fmla="*/ 0 w 161925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5" h="38100">
                    <a:moveTo>
                      <a:pt x="0" y="0"/>
                    </a:moveTo>
                    <a:lnTo>
                      <a:pt x="161925" y="0"/>
                    </a:lnTo>
                    <a:lnTo>
                      <a:pt x="161925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7B7EF3C5-E419-4792-B306-EC4E1B7F615E}"/>
                  </a:ext>
                </a:extLst>
              </p:cNvPr>
              <p:cNvSpPr/>
              <p:nvPr/>
            </p:nvSpPr>
            <p:spPr>
              <a:xfrm>
                <a:off x="5280958" y="1056917"/>
                <a:ext cx="142422" cy="33511"/>
              </a:xfrm>
              <a:custGeom>
                <a:avLst/>
                <a:gdLst>
                  <a:gd name="connsiteX0" fmla="*/ 0 w 161925"/>
                  <a:gd name="connsiteY0" fmla="*/ 0 h 38100"/>
                  <a:gd name="connsiteX1" fmla="*/ 161925 w 161925"/>
                  <a:gd name="connsiteY1" fmla="*/ 0 h 38100"/>
                  <a:gd name="connsiteX2" fmla="*/ 161925 w 161925"/>
                  <a:gd name="connsiteY2" fmla="*/ 38100 h 38100"/>
                  <a:gd name="connsiteX3" fmla="*/ 0 w 161925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5" h="38100">
                    <a:moveTo>
                      <a:pt x="0" y="0"/>
                    </a:moveTo>
                    <a:lnTo>
                      <a:pt x="161925" y="0"/>
                    </a:lnTo>
                    <a:lnTo>
                      <a:pt x="161925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>
                <a:extLst>
                  <a:ext uri="{FF2B5EF4-FFF2-40B4-BE49-F238E27FC236}">
                    <a16:creationId xmlns:a16="http://schemas.microsoft.com/office/drawing/2014/main" id="{30D2A746-234D-4172-AC4A-A157B5FB21BF}"/>
                  </a:ext>
                </a:extLst>
              </p:cNvPr>
              <p:cNvSpPr/>
              <p:nvPr/>
            </p:nvSpPr>
            <p:spPr>
              <a:xfrm>
                <a:off x="5280958" y="1157450"/>
                <a:ext cx="142422" cy="33511"/>
              </a:xfrm>
              <a:custGeom>
                <a:avLst/>
                <a:gdLst>
                  <a:gd name="connsiteX0" fmla="*/ 0 w 161925"/>
                  <a:gd name="connsiteY0" fmla="*/ 0 h 38100"/>
                  <a:gd name="connsiteX1" fmla="*/ 161925 w 161925"/>
                  <a:gd name="connsiteY1" fmla="*/ 0 h 38100"/>
                  <a:gd name="connsiteX2" fmla="*/ 161925 w 161925"/>
                  <a:gd name="connsiteY2" fmla="*/ 38100 h 38100"/>
                  <a:gd name="connsiteX3" fmla="*/ 0 w 161925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25" h="38100">
                    <a:moveTo>
                      <a:pt x="0" y="0"/>
                    </a:moveTo>
                    <a:lnTo>
                      <a:pt x="161925" y="0"/>
                    </a:lnTo>
                    <a:lnTo>
                      <a:pt x="161925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>
                <a:extLst>
                  <a:ext uri="{FF2B5EF4-FFF2-40B4-BE49-F238E27FC236}">
                    <a16:creationId xmlns:a16="http://schemas.microsoft.com/office/drawing/2014/main" id="{FEB15BE4-D6E9-4696-A0D6-87AA505FC83B}"/>
                  </a:ext>
                </a:extLst>
              </p:cNvPr>
              <p:cNvSpPr/>
              <p:nvPr/>
            </p:nvSpPr>
            <p:spPr>
              <a:xfrm>
                <a:off x="5110949" y="819886"/>
                <a:ext cx="112144" cy="90362"/>
              </a:xfrm>
              <a:custGeom>
                <a:avLst/>
                <a:gdLst>
                  <a:gd name="connsiteX0" fmla="*/ 0 w 127501"/>
                  <a:gd name="connsiteY0" fmla="*/ 58036 h 102736"/>
                  <a:gd name="connsiteX1" fmla="*/ 19936 w 127501"/>
                  <a:gd name="connsiteY1" fmla="*/ 38100 h 102736"/>
                  <a:gd name="connsiteX2" fmla="*/ 44701 w 127501"/>
                  <a:gd name="connsiteY2" fmla="*/ 62865 h 102736"/>
                  <a:gd name="connsiteX3" fmla="*/ 107566 w 127501"/>
                  <a:gd name="connsiteY3" fmla="*/ 0 h 102736"/>
                  <a:gd name="connsiteX4" fmla="*/ 127502 w 127501"/>
                  <a:gd name="connsiteY4" fmla="*/ 19936 h 102736"/>
                  <a:gd name="connsiteX5" fmla="*/ 44701 w 127501"/>
                  <a:gd name="connsiteY5" fmla="*/ 102737 h 102736"/>
                  <a:gd name="connsiteX6" fmla="*/ 0 w 127501"/>
                  <a:gd name="connsiteY6" fmla="*/ 58036 h 10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501" h="102736">
                    <a:moveTo>
                      <a:pt x="0" y="58036"/>
                    </a:moveTo>
                    <a:lnTo>
                      <a:pt x="19936" y="38100"/>
                    </a:lnTo>
                    <a:lnTo>
                      <a:pt x="44701" y="62865"/>
                    </a:lnTo>
                    <a:lnTo>
                      <a:pt x="107566" y="0"/>
                    </a:lnTo>
                    <a:lnTo>
                      <a:pt x="127502" y="19936"/>
                    </a:lnTo>
                    <a:lnTo>
                      <a:pt x="44701" y="102737"/>
                    </a:lnTo>
                    <a:lnTo>
                      <a:pt x="0" y="580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149CF31F-BF99-4CC3-979D-61DF255F30EA}"/>
                  </a:ext>
                </a:extLst>
              </p:cNvPr>
              <p:cNvSpPr/>
              <p:nvPr/>
            </p:nvSpPr>
            <p:spPr>
              <a:xfrm>
                <a:off x="5110949" y="920419"/>
                <a:ext cx="112144" cy="90362"/>
              </a:xfrm>
              <a:custGeom>
                <a:avLst/>
                <a:gdLst>
                  <a:gd name="connsiteX0" fmla="*/ 0 w 127501"/>
                  <a:gd name="connsiteY0" fmla="*/ 58036 h 102736"/>
                  <a:gd name="connsiteX1" fmla="*/ 19936 w 127501"/>
                  <a:gd name="connsiteY1" fmla="*/ 38100 h 102736"/>
                  <a:gd name="connsiteX2" fmla="*/ 44701 w 127501"/>
                  <a:gd name="connsiteY2" fmla="*/ 62865 h 102736"/>
                  <a:gd name="connsiteX3" fmla="*/ 107566 w 127501"/>
                  <a:gd name="connsiteY3" fmla="*/ 0 h 102736"/>
                  <a:gd name="connsiteX4" fmla="*/ 127502 w 127501"/>
                  <a:gd name="connsiteY4" fmla="*/ 19936 h 102736"/>
                  <a:gd name="connsiteX5" fmla="*/ 44701 w 127501"/>
                  <a:gd name="connsiteY5" fmla="*/ 102737 h 102736"/>
                  <a:gd name="connsiteX6" fmla="*/ 0 w 127501"/>
                  <a:gd name="connsiteY6" fmla="*/ 58036 h 10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501" h="102736">
                    <a:moveTo>
                      <a:pt x="0" y="58036"/>
                    </a:moveTo>
                    <a:lnTo>
                      <a:pt x="19936" y="38100"/>
                    </a:lnTo>
                    <a:lnTo>
                      <a:pt x="44701" y="62865"/>
                    </a:lnTo>
                    <a:lnTo>
                      <a:pt x="107566" y="0"/>
                    </a:lnTo>
                    <a:lnTo>
                      <a:pt x="127502" y="19936"/>
                    </a:lnTo>
                    <a:lnTo>
                      <a:pt x="44701" y="102737"/>
                    </a:lnTo>
                    <a:lnTo>
                      <a:pt x="0" y="580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>
                <a:extLst>
                  <a:ext uri="{FF2B5EF4-FFF2-40B4-BE49-F238E27FC236}">
                    <a16:creationId xmlns:a16="http://schemas.microsoft.com/office/drawing/2014/main" id="{2D8A5FEC-2678-4012-ADD4-966AD708BB5A}"/>
                  </a:ext>
                </a:extLst>
              </p:cNvPr>
              <p:cNvSpPr/>
              <p:nvPr/>
            </p:nvSpPr>
            <p:spPr>
              <a:xfrm>
                <a:off x="5110949" y="1020952"/>
                <a:ext cx="112144" cy="90362"/>
              </a:xfrm>
              <a:custGeom>
                <a:avLst/>
                <a:gdLst>
                  <a:gd name="connsiteX0" fmla="*/ 0 w 127501"/>
                  <a:gd name="connsiteY0" fmla="*/ 58036 h 102736"/>
                  <a:gd name="connsiteX1" fmla="*/ 19936 w 127501"/>
                  <a:gd name="connsiteY1" fmla="*/ 38100 h 102736"/>
                  <a:gd name="connsiteX2" fmla="*/ 44701 w 127501"/>
                  <a:gd name="connsiteY2" fmla="*/ 62865 h 102736"/>
                  <a:gd name="connsiteX3" fmla="*/ 107566 w 127501"/>
                  <a:gd name="connsiteY3" fmla="*/ 0 h 102736"/>
                  <a:gd name="connsiteX4" fmla="*/ 127502 w 127501"/>
                  <a:gd name="connsiteY4" fmla="*/ 19936 h 102736"/>
                  <a:gd name="connsiteX5" fmla="*/ 44701 w 127501"/>
                  <a:gd name="connsiteY5" fmla="*/ 102737 h 102736"/>
                  <a:gd name="connsiteX6" fmla="*/ 0 w 127501"/>
                  <a:gd name="connsiteY6" fmla="*/ 58036 h 10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501" h="102736">
                    <a:moveTo>
                      <a:pt x="0" y="58036"/>
                    </a:moveTo>
                    <a:lnTo>
                      <a:pt x="19936" y="38100"/>
                    </a:lnTo>
                    <a:lnTo>
                      <a:pt x="44701" y="62865"/>
                    </a:lnTo>
                    <a:lnTo>
                      <a:pt x="107566" y="0"/>
                    </a:lnTo>
                    <a:lnTo>
                      <a:pt x="127502" y="19936"/>
                    </a:lnTo>
                    <a:lnTo>
                      <a:pt x="44701" y="102737"/>
                    </a:lnTo>
                    <a:lnTo>
                      <a:pt x="0" y="580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>
                <a:extLst>
                  <a:ext uri="{FF2B5EF4-FFF2-40B4-BE49-F238E27FC236}">
                    <a16:creationId xmlns:a16="http://schemas.microsoft.com/office/drawing/2014/main" id="{5E452DE2-6CD9-40DD-A009-BBCBEF74695E}"/>
                  </a:ext>
                </a:extLst>
              </p:cNvPr>
              <p:cNvSpPr/>
              <p:nvPr/>
            </p:nvSpPr>
            <p:spPr>
              <a:xfrm>
                <a:off x="5110949" y="1121485"/>
                <a:ext cx="112144" cy="90362"/>
              </a:xfrm>
              <a:custGeom>
                <a:avLst/>
                <a:gdLst>
                  <a:gd name="connsiteX0" fmla="*/ 0 w 127501"/>
                  <a:gd name="connsiteY0" fmla="*/ 58036 h 102736"/>
                  <a:gd name="connsiteX1" fmla="*/ 19936 w 127501"/>
                  <a:gd name="connsiteY1" fmla="*/ 38100 h 102736"/>
                  <a:gd name="connsiteX2" fmla="*/ 44701 w 127501"/>
                  <a:gd name="connsiteY2" fmla="*/ 62865 h 102736"/>
                  <a:gd name="connsiteX3" fmla="*/ 107566 w 127501"/>
                  <a:gd name="connsiteY3" fmla="*/ 0 h 102736"/>
                  <a:gd name="connsiteX4" fmla="*/ 127502 w 127501"/>
                  <a:gd name="connsiteY4" fmla="*/ 19936 h 102736"/>
                  <a:gd name="connsiteX5" fmla="*/ 44701 w 127501"/>
                  <a:gd name="connsiteY5" fmla="*/ 102737 h 102736"/>
                  <a:gd name="connsiteX6" fmla="*/ 0 w 127501"/>
                  <a:gd name="connsiteY6" fmla="*/ 58036 h 10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501" h="102736">
                    <a:moveTo>
                      <a:pt x="0" y="58036"/>
                    </a:moveTo>
                    <a:lnTo>
                      <a:pt x="19936" y="38100"/>
                    </a:lnTo>
                    <a:lnTo>
                      <a:pt x="44701" y="62865"/>
                    </a:lnTo>
                    <a:lnTo>
                      <a:pt x="107566" y="0"/>
                    </a:lnTo>
                    <a:lnTo>
                      <a:pt x="127502" y="19936"/>
                    </a:lnTo>
                    <a:lnTo>
                      <a:pt x="44701" y="102737"/>
                    </a:lnTo>
                    <a:lnTo>
                      <a:pt x="0" y="580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75D8F1C2-A809-4724-B408-489E0294C12C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578936" y="3260650"/>
              <a:ext cx="763098" cy="705470"/>
              <a:chOff x="12509567" y="2274815"/>
              <a:chExt cx="723900" cy="714375"/>
            </a:xfrm>
            <a:solidFill>
              <a:schemeClr val="tx1"/>
            </a:solidFill>
          </p:grpSpPr>
          <p:sp>
            <p:nvSpPr>
              <p:cNvPr id="92" name="任意多边形: 形状 91">
                <a:extLst>
                  <a:ext uri="{FF2B5EF4-FFF2-40B4-BE49-F238E27FC236}">
                    <a16:creationId xmlns:a16="http://schemas.microsoft.com/office/drawing/2014/main" id="{E20709AB-38CA-453B-B8B5-CB0A6984192E}"/>
                  </a:ext>
                </a:extLst>
              </p:cNvPr>
              <p:cNvSpPr/>
              <p:nvPr/>
            </p:nvSpPr>
            <p:spPr>
              <a:xfrm>
                <a:off x="12509567" y="2274815"/>
                <a:ext cx="723900" cy="714375"/>
              </a:xfrm>
              <a:custGeom>
                <a:avLst/>
                <a:gdLst>
                  <a:gd name="connsiteX0" fmla="*/ 628650 w 723900"/>
                  <a:gd name="connsiteY0" fmla="*/ 104775 h 714375"/>
                  <a:gd name="connsiteX1" fmla="*/ 628650 w 723900"/>
                  <a:gd name="connsiteY1" fmla="*/ 447675 h 714375"/>
                  <a:gd name="connsiteX2" fmla="*/ 95250 w 723900"/>
                  <a:gd name="connsiteY2" fmla="*/ 447675 h 714375"/>
                  <a:gd name="connsiteX3" fmla="*/ 95250 w 723900"/>
                  <a:gd name="connsiteY3" fmla="*/ 104775 h 714375"/>
                  <a:gd name="connsiteX4" fmla="*/ 704850 w 723900"/>
                  <a:gd name="connsiteY4" fmla="*/ 466725 h 714375"/>
                  <a:gd name="connsiteX5" fmla="*/ 685800 w 723900"/>
                  <a:gd name="connsiteY5" fmla="*/ 466725 h 714375"/>
                  <a:gd name="connsiteX6" fmla="*/ 685800 w 723900"/>
                  <a:gd name="connsiteY6" fmla="*/ 76200 h 714375"/>
                  <a:gd name="connsiteX7" fmla="*/ 704850 w 723900"/>
                  <a:gd name="connsiteY7" fmla="*/ 76200 h 714375"/>
                  <a:gd name="connsiteX8" fmla="*/ 723900 w 723900"/>
                  <a:gd name="connsiteY8" fmla="*/ 57150 h 714375"/>
                  <a:gd name="connsiteX9" fmla="*/ 704850 w 723900"/>
                  <a:gd name="connsiteY9" fmla="*/ 38100 h 714375"/>
                  <a:gd name="connsiteX10" fmla="*/ 381000 w 723900"/>
                  <a:gd name="connsiteY10" fmla="*/ 38100 h 714375"/>
                  <a:gd name="connsiteX11" fmla="*/ 381000 w 723900"/>
                  <a:gd name="connsiteY11" fmla="*/ 19050 h 714375"/>
                  <a:gd name="connsiteX12" fmla="*/ 361950 w 723900"/>
                  <a:gd name="connsiteY12" fmla="*/ 0 h 714375"/>
                  <a:gd name="connsiteX13" fmla="*/ 342900 w 723900"/>
                  <a:gd name="connsiteY13" fmla="*/ 19050 h 714375"/>
                  <a:gd name="connsiteX14" fmla="*/ 342900 w 723900"/>
                  <a:gd name="connsiteY14" fmla="*/ 38100 h 714375"/>
                  <a:gd name="connsiteX15" fmla="*/ 19050 w 723900"/>
                  <a:gd name="connsiteY15" fmla="*/ 38100 h 714375"/>
                  <a:gd name="connsiteX16" fmla="*/ 0 w 723900"/>
                  <a:gd name="connsiteY16" fmla="*/ 57150 h 714375"/>
                  <a:gd name="connsiteX17" fmla="*/ 19050 w 723900"/>
                  <a:gd name="connsiteY17" fmla="*/ 76200 h 714375"/>
                  <a:gd name="connsiteX18" fmla="*/ 38100 w 723900"/>
                  <a:gd name="connsiteY18" fmla="*/ 76200 h 714375"/>
                  <a:gd name="connsiteX19" fmla="*/ 38100 w 723900"/>
                  <a:gd name="connsiteY19" fmla="*/ 466725 h 714375"/>
                  <a:gd name="connsiteX20" fmla="*/ 19050 w 723900"/>
                  <a:gd name="connsiteY20" fmla="*/ 466725 h 714375"/>
                  <a:gd name="connsiteX21" fmla="*/ 0 w 723900"/>
                  <a:gd name="connsiteY21" fmla="*/ 485775 h 714375"/>
                  <a:gd name="connsiteX22" fmla="*/ 19050 w 723900"/>
                  <a:gd name="connsiteY22" fmla="*/ 504825 h 714375"/>
                  <a:gd name="connsiteX23" fmla="*/ 309944 w 723900"/>
                  <a:gd name="connsiteY23" fmla="*/ 504825 h 714375"/>
                  <a:gd name="connsiteX24" fmla="*/ 163259 w 723900"/>
                  <a:gd name="connsiteY24" fmla="*/ 651510 h 714375"/>
                  <a:gd name="connsiteX25" fmla="*/ 163401 w 723900"/>
                  <a:gd name="connsiteY25" fmla="*/ 678609 h 714375"/>
                  <a:gd name="connsiteX26" fmla="*/ 190500 w 723900"/>
                  <a:gd name="connsiteY26" fmla="*/ 678466 h 714375"/>
                  <a:gd name="connsiteX27" fmla="*/ 342900 w 723900"/>
                  <a:gd name="connsiteY27" fmla="*/ 526066 h 714375"/>
                  <a:gd name="connsiteX28" fmla="*/ 342900 w 723900"/>
                  <a:gd name="connsiteY28" fmla="*/ 695325 h 714375"/>
                  <a:gd name="connsiteX29" fmla="*/ 361950 w 723900"/>
                  <a:gd name="connsiteY29" fmla="*/ 714375 h 714375"/>
                  <a:gd name="connsiteX30" fmla="*/ 381000 w 723900"/>
                  <a:gd name="connsiteY30" fmla="*/ 695325 h 714375"/>
                  <a:gd name="connsiteX31" fmla="*/ 381000 w 723900"/>
                  <a:gd name="connsiteY31" fmla="*/ 525780 h 714375"/>
                  <a:gd name="connsiteX32" fmla="*/ 533400 w 723900"/>
                  <a:gd name="connsiteY32" fmla="*/ 678180 h 714375"/>
                  <a:gd name="connsiteX33" fmla="*/ 560356 w 723900"/>
                  <a:gd name="connsiteY33" fmla="*/ 678180 h 714375"/>
                  <a:gd name="connsiteX34" fmla="*/ 560356 w 723900"/>
                  <a:gd name="connsiteY34" fmla="*/ 651224 h 714375"/>
                  <a:gd name="connsiteX35" fmla="*/ 413957 w 723900"/>
                  <a:gd name="connsiteY35" fmla="*/ 504825 h 714375"/>
                  <a:gd name="connsiteX36" fmla="*/ 704850 w 723900"/>
                  <a:gd name="connsiteY36" fmla="*/ 504825 h 714375"/>
                  <a:gd name="connsiteX37" fmla="*/ 723900 w 723900"/>
                  <a:gd name="connsiteY37" fmla="*/ 485775 h 714375"/>
                  <a:gd name="connsiteX38" fmla="*/ 704850 w 723900"/>
                  <a:gd name="connsiteY38" fmla="*/ 466725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723900" h="714375">
                    <a:moveTo>
                      <a:pt x="628650" y="104775"/>
                    </a:moveTo>
                    <a:lnTo>
                      <a:pt x="628650" y="447675"/>
                    </a:lnTo>
                    <a:lnTo>
                      <a:pt x="95250" y="447675"/>
                    </a:lnTo>
                    <a:lnTo>
                      <a:pt x="95250" y="104775"/>
                    </a:lnTo>
                    <a:close/>
                    <a:moveTo>
                      <a:pt x="704850" y="466725"/>
                    </a:moveTo>
                    <a:lnTo>
                      <a:pt x="685800" y="466725"/>
                    </a:lnTo>
                    <a:lnTo>
                      <a:pt x="685800" y="76200"/>
                    </a:lnTo>
                    <a:lnTo>
                      <a:pt x="704850" y="76200"/>
                    </a:lnTo>
                    <a:cubicBezTo>
                      <a:pt x="715371" y="76200"/>
                      <a:pt x="723900" y="67671"/>
                      <a:pt x="723900" y="57150"/>
                    </a:cubicBezTo>
                    <a:cubicBezTo>
                      <a:pt x="723900" y="46629"/>
                      <a:pt x="715371" y="38100"/>
                      <a:pt x="704850" y="38100"/>
                    </a:cubicBezTo>
                    <a:lnTo>
                      <a:pt x="381000" y="38100"/>
                    </a:lnTo>
                    <a:lnTo>
                      <a:pt x="381000" y="19050"/>
                    </a:lnTo>
                    <a:cubicBezTo>
                      <a:pt x="381000" y="8529"/>
                      <a:pt x="372471" y="0"/>
                      <a:pt x="361950" y="0"/>
                    </a:cubicBezTo>
                    <a:cubicBezTo>
                      <a:pt x="351429" y="0"/>
                      <a:pt x="342900" y="8529"/>
                      <a:pt x="342900" y="19050"/>
                    </a:cubicBezTo>
                    <a:lnTo>
                      <a:pt x="342900" y="38100"/>
                    </a:lnTo>
                    <a:lnTo>
                      <a:pt x="19050" y="38100"/>
                    </a:lnTo>
                    <a:cubicBezTo>
                      <a:pt x="8529" y="38100"/>
                      <a:pt x="0" y="46629"/>
                      <a:pt x="0" y="57150"/>
                    </a:cubicBezTo>
                    <a:cubicBezTo>
                      <a:pt x="0" y="67671"/>
                      <a:pt x="8529" y="76200"/>
                      <a:pt x="19050" y="76200"/>
                    </a:cubicBezTo>
                    <a:lnTo>
                      <a:pt x="38100" y="76200"/>
                    </a:lnTo>
                    <a:lnTo>
                      <a:pt x="38100" y="466725"/>
                    </a:lnTo>
                    <a:lnTo>
                      <a:pt x="19050" y="466725"/>
                    </a:lnTo>
                    <a:cubicBezTo>
                      <a:pt x="8529" y="466725"/>
                      <a:pt x="0" y="475254"/>
                      <a:pt x="0" y="485775"/>
                    </a:cubicBezTo>
                    <a:cubicBezTo>
                      <a:pt x="0" y="496296"/>
                      <a:pt x="8529" y="504825"/>
                      <a:pt x="19050" y="504825"/>
                    </a:cubicBezTo>
                    <a:lnTo>
                      <a:pt x="309944" y="504825"/>
                    </a:lnTo>
                    <a:lnTo>
                      <a:pt x="163259" y="651510"/>
                    </a:lnTo>
                    <a:cubicBezTo>
                      <a:pt x="155815" y="659033"/>
                      <a:pt x="155879" y="671165"/>
                      <a:pt x="163401" y="678609"/>
                    </a:cubicBezTo>
                    <a:cubicBezTo>
                      <a:pt x="170924" y="686052"/>
                      <a:pt x="183056" y="685989"/>
                      <a:pt x="190500" y="678466"/>
                    </a:cubicBezTo>
                    <a:lnTo>
                      <a:pt x="342900" y="526066"/>
                    </a:lnTo>
                    <a:lnTo>
                      <a:pt x="342900" y="695325"/>
                    </a:lnTo>
                    <a:cubicBezTo>
                      <a:pt x="342900" y="705846"/>
                      <a:pt x="351429" y="714375"/>
                      <a:pt x="361950" y="714375"/>
                    </a:cubicBezTo>
                    <a:cubicBezTo>
                      <a:pt x="372471" y="714375"/>
                      <a:pt x="381000" y="705846"/>
                      <a:pt x="381000" y="695325"/>
                    </a:cubicBezTo>
                    <a:lnTo>
                      <a:pt x="381000" y="525780"/>
                    </a:lnTo>
                    <a:lnTo>
                      <a:pt x="533400" y="678180"/>
                    </a:lnTo>
                    <a:cubicBezTo>
                      <a:pt x="540844" y="685624"/>
                      <a:pt x="552912" y="685624"/>
                      <a:pt x="560356" y="678180"/>
                    </a:cubicBezTo>
                    <a:cubicBezTo>
                      <a:pt x="567800" y="670736"/>
                      <a:pt x="567800" y="658668"/>
                      <a:pt x="560356" y="651224"/>
                    </a:cubicBezTo>
                    <a:lnTo>
                      <a:pt x="413957" y="504825"/>
                    </a:lnTo>
                    <a:lnTo>
                      <a:pt x="704850" y="504825"/>
                    </a:lnTo>
                    <a:cubicBezTo>
                      <a:pt x="715371" y="504825"/>
                      <a:pt x="723900" y="496296"/>
                      <a:pt x="723900" y="485775"/>
                    </a:cubicBezTo>
                    <a:cubicBezTo>
                      <a:pt x="723900" y="475254"/>
                      <a:pt x="715371" y="466725"/>
                      <a:pt x="704850" y="46672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>
                <a:extLst>
                  <a:ext uri="{FF2B5EF4-FFF2-40B4-BE49-F238E27FC236}">
                    <a16:creationId xmlns:a16="http://schemas.microsoft.com/office/drawing/2014/main" id="{B438725D-86C8-461B-9CAB-967E0B6A301A}"/>
                  </a:ext>
                </a:extLst>
              </p:cNvPr>
              <p:cNvSpPr/>
              <p:nvPr/>
            </p:nvSpPr>
            <p:spPr>
              <a:xfrm>
                <a:off x="12947717" y="2417690"/>
                <a:ext cx="76200" cy="266700"/>
              </a:xfrm>
              <a:custGeom>
                <a:avLst/>
                <a:gdLst>
                  <a:gd name="connsiteX0" fmla="*/ 0 w 76200"/>
                  <a:gd name="connsiteY0" fmla="*/ 0 h 266700"/>
                  <a:gd name="connsiteX1" fmla="*/ 76200 w 76200"/>
                  <a:gd name="connsiteY1" fmla="*/ 0 h 266700"/>
                  <a:gd name="connsiteX2" fmla="*/ 76200 w 76200"/>
                  <a:gd name="connsiteY2" fmla="*/ 266700 h 266700"/>
                  <a:gd name="connsiteX3" fmla="*/ 0 w 7620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" h="266700">
                    <a:moveTo>
                      <a:pt x="0" y="0"/>
                    </a:moveTo>
                    <a:lnTo>
                      <a:pt x="76200" y="0"/>
                    </a:lnTo>
                    <a:lnTo>
                      <a:pt x="76200" y="266700"/>
                    </a:lnTo>
                    <a:lnTo>
                      <a:pt x="0" y="2667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>
                <a:extLst>
                  <a:ext uri="{FF2B5EF4-FFF2-40B4-BE49-F238E27FC236}">
                    <a16:creationId xmlns:a16="http://schemas.microsoft.com/office/drawing/2014/main" id="{582034E0-F1EF-46EE-94E9-F19633C75F29}"/>
                  </a:ext>
                </a:extLst>
              </p:cNvPr>
              <p:cNvSpPr/>
              <p:nvPr/>
            </p:nvSpPr>
            <p:spPr>
              <a:xfrm>
                <a:off x="12833417" y="2503415"/>
                <a:ext cx="76200" cy="180975"/>
              </a:xfrm>
              <a:custGeom>
                <a:avLst/>
                <a:gdLst>
                  <a:gd name="connsiteX0" fmla="*/ 0 w 76200"/>
                  <a:gd name="connsiteY0" fmla="*/ 0 h 180975"/>
                  <a:gd name="connsiteX1" fmla="*/ 76200 w 76200"/>
                  <a:gd name="connsiteY1" fmla="*/ 0 h 180975"/>
                  <a:gd name="connsiteX2" fmla="*/ 76200 w 76200"/>
                  <a:gd name="connsiteY2" fmla="*/ 180975 h 180975"/>
                  <a:gd name="connsiteX3" fmla="*/ 0 w 76200"/>
                  <a:gd name="connsiteY3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" h="180975">
                    <a:moveTo>
                      <a:pt x="0" y="0"/>
                    </a:moveTo>
                    <a:lnTo>
                      <a:pt x="76200" y="0"/>
                    </a:lnTo>
                    <a:lnTo>
                      <a:pt x="76200" y="180975"/>
                    </a:lnTo>
                    <a:lnTo>
                      <a:pt x="0" y="1809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88634877-83ED-4D87-AE52-21672F7C4930}"/>
                  </a:ext>
                </a:extLst>
              </p:cNvPr>
              <p:cNvSpPr/>
              <p:nvPr/>
            </p:nvSpPr>
            <p:spPr>
              <a:xfrm>
                <a:off x="12719117" y="2570090"/>
                <a:ext cx="76200" cy="114300"/>
              </a:xfrm>
              <a:custGeom>
                <a:avLst/>
                <a:gdLst>
                  <a:gd name="connsiteX0" fmla="*/ 0 w 76200"/>
                  <a:gd name="connsiteY0" fmla="*/ 0 h 114300"/>
                  <a:gd name="connsiteX1" fmla="*/ 76200 w 76200"/>
                  <a:gd name="connsiteY1" fmla="*/ 0 h 114300"/>
                  <a:gd name="connsiteX2" fmla="*/ 76200 w 76200"/>
                  <a:gd name="connsiteY2" fmla="*/ 114300 h 114300"/>
                  <a:gd name="connsiteX3" fmla="*/ 0 w 76200"/>
                  <a:gd name="connsiteY3" fmla="*/ 11430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" h="114300">
                    <a:moveTo>
                      <a:pt x="0" y="0"/>
                    </a:moveTo>
                    <a:lnTo>
                      <a:pt x="76200" y="0"/>
                    </a:lnTo>
                    <a:lnTo>
                      <a:pt x="76200" y="114300"/>
                    </a:lnTo>
                    <a:lnTo>
                      <a:pt x="0" y="1143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5257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</a:t>
            </a:r>
            <a:r>
              <a:rPr kumimoji="1" lang="en-US" altLang="zh-CN" dirty="0" err="1"/>
              <a:t>OPPOSans</a:t>
            </a:r>
            <a:r>
              <a:rPr kumimoji="1" lang="en-US" altLang="zh-CN" dirty="0"/>
              <a:t> H</a:t>
            </a:r>
            <a:r>
              <a:rPr kumimoji="1" lang="zh-CN" altLang="en-US" dirty="0"/>
              <a:t>、</a:t>
            </a:r>
            <a:r>
              <a:rPr kumimoji="1" lang="en-US" altLang="zh-CN" dirty="0" err="1"/>
              <a:t>OPPOSans</a:t>
            </a:r>
            <a:r>
              <a:rPr kumimoji="1" lang="en-US" altLang="zh-CN" dirty="0"/>
              <a:t> L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-US" altLang="zh-CN" dirty="0" err="1"/>
              <a:t>OPPOSans</a:t>
            </a:r>
            <a:r>
              <a:rPr kumimoji="1" lang="en-US" altLang="zh-CN" dirty="0"/>
              <a:t> H</a:t>
            </a:r>
            <a:r>
              <a:rPr kumimoji="1" lang="zh-CN" altLang="en-US" dirty="0"/>
              <a:t>、</a:t>
            </a:r>
            <a:r>
              <a:rPr kumimoji="1" lang="en-US" altLang="zh-CN" dirty="0" err="1"/>
              <a:t>OPPOSans</a:t>
            </a:r>
            <a:r>
              <a:rPr kumimoji="1" lang="en-US" altLang="zh-CN" dirty="0"/>
              <a:t> L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r>
              <a:rPr kumimoji="1" lang="en" altLang="zh-CN" dirty="0"/>
              <a:t>freepik.com/Unsplash</a:t>
            </a:r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喵斐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3499B6D-1BD7-45D4-9104-36621869BB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9102" y="1028700"/>
            <a:ext cx="3016250" cy="4359802"/>
          </a:xfrm>
        </p:spPr>
        <p:txBody>
          <a:bodyPr/>
          <a:lstStyle/>
          <a:p>
            <a:r>
              <a:rPr lang="en-US" altLang="zh-CN" dirty="0">
                <a:solidFill>
                  <a:schemeClr val="bg1">
                    <a:alpha val="40000"/>
                  </a:schemeClr>
                </a:solidFill>
              </a:rPr>
              <a:t>1</a:t>
            </a:r>
            <a:endParaRPr lang="zh-CN" altLang="en-US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9AC02C-ABCE-4C22-85A0-1F108AD17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Part ONE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FE58CE5-2015-4950-8B77-848E5A0547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工作概述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9888A7-D95E-4FAE-AEE2-940128CFB7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Overview of the work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747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图片 104" descr="小鸟&#10;&#10;低可信度描述已自动生成">
            <a:extLst>
              <a:ext uri="{FF2B5EF4-FFF2-40B4-BE49-F238E27FC236}">
                <a16:creationId xmlns:a16="http://schemas.microsoft.com/office/drawing/2014/main" id="{E86D0601-21C6-420D-8FFF-326CCA9CAE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572" t="24580" r="14736" b="2913"/>
          <a:stretch/>
        </p:blipFill>
        <p:spPr>
          <a:xfrm rot="18222338" flipH="1">
            <a:off x="2358099" y="2283699"/>
            <a:ext cx="7948605" cy="5550564"/>
          </a:xfrm>
          <a:custGeom>
            <a:avLst/>
            <a:gdLst>
              <a:gd name="connsiteX0" fmla="*/ 0 w 7948605"/>
              <a:gd name="connsiteY0" fmla="*/ 5206095 h 5550564"/>
              <a:gd name="connsiteX1" fmla="*/ 488369 w 7948605"/>
              <a:gd name="connsiteY1" fmla="*/ 5550564 h 5550564"/>
              <a:gd name="connsiteX2" fmla="*/ 4285569 w 7948605"/>
              <a:gd name="connsiteY2" fmla="*/ 5550564 h 5550564"/>
              <a:gd name="connsiteX3" fmla="*/ 7948605 w 7948605"/>
              <a:gd name="connsiteY3" fmla="*/ 59242 h 5550564"/>
              <a:gd name="connsiteX4" fmla="*/ 7864616 w 7948605"/>
              <a:gd name="connsiteY4" fmla="*/ 0 h 5550564"/>
              <a:gd name="connsiteX5" fmla="*/ 3540631 w 7948605"/>
              <a:gd name="connsiteY5" fmla="*/ 0 h 5550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8605" h="5550564">
                <a:moveTo>
                  <a:pt x="0" y="5206095"/>
                </a:moveTo>
                <a:lnTo>
                  <a:pt x="488369" y="5550564"/>
                </a:lnTo>
                <a:lnTo>
                  <a:pt x="4285569" y="5550564"/>
                </a:lnTo>
                <a:lnTo>
                  <a:pt x="7948605" y="59242"/>
                </a:lnTo>
                <a:lnTo>
                  <a:pt x="7864616" y="0"/>
                </a:lnTo>
                <a:lnTo>
                  <a:pt x="3540631" y="0"/>
                </a:lnTo>
                <a:close/>
              </a:path>
            </a:pathLst>
          </a:cu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765D0A9-AF13-42EA-974F-B9CE7539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主要工作回顾</a:t>
            </a: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CBB42AD1-D1CC-48E2-9A0D-EC13F126287B}"/>
              </a:ext>
            </a:extLst>
          </p:cNvPr>
          <p:cNvCxnSpPr>
            <a:cxnSpLocks/>
          </p:cNvCxnSpPr>
          <p:nvPr/>
        </p:nvCxnSpPr>
        <p:spPr>
          <a:xfrm flipV="1">
            <a:off x="660400" y="1509908"/>
            <a:ext cx="11531600" cy="1724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27842DAD-F6B2-4EA3-91A0-3296C23DFD29}"/>
              </a:ext>
            </a:extLst>
          </p:cNvPr>
          <p:cNvSpPr/>
          <p:nvPr/>
        </p:nvSpPr>
        <p:spPr>
          <a:xfrm>
            <a:off x="630420" y="2415941"/>
            <a:ext cx="2855803" cy="1358900"/>
          </a:xfrm>
          <a:prstGeom prst="roundRect">
            <a:avLst>
              <a:gd name="adj" fmla="val 11994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8584CE47-FBE8-438A-BCC9-6B1F77066B81}"/>
              </a:ext>
            </a:extLst>
          </p:cNvPr>
          <p:cNvSpPr txBox="1"/>
          <p:nvPr/>
        </p:nvSpPr>
        <p:spPr>
          <a:xfrm>
            <a:off x="816275" y="2720352"/>
            <a:ext cx="2484091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</a:t>
            </a: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FEDD8DF9-E315-40E7-89B1-36C2B7DB29A9}"/>
              </a:ext>
            </a:extLst>
          </p:cNvPr>
          <p:cNvSpPr/>
          <p:nvPr/>
        </p:nvSpPr>
        <p:spPr>
          <a:xfrm>
            <a:off x="1067655" y="2180941"/>
            <a:ext cx="1981335" cy="4247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1</a:t>
            </a:r>
            <a:r>
              <a:rPr lang="zh-CN" altLang="en-US" dirty="0">
                <a:latin typeface="+mj-ea"/>
                <a:ea typeface="+mj-ea"/>
              </a:rPr>
              <a:t>月</a:t>
            </a:r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A0E02CBC-CA8A-42F8-91B2-9B119BB33B2E}"/>
              </a:ext>
            </a:extLst>
          </p:cNvPr>
          <p:cNvSpPr/>
          <p:nvPr/>
        </p:nvSpPr>
        <p:spPr>
          <a:xfrm rot="5400000">
            <a:off x="1845956" y="1400793"/>
            <a:ext cx="424731" cy="252723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-19050" ty="-444500" sx="100000" sy="100000" flip="xy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61822B0D-2A17-43F5-8C80-0A936BCEAF10}"/>
              </a:ext>
            </a:extLst>
          </p:cNvPr>
          <p:cNvCxnSpPr>
            <a:cxnSpLocks/>
            <a:stCxn id="59" idx="3"/>
            <a:endCxn id="58" idx="0"/>
          </p:cNvCxnSpPr>
          <p:nvPr/>
        </p:nvCxnSpPr>
        <p:spPr>
          <a:xfrm>
            <a:off x="2058321" y="1739520"/>
            <a:ext cx="2" cy="4414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0BA47FB7-78AE-4317-A643-A5F8710A4219}"/>
              </a:ext>
            </a:extLst>
          </p:cNvPr>
          <p:cNvSpPr/>
          <p:nvPr/>
        </p:nvSpPr>
        <p:spPr>
          <a:xfrm rot="5400000">
            <a:off x="3501667" y="1400793"/>
            <a:ext cx="424731" cy="252723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-19050" ty="-444500" sx="100000" sy="100000" flip="xy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13001803-99D8-4071-B905-D0149C14D6EC}"/>
              </a:ext>
            </a:extLst>
          </p:cNvPr>
          <p:cNvSpPr/>
          <p:nvPr/>
        </p:nvSpPr>
        <p:spPr>
          <a:xfrm>
            <a:off x="2286132" y="4283926"/>
            <a:ext cx="2855803" cy="1358900"/>
          </a:xfrm>
          <a:prstGeom prst="roundRect">
            <a:avLst>
              <a:gd name="adj" fmla="val 11994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97B33795-CF96-401C-BBE8-DC4E8821A2F1}"/>
              </a:ext>
            </a:extLst>
          </p:cNvPr>
          <p:cNvSpPr txBox="1"/>
          <p:nvPr/>
        </p:nvSpPr>
        <p:spPr>
          <a:xfrm>
            <a:off x="2471987" y="4588337"/>
            <a:ext cx="2484091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</a:t>
            </a:r>
          </a:p>
        </p:txBody>
      </p:sp>
      <p:sp>
        <p:nvSpPr>
          <p:cNvPr id="73" name="矩形: 圆角 72">
            <a:extLst>
              <a:ext uri="{FF2B5EF4-FFF2-40B4-BE49-F238E27FC236}">
                <a16:creationId xmlns:a16="http://schemas.microsoft.com/office/drawing/2014/main" id="{2E775640-B74D-4195-B8F1-FB40E74579CB}"/>
              </a:ext>
            </a:extLst>
          </p:cNvPr>
          <p:cNvSpPr/>
          <p:nvPr/>
        </p:nvSpPr>
        <p:spPr>
          <a:xfrm>
            <a:off x="2723367" y="4048926"/>
            <a:ext cx="1981335" cy="4247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2</a:t>
            </a:r>
            <a:r>
              <a:rPr lang="zh-CN" altLang="en-US" dirty="0">
                <a:latin typeface="+mj-ea"/>
                <a:ea typeface="+mj-ea"/>
              </a:rPr>
              <a:t>月</a:t>
            </a:r>
          </a:p>
        </p:txBody>
      </p: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AF4CF184-441F-4F1A-808B-9DB91AEB3254}"/>
              </a:ext>
            </a:extLst>
          </p:cNvPr>
          <p:cNvCxnSpPr>
            <a:cxnSpLocks/>
            <a:stCxn id="63" idx="3"/>
            <a:endCxn id="73" idx="0"/>
          </p:cNvCxnSpPr>
          <p:nvPr/>
        </p:nvCxnSpPr>
        <p:spPr>
          <a:xfrm>
            <a:off x="3714032" y="1739520"/>
            <a:ext cx="3" cy="2309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48B4967B-F998-45D1-9C99-EF8B58B9269B}"/>
              </a:ext>
            </a:extLst>
          </p:cNvPr>
          <p:cNvSpPr/>
          <p:nvPr/>
        </p:nvSpPr>
        <p:spPr>
          <a:xfrm rot="5400000">
            <a:off x="5157381" y="1400793"/>
            <a:ext cx="424731" cy="252723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-19050" ty="-444500" sx="100000" sy="100000" flip="xy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9" name="矩形: 圆角 78">
            <a:extLst>
              <a:ext uri="{FF2B5EF4-FFF2-40B4-BE49-F238E27FC236}">
                <a16:creationId xmlns:a16="http://schemas.microsoft.com/office/drawing/2014/main" id="{1A5B4E77-C297-442F-95FF-2B58A082C32A}"/>
              </a:ext>
            </a:extLst>
          </p:cNvPr>
          <p:cNvSpPr/>
          <p:nvPr/>
        </p:nvSpPr>
        <p:spPr>
          <a:xfrm>
            <a:off x="3941844" y="2260558"/>
            <a:ext cx="2855803" cy="1358900"/>
          </a:xfrm>
          <a:prstGeom prst="roundRect">
            <a:avLst>
              <a:gd name="adj" fmla="val 11994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4E7A3E07-3229-48D5-86B3-0C3D8174ACB8}"/>
              </a:ext>
            </a:extLst>
          </p:cNvPr>
          <p:cNvSpPr txBox="1"/>
          <p:nvPr/>
        </p:nvSpPr>
        <p:spPr>
          <a:xfrm>
            <a:off x="4127699" y="2564969"/>
            <a:ext cx="2484091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</a:t>
            </a:r>
          </a:p>
        </p:txBody>
      </p:sp>
      <p:sp>
        <p:nvSpPr>
          <p:cNvPr id="81" name="矩形: 圆角 80">
            <a:extLst>
              <a:ext uri="{FF2B5EF4-FFF2-40B4-BE49-F238E27FC236}">
                <a16:creationId xmlns:a16="http://schemas.microsoft.com/office/drawing/2014/main" id="{5828C27F-0ACC-410B-BFC9-39B729A059EC}"/>
              </a:ext>
            </a:extLst>
          </p:cNvPr>
          <p:cNvSpPr/>
          <p:nvPr/>
        </p:nvSpPr>
        <p:spPr>
          <a:xfrm>
            <a:off x="4379079" y="2025558"/>
            <a:ext cx="1981335" cy="4247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3</a:t>
            </a:r>
            <a:r>
              <a:rPr lang="zh-CN" altLang="en-US" dirty="0">
                <a:latin typeface="+mj-ea"/>
                <a:ea typeface="+mj-ea"/>
              </a:rPr>
              <a:t>月</a:t>
            </a:r>
          </a:p>
        </p:txBody>
      </p: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CBF78812-0A3F-4164-B914-4C3B474008EF}"/>
              </a:ext>
            </a:extLst>
          </p:cNvPr>
          <p:cNvCxnSpPr>
            <a:cxnSpLocks/>
            <a:stCxn id="67" idx="3"/>
            <a:endCxn id="81" idx="0"/>
          </p:cNvCxnSpPr>
          <p:nvPr/>
        </p:nvCxnSpPr>
        <p:spPr>
          <a:xfrm>
            <a:off x="5369746" y="1739520"/>
            <a:ext cx="0" cy="286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D52E42F7-C7A5-4576-83A9-6DD224D27BF1}"/>
              </a:ext>
            </a:extLst>
          </p:cNvPr>
          <p:cNvSpPr/>
          <p:nvPr/>
        </p:nvSpPr>
        <p:spPr>
          <a:xfrm rot="5400000">
            <a:off x="6813093" y="1400793"/>
            <a:ext cx="424731" cy="252723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-19050" ty="-444500" sx="100000" sy="100000" flip="xy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6" name="矩形: 圆角 85">
            <a:extLst>
              <a:ext uri="{FF2B5EF4-FFF2-40B4-BE49-F238E27FC236}">
                <a16:creationId xmlns:a16="http://schemas.microsoft.com/office/drawing/2014/main" id="{B986BA0C-1BC1-4C78-B359-12BE9553FD2A}"/>
              </a:ext>
            </a:extLst>
          </p:cNvPr>
          <p:cNvSpPr/>
          <p:nvPr/>
        </p:nvSpPr>
        <p:spPr>
          <a:xfrm>
            <a:off x="5597556" y="4708525"/>
            <a:ext cx="2855803" cy="1358900"/>
          </a:xfrm>
          <a:prstGeom prst="roundRect">
            <a:avLst>
              <a:gd name="adj" fmla="val 11994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576CAF42-A3D2-41AD-9898-E11E96255761}"/>
              </a:ext>
            </a:extLst>
          </p:cNvPr>
          <p:cNvSpPr txBox="1"/>
          <p:nvPr/>
        </p:nvSpPr>
        <p:spPr>
          <a:xfrm>
            <a:off x="5783411" y="5012936"/>
            <a:ext cx="2484091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</a:t>
            </a:r>
          </a:p>
        </p:txBody>
      </p:sp>
      <p:sp>
        <p:nvSpPr>
          <p:cNvPr id="88" name="矩形: 圆角 87">
            <a:extLst>
              <a:ext uri="{FF2B5EF4-FFF2-40B4-BE49-F238E27FC236}">
                <a16:creationId xmlns:a16="http://schemas.microsoft.com/office/drawing/2014/main" id="{5D0E1B8A-9B74-4F94-ACCA-412B88EE4875}"/>
              </a:ext>
            </a:extLst>
          </p:cNvPr>
          <p:cNvSpPr/>
          <p:nvPr/>
        </p:nvSpPr>
        <p:spPr>
          <a:xfrm>
            <a:off x="6034791" y="4473525"/>
            <a:ext cx="1981335" cy="4247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4</a:t>
            </a:r>
            <a:r>
              <a:rPr lang="zh-CN" altLang="en-US" dirty="0">
                <a:latin typeface="+mj-ea"/>
                <a:ea typeface="+mj-ea"/>
              </a:rPr>
              <a:t>月</a:t>
            </a:r>
          </a:p>
        </p:txBody>
      </p:sp>
      <p:cxnSp>
        <p:nvCxnSpPr>
          <p:cNvPr id="89" name="直接连接符 88">
            <a:extLst>
              <a:ext uri="{FF2B5EF4-FFF2-40B4-BE49-F238E27FC236}">
                <a16:creationId xmlns:a16="http://schemas.microsoft.com/office/drawing/2014/main" id="{1E11D8C0-8C7C-4112-9908-6ECDFD9D64CC}"/>
              </a:ext>
            </a:extLst>
          </p:cNvPr>
          <p:cNvCxnSpPr>
            <a:cxnSpLocks/>
            <a:stCxn id="68" idx="3"/>
            <a:endCxn id="88" idx="0"/>
          </p:cNvCxnSpPr>
          <p:nvPr/>
        </p:nvCxnSpPr>
        <p:spPr>
          <a:xfrm>
            <a:off x="7025458" y="1739520"/>
            <a:ext cx="1" cy="2734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522B59A1-9ECC-499C-81CB-56CC0214A8D6}"/>
              </a:ext>
            </a:extLst>
          </p:cNvPr>
          <p:cNvSpPr/>
          <p:nvPr/>
        </p:nvSpPr>
        <p:spPr>
          <a:xfrm rot="5400000">
            <a:off x="8476020" y="1400793"/>
            <a:ext cx="424731" cy="252723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-19050" ty="-444500" sx="100000" sy="100000" flip="xy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93" name="直接连接符 92">
            <a:extLst>
              <a:ext uri="{FF2B5EF4-FFF2-40B4-BE49-F238E27FC236}">
                <a16:creationId xmlns:a16="http://schemas.microsoft.com/office/drawing/2014/main" id="{5C58BC7C-2D13-4A4B-AF5D-986AB1048F59}"/>
              </a:ext>
            </a:extLst>
          </p:cNvPr>
          <p:cNvCxnSpPr>
            <a:cxnSpLocks/>
            <a:stCxn id="69" idx="3"/>
            <a:endCxn id="97" idx="0"/>
          </p:cNvCxnSpPr>
          <p:nvPr/>
        </p:nvCxnSpPr>
        <p:spPr>
          <a:xfrm flipH="1">
            <a:off x="8681171" y="1739520"/>
            <a:ext cx="7214" cy="5208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矩形: 圆角 94">
            <a:extLst>
              <a:ext uri="{FF2B5EF4-FFF2-40B4-BE49-F238E27FC236}">
                <a16:creationId xmlns:a16="http://schemas.microsoft.com/office/drawing/2014/main" id="{15B95F52-47CF-41DB-AB13-C45900E7C06C}"/>
              </a:ext>
            </a:extLst>
          </p:cNvPr>
          <p:cNvSpPr/>
          <p:nvPr/>
        </p:nvSpPr>
        <p:spPr>
          <a:xfrm>
            <a:off x="7253268" y="2495336"/>
            <a:ext cx="2855803" cy="1358900"/>
          </a:xfrm>
          <a:prstGeom prst="roundRect">
            <a:avLst>
              <a:gd name="adj" fmla="val 11994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29278E7D-5527-4300-9D57-E3D4DB00B522}"/>
              </a:ext>
            </a:extLst>
          </p:cNvPr>
          <p:cNvSpPr txBox="1"/>
          <p:nvPr/>
        </p:nvSpPr>
        <p:spPr>
          <a:xfrm>
            <a:off x="7439123" y="2799747"/>
            <a:ext cx="2484091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</a:t>
            </a:r>
          </a:p>
        </p:txBody>
      </p:sp>
      <p:sp>
        <p:nvSpPr>
          <p:cNvPr id="97" name="矩形: 圆角 96">
            <a:extLst>
              <a:ext uri="{FF2B5EF4-FFF2-40B4-BE49-F238E27FC236}">
                <a16:creationId xmlns:a16="http://schemas.microsoft.com/office/drawing/2014/main" id="{58AE4EAA-BA40-4D92-95BD-F0F4CD4FC8BE}"/>
              </a:ext>
            </a:extLst>
          </p:cNvPr>
          <p:cNvSpPr/>
          <p:nvPr/>
        </p:nvSpPr>
        <p:spPr>
          <a:xfrm>
            <a:off x="7690503" y="2260336"/>
            <a:ext cx="1981335" cy="4247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5</a:t>
            </a:r>
            <a:r>
              <a:rPr lang="zh-CN" altLang="en-US" dirty="0">
                <a:latin typeface="+mj-ea"/>
                <a:ea typeface="+mj-ea"/>
              </a:rPr>
              <a:t>月</a:t>
            </a:r>
          </a:p>
        </p:txBody>
      </p:sp>
      <p:sp>
        <p:nvSpPr>
          <p:cNvPr id="74" name="矩形: 圆角 73">
            <a:extLst>
              <a:ext uri="{FF2B5EF4-FFF2-40B4-BE49-F238E27FC236}">
                <a16:creationId xmlns:a16="http://schemas.microsoft.com/office/drawing/2014/main" id="{04447CBF-A60F-4042-8468-ADD03A2F5B5E}"/>
              </a:ext>
            </a:extLst>
          </p:cNvPr>
          <p:cNvSpPr/>
          <p:nvPr/>
        </p:nvSpPr>
        <p:spPr>
          <a:xfrm rot="5400000">
            <a:off x="10124514" y="1400793"/>
            <a:ext cx="424731" cy="252723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-19050" ty="-444500" sx="100000" sy="100000" flip="xy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1" name="矩形: 圆角 100">
            <a:extLst>
              <a:ext uri="{FF2B5EF4-FFF2-40B4-BE49-F238E27FC236}">
                <a16:creationId xmlns:a16="http://schemas.microsoft.com/office/drawing/2014/main" id="{BA2F4710-6CC6-4193-BD4C-D20851903704}"/>
              </a:ext>
            </a:extLst>
          </p:cNvPr>
          <p:cNvSpPr/>
          <p:nvPr/>
        </p:nvSpPr>
        <p:spPr>
          <a:xfrm>
            <a:off x="8908978" y="4434572"/>
            <a:ext cx="2855803" cy="1358900"/>
          </a:xfrm>
          <a:prstGeom prst="roundRect">
            <a:avLst>
              <a:gd name="adj" fmla="val 11994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7262B66C-8ACC-4933-B2FB-4A11B23EFD88}"/>
              </a:ext>
            </a:extLst>
          </p:cNvPr>
          <p:cNvSpPr txBox="1"/>
          <p:nvPr/>
        </p:nvSpPr>
        <p:spPr>
          <a:xfrm>
            <a:off x="9094833" y="4738983"/>
            <a:ext cx="2484091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</a:t>
            </a:r>
          </a:p>
        </p:txBody>
      </p:sp>
      <p:sp>
        <p:nvSpPr>
          <p:cNvPr id="103" name="矩形: 圆角 102">
            <a:extLst>
              <a:ext uri="{FF2B5EF4-FFF2-40B4-BE49-F238E27FC236}">
                <a16:creationId xmlns:a16="http://schemas.microsoft.com/office/drawing/2014/main" id="{0E8312B2-6E7B-49EC-B680-995BD9A4A60A}"/>
              </a:ext>
            </a:extLst>
          </p:cNvPr>
          <p:cNvSpPr/>
          <p:nvPr/>
        </p:nvSpPr>
        <p:spPr>
          <a:xfrm>
            <a:off x="9346213" y="4199572"/>
            <a:ext cx="1981335" cy="4247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6</a:t>
            </a:r>
            <a:r>
              <a:rPr lang="zh-CN" altLang="en-US" dirty="0">
                <a:latin typeface="+mj-ea"/>
                <a:ea typeface="+mj-ea"/>
              </a:rPr>
              <a:t>月</a:t>
            </a:r>
          </a:p>
        </p:txBody>
      </p:sp>
      <p:cxnSp>
        <p:nvCxnSpPr>
          <p:cNvPr id="104" name="直接连接符 103">
            <a:extLst>
              <a:ext uri="{FF2B5EF4-FFF2-40B4-BE49-F238E27FC236}">
                <a16:creationId xmlns:a16="http://schemas.microsoft.com/office/drawing/2014/main" id="{805B777C-1944-4BEE-9A58-31527F2011CE}"/>
              </a:ext>
            </a:extLst>
          </p:cNvPr>
          <p:cNvCxnSpPr>
            <a:cxnSpLocks/>
            <a:stCxn id="74" idx="3"/>
            <a:endCxn id="103" idx="0"/>
          </p:cNvCxnSpPr>
          <p:nvPr/>
        </p:nvCxnSpPr>
        <p:spPr>
          <a:xfrm>
            <a:off x="10336879" y="1739520"/>
            <a:ext cx="2" cy="2460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id="{08407952-EF76-4682-A046-F8BCFEB99416}"/>
              </a:ext>
            </a:extLst>
          </p:cNvPr>
          <p:cNvGrpSpPr/>
          <p:nvPr/>
        </p:nvGrpSpPr>
        <p:grpSpPr>
          <a:xfrm>
            <a:off x="630420" y="4937125"/>
            <a:ext cx="1130300" cy="1130300"/>
            <a:chOff x="1870101" y="6092825"/>
            <a:chExt cx="1130300" cy="1130300"/>
          </a:xfrm>
        </p:grpSpPr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4CB1A19B-B062-471A-9225-3DDE08FC2912}"/>
                </a:ext>
              </a:extLst>
            </p:cNvPr>
            <p:cNvSpPr/>
            <p:nvPr/>
          </p:nvSpPr>
          <p:spPr>
            <a:xfrm>
              <a:off x="1870101" y="6092825"/>
              <a:ext cx="1130300" cy="11303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80000"/>
                    <a:lumOff val="20000"/>
                  </a:schemeClr>
                </a:gs>
                <a:gs pos="7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54000" dist="38100" dir="3900000" sx="110000" sy="110000" algn="tl" rotWithShape="0">
                <a:schemeClr val="accent1">
                  <a:alpha val="20000"/>
                </a:schemeClr>
              </a:outerShdw>
              <a:reflection blurRad="6350" stA="40000" endPos="43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AF997573-2E00-4DF7-BE5C-5C824598E835}"/>
                </a:ext>
              </a:extLst>
            </p:cNvPr>
            <p:cNvGrpSpPr/>
            <p:nvPr/>
          </p:nvGrpSpPr>
          <p:grpSpPr>
            <a:xfrm>
              <a:off x="2085934" y="6385833"/>
              <a:ext cx="698634" cy="544285"/>
              <a:chOff x="6934200" y="279400"/>
              <a:chExt cx="1092200" cy="850900"/>
            </a:xfrm>
          </p:grpSpPr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B97994DC-DA03-4A42-B4FF-971744EE16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4200" y="704850"/>
                <a:ext cx="749300" cy="0"/>
              </a:xfrm>
              <a:prstGeom prst="line">
                <a:avLst/>
              </a:prstGeom>
              <a:ln w="158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" name="组合 61">
                <a:extLst>
                  <a:ext uri="{FF2B5EF4-FFF2-40B4-BE49-F238E27FC236}">
                    <a16:creationId xmlns:a16="http://schemas.microsoft.com/office/drawing/2014/main" id="{43E565C4-8F9C-4B31-9439-492DDB4F2DE1}"/>
                  </a:ext>
                </a:extLst>
              </p:cNvPr>
              <p:cNvGrpSpPr/>
              <p:nvPr/>
            </p:nvGrpSpPr>
            <p:grpSpPr>
              <a:xfrm>
                <a:off x="7556500" y="279400"/>
                <a:ext cx="469900" cy="850900"/>
                <a:chOff x="3721100" y="-584200"/>
                <a:chExt cx="1270000" cy="2540000"/>
              </a:xfrm>
            </p:grpSpPr>
            <p:sp>
              <p:nvSpPr>
                <p:cNvPr id="64" name="弧形 63">
                  <a:extLst>
                    <a:ext uri="{FF2B5EF4-FFF2-40B4-BE49-F238E27FC236}">
                      <a16:creationId xmlns:a16="http://schemas.microsoft.com/office/drawing/2014/main" id="{C4E0DD1A-0C26-4FB2-910E-AE2949A683E0}"/>
                    </a:ext>
                  </a:extLst>
                </p:cNvPr>
                <p:cNvSpPr/>
                <p:nvPr/>
              </p:nvSpPr>
              <p:spPr>
                <a:xfrm rot="10800000">
                  <a:off x="3721100" y="-584200"/>
                  <a:ext cx="1270000" cy="1270000"/>
                </a:xfrm>
                <a:prstGeom prst="arc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" name="弧形 64">
                  <a:extLst>
                    <a:ext uri="{FF2B5EF4-FFF2-40B4-BE49-F238E27FC236}">
                      <a16:creationId xmlns:a16="http://schemas.microsoft.com/office/drawing/2014/main" id="{0729E5DA-00EC-49E7-B654-815D8635D996}"/>
                    </a:ext>
                  </a:extLst>
                </p:cNvPr>
                <p:cNvSpPr/>
                <p:nvPr/>
              </p:nvSpPr>
              <p:spPr>
                <a:xfrm rot="10800000" flipV="1">
                  <a:off x="3721100" y="685800"/>
                  <a:ext cx="1270000" cy="1270000"/>
                </a:xfrm>
                <a:prstGeom prst="arc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9C87F8FC-2DA9-4772-BE9E-7DEA3749D1C7}"/>
              </a:ext>
            </a:extLst>
          </p:cNvPr>
          <p:cNvGrpSpPr/>
          <p:nvPr/>
        </p:nvGrpSpPr>
        <p:grpSpPr>
          <a:xfrm flipH="1">
            <a:off x="10634481" y="1976222"/>
            <a:ext cx="1130300" cy="1130300"/>
            <a:chOff x="1870101" y="6092825"/>
            <a:chExt cx="1130300" cy="1130300"/>
          </a:xfrm>
        </p:grpSpPr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F889C677-6056-4A19-B01E-D48C1362FE8E}"/>
                </a:ext>
              </a:extLst>
            </p:cNvPr>
            <p:cNvSpPr/>
            <p:nvPr/>
          </p:nvSpPr>
          <p:spPr>
            <a:xfrm>
              <a:off x="1870101" y="6092825"/>
              <a:ext cx="1130300" cy="11303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80000"/>
                    <a:lumOff val="20000"/>
                  </a:schemeClr>
                </a:gs>
                <a:gs pos="7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54000" dist="38100" dir="3900000" sx="110000" sy="110000" algn="tl" rotWithShape="0">
                <a:schemeClr val="accent1">
                  <a:alpha val="20000"/>
                </a:schemeClr>
              </a:outerShdw>
              <a:reflection blurRad="6350" stA="40000" endPos="43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5B377BDA-433D-4F41-99B9-70BC3348C857}"/>
                </a:ext>
              </a:extLst>
            </p:cNvPr>
            <p:cNvGrpSpPr/>
            <p:nvPr/>
          </p:nvGrpSpPr>
          <p:grpSpPr>
            <a:xfrm>
              <a:off x="2085934" y="6385833"/>
              <a:ext cx="698634" cy="544285"/>
              <a:chOff x="6934200" y="279400"/>
              <a:chExt cx="1092200" cy="850900"/>
            </a:xfrm>
          </p:grpSpPr>
          <p:cxnSp>
            <p:nvCxnSpPr>
              <p:cNvPr id="83" name="直接连接符 82">
                <a:extLst>
                  <a:ext uri="{FF2B5EF4-FFF2-40B4-BE49-F238E27FC236}">
                    <a16:creationId xmlns:a16="http://schemas.microsoft.com/office/drawing/2014/main" id="{D842106D-D64B-4AED-A998-AE9DB70B18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4200" y="704850"/>
                <a:ext cx="749300" cy="0"/>
              </a:xfrm>
              <a:prstGeom prst="line">
                <a:avLst/>
              </a:prstGeom>
              <a:ln w="158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组合 83">
                <a:extLst>
                  <a:ext uri="{FF2B5EF4-FFF2-40B4-BE49-F238E27FC236}">
                    <a16:creationId xmlns:a16="http://schemas.microsoft.com/office/drawing/2014/main" id="{86CBFB78-80B2-4415-BCBD-A0E933A6CD71}"/>
                  </a:ext>
                </a:extLst>
              </p:cNvPr>
              <p:cNvGrpSpPr/>
              <p:nvPr/>
            </p:nvGrpSpPr>
            <p:grpSpPr>
              <a:xfrm>
                <a:off x="7556500" y="279400"/>
                <a:ext cx="469900" cy="850900"/>
                <a:chOff x="3721100" y="-584200"/>
                <a:chExt cx="1270000" cy="2540000"/>
              </a:xfrm>
            </p:grpSpPr>
            <p:sp>
              <p:nvSpPr>
                <p:cNvPr id="90" name="弧形 89">
                  <a:extLst>
                    <a:ext uri="{FF2B5EF4-FFF2-40B4-BE49-F238E27FC236}">
                      <a16:creationId xmlns:a16="http://schemas.microsoft.com/office/drawing/2014/main" id="{9B9022D3-3AAD-4506-9EB2-DB2F42F2B86E}"/>
                    </a:ext>
                  </a:extLst>
                </p:cNvPr>
                <p:cNvSpPr/>
                <p:nvPr/>
              </p:nvSpPr>
              <p:spPr>
                <a:xfrm rot="10800000">
                  <a:off x="3721100" y="-584200"/>
                  <a:ext cx="1270000" cy="1270000"/>
                </a:xfrm>
                <a:prstGeom prst="arc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弧形 90">
                  <a:extLst>
                    <a:ext uri="{FF2B5EF4-FFF2-40B4-BE49-F238E27FC236}">
                      <a16:creationId xmlns:a16="http://schemas.microsoft.com/office/drawing/2014/main" id="{237F8CA6-0376-4A07-8642-8A0F0F995E41}"/>
                    </a:ext>
                  </a:extLst>
                </p:cNvPr>
                <p:cNvSpPr/>
                <p:nvPr/>
              </p:nvSpPr>
              <p:spPr>
                <a:xfrm rot="10800000" flipV="1">
                  <a:off x="3721100" y="685800"/>
                  <a:ext cx="1270000" cy="1270000"/>
                </a:xfrm>
                <a:prstGeom prst="arc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01568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图片 76" descr="图片包含 游戏机, 刀, 伞&#10;&#10;描述已自动生成">
            <a:extLst>
              <a:ext uri="{FF2B5EF4-FFF2-40B4-BE49-F238E27FC236}">
                <a16:creationId xmlns:a16="http://schemas.microsoft.com/office/drawing/2014/main" id="{36F7453E-D7F5-45E5-8855-DB4FFD64B6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136" r="26237" b="46938"/>
          <a:stretch/>
        </p:blipFill>
        <p:spPr>
          <a:xfrm rot="395625" flipH="1">
            <a:off x="1317006" y="3974915"/>
            <a:ext cx="9885363" cy="3462098"/>
          </a:xfrm>
          <a:custGeom>
            <a:avLst/>
            <a:gdLst>
              <a:gd name="connsiteX0" fmla="*/ 9885363 w 9885363"/>
              <a:gd name="connsiteY0" fmla="*/ 0 h 3462098"/>
              <a:gd name="connsiteX1" fmla="*/ 0 w 9885363"/>
              <a:gd name="connsiteY1" fmla="*/ 0 h 3462098"/>
              <a:gd name="connsiteX2" fmla="*/ 1 w 9885363"/>
              <a:gd name="connsiteY2" fmla="*/ 2319415 h 3462098"/>
              <a:gd name="connsiteX3" fmla="*/ 9885363 w 9885363"/>
              <a:gd name="connsiteY3" fmla="*/ 3462098 h 346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85363" h="3462098">
                <a:moveTo>
                  <a:pt x="9885363" y="0"/>
                </a:moveTo>
                <a:lnTo>
                  <a:pt x="0" y="0"/>
                </a:lnTo>
                <a:lnTo>
                  <a:pt x="1" y="2319415"/>
                </a:lnTo>
                <a:lnTo>
                  <a:pt x="9885363" y="3462098"/>
                </a:lnTo>
                <a:close/>
              </a:path>
            </a:pathLst>
          </a:cu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765D0A9-AF13-42EA-974F-B9CE7539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主要工作回顾</a:t>
            </a: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CBB42AD1-D1CC-48E2-9A0D-EC13F126287B}"/>
              </a:ext>
            </a:extLst>
          </p:cNvPr>
          <p:cNvCxnSpPr>
            <a:cxnSpLocks/>
          </p:cNvCxnSpPr>
          <p:nvPr/>
        </p:nvCxnSpPr>
        <p:spPr>
          <a:xfrm flipH="1">
            <a:off x="0" y="1521806"/>
            <a:ext cx="1136844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27842DAD-F6B2-4EA3-91A0-3296C23DFD29}"/>
              </a:ext>
            </a:extLst>
          </p:cNvPr>
          <p:cNvSpPr/>
          <p:nvPr/>
        </p:nvSpPr>
        <p:spPr>
          <a:xfrm flipH="1">
            <a:off x="8585726" y="2427839"/>
            <a:ext cx="2855803" cy="1358900"/>
          </a:xfrm>
          <a:prstGeom prst="roundRect">
            <a:avLst>
              <a:gd name="adj" fmla="val 11994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8584CE47-FBE8-438A-BCC9-6B1F77066B81}"/>
              </a:ext>
            </a:extLst>
          </p:cNvPr>
          <p:cNvSpPr txBox="1"/>
          <p:nvPr/>
        </p:nvSpPr>
        <p:spPr>
          <a:xfrm flipH="1">
            <a:off x="8771581" y="2732250"/>
            <a:ext cx="2484091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</a:t>
            </a: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FEDD8DF9-E315-40E7-89B1-36C2B7DB29A9}"/>
              </a:ext>
            </a:extLst>
          </p:cNvPr>
          <p:cNvSpPr/>
          <p:nvPr/>
        </p:nvSpPr>
        <p:spPr>
          <a:xfrm flipH="1">
            <a:off x="9022960" y="2192839"/>
            <a:ext cx="1981335" cy="4247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12</a:t>
            </a:r>
            <a:r>
              <a:rPr lang="zh-CN" altLang="en-US" dirty="0">
                <a:latin typeface="+mj-ea"/>
                <a:ea typeface="+mj-ea"/>
              </a:rPr>
              <a:t>月</a:t>
            </a:r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A0E02CBC-CA8A-42F8-91B2-9B119BB33B2E}"/>
              </a:ext>
            </a:extLst>
          </p:cNvPr>
          <p:cNvSpPr/>
          <p:nvPr/>
        </p:nvSpPr>
        <p:spPr>
          <a:xfrm rot="16200000" flipH="1">
            <a:off x="9801262" y="1412691"/>
            <a:ext cx="424731" cy="252723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-19050" ty="-444500" sx="100000" sy="100000" flip="xy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61822B0D-2A17-43F5-8C80-0A936BCEAF10}"/>
              </a:ext>
            </a:extLst>
          </p:cNvPr>
          <p:cNvCxnSpPr>
            <a:cxnSpLocks/>
            <a:stCxn id="59" idx="3"/>
            <a:endCxn id="58" idx="0"/>
          </p:cNvCxnSpPr>
          <p:nvPr/>
        </p:nvCxnSpPr>
        <p:spPr>
          <a:xfrm flipH="1">
            <a:off x="10013627" y="1751418"/>
            <a:ext cx="1" cy="4414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0BA47FB7-78AE-4317-A643-A5F8710A4219}"/>
              </a:ext>
            </a:extLst>
          </p:cNvPr>
          <p:cNvSpPr/>
          <p:nvPr/>
        </p:nvSpPr>
        <p:spPr>
          <a:xfrm rot="16200000" flipH="1">
            <a:off x="8187220" y="1412691"/>
            <a:ext cx="424731" cy="252723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-19050" ty="-444500" sx="100000" sy="100000" flip="xy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13001803-99D8-4071-B905-D0149C14D6EC}"/>
              </a:ext>
            </a:extLst>
          </p:cNvPr>
          <p:cNvSpPr/>
          <p:nvPr/>
        </p:nvSpPr>
        <p:spPr>
          <a:xfrm flipH="1">
            <a:off x="6971684" y="4136418"/>
            <a:ext cx="2855803" cy="1358900"/>
          </a:xfrm>
          <a:prstGeom prst="roundRect">
            <a:avLst>
              <a:gd name="adj" fmla="val 11994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97B33795-CF96-401C-BBE8-DC4E8821A2F1}"/>
              </a:ext>
            </a:extLst>
          </p:cNvPr>
          <p:cNvSpPr txBox="1"/>
          <p:nvPr/>
        </p:nvSpPr>
        <p:spPr>
          <a:xfrm flipH="1">
            <a:off x="7157539" y="4440829"/>
            <a:ext cx="2484091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</a:t>
            </a:r>
          </a:p>
        </p:txBody>
      </p:sp>
      <p:sp>
        <p:nvSpPr>
          <p:cNvPr id="73" name="矩形: 圆角 72">
            <a:extLst>
              <a:ext uri="{FF2B5EF4-FFF2-40B4-BE49-F238E27FC236}">
                <a16:creationId xmlns:a16="http://schemas.microsoft.com/office/drawing/2014/main" id="{2E775640-B74D-4195-B8F1-FB40E74579CB}"/>
              </a:ext>
            </a:extLst>
          </p:cNvPr>
          <p:cNvSpPr/>
          <p:nvPr/>
        </p:nvSpPr>
        <p:spPr>
          <a:xfrm flipH="1">
            <a:off x="7408918" y="3901418"/>
            <a:ext cx="1981335" cy="4247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11</a:t>
            </a:r>
            <a:r>
              <a:rPr lang="zh-CN" altLang="en-US" dirty="0">
                <a:latin typeface="+mj-ea"/>
                <a:ea typeface="+mj-ea"/>
              </a:rPr>
              <a:t>月</a:t>
            </a:r>
          </a:p>
        </p:txBody>
      </p: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AF4CF184-441F-4F1A-808B-9DB91AEB3254}"/>
              </a:ext>
            </a:extLst>
          </p:cNvPr>
          <p:cNvCxnSpPr>
            <a:cxnSpLocks/>
            <a:stCxn id="63" idx="3"/>
            <a:endCxn id="73" idx="0"/>
          </p:cNvCxnSpPr>
          <p:nvPr/>
        </p:nvCxnSpPr>
        <p:spPr>
          <a:xfrm flipH="1">
            <a:off x="8399585" y="1751418"/>
            <a:ext cx="1" cy="215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48B4967B-F998-45D1-9C99-EF8B58B9269B}"/>
              </a:ext>
            </a:extLst>
          </p:cNvPr>
          <p:cNvSpPr/>
          <p:nvPr/>
        </p:nvSpPr>
        <p:spPr>
          <a:xfrm rot="16200000" flipH="1">
            <a:off x="6573178" y="1412691"/>
            <a:ext cx="424731" cy="252723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-19050" ty="-444500" sx="100000" sy="100000" flip="xy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9" name="矩形: 圆角 78">
            <a:extLst>
              <a:ext uri="{FF2B5EF4-FFF2-40B4-BE49-F238E27FC236}">
                <a16:creationId xmlns:a16="http://schemas.microsoft.com/office/drawing/2014/main" id="{1A5B4E77-C297-442F-95FF-2B58A082C32A}"/>
              </a:ext>
            </a:extLst>
          </p:cNvPr>
          <p:cNvSpPr/>
          <p:nvPr/>
        </p:nvSpPr>
        <p:spPr>
          <a:xfrm flipH="1">
            <a:off x="5357643" y="2272456"/>
            <a:ext cx="2855803" cy="1358900"/>
          </a:xfrm>
          <a:prstGeom prst="roundRect">
            <a:avLst>
              <a:gd name="adj" fmla="val 11994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4E7A3E07-3229-48D5-86B3-0C3D8174ACB8}"/>
              </a:ext>
            </a:extLst>
          </p:cNvPr>
          <p:cNvSpPr txBox="1"/>
          <p:nvPr/>
        </p:nvSpPr>
        <p:spPr>
          <a:xfrm flipH="1">
            <a:off x="5543498" y="2576867"/>
            <a:ext cx="2484091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</a:t>
            </a:r>
          </a:p>
        </p:txBody>
      </p:sp>
      <p:sp>
        <p:nvSpPr>
          <p:cNvPr id="81" name="矩形: 圆角 80">
            <a:extLst>
              <a:ext uri="{FF2B5EF4-FFF2-40B4-BE49-F238E27FC236}">
                <a16:creationId xmlns:a16="http://schemas.microsoft.com/office/drawing/2014/main" id="{5828C27F-0ACC-410B-BFC9-39B729A059EC}"/>
              </a:ext>
            </a:extLst>
          </p:cNvPr>
          <p:cNvSpPr/>
          <p:nvPr/>
        </p:nvSpPr>
        <p:spPr>
          <a:xfrm flipH="1">
            <a:off x="5794877" y="2037456"/>
            <a:ext cx="1981335" cy="4247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>
                <a:latin typeface="+mj-ea"/>
                <a:ea typeface="+mj-ea"/>
              </a:rPr>
              <a:t>10</a:t>
            </a:r>
            <a:r>
              <a:rPr lang="zh-CN" altLang="en-US">
                <a:latin typeface="+mj-ea"/>
                <a:ea typeface="+mj-ea"/>
              </a:rPr>
              <a:t>月</a:t>
            </a:r>
            <a:endParaRPr lang="zh-CN" altLang="en-US" dirty="0">
              <a:latin typeface="+mj-ea"/>
              <a:ea typeface="+mj-ea"/>
            </a:endParaRPr>
          </a:p>
        </p:txBody>
      </p: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CBF78812-0A3F-4164-B914-4C3B474008EF}"/>
              </a:ext>
            </a:extLst>
          </p:cNvPr>
          <p:cNvCxnSpPr>
            <a:cxnSpLocks/>
            <a:stCxn id="67" idx="3"/>
            <a:endCxn id="81" idx="0"/>
          </p:cNvCxnSpPr>
          <p:nvPr/>
        </p:nvCxnSpPr>
        <p:spPr>
          <a:xfrm flipH="1">
            <a:off x="6785544" y="1751418"/>
            <a:ext cx="0" cy="286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D52E42F7-C7A5-4576-83A9-6DD224D27BF1}"/>
              </a:ext>
            </a:extLst>
          </p:cNvPr>
          <p:cNvSpPr/>
          <p:nvPr/>
        </p:nvSpPr>
        <p:spPr>
          <a:xfrm rot="16200000" flipH="1">
            <a:off x="4959137" y="1412691"/>
            <a:ext cx="424731" cy="252723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-19050" ty="-444500" sx="100000" sy="100000" flip="xy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6" name="矩形: 圆角 85">
            <a:extLst>
              <a:ext uri="{FF2B5EF4-FFF2-40B4-BE49-F238E27FC236}">
                <a16:creationId xmlns:a16="http://schemas.microsoft.com/office/drawing/2014/main" id="{B986BA0C-1BC1-4C78-B359-12BE9553FD2A}"/>
              </a:ext>
            </a:extLst>
          </p:cNvPr>
          <p:cNvSpPr/>
          <p:nvPr/>
        </p:nvSpPr>
        <p:spPr>
          <a:xfrm flipH="1">
            <a:off x="3743602" y="4720423"/>
            <a:ext cx="2855803" cy="1358900"/>
          </a:xfrm>
          <a:prstGeom prst="roundRect">
            <a:avLst>
              <a:gd name="adj" fmla="val 11994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576CAF42-A3D2-41AD-9898-E11E96255761}"/>
              </a:ext>
            </a:extLst>
          </p:cNvPr>
          <p:cNvSpPr txBox="1"/>
          <p:nvPr/>
        </p:nvSpPr>
        <p:spPr>
          <a:xfrm flipH="1">
            <a:off x="3929457" y="5024834"/>
            <a:ext cx="2484091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</a:t>
            </a:r>
          </a:p>
        </p:txBody>
      </p:sp>
      <p:sp>
        <p:nvSpPr>
          <p:cNvPr id="88" name="矩形: 圆角 87">
            <a:extLst>
              <a:ext uri="{FF2B5EF4-FFF2-40B4-BE49-F238E27FC236}">
                <a16:creationId xmlns:a16="http://schemas.microsoft.com/office/drawing/2014/main" id="{5D0E1B8A-9B74-4F94-ACCA-412B88EE4875}"/>
              </a:ext>
            </a:extLst>
          </p:cNvPr>
          <p:cNvSpPr/>
          <p:nvPr/>
        </p:nvSpPr>
        <p:spPr>
          <a:xfrm flipH="1">
            <a:off x="4180836" y="4485423"/>
            <a:ext cx="1981335" cy="4247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9</a:t>
            </a:r>
            <a:r>
              <a:rPr lang="zh-CN" altLang="en-US" dirty="0">
                <a:latin typeface="+mj-ea"/>
                <a:ea typeface="+mj-ea"/>
              </a:rPr>
              <a:t>月</a:t>
            </a:r>
          </a:p>
        </p:txBody>
      </p:sp>
      <p:cxnSp>
        <p:nvCxnSpPr>
          <p:cNvPr id="89" name="直接连接符 88">
            <a:extLst>
              <a:ext uri="{FF2B5EF4-FFF2-40B4-BE49-F238E27FC236}">
                <a16:creationId xmlns:a16="http://schemas.microsoft.com/office/drawing/2014/main" id="{1E11D8C0-8C7C-4112-9908-6ECDFD9D64CC}"/>
              </a:ext>
            </a:extLst>
          </p:cNvPr>
          <p:cNvCxnSpPr>
            <a:cxnSpLocks/>
            <a:stCxn id="68" idx="3"/>
            <a:endCxn id="88" idx="0"/>
          </p:cNvCxnSpPr>
          <p:nvPr/>
        </p:nvCxnSpPr>
        <p:spPr>
          <a:xfrm>
            <a:off x="5171503" y="1751418"/>
            <a:ext cx="0" cy="2734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522B59A1-9ECC-499C-81CB-56CC0214A8D6}"/>
              </a:ext>
            </a:extLst>
          </p:cNvPr>
          <p:cNvSpPr/>
          <p:nvPr/>
        </p:nvSpPr>
        <p:spPr>
          <a:xfrm rot="16200000" flipH="1">
            <a:off x="3345093" y="1412691"/>
            <a:ext cx="424731" cy="252723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-19050" ty="-444500" sx="100000" sy="100000" flip="xy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93" name="直接连接符 92">
            <a:extLst>
              <a:ext uri="{FF2B5EF4-FFF2-40B4-BE49-F238E27FC236}">
                <a16:creationId xmlns:a16="http://schemas.microsoft.com/office/drawing/2014/main" id="{5C58BC7C-2D13-4A4B-AF5D-986AB1048F59}"/>
              </a:ext>
            </a:extLst>
          </p:cNvPr>
          <p:cNvCxnSpPr>
            <a:cxnSpLocks/>
            <a:stCxn id="69" idx="3"/>
            <a:endCxn id="97" idx="0"/>
          </p:cNvCxnSpPr>
          <p:nvPr/>
        </p:nvCxnSpPr>
        <p:spPr>
          <a:xfrm>
            <a:off x="3557459" y="1751418"/>
            <a:ext cx="1" cy="564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矩形: 圆角 94">
            <a:extLst>
              <a:ext uri="{FF2B5EF4-FFF2-40B4-BE49-F238E27FC236}">
                <a16:creationId xmlns:a16="http://schemas.microsoft.com/office/drawing/2014/main" id="{15B95F52-47CF-41DB-AB13-C45900E7C06C}"/>
              </a:ext>
            </a:extLst>
          </p:cNvPr>
          <p:cNvSpPr/>
          <p:nvPr/>
        </p:nvSpPr>
        <p:spPr>
          <a:xfrm flipH="1">
            <a:off x="2129560" y="2550643"/>
            <a:ext cx="2855803" cy="1358900"/>
          </a:xfrm>
          <a:prstGeom prst="roundRect">
            <a:avLst>
              <a:gd name="adj" fmla="val 11994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29278E7D-5527-4300-9D57-E3D4DB00B522}"/>
              </a:ext>
            </a:extLst>
          </p:cNvPr>
          <p:cNvSpPr txBox="1"/>
          <p:nvPr/>
        </p:nvSpPr>
        <p:spPr>
          <a:xfrm flipH="1">
            <a:off x="2315415" y="2855054"/>
            <a:ext cx="2484091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</a:t>
            </a:r>
          </a:p>
        </p:txBody>
      </p:sp>
      <p:sp>
        <p:nvSpPr>
          <p:cNvPr id="97" name="矩形: 圆角 96">
            <a:extLst>
              <a:ext uri="{FF2B5EF4-FFF2-40B4-BE49-F238E27FC236}">
                <a16:creationId xmlns:a16="http://schemas.microsoft.com/office/drawing/2014/main" id="{58AE4EAA-BA40-4D92-95BD-F0F4CD4FC8BE}"/>
              </a:ext>
            </a:extLst>
          </p:cNvPr>
          <p:cNvSpPr/>
          <p:nvPr/>
        </p:nvSpPr>
        <p:spPr>
          <a:xfrm flipH="1">
            <a:off x="2566794" y="2315643"/>
            <a:ext cx="1981335" cy="4247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8</a:t>
            </a:r>
            <a:r>
              <a:rPr lang="zh-CN" altLang="en-US" dirty="0">
                <a:latin typeface="+mj-ea"/>
                <a:ea typeface="+mj-ea"/>
              </a:rPr>
              <a:t>月</a:t>
            </a:r>
          </a:p>
        </p:txBody>
      </p:sp>
      <p:sp>
        <p:nvSpPr>
          <p:cNvPr id="74" name="矩形: 圆角 73">
            <a:extLst>
              <a:ext uri="{FF2B5EF4-FFF2-40B4-BE49-F238E27FC236}">
                <a16:creationId xmlns:a16="http://schemas.microsoft.com/office/drawing/2014/main" id="{04447CBF-A60F-4042-8468-ADD03A2F5B5E}"/>
              </a:ext>
            </a:extLst>
          </p:cNvPr>
          <p:cNvSpPr/>
          <p:nvPr/>
        </p:nvSpPr>
        <p:spPr>
          <a:xfrm rot="16200000" flipH="1">
            <a:off x="1731055" y="1412691"/>
            <a:ext cx="424731" cy="252723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-19050" ty="-444500" sx="100000" sy="100000" flip="xy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1" name="矩形: 圆角 100">
            <a:extLst>
              <a:ext uri="{FF2B5EF4-FFF2-40B4-BE49-F238E27FC236}">
                <a16:creationId xmlns:a16="http://schemas.microsoft.com/office/drawing/2014/main" id="{BA2F4710-6CC6-4193-BD4C-D20851903704}"/>
              </a:ext>
            </a:extLst>
          </p:cNvPr>
          <p:cNvSpPr/>
          <p:nvPr/>
        </p:nvSpPr>
        <p:spPr>
          <a:xfrm flipH="1">
            <a:off x="515519" y="4446470"/>
            <a:ext cx="2855803" cy="1358900"/>
          </a:xfrm>
          <a:prstGeom prst="roundRect">
            <a:avLst>
              <a:gd name="adj" fmla="val 11994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7262B66C-8ACC-4933-B2FB-4A11B23EFD88}"/>
              </a:ext>
            </a:extLst>
          </p:cNvPr>
          <p:cNvSpPr txBox="1"/>
          <p:nvPr/>
        </p:nvSpPr>
        <p:spPr>
          <a:xfrm flipH="1">
            <a:off x="701374" y="4750881"/>
            <a:ext cx="2484091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</a:t>
            </a:r>
          </a:p>
        </p:txBody>
      </p:sp>
      <p:sp>
        <p:nvSpPr>
          <p:cNvPr id="103" name="矩形: 圆角 102">
            <a:extLst>
              <a:ext uri="{FF2B5EF4-FFF2-40B4-BE49-F238E27FC236}">
                <a16:creationId xmlns:a16="http://schemas.microsoft.com/office/drawing/2014/main" id="{0E8312B2-6E7B-49EC-B680-995BD9A4A60A}"/>
              </a:ext>
            </a:extLst>
          </p:cNvPr>
          <p:cNvSpPr/>
          <p:nvPr/>
        </p:nvSpPr>
        <p:spPr>
          <a:xfrm flipH="1">
            <a:off x="952753" y="4211470"/>
            <a:ext cx="1981335" cy="4247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7</a:t>
            </a:r>
            <a:r>
              <a:rPr lang="zh-CN" altLang="en-US" dirty="0">
                <a:latin typeface="+mj-ea"/>
                <a:ea typeface="+mj-ea"/>
              </a:rPr>
              <a:t>月</a:t>
            </a:r>
          </a:p>
        </p:txBody>
      </p:sp>
      <p:cxnSp>
        <p:nvCxnSpPr>
          <p:cNvPr id="104" name="直接连接符 103">
            <a:extLst>
              <a:ext uri="{FF2B5EF4-FFF2-40B4-BE49-F238E27FC236}">
                <a16:creationId xmlns:a16="http://schemas.microsoft.com/office/drawing/2014/main" id="{805B777C-1944-4BEE-9A58-31527F2011CE}"/>
              </a:ext>
            </a:extLst>
          </p:cNvPr>
          <p:cNvCxnSpPr>
            <a:cxnSpLocks/>
            <a:stCxn id="74" idx="3"/>
            <a:endCxn id="103" idx="0"/>
          </p:cNvCxnSpPr>
          <p:nvPr/>
        </p:nvCxnSpPr>
        <p:spPr>
          <a:xfrm flipH="1">
            <a:off x="1943420" y="1751418"/>
            <a:ext cx="1" cy="2460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椭圆 44">
            <a:extLst>
              <a:ext uri="{FF2B5EF4-FFF2-40B4-BE49-F238E27FC236}">
                <a16:creationId xmlns:a16="http://schemas.microsoft.com/office/drawing/2014/main" id="{190BF344-D5A0-4387-9CD6-1F256AEE4951}"/>
              </a:ext>
            </a:extLst>
          </p:cNvPr>
          <p:cNvSpPr/>
          <p:nvPr/>
        </p:nvSpPr>
        <p:spPr>
          <a:xfrm>
            <a:off x="515519" y="1897038"/>
            <a:ext cx="1130300" cy="1130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80000"/>
                  <a:lumOff val="20000"/>
                </a:schemeClr>
              </a:gs>
              <a:gs pos="7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outerShdw blurRad="254000" dist="38100" dir="3900000" sx="110000" sy="110000" algn="tl" rotWithShape="0">
              <a:schemeClr val="accent1">
                <a:alpha val="20000"/>
              </a:schemeClr>
            </a:outerShdw>
            <a:reflection blurRad="6350" stA="40000" endPos="43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42AF391A-DF27-4E4D-903E-52B671384D45}"/>
              </a:ext>
            </a:extLst>
          </p:cNvPr>
          <p:cNvGrpSpPr/>
          <p:nvPr/>
        </p:nvGrpSpPr>
        <p:grpSpPr>
          <a:xfrm>
            <a:off x="731352" y="2190046"/>
            <a:ext cx="698634" cy="544285"/>
            <a:chOff x="6934200" y="279400"/>
            <a:chExt cx="1092200" cy="850900"/>
          </a:xfrm>
        </p:grpSpPr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24CBE986-6DC4-4F68-A4B7-1C76073EAA77}"/>
                </a:ext>
              </a:extLst>
            </p:cNvPr>
            <p:cNvCxnSpPr>
              <a:cxnSpLocks/>
            </p:cNvCxnSpPr>
            <p:nvPr/>
          </p:nvCxnSpPr>
          <p:spPr>
            <a:xfrm>
              <a:off x="6934200" y="704850"/>
              <a:ext cx="749300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F19F6BB8-7CF2-44C7-B1B6-27F3F524E0A1}"/>
                </a:ext>
              </a:extLst>
            </p:cNvPr>
            <p:cNvGrpSpPr/>
            <p:nvPr/>
          </p:nvGrpSpPr>
          <p:grpSpPr>
            <a:xfrm>
              <a:off x="7556500" y="279400"/>
              <a:ext cx="469900" cy="850900"/>
              <a:chOff x="3721100" y="-584200"/>
              <a:chExt cx="1270000" cy="2540000"/>
            </a:xfrm>
          </p:grpSpPr>
          <p:sp>
            <p:nvSpPr>
              <p:cNvPr id="50" name="弧形 49">
                <a:extLst>
                  <a:ext uri="{FF2B5EF4-FFF2-40B4-BE49-F238E27FC236}">
                    <a16:creationId xmlns:a16="http://schemas.microsoft.com/office/drawing/2014/main" id="{D774D09C-062B-4C42-A492-51A10F7D54DD}"/>
                  </a:ext>
                </a:extLst>
              </p:cNvPr>
              <p:cNvSpPr/>
              <p:nvPr/>
            </p:nvSpPr>
            <p:spPr>
              <a:xfrm rot="10800000">
                <a:off x="3721100" y="-584200"/>
                <a:ext cx="1270000" cy="1270000"/>
              </a:xfrm>
              <a:prstGeom prst="arc">
                <a:avLst/>
              </a:prstGeom>
              <a:ln w="158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弧形 50">
                <a:extLst>
                  <a:ext uri="{FF2B5EF4-FFF2-40B4-BE49-F238E27FC236}">
                    <a16:creationId xmlns:a16="http://schemas.microsoft.com/office/drawing/2014/main" id="{024A5A23-9D8C-4CCC-B4B3-3EB058ACF912}"/>
                  </a:ext>
                </a:extLst>
              </p:cNvPr>
              <p:cNvSpPr/>
              <p:nvPr/>
            </p:nvSpPr>
            <p:spPr>
              <a:xfrm rot="10800000" flipV="1">
                <a:off x="3721100" y="685800"/>
                <a:ext cx="1270000" cy="1270000"/>
              </a:xfrm>
              <a:prstGeom prst="arc">
                <a:avLst/>
              </a:prstGeom>
              <a:ln w="158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3" name="椭圆 52">
            <a:extLst>
              <a:ext uri="{FF2B5EF4-FFF2-40B4-BE49-F238E27FC236}">
                <a16:creationId xmlns:a16="http://schemas.microsoft.com/office/drawing/2014/main" id="{1BE49CFB-B802-4AC8-9FD8-29CC5D421FB3}"/>
              </a:ext>
            </a:extLst>
          </p:cNvPr>
          <p:cNvSpPr/>
          <p:nvPr/>
        </p:nvSpPr>
        <p:spPr>
          <a:xfrm flipH="1">
            <a:off x="10311229" y="4949023"/>
            <a:ext cx="1130300" cy="1130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80000"/>
                  <a:lumOff val="20000"/>
                </a:schemeClr>
              </a:gs>
              <a:gs pos="7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outerShdw blurRad="254000" dist="38100" dir="3900000" sx="110000" sy="110000" algn="tl" rotWithShape="0">
              <a:schemeClr val="accent1">
                <a:alpha val="20000"/>
              </a:schemeClr>
            </a:outerShdw>
            <a:reflection blurRad="6350" stA="40000" endPos="43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744CAFC7-4F86-4EB4-A881-0F40022B9E6E}"/>
              </a:ext>
            </a:extLst>
          </p:cNvPr>
          <p:cNvGrpSpPr/>
          <p:nvPr/>
        </p:nvGrpSpPr>
        <p:grpSpPr>
          <a:xfrm flipH="1">
            <a:off x="10527062" y="5242031"/>
            <a:ext cx="698634" cy="544285"/>
            <a:chOff x="6934200" y="279400"/>
            <a:chExt cx="1092200" cy="850900"/>
          </a:xfrm>
        </p:grpSpPr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4485EEE3-95D4-4A14-8DFA-B32503A7BC68}"/>
                </a:ext>
              </a:extLst>
            </p:cNvPr>
            <p:cNvCxnSpPr>
              <a:cxnSpLocks/>
            </p:cNvCxnSpPr>
            <p:nvPr/>
          </p:nvCxnSpPr>
          <p:spPr>
            <a:xfrm>
              <a:off x="6934200" y="704850"/>
              <a:ext cx="749300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BFA8D869-3363-4678-BAF0-EE19E0289EAD}"/>
                </a:ext>
              </a:extLst>
            </p:cNvPr>
            <p:cNvGrpSpPr/>
            <p:nvPr/>
          </p:nvGrpSpPr>
          <p:grpSpPr>
            <a:xfrm>
              <a:off x="7556500" y="279400"/>
              <a:ext cx="469900" cy="850900"/>
              <a:chOff x="3721100" y="-584200"/>
              <a:chExt cx="1270000" cy="2540000"/>
            </a:xfrm>
          </p:grpSpPr>
          <p:sp>
            <p:nvSpPr>
              <p:cNvPr id="65" name="弧形 64">
                <a:extLst>
                  <a:ext uri="{FF2B5EF4-FFF2-40B4-BE49-F238E27FC236}">
                    <a16:creationId xmlns:a16="http://schemas.microsoft.com/office/drawing/2014/main" id="{4D76F680-9DB5-4C67-A49E-09DD6ADB790C}"/>
                  </a:ext>
                </a:extLst>
              </p:cNvPr>
              <p:cNvSpPr/>
              <p:nvPr/>
            </p:nvSpPr>
            <p:spPr>
              <a:xfrm rot="10800000">
                <a:off x="3721100" y="-584200"/>
                <a:ext cx="1270000" cy="1270000"/>
              </a:xfrm>
              <a:prstGeom prst="arc">
                <a:avLst/>
              </a:prstGeom>
              <a:ln w="158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弧形 65">
                <a:extLst>
                  <a:ext uri="{FF2B5EF4-FFF2-40B4-BE49-F238E27FC236}">
                    <a16:creationId xmlns:a16="http://schemas.microsoft.com/office/drawing/2014/main" id="{27EE4F04-CD40-4BEE-B1CE-7BDBBCE5133B}"/>
                  </a:ext>
                </a:extLst>
              </p:cNvPr>
              <p:cNvSpPr/>
              <p:nvPr/>
            </p:nvSpPr>
            <p:spPr>
              <a:xfrm rot="10800000" flipV="1">
                <a:off x="3721100" y="685800"/>
                <a:ext cx="1270000" cy="1270000"/>
              </a:xfrm>
              <a:prstGeom prst="arc">
                <a:avLst/>
              </a:prstGeom>
              <a:ln w="158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6652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小鸟&#10;&#10;低可信度描述已自动生成">
            <a:extLst>
              <a:ext uri="{FF2B5EF4-FFF2-40B4-BE49-F238E27FC236}">
                <a16:creationId xmlns:a16="http://schemas.microsoft.com/office/drawing/2014/main" id="{D71021C7-58C3-4BD4-9573-941EA48E3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5746"/>
          <a:stretch>
            <a:fillRect/>
          </a:stretch>
        </p:blipFill>
        <p:spPr>
          <a:xfrm>
            <a:off x="0" y="1765658"/>
            <a:ext cx="12192000" cy="5092343"/>
          </a:xfrm>
          <a:custGeom>
            <a:avLst/>
            <a:gdLst>
              <a:gd name="connsiteX0" fmla="*/ 0 w 12192000"/>
              <a:gd name="connsiteY0" fmla="*/ 0 h 5092343"/>
              <a:gd name="connsiteX1" fmla="*/ 12192000 w 12192000"/>
              <a:gd name="connsiteY1" fmla="*/ 0 h 5092343"/>
              <a:gd name="connsiteX2" fmla="*/ 12192000 w 12192000"/>
              <a:gd name="connsiteY2" fmla="*/ 5092343 h 5092343"/>
              <a:gd name="connsiteX3" fmla="*/ 0 w 12192000"/>
              <a:gd name="connsiteY3" fmla="*/ 5092343 h 509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92343">
                <a:moveTo>
                  <a:pt x="0" y="0"/>
                </a:moveTo>
                <a:lnTo>
                  <a:pt x="12192000" y="0"/>
                </a:lnTo>
                <a:lnTo>
                  <a:pt x="12192000" y="5092343"/>
                </a:lnTo>
                <a:lnTo>
                  <a:pt x="0" y="5092343"/>
                </a:lnTo>
                <a:close/>
              </a:path>
            </a:pathLst>
          </a:cu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765D0A9-AF13-42EA-974F-B9CE7539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项目概述</a:t>
            </a: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94ACB4DF-DE39-4F99-8658-A8F1743D9386}"/>
              </a:ext>
            </a:extLst>
          </p:cNvPr>
          <p:cNvSpPr/>
          <p:nvPr/>
        </p:nvSpPr>
        <p:spPr>
          <a:xfrm flipH="1">
            <a:off x="1613077" y="1430218"/>
            <a:ext cx="8437149" cy="2190437"/>
          </a:xfrm>
          <a:prstGeom prst="roundRect">
            <a:avLst>
              <a:gd name="adj" fmla="val 13602"/>
            </a:avLst>
          </a:prstGeom>
          <a:solidFill>
            <a:schemeClr val="accent1">
              <a:alpha val="92000"/>
            </a:schemeClr>
          </a:solidFill>
          <a:ln>
            <a:noFill/>
          </a:ln>
          <a:effectLst>
            <a:outerShdw blurRad="254000" dist="38100" dir="3900000" sx="102000" sy="102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8F0E69A-10BF-4E9D-8F3B-D754BBCD096A}"/>
              </a:ext>
            </a:extLst>
          </p:cNvPr>
          <p:cNvSpPr txBox="1"/>
          <p:nvPr/>
        </p:nvSpPr>
        <p:spPr>
          <a:xfrm flipH="1">
            <a:off x="1928534" y="1806735"/>
            <a:ext cx="7806235" cy="5981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bg1"/>
                </a:solidFill>
              </a:rPr>
              <a:t>请填入您的内容，或复制内容后点击右键选择只保留文本来粘贴您的内容。请填入您的内容，或复制内容后点击右键选择只保留文本来粘贴您的内容。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FBFDBDB-A56A-4931-8E8D-A951E116722C}"/>
              </a:ext>
            </a:extLst>
          </p:cNvPr>
          <p:cNvSpPr txBox="1"/>
          <p:nvPr/>
        </p:nvSpPr>
        <p:spPr>
          <a:xfrm flipH="1">
            <a:off x="1928534" y="2645961"/>
            <a:ext cx="7806235" cy="5981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bg1"/>
                </a:solidFill>
              </a:rPr>
              <a:t>请填入您的内容，或复制内容后点击右键选择只保留文本来粘贴您的内容。请填入您的内容，或复制内容后点击右键选择只保留文本来粘贴您的内容。</a:t>
            </a: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2D977CD7-BC25-45FB-9A60-64F23515B00C}"/>
              </a:ext>
            </a:extLst>
          </p:cNvPr>
          <p:cNvSpPr/>
          <p:nvPr/>
        </p:nvSpPr>
        <p:spPr>
          <a:xfrm flipH="1">
            <a:off x="7097531" y="1143000"/>
            <a:ext cx="2512586" cy="53505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项目背景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7CDFC6B9-79E6-4A19-9CED-23637EC8F7E3}"/>
              </a:ext>
            </a:extLst>
          </p:cNvPr>
          <p:cNvSpPr/>
          <p:nvPr/>
        </p:nvSpPr>
        <p:spPr>
          <a:xfrm flipH="1">
            <a:off x="744775" y="3956363"/>
            <a:ext cx="8674536" cy="2190437"/>
          </a:xfrm>
          <a:prstGeom prst="roundRect">
            <a:avLst>
              <a:gd name="adj" fmla="val 13602"/>
            </a:avLst>
          </a:prstGeom>
          <a:solidFill>
            <a:schemeClr val="accent1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2F0C6A2-F8AB-4D56-A069-9BB0CF3F7D7F}"/>
              </a:ext>
            </a:extLst>
          </p:cNvPr>
          <p:cNvSpPr txBox="1"/>
          <p:nvPr/>
        </p:nvSpPr>
        <p:spPr>
          <a:xfrm flipH="1">
            <a:off x="1069108" y="4332880"/>
            <a:ext cx="8025871" cy="5981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请填入您的内容，或复制内容后点击右键选择只保留文本来粘贴您的内容。请填入您的内容，或复制内容后点击右键选择只保留文本来粘贴您的内容。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358D7BE-730D-4170-997A-28D037550856}"/>
              </a:ext>
            </a:extLst>
          </p:cNvPr>
          <p:cNvSpPr txBox="1"/>
          <p:nvPr/>
        </p:nvSpPr>
        <p:spPr>
          <a:xfrm flipH="1">
            <a:off x="1069108" y="5172106"/>
            <a:ext cx="8025871" cy="5981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请填入您的内容，或复制内容后点击右键选择只保留文本来粘贴您的内容。请填入您的内容，或复制内容后点击右键选择只保留文本来粘贴您的内容。</a:t>
            </a: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322DB293-E982-4BE6-BE55-A2B24BB63663}"/>
              </a:ext>
            </a:extLst>
          </p:cNvPr>
          <p:cNvSpPr/>
          <p:nvPr/>
        </p:nvSpPr>
        <p:spPr>
          <a:xfrm>
            <a:off x="1299244" y="3669145"/>
            <a:ext cx="2512586" cy="53505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项目规划</a:t>
            </a:r>
          </a:p>
        </p:txBody>
      </p:sp>
      <p:pic>
        <p:nvPicPr>
          <p:cNvPr id="22" name="图片 21" descr="小鸟&#10;&#10;低可信度描述已自动生成">
            <a:extLst>
              <a:ext uri="{FF2B5EF4-FFF2-40B4-BE49-F238E27FC236}">
                <a16:creationId xmlns:a16="http://schemas.microsoft.com/office/drawing/2014/main" id="{C8D37DD6-E3DE-4260-AAD6-BEE61AABD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8798" r="56778"/>
          <a:stretch>
            <a:fillRect/>
          </a:stretch>
        </p:blipFill>
        <p:spPr>
          <a:xfrm flipH="1">
            <a:off x="1" y="1"/>
            <a:ext cx="5269607" cy="2825625"/>
          </a:xfrm>
          <a:custGeom>
            <a:avLst/>
            <a:gdLst>
              <a:gd name="connsiteX0" fmla="*/ 5269607 w 5269607"/>
              <a:gd name="connsiteY0" fmla="*/ 0 h 2825625"/>
              <a:gd name="connsiteX1" fmla="*/ 0 w 5269607"/>
              <a:gd name="connsiteY1" fmla="*/ 0 h 2825625"/>
              <a:gd name="connsiteX2" fmla="*/ 0 w 5269607"/>
              <a:gd name="connsiteY2" fmla="*/ 2825625 h 2825625"/>
              <a:gd name="connsiteX3" fmla="*/ 5269607 w 5269607"/>
              <a:gd name="connsiteY3" fmla="*/ 2825625 h 282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9607" h="2825625">
                <a:moveTo>
                  <a:pt x="5269607" y="0"/>
                </a:moveTo>
                <a:lnTo>
                  <a:pt x="0" y="0"/>
                </a:lnTo>
                <a:lnTo>
                  <a:pt x="0" y="2825625"/>
                </a:lnTo>
                <a:lnTo>
                  <a:pt x="5269607" y="28256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7199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65D0A9-AF13-42EA-974F-B9CE75395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603968"/>
            <a:ext cx="8308975" cy="424732"/>
          </a:xfrm>
        </p:spPr>
        <p:txBody>
          <a:bodyPr/>
          <a:lstStyle/>
          <a:p>
            <a:r>
              <a:rPr lang="zh-CN" altLang="en-US" dirty="0"/>
              <a:t>项目背景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8607ED5-11A1-4382-BC14-45FCBFC6F5B3}"/>
              </a:ext>
            </a:extLst>
          </p:cNvPr>
          <p:cNvSpPr>
            <a:spLocks/>
          </p:cNvSpPr>
          <p:nvPr/>
        </p:nvSpPr>
        <p:spPr>
          <a:xfrm>
            <a:off x="6160997" y="1421777"/>
            <a:ext cx="5148887" cy="2162153"/>
          </a:xfrm>
          <a:prstGeom prst="roundRect">
            <a:avLst>
              <a:gd name="adj" fmla="val 8460"/>
            </a:avLst>
          </a:prstGeom>
          <a:blipFill dpi="0" rotWithShape="1">
            <a:blip r:embed="rId3"/>
            <a:srcRect/>
            <a:tile tx="-19050" ty="-444500" sx="100000" sy="100000" flip="xy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E0A2B58-B88B-4ECA-98E9-2B2EE4A27E45}"/>
              </a:ext>
            </a:extLst>
          </p:cNvPr>
          <p:cNvGrpSpPr/>
          <p:nvPr/>
        </p:nvGrpSpPr>
        <p:grpSpPr>
          <a:xfrm>
            <a:off x="871042" y="3762292"/>
            <a:ext cx="10438841" cy="2229077"/>
            <a:chOff x="871042" y="3660692"/>
            <a:chExt cx="10438841" cy="2229077"/>
          </a:xfrm>
        </p:grpSpPr>
        <p:sp>
          <p:nvSpPr>
            <p:cNvPr id="54" name="矩形: 圆角 53">
              <a:extLst>
                <a:ext uri="{FF2B5EF4-FFF2-40B4-BE49-F238E27FC236}">
                  <a16:creationId xmlns:a16="http://schemas.microsoft.com/office/drawing/2014/main" id="{A06EACA2-2A16-4378-AA26-441C50250B12}"/>
                </a:ext>
              </a:extLst>
            </p:cNvPr>
            <p:cNvSpPr>
              <a:spLocks/>
            </p:cNvSpPr>
            <p:nvPr/>
          </p:nvSpPr>
          <p:spPr>
            <a:xfrm flipH="1">
              <a:off x="4423708" y="3660692"/>
              <a:ext cx="3333509" cy="2229077"/>
            </a:xfrm>
            <a:prstGeom prst="roundRect">
              <a:avLst>
                <a:gd name="adj" fmla="val 6729"/>
              </a:avLst>
            </a:prstGeom>
            <a:ln>
              <a:noFill/>
            </a:ln>
            <a:effectLst>
              <a:outerShdw blurRad="254000" dist="38100" dir="3900000" sx="102000" sy="102000" algn="tl" rotWithShape="0">
                <a:schemeClr val="accent1">
                  <a:alpha val="20000"/>
                </a:schemeClr>
              </a:outerShdw>
              <a:reflection blurRad="6350" stA="20000" endPos="40000" dist="1016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C62EC830-0140-43E4-B243-2037176CAD43}"/>
                </a:ext>
              </a:extLst>
            </p:cNvPr>
            <p:cNvSpPr txBox="1"/>
            <p:nvPr/>
          </p:nvSpPr>
          <p:spPr>
            <a:xfrm>
              <a:off x="4653132" y="4012630"/>
              <a:ext cx="1366080" cy="40011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项目背景</a:t>
              </a:r>
              <a:r>
                <a:rPr lang="en-US" altLang="zh-CN" sz="2000" b="1" dirty="0">
                  <a:solidFill>
                    <a:schemeClr val="bg1"/>
                  </a:solidFill>
                  <a:latin typeface="+mj-ea"/>
                  <a:ea typeface="+mj-ea"/>
                </a:rPr>
                <a:t>2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81276CA9-54A6-4793-B41C-AFDDD5B3C57C}"/>
                </a:ext>
              </a:extLst>
            </p:cNvPr>
            <p:cNvSpPr txBox="1"/>
            <p:nvPr/>
          </p:nvSpPr>
          <p:spPr>
            <a:xfrm>
              <a:off x="4653132" y="4591101"/>
              <a:ext cx="2874662" cy="10191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dirty="0">
                  <a:solidFill>
                    <a:schemeClr val="bg1"/>
                  </a:solidFill>
                </a:rPr>
                <a:t>请填入您的内容，或复制内容后点击右键选择只保留文本来粘贴您的内容。</a:t>
              </a:r>
            </a:p>
          </p:txBody>
        </p:sp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67BB9177-E5CA-4F06-9BE5-C3EB5A7452C8}"/>
                </a:ext>
              </a:extLst>
            </p:cNvPr>
            <p:cNvSpPr/>
            <p:nvPr/>
          </p:nvSpPr>
          <p:spPr>
            <a:xfrm>
              <a:off x="6307515" y="3833849"/>
              <a:ext cx="1258128" cy="46166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82000">
                  <a:schemeClr val="accent4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zh-CN" altLang="en-US" dirty="0">
                  <a:latin typeface="+mj-ea"/>
                  <a:ea typeface="+mj-ea"/>
                </a:rPr>
                <a:t>可行性</a:t>
              </a:r>
            </a:p>
          </p:txBody>
        </p:sp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08D97B59-477E-48EF-A6B8-95186602AF57}"/>
                </a:ext>
              </a:extLst>
            </p:cNvPr>
            <p:cNvSpPr>
              <a:spLocks/>
            </p:cNvSpPr>
            <p:nvPr/>
          </p:nvSpPr>
          <p:spPr>
            <a:xfrm flipH="1">
              <a:off x="7976374" y="3660692"/>
              <a:ext cx="3333509" cy="2229077"/>
            </a:xfrm>
            <a:prstGeom prst="roundRect">
              <a:avLst>
                <a:gd name="adj" fmla="val 6729"/>
              </a:avLst>
            </a:prstGeom>
            <a:ln>
              <a:noFill/>
            </a:ln>
            <a:effectLst>
              <a:outerShdw blurRad="254000" dist="38100" dir="3900000" sx="102000" sy="102000" algn="tl" rotWithShape="0">
                <a:schemeClr val="accent1">
                  <a:alpha val="20000"/>
                </a:schemeClr>
              </a:outerShdw>
              <a:reflection blurRad="6350" stA="20000" endPos="40000" dist="1016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03112449-C46D-4B21-B5AC-2322118B7111}"/>
                </a:ext>
              </a:extLst>
            </p:cNvPr>
            <p:cNvSpPr txBox="1"/>
            <p:nvPr/>
          </p:nvSpPr>
          <p:spPr>
            <a:xfrm>
              <a:off x="8205798" y="4012630"/>
              <a:ext cx="1366080" cy="40011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项目背景</a:t>
              </a:r>
              <a:r>
                <a:rPr lang="en-US" altLang="zh-CN" sz="2000" b="1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E2E849CE-802A-4E10-BBB3-768641B8BA85}"/>
                </a:ext>
              </a:extLst>
            </p:cNvPr>
            <p:cNvSpPr txBox="1"/>
            <p:nvPr/>
          </p:nvSpPr>
          <p:spPr>
            <a:xfrm>
              <a:off x="8205798" y="4591101"/>
              <a:ext cx="2874662" cy="10191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dirty="0">
                  <a:solidFill>
                    <a:schemeClr val="bg1"/>
                  </a:solidFill>
                </a:rPr>
                <a:t>请填入您的内容，或复制内容后点击右键选择只保留文本来粘贴您的内容。</a:t>
              </a:r>
            </a:p>
          </p:txBody>
        </p:sp>
        <p:sp>
          <p:nvSpPr>
            <p:cNvPr id="60" name="矩形: 圆角 59">
              <a:extLst>
                <a:ext uri="{FF2B5EF4-FFF2-40B4-BE49-F238E27FC236}">
                  <a16:creationId xmlns:a16="http://schemas.microsoft.com/office/drawing/2014/main" id="{744CBA7F-DADE-48EA-8E54-FBAD216FD5BC}"/>
                </a:ext>
              </a:extLst>
            </p:cNvPr>
            <p:cNvSpPr/>
            <p:nvPr/>
          </p:nvSpPr>
          <p:spPr>
            <a:xfrm>
              <a:off x="9860181" y="3833849"/>
              <a:ext cx="1258128" cy="46166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82000">
                  <a:schemeClr val="accent4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zh-CN" altLang="en-US" dirty="0">
                  <a:latin typeface="+mj-ea"/>
                  <a:ea typeface="+mj-ea"/>
                </a:rPr>
                <a:t>创新性</a:t>
              </a:r>
            </a:p>
          </p:txBody>
        </p:sp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455D8CF4-F29B-45D3-BD08-B1A428E99736}"/>
                </a:ext>
              </a:extLst>
            </p:cNvPr>
            <p:cNvSpPr>
              <a:spLocks/>
            </p:cNvSpPr>
            <p:nvPr/>
          </p:nvSpPr>
          <p:spPr>
            <a:xfrm flipH="1">
              <a:off x="871042" y="3660692"/>
              <a:ext cx="3333509" cy="2229077"/>
            </a:xfrm>
            <a:prstGeom prst="roundRect">
              <a:avLst>
                <a:gd name="adj" fmla="val 6729"/>
              </a:avLst>
            </a:prstGeom>
            <a:ln>
              <a:noFill/>
            </a:ln>
            <a:effectLst>
              <a:outerShdw blurRad="254000" dist="38100" dir="3900000" sx="102000" sy="102000" algn="tl" rotWithShape="0">
                <a:schemeClr val="accent1">
                  <a:alpha val="20000"/>
                </a:schemeClr>
              </a:outerShdw>
              <a:reflection blurRad="6350" stA="20000" endPos="40000" dist="1016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1B90A04-9F35-48E7-9607-4FB00D66C82D}"/>
                </a:ext>
              </a:extLst>
            </p:cNvPr>
            <p:cNvSpPr txBox="1"/>
            <p:nvPr/>
          </p:nvSpPr>
          <p:spPr>
            <a:xfrm>
              <a:off x="1100466" y="4012630"/>
              <a:ext cx="1366080" cy="40011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项目背景</a:t>
              </a:r>
              <a:r>
                <a:rPr lang="en-US" altLang="zh-CN" sz="2000" b="1" dirty="0"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994F879-C8E8-464D-87A6-C30DC5AFD7D6}"/>
                </a:ext>
              </a:extLst>
            </p:cNvPr>
            <p:cNvSpPr txBox="1"/>
            <p:nvPr/>
          </p:nvSpPr>
          <p:spPr>
            <a:xfrm>
              <a:off x="1100466" y="4591101"/>
              <a:ext cx="2874662" cy="10191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dirty="0">
                  <a:solidFill>
                    <a:schemeClr val="bg1"/>
                  </a:solidFill>
                </a:rPr>
                <a:t>请填入您的内容，或复制内容后点击右键选择只保留文本来粘贴您的内容。</a:t>
              </a:r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595F2DA7-5CFF-4472-9F3A-9A803BDEC44E}"/>
                </a:ext>
              </a:extLst>
            </p:cNvPr>
            <p:cNvSpPr/>
            <p:nvPr/>
          </p:nvSpPr>
          <p:spPr>
            <a:xfrm>
              <a:off x="2754849" y="3833849"/>
              <a:ext cx="1258128" cy="46166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82000">
                  <a:schemeClr val="accent4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zh-CN" altLang="en-US" dirty="0">
                  <a:latin typeface="+mj-ea"/>
                  <a:ea typeface="+mj-ea"/>
                </a:rPr>
                <a:t>重要性</a:t>
              </a:r>
            </a:p>
          </p:txBody>
        </p:sp>
      </p:grp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1AB7427-77CB-42FA-B7F9-FAC006AD0E60}"/>
              </a:ext>
            </a:extLst>
          </p:cNvPr>
          <p:cNvSpPr>
            <a:spLocks/>
          </p:cNvSpPr>
          <p:nvPr/>
        </p:nvSpPr>
        <p:spPr>
          <a:xfrm flipH="1">
            <a:off x="869415" y="1425216"/>
            <a:ext cx="5148887" cy="2158714"/>
          </a:xfrm>
          <a:prstGeom prst="roundRect">
            <a:avLst>
              <a:gd name="adj" fmla="val 6729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B46C3EE-9354-4D41-906D-74313BB9783D}"/>
              </a:ext>
            </a:extLst>
          </p:cNvPr>
          <p:cNvGrpSpPr/>
          <p:nvPr/>
        </p:nvGrpSpPr>
        <p:grpSpPr>
          <a:xfrm>
            <a:off x="986475" y="1645334"/>
            <a:ext cx="4914766" cy="1718478"/>
            <a:chOff x="1103537" y="1587789"/>
            <a:chExt cx="4914766" cy="1718478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A5495CE4-8627-46D3-8770-C51EEAE9BBD5}"/>
                </a:ext>
              </a:extLst>
            </p:cNvPr>
            <p:cNvSpPr txBox="1"/>
            <p:nvPr/>
          </p:nvSpPr>
          <p:spPr>
            <a:xfrm>
              <a:off x="1103539" y="1587789"/>
              <a:ext cx="4914764" cy="672941"/>
            </a:xfrm>
            <a:prstGeom prst="rect">
              <a:avLst/>
            </a:prstGeom>
            <a:noFill/>
            <a:ln>
              <a:noFill/>
            </a:ln>
            <a:effectLst>
              <a:outerShdw blurRad="254000" dist="38100" dir="3900000" sx="102000" sy="102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</a:t>
              </a: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8AA84ACB-A866-44EB-ADA3-C536ED85A181}"/>
                </a:ext>
              </a:extLst>
            </p:cNvPr>
            <p:cNvSpPr txBox="1"/>
            <p:nvPr/>
          </p:nvSpPr>
          <p:spPr>
            <a:xfrm>
              <a:off x="1103537" y="2287077"/>
              <a:ext cx="4914765" cy="1019190"/>
            </a:xfrm>
            <a:prstGeom prst="rect">
              <a:avLst/>
            </a:prstGeom>
            <a:noFill/>
            <a:ln>
              <a:noFill/>
            </a:ln>
            <a:effectLst>
              <a:outerShdw blurRad="254000" dist="38100" dir="3900000" sx="102000" sy="102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>
                <a:lnSpc>
                  <a:spcPct val="130000"/>
                </a:lnSpc>
              </a:pP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请填入您的内容，或复制内容后点击右键选择只保留文本来粘贴您的内容。请填入内容或复制内容后右键选择只保留文本来粘贴您的内容。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7956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36FAE457-04A2-4402-BBDD-B5735A5603F0}"/>
              </a:ext>
            </a:extLst>
          </p:cNvPr>
          <p:cNvSpPr/>
          <p:nvPr/>
        </p:nvSpPr>
        <p:spPr>
          <a:xfrm rot="5400000">
            <a:off x="323720" y="5897670"/>
            <a:ext cx="636610" cy="1284051"/>
          </a:xfrm>
          <a:custGeom>
            <a:avLst/>
            <a:gdLst>
              <a:gd name="connsiteX0" fmla="*/ 0 w 636610"/>
              <a:gd name="connsiteY0" fmla="*/ 1284051 h 1284051"/>
              <a:gd name="connsiteX1" fmla="*/ 0 w 636610"/>
              <a:gd name="connsiteY1" fmla="*/ 404850 h 1284051"/>
              <a:gd name="connsiteX2" fmla="*/ 404850 w 636610"/>
              <a:gd name="connsiteY2" fmla="*/ 0 h 1284051"/>
              <a:gd name="connsiteX3" fmla="*/ 636610 w 636610"/>
              <a:gd name="connsiteY3" fmla="*/ 0 h 1284051"/>
              <a:gd name="connsiteX4" fmla="*/ 636610 w 636610"/>
              <a:gd name="connsiteY4" fmla="*/ 1284051 h 1284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10" h="1284051">
                <a:moveTo>
                  <a:pt x="0" y="1284051"/>
                </a:moveTo>
                <a:lnTo>
                  <a:pt x="0" y="404850"/>
                </a:lnTo>
                <a:cubicBezTo>
                  <a:pt x="0" y="181258"/>
                  <a:pt x="181258" y="0"/>
                  <a:pt x="404850" y="0"/>
                </a:cubicBezTo>
                <a:lnTo>
                  <a:pt x="636610" y="0"/>
                </a:lnTo>
                <a:lnTo>
                  <a:pt x="636610" y="1284051"/>
                </a:lnTo>
                <a:close/>
              </a:path>
            </a:pathLst>
          </a:custGeom>
          <a:blipFill dpi="0" rotWithShape="1">
            <a:blip r:embed="rId3"/>
            <a:srcRect/>
            <a:tile tx="-19050" ty="-444500" sx="100000" sy="100000" flip="xy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765D0A9-AF13-42EA-974F-B9CE7539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重点项目</a:t>
            </a: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569C2DFC-A41C-46AD-8939-0115AED0644F}"/>
              </a:ext>
            </a:extLst>
          </p:cNvPr>
          <p:cNvSpPr/>
          <p:nvPr/>
        </p:nvSpPr>
        <p:spPr>
          <a:xfrm flipH="1">
            <a:off x="3286064" y="926597"/>
            <a:ext cx="8905937" cy="2363088"/>
          </a:xfrm>
          <a:custGeom>
            <a:avLst/>
            <a:gdLst>
              <a:gd name="connsiteX0" fmla="*/ 8793525 w 8905937"/>
              <a:gd name="connsiteY0" fmla="*/ 0 h 2363088"/>
              <a:gd name="connsiteX1" fmla="*/ 0 w 8905937"/>
              <a:gd name="connsiteY1" fmla="*/ 0 h 2363088"/>
              <a:gd name="connsiteX2" fmla="*/ 0 w 8905937"/>
              <a:gd name="connsiteY2" fmla="*/ 2363088 h 2363088"/>
              <a:gd name="connsiteX3" fmla="*/ 8793525 w 8905937"/>
              <a:gd name="connsiteY3" fmla="*/ 2363088 h 2363088"/>
              <a:gd name="connsiteX4" fmla="*/ 8905937 w 8905937"/>
              <a:gd name="connsiteY4" fmla="*/ 2250676 h 2363088"/>
              <a:gd name="connsiteX5" fmla="*/ 8905937 w 8905937"/>
              <a:gd name="connsiteY5" fmla="*/ 112412 h 2363088"/>
              <a:gd name="connsiteX6" fmla="*/ 8793525 w 8905937"/>
              <a:gd name="connsiteY6" fmla="*/ 0 h 236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05937" h="2363088">
                <a:moveTo>
                  <a:pt x="8793525" y="0"/>
                </a:moveTo>
                <a:lnTo>
                  <a:pt x="0" y="0"/>
                </a:lnTo>
                <a:lnTo>
                  <a:pt x="0" y="2363088"/>
                </a:lnTo>
                <a:lnTo>
                  <a:pt x="8793525" y="2363088"/>
                </a:lnTo>
                <a:cubicBezTo>
                  <a:pt x="8855608" y="2363088"/>
                  <a:pt x="8905937" y="2312759"/>
                  <a:pt x="8905937" y="2250676"/>
                </a:cubicBezTo>
                <a:lnTo>
                  <a:pt x="8905937" y="112412"/>
                </a:lnTo>
                <a:cubicBezTo>
                  <a:pt x="8905937" y="50329"/>
                  <a:pt x="8855608" y="0"/>
                  <a:pt x="8793525" y="0"/>
                </a:cubicBezTo>
                <a:close/>
              </a:path>
            </a:pathLst>
          </a:custGeom>
          <a:blipFill dpi="0" rotWithShape="1">
            <a:blip r:embed="rId3"/>
            <a:srcRect/>
            <a:tile tx="-19050" ty="-444500" sx="100000" sy="100000" flip="xy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D4A98952-B69C-4D51-BA14-97A03921BB3D}"/>
              </a:ext>
            </a:extLst>
          </p:cNvPr>
          <p:cNvSpPr/>
          <p:nvPr/>
        </p:nvSpPr>
        <p:spPr>
          <a:xfrm>
            <a:off x="781144" y="1966194"/>
            <a:ext cx="5030934" cy="6402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总计</a:t>
            </a:r>
            <a:r>
              <a:rPr lang="zh-CN" altLang="en-US" sz="2000">
                <a:latin typeface="+mj-ea"/>
                <a:ea typeface="+mj-ea"/>
              </a:rPr>
              <a:t>完成项目</a:t>
            </a:r>
            <a:r>
              <a:rPr lang="en-US" altLang="zh-CN" sz="2000" dirty="0">
                <a:latin typeface="+mj-ea"/>
                <a:ea typeface="+mj-ea"/>
              </a:rPr>
              <a:t>XX</a:t>
            </a:r>
            <a:r>
              <a:rPr lang="zh-CN" altLang="en-US" sz="2000" dirty="0">
                <a:latin typeface="+mj-ea"/>
                <a:ea typeface="+mj-ea"/>
              </a:rPr>
              <a:t>件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E5765240-0FA9-433F-A988-5AE6BFF45D45}"/>
              </a:ext>
            </a:extLst>
          </p:cNvPr>
          <p:cNvSpPr/>
          <p:nvPr/>
        </p:nvSpPr>
        <p:spPr>
          <a:xfrm>
            <a:off x="720472" y="2722294"/>
            <a:ext cx="5152278" cy="3137770"/>
          </a:xfrm>
          <a:prstGeom prst="roundRect">
            <a:avLst>
              <a:gd name="adj" fmla="val 7092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B67A762-0D4E-4FA7-AC77-0DDF30EED53A}"/>
              </a:ext>
            </a:extLst>
          </p:cNvPr>
          <p:cNvSpPr txBox="1"/>
          <p:nvPr/>
        </p:nvSpPr>
        <p:spPr>
          <a:xfrm>
            <a:off x="918463" y="2992562"/>
            <a:ext cx="4756296" cy="14173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  <a:buClr>
                <a:schemeClr val="accent5"/>
              </a:buClr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请填入您的内容，或复制内容后点击右键选择只保留文本来粘贴您的内容。请填入您的内容，或复制内容后点击右键选择只保留文本来粘贴您的内容。请填入您的内容，或粘贴您的内容。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D4BA22F-5A44-4F87-B7CF-BE09AFFC12EE}"/>
              </a:ext>
            </a:extLst>
          </p:cNvPr>
          <p:cNvSpPr txBox="1"/>
          <p:nvPr/>
        </p:nvSpPr>
        <p:spPr>
          <a:xfrm>
            <a:off x="918463" y="4532519"/>
            <a:ext cx="4756296" cy="1057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  <a:buClr>
                <a:schemeClr val="accent5"/>
              </a:buClr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请填入您的内容，或复制内容后点击右键选择只保留文本来粘贴您的内容。请填入您的内容，或复制内容后击右键保留文本来粘贴您的内容。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F1A1795C-8AD4-4B79-94CC-7AA9107BDC64}"/>
              </a:ext>
            </a:extLst>
          </p:cNvPr>
          <p:cNvSpPr/>
          <p:nvPr/>
        </p:nvSpPr>
        <p:spPr>
          <a:xfrm>
            <a:off x="6360022" y="3153388"/>
            <a:ext cx="5030934" cy="6402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4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完成重大项目</a:t>
            </a:r>
            <a:r>
              <a:rPr lang="en-US" altLang="zh-CN" sz="2000" dirty="0">
                <a:latin typeface="+mj-ea"/>
                <a:ea typeface="+mj-ea"/>
              </a:rPr>
              <a:t>XX</a:t>
            </a:r>
            <a:r>
              <a:rPr lang="zh-CN" altLang="en-US" sz="2000" dirty="0">
                <a:latin typeface="+mj-ea"/>
                <a:ea typeface="+mj-ea"/>
              </a:rPr>
              <a:t>件</a:t>
            </a: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A22CB738-E797-436A-AF0D-0FD3EE243DB4}"/>
              </a:ext>
            </a:extLst>
          </p:cNvPr>
          <p:cNvSpPr/>
          <p:nvPr/>
        </p:nvSpPr>
        <p:spPr>
          <a:xfrm>
            <a:off x="6299350" y="3909488"/>
            <a:ext cx="5152278" cy="2159496"/>
          </a:xfrm>
          <a:prstGeom prst="roundRect">
            <a:avLst>
              <a:gd name="adj" fmla="val 7092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A2C5874-C651-417E-B8DF-C8A658A51008}"/>
              </a:ext>
            </a:extLst>
          </p:cNvPr>
          <p:cNvSpPr txBox="1"/>
          <p:nvPr/>
        </p:nvSpPr>
        <p:spPr>
          <a:xfrm>
            <a:off x="6497341" y="4101359"/>
            <a:ext cx="4756296" cy="1057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  <a:buClr>
                <a:schemeClr val="accent5"/>
              </a:buClr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请填入您的内容，或复制内容后点击右键选择只保留文本来粘贴您的内容。请填入您的内容，或粘贴您的内容。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1F2FE27-A421-4A59-832D-14716BE2350C}"/>
              </a:ext>
            </a:extLst>
          </p:cNvPr>
          <p:cNvSpPr txBox="1"/>
          <p:nvPr/>
        </p:nvSpPr>
        <p:spPr>
          <a:xfrm>
            <a:off x="6497341" y="5179935"/>
            <a:ext cx="4756296" cy="6971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  <a:buClr>
                <a:schemeClr val="accent5"/>
              </a:buClr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请填入您的内容，或复制内容后点击右键选择只保留文本来粘贴您的内容。</a:t>
            </a:r>
          </a:p>
        </p:txBody>
      </p:sp>
    </p:spTree>
    <p:extLst>
      <p:ext uri="{BB962C8B-B14F-4D97-AF65-F5344CB8AC3E}">
        <p14:creationId xmlns:p14="http://schemas.microsoft.com/office/powerpoint/2010/main" val="2225291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3499B6D-1BD7-45D4-9104-36621869BB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9102" y="1028700"/>
            <a:ext cx="3016250" cy="4359802"/>
          </a:xfrm>
        </p:spPr>
        <p:txBody>
          <a:bodyPr/>
          <a:lstStyle/>
          <a:p>
            <a:r>
              <a:rPr lang="en-US" altLang="zh-CN" dirty="0">
                <a:solidFill>
                  <a:schemeClr val="bg1">
                    <a:alpha val="40000"/>
                  </a:schemeClr>
                </a:solidFill>
              </a:rPr>
              <a:t>2</a:t>
            </a:r>
            <a:endParaRPr lang="zh-CN" altLang="en-US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9AC02C-ABCE-4C22-85A0-1F108AD17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Part TWO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FE58CE5-2015-4950-8B77-848E5A0547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成果展示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9888A7-D95E-4FAE-AEE2-940128CFB7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Presentation of results</a:t>
            </a:r>
          </a:p>
        </p:txBody>
      </p:sp>
    </p:spTree>
    <p:extLst>
      <p:ext uri="{BB962C8B-B14F-4D97-AF65-F5344CB8AC3E}">
        <p14:creationId xmlns:p14="http://schemas.microsoft.com/office/powerpoint/2010/main" val="11331640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主题​​">
  <a:themeElements>
    <a:clrScheme name="自定义 2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728DF0"/>
      </a:accent1>
      <a:accent2>
        <a:srgbClr val="1F2DB7"/>
      </a:accent2>
      <a:accent3>
        <a:srgbClr val="BFD1F0"/>
      </a:accent3>
      <a:accent4>
        <a:srgbClr val="92D050"/>
      </a:accent4>
      <a:accent5>
        <a:srgbClr val="5B9BD5"/>
      </a:accent5>
      <a:accent6>
        <a:srgbClr val="FFC000"/>
      </a:accent6>
      <a:hlink>
        <a:srgbClr val="0563C1"/>
      </a:hlink>
      <a:folHlink>
        <a:srgbClr val="954F72"/>
      </a:folHlink>
    </a:clrScheme>
    <a:fontScheme name="微软">
      <a:majorFont>
        <a:latin typeface="OPPOSans H"/>
        <a:ea typeface="OPPOSans H"/>
        <a:cs typeface=""/>
      </a:majorFont>
      <a:minorFont>
        <a:latin typeface="OPPOSans L"/>
        <a:ea typeface="OPPOSans 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">
    <a:dk1>
      <a:sysClr val="windowText" lastClr="000000"/>
    </a:dk1>
    <a:lt1>
      <a:srgbClr val="FFFFFF"/>
    </a:lt1>
    <a:dk2>
      <a:srgbClr val="44546A"/>
    </a:dk2>
    <a:lt2>
      <a:srgbClr val="E7E6E6"/>
    </a:lt2>
    <a:accent1>
      <a:srgbClr val="728DF0"/>
    </a:accent1>
    <a:accent2>
      <a:srgbClr val="1F2DB7"/>
    </a:accent2>
    <a:accent3>
      <a:srgbClr val="BFD1F0"/>
    </a:accent3>
    <a:accent4>
      <a:srgbClr val="92D050"/>
    </a:accent4>
    <a:accent5>
      <a:srgbClr val="5B9BD5"/>
    </a:accent5>
    <a:accent6>
      <a:srgbClr val="FFC000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1216</TotalTime>
  <Words>2290</Words>
  <Application>Microsoft Office PowerPoint</Application>
  <PresentationFormat>宽屏</PresentationFormat>
  <Paragraphs>282</Paragraphs>
  <Slides>24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Arial</vt:lpstr>
      <vt:lpstr>Microsoft YaHei</vt:lpstr>
      <vt:lpstr>OPPOSans H</vt:lpstr>
      <vt:lpstr>OPPOSans B</vt:lpstr>
      <vt:lpstr>OPPOSans L</vt:lpstr>
      <vt:lpstr>OPPOSans R</vt:lpstr>
      <vt:lpstr>等线</vt:lpstr>
      <vt:lpstr>Microsoft YaHei Light</vt:lpstr>
      <vt:lpstr>Office 主题​​</vt:lpstr>
      <vt:lpstr>PowerPoint 演示文稿</vt:lpstr>
      <vt:lpstr>PowerPoint 演示文稿</vt:lpstr>
      <vt:lpstr>PowerPoint 演示文稿</vt:lpstr>
      <vt:lpstr>主要工作回顾</vt:lpstr>
      <vt:lpstr>主要工作回顾</vt:lpstr>
      <vt:lpstr>项目概述</vt:lpstr>
      <vt:lpstr>项目背景</vt:lpstr>
      <vt:lpstr>重点项目</vt:lpstr>
      <vt:lpstr>PowerPoint 演示文稿</vt:lpstr>
      <vt:lpstr>成果展示</vt:lpstr>
      <vt:lpstr>业绩数据</vt:lpstr>
      <vt:lpstr>荣誉奖项</vt:lpstr>
      <vt:lpstr>PowerPoint 演示文稿</vt:lpstr>
      <vt:lpstr>经验总结</vt:lpstr>
      <vt:lpstr>主要突破</vt:lpstr>
      <vt:lpstr>存在问题</vt:lpstr>
      <vt:lpstr>原因分析</vt:lpstr>
      <vt:lpstr>解决方案</vt:lpstr>
      <vt:lpstr>PowerPoint 演示文稿</vt:lpstr>
      <vt:lpstr>战略规划</vt:lpstr>
      <vt:lpstr>时间规划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Meng Fei</dc:creator>
  <cp:lastModifiedBy>Meng Fei</cp:lastModifiedBy>
  <cp:revision>39</cp:revision>
  <dcterms:created xsi:type="dcterms:W3CDTF">2022-02-18T09:18:08Z</dcterms:created>
  <dcterms:modified xsi:type="dcterms:W3CDTF">2022-02-22T12:13:15Z</dcterms:modified>
</cp:coreProperties>
</file>