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9" r:id="rId2"/>
    <p:sldId id="265" r:id="rId3"/>
    <p:sldId id="276" r:id="rId4"/>
    <p:sldId id="284" r:id="rId5"/>
    <p:sldId id="305" r:id="rId6"/>
    <p:sldId id="303" r:id="rId7"/>
    <p:sldId id="319" r:id="rId8"/>
    <p:sldId id="320" r:id="rId9"/>
    <p:sldId id="321" r:id="rId10"/>
    <p:sldId id="287" r:id="rId11"/>
    <p:sldId id="288" r:id="rId12"/>
    <p:sldId id="291" r:id="rId13"/>
    <p:sldId id="322" r:id="rId14"/>
    <p:sldId id="294" r:id="rId15"/>
    <p:sldId id="295" r:id="rId16"/>
    <p:sldId id="314" r:id="rId17"/>
    <p:sldId id="309" r:id="rId18"/>
    <p:sldId id="315" r:id="rId19"/>
    <p:sldId id="316" r:id="rId20"/>
    <p:sldId id="312" r:id="rId21"/>
    <p:sldId id="311" r:id="rId22"/>
    <p:sldId id="289" r:id="rId23"/>
    <p:sldId id="300" r:id="rId24"/>
    <p:sldId id="301" r:id="rId25"/>
    <p:sldId id="299" r:id="rId26"/>
    <p:sldId id="308" r:id="rId27"/>
    <p:sldId id="318" r:id="rId28"/>
    <p:sldId id="323"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3840" userDrawn="1">
          <p15:clr>
            <a:srgbClr val="A4A3A4"/>
          </p15:clr>
        </p15:guide>
        <p15:guide id="7" orient="horz" pos="1593" userDrawn="1">
          <p15:clr>
            <a:srgbClr val="A4A3A4"/>
          </p15:clr>
        </p15:guide>
        <p15:guide id="8" orient="horz" pos="1502" userDrawn="1">
          <p15:clr>
            <a:srgbClr val="A4A3A4"/>
          </p15:clr>
        </p15:guide>
        <p15:guide id="9" pos="6698" userDrawn="1">
          <p15:clr>
            <a:srgbClr val="A4A3A4"/>
          </p15:clr>
        </p15:guide>
        <p15:guide id="10" pos="982" userDrawn="1">
          <p15:clr>
            <a:srgbClr val="A4A3A4"/>
          </p15:clr>
        </p15:guide>
        <p15:guide id="11" pos="43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FA81"/>
    <a:srgbClr val="73BCFF"/>
    <a:srgbClr val="FFFFFF"/>
    <a:srgbClr val="4CBBB9"/>
    <a:srgbClr val="FFEDDA"/>
    <a:srgbClr val="FFE419"/>
    <a:srgbClr val="F8DE20"/>
    <a:srgbClr val="F2DA26"/>
    <a:srgbClr val="3B7CF1"/>
    <a:srgbClr val="679A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D333BC-159A-44D4-B3E1-DEC99DE68FAE}" v="4" dt="2022-01-27T05:20:50.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50" autoAdjust="0"/>
    <p:restoredTop sz="93391" autoAdjust="0"/>
  </p:normalViewPr>
  <p:slideViewPr>
    <p:cSldViewPr snapToGrid="0" showGuides="1">
      <p:cViewPr>
        <p:scale>
          <a:sx n="66" d="100"/>
          <a:sy n="66" d="100"/>
        </p:scale>
        <p:origin x="667" y="197"/>
      </p:cViewPr>
      <p:guideLst>
        <p:guide pos="3840"/>
        <p:guide orient="horz" pos="1593"/>
        <p:guide orient="horz" pos="1502"/>
        <p:guide pos="6698"/>
        <p:guide pos="982"/>
        <p:guide pos="4339"/>
      </p:guideLst>
    </p:cSldViewPr>
  </p:slideViewPr>
  <p:outlineViewPr>
    <p:cViewPr>
      <p:scale>
        <a:sx n="33" d="100"/>
        <a:sy n="33" d="100"/>
      </p:scale>
      <p:origin x="0" y="-1224"/>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CBD333BC-159A-44D4-B3E1-DEC99DE68FAE}"/>
    <pc:docChg chg="undo custSel addSld delSld modSld delSection modSection">
      <pc:chgData name="Xin Zhang (FA Talent)" userId="474f572f-8271-4f60-858e-cee871e0aec6" providerId="ADAL" clId="{CBD333BC-159A-44D4-B3E1-DEC99DE68FAE}" dt="2022-01-27T05:20:58.431" v="47" actId="113"/>
      <pc:docMkLst>
        <pc:docMk/>
      </pc:docMkLst>
      <pc:sldChg chg="addSp delSp modSp mod">
        <pc:chgData name="Xin Zhang (FA Talent)" userId="474f572f-8271-4f60-858e-cee871e0aec6" providerId="ADAL" clId="{CBD333BC-159A-44D4-B3E1-DEC99DE68FAE}" dt="2022-01-27T05:20:58.431" v="47" actId="113"/>
        <pc:sldMkLst>
          <pc:docMk/>
          <pc:sldMk cId="3424202594" sldId="279"/>
        </pc:sldMkLst>
        <pc:spChg chg="mod">
          <ac:chgData name="Xin Zhang (FA Talent)" userId="474f572f-8271-4f60-858e-cee871e0aec6" providerId="ADAL" clId="{CBD333BC-159A-44D4-B3E1-DEC99DE68FAE}" dt="2022-01-27T05:18:18.992" v="13" actId="20577"/>
          <ac:spMkLst>
            <pc:docMk/>
            <pc:sldMk cId="3424202594" sldId="279"/>
            <ac:spMk id="2" creationId="{D3B40B5E-1AB3-4E77-A4A5-7989F4EF4A6F}"/>
          </ac:spMkLst>
        </pc:spChg>
        <pc:spChg chg="mod">
          <ac:chgData name="Xin Zhang (FA Talent)" userId="474f572f-8271-4f60-858e-cee871e0aec6" providerId="ADAL" clId="{CBD333BC-159A-44D4-B3E1-DEC99DE68FAE}" dt="2022-01-27T05:20:58.431" v="47" actId="113"/>
          <ac:spMkLst>
            <pc:docMk/>
            <pc:sldMk cId="3424202594" sldId="279"/>
            <ac:spMk id="3" creationId="{6E210514-9FC8-48E6-B707-149BF009A6C9}"/>
          </ac:spMkLst>
        </pc:spChg>
        <pc:picChg chg="del">
          <ac:chgData name="Xin Zhang (FA Talent)" userId="474f572f-8271-4f60-858e-cee871e0aec6" providerId="ADAL" clId="{CBD333BC-159A-44D4-B3E1-DEC99DE68FAE}" dt="2022-01-27T05:18:02.140" v="0" actId="478"/>
          <ac:picMkLst>
            <pc:docMk/>
            <pc:sldMk cId="3424202594" sldId="279"/>
            <ac:picMk id="5" creationId="{08BD1BAB-E153-458A-9B3F-23E17104A1CA}"/>
          </ac:picMkLst>
        </pc:picChg>
        <pc:picChg chg="add mod">
          <ac:chgData name="Xin Zhang (FA Talent)" userId="474f572f-8271-4f60-858e-cee871e0aec6" providerId="ADAL" clId="{CBD333BC-159A-44D4-B3E1-DEC99DE68FAE}" dt="2022-01-27T05:18:08.918" v="1"/>
          <ac:picMkLst>
            <pc:docMk/>
            <pc:sldMk cId="3424202594" sldId="279"/>
            <ac:picMk id="6" creationId="{DC5DFD29-023E-4204-A70C-D47FEC5FC516}"/>
          </ac:picMkLst>
        </pc:picChg>
      </pc:sldChg>
      <pc:sldChg chg="delSp modSp mod">
        <pc:chgData name="Xin Zhang (FA Talent)" userId="474f572f-8271-4f60-858e-cee871e0aec6" providerId="ADAL" clId="{CBD333BC-159A-44D4-B3E1-DEC99DE68FAE}" dt="2022-01-27T05:18:39.850" v="18" actId="478"/>
        <pc:sldMkLst>
          <pc:docMk/>
          <pc:sldMk cId="1871337516" sldId="287"/>
        </pc:sldMkLst>
        <pc:picChg chg="del mod">
          <ac:chgData name="Xin Zhang (FA Talent)" userId="474f572f-8271-4f60-858e-cee871e0aec6" providerId="ADAL" clId="{CBD333BC-159A-44D4-B3E1-DEC99DE68FAE}" dt="2022-01-27T05:18:39.850" v="18" actId="478"/>
          <ac:picMkLst>
            <pc:docMk/>
            <pc:sldMk cId="1871337516" sldId="287"/>
            <ac:picMk id="21" creationId="{70B6A14B-0336-4197-920B-E29DA34C7F76}"/>
          </ac:picMkLst>
        </pc:picChg>
      </pc:sldChg>
      <pc:sldChg chg="delSp modSp mod">
        <pc:chgData name="Xin Zhang (FA Talent)" userId="474f572f-8271-4f60-858e-cee871e0aec6" providerId="ADAL" clId="{CBD333BC-159A-44D4-B3E1-DEC99DE68FAE}" dt="2022-01-27T05:18:44.008" v="21" actId="478"/>
        <pc:sldMkLst>
          <pc:docMk/>
          <pc:sldMk cId="3435374365" sldId="291"/>
        </pc:sldMkLst>
        <pc:picChg chg="del mod">
          <ac:chgData name="Xin Zhang (FA Talent)" userId="474f572f-8271-4f60-858e-cee871e0aec6" providerId="ADAL" clId="{CBD333BC-159A-44D4-B3E1-DEC99DE68FAE}" dt="2022-01-27T05:18:44.008" v="21" actId="478"/>
          <ac:picMkLst>
            <pc:docMk/>
            <pc:sldMk cId="3435374365" sldId="291"/>
            <ac:picMk id="13" creationId="{DC3D70BE-A3AF-491B-B9B9-A4758F6559F8}"/>
          </ac:picMkLst>
        </pc:picChg>
      </pc:sldChg>
      <pc:sldChg chg="delSp mod">
        <pc:chgData name="Xin Zhang (FA Talent)" userId="474f572f-8271-4f60-858e-cee871e0aec6" providerId="ADAL" clId="{CBD333BC-159A-44D4-B3E1-DEC99DE68FAE}" dt="2022-01-27T05:18:48.583" v="24" actId="478"/>
        <pc:sldMkLst>
          <pc:docMk/>
          <pc:sldMk cId="1808631271" sldId="294"/>
        </pc:sldMkLst>
        <pc:picChg chg="del">
          <ac:chgData name="Xin Zhang (FA Talent)" userId="474f572f-8271-4f60-858e-cee871e0aec6" providerId="ADAL" clId="{CBD333BC-159A-44D4-B3E1-DEC99DE68FAE}" dt="2022-01-27T05:18:48.583" v="24" actId="478"/>
          <ac:picMkLst>
            <pc:docMk/>
            <pc:sldMk cId="1808631271" sldId="294"/>
            <ac:picMk id="12" creationId="{0E2A0110-8C01-4327-8B62-1077F5B69078}"/>
          </ac:picMkLst>
        </pc:picChg>
      </pc:sldChg>
      <pc:sldChg chg="delSp mod">
        <pc:chgData name="Xin Zhang (FA Talent)" userId="474f572f-8271-4f60-858e-cee871e0aec6" providerId="ADAL" clId="{CBD333BC-159A-44D4-B3E1-DEC99DE68FAE}" dt="2022-01-27T05:18:50.499" v="25" actId="478"/>
        <pc:sldMkLst>
          <pc:docMk/>
          <pc:sldMk cId="3856649112" sldId="295"/>
        </pc:sldMkLst>
        <pc:picChg chg="del">
          <ac:chgData name="Xin Zhang (FA Talent)" userId="474f572f-8271-4f60-858e-cee871e0aec6" providerId="ADAL" clId="{CBD333BC-159A-44D4-B3E1-DEC99DE68FAE}" dt="2022-01-27T05:18:50.499" v="25" actId="478"/>
          <ac:picMkLst>
            <pc:docMk/>
            <pc:sldMk cId="3856649112" sldId="295"/>
            <ac:picMk id="35" creationId="{BDC06C73-7B2A-486F-A921-6ECD4758C0E9}"/>
          </ac:picMkLst>
        </pc:picChg>
      </pc:sldChg>
      <pc:sldChg chg="del">
        <pc:chgData name="Xin Zhang (FA Talent)" userId="474f572f-8271-4f60-858e-cee871e0aec6" providerId="ADAL" clId="{CBD333BC-159A-44D4-B3E1-DEC99DE68FAE}" dt="2022-01-27T05:20:44.441" v="46" actId="47"/>
        <pc:sldMkLst>
          <pc:docMk/>
          <pc:sldMk cId="3685994804" sldId="296"/>
        </pc:sldMkLst>
      </pc:sldChg>
      <pc:sldChg chg="del">
        <pc:chgData name="Xin Zhang (FA Talent)" userId="474f572f-8271-4f60-858e-cee871e0aec6" providerId="ADAL" clId="{CBD333BC-159A-44D4-B3E1-DEC99DE68FAE}" dt="2022-01-27T05:19:56.689" v="35" actId="47"/>
        <pc:sldMkLst>
          <pc:docMk/>
          <pc:sldMk cId="4164400793" sldId="297"/>
        </pc:sldMkLst>
      </pc:sldChg>
      <pc:sldChg chg="del">
        <pc:chgData name="Xin Zhang (FA Talent)" userId="474f572f-8271-4f60-858e-cee871e0aec6" providerId="ADAL" clId="{CBD333BC-159A-44D4-B3E1-DEC99DE68FAE}" dt="2022-01-27T05:19:57.302" v="36" actId="47"/>
        <pc:sldMkLst>
          <pc:docMk/>
          <pc:sldMk cId="1934522926" sldId="298"/>
        </pc:sldMkLst>
      </pc:sldChg>
      <pc:sldChg chg="delSp mod">
        <pc:chgData name="Xin Zhang (FA Talent)" userId="474f572f-8271-4f60-858e-cee871e0aec6" providerId="ADAL" clId="{CBD333BC-159A-44D4-B3E1-DEC99DE68FAE}" dt="2022-01-27T05:19:48.095" v="32" actId="478"/>
        <pc:sldMkLst>
          <pc:docMk/>
          <pc:sldMk cId="484689761" sldId="299"/>
        </pc:sldMkLst>
        <pc:picChg chg="del">
          <ac:chgData name="Xin Zhang (FA Talent)" userId="474f572f-8271-4f60-858e-cee871e0aec6" providerId="ADAL" clId="{CBD333BC-159A-44D4-B3E1-DEC99DE68FAE}" dt="2022-01-27T05:19:48.095" v="32" actId="478"/>
          <ac:picMkLst>
            <pc:docMk/>
            <pc:sldMk cId="484689761" sldId="299"/>
            <ac:picMk id="24" creationId="{D3B16931-F0C5-463B-A302-57D06BD89235}"/>
          </ac:picMkLst>
        </pc:picChg>
      </pc:sldChg>
      <pc:sldChg chg="delSp mod">
        <pc:chgData name="Xin Zhang (FA Talent)" userId="474f572f-8271-4f60-858e-cee871e0aec6" providerId="ADAL" clId="{CBD333BC-159A-44D4-B3E1-DEC99DE68FAE}" dt="2022-01-27T05:19:46.405" v="31" actId="478"/>
        <pc:sldMkLst>
          <pc:docMk/>
          <pc:sldMk cId="3737917965" sldId="301"/>
        </pc:sldMkLst>
        <pc:picChg chg="del">
          <ac:chgData name="Xin Zhang (FA Talent)" userId="474f572f-8271-4f60-858e-cee871e0aec6" providerId="ADAL" clId="{CBD333BC-159A-44D4-B3E1-DEC99DE68FAE}" dt="2022-01-27T05:19:46.405" v="31" actId="478"/>
          <ac:picMkLst>
            <pc:docMk/>
            <pc:sldMk cId="3737917965" sldId="301"/>
            <ac:picMk id="21" creationId="{A6490559-74F2-47E6-BC44-CAD1DF39889B}"/>
          </ac:picMkLst>
        </pc:picChg>
      </pc:sldChg>
      <pc:sldChg chg="delSp mod">
        <pc:chgData name="Xin Zhang (FA Talent)" userId="474f572f-8271-4f60-858e-cee871e0aec6" providerId="ADAL" clId="{CBD333BC-159A-44D4-B3E1-DEC99DE68FAE}" dt="2022-01-27T05:18:30.623" v="14" actId="478"/>
        <pc:sldMkLst>
          <pc:docMk/>
          <pc:sldMk cId="1488161709" sldId="305"/>
        </pc:sldMkLst>
        <pc:picChg chg="del">
          <ac:chgData name="Xin Zhang (FA Talent)" userId="474f572f-8271-4f60-858e-cee871e0aec6" providerId="ADAL" clId="{CBD333BC-159A-44D4-B3E1-DEC99DE68FAE}" dt="2022-01-27T05:18:30.623" v="14" actId="478"/>
          <ac:picMkLst>
            <pc:docMk/>
            <pc:sldMk cId="1488161709" sldId="305"/>
            <ac:picMk id="12" creationId="{265B7E7D-23B4-4C77-8753-DCDA50D01436}"/>
          </ac:picMkLst>
        </pc:picChg>
      </pc:sldChg>
      <pc:sldChg chg="delSp mod">
        <pc:chgData name="Xin Zhang (FA Talent)" userId="474f572f-8271-4f60-858e-cee871e0aec6" providerId="ADAL" clId="{CBD333BC-159A-44D4-B3E1-DEC99DE68FAE}" dt="2022-01-27T05:19:49.805" v="33" actId="478"/>
        <pc:sldMkLst>
          <pc:docMk/>
          <pc:sldMk cId="70821060" sldId="308"/>
        </pc:sldMkLst>
        <pc:picChg chg="del">
          <ac:chgData name="Xin Zhang (FA Talent)" userId="474f572f-8271-4f60-858e-cee871e0aec6" providerId="ADAL" clId="{CBD333BC-159A-44D4-B3E1-DEC99DE68FAE}" dt="2022-01-27T05:19:49.805" v="33" actId="478"/>
          <ac:picMkLst>
            <pc:docMk/>
            <pc:sldMk cId="70821060" sldId="308"/>
            <ac:picMk id="14" creationId="{EFD0F693-6766-4E2B-8C71-A5B349208FF8}"/>
          </ac:picMkLst>
        </pc:picChg>
      </pc:sldChg>
      <pc:sldChg chg="delSp mod">
        <pc:chgData name="Xin Zhang (FA Talent)" userId="474f572f-8271-4f60-858e-cee871e0aec6" providerId="ADAL" clId="{CBD333BC-159A-44D4-B3E1-DEC99DE68FAE}" dt="2022-01-27T05:19:03.883" v="27" actId="478"/>
        <pc:sldMkLst>
          <pc:docMk/>
          <pc:sldMk cId="3376563676" sldId="309"/>
        </pc:sldMkLst>
        <pc:picChg chg="del">
          <ac:chgData name="Xin Zhang (FA Talent)" userId="474f572f-8271-4f60-858e-cee871e0aec6" providerId="ADAL" clId="{CBD333BC-159A-44D4-B3E1-DEC99DE68FAE}" dt="2022-01-27T05:19:03.883" v="27" actId="478"/>
          <ac:picMkLst>
            <pc:docMk/>
            <pc:sldMk cId="3376563676" sldId="309"/>
            <ac:picMk id="65" creationId="{B7FD75EB-6074-4A6A-96BE-1F988BC73272}"/>
          </ac:picMkLst>
        </pc:picChg>
      </pc:sldChg>
      <pc:sldChg chg="delSp mod">
        <pc:chgData name="Xin Zhang (FA Talent)" userId="474f572f-8271-4f60-858e-cee871e0aec6" providerId="ADAL" clId="{CBD333BC-159A-44D4-B3E1-DEC99DE68FAE}" dt="2022-01-27T05:19:42.594" v="30" actId="478"/>
        <pc:sldMkLst>
          <pc:docMk/>
          <pc:sldMk cId="825127969" sldId="311"/>
        </pc:sldMkLst>
        <pc:picChg chg="del">
          <ac:chgData name="Xin Zhang (FA Talent)" userId="474f572f-8271-4f60-858e-cee871e0aec6" providerId="ADAL" clId="{CBD333BC-159A-44D4-B3E1-DEC99DE68FAE}" dt="2022-01-27T05:19:42.594" v="30" actId="478"/>
          <ac:picMkLst>
            <pc:docMk/>
            <pc:sldMk cId="825127969" sldId="311"/>
            <ac:picMk id="21" creationId="{51EA74DE-58A1-4183-BF33-4427F7B07775}"/>
          </ac:picMkLst>
        </pc:picChg>
      </pc:sldChg>
      <pc:sldChg chg="delSp mod">
        <pc:chgData name="Xin Zhang (FA Talent)" userId="474f572f-8271-4f60-858e-cee871e0aec6" providerId="ADAL" clId="{CBD333BC-159A-44D4-B3E1-DEC99DE68FAE}" dt="2022-01-27T05:19:40.451" v="29" actId="478"/>
        <pc:sldMkLst>
          <pc:docMk/>
          <pc:sldMk cId="719734532" sldId="312"/>
        </pc:sldMkLst>
        <pc:picChg chg="del">
          <ac:chgData name="Xin Zhang (FA Talent)" userId="474f572f-8271-4f60-858e-cee871e0aec6" providerId="ADAL" clId="{CBD333BC-159A-44D4-B3E1-DEC99DE68FAE}" dt="2022-01-27T05:19:40.451" v="29" actId="478"/>
          <ac:picMkLst>
            <pc:docMk/>
            <pc:sldMk cId="719734532" sldId="312"/>
            <ac:picMk id="43" creationId="{045A8C11-7018-4BB1-9CB7-8EA7C3DE3037}"/>
          </ac:picMkLst>
        </pc:picChg>
      </pc:sldChg>
      <pc:sldChg chg="delSp mod">
        <pc:chgData name="Xin Zhang (FA Talent)" userId="474f572f-8271-4f60-858e-cee871e0aec6" providerId="ADAL" clId="{CBD333BC-159A-44D4-B3E1-DEC99DE68FAE}" dt="2022-01-27T05:18:58.244" v="26" actId="478"/>
        <pc:sldMkLst>
          <pc:docMk/>
          <pc:sldMk cId="4281633873" sldId="314"/>
        </pc:sldMkLst>
        <pc:picChg chg="del">
          <ac:chgData name="Xin Zhang (FA Talent)" userId="474f572f-8271-4f60-858e-cee871e0aec6" providerId="ADAL" clId="{CBD333BC-159A-44D4-B3E1-DEC99DE68FAE}" dt="2022-01-27T05:18:58.244" v="26" actId="478"/>
          <ac:picMkLst>
            <pc:docMk/>
            <pc:sldMk cId="4281633873" sldId="314"/>
            <ac:picMk id="38" creationId="{C4A7CF51-671C-4CF3-883F-478F0A3630C7}"/>
          </ac:picMkLst>
        </pc:picChg>
      </pc:sldChg>
      <pc:sldChg chg="delSp mod">
        <pc:chgData name="Xin Zhang (FA Talent)" userId="474f572f-8271-4f60-858e-cee871e0aec6" providerId="ADAL" clId="{CBD333BC-159A-44D4-B3E1-DEC99DE68FAE}" dt="2022-01-27T05:19:36.362" v="28" actId="478"/>
        <pc:sldMkLst>
          <pc:docMk/>
          <pc:sldMk cId="3351814950" sldId="315"/>
        </pc:sldMkLst>
        <pc:picChg chg="del">
          <ac:chgData name="Xin Zhang (FA Talent)" userId="474f572f-8271-4f60-858e-cee871e0aec6" providerId="ADAL" clId="{CBD333BC-159A-44D4-B3E1-DEC99DE68FAE}" dt="2022-01-27T05:19:36.362" v="28" actId="478"/>
          <ac:picMkLst>
            <pc:docMk/>
            <pc:sldMk cId="3351814950" sldId="315"/>
            <ac:picMk id="72" creationId="{7F0ED9B2-7388-4B38-935D-55FBD1849770}"/>
          </ac:picMkLst>
        </pc:picChg>
      </pc:sldChg>
      <pc:sldChg chg="addSp delSp modSp mod">
        <pc:chgData name="Xin Zhang (FA Talent)" userId="474f572f-8271-4f60-858e-cee871e0aec6" providerId="ADAL" clId="{CBD333BC-159A-44D4-B3E1-DEC99DE68FAE}" dt="2022-01-27T05:20:14.960" v="39" actId="1076"/>
        <pc:sldMkLst>
          <pc:docMk/>
          <pc:sldMk cId="1698602555" sldId="318"/>
        </pc:sldMkLst>
        <pc:picChg chg="add mod">
          <ac:chgData name="Xin Zhang (FA Talent)" userId="474f572f-8271-4f60-858e-cee871e0aec6" providerId="ADAL" clId="{CBD333BC-159A-44D4-B3E1-DEC99DE68FAE}" dt="2022-01-27T05:20:14.960" v="39" actId="1076"/>
          <ac:picMkLst>
            <pc:docMk/>
            <pc:sldMk cId="1698602555" sldId="318"/>
            <ac:picMk id="4" creationId="{45443AC3-FD07-46C4-819B-08029C19A14C}"/>
          </ac:picMkLst>
        </pc:picChg>
        <pc:picChg chg="del">
          <ac:chgData name="Xin Zhang (FA Talent)" userId="474f572f-8271-4f60-858e-cee871e0aec6" providerId="ADAL" clId="{CBD333BC-159A-44D4-B3E1-DEC99DE68FAE}" dt="2022-01-27T05:19:52.265" v="34" actId="478"/>
          <ac:picMkLst>
            <pc:docMk/>
            <pc:sldMk cId="1698602555" sldId="318"/>
            <ac:picMk id="28" creationId="{459DB3E0-17EA-4605-A091-ED106BD27BE8}"/>
          </ac:picMkLst>
        </pc:picChg>
      </pc:sldChg>
      <pc:sldChg chg="delSp mod">
        <pc:chgData name="Xin Zhang (FA Talent)" userId="474f572f-8271-4f60-858e-cee871e0aec6" providerId="ADAL" clId="{CBD333BC-159A-44D4-B3E1-DEC99DE68FAE}" dt="2022-01-27T05:18:35.512" v="15" actId="478"/>
        <pc:sldMkLst>
          <pc:docMk/>
          <pc:sldMk cId="1733833049" sldId="320"/>
        </pc:sldMkLst>
        <pc:picChg chg="del">
          <ac:chgData name="Xin Zhang (FA Talent)" userId="474f572f-8271-4f60-858e-cee871e0aec6" providerId="ADAL" clId="{CBD333BC-159A-44D4-B3E1-DEC99DE68FAE}" dt="2022-01-27T05:18:35.512" v="15" actId="478"/>
          <ac:picMkLst>
            <pc:docMk/>
            <pc:sldMk cId="1733833049" sldId="320"/>
            <ac:picMk id="23" creationId="{113B5B75-F80F-4533-A459-29263C5E3FC1}"/>
          </ac:picMkLst>
        </pc:picChg>
      </pc:sldChg>
      <pc:sldChg chg="delSp mod">
        <pc:chgData name="Xin Zhang (FA Talent)" userId="474f572f-8271-4f60-858e-cee871e0aec6" providerId="ADAL" clId="{CBD333BC-159A-44D4-B3E1-DEC99DE68FAE}" dt="2022-01-27T05:18:37.101" v="16" actId="478"/>
        <pc:sldMkLst>
          <pc:docMk/>
          <pc:sldMk cId="1664045598" sldId="321"/>
        </pc:sldMkLst>
        <pc:picChg chg="del">
          <ac:chgData name="Xin Zhang (FA Talent)" userId="474f572f-8271-4f60-858e-cee871e0aec6" providerId="ADAL" clId="{CBD333BC-159A-44D4-B3E1-DEC99DE68FAE}" dt="2022-01-27T05:18:37.101" v="16" actId="478"/>
          <ac:picMkLst>
            <pc:docMk/>
            <pc:sldMk cId="1664045598" sldId="321"/>
            <ac:picMk id="24" creationId="{2DB02E01-BF39-4C6F-AC4A-6FD4618838E0}"/>
          </ac:picMkLst>
        </pc:picChg>
      </pc:sldChg>
      <pc:sldChg chg="delSp modSp mod">
        <pc:chgData name="Xin Zhang (FA Talent)" userId="474f572f-8271-4f60-858e-cee871e0aec6" providerId="ADAL" clId="{CBD333BC-159A-44D4-B3E1-DEC99DE68FAE}" dt="2022-01-27T05:18:46.227" v="23" actId="478"/>
        <pc:sldMkLst>
          <pc:docMk/>
          <pc:sldMk cId="1188501655" sldId="322"/>
        </pc:sldMkLst>
        <pc:picChg chg="del mod">
          <ac:chgData name="Xin Zhang (FA Talent)" userId="474f572f-8271-4f60-858e-cee871e0aec6" providerId="ADAL" clId="{CBD333BC-159A-44D4-B3E1-DEC99DE68FAE}" dt="2022-01-27T05:18:46.227" v="23" actId="478"/>
          <ac:picMkLst>
            <pc:docMk/>
            <pc:sldMk cId="1188501655" sldId="322"/>
            <ac:picMk id="24" creationId="{D81AFA22-4E25-4250-A05A-C472A63E7D60}"/>
          </ac:picMkLst>
        </pc:picChg>
      </pc:sldChg>
      <pc:sldChg chg="modSp add mod">
        <pc:chgData name="Xin Zhang (FA Talent)" userId="474f572f-8271-4f60-858e-cee871e0aec6" providerId="ADAL" clId="{CBD333BC-159A-44D4-B3E1-DEC99DE68FAE}" dt="2022-01-27T05:20:40.517" v="45" actId="20577"/>
        <pc:sldMkLst>
          <pc:docMk/>
          <pc:sldMk cId="3179033524" sldId="323"/>
        </pc:sldMkLst>
        <pc:spChg chg="mod">
          <ac:chgData name="Xin Zhang (FA Talent)" userId="474f572f-8271-4f60-858e-cee871e0aec6" providerId="ADAL" clId="{CBD333BC-159A-44D4-B3E1-DEC99DE68FAE}" dt="2022-01-27T05:20:40.517" v="45" actId="20577"/>
          <ac:spMkLst>
            <pc:docMk/>
            <pc:sldMk cId="3179033524" sldId="323"/>
            <ac:spMk id="3" creationId="{9AFB47E1-7AF0-204F-89F0-4C0DE2B37BF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50000"/>
                    <a:lumOff val="50000"/>
                  </a:schemeClr>
                </a:solidFill>
                <a:latin typeface="+mn-lt"/>
                <a:ea typeface="+mn-ea"/>
                <a:cs typeface="+mn-cs"/>
              </a:defRPr>
            </a:pPr>
            <a:r>
              <a:rPr lang="zh-CN" altLang="en-US" dirty="0">
                <a:solidFill>
                  <a:schemeClr val="tx1">
                    <a:lumMod val="50000"/>
                    <a:lumOff val="50000"/>
                  </a:schemeClr>
                </a:solidFill>
              </a:rPr>
              <a:t>图为比赛结果</a:t>
            </a:r>
            <a:endParaRPr lang="en-US" altLang="zh-CN" dirty="0">
              <a:solidFill>
                <a:schemeClr val="tx1">
                  <a:lumMod val="50000"/>
                  <a:lumOff val="50000"/>
                </a:schemeClr>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50000"/>
                  <a:lumOff val="50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dPt>
            <c:idx val="1"/>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CA97-43DB-999F-DF60AE5AC45D}"/>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4-CA97-43DB-999F-DF60AE5AC45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AlexNet</c:v>
                </c:pt>
                <c:pt idx="1">
                  <c:v>ISI</c:v>
                </c:pt>
                <c:pt idx="2">
                  <c:v>LEAR</c:v>
                </c:pt>
              </c:strCache>
            </c:strRef>
          </c:cat>
          <c:val>
            <c:numRef>
              <c:f>Sheet1!$B$2:$B$4</c:f>
              <c:numCache>
                <c:formatCode>0%</c:formatCode>
                <c:ptCount val="3"/>
                <c:pt idx="0">
                  <c:v>0.153</c:v>
                </c:pt>
                <c:pt idx="1">
                  <c:v>0.26</c:v>
                </c:pt>
                <c:pt idx="2">
                  <c:v>0.27</c:v>
                </c:pt>
              </c:numCache>
            </c:numRef>
          </c:val>
          <c:extLst>
            <c:ext xmlns:c16="http://schemas.microsoft.com/office/drawing/2014/chart" uri="{C3380CC4-5D6E-409C-BE32-E72D297353CC}">
              <c16:uniqueId val="{00000000-CA97-43DB-999F-DF60AE5AC45D}"/>
            </c:ext>
          </c:extLst>
        </c:ser>
        <c:dLbls>
          <c:dLblPos val="outEnd"/>
          <c:showLegendKey val="0"/>
          <c:showVal val="1"/>
          <c:showCatName val="0"/>
          <c:showSerName val="0"/>
          <c:showPercent val="0"/>
          <c:showBubbleSize val="0"/>
        </c:dLbls>
        <c:gapWidth val="219"/>
        <c:overlap val="-27"/>
        <c:axId val="629019263"/>
        <c:axId val="629018015"/>
      </c:barChart>
      <c:catAx>
        <c:axId val="6290192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29018015"/>
        <c:crosses val="autoZero"/>
        <c:auto val="1"/>
        <c:lblAlgn val="ctr"/>
        <c:lblOffset val="100"/>
        <c:noMultiLvlLbl val="0"/>
      </c:catAx>
      <c:valAx>
        <c:axId val="62901801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29019263"/>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85858-95B1-4C74-9FF8-6FDD61110CB7}" type="datetimeFigureOut">
              <a:rPr lang="zh-CN" altLang="en-US" smtClean="0"/>
              <a:t>2022/1/27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A8E522-0E36-425D-A9D6-3D23992E022B}" type="slidenum">
              <a:rPr lang="zh-CN" altLang="en-US" smtClean="0"/>
              <a:t>‹#›</a:t>
            </a:fld>
            <a:endParaRPr lang="zh-CN" altLang="en-US"/>
          </a:p>
        </p:txBody>
      </p:sp>
    </p:spTree>
    <p:extLst>
      <p:ext uri="{BB962C8B-B14F-4D97-AF65-F5344CB8AC3E}">
        <p14:creationId xmlns:p14="http://schemas.microsoft.com/office/powerpoint/2010/main" val="2759066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A8E522-0E36-425D-A9D6-3D23992E022B}" type="slidenum">
              <a:rPr lang="zh-CN" altLang="en-US" smtClean="0"/>
              <a:t>16</a:t>
            </a:fld>
            <a:endParaRPr lang="zh-CN" altLang="en-US"/>
          </a:p>
        </p:txBody>
      </p:sp>
    </p:spTree>
    <p:extLst>
      <p:ext uri="{BB962C8B-B14F-4D97-AF65-F5344CB8AC3E}">
        <p14:creationId xmlns:p14="http://schemas.microsoft.com/office/powerpoint/2010/main" val="2142137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026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使用技巧1">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541BD4A-0C0A-4633-AC82-D050601B22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602" y="1900627"/>
            <a:ext cx="5567801" cy="2804200"/>
          </a:xfrm>
          <a:prstGeom prst="rect">
            <a:avLst/>
          </a:prstGeom>
        </p:spPr>
      </p:pic>
      <p:pic>
        <p:nvPicPr>
          <p:cNvPr id="6" name="图片 5">
            <a:extLst>
              <a:ext uri="{FF2B5EF4-FFF2-40B4-BE49-F238E27FC236}">
                <a16:creationId xmlns:a16="http://schemas.microsoft.com/office/drawing/2014/main" id="{72234866-B4D9-4535-8E5C-0BBE3D35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83597" y="1902381"/>
            <a:ext cx="5567802" cy="2815800"/>
          </a:xfrm>
          <a:prstGeom prst="rect">
            <a:avLst/>
          </a:prstGeom>
        </p:spPr>
      </p:pic>
      <p:sp>
        <p:nvSpPr>
          <p:cNvPr id="7" name="矩形 6">
            <a:extLst>
              <a:ext uri="{FF2B5EF4-FFF2-40B4-BE49-F238E27FC236}">
                <a16:creationId xmlns:a16="http://schemas.microsoft.com/office/drawing/2014/main" id="{A4141A67-2811-46F0-89A3-6BF37E804ED1}"/>
              </a:ext>
            </a:extLst>
          </p:cNvPr>
          <p:cNvSpPr/>
          <p:nvPr userDrawn="1"/>
        </p:nvSpPr>
        <p:spPr>
          <a:xfrm>
            <a:off x="440603" y="759873"/>
            <a:ext cx="1713931" cy="369332"/>
          </a:xfrm>
          <a:prstGeom prst="rect">
            <a:avLst/>
          </a:prstGeom>
        </p:spPr>
        <p:txBody>
          <a:bodyPr wrap="none">
            <a:spAutoFit/>
          </a:bodyPr>
          <a:lstStyle/>
          <a:p>
            <a:pPr defTabSz="609585"/>
            <a:r>
              <a:rPr lang="zh-CN" altLang="en-US" sz="1800" dirty="0">
                <a:solidFill>
                  <a:schemeClr val="tx1">
                    <a:lumMod val="75000"/>
                    <a:lumOff val="25000"/>
                  </a:schemeClr>
                </a:solidFill>
                <a:latin typeface="Segoe UI Light"/>
                <a:ea typeface="微软雅黑"/>
                <a:cs typeface="Segoe UI Light"/>
              </a:rPr>
              <a:t>模板使用技巧</a:t>
            </a:r>
            <a:r>
              <a:rPr lang="en-US" altLang="zh-CN" sz="1800" dirty="0">
                <a:solidFill>
                  <a:schemeClr val="tx1">
                    <a:lumMod val="75000"/>
                    <a:lumOff val="25000"/>
                  </a:schemeClr>
                </a:solidFill>
                <a:latin typeface="Segoe UI Light"/>
                <a:ea typeface="微软雅黑"/>
                <a:cs typeface="Segoe UI Light"/>
              </a:rPr>
              <a:t> 1</a:t>
            </a:r>
            <a:endParaRPr lang="zh-CN" altLang="en-US" sz="1800" dirty="0">
              <a:solidFill>
                <a:schemeClr val="tx1">
                  <a:lumMod val="75000"/>
                  <a:lumOff val="25000"/>
                </a:schemeClr>
              </a:solidFill>
              <a:latin typeface="Segoe UI Light"/>
              <a:ea typeface="微软雅黑"/>
              <a:cs typeface="Segoe UI Light"/>
            </a:endParaRPr>
          </a:p>
        </p:txBody>
      </p:sp>
      <p:sp>
        <p:nvSpPr>
          <p:cNvPr id="8" name="矩形 7">
            <a:extLst>
              <a:ext uri="{FF2B5EF4-FFF2-40B4-BE49-F238E27FC236}">
                <a16:creationId xmlns:a16="http://schemas.microsoft.com/office/drawing/2014/main" id="{829E9A33-9948-427C-95B5-6407B2173837}"/>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sp>
        <p:nvSpPr>
          <p:cNvPr id="9" name="文本框 8">
            <a:extLst>
              <a:ext uri="{FF2B5EF4-FFF2-40B4-BE49-F238E27FC236}">
                <a16:creationId xmlns:a16="http://schemas.microsoft.com/office/drawing/2014/main" id="{39119EAD-102A-4EE5-B164-5A2A9035EE65}"/>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一键调整模板颜色</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F7B47487-3BFB-451E-8DC8-B6292FA8CF35}"/>
              </a:ext>
            </a:extLst>
          </p:cNvPr>
          <p:cNvSpPr txBox="1"/>
          <p:nvPr userDrawn="1"/>
        </p:nvSpPr>
        <p:spPr>
          <a:xfrm>
            <a:off x="333477" y="6061002"/>
            <a:ext cx="3183885"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选择“设计”</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“变体”</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“颜色”；</a:t>
            </a:r>
            <a:endParaRPr lang="en-US" sz="1200" spc="15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A2EDD882-C78E-4F41-B9F1-B2B610845B51}"/>
              </a:ext>
            </a:extLst>
          </p:cNvPr>
          <p:cNvSpPr txBox="1"/>
          <p:nvPr userDrawn="1"/>
        </p:nvSpPr>
        <p:spPr>
          <a:xfrm>
            <a:off x="6360651" y="6061002"/>
            <a:ext cx="45624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选择你喜欢的颜色搭配，模板一秒调整为你选颜色。</a:t>
            </a:r>
            <a:endParaRPr lang="en-US" sz="1200" spc="150">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D9CB84E4-9C63-41E0-8D1D-42D7193CE33F}"/>
              </a:ext>
            </a:extLst>
          </p:cNvPr>
          <p:cNvPicPr>
            <a:picLocks noChangeAspect="1"/>
          </p:cNvPicPr>
          <p:nvPr userDrawn="1"/>
        </p:nvPicPr>
        <p:blipFill>
          <a:blip r:embed="rId4"/>
          <a:stretch>
            <a:fillRect/>
          </a:stretch>
        </p:blipFill>
        <p:spPr>
          <a:xfrm>
            <a:off x="3489582" y="2176490"/>
            <a:ext cx="819667" cy="819667"/>
          </a:xfrm>
          <a:prstGeom prst="rect">
            <a:avLst/>
          </a:prstGeom>
          <a:effectLst>
            <a:outerShdw blurRad="50800" dist="38100" dir="2700000" algn="tl" rotWithShape="0">
              <a:prstClr val="black">
                <a:alpha val="40000"/>
              </a:prstClr>
            </a:outerShdw>
          </a:effectLst>
        </p:spPr>
      </p:pic>
      <p:pic>
        <p:nvPicPr>
          <p:cNvPr id="13" name="图片 12">
            <a:extLst>
              <a:ext uri="{FF2B5EF4-FFF2-40B4-BE49-F238E27FC236}">
                <a16:creationId xmlns:a16="http://schemas.microsoft.com/office/drawing/2014/main" id="{0570F5B2-F001-4C0A-BC1D-9B7FAB3FFBAE}"/>
              </a:ext>
            </a:extLst>
          </p:cNvPr>
          <p:cNvPicPr>
            <a:picLocks noChangeAspect="1"/>
          </p:cNvPicPr>
          <p:nvPr userDrawn="1"/>
        </p:nvPicPr>
        <p:blipFill>
          <a:blip r:embed="rId4"/>
          <a:stretch>
            <a:fillRect/>
          </a:stretch>
        </p:blipFill>
        <p:spPr>
          <a:xfrm>
            <a:off x="8730453" y="3862583"/>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481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使用技巧2">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4AFDE53-E7BE-45E3-A041-536A1515EA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0400" y="2121064"/>
            <a:ext cx="5337381" cy="2615872"/>
          </a:xfrm>
          <a:prstGeom prst="rect">
            <a:avLst/>
          </a:prstGeom>
        </p:spPr>
      </p:pic>
      <p:pic>
        <p:nvPicPr>
          <p:cNvPr id="4" name="图片 3">
            <a:extLst>
              <a:ext uri="{FF2B5EF4-FFF2-40B4-BE49-F238E27FC236}">
                <a16:creationId xmlns:a16="http://schemas.microsoft.com/office/drawing/2014/main" id="{EFADF3F9-40CB-433C-BF5D-5FEB7A8225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1107" y="2121064"/>
            <a:ext cx="5365893" cy="2615872"/>
          </a:xfrm>
          <a:prstGeom prst="rect">
            <a:avLst/>
          </a:prstGeom>
        </p:spPr>
      </p:pic>
      <p:sp>
        <p:nvSpPr>
          <p:cNvPr id="5" name="矩形 4">
            <a:extLst>
              <a:ext uri="{FF2B5EF4-FFF2-40B4-BE49-F238E27FC236}">
                <a16:creationId xmlns:a16="http://schemas.microsoft.com/office/drawing/2014/main" id="{08C4C945-D0EC-4620-BEA7-B16E0F49BA41}"/>
              </a:ext>
            </a:extLst>
          </p:cNvPr>
          <p:cNvSpPr/>
          <p:nvPr userDrawn="1"/>
        </p:nvSpPr>
        <p:spPr>
          <a:xfrm>
            <a:off x="440603" y="759873"/>
            <a:ext cx="1750800" cy="369332"/>
          </a:xfrm>
          <a:prstGeom prst="rect">
            <a:avLst/>
          </a:prstGeom>
        </p:spPr>
        <p:txBody>
          <a:bodyPr wrap="none">
            <a:spAutoFit/>
          </a:bodyPr>
          <a:lstStyle/>
          <a:p>
            <a:pPr defTabSz="609585"/>
            <a:r>
              <a:rPr lang="zh-CN" altLang="en-US" sz="1800">
                <a:solidFill>
                  <a:schemeClr val="tx1">
                    <a:lumMod val="75000"/>
                    <a:lumOff val="25000"/>
                  </a:schemeClr>
                </a:solidFill>
                <a:latin typeface="Segoe UI Light"/>
                <a:ea typeface="微软雅黑"/>
                <a:cs typeface="Segoe UI Light"/>
              </a:rPr>
              <a:t>模板使用技巧</a:t>
            </a:r>
            <a:r>
              <a:rPr lang="en-US" altLang="zh-CN" sz="1800">
                <a:solidFill>
                  <a:schemeClr val="tx1">
                    <a:lumMod val="75000"/>
                    <a:lumOff val="25000"/>
                  </a:schemeClr>
                </a:solidFill>
                <a:latin typeface="Segoe UI Light"/>
                <a:ea typeface="微软雅黑"/>
                <a:cs typeface="Segoe UI Light"/>
              </a:rPr>
              <a:t> 2</a:t>
            </a:r>
            <a:endParaRPr lang="zh-CN" altLang="en-US" sz="1800">
              <a:solidFill>
                <a:schemeClr val="tx1">
                  <a:lumMod val="75000"/>
                  <a:lumOff val="25000"/>
                </a:schemeClr>
              </a:solidFill>
              <a:latin typeface="Segoe UI Light"/>
              <a:ea typeface="微软雅黑"/>
              <a:cs typeface="Segoe UI Light"/>
            </a:endParaRPr>
          </a:p>
        </p:txBody>
      </p:sp>
      <p:sp>
        <p:nvSpPr>
          <p:cNvPr id="6" name="矩形 5">
            <a:extLst>
              <a:ext uri="{FF2B5EF4-FFF2-40B4-BE49-F238E27FC236}">
                <a16:creationId xmlns:a16="http://schemas.microsoft.com/office/drawing/2014/main" id="{D1D1DB54-1457-4BDE-B9E0-4D98056EC989}"/>
              </a:ext>
            </a:extLst>
          </p:cNvPr>
          <p:cNvSpPr/>
          <p:nvPr userDrawn="1"/>
        </p:nvSpPr>
        <p:spPr>
          <a:xfrm>
            <a:off x="440603" y="182445"/>
            <a:ext cx="777777" cy="246221"/>
          </a:xfrm>
          <a:prstGeom prst="rect">
            <a:avLst/>
          </a:prstGeom>
        </p:spPr>
        <p:txBody>
          <a:bodyPr wrap="none">
            <a:spAutoFit/>
          </a:bodyPr>
          <a:lstStyle/>
          <a:p>
            <a:pPr defTabSz="609585"/>
            <a:r>
              <a:rPr kumimoji="1" lang="en-US" altLang="zh-CN" sz="1000">
                <a:solidFill>
                  <a:schemeClr val="tx1">
                    <a:lumMod val="75000"/>
                    <a:lumOff val="25000"/>
                  </a:schemeClr>
                </a:solidFill>
                <a:latin typeface="Segoe UI Light"/>
                <a:ea typeface="微软雅黑" charset="0"/>
                <a:cs typeface="Segoe UI Light"/>
              </a:rPr>
              <a:t>OfficePLUS</a:t>
            </a:r>
            <a:endParaRPr lang="zh-CN" altLang="en-US" sz="1000">
              <a:solidFill>
                <a:schemeClr val="tx1">
                  <a:lumMod val="75000"/>
                  <a:lumOff val="25000"/>
                </a:schemeClr>
              </a:solidFill>
              <a:latin typeface="Segoe UI Light"/>
              <a:ea typeface="微软雅黑" charset="0"/>
              <a:cs typeface="Segoe UI Light"/>
            </a:endParaRPr>
          </a:p>
        </p:txBody>
      </p:sp>
      <p:sp>
        <p:nvSpPr>
          <p:cNvPr id="7" name="文本框 6">
            <a:extLst>
              <a:ext uri="{FF2B5EF4-FFF2-40B4-BE49-F238E27FC236}">
                <a16:creationId xmlns:a16="http://schemas.microsoft.com/office/drawing/2014/main" id="{F7504A17-91D2-4BCE-84F5-3686F2443EF5}"/>
              </a:ext>
            </a:extLst>
          </p:cNvPr>
          <p:cNvSpPr txBox="1"/>
          <p:nvPr userDrawn="1"/>
        </p:nvSpPr>
        <p:spPr>
          <a:xfrm>
            <a:off x="431800" y="1174234"/>
            <a:ext cx="3467616" cy="584775"/>
          </a:xfrm>
          <a:prstGeom prst="rect">
            <a:avLst/>
          </a:prstGeom>
          <a:noFill/>
        </p:spPr>
        <p:txBody>
          <a:bodyPr wrap="none" rtlCol="0">
            <a:spAutoFit/>
          </a:bodyPr>
          <a:lstStyle/>
          <a:p>
            <a:r>
              <a:rPr lang="zh-CN" altLang="en-US" sz="3200" b="1">
                <a:solidFill>
                  <a:schemeClr val="tx1">
                    <a:lumMod val="85000"/>
                    <a:lumOff val="15000"/>
                  </a:schemeClr>
                </a:solidFill>
                <a:latin typeface="微软雅黑" panose="020B0503020204020204" pitchFamily="34" charset="-122"/>
                <a:ea typeface="微软雅黑" panose="020B0503020204020204" pitchFamily="34" charset="-122"/>
              </a:rPr>
              <a:t>随时添加模板样式</a:t>
            </a:r>
            <a:endParaRPr lang="en-US" sz="3200" b="1">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57A5941C-22F6-40E4-9177-151F6715A82A}"/>
              </a:ext>
            </a:extLst>
          </p:cNvPr>
          <p:cNvSpPr txBox="1"/>
          <p:nvPr userDrawn="1"/>
        </p:nvSpPr>
        <p:spPr>
          <a:xfrm>
            <a:off x="333477" y="6061002"/>
            <a:ext cx="3010761"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1.</a:t>
            </a:r>
            <a:r>
              <a:rPr lang="zh-CN" altLang="en-US" sz="1200" spc="150">
                <a:latin typeface="微软雅黑" panose="020B0503020204020204" pitchFamily="34" charset="-122"/>
                <a:ea typeface="微软雅黑" panose="020B0503020204020204" pitchFamily="34" charset="-122"/>
              </a:rPr>
              <a:t> 选择“开始”</a:t>
            </a:r>
            <a:r>
              <a:rPr lang="en-US" altLang="zh-CN" sz="1200" spc="150">
                <a:latin typeface="微软雅黑" panose="020B0503020204020204" pitchFamily="34" charset="-122"/>
                <a:ea typeface="微软雅黑" panose="020B0503020204020204" pitchFamily="34" charset="-122"/>
              </a:rPr>
              <a:t>-</a:t>
            </a:r>
            <a:r>
              <a:rPr lang="zh-CN" altLang="en-US" sz="1200" spc="150">
                <a:latin typeface="微软雅黑" panose="020B0503020204020204" pitchFamily="34" charset="-122"/>
                <a:ea typeface="微软雅黑" panose="020B0503020204020204" pitchFamily="34" charset="-122"/>
              </a:rPr>
              <a:t>“新建幻灯片”；</a:t>
            </a:r>
            <a:endParaRPr lang="en-US" sz="1200" spc="15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id="{ABD01921-9030-4B44-873A-C6BEA767D3D9}"/>
              </a:ext>
            </a:extLst>
          </p:cNvPr>
          <p:cNvSpPr txBox="1"/>
          <p:nvPr userDrawn="1"/>
        </p:nvSpPr>
        <p:spPr>
          <a:xfrm>
            <a:off x="6360651" y="6061002"/>
            <a:ext cx="5256567" cy="276999"/>
          </a:xfrm>
          <a:prstGeom prst="rect">
            <a:avLst/>
          </a:prstGeom>
          <a:noFill/>
        </p:spPr>
        <p:txBody>
          <a:bodyPr wrap="none" rtlCol="0">
            <a:spAutoFit/>
          </a:bodyPr>
          <a:lstStyle/>
          <a:p>
            <a:r>
              <a:rPr lang="en-US" sz="1200" spc="150">
                <a:latin typeface="微软雅黑" panose="020B0503020204020204" pitchFamily="34" charset="-122"/>
                <a:ea typeface="微软雅黑" panose="020B0503020204020204" pitchFamily="34" charset="-122"/>
              </a:rPr>
              <a:t>2.</a:t>
            </a:r>
            <a:r>
              <a:rPr lang="zh-CN" altLang="en-US" sz="1200" spc="150">
                <a:latin typeface="微软雅黑" panose="020B0503020204020204" pitchFamily="34" charset="-122"/>
                <a:ea typeface="微软雅黑" panose="020B0503020204020204" pitchFamily="34" charset="-122"/>
              </a:rPr>
              <a:t> 选择你需要的页面，如封面页，目录页，副标题页，内容页等</a:t>
            </a:r>
            <a:r>
              <a:rPr lang="en-US" altLang="zh-CN" sz="1200" spc="150">
                <a:latin typeface="微软雅黑" panose="020B0503020204020204" pitchFamily="34" charset="-122"/>
                <a:ea typeface="微软雅黑" panose="020B0503020204020204" pitchFamily="34" charset="-122"/>
              </a:rPr>
              <a:t>…</a:t>
            </a:r>
            <a:endParaRPr lang="en-US" sz="1200" spc="150">
              <a:latin typeface="微软雅黑" panose="020B0503020204020204" pitchFamily="34" charset="-122"/>
              <a:ea typeface="微软雅黑" panose="020B0503020204020204" pitchFamily="34" charset="-122"/>
            </a:endParaRPr>
          </a:p>
        </p:txBody>
      </p:sp>
      <p:pic>
        <p:nvPicPr>
          <p:cNvPr id="10" name="图片 9">
            <a:extLst>
              <a:ext uri="{FF2B5EF4-FFF2-40B4-BE49-F238E27FC236}">
                <a16:creationId xmlns:a16="http://schemas.microsoft.com/office/drawing/2014/main" id="{55EC8BF8-93CC-45A1-8295-0A0F2A7868F1}"/>
              </a:ext>
            </a:extLst>
          </p:cNvPr>
          <p:cNvPicPr>
            <a:picLocks noChangeAspect="1"/>
          </p:cNvPicPr>
          <p:nvPr userDrawn="1"/>
        </p:nvPicPr>
        <p:blipFill>
          <a:blip r:embed="rId4"/>
          <a:stretch>
            <a:fillRect/>
          </a:stretch>
        </p:blipFill>
        <p:spPr>
          <a:xfrm>
            <a:off x="1014145" y="2263408"/>
            <a:ext cx="819667" cy="8196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333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E8A3303-650A-4F7A-AEF3-8FCCACBCEE88}"/>
              </a:ext>
            </a:extLst>
          </p:cNvPr>
          <p:cNvSpPr/>
          <p:nvPr userDrawn="1"/>
        </p:nvSpPr>
        <p:spPr>
          <a:xfrm>
            <a:off x="5999" y="0"/>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57EB3577-91AD-42DB-9714-9DA45B5F18E4}"/>
              </a:ext>
            </a:extLst>
          </p:cNvPr>
          <p:cNvSpPr/>
          <p:nvPr userDrawn="1"/>
        </p:nvSpPr>
        <p:spPr>
          <a:xfrm>
            <a:off x="626964" y="568470"/>
            <a:ext cx="662361" cy="379656"/>
          </a:xfrm>
          <a:prstGeom prst="rect">
            <a:avLst/>
          </a:prstGeom>
        </p:spPr>
        <p:txBody>
          <a:bodyPr wrap="none">
            <a:spAutoFit/>
          </a:bodyPr>
          <a:lstStyle/>
          <a:p>
            <a:pPr defTabSz="609585"/>
            <a:r>
              <a:rPr lang="zh-CN" altLang="en-US" sz="1800" dirty="0">
                <a:solidFill>
                  <a:schemeClr val="bg1"/>
                </a:solidFill>
                <a:latin typeface="+mn-ea"/>
                <a:cs typeface="Segoe UI Light"/>
              </a:rPr>
              <a:t>标注</a:t>
            </a:r>
          </a:p>
        </p:txBody>
      </p:sp>
      <p:sp>
        <p:nvSpPr>
          <p:cNvPr id="5" name="矩形 4">
            <a:extLst>
              <a:ext uri="{FF2B5EF4-FFF2-40B4-BE49-F238E27FC236}">
                <a16:creationId xmlns:a16="http://schemas.microsoft.com/office/drawing/2014/main" id="{A826BC63-F415-4455-8452-D684445E1148}"/>
              </a:ext>
            </a:extLst>
          </p:cNvPr>
          <p:cNvSpPr/>
          <p:nvPr userDrawn="1"/>
        </p:nvSpPr>
        <p:spPr>
          <a:xfrm>
            <a:off x="2450801" y="595724"/>
            <a:ext cx="1402001" cy="5666551"/>
          </a:xfrm>
          <a:prstGeom prst="rect">
            <a:avLst/>
          </a:prstGeom>
        </p:spPr>
        <p:txBody>
          <a:bodyPr wrap="square">
            <a:spAutoFit/>
          </a:bodyPr>
          <a:lstStyle/>
          <a:p>
            <a:pPr defTabSz="609585">
              <a:lnSpc>
                <a:spcPct val="130000"/>
              </a:lnSpc>
            </a:pPr>
            <a:r>
              <a:rPr lang="zh-CN" altLang="en-US" sz="1400" dirty="0">
                <a:solidFill>
                  <a:schemeClr val="bg1"/>
                </a:solidFill>
                <a:latin typeface="+mn-ea"/>
                <a:cs typeface="Segoe UI Light"/>
              </a:rPr>
              <a:t>字体使用 </a:t>
            </a: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r>
              <a:rPr lang="zh-CN" altLang="en-US" sz="1400" dirty="0">
                <a:solidFill>
                  <a:schemeClr val="bg1"/>
                </a:solidFill>
                <a:latin typeface="+mn-ea"/>
                <a:cs typeface="Segoe UI Light"/>
              </a:rPr>
              <a:t>行距</a:t>
            </a: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r>
              <a:rPr lang="zh-CN" altLang="en-US" sz="1400" dirty="0">
                <a:solidFill>
                  <a:schemeClr val="bg1"/>
                </a:solidFill>
                <a:latin typeface="+mn-ea"/>
                <a:cs typeface="Segoe UI Light"/>
              </a:rPr>
              <a:t>图片出处</a:t>
            </a: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endParaRPr lang="zh-CN" altLang="en-US" sz="1400" dirty="0">
              <a:solidFill>
                <a:schemeClr val="bg1"/>
              </a:solidFill>
              <a:latin typeface="+mn-ea"/>
              <a:cs typeface="Segoe UI Light"/>
            </a:endParaRPr>
          </a:p>
          <a:p>
            <a:pPr defTabSz="609585">
              <a:lnSpc>
                <a:spcPct val="130000"/>
              </a:lnSpc>
            </a:pPr>
            <a:r>
              <a:rPr lang="zh-CN" altLang="en-US" sz="1400" dirty="0">
                <a:solidFill>
                  <a:schemeClr val="bg1"/>
                </a:solidFill>
                <a:latin typeface="+mn-ea"/>
                <a:cs typeface="Segoe UI Light"/>
              </a:rPr>
              <a:t>视频出处</a:t>
            </a:r>
          </a:p>
          <a:p>
            <a:pPr defTabSz="609585">
              <a:lnSpc>
                <a:spcPct val="130000"/>
              </a:lnSpc>
            </a:pPr>
            <a:endParaRPr lang="zh-CN" altLang="en-US" sz="1400" dirty="0">
              <a:solidFill>
                <a:schemeClr val="bg1"/>
              </a:solidFill>
              <a:latin typeface="+mn-ea"/>
              <a:cs typeface="Segoe UI Light"/>
            </a:endParaRPr>
          </a:p>
          <a:p>
            <a:pPr defTabSz="609585">
              <a:lnSpc>
                <a:spcPct val="130000"/>
              </a:lnSpc>
            </a:pPr>
            <a:r>
              <a:rPr lang="zh-CN" altLang="en-US" sz="1400" dirty="0">
                <a:solidFill>
                  <a:schemeClr val="bg1"/>
                </a:solidFill>
                <a:latin typeface="+mn-ea"/>
                <a:cs typeface="Segoe UI Light"/>
              </a:rPr>
              <a:t>声明</a:t>
            </a: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r>
              <a:rPr lang="zh-CN" altLang="en-US" sz="1400" dirty="0">
                <a:solidFill>
                  <a:schemeClr val="bg1"/>
                </a:solidFill>
                <a:latin typeface="+mn-ea"/>
                <a:cs typeface="Segoe UI Light"/>
              </a:rPr>
              <a:t>来源</a:t>
            </a: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r>
              <a:rPr lang="zh-CN" altLang="en-US" sz="1400" dirty="0">
                <a:solidFill>
                  <a:schemeClr val="bg1"/>
                </a:solidFill>
                <a:latin typeface="+mn-ea"/>
                <a:cs typeface="Segoe UI Light"/>
              </a:rPr>
              <a:t>作者</a:t>
            </a:r>
            <a:endParaRPr lang="en-US" altLang="zh-CN" sz="1400" dirty="0">
              <a:solidFill>
                <a:schemeClr val="bg1"/>
              </a:solidFill>
              <a:latin typeface="+mn-ea"/>
              <a:cs typeface="Segoe UI Light"/>
            </a:endParaRPr>
          </a:p>
        </p:txBody>
      </p:sp>
      <p:sp>
        <p:nvSpPr>
          <p:cNvPr id="6" name="矩形 5">
            <a:extLst>
              <a:ext uri="{FF2B5EF4-FFF2-40B4-BE49-F238E27FC236}">
                <a16:creationId xmlns:a16="http://schemas.microsoft.com/office/drawing/2014/main" id="{D9797687-99D2-4863-8E62-0034F2A5E5F5}"/>
              </a:ext>
            </a:extLst>
          </p:cNvPr>
          <p:cNvSpPr/>
          <p:nvPr userDrawn="1"/>
        </p:nvSpPr>
        <p:spPr>
          <a:xfrm>
            <a:off x="4159510" y="595724"/>
            <a:ext cx="7074345" cy="5666551"/>
          </a:xfrm>
          <a:prstGeom prst="rect">
            <a:avLst/>
          </a:prstGeom>
        </p:spPr>
        <p:txBody>
          <a:bodyPr wrap="square">
            <a:spAutoFit/>
          </a:bodyPr>
          <a:lstStyle/>
          <a:p>
            <a:pPr defTabSz="609585">
              <a:lnSpc>
                <a:spcPct val="130000"/>
              </a:lnSpc>
            </a:pPr>
            <a:r>
              <a:rPr lang="zh-CN" altLang="en-US" sz="1400" dirty="0">
                <a:solidFill>
                  <a:schemeClr val="bg1"/>
                </a:solidFill>
                <a:latin typeface="+mn-ea"/>
                <a:cs typeface="Segoe UI Light"/>
              </a:rPr>
              <a:t>英文 </a:t>
            </a:r>
            <a:r>
              <a:rPr lang="en-US" altLang="zh-CN" sz="1400" dirty="0">
                <a:solidFill>
                  <a:schemeClr val="bg1"/>
                </a:solidFill>
                <a:latin typeface="+mn-ea"/>
                <a:cs typeface="Segoe UI Light"/>
              </a:rPr>
              <a:t>Arial</a:t>
            </a:r>
            <a:r>
              <a:rPr lang="zh-CN" altLang="en-US" sz="1400" dirty="0">
                <a:solidFill>
                  <a:schemeClr val="bg1"/>
                </a:solidFill>
                <a:latin typeface="+mn-ea"/>
                <a:cs typeface="Segoe UI Light"/>
              </a:rPr>
              <a:t>（可商用字体）</a:t>
            </a: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r>
              <a:rPr lang="zh-CN" altLang="en-US" sz="1400" dirty="0">
                <a:solidFill>
                  <a:schemeClr val="bg1"/>
                </a:solidFill>
                <a:latin typeface="+mn-ea"/>
                <a:cs typeface="Segoe UI Light"/>
              </a:rPr>
              <a:t>中文 微软雅黑（可商用字体）</a:t>
            </a: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r>
              <a:rPr lang="zh-CN" altLang="en-US" sz="1400" dirty="0">
                <a:solidFill>
                  <a:schemeClr val="bg1"/>
                </a:solidFill>
                <a:latin typeface="+mn-ea"/>
                <a:cs typeface="Segoe UI Light"/>
              </a:rPr>
              <a:t>正文 </a:t>
            </a:r>
            <a:r>
              <a:rPr lang="en-US" altLang="zh-CN" sz="1400" dirty="0">
                <a:solidFill>
                  <a:schemeClr val="bg1"/>
                </a:solidFill>
                <a:latin typeface="+mn-ea"/>
                <a:cs typeface="Segoe UI Light"/>
              </a:rPr>
              <a:t>1.5</a:t>
            </a:r>
          </a:p>
          <a:p>
            <a:pPr defTabSz="609585">
              <a:lnSpc>
                <a:spcPct val="130000"/>
              </a:lnSpc>
            </a:pPr>
            <a:endParaRPr lang="en-US" altLang="zh-CN" sz="1400" dirty="0">
              <a:solidFill>
                <a:schemeClr val="bg1"/>
              </a:solidFill>
              <a:latin typeface="+mn-ea"/>
              <a:cs typeface="Segoe UI Light"/>
            </a:endParaRPr>
          </a:p>
          <a:p>
            <a:pPr defTabSz="609585">
              <a:lnSpc>
                <a:spcPct val="130000"/>
              </a:lnSpc>
            </a:pPr>
            <a:r>
              <a:rPr lang="en-US" altLang="zh-CN" sz="1400" dirty="0" err="1">
                <a:solidFill>
                  <a:schemeClr val="bg1"/>
                </a:solidFill>
                <a:latin typeface="+mn-ea"/>
                <a:cs typeface="Segoe UI Light"/>
              </a:rPr>
              <a:t>Unsplash</a:t>
            </a:r>
            <a:r>
              <a:rPr lang="zh-CN" altLang="en-US" sz="1400" dirty="0">
                <a:solidFill>
                  <a:schemeClr val="bg1"/>
                </a:solidFill>
                <a:latin typeface="+mn-ea"/>
                <a:cs typeface="Segoe UI Light"/>
              </a:rPr>
              <a:t>（可商用素材网站）</a:t>
            </a:r>
            <a:r>
              <a:rPr lang="en-US" altLang="zh-CN" sz="1400" dirty="0" err="1">
                <a:solidFill>
                  <a:schemeClr val="bg1"/>
                </a:solidFill>
                <a:latin typeface="+mn-ea"/>
                <a:cs typeface="Segoe UI Light"/>
              </a:rPr>
              <a:t>Pixabay</a:t>
            </a:r>
            <a:r>
              <a:rPr lang="zh-CN" altLang="en-US" sz="1400" dirty="0">
                <a:solidFill>
                  <a:schemeClr val="bg1"/>
                </a:solidFill>
                <a:latin typeface="+mn-ea"/>
                <a:cs typeface="Segoe UI Light"/>
              </a:rPr>
              <a:t> （可商用素材网站）</a:t>
            </a:r>
            <a:endParaRPr lang="en-US" altLang="zh-CN" sz="1400" dirty="0">
              <a:solidFill>
                <a:schemeClr val="bg1"/>
              </a:solidFill>
              <a:latin typeface="+mn-ea"/>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en-US" altLang="zh-CN" sz="1400" dirty="0" err="1">
                <a:solidFill>
                  <a:schemeClr val="bg1"/>
                </a:solidFill>
                <a:latin typeface="+mn-ea"/>
                <a:cs typeface="Segoe UI Light"/>
              </a:rPr>
              <a:t>phptoAC</a:t>
            </a:r>
            <a:r>
              <a:rPr lang="zh-CN" altLang="en-US" sz="1400" dirty="0">
                <a:solidFill>
                  <a:schemeClr val="bg1"/>
                </a:solidFill>
                <a:latin typeface="+mn-ea"/>
                <a:cs typeface="Segoe UI Light"/>
              </a:rPr>
              <a:t>（可商用素材网站）西田图像（可商用素材网站）</a:t>
            </a:r>
            <a:endParaRPr lang="en-US" altLang="zh-CN" sz="1400" dirty="0">
              <a:solidFill>
                <a:schemeClr val="bg1"/>
              </a:solidFill>
              <a:latin typeface="+mn-ea"/>
              <a:cs typeface="Segoe UI Light"/>
            </a:endParaRPr>
          </a:p>
          <a:p>
            <a:pPr defTabSz="609585">
              <a:lnSpc>
                <a:spcPct val="130000"/>
              </a:lnSpc>
            </a:pPr>
            <a:endParaRPr lang="en-US" altLang="zh-CN" sz="1400" dirty="0">
              <a:solidFill>
                <a:schemeClr val="bg1"/>
              </a:solidFill>
              <a:latin typeface="+mn-ea"/>
              <a:cs typeface="Segoe UI Light"/>
            </a:endParaRPr>
          </a:p>
          <a:p>
            <a:pPr defTabSz="609585">
              <a:lnSpc>
                <a:spcPct val="130000"/>
              </a:lnSpc>
            </a:pPr>
            <a:r>
              <a:rPr lang="en-US" altLang="zh-CN" sz="1400" dirty="0" err="1">
                <a:solidFill>
                  <a:schemeClr val="bg1"/>
                </a:solidFill>
                <a:latin typeface="+mn-ea"/>
                <a:cs typeface="Segoe UI Light"/>
              </a:rPr>
              <a:t>Coverr</a:t>
            </a:r>
            <a:r>
              <a:rPr lang="zh-CN" altLang="en-US" sz="1400" dirty="0">
                <a:solidFill>
                  <a:schemeClr val="bg1"/>
                </a:solidFill>
                <a:latin typeface="+mn-ea"/>
                <a:cs typeface="Segoe UI Light"/>
              </a:rPr>
              <a:t>（免费可商用素材网站）</a:t>
            </a:r>
            <a:endParaRPr lang="en-US" altLang="zh-CN" sz="1400" dirty="0">
              <a:solidFill>
                <a:schemeClr val="bg1"/>
              </a:solidFill>
              <a:latin typeface="+mn-ea"/>
              <a:cs typeface="Segoe UI Light"/>
            </a:endParaRPr>
          </a:p>
          <a:p>
            <a:pPr defTabSz="609585">
              <a:lnSpc>
                <a:spcPct val="130000"/>
              </a:lnSpc>
            </a:pPr>
            <a:endParaRPr lang="zh-CN" altLang="en-US" sz="1400" dirty="0">
              <a:solidFill>
                <a:schemeClr val="bg1"/>
              </a:solidFill>
              <a:latin typeface="+mn-ea"/>
              <a:cs typeface="Segoe UI Light"/>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ea"/>
              </a:rPr>
              <a:t>本网站所提供的任何信息内容（包括但不限于 </a:t>
            </a:r>
            <a:r>
              <a:rPr kumimoji="0" lang="en-US" altLang="zh-CN" sz="1400" b="0" i="0" u="none" strike="noStrike" kern="1200" cap="none" spc="0" normalizeH="0" baseline="0" noProof="0" dirty="0">
                <a:ln>
                  <a:noFill/>
                </a:ln>
                <a:solidFill>
                  <a:schemeClr val="bg1"/>
                </a:solidFill>
                <a:effectLst/>
                <a:uLnTx/>
                <a:uFillTx/>
                <a:latin typeface="+mn-ea"/>
                <a:cs typeface="Segoe UI Light" charset="0"/>
              </a:rPr>
              <a:t>PPT</a:t>
            </a:r>
            <a:r>
              <a:rPr kumimoji="0" lang="zh-CN" altLang="en-US" sz="1400" b="0" i="0" u="none" strike="noStrike" kern="1200" cap="none" spc="0" normalizeH="0" baseline="0" noProof="0" dirty="0">
                <a:ln>
                  <a:noFill/>
                </a:ln>
                <a:solidFill>
                  <a:schemeClr val="bg1"/>
                </a:solidFill>
                <a:effectLst/>
                <a:uLnTx/>
                <a:uFillTx/>
                <a:latin typeface="+mn-ea"/>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n-ea"/>
              </a:rPr>
              <a:t>模板、</a:t>
            </a:r>
            <a:r>
              <a:rPr kumimoji="0" lang="en-US" altLang="zh-CN" sz="1400" b="0" i="0" u="none" strike="noStrike" kern="1200" cap="none" spc="0" normalizeH="0" baseline="0" noProof="0" dirty="0">
                <a:ln>
                  <a:noFill/>
                </a:ln>
                <a:solidFill>
                  <a:schemeClr val="bg1"/>
                </a:solidFill>
                <a:effectLst/>
                <a:uLnTx/>
                <a:uFillTx/>
                <a:latin typeface="+mn-ea"/>
                <a:cs typeface="Segoe UI Light" charset="0"/>
              </a:rPr>
              <a:t>Word</a:t>
            </a:r>
            <a:r>
              <a:rPr kumimoji="0" lang="zh-CN" altLang="en-US" sz="1400" b="0" i="0" u="none" strike="noStrike" kern="1200" cap="none" spc="0" normalizeH="0" baseline="0" noProof="0" dirty="0">
                <a:ln>
                  <a:noFill/>
                </a:ln>
                <a:solidFill>
                  <a:schemeClr val="bg1"/>
                </a:solidFill>
                <a:effectLst/>
                <a:uLnTx/>
                <a:uFillTx/>
                <a:latin typeface="+mn-ea"/>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n-ea"/>
              </a:rPr>
              <a:t>文档、</a:t>
            </a:r>
            <a:r>
              <a:rPr kumimoji="0" lang="en-US" altLang="zh-CN" sz="1400" b="0" i="0" u="none" strike="noStrike" kern="1200" cap="none" spc="0" normalizeH="0" baseline="0" noProof="0" dirty="0">
                <a:ln>
                  <a:noFill/>
                </a:ln>
                <a:solidFill>
                  <a:schemeClr val="bg1"/>
                </a:solidFill>
                <a:effectLst/>
                <a:uLnTx/>
                <a:uFillTx/>
                <a:latin typeface="+mn-ea"/>
                <a:cs typeface="Segoe UI Light" charset="0"/>
              </a:rPr>
              <a:t>Excel</a:t>
            </a:r>
            <a:r>
              <a:rPr kumimoji="0" lang="zh-CN" altLang="en-US" sz="1400" b="0" i="0" u="none" strike="noStrike" kern="1200" cap="none" spc="0" normalizeH="0" baseline="0" noProof="0" dirty="0">
                <a:ln>
                  <a:noFill/>
                </a:ln>
                <a:solidFill>
                  <a:schemeClr val="bg1"/>
                </a:solidFill>
                <a:effectLst/>
                <a:uLnTx/>
                <a:uFillTx/>
                <a:latin typeface="+mn-ea"/>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n-ea"/>
              </a:rPr>
              <a:t>图表、图片素材等）均受</a:t>
            </a:r>
            <a:r>
              <a:rPr kumimoji="0" lang="en-US" altLang="zh-CN" sz="1400" b="0" i="0" u="none" strike="noStrike" kern="1200" cap="none" spc="0" normalizeH="0" baseline="0" noProof="0" dirty="0">
                <a:ln>
                  <a:noFill/>
                </a:ln>
                <a:solidFill>
                  <a:schemeClr val="bg1"/>
                </a:solidFill>
                <a:effectLst/>
                <a:uLnTx/>
                <a:uFillTx/>
                <a:latin typeface="+mn-ea"/>
              </a:rPr>
              <a:t>《</a:t>
            </a:r>
            <a:r>
              <a:rPr kumimoji="0" lang="zh-CN" altLang="en-US" sz="1400" b="0" i="0" u="none" strike="noStrike" kern="1200" cap="none" spc="0" normalizeH="0" baseline="0" noProof="0" dirty="0">
                <a:ln>
                  <a:noFill/>
                </a:ln>
                <a:solidFill>
                  <a:schemeClr val="bg1"/>
                </a:solidFill>
                <a:effectLst/>
                <a:uLnTx/>
                <a:uFillTx/>
                <a:latin typeface="+mn-ea"/>
              </a:rPr>
              <a:t>中华人民共和国著作权法</a:t>
            </a:r>
            <a:r>
              <a:rPr kumimoji="0" lang="en-US" altLang="zh-CN" sz="1400" b="0" i="0" u="none" strike="noStrike" kern="1200" cap="none" spc="0" normalizeH="0" baseline="0" noProof="0" dirty="0">
                <a:ln>
                  <a:noFill/>
                </a:ln>
                <a:solidFill>
                  <a:schemeClr val="bg1"/>
                </a:solidFill>
                <a:effectLst/>
                <a:uLnTx/>
                <a:uFillTx/>
                <a:latin typeface="+mn-ea"/>
              </a:rPr>
              <a:t>》</a:t>
            </a:r>
            <a:r>
              <a:rPr kumimoji="0" lang="zh-CN" altLang="en-US" sz="1400" b="0" i="0" u="none" strike="noStrike" kern="1200" cap="none" spc="0" normalizeH="0" baseline="0" noProof="0" dirty="0">
                <a:ln>
                  <a:noFill/>
                </a:ln>
                <a:solidFill>
                  <a:schemeClr val="bg1"/>
                </a:solidFill>
                <a:effectLst/>
                <a:uLnTx/>
                <a:uFillTx/>
                <a:latin typeface="+mn-ea"/>
              </a:rPr>
              <a:t>、</a:t>
            </a:r>
            <a:r>
              <a:rPr kumimoji="0" lang="en-US" altLang="zh-CN" sz="1400" b="0" i="0" u="none" strike="noStrike" kern="1200" cap="none" spc="0" normalizeH="0" baseline="0" noProof="0" dirty="0">
                <a:ln>
                  <a:noFill/>
                </a:ln>
                <a:solidFill>
                  <a:schemeClr val="bg1"/>
                </a:solidFill>
                <a:effectLst/>
                <a:uLnTx/>
                <a:uFillTx/>
                <a:latin typeface="+mn-ea"/>
              </a:rPr>
              <a:t>《</a:t>
            </a:r>
            <a:r>
              <a:rPr kumimoji="0" lang="zh-CN" altLang="en-US" sz="1400" b="0" i="0" u="none" strike="noStrike" kern="1200" cap="none" spc="0" normalizeH="0" baseline="0" noProof="0" dirty="0">
                <a:ln>
                  <a:noFill/>
                </a:ln>
                <a:solidFill>
                  <a:schemeClr val="bg1"/>
                </a:solidFill>
                <a:effectLst/>
                <a:uLnTx/>
                <a:uFillTx/>
                <a:latin typeface="+mn-ea"/>
              </a:rPr>
              <a:t>信息网络传播权保护条例</a:t>
            </a:r>
            <a:r>
              <a:rPr kumimoji="0" lang="en-US" altLang="zh-CN" sz="1400" b="0" i="0" u="none" strike="noStrike" kern="1200" cap="none" spc="0" normalizeH="0" baseline="0" noProof="0" dirty="0">
                <a:ln>
                  <a:noFill/>
                </a:ln>
                <a:solidFill>
                  <a:schemeClr val="bg1"/>
                </a:solidFill>
                <a:effectLst/>
                <a:uLnTx/>
                <a:uFillTx/>
                <a:latin typeface="+mn-ea"/>
              </a:rPr>
              <a:t>》</a:t>
            </a:r>
            <a:r>
              <a:rPr kumimoji="0" lang="zh-CN" altLang="en-US" sz="1400" b="0" i="0" u="none" strike="noStrike" kern="1200" cap="none" spc="0" normalizeH="0" baseline="0" noProof="0" dirty="0">
                <a:ln>
                  <a:noFill/>
                </a:ln>
                <a:solidFill>
                  <a:schemeClr val="bg1"/>
                </a:solidFill>
                <a:effectLst/>
                <a:uLnTx/>
                <a:uFillTx/>
                <a:latin typeface="+mn-ea"/>
              </a:rPr>
              <a:t>及其他适用的法律法规的保护，未经权利人书面明确授权，信息内容的任何部分</a:t>
            </a:r>
            <a:r>
              <a:rPr kumimoji="0" lang="en-US" altLang="zh-CN" sz="1400" b="0" i="0" u="none" strike="noStrike" kern="1200" cap="none" spc="0" normalizeH="0" baseline="0" noProof="0" dirty="0">
                <a:ln>
                  <a:noFill/>
                </a:ln>
                <a:solidFill>
                  <a:schemeClr val="bg1"/>
                </a:solidFill>
                <a:effectLst/>
                <a:uLnTx/>
                <a:uFillTx/>
                <a:latin typeface="+mn-ea"/>
              </a:rPr>
              <a:t>(</a:t>
            </a:r>
            <a:r>
              <a:rPr kumimoji="0" lang="zh-CN" altLang="en-US" sz="1400" b="0" i="0" u="none" strike="noStrike" kern="1200" cap="none" spc="0" normalizeH="0" baseline="0" noProof="0" dirty="0">
                <a:ln>
                  <a:noFill/>
                </a:ln>
                <a:solidFill>
                  <a:schemeClr val="bg1"/>
                </a:solidFill>
                <a:effectLst/>
                <a:uLnTx/>
                <a:uFillTx/>
                <a:latin typeface="+mn-ea"/>
              </a:rPr>
              <a:t>包括图片或图表</a:t>
            </a:r>
            <a:r>
              <a:rPr kumimoji="0" lang="en-US" altLang="zh-CN" sz="1400" b="0" i="0" u="none" strike="noStrike" kern="1200" cap="none" spc="0" normalizeH="0" baseline="0" noProof="0" dirty="0">
                <a:ln>
                  <a:noFill/>
                </a:ln>
                <a:solidFill>
                  <a:schemeClr val="bg1"/>
                </a:solidFill>
                <a:effectLst/>
                <a:uLnTx/>
                <a:uFillTx/>
                <a:latin typeface="+mn-ea"/>
              </a:rPr>
              <a:t>)</a:t>
            </a:r>
            <a:r>
              <a:rPr kumimoji="0" lang="zh-CN" altLang="en-US" sz="1400" b="0" i="0" u="none" strike="noStrike" kern="1200" cap="none" spc="0" normalizeH="0" baseline="0" noProof="0" dirty="0">
                <a:ln>
                  <a:noFill/>
                </a:ln>
                <a:solidFill>
                  <a:schemeClr val="bg1"/>
                </a:solidFill>
                <a:effectLst/>
                <a:uLnTx/>
                <a:uFillTx/>
                <a:latin typeface="+mn-ea"/>
              </a:rPr>
              <a:t>不得被全部或部分的复制、传播、销售，否则将承担法律责任。</a:t>
            </a:r>
            <a:endParaRPr kumimoji="0" lang="en-US" altLang="zh-CN" sz="1400" b="0" i="0" u="none" strike="noStrike" kern="1200" cap="none" spc="0" normalizeH="0" baseline="0" noProof="0" dirty="0">
              <a:ln>
                <a:noFill/>
              </a:ln>
              <a:solidFill>
                <a:schemeClr val="bg1"/>
              </a:solidFill>
              <a:effectLst/>
              <a:uLnTx/>
              <a:uFillTx/>
              <a:latin typeface="+mn-ea"/>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n-ea"/>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n-ea"/>
              </a:rPr>
              <a:t>设计灵感来自</a:t>
            </a:r>
            <a:r>
              <a:rPr lang="en-US" altLang="zh-CN" sz="1400" dirty="0">
                <a:solidFill>
                  <a:schemeClr val="bg1"/>
                </a:solidFill>
                <a:latin typeface="+mn-ea"/>
              </a:rPr>
              <a:t>MNML Agency</a:t>
            </a:r>
            <a:r>
              <a:rPr lang="zh-CN" altLang="en-US" sz="1400" dirty="0">
                <a:solidFill>
                  <a:schemeClr val="bg1"/>
                </a:solidFill>
                <a:latin typeface="+mn-ea"/>
              </a:rPr>
              <a:t>，</a:t>
            </a:r>
            <a:r>
              <a:rPr lang="en-US" altLang="zh-CN" sz="1400" dirty="0" err="1">
                <a:solidFill>
                  <a:schemeClr val="bg1"/>
                </a:solidFill>
                <a:latin typeface="+mn-ea"/>
              </a:rPr>
              <a:t>Vizualus</a:t>
            </a:r>
            <a:r>
              <a:rPr lang="en-US" altLang="zh-CN" sz="1400" dirty="0">
                <a:solidFill>
                  <a:schemeClr val="bg1"/>
                </a:solidFill>
                <a:latin typeface="+mn-ea"/>
              </a:rPr>
              <a:t> Design Studio</a:t>
            </a:r>
            <a:endParaRPr kumimoji="0" lang="en-US" altLang="zh-CN" sz="1400" b="0" i="0" u="none" strike="noStrike" kern="1200" cap="none" spc="0" normalizeH="0" baseline="0" noProof="0" dirty="0">
              <a:ln>
                <a:noFill/>
              </a:ln>
              <a:solidFill>
                <a:schemeClr val="bg1"/>
              </a:solidFill>
              <a:effectLst/>
              <a:uLnTx/>
              <a:uFillTx/>
              <a:latin typeface="+mn-ea"/>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n-ea"/>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n-ea"/>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zh-CN" altLang="en-US" sz="1400" dirty="0">
                <a:solidFill>
                  <a:schemeClr val="bg1"/>
                </a:solidFill>
                <a:latin typeface="+mn-ea"/>
              </a:rPr>
              <a:t>梁浩彬（</a:t>
            </a:r>
            <a:r>
              <a:rPr lang="en-US" altLang="zh-CN" sz="1400" dirty="0">
                <a:solidFill>
                  <a:schemeClr val="bg1"/>
                </a:solidFill>
                <a:latin typeface="+mn-ea"/>
              </a:rPr>
              <a:t>978344816@qq.com</a:t>
            </a:r>
            <a:r>
              <a:rPr lang="zh-CN" altLang="en-US" sz="1400" dirty="0">
                <a:solidFill>
                  <a:schemeClr val="bg1"/>
                </a:solidFill>
                <a:latin typeface="+mn-ea"/>
              </a:rPr>
              <a:t>）</a:t>
            </a:r>
            <a:endParaRPr lang="en-US" altLang="zh-CN" sz="1400" dirty="0">
              <a:solidFill>
                <a:schemeClr val="bg1"/>
              </a:solidFill>
              <a:latin typeface="+mn-ea"/>
            </a:endParaRPr>
          </a:p>
        </p:txBody>
      </p:sp>
      <p:pic>
        <p:nvPicPr>
          <p:cNvPr id="7" name="图片 6">
            <a:extLst>
              <a:ext uri="{FF2B5EF4-FFF2-40B4-BE49-F238E27FC236}">
                <a16:creationId xmlns:a16="http://schemas.microsoft.com/office/drawing/2014/main" id="{D2D62D01-CF45-42AA-91DA-93786BC6253A}"/>
              </a:ext>
            </a:extLst>
          </p:cNvPr>
          <p:cNvPicPr>
            <a:picLocks noChangeAspect="1"/>
          </p:cNvPicPr>
          <p:nvPr userDrawn="1"/>
        </p:nvPicPr>
        <p:blipFill>
          <a:blip r:embed="rId2"/>
          <a:stretch>
            <a:fillRect/>
          </a:stretch>
        </p:blipFill>
        <p:spPr>
          <a:xfrm>
            <a:off x="10698462" y="83245"/>
            <a:ext cx="1402001" cy="629588"/>
          </a:xfrm>
          <a:prstGeom prst="rect">
            <a:avLst/>
          </a:prstGeom>
        </p:spPr>
      </p:pic>
    </p:spTree>
    <p:extLst>
      <p:ext uri="{BB962C8B-B14F-4D97-AF65-F5344CB8AC3E}">
        <p14:creationId xmlns:p14="http://schemas.microsoft.com/office/powerpoint/2010/main" val="1079210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1558819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E6B22297-0D55-4A48-AFA3-0F361520C0A5}"/>
              </a:ext>
            </a:extLst>
          </p:cNvPr>
          <p:cNvSpPr/>
          <p:nvPr userDrawn="1"/>
        </p:nvSpPr>
        <p:spPr>
          <a:xfrm>
            <a:off x="5999206" y="0"/>
            <a:ext cx="6192795" cy="4876674"/>
          </a:xfrm>
          <a:custGeom>
            <a:avLst/>
            <a:gdLst>
              <a:gd name="connsiteX0" fmla="*/ 118280 w 6192795"/>
              <a:gd name="connsiteY0" fmla="*/ 0 h 4876674"/>
              <a:gd name="connsiteX1" fmla="*/ 6192795 w 6192795"/>
              <a:gd name="connsiteY1" fmla="*/ 0 h 4876674"/>
              <a:gd name="connsiteX2" fmla="*/ 6192795 w 6192795"/>
              <a:gd name="connsiteY2" fmla="*/ 4161090 h 4876674"/>
              <a:gd name="connsiteX3" fmla="*/ 6134468 w 6192795"/>
              <a:gd name="connsiteY3" fmla="*/ 4204707 h 4876674"/>
              <a:gd name="connsiteX4" fmla="*/ 3934597 w 6192795"/>
              <a:gd name="connsiteY4" fmla="*/ 4876674 h 4876674"/>
              <a:gd name="connsiteX5" fmla="*/ 0 w 6192795"/>
              <a:gd name="connsiteY5" fmla="*/ 942077 h 4876674"/>
              <a:gd name="connsiteX6" fmla="*/ 79937 w 6192795"/>
              <a:gd name="connsiteY6" fmla="*/ 149119 h 487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2795" h="4876674">
                <a:moveTo>
                  <a:pt x="118280" y="0"/>
                </a:moveTo>
                <a:lnTo>
                  <a:pt x="6192795" y="0"/>
                </a:lnTo>
                <a:lnTo>
                  <a:pt x="6192795" y="4161090"/>
                </a:lnTo>
                <a:lnTo>
                  <a:pt x="6134468" y="4204707"/>
                </a:lnTo>
                <a:cubicBezTo>
                  <a:pt x="5506502" y="4628952"/>
                  <a:pt x="4749479" y="4876674"/>
                  <a:pt x="3934597" y="4876674"/>
                </a:cubicBezTo>
                <a:cubicBezTo>
                  <a:pt x="1761579" y="4876674"/>
                  <a:pt x="0" y="3115095"/>
                  <a:pt x="0" y="942077"/>
                </a:cubicBezTo>
                <a:cubicBezTo>
                  <a:pt x="0" y="670450"/>
                  <a:pt x="27525" y="405251"/>
                  <a:pt x="79937" y="149119"/>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 name="图片 2">
            <a:extLst>
              <a:ext uri="{FF2B5EF4-FFF2-40B4-BE49-F238E27FC236}">
                <a16:creationId xmlns:a16="http://schemas.microsoft.com/office/drawing/2014/main" id="{794923B1-FE4D-4F84-8DAB-7C0975B81522}"/>
              </a:ext>
            </a:extLst>
          </p:cNvPr>
          <p:cNvPicPr>
            <a:picLocks noChangeAspect="1"/>
          </p:cNvPicPr>
          <p:nvPr userDrawn="1"/>
        </p:nvPicPr>
        <p:blipFill>
          <a:blip r:embed="rId2">
            <a:extLst>
              <a:ext uri="{28A0092B-C50C-407E-A947-70E740481C1C}">
                <a14:useLocalDpi xmlns:a14="http://schemas.microsoft.com/office/drawing/2010/main" val="0"/>
              </a:ext>
            </a:extLst>
          </a:blip>
          <a:srcRect l="9390"/>
          <a:stretch>
            <a:fillRect/>
          </a:stretch>
        </p:blipFill>
        <p:spPr>
          <a:xfrm>
            <a:off x="5961105" y="7534"/>
            <a:ext cx="6230895" cy="4584398"/>
          </a:xfrm>
          <a:custGeom>
            <a:avLst/>
            <a:gdLst>
              <a:gd name="connsiteX0" fmla="*/ 92740 w 6230895"/>
              <a:gd name="connsiteY0" fmla="*/ 0 h 4584398"/>
              <a:gd name="connsiteX1" fmla="*/ 6230895 w 6230895"/>
              <a:gd name="connsiteY1" fmla="*/ 0 h 4584398"/>
              <a:gd name="connsiteX2" fmla="*/ 6230895 w 6230895"/>
              <a:gd name="connsiteY2" fmla="*/ 3649066 h 4584398"/>
              <a:gd name="connsiteX3" fmla="*/ 6145520 w 6230895"/>
              <a:gd name="connsiteY3" fmla="*/ 3726661 h 4584398"/>
              <a:gd name="connsiteX4" fmla="*/ 3756217 w 6230895"/>
              <a:gd name="connsiteY4" fmla="*/ 4584398 h 4584398"/>
              <a:gd name="connsiteX5" fmla="*/ 0 w 6230895"/>
              <a:gd name="connsiteY5" fmla="*/ 828181 h 4584398"/>
              <a:gd name="connsiteX6" fmla="*/ 76313 w 6230895"/>
              <a:gd name="connsiteY6" fmla="*/ 71172 h 458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0895" h="4584398">
                <a:moveTo>
                  <a:pt x="92740" y="0"/>
                </a:moveTo>
                <a:lnTo>
                  <a:pt x="6230895" y="0"/>
                </a:lnTo>
                <a:lnTo>
                  <a:pt x="6230895" y="3649066"/>
                </a:lnTo>
                <a:lnTo>
                  <a:pt x="6145520" y="3726661"/>
                </a:lnTo>
                <a:cubicBezTo>
                  <a:pt x="5496224" y="4262507"/>
                  <a:pt x="4663811" y="4584398"/>
                  <a:pt x="3756217" y="4584398"/>
                </a:cubicBezTo>
                <a:cubicBezTo>
                  <a:pt x="1681716" y="4584398"/>
                  <a:pt x="0" y="2902682"/>
                  <a:pt x="0" y="828181"/>
                </a:cubicBezTo>
                <a:cubicBezTo>
                  <a:pt x="0" y="568868"/>
                  <a:pt x="26277" y="315693"/>
                  <a:pt x="76313" y="71172"/>
                </a:cubicBezTo>
                <a:close/>
              </a:path>
            </a:pathLst>
          </a:custGeom>
        </p:spPr>
      </p:pic>
      <p:pic>
        <p:nvPicPr>
          <p:cNvPr id="10" name="图片 9">
            <a:extLst>
              <a:ext uri="{FF2B5EF4-FFF2-40B4-BE49-F238E27FC236}">
                <a16:creationId xmlns:a16="http://schemas.microsoft.com/office/drawing/2014/main" id="{3556A90D-0448-4BF7-AF13-BBB0CA1D4C9B}"/>
              </a:ext>
            </a:extLst>
          </p:cNvPr>
          <p:cNvPicPr preferRelativeResize="0">
            <a:picLocks/>
          </p:cNvPicPr>
          <p:nvPr userDrawn="1"/>
        </p:nvPicPr>
        <p:blipFill>
          <a:blip r:embed="rId3"/>
          <a:srcRect l="25650" t="3449" b="8925"/>
          <a:stretch>
            <a:fillRect/>
          </a:stretch>
        </p:blipFill>
        <p:spPr>
          <a:xfrm>
            <a:off x="1" y="0"/>
            <a:ext cx="5942055" cy="6858000"/>
          </a:xfrm>
          <a:custGeom>
            <a:avLst/>
            <a:gdLst>
              <a:gd name="connsiteX0" fmla="*/ 0 w 5942055"/>
              <a:gd name="connsiteY0" fmla="*/ 0 h 6858000"/>
              <a:gd name="connsiteX1" fmla="*/ 5942055 w 5942055"/>
              <a:gd name="connsiteY1" fmla="*/ 0 h 6858000"/>
              <a:gd name="connsiteX2" fmla="*/ 5942055 w 5942055"/>
              <a:gd name="connsiteY2" fmla="*/ 6858000 h 6858000"/>
              <a:gd name="connsiteX3" fmla="*/ 0 w 594205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42055" h="6858000">
                <a:moveTo>
                  <a:pt x="0" y="0"/>
                </a:moveTo>
                <a:lnTo>
                  <a:pt x="5942055" y="0"/>
                </a:lnTo>
                <a:lnTo>
                  <a:pt x="5942055" y="6858000"/>
                </a:lnTo>
                <a:lnTo>
                  <a:pt x="0" y="6858000"/>
                </a:lnTo>
                <a:close/>
              </a:path>
            </a:pathLst>
          </a:custGeom>
        </p:spPr>
      </p:pic>
    </p:spTree>
    <p:extLst>
      <p:ext uri="{BB962C8B-B14F-4D97-AF65-F5344CB8AC3E}">
        <p14:creationId xmlns:p14="http://schemas.microsoft.com/office/powerpoint/2010/main" val="1352812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118FFC00-5E0F-4EE9-9A6B-3924FD2D5C67}"/>
              </a:ext>
            </a:extLst>
          </p:cNvPr>
          <p:cNvCxnSpPr>
            <a:cxnSpLocks/>
          </p:cNvCxnSpPr>
          <p:nvPr userDrawn="1"/>
        </p:nvCxnSpPr>
        <p:spPr>
          <a:xfrm>
            <a:off x="4278808" y="5055310"/>
            <a:ext cx="5609421" cy="12355"/>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任意多边形: 形状 8">
            <a:extLst>
              <a:ext uri="{FF2B5EF4-FFF2-40B4-BE49-F238E27FC236}">
                <a16:creationId xmlns:a16="http://schemas.microsoft.com/office/drawing/2014/main" id="{198249F6-237D-4464-AC7E-1B6A21338225}"/>
              </a:ext>
            </a:extLst>
          </p:cNvPr>
          <p:cNvSpPr/>
          <p:nvPr userDrawn="1"/>
        </p:nvSpPr>
        <p:spPr>
          <a:xfrm>
            <a:off x="0" y="0"/>
            <a:ext cx="4654950" cy="6858000"/>
          </a:xfrm>
          <a:custGeom>
            <a:avLst/>
            <a:gdLst>
              <a:gd name="connsiteX0" fmla="*/ 0 w 4654950"/>
              <a:gd name="connsiteY0" fmla="*/ 0 h 6858000"/>
              <a:gd name="connsiteX1" fmla="*/ 3032125 w 4654950"/>
              <a:gd name="connsiteY1" fmla="*/ 0 h 6858000"/>
              <a:gd name="connsiteX2" fmla="*/ 3041212 w 4654950"/>
              <a:gd name="connsiteY2" fmla="*/ 7141 h 6858000"/>
              <a:gd name="connsiteX3" fmla="*/ 4654950 w 4654950"/>
              <a:gd name="connsiteY3" fmla="*/ 3429000 h 6858000"/>
              <a:gd name="connsiteX4" fmla="*/ 3041212 w 4654950"/>
              <a:gd name="connsiteY4" fmla="*/ 6850859 h 6858000"/>
              <a:gd name="connsiteX5" fmla="*/ 3032125 w 4654950"/>
              <a:gd name="connsiteY5" fmla="*/ 6858000 h 6858000"/>
              <a:gd name="connsiteX6" fmla="*/ 0 w 465495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4950" h="6858000">
                <a:moveTo>
                  <a:pt x="0" y="0"/>
                </a:moveTo>
                <a:lnTo>
                  <a:pt x="3032125" y="0"/>
                </a:lnTo>
                <a:lnTo>
                  <a:pt x="3041212" y="7141"/>
                </a:lnTo>
                <a:cubicBezTo>
                  <a:pt x="4026763" y="820490"/>
                  <a:pt x="4654950" y="2051384"/>
                  <a:pt x="4654950" y="3429000"/>
                </a:cubicBezTo>
                <a:cubicBezTo>
                  <a:pt x="4654950" y="4806616"/>
                  <a:pt x="4026763" y="6037511"/>
                  <a:pt x="3041212" y="6850859"/>
                </a:cubicBezTo>
                <a:lnTo>
                  <a:pt x="3032125" y="6858000"/>
                </a:lnTo>
                <a:lnTo>
                  <a:pt x="0" y="6858000"/>
                </a:lnTo>
                <a:close/>
              </a:path>
            </a:pathLst>
          </a:custGeom>
          <a:gradFill>
            <a:gsLst>
              <a:gs pos="0">
                <a:schemeClr val="accent1">
                  <a:lumMod val="60000"/>
                  <a:lumOff val="40000"/>
                  <a:alpha val="50000"/>
                </a:schemeClr>
              </a:gs>
              <a:gs pos="100000">
                <a:schemeClr val="accent2">
                  <a:alpha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3" name="图片 12">
            <a:extLst>
              <a:ext uri="{FF2B5EF4-FFF2-40B4-BE49-F238E27FC236}">
                <a16:creationId xmlns:a16="http://schemas.microsoft.com/office/drawing/2014/main" id="{959B9512-F273-4056-958F-B9159D5E9EDC}"/>
              </a:ext>
            </a:extLst>
          </p:cNvPr>
          <p:cNvPicPr>
            <a:picLocks noChangeAspect="1"/>
          </p:cNvPicPr>
          <p:nvPr userDrawn="1"/>
        </p:nvPicPr>
        <p:blipFill>
          <a:blip r:embed="rId2">
            <a:extLst>
              <a:ext uri="{28A0092B-C50C-407E-A947-70E740481C1C}">
                <a14:useLocalDpi xmlns:a14="http://schemas.microsoft.com/office/drawing/2010/main" val="0"/>
              </a:ext>
            </a:extLst>
          </a:blip>
          <a:srcRect l="35861" t="29532" r="447"/>
          <a:stretch>
            <a:fillRect/>
          </a:stretch>
        </p:blipFill>
        <p:spPr>
          <a:xfrm>
            <a:off x="0" y="0"/>
            <a:ext cx="4125722" cy="6858000"/>
          </a:xfrm>
          <a:custGeom>
            <a:avLst/>
            <a:gdLst>
              <a:gd name="connsiteX0" fmla="*/ 0 w 4125722"/>
              <a:gd name="connsiteY0" fmla="*/ 0 h 6858000"/>
              <a:gd name="connsiteX1" fmla="*/ 2090481 w 4125722"/>
              <a:gd name="connsiteY1" fmla="*/ 0 h 6858000"/>
              <a:gd name="connsiteX2" fmla="*/ 2245487 w 4125722"/>
              <a:gd name="connsiteY2" fmla="*/ 89126 h 6858000"/>
              <a:gd name="connsiteX3" fmla="*/ 4125722 w 4125722"/>
              <a:gd name="connsiteY3" fmla="*/ 3429000 h 6858000"/>
              <a:gd name="connsiteX4" fmla="*/ 2245487 w 4125722"/>
              <a:gd name="connsiteY4" fmla="*/ 6768874 h 6858000"/>
              <a:gd name="connsiteX5" fmla="*/ 2090481 w 4125722"/>
              <a:gd name="connsiteY5" fmla="*/ 6858000 h 6858000"/>
              <a:gd name="connsiteX6" fmla="*/ 0 w 41257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5722" h="6858000">
                <a:moveTo>
                  <a:pt x="0" y="0"/>
                </a:moveTo>
                <a:lnTo>
                  <a:pt x="2090481" y="0"/>
                </a:lnTo>
                <a:lnTo>
                  <a:pt x="2245487" y="89126"/>
                </a:lnTo>
                <a:cubicBezTo>
                  <a:pt x="3372732" y="774057"/>
                  <a:pt x="4125722" y="2013594"/>
                  <a:pt x="4125722" y="3429000"/>
                </a:cubicBezTo>
                <a:cubicBezTo>
                  <a:pt x="4125722" y="4844407"/>
                  <a:pt x="3372732" y="6083943"/>
                  <a:pt x="2245487" y="6768874"/>
                </a:cubicBezTo>
                <a:lnTo>
                  <a:pt x="2090481" y="6858000"/>
                </a:lnTo>
                <a:lnTo>
                  <a:pt x="0" y="6858000"/>
                </a:lnTo>
                <a:close/>
              </a:path>
            </a:pathLst>
          </a:custGeom>
        </p:spPr>
      </p:pic>
      <p:sp>
        <p:nvSpPr>
          <p:cNvPr id="14" name="任意多边形: 形状 13">
            <a:extLst>
              <a:ext uri="{FF2B5EF4-FFF2-40B4-BE49-F238E27FC236}">
                <a16:creationId xmlns:a16="http://schemas.microsoft.com/office/drawing/2014/main" id="{1AB97993-018D-4E84-9580-A981FFACC154}"/>
              </a:ext>
            </a:extLst>
          </p:cNvPr>
          <p:cNvSpPr/>
          <p:nvPr userDrawn="1"/>
        </p:nvSpPr>
        <p:spPr>
          <a:xfrm>
            <a:off x="0" y="0"/>
            <a:ext cx="4125722" cy="6858000"/>
          </a:xfrm>
          <a:custGeom>
            <a:avLst/>
            <a:gdLst>
              <a:gd name="connsiteX0" fmla="*/ 0 w 4125722"/>
              <a:gd name="connsiteY0" fmla="*/ 0 h 6858000"/>
              <a:gd name="connsiteX1" fmla="*/ 2090481 w 4125722"/>
              <a:gd name="connsiteY1" fmla="*/ 0 h 6858000"/>
              <a:gd name="connsiteX2" fmla="*/ 2245487 w 4125722"/>
              <a:gd name="connsiteY2" fmla="*/ 89126 h 6858000"/>
              <a:gd name="connsiteX3" fmla="*/ 4125722 w 4125722"/>
              <a:gd name="connsiteY3" fmla="*/ 3429000 h 6858000"/>
              <a:gd name="connsiteX4" fmla="*/ 2245487 w 4125722"/>
              <a:gd name="connsiteY4" fmla="*/ 6768874 h 6858000"/>
              <a:gd name="connsiteX5" fmla="*/ 2090481 w 4125722"/>
              <a:gd name="connsiteY5" fmla="*/ 6858000 h 6858000"/>
              <a:gd name="connsiteX6" fmla="*/ 0 w 412572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5722" h="6858000">
                <a:moveTo>
                  <a:pt x="0" y="0"/>
                </a:moveTo>
                <a:lnTo>
                  <a:pt x="2090481" y="0"/>
                </a:lnTo>
                <a:lnTo>
                  <a:pt x="2245487" y="89126"/>
                </a:lnTo>
                <a:cubicBezTo>
                  <a:pt x="3372732" y="774057"/>
                  <a:pt x="4125722" y="2013594"/>
                  <a:pt x="4125722" y="3429000"/>
                </a:cubicBezTo>
                <a:cubicBezTo>
                  <a:pt x="4125722" y="4844407"/>
                  <a:pt x="3372732" y="6083943"/>
                  <a:pt x="2245487" y="6768874"/>
                </a:cubicBezTo>
                <a:lnTo>
                  <a:pt x="2090481" y="6858000"/>
                </a:lnTo>
                <a:lnTo>
                  <a:pt x="0" y="6858000"/>
                </a:lnTo>
                <a:close/>
              </a:path>
            </a:pathLst>
          </a:custGeom>
          <a:gradFill>
            <a:gsLst>
              <a:gs pos="0">
                <a:schemeClr val="accent1">
                  <a:alpha val="80000"/>
                </a:schemeClr>
              </a:gs>
              <a:gs pos="100000">
                <a:schemeClr val="accent2">
                  <a:alpha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5" name="文本框 14">
            <a:extLst>
              <a:ext uri="{FF2B5EF4-FFF2-40B4-BE49-F238E27FC236}">
                <a16:creationId xmlns:a16="http://schemas.microsoft.com/office/drawing/2014/main" id="{7BDC0DC5-6A3A-45A4-A1A2-AC6C045377FA}"/>
              </a:ext>
            </a:extLst>
          </p:cNvPr>
          <p:cNvSpPr txBox="1"/>
          <p:nvPr userDrawn="1"/>
        </p:nvSpPr>
        <p:spPr>
          <a:xfrm>
            <a:off x="556904" y="2506700"/>
            <a:ext cx="2051844" cy="1231106"/>
          </a:xfrm>
          <a:prstGeom prst="rect">
            <a:avLst/>
          </a:prstGeom>
          <a:noFill/>
        </p:spPr>
        <p:txBody>
          <a:bodyPr wrap="none" lIns="0" tIns="0" rIns="0" bIns="0" rtlCol="0">
            <a:spAutoFit/>
          </a:bodyPr>
          <a:lstStyle/>
          <a:p>
            <a:pPr algn="l"/>
            <a:r>
              <a:rPr lang="zh-CN" altLang="en-US" sz="8000" dirty="0">
                <a:solidFill>
                  <a:schemeClr val="bg1"/>
                </a:solidFill>
                <a:latin typeface="+mj-ea"/>
                <a:ea typeface="+mj-ea"/>
              </a:rPr>
              <a:t>目录</a:t>
            </a:r>
          </a:p>
        </p:txBody>
      </p:sp>
      <p:sp>
        <p:nvSpPr>
          <p:cNvPr id="16" name="椭圆 15">
            <a:extLst>
              <a:ext uri="{FF2B5EF4-FFF2-40B4-BE49-F238E27FC236}">
                <a16:creationId xmlns:a16="http://schemas.microsoft.com/office/drawing/2014/main" id="{E3B94459-A840-4C1B-9F62-615374F432A5}"/>
              </a:ext>
            </a:extLst>
          </p:cNvPr>
          <p:cNvSpPr/>
          <p:nvPr userDrawn="1"/>
        </p:nvSpPr>
        <p:spPr>
          <a:xfrm>
            <a:off x="4422978" y="2200678"/>
            <a:ext cx="144170" cy="144170"/>
          </a:xfrm>
          <a:prstGeom prst="ellipse">
            <a:avLst/>
          </a:prstGeom>
          <a:solidFill>
            <a:schemeClr val="accent2"/>
          </a:solidFill>
          <a:ln>
            <a:noFill/>
          </a:ln>
          <a:effectLst>
            <a:glow rad="177800">
              <a:schemeClr val="accent2">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42B179D6-300D-4427-873B-CE164B7248B5}"/>
              </a:ext>
            </a:extLst>
          </p:cNvPr>
          <p:cNvSpPr/>
          <p:nvPr userDrawn="1"/>
        </p:nvSpPr>
        <p:spPr>
          <a:xfrm>
            <a:off x="4278808" y="4989402"/>
            <a:ext cx="144170" cy="144170"/>
          </a:xfrm>
          <a:prstGeom prst="ellipse">
            <a:avLst/>
          </a:prstGeom>
          <a:solidFill>
            <a:schemeClr val="accent2"/>
          </a:solidFill>
          <a:ln>
            <a:noFill/>
          </a:ln>
          <a:effectLst>
            <a:glow rad="177800">
              <a:schemeClr val="accent2">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a:extLst>
              <a:ext uri="{FF2B5EF4-FFF2-40B4-BE49-F238E27FC236}">
                <a16:creationId xmlns:a16="http://schemas.microsoft.com/office/drawing/2014/main" id="{2F506E39-1498-437F-9160-7711B2C55B4B}"/>
              </a:ext>
            </a:extLst>
          </p:cNvPr>
          <p:cNvCxnSpPr>
            <a:cxnSpLocks/>
          </p:cNvCxnSpPr>
          <p:nvPr userDrawn="1"/>
        </p:nvCxnSpPr>
        <p:spPr>
          <a:xfrm>
            <a:off x="4567148" y="2272763"/>
            <a:ext cx="5321081" cy="11853"/>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4D204982-EE20-47A9-9640-F0A3F98BE50E}"/>
              </a:ext>
            </a:extLst>
          </p:cNvPr>
          <p:cNvSpPr/>
          <p:nvPr userDrawn="1"/>
        </p:nvSpPr>
        <p:spPr>
          <a:xfrm>
            <a:off x="4567148" y="3595040"/>
            <a:ext cx="144170" cy="144170"/>
          </a:xfrm>
          <a:prstGeom prst="ellipse">
            <a:avLst/>
          </a:prstGeom>
          <a:solidFill>
            <a:schemeClr val="accent2"/>
          </a:solidFill>
          <a:ln>
            <a:noFill/>
          </a:ln>
          <a:effectLst>
            <a:glow rad="177800">
              <a:schemeClr val="accent2">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BB8D4760-6E92-49A7-AF5A-6204EEDA8094}"/>
              </a:ext>
            </a:extLst>
          </p:cNvPr>
          <p:cNvCxnSpPr>
            <a:cxnSpLocks/>
          </p:cNvCxnSpPr>
          <p:nvPr userDrawn="1"/>
        </p:nvCxnSpPr>
        <p:spPr>
          <a:xfrm>
            <a:off x="4711318" y="3660948"/>
            <a:ext cx="5176911" cy="11532"/>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0BA2448C-185E-4E63-A43C-524B41C261CA}"/>
              </a:ext>
            </a:extLst>
          </p:cNvPr>
          <p:cNvSpPr txBox="1"/>
          <p:nvPr/>
        </p:nvSpPr>
        <p:spPr>
          <a:xfrm>
            <a:off x="7569152" y="1404467"/>
            <a:ext cx="855999" cy="923330"/>
          </a:xfrm>
          <a:prstGeom prst="rect">
            <a:avLst/>
          </a:prstGeom>
          <a:noFill/>
        </p:spPr>
        <p:txBody>
          <a:bodyPr wrap="square" lIns="0" tIns="0" rIns="0" bIns="0" rtlCol="0">
            <a:spAutoFit/>
          </a:bodyPr>
          <a:lstStyle/>
          <a:p>
            <a:pPr algn="l"/>
            <a:r>
              <a:rPr lang="en-US" altLang="zh-CN" sz="6000" i="1" dirty="0">
                <a:ln>
                  <a:noFill/>
                </a:ln>
                <a:solidFill>
                  <a:schemeClr val="bg1">
                    <a:lumMod val="85000"/>
                  </a:schemeClr>
                </a:solidFill>
              </a:rPr>
              <a:t>01</a:t>
            </a:r>
            <a:endParaRPr lang="zh-CN" altLang="en-US" sz="6000" i="1" dirty="0">
              <a:ln>
                <a:noFill/>
              </a:ln>
              <a:solidFill>
                <a:schemeClr val="bg1">
                  <a:lumMod val="85000"/>
                </a:schemeClr>
              </a:solidFill>
            </a:endParaRPr>
          </a:p>
        </p:txBody>
      </p:sp>
      <p:sp>
        <p:nvSpPr>
          <p:cNvPr id="26" name="文本框 25">
            <a:extLst>
              <a:ext uri="{FF2B5EF4-FFF2-40B4-BE49-F238E27FC236}">
                <a16:creationId xmlns:a16="http://schemas.microsoft.com/office/drawing/2014/main" id="{2C2C6442-C21C-4AD3-9212-30CD5D7F9020}"/>
              </a:ext>
            </a:extLst>
          </p:cNvPr>
          <p:cNvSpPr txBox="1"/>
          <p:nvPr/>
        </p:nvSpPr>
        <p:spPr>
          <a:xfrm>
            <a:off x="7569152" y="2793059"/>
            <a:ext cx="855999" cy="923330"/>
          </a:xfrm>
          <a:prstGeom prst="rect">
            <a:avLst/>
          </a:prstGeom>
          <a:noFill/>
        </p:spPr>
        <p:txBody>
          <a:bodyPr wrap="square" lIns="0" tIns="0" rIns="0" bIns="0" rtlCol="0">
            <a:spAutoFit/>
          </a:bodyPr>
          <a:lstStyle/>
          <a:p>
            <a:pPr algn="l"/>
            <a:r>
              <a:rPr lang="en-US" altLang="zh-CN" sz="6000" i="1" dirty="0">
                <a:ln>
                  <a:noFill/>
                </a:ln>
                <a:solidFill>
                  <a:schemeClr val="bg1">
                    <a:lumMod val="85000"/>
                  </a:schemeClr>
                </a:solidFill>
              </a:rPr>
              <a:t>02</a:t>
            </a:r>
            <a:endParaRPr lang="zh-CN" altLang="en-US" sz="6000" i="1" dirty="0">
              <a:ln>
                <a:noFill/>
              </a:ln>
              <a:solidFill>
                <a:schemeClr val="bg1">
                  <a:lumMod val="85000"/>
                </a:schemeClr>
              </a:solidFill>
            </a:endParaRPr>
          </a:p>
        </p:txBody>
      </p:sp>
      <p:sp>
        <p:nvSpPr>
          <p:cNvPr id="27" name="文本框 26">
            <a:extLst>
              <a:ext uri="{FF2B5EF4-FFF2-40B4-BE49-F238E27FC236}">
                <a16:creationId xmlns:a16="http://schemas.microsoft.com/office/drawing/2014/main" id="{83F7479F-B906-4F26-B634-B45BA8496C45}"/>
              </a:ext>
            </a:extLst>
          </p:cNvPr>
          <p:cNvSpPr txBox="1"/>
          <p:nvPr/>
        </p:nvSpPr>
        <p:spPr>
          <a:xfrm>
            <a:off x="7569152" y="4181651"/>
            <a:ext cx="855999" cy="923330"/>
          </a:xfrm>
          <a:prstGeom prst="rect">
            <a:avLst/>
          </a:prstGeom>
          <a:noFill/>
        </p:spPr>
        <p:txBody>
          <a:bodyPr wrap="square" lIns="0" tIns="0" rIns="0" bIns="0" rtlCol="0">
            <a:spAutoFit/>
          </a:bodyPr>
          <a:lstStyle/>
          <a:p>
            <a:pPr algn="l"/>
            <a:r>
              <a:rPr lang="en-US" altLang="zh-CN" sz="6000" i="1" dirty="0">
                <a:ln>
                  <a:noFill/>
                </a:ln>
                <a:solidFill>
                  <a:schemeClr val="bg1">
                    <a:lumMod val="85000"/>
                  </a:schemeClr>
                </a:solidFill>
              </a:rPr>
              <a:t>03</a:t>
            </a:r>
            <a:endParaRPr lang="zh-CN" altLang="en-US" sz="6000" i="1" dirty="0">
              <a:ln>
                <a:noFill/>
              </a:ln>
              <a:solidFill>
                <a:schemeClr val="bg1">
                  <a:lumMod val="85000"/>
                </a:schemeClr>
              </a:solidFill>
            </a:endParaRPr>
          </a:p>
        </p:txBody>
      </p:sp>
      <p:sp>
        <p:nvSpPr>
          <p:cNvPr id="28" name="任意多边形: 形状 27">
            <a:extLst>
              <a:ext uri="{FF2B5EF4-FFF2-40B4-BE49-F238E27FC236}">
                <a16:creationId xmlns:a16="http://schemas.microsoft.com/office/drawing/2014/main" id="{740897F1-A80C-42C9-9199-6450D1750C65}"/>
              </a:ext>
            </a:extLst>
          </p:cNvPr>
          <p:cNvSpPr/>
          <p:nvPr userDrawn="1"/>
        </p:nvSpPr>
        <p:spPr>
          <a:xfrm>
            <a:off x="9068695" y="0"/>
            <a:ext cx="3123305" cy="1144999"/>
          </a:xfrm>
          <a:custGeom>
            <a:avLst/>
            <a:gdLst>
              <a:gd name="connsiteX0" fmla="*/ 0 w 3123305"/>
              <a:gd name="connsiteY0" fmla="*/ 0 h 1144999"/>
              <a:gd name="connsiteX1" fmla="*/ 560396 w 3123305"/>
              <a:gd name="connsiteY1" fmla="*/ 0 h 1144999"/>
              <a:gd name="connsiteX2" fmla="*/ 578073 w 3123305"/>
              <a:gd name="connsiteY2" fmla="*/ 19449 h 1144999"/>
              <a:gd name="connsiteX3" fmla="*/ 2257233 w 3123305"/>
              <a:gd name="connsiteY3" fmla="*/ 714980 h 1144999"/>
              <a:gd name="connsiteX4" fmla="*/ 2963394 w 3123305"/>
              <a:gd name="connsiteY4" fmla="*/ 608219 h 1144999"/>
              <a:gd name="connsiteX5" fmla="*/ 3123305 w 3123305"/>
              <a:gd name="connsiteY5" fmla="*/ 549691 h 1144999"/>
              <a:gd name="connsiteX6" fmla="*/ 3123305 w 3123305"/>
              <a:gd name="connsiteY6" fmla="*/ 1007180 h 1144999"/>
              <a:gd name="connsiteX7" fmla="*/ 3091269 w 3123305"/>
              <a:gd name="connsiteY7" fmla="*/ 1018905 h 1144999"/>
              <a:gd name="connsiteX8" fmla="*/ 2257234 w 3123305"/>
              <a:gd name="connsiteY8" fmla="*/ 1144999 h 1144999"/>
              <a:gd name="connsiteX9" fmla="*/ 92983 w 3123305"/>
              <a:gd name="connsiteY9" fmla="*/ 124345 h 11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3305" h="1144999">
                <a:moveTo>
                  <a:pt x="0" y="0"/>
                </a:moveTo>
                <a:lnTo>
                  <a:pt x="560396" y="0"/>
                </a:lnTo>
                <a:lnTo>
                  <a:pt x="578073" y="19449"/>
                </a:lnTo>
                <a:cubicBezTo>
                  <a:pt x="1007807" y="449184"/>
                  <a:pt x="1601480" y="714980"/>
                  <a:pt x="2257233" y="714980"/>
                </a:cubicBezTo>
                <a:cubicBezTo>
                  <a:pt x="2503140" y="714980"/>
                  <a:pt x="2740318" y="677603"/>
                  <a:pt x="2963394" y="608219"/>
                </a:cubicBezTo>
                <a:lnTo>
                  <a:pt x="3123305" y="549691"/>
                </a:lnTo>
                <a:lnTo>
                  <a:pt x="3123305" y="1007180"/>
                </a:lnTo>
                <a:lnTo>
                  <a:pt x="3091269" y="1018905"/>
                </a:lnTo>
                <a:cubicBezTo>
                  <a:pt x="2827798" y="1100853"/>
                  <a:pt x="2547671" y="1144999"/>
                  <a:pt x="2257234" y="1144999"/>
                </a:cubicBezTo>
                <a:cubicBezTo>
                  <a:pt x="1385922" y="1144999"/>
                  <a:pt x="607408" y="747684"/>
                  <a:pt x="92983" y="124345"/>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endParaRPr>
          </a:p>
        </p:txBody>
      </p:sp>
      <p:sp>
        <p:nvSpPr>
          <p:cNvPr id="30" name="矩形 29">
            <a:extLst>
              <a:ext uri="{FF2B5EF4-FFF2-40B4-BE49-F238E27FC236}">
                <a16:creationId xmlns:a16="http://schemas.microsoft.com/office/drawing/2014/main" id="{539F9C8A-CE5F-44AB-8D42-1ADE8CB0F7A5}"/>
              </a:ext>
            </a:extLst>
          </p:cNvPr>
          <p:cNvSpPr/>
          <p:nvPr userDrawn="1"/>
        </p:nvSpPr>
        <p:spPr>
          <a:xfrm>
            <a:off x="0" y="4878222"/>
            <a:ext cx="12192000" cy="1979778"/>
          </a:xfrm>
          <a:prstGeom prst="rect">
            <a:avLst/>
          </a:prstGeom>
          <a:blipFill dpi="0" rotWithShape="1">
            <a:blip r:embed="rId3">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a:extLst>
              <a:ext uri="{FF2B5EF4-FFF2-40B4-BE49-F238E27FC236}">
                <a16:creationId xmlns:a16="http://schemas.microsoft.com/office/drawing/2014/main" id="{0E36B7A9-81BF-4483-B550-8D9565CC3C3A}"/>
              </a:ext>
            </a:extLst>
          </p:cNvPr>
          <p:cNvCxnSpPr>
            <a:cxnSpLocks/>
          </p:cNvCxnSpPr>
          <p:nvPr userDrawn="1"/>
        </p:nvCxnSpPr>
        <p:spPr>
          <a:xfrm>
            <a:off x="7423835" y="2284616"/>
            <a:ext cx="246439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0DE07D9F-4FEB-4B80-BE2E-54D9EA4E236F}"/>
              </a:ext>
            </a:extLst>
          </p:cNvPr>
          <p:cNvCxnSpPr>
            <a:cxnSpLocks/>
          </p:cNvCxnSpPr>
          <p:nvPr userDrawn="1"/>
        </p:nvCxnSpPr>
        <p:spPr>
          <a:xfrm>
            <a:off x="7423835" y="3661390"/>
            <a:ext cx="2464394" cy="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87D68150-4408-4723-9D3E-960C75C1D4AA}"/>
              </a:ext>
            </a:extLst>
          </p:cNvPr>
          <p:cNvCxnSpPr>
            <a:cxnSpLocks/>
          </p:cNvCxnSpPr>
          <p:nvPr userDrawn="1"/>
        </p:nvCxnSpPr>
        <p:spPr>
          <a:xfrm>
            <a:off x="7423835" y="5052460"/>
            <a:ext cx="2464394"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49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A8D27CC8-E4BE-4393-9F77-CCB0C3F1D7EE}"/>
              </a:ext>
            </a:extLst>
          </p:cNvPr>
          <p:cNvSpPr/>
          <p:nvPr userDrawn="1"/>
        </p:nvSpPr>
        <p:spPr>
          <a:xfrm>
            <a:off x="5006898" y="1982610"/>
            <a:ext cx="6043961" cy="2892781"/>
          </a:xfrm>
          <a:prstGeom prst="roundRect">
            <a:avLst/>
          </a:prstGeom>
          <a:gradFill>
            <a:gsLst>
              <a:gs pos="0">
                <a:schemeClr val="accent1">
                  <a:lumMod val="60000"/>
                  <a:lumOff val="40000"/>
                </a:schemeClr>
              </a:gs>
              <a:gs pos="100000">
                <a:schemeClr val="accent2">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1DA67DDE-084A-4746-AA5B-2809989F33A4}"/>
              </a:ext>
            </a:extLst>
          </p:cNvPr>
          <p:cNvSpPr/>
          <p:nvPr userDrawn="1"/>
        </p:nvSpPr>
        <p:spPr>
          <a:xfrm>
            <a:off x="994318" y="936703"/>
            <a:ext cx="4984594" cy="4984594"/>
          </a:xfrm>
          <a:prstGeom prst="ellipse">
            <a:avLst/>
          </a:prstGeom>
          <a:solidFill>
            <a:schemeClr val="accent1">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5C7C9AEF-A60C-44B7-BA25-723DFFF865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810" t="1980" r="7097"/>
          <a:stretch/>
        </p:blipFill>
        <p:spPr>
          <a:xfrm>
            <a:off x="1251482" y="1204454"/>
            <a:ext cx="4470266" cy="4459677"/>
          </a:xfrm>
          <a:custGeom>
            <a:avLst/>
            <a:gdLst>
              <a:gd name="connsiteX0" fmla="*/ 2025472 w 4470266"/>
              <a:gd name="connsiteY0" fmla="*/ 0 h 4459677"/>
              <a:gd name="connsiteX1" fmla="*/ 2444795 w 4470266"/>
              <a:gd name="connsiteY1" fmla="*/ 0 h 4459677"/>
              <a:gd name="connsiteX2" fmla="*/ 2463663 w 4470266"/>
              <a:gd name="connsiteY2" fmla="*/ 953 h 4459677"/>
              <a:gd name="connsiteX3" fmla="*/ 4470266 w 4470266"/>
              <a:gd name="connsiteY3" fmla="*/ 2224546 h 4459677"/>
              <a:gd name="connsiteX4" fmla="*/ 2463663 w 4470266"/>
              <a:gd name="connsiteY4" fmla="*/ 4448139 h 4459677"/>
              <a:gd name="connsiteX5" fmla="*/ 2235173 w 4470266"/>
              <a:gd name="connsiteY5" fmla="*/ 4459677 h 4459677"/>
              <a:gd name="connsiteX6" fmla="*/ 2235094 w 4470266"/>
              <a:gd name="connsiteY6" fmla="*/ 4459677 h 4459677"/>
              <a:gd name="connsiteX7" fmla="*/ 2006604 w 4470266"/>
              <a:gd name="connsiteY7" fmla="*/ 4448139 h 4459677"/>
              <a:gd name="connsiteX8" fmla="*/ 0 w 4470266"/>
              <a:gd name="connsiteY8" fmla="*/ 2224546 h 4459677"/>
              <a:gd name="connsiteX9" fmla="*/ 2006604 w 4470266"/>
              <a:gd name="connsiteY9" fmla="*/ 953 h 445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70266" h="4459677">
                <a:moveTo>
                  <a:pt x="2025472" y="0"/>
                </a:moveTo>
                <a:lnTo>
                  <a:pt x="2444795" y="0"/>
                </a:lnTo>
                <a:lnTo>
                  <a:pt x="2463663" y="953"/>
                </a:lnTo>
                <a:cubicBezTo>
                  <a:pt x="3590742" y="115414"/>
                  <a:pt x="4470266" y="1067268"/>
                  <a:pt x="4470266" y="2224546"/>
                </a:cubicBezTo>
                <a:cubicBezTo>
                  <a:pt x="4470266" y="3381824"/>
                  <a:pt x="3590742" y="4333678"/>
                  <a:pt x="2463663" y="4448139"/>
                </a:cubicBezTo>
                <a:lnTo>
                  <a:pt x="2235173" y="4459677"/>
                </a:lnTo>
                <a:lnTo>
                  <a:pt x="2235094" y="4459677"/>
                </a:lnTo>
                <a:lnTo>
                  <a:pt x="2006604" y="4448139"/>
                </a:lnTo>
                <a:cubicBezTo>
                  <a:pt x="879524" y="4333678"/>
                  <a:pt x="0" y="3381824"/>
                  <a:pt x="0" y="2224546"/>
                </a:cubicBezTo>
                <a:cubicBezTo>
                  <a:pt x="0" y="1067268"/>
                  <a:pt x="879524" y="115414"/>
                  <a:pt x="2006604" y="953"/>
                </a:cubicBezTo>
                <a:close/>
              </a:path>
            </a:pathLst>
          </a:custGeom>
        </p:spPr>
      </p:pic>
      <p:sp>
        <p:nvSpPr>
          <p:cNvPr id="15" name="椭圆 14">
            <a:extLst>
              <a:ext uri="{FF2B5EF4-FFF2-40B4-BE49-F238E27FC236}">
                <a16:creationId xmlns:a16="http://schemas.microsoft.com/office/drawing/2014/main" id="{1B6BB097-09B2-4B28-9E93-3EF181CAF673}"/>
              </a:ext>
            </a:extLst>
          </p:cNvPr>
          <p:cNvSpPr/>
          <p:nvPr userDrawn="1"/>
        </p:nvSpPr>
        <p:spPr>
          <a:xfrm>
            <a:off x="1251482" y="1193867"/>
            <a:ext cx="4470266" cy="4470266"/>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547CE4C-1376-4701-AF5C-7EBB0712A533}"/>
              </a:ext>
            </a:extLst>
          </p:cNvPr>
          <p:cNvPicPr>
            <a:picLocks noChangeAspect="1"/>
          </p:cNvPicPr>
          <p:nvPr userDrawn="1"/>
        </p:nvPicPr>
        <p:blipFill>
          <a:blip r:embed="rId3"/>
          <a:srcRect t="8940" b="8940"/>
          <a:stretch>
            <a:fillRect/>
          </a:stretch>
        </p:blipFill>
        <p:spPr>
          <a:xfrm>
            <a:off x="1832518" y="0"/>
            <a:ext cx="8526964" cy="6858000"/>
          </a:xfrm>
          <a:custGeom>
            <a:avLst/>
            <a:gdLst>
              <a:gd name="connsiteX0" fmla="*/ 0 w 8526964"/>
              <a:gd name="connsiteY0" fmla="*/ 0 h 6858000"/>
              <a:gd name="connsiteX1" fmla="*/ 8526964 w 8526964"/>
              <a:gd name="connsiteY1" fmla="*/ 0 h 6858000"/>
              <a:gd name="connsiteX2" fmla="*/ 8526964 w 8526964"/>
              <a:gd name="connsiteY2" fmla="*/ 6858000 h 6858000"/>
              <a:gd name="connsiteX3" fmla="*/ 0 w 8526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26964" h="6858000">
                <a:moveTo>
                  <a:pt x="0" y="0"/>
                </a:moveTo>
                <a:lnTo>
                  <a:pt x="8526964" y="0"/>
                </a:lnTo>
                <a:lnTo>
                  <a:pt x="8526964" y="6858000"/>
                </a:lnTo>
                <a:lnTo>
                  <a:pt x="0" y="6858000"/>
                </a:lnTo>
                <a:close/>
              </a:path>
            </a:pathLst>
          </a:custGeom>
        </p:spPr>
      </p:pic>
    </p:spTree>
    <p:extLst>
      <p:ext uri="{BB962C8B-B14F-4D97-AF65-F5344CB8AC3E}">
        <p14:creationId xmlns:p14="http://schemas.microsoft.com/office/powerpoint/2010/main" val="389187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C52719B-AD3E-42F8-9A4F-6FAF5B45DF7B}"/>
              </a:ext>
            </a:extLst>
          </p:cNvPr>
          <p:cNvSpPr txBox="1"/>
          <p:nvPr userDrawn="1"/>
        </p:nvSpPr>
        <p:spPr>
          <a:xfrm>
            <a:off x="554567" y="790311"/>
            <a:ext cx="849592" cy="3062377"/>
          </a:xfrm>
          <a:prstGeom prst="rect">
            <a:avLst/>
          </a:prstGeom>
          <a:noFill/>
        </p:spPr>
        <p:txBody>
          <a:bodyPr wrap="none" lIns="0" tIns="0" rIns="0" bIns="0" rtlCol="0">
            <a:spAutoFit/>
          </a:bodyPr>
          <a:lstStyle/>
          <a:p>
            <a:pPr algn="l"/>
            <a:r>
              <a:rPr lang="en-US" altLang="zh-CN" sz="19900" dirty="0">
                <a:solidFill>
                  <a:schemeClr val="accent3">
                    <a:lumMod val="20000"/>
                    <a:lumOff val="80000"/>
                  </a:schemeClr>
                </a:solidFill>
              </a:rPr>
              <a:t>“</a:t>
            </a:r>
            <a:endParaRPr lang="zh-CN" altLang="en-US" sz="19900" dirty="0">
              <a:solidFill>
                <a:schemeClr val="accent3">
                  <a:lumMod val="20000"/>
                  <a:lumOff val="80000"/>
                </a:schemeClr>
              </a:solidFill>
            </a:endParaRPr>
          </a:p>
        </p:txBody>
      </p:sp>
      <p:cxnSp>
        <p:nvCxnSpPr>
          <p:cNvPr id="4" name="直接连接符 3">
            <a:extLst>
              <a:ext uri="{FF2B5EF4-FFF2-40B4-BE49-F238E27FC236}">
                <a16:creationId xmlns:a16="http://schemas.microsoft.com/office/drawing/2014/main" id="{48657D6B-6023-402B-A6A2-BDD42DE57DA9}"/>
              </a:ext>
            </a:extLst>
          </p:cNvPr>
          <p:cNvCxnSpPr>
            <a:cxnSpLocks/>
          </p:cNvCxnSpPr>
          <p:nvPr userDrawn="1"/>
        </p:nvCxnSpPr>
        <p:spPr>
          <a:xfrm>
            <a:off x="660400" y="1130300"/>
            <a:ext cx="10858500" cy="0"/>
          </a:xfrm>
          <a:prstGeom prst="line">
            <a:avLst/>
          </a:prstGeom>
          <a:ln w="9525">
            <a:gradFill>
              <a:gsLst>
                <a:gs pos="0">
                  <a:schemeClr val="accent1">
                    <a:lumMod val="60000"/>
                    <a:lumOff val="40000"/>
                  </a:schemeClr>
                </a:gs>
                <a:gs pos="100000">
                  <a:schemeClr val="accent1">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852B5FA8-52DC-4439-90C0-759BEC10C33F}"/>
              </a:ext>
            </a:extLst>
          </p:cNvPr>
          <p:cNvSpPr/>
          <p:nvPr userDrawn="1"/>
        </p:nvSpPr>
        <p:spPr>
          <a:xfrm>
            <a:off x="6750139" y="1249018"/>
            <a:ext cx="4489666" cy="448966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9545CABF-CEDA-4978-8FE6-BC5083DC517E}"/>
              </a:ext>
            </a:extLst>
          </p:cNvPr>
          <p:cNvCxnSpPr>
            <a:cxnSpLocks/>
          </p:cNvCxnSpPr>
          <p:nvPr userDrawn="1"/>
        </p:nvCxnSpPr>
        <p:spPr>
          <a:xfrm>
            <a:off x="1428055" y="2599909"/>
            <a:ext cx="749300"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3" name="图片占位符 22">
            <a:extLst>
              <a:ext uri="{FF2B5EF4-FFF2-40B4-BE49-F238E27FC236}">
                <a16:creationId xmlns:a16="http://schemas.microsoft.com/office/drawing/2014/main" id="{E19CBC41-36BA-466B-87C1-D5CF24A3B3AC}"/>
              </a:ext>
            </a:extLst>
          </p:cNvPr>
          <p:cNvSpPr>
            <a:spLocks noGrp="1"/>
          </p:cNvSpPr>
          <p:nvPr>
            <p:ph type="pic" sz="quarter" idx="13" hasCustomPrompt="1"/>
          </p:nvPr>
        </p:nvSpPr>
        <p:spPr>
          <a:xfrm>
            <a:off x="7033568" y="1544867"/>
            <a:ext cx="3922808" cy="3910387"/>
          </a:xfrm>
          <a:custGeom>
            <a:avLst/>
            <a:gdLst>
              <a:gd name="connsiteX0" fmla="*/ 1745841 w 3922808"/>
              <a:gd name="connsiteY0" fmla="*/ 0 h 3910387"/>
              <a:gd name="connsiteX1" fmla="*/ 2176967 w 3922808"/>
              <a:gd name="connsiteY1" fmla="*/ 0 h 3910387"/>
              <a:gd name="connsiteX2" fmla="*/ 2356695 w 3922808"/>
              <a:gd name="connsiteY2" fmla="*/ 27430 h 3910387"/>
              <a:gd name="connsiteX3" fmla="*/ 3922808 w 3922808"/>
              <a:gd name="connsiteY3" fmla="*/ 1948985 h 3910387"/>
              <a:gd name="connsiteX4" fmla="*/ 2161946 w 3922808"/>
              <a:gd name="connsiteY4" fmla="*/ 3900263 h 3910387"/>
              <a:gd name="connsiteX5" fmla="*/ 1961443 w 3922808"/>
              <a:gd name="connsiteY5" fmla="*/ 3910387 h 3910387"/>
              <a:gd name="connsiteX6" fmla="*/ 1961365 w 3922808"/>
              <a:gd name="connsiteY6" fmla="*/ 3910387 h 3910387"/>
              <a:gd name="connsiteX7" fmla="*/ 1760862 w 3922808"/>
              <a:gd name="connsiteY7" fmla="*/ 3900263 h 3910387"/>
              <a:gd name="connsiteX8" fmla="*/ 0 w 3922808"/>
              <a:gd name="connsiteY8" fmla="*/ 1948985 h 3910387"/>
              <a:gd name="connsiteX9" fmla="*/ 1566113 w 3922808"/>
              <a:gd name="connsiteY9" fmla="*/ 27430 h 3910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2808" h="3910387">
                <a:moveTo>
                  <a:pt x="1745841" y="0"/>
                </a:moveTo>
                <a:lnTo>
                  <a:pt x="2176967" y="0"/>
                </a:lnTo>
                <a:lnTo>
                  <a:pt x="2356695" y="27430"/>
                </a:lnTo>
                <a:cubicBezTo>
                  <a:pt x="3250474" y="210323"/>
                  <a:pt x="3922808" y="1001138"/>
                  <a:pt x="3922808" y="1948985"/>
                </a:cubicBezTo>
                <a:cubicBezTo>
                  <a:pt x="3922808" y="2964536"/>
                  <a:pt x="3150996" y="3799819"/>
                  <a:pt x="2161946" y="3900263"/>
                </a:cubicBezTo>
                <a:lnTo>
                  <a:pt x="1961443" y="3910387"/>
                </a:lnTo>
                <a:lnTo>
                  <a:pt x="1961365" y="3910387"/>
                </a:lnTo>
                <a:lnTo>
                  <a:pt x="1760862" y="3900263"/>
                </a:lnTo>
                <a:cubicBezTo>
                  <a:pt x="771812" y="3799819"/>
                  <a:pt x="0" y="2964536"/>
                  <a:pt x="0" y="1948985"/>
                </a:cubicBezTo>
                <a:cubicBezTo>
                  <a:pt x="0" y="1001138"/>
                  <a:pt x="672334" y="210323"/>
                  <a:pt x="1566113" y="27430"/>
                </a:cubicBezTo>
                <a:close/>
              </a:path>
            </a:pathLst>
          </a:custGeom>
        </p:spPr>
        <p:txBody>
          <a:bodyPr wrap="square">
            <a:noAutofit/>
          </a:bodyPr>
          <a:lstStyle/>
          <a:p>
            <a:r>
              <a:rPr lang="zh-CN" altLang="en-US" dirty="0"/>
              <a:t>点击此处插入图片</a:t>
            </a:r>
          </a:p>
        </p:txBody>
      </p:sp>
      <p:sp>
        <p:nvSpPr>
          <p:cNvPr id="11" name="文本框 10">
            <a:extLst>
              <a:ext uri="{FF2B5EF4-FFF2-40B4-BE49-F238E27FC236}">
                <a16:creationId xmlns:a16="http://schemas.microsoft.com/office/drawing/2014/main" id="{064B3364-05BA-4C2F-AD6D-A2D7CDE40522}"/>
              </a:ext>
            </a:extLst>
          </p:cNvPr>
          <p:cNvSpPr txBox="1"/>
          <p:nvPr userDrawn="1"/>
        </p:nvSpPr>
        <p:spPr>
          <a:xfrm>
            <a:off x="6089650" y="4437699"/>
            <a:ext cx="849592" cy="3062377"/>
          </a:xfrm>
          <a:prstGeom prst="rect">
            <a:avLst/>
          </a:prstGeom>
          <a:noFill/>
        </p:spPr>
        <p:txBody>
          <a:bodyPr wrap="none" lIns="0" tIns="0" rIns="0" bIns="0" rtlCol="0">
            <a:spAutoFit/>
          </a:bodyPr>
          <a:lstStyle/>
          <a:p>
            <a:pPr algn="l"/>
            <a:r>
              <a:rPr lang="en-US" altLang="zh-CN" sz="19900" dirty="0">
                <a:solidFill>
                  <a:schemeClr val="accent3">
                    <a:lumMod val="20000"/>
                    <a:lumOff val="80000"/>
                  </a:schemeClr>
                </a:solidFill>
              </a:rPr>
              <a:t>”</a:t>
            </a:r>
            <a:endParaRPr lang="zh-CN" altLang="en-US" sz="19900" dirty="0">
              <a:solidFill>
                <a:schemeClr val="accent3">
                  <a:lumMod val="20000"/>
                  <a:lumOff val="80000"/>
                </a:schemeClr>
              </a:solidFill>
            </a:endParaRPr>
          </a:p>
        </p:txBody>
      </p:sp>
      <p:sp>
        <p:nvSpPr>
          <p:cNvPr id="16" name="文本占位符 15">
            <a:extLst>
              <a:ext uri="{FF2B5EF4-FFF2-40B4-BE49-F238E27FC236}">
                <a16:creationId xmlns:a16="http://schemas.microsoft.com/office/drawing/2014/main" id="{6D88DB34-9F79-4624-8348-5D366A8AC2FD}"/>
              </a:ext>
            </a:extLst>
          </p:cNvPr>
          <p:cNvSpPr>
            <a:spLocks noGrp="1"/>
          </p:cNvSpPr>
          <p:nvPr>
            <p:ph type="body" sz="quarter" idx="10" hasCustomPrompt="1"/>
          </p:nvPr>
        </p:nvSpPr>
        <p:spPr>
          <a:xfrm>
            <a:off x="660400" y="530226"/>
            <a:ext cx="4351337" cy="554037"/>
          </a:xfrm>
          <a:prstGeom prst="rect">
            <a:avLst/>
          </a:prstGeom>
        </p:spPr>
        <p:txBody>
          <a:bodyPr lIns="0" tIns="0" rIns="0" bIns="0"/>
          <a:lstStyle>
            <a:lvl1pPr marL="0" indent="0">
              <a:buNone/>
              <a:defRPr lang="zh-CN" altLang="en-US" sz="3600" kern="1200" dirty="0" smtClean="0">
                <a:solidFill>
                  <a:schemeClr val="tx1"/>
                </a:solidFill>
                <a:latin typeface="+mj-ea"/>
                <a:ea typeface="+mj-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单击此处编辑标题</a:t>
            </a:r>
          </a:p>
        </p:txBody>
      </p:sp>
      <p:sp>
        <p:nvSpPr>
          <p:cNvPr id="28" name="文本占位符 27">
            <a:extLst>
              <a:ext uri="{FF2B5EF4-FFF2-40B4-BE49-F238E27FC236}">
                <a16:creationId xmlns:a16="http://schemas.microsoft.com/office/drawing/2014/main" id="{F0860537-4937-4C88-BE40-F90C2DBE144E}"/>
              </a:ext>
            </a:extLst>
          </p:cNvPr>
          <p:cNvSpPr>
            <a:spLocks noGrp="1"/>
          </p:cNvSpPr>
          <p:nvPr>
            <p:ph type="body" sz="quarter" idx="14" hasCustomPrompt="1"/>
          </p:nvPr>
        </p:nvSpPr>
        <p:spPr>
          <a:xfrm>
            <a:off x="1415955" y="2000155"/>
            <a:ext cx="3231654" cy="387798"/>
          </a:xfrm>
          <a:prstGeom prst="rect">
            <a:avLst/>
          </a:prstGeom>
          <a:noFill/>
        </p:spPr>
        <p:txBody>
          <a:bodyPr wrap="none" lIns="0" tIns="0" rIns="0" bIns="0" rtlCol="0">
            <a:spAutoFit/>
          </a:bodyPr>
          <a:lstStyle>
            <a:lvl1pPr marL="0" indent="0">
              <a:buNone/>
              <a:defRPr lang="zh-CN" altLang="en-US" dirty="0">
                <a:gradFill>
                  <a:gsLst>
                    <a:gs pos="0">
                      <a:schemeClr val="accent1"/>
                    </a:gs>
                    <a:gs pos="100000">
                      <a:schemeClr val="accent2"/>
                    </a:gs>
                  </a:gsLst>
                  <a:lin ang="0" scaled="0"/>
                </a:gradFill>
                <a:latin typeface="+mj-ea"/>
                <a:ea typeface="+mj-ea"/>
              </a:defRPr>
            </a:lvl1pPr>
          </a:lstStyle>
          <a:p>
            <a:pPr marL="0" lvl="0"/>
            <a:r>
              <a:rPr lang="zh-CN" altLang="en-US" dirty="0"/>
              <a:t>单击此处编辑小标题</a:t>
            </a:r>
          </a:p>
        </p:txBody>
      </p:sp>
      <p:cxnSp>
        <p:nvCxnSpPr>
          <p:cNvPr id="31" name="直接连接符 30">
            <a:extLst>
              <a:ext uri="{FF2B5EF4-FFF2-40B4-BE49-F238E27FC236}">
                <a16:creationId xmlns:a16="http://schemas.microsoft.com/office/drawing/2014/main" id="{AAA4BE42-0DE1-4056-ADD6-2C4D55F4CAB8}"/>
              </a:ext>
            </a:extLst>
          </p:cNvPr>
          <p:cNvCxnSpPr>
            <a:cxnSpLocks/>
          </p:cNvCxnSpPr>
          <p:nvPr userDrawn="1"/>
        </p:nvCxnSpPr>
        <p:spPr>
          <a:xfrm>
            <a:off x="660400" y="1130300"/>
            <a:ext cx="7493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文本占位符 8">
            <a:extLst>
              <a:ext uri="{FF2B5EF4-FFF2-40B4-BE49-F238E27FC236}">
                <a16:creationId xmlns:a16="http://schemas.microsoft.com/office/drawing/2014/main" id="{0F5547AB-8A20-42EC-BF91-F197F413B435}"/>
              </a:ext>
            </a:extLst>
          </p:cNvPr>
          <p:cNvSpPr>
            <a:spLocks noGrp="1"/>
          </p:cNvSpPr>
          <p:nvPr>
            <p:ph type="body" sz="quarter" idx="15"/>
          </p:nvPr>
        </p:nvSpPr>
        <p:spPr>
          <a:xfrm>
            <a:off x="1428055" y="2698750"/>
            <a:ext cx="4572000" cy="2435225"/>
          </a:xfrm>
          <a:prstGeom prst="rect">
            <a:avLst/>
          </a:prstGeom>
        </p:spPr>
        <p:txBody>
          <a:bodyPr lIns="0" tIns="0" rIns="0" bIns="0"/>
          <a:lstStyle>
            <a:lvl1pPr marL="0" indent="0">
              <a:lnSpc>
                <a:spcPct val="150000"/>
              </a:lnSpc>
              <a:buNone/>
              <a:defRPr sz="1800">
                <a:solidFill>
                  <a:schemeClr val="tx1">
                    <a:lumMod val="75000"/>
                    <a:lumOff val="25000"/>
                  </a:schemeClr>
                </a:solidFill>
              </a:defRPr>
            </a:lvl1pPr>
          </a:lstStyle>
          <a:p>
            <a:pPr lvl="0"/>
            <a:r>
              <a:rPr lang="zh-CN" altLang="en-US" dirty="0"/>
              <a:t>单击此处编辑母版文本样式</a:t>
            </a:r>
          </a:p>
        </p:txBody>
      </p:sp>
    </p:spTree>
    <p:extLst>
      <p:ext uri="{BB962C8B-B14F-4D97-AF65-F5344CB8AC3E}">
        <p14:creationId xmlns:p14="http://schemas.microsoft.com/office/powerpoint/2010/main" val="385747387"/>
      </p:ext>
    </p:extLst>
  </p:cSld>
  <p:clrMapOvr>
    <a:masterClrMapping/>
  </p:clrMapOvr>
  <p:extLst>
    <p:ext uri="{DCECCB84-F9BA-43D5-87BE-67443E8EF086}">
      <p15:sldGuideLst xmlns:p15="http://schemas.microsoft.com/office/powerpoint/2012/main">
        <p15:guide id="1" orient="horz" pos="125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多图页">
    <p:spTree>
      <p:nvGrpSpPr>
        <p:cNvPr id="1" name=""/>
        <p:cNvGrpSpPr/>
        <p:nvPr/>
      </p:nvGrpSpPr>
      <p:grpSpPr>
        <a:xfrm>
          <a:off x="0" y="0"/>
          <a:ext cx="0" cy="0"/>
          <a:chOff x="0" y="0"/>
          <a:chExt cx="0" cy="0"/>
        </a:xfrm>
      </p:grpSpPr>
      <p:sp>
        <p:nvSpPr>
          <p:cNvPr id="30" name="图片占位符 29">
            <a:extLst>
              <a:ext uri="{FF2B5EF4-FFF2-40B4-BE49-F238E27FC236}">
                <a16:creationId xmlns:a16="http://schemas.microsoft.com/office/drawing/2014/main" id="{B7CD0730-5E46-4513-AF62-4C9C91F01FCE}"/>
              </a:ext>
            </a:extLst>
          </p:cNvPr>
          <p:cNvSpPr>
            <a:spLocks noGrp="1"/>
          </p:cNvSpPr>
          <p:nvPr>
            <p:ph type="pic" sz="quarter" idx="11"/>
          </p:nvPr>
        </p:nvSpPr>
        <p:spPr>
          <a:xfrm>
            <a:off x="784835" y="1786717"/>
            <a:ext cx="2662238" cy="1778400"/>
          </a:xfrm>
          <a:prstGeom prst="rect">
            <a:avLst/>
          </a:prstGeom>
        </p:spPr>
        <p:txBody>
          <a:bodyPr/>
          <a:lstStyle/>
          <a:p>
            <a:endParaRPr lang="zh-CN" altLang="en-US" dirty="0"/>
          </a:p>
        </p:txBody>
      </p:sp>
      <p:sp>
        <p:nvSpPr>
          <p:cNvPr id="31" name="图片占位符 29">
            <a:extLst>
              <a:ext uri="{FF2B5EF4-FFF2-40B4-BE49-F238E27FC236}">
                <a16:creationId xmlns:a16="http://schemas.microsoft.com/office/drawing/2014/main" id="{48BBA798-E9B9-48A2-9258-B443AB08B55C}"/>
              </a:ext>
            </a:extLst>
          </p:cNvPr>
          <p:cNvSpPr>
            <a:spLocks noGrp="1"/>
          </p:cNvSpPr>
          <p:nvPr>
            <p:ph type="pic" sz="quarter" idx="12"/>
          </p:nvPr>
        </p:nvSpPr>
        <p:spPr>
          <a:xfrm>
            <a:off x="3451495" y="3562931"/>
            <a:ext cx="2634076" cy="1778400"/>
          </a:xfrm>
          <a:prstGeom prst="rect">
            <a:avLst/>
          </a:prstGeom>
        </p:spPr>
        <p:txBody>
          <a:bodyPr/>
          <a:lstStyle/>
          <a:p>
            <a:endParaRPr lang="zh-CN" altLang="en-US" dirty="0"/>
          </a:p>
        </p:txBody>
      </p:sp>
      <p:sp>
        <p:nvSpPr>
          <p:cNvPr id="32" name="图片占位符 29">
            <a:extLst>
              <a:ext uri="{FF2B5EF4-FFF2-40B4-BE49-F238E27FC236}">
                <a16:creationId xmlns:a16="http://schemas.microsoft.com/office/drawing/2014/main" id="{01A59A96-221E-45CC-B5BA-209F3AC8340D}"/>
              </a:ext>
            </a:extLst>
          </p:cNvPr>
          <p:cNvSpPr>
            <a:spLocks noGrp="1"/>
          </p:cNvSpPr>
          <p:nvPr>
            <p:ph type="pic" sz="quarter" idx="13"/>
          </p:nvPr>
        </p:nvSpPr>
        <p:spPr>
          <a:xfrm>
            <a:off x="6091071" y="1786717"/>
            <a:ext cx="2662238" cy="1778400"/>
          </a:xfrm>
          <a:prstGeom prst="rect">
            <a:avLst/>
          </a:prstGeom>
        </p:spPr>
        <p:txBody>
          <a:bodyPr/>
          <a:lstStyle/>
          <a:p>
            <a:endParaRPr lang="zh-CN" altLang="en-US" dirty="0"/>
          </a:p>
        </p:txBody>
      </p:sp>
      <p:sp>
        <p:nvSpPr>
          <p:cNvPr id="33" name="图片占位符 29">
            <a:extLst>
              <a:ext uri="{FF2B5EF4-FFF2-40B4-BE49-F238E27FC236}">
                <a16:creationId xmlns:a16="http://schemas.microsoft.com/office/drawing/2014/main" id="{AE0B532B-2F18-4BBB-A1C9-816E59B88A20}"/>
              </a:ext>
            </a:extLst>
          </p:cNvPr>
          <p:cNvSpPr>
            <a:spLocks noGrp="1"/>
          </p:cNvSpPr>
          <p:nvPr>
            <p:ph type="pic" sz="quarter" idx="14"/>
          </p:nvPr>
        </p:nvSpPr>
        <p:spPr>
          <a:xfrm>
            <a:off x="8749855" y="3562584"/>
            <a:ext cx="2649828" cy="1776960"/>
          </a:xfrm>
          <a:prstGeom prst="rect">
            <a:avLst/>
          </a:prstGeom>
        </p:spPr>
        <p:txBody>
          <a:bodyPr/>
          <a:lstStyle/>
          <a:p>
            <a:endParaRPr lang="zh-CN" altLang="en-US" dirty="0"/>
          </a:p>
        </p:txBody>
      </p:sp>
      <p:sp>
        <p:nvSpPr>
          <p:cNvPr id="3" name="矩形 2">
            <a:extLst>
              <a:ext uri="{FF2B5EF4-FFF2-40B4-BE49-F238E27FC236}">
                <a16:creationId xmlns:a16="http://schemas.microsoft.com/office/drawing/2014/main" id="{4A59F1E8-FA64-4B67-A385-480CF42E7BA8}"/>
              </a:ext>
            </a:extLst>
          </p:cNvPr>
          <p:cNvSpPr/>
          <p:nvPr userDrawn="1"/>
        </p:nvSpPr>
        <p:spPr>
          <a:xfrm>
            <a:off x="6090499" y="3565065"/>
            <a:ext cx="2665186" cy="177696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D0A5727B-6B68-4488-8341-3572D2745CCE}"/>
              </a:ext>
            </a:extLst>
          </p:cNvPr>
          <p:cNvSpPr/>
          <p:nvPr userDrawn="1"/>
        </p:nvSpPr>
        <p:spPr>
          <a:xfrm>
            <a:off x="3437216" y="1786717"/>
            <a:ext cx="2665186" cy="1776960"/>
          </a:xfrm>
          <a:prstGeom prst="rect">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D6F63413-8F88-4953-AF9F-A898F8156FD1}"/>
              </a:ext>
            </a:extLst>
          </p:cNvPr>
          <p:cNvSpPr/>
          <p:nvPr userDrawn="1"/>
        </p:nvSpPr>
        <p:spPr>
          <a:xfrm>
            <a:off x="8741979" y="1786717"/>
            <a:ext cx="2665186" cy="1776960"/>
          </a:xfrm>
          <a:prstGeom prst="rect">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D56A137-2C0F-4E28-8C4B-28C5930B04FA}"/>
              </a:ext>
            </a:extLst>
          </p:cNvPr>
          <p:cNvSpPr/>
          <p:nvPr userDrawn="1"/>
        </p:nvSpPr>
        <p:spPr>
          <a:xfrm>
            <a:off x="788772" y="3562931"/>
            <a:ext cx="2665186" cy="177696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cxnSp>
        <p:nvCxnSpPr>
          <p:cNvPr id="7" name="直接连接符 6">
            <a:extLst>
              <a:ext uri="{FF2B5EF4-FFF2-40B4-BE49-F238E27FC236}">
                <a16:creationId xmlns:a16="http://schemas.microsoft.com/office/drawing/2014/main" id="{FB2430ED-FBE0-4101-B99B-D4DB408DA119}"/>
              </a:ext>
            </a:extLst>
          </p:cNvPr>
          <p:cNvCxnSpPr>
            <a:cxnSpLocks/>
          </p:cNvCxnSpPr>
          <p:nvPr userDrawn="1"/>
        </p:nvCxnSpPr>
        <p:spPr>
          <a:xfrm>
            <a:off x="660400" y="1130300"/>
            <a:ext cx="10858500" cy="0"/>
          </a:xfrm>
          <a:prstGeom prst="line">
            <a:avLst/>
          </a:prstGeom>
          <a:ln w="9525">
            <a:gradFill>
              <a:gsLst>
                <a:gs pos="0">
                  <a:schemeClr val="accent1">
                    <a:lumMod val="60000"/>
                    <a:lumOff val="40000"/>
                  </a:schemeClr>
                </a:gs>
                <a:gs pos="100000">
                  <a:schemeClr val="accent1">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E94ECE06-ABBD-4D55-8793-6730D44DAE7D}"/>
              </a:ext>
            </a:extLst>
          </p:cNvPr>
          <p:cNvCxnSpPr>
            <a:cxnSpLocks/>
          </p:cNvCxnSpPr>
          <p:nvPr userDrawn="1"/>
        </p:nvCxnSpPr>
        <p:spPr>
          <a:xfrm>
            <a:off x="660400" y="1130300"/>
            <a:ext cx="7493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F97B6B4D-DE8D-40B8-AD97-EC64744F3394}"/>
              </a:ext>
            </a:extLst>
          </p:cNvPr>
          <p:cNvCxnSpPr>
            <a:cxnSpLocks/>
          </p:cNvCxnSpPr>
          <p:nvPr userDrawn="1"/>
        </p:nvCxnSpPr>
        <p:spPr>
          <a:xfrm>
            <a:off x="1126828" y="4347182"/>
            <a:ext cx="1981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9A117B61-A0F3-46EF-9C14-2B2D72E549C5}"/>
              </a:ext>
            </a:extLst>
          </p:cNvPr>
          <p:cNvCxnSpPr>
            <a:cxnSpLocks/>
          </p:cNvCxnSpPr>
          <p:nvPr userDrawn="1"/>
        </p:nvCxnSpPr>
        <p:spPr>
          <a:xfrm>
            <a:off x="6432492" y="4347182"/>
            <a:ext cx="1981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C3B9EB6D-1BF7-482C-9A23-A2B45A76E452}"/>
              </a:ext>
            </a:extLst>
          </p:cNvPr>
          <p:cNvCxnSpPr>
            <a:cxnSpLocks/>
          </p:cNvCxnSpPr>
          <p:nvPr userDrawn="1"/>
        </p:nvCxnSpPr>
        <p:spPr>
          <a:xfrm>
            <a:off x="3779209" y="2570223"/>
            <a:ext cx="19812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7E45B07-70FF-4B71-92B3-70F8F919C9CA}"/>
              </a:ext>
            </a:extLst>
          </p:cNvPr>
          <p:cNvCxnSpPr>
            <a:cxnSpLocks/>
          </p:cNvCxnSpPr>
          <p:nvPr userDrawn="1"/>
        </p:nvCxnSpPr>
        <p:spPr>
          <a:xfrm>
            <a:off x="9083972" y="2570223"/>
            <a:ext cx="19812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文本占位符 15">
            <a:extLst>
              <a:ext uri="{FF2B5EF4-FFF2-40B4-BE49-F238E27FC236}">
                <a16:creationId xmlns:a16="http://schemas.microsoft.com/office/drawing/2014/main" id="{47486607-9A85-4577-9766-5408ACDF4565}"/>
              </a:ext>
            </a:extLst>
          </p:cNvPr>
          <p:cNvSpPr>
            <a:spLocks noGrp="1"/>
          </p:cNvSpPr>
          <p:nvPr>
            <p:ph type="body" sz="quarter" idx="10" hasCustomPrompt="1"/>
          </p:nvPr>
        </p:nvSpPr>
        <p:spPr>
          <a:xfrm>
            <a:off x="660400" y="530226"/>
            <a:ext cx="4351337" cy="554037"/>
          </a:xfrm>
          <a:prstGeom prst="rect">
            <a:avLst/>
          </a:prstGeom>
        </p:spPr>
        <p:txBody>
          <a:bodyPr lIns="0" tIns="0" rIns="0" bIns="0"/>
          <a:lstStyle>
            <a:lvl1pPr marL="0" indent="0">
              <a:buNone/>
              <a:defRPr lang="zh-CN" altLang="en-US" sz="3600" kern="1200" dirty="0" smtClean="0">
                <a:solidFill>
                  <a:schemeClr val="tx1"/>
                </a:solidFill>
                <a:latin typeface="+mj-ea"/>
                <a:ea typeface="+mj-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单击此处编辑标题</a:t>
            </a:r>
          </a:p>
        </p:txBody>
      </p:sp>
      <p:pic>
        <p:nvPicPr>
          <p:cNvPr id="34" name="图片 33">
            <a:extLst>
              <a:ext uri="{FF2B5EF4-FFF2-40B4-BE49-F238E27FC236}">
                <a16:creationId xmlns:a16="http://schemas.microsoft.com/office/drawing/2014/main" id="{FCA884F4-BF74-4C6D-8DA8-783FE65C64B3}"/>
              </a:ext>
            </a:extLst>
          </p:cNvPr>
          <p:cNvPicPr>
            <a:picLocks noChangeAspect="1"/>
          </p:cNvPicPr>
          <p:nvPr userDrawn="1"/>
        </p:nvPicPr>
        <p:blipFill>
          <a:blip r:embed="rId2"/>
          <a:srcRect l="28700" r="6590" b="27064"/>
          <a:stretch>
            <a:fillRect/>
          </a:stretch>
        </p:blipFill>
        <p:spPr>
          <a:xfrm>
            <a:off x="0" y="5078680"/>
            <a:ext cx="12192000" cy="1779320"/>
          </a:xfrm>
          <a:custGeom>
            <a:avLst/>
            <a:gdLst>
              <a:gd name="connsiteX0" fmla="*/ 0 w 12192000"/>
              <a:gd name="connsiteY0" fmla="*/ 0 h 1779320"/>
              <a:gd name="connsiteX1" fmla="*/ 12192000 w 12192000"/>
              <a:gd name="connsiteY1" fmla="*/ 0 h 1779320"/>
              <a:gd name="connsiteX2" fmla="*/ 12192000 w 12192000"/>
              <a:gd name="connsiteY2" fmla="*/ 1779320 h 1779320"/>
              <a:gd name="connsiteX3" fmla="*/ 0 w 12192000"/>
              <a:gd name="connsiteY3" fmla="*/ 1779320 h 1779320"/>
            </a:gdLst>
            <a:ahLst/>
            <a:cxnLst>
              <a:cxn ang="0">
                <a:pos x="connsiteX0" y="connsiteY0"/>
              </a:cxn>
              <a:cxn ang="0">
                <a:pos x="connsiteX1" y="connsiteY1"/>
              </a:cxn>
              <a:cxn ang="0">
                <a:pos x="connsiteX2" y="connsiteY2"/>
              </a:cxn>
              <a:cxn ang="0">
                <a:pos x="connsiteX3" y="connsiteY3"/>
              </a:cxn>
            </a:cxnLst>
            <a:rect l="l" t="t" r="r" b="b"/>
            <a:pathLst>
              <a:path w="12192000" h="1779320">
                <a:moveTo>
                  <a:pt x="0" y="0"/>
                </a:moveTo>
                <a:lnTo>
                  <a:pt x="12192000" y="0"/>
                </a:lnTo>
                <a:lnTo>
                  <a:pt x="12192000" y="1779320"/>
                </a:lnTo>
                <a:lnTo>
                  <a:pt x="0" y="1779320"/>
                </a:lnTo>
                <a:close/>
              </a:path>
            </a:pathLst>
          </a:custGeom>
        </p:spPr>
      </p:pic>
      <p:sp>
        <p:nvSpPr>
          <p:cNvPr id="8" name="文本占位符 7">
            <a:extLst>
              <a:ext uri="{FF2B5EF4-FFF2-40B4-BE49-F238E27FC236}">
                <a16:creationId xmlns:a16="http://schemas.microsoft.com/office/drawing/2014/main" id="{715BC66D-521A-46F5-870C-07C27F69240B}"/>
              </a:ext>
            </a:extLst>
          </p:cNvPr>
          <p:cNvSpPr>
            <a:spLocks noGrp="1"/>
          </p:cNvSpPr>
          <p:nvPr>
            <p:ph type="body" sz="quarter" idx="15" hasCustomPrompt="1"/>
          </p:nvPr>
        </p:nvSpPr>
        <p:spPr>
          <a:xfrm>
            <a:off x="1097267" y="3836988"/>
            <a:ext cx="2048197" cy="364007"/>
          </a:xfrm>
          <a:prstGeom prst="rect">
            <a:avLst/>
          </a:prstGeom>
        </p:spPr>
        <p:txBody>
          <a:bodyPr/>
          <a:lstStyle>
            <a:lvl1pPr marL="0" indent="0" algn="ctr">
              <a:buNone/>
              <a:defRPr sz="2400"/>
            </a:lvl1pPr>
          </a:lstStyle>
          <a:p>
            <a:pPr lvl="0"/>
            <a:r>
              <a:rPr lang="zh-CN" altLang="en-US" dirty="0"/>
              <a:t>图片小标题</a:t>
            </a:r>
          </a:p>
        </p:txBody>
      </p:sp>
      <p:sp>
        <p:nvSpPr>
          <p:cNvPr id="35" name="文本占位符 7">
            <a:extLst>
              <a:ext uri="{FF2B5EF4-FFF2-40B4-BE49-F238E27FC236}">
                <a16:creationId xmlns:a16="http://schemas.microsoft.com/office/drawing/2014/main" id="{544F4008-E2AD-47F6-8A3E-8469521262E0}"/>
              </a:ext>
            </a:extLst>
          </p:cNvPr>
          <p:cNvSpPr>
            <a:spLocks noGrp="1"/>
          </p:cNvSpPr>
          <p:nvPr>
            <p:ph type="body" sz="quarter" idx="16" hasCustomPrompt="1"/>
          </p:nvPr>
        </p:nvSpPr>
        <p:spPr>
          <a:xfrm>
            <a:off x="6398994" y="3836988"/>
            <a:ext cx="2048197" cy="364007"/>
          </a:xfrm>
          <a:prstGeom prst="rect">
            <a:avLst/>
          </a:prstGeom>
        </p:spPr>
        <p:txBody>
          <a:bodyPr/>
          <a:lstStyle>
            <a:lvl1pPr marL="0" indent="0" algn="ctr">
              <a:buNone/>
              <a:defRPr sz="2400"/>
            </a:lvl1pPr>
          </a:lstStyle>
          <a:p>
            <a:pPr lvl="0"/>
            <a:r>
              <a:rPr lang="zh-CN" altLang="en-US" dirty="0"/>
              <a:t>图片小标题</a:t>
            </a:r>
          </a:p>
        </p:txBody>
      </p:sp>
      <p:sp>
        <p:nvSpPr>
          <p:cNvPr id="36" name="文本占位符 7">
            <a:extLst>
              <a:ext uri="{FF2B5EF4-FFF2-40B4-BE49-F238E27FC236}">
                <a16:creationId xmlns:a16="http://schemas.microsoft.com/office/drawing/2014/main" id="{8337D390-BE50-468A-ABC9-26A305D1293A}"/>
              </a:ext>
            </a:extLst>
          </p:cNvPr>
          <p:cNvSpPr>
            <a:spLocks noGrp="1"/>
          </p:cNvSpPr>
          <p:nvPr>
            <p:ph type="body" sz="quarter" idx="17" hasCustomPrompt="1"/>
          </p:nvPr>
        </p:nvSpPr>
        <p:spPr>
          <a:xfrm>
            <a:off x="3745711" y="2064879"/>
            <a:ext cx="2048197" cy="364007"/>
          </a:xfrm>
          <a:prstGeom prst="rect">
            <a:avLst/>
          </a:prstGeom>
        </p:spPr>
        <p:txBody>
          <a:bodyPr/>
          <a:lstStyle>
            <a:lvl1pPr marL="0" indent="0" algn="ctr">
              <a:buNone/>
              <a:defRPr sz="2400"/>
            </a:lvl1pPr>
          </a:lstStyle>
          <a:p>
            <a:pPr lvl="0"/>
            <a:r>
              <a:rPr lang="zh-CN" altLang="en-US" dirty="0"/>
              <a:t>图片小标题</a:t>
            </a:r>
          </a:p>
        </p:txBody>
      </p:sp>
      <p:sp>
        <p:nvSpPr>
          <p:cNvPr id="39" name="文本占位符 7">
            <a:extLst>
              <a:ext uri="{FF2B5EF4-FFF2-40B4-BE49-F238E27FC236}">
                <a16:creationId xmlns:a16="http://schemas.microsoft.com/office/drawing/2014/main" id="{430F98A1-8680-4B4C-9345-68E1B965A384}"/>
              </a:ext>
            </a:extLst>
          </p:cNvPr>
          <p:cNvSpPr>
            <a:spLocks noGrp="1"/>
          </p:cNvSpPr>
          <p:nvPr>
            <p:ph type="body" sz="quarter" idx="18" hasCustomPrompt="1"/>
          </p:nvPr>
        </p:nvSpPr>
        <p:spPr>
          <a:xfrm>
            <a:off x="9050474" y="2064879"/>
            <a:ext cx="2048197" cy="364007"/>
          </a:xfrm>
          <a:prstGeom prst="rect">
            <a:avLst/>
          </a:prstGeom>
        </p:spPr>
        <p:txBody>
          <a:bodyPr/>
          <a:lstStyle>
            <a:lvl1pPr marL="0" indent="0" algn="ctr">
              <a:buNone/>
              <a:defRPr sz="2400"/>
            </a:lvl1pPr>
          </a:lstStyle>
          <a:p>
            <a:pPr lvl="0"/>
            <a:r>
              <a:rPr lang="zh-CN" altLang="en-US" dirty="0"/>
              <a:t>图片小标题</a:t>
            </a:r>
          </a:p>
        </p:txBody>
      </p:sp>
      <p:sp>
        <p:nvSpPr>
          <p:cNvPr id="11" name="文本占位符 10">
            <a:extLst>
              <a:ext uri="{FF2B5EF4-FFF2-40B4-BE49-F238E27FC236}">
                <a16:creationId xmlns:a16="http://schemas.microsoft.com/office/drawing/2014/main" id="{BF486B57-6E43-40E2-AE50-D538FE6C7D60}"/>
              </a:ext>
            </a:extLst>
          </p:cNvPr>
          <p:cNvSpPr>
            <a:spLocks noGrp="1"/>
          </p:cNvSpPr>
          <p:nvPr>
            <p:ph type="body" sz="quarter" idx="19" hasCustomPrompt="1"/>
          </p:nvPr>
        </p:nvSpPr>
        <p:spPr>
          <a:xfrm>
            <a:off x="1086451" y="4429952"/>
            <a:ext cx="2069828" cy="794913"/>
          </a:xfrm>
          <a:prstGeom prst="rect">
            <a:avLst/>
          </a:prstGeom>
        </p:spPr>
        <p:txBody>
          <a:bodyPr lIns="0" tIns="0" rIns="0" bIns="0"/>
          <a:lstStyle>
            <a:lvl1pPr marL="0" indent="0" algn="ctr">
              <a:lnSpc>
                <a:spcPct val="150000"/>
              </a:lnSpc>
              <a:buNone/>
              <a:defRPr sz="1400">
                <a:solidFill>
                  <a:schemeClr val="tx1">
                    <a:lumMod val="75000"/>
                    <a:lumOff val="25000"/>
                  </a:schemeClr>
                </a:solidFill>
              </a:defRPr>
            </a:lvl1pPr>
          </a:lstStyle>
          <a:p>
            <a:pPr lvl="0"/>
            <a:r>
              <a:rPr lang="zh-CN" altLang="en-US" dirty="0"/>
              <a:t>单击此处编辑文本</a:t>
            </a:r>
          </a:p>
        </p:txBody>
      </p:sp>
      <p:sp>
        <p:nvSpPr>
          <p:cNvPr id="40" name="文本占位符 10">
            <a:extLst>
              <a:ext uri="{FF2B5EF4-FFF2-40B4-BE49-F238E27FC236}">
                <a16:creationId xmlns:a16="http://schemas.microsoft.com/office/drawing/2014/main" id="{724A3688-181E-499A-86EF-F4B58BB62690}"/>
              </a:ext>
            </a:extLst>
          </p:cNvPr>
          <p:cNvSpPr>
            <a:spLocks noGrp="1"/>
          </p:cNvSpPr>
          <p:nvPr>
            <p:ph type="body" sz="quarter" idx="20" hasCustomPrompt="1"/>
          </p:nvPr>
        </p:nvSpPr>
        <p:spPr>
          <a:xfrm>
            <a:off x="6388178" y="4429952"/>
            <a:ext cx="2069828" cy="794913"/>
          </a:xfrm>
          <a:prstGeom prst="rect">
            <a:avLst/>
          </a:prstGeom>
        </p:spPr>
        <p:txBody>
          <a:bodyPr lIns="0" tIns="0" rIns="0" bIns="0"/>
          <a:lstStyle>
            <a:lvl1pPr marL="0" indent="0" algn="ctr">
              <a:lnSpc>
                <a:spcPct val="150000"/>
              </a:lnSpc>
              <a:buNone/>
              <a:defRPr sz="1400">
                <a:solidFill>
                  <a:schemeClr val="tx1">
                    <a:lumMod val="75000"/>
                    <a:lumOff val="25000"/>
                  </a:schemeClr>
                </a:solidFill>
              </a:defRPr>
            </a:lvl1pPr>
          </a:lstStyle>
          <a:p>
            <a:pPr lvl="0"/>
            <a:r>
              <a:rPr lang="zh-CN" altLang="en-US" dirty="0"/>
              <a:t>单击此处编辑文本</a:t>
            </a:r>
          </a:p>
        </p:txBody>
      </p:sp>
      <p:sp>
        <p:nvSpPr>
          <p:cNvPr id="41" name="文本占位符 10">
            <a:extLst>
              <a:ext uri="{FF2B5EF4-FFF2-40B4-BE49-F238E27FC236}">
                <a16:creationId xmlns:a16="http://schemas.microsoft.com/office/drawing/2014/main" id="{E32000E8-1971-4635-9D34-C7253E2C0D35}"/>
              </a:ext>
            </a:extLst>
          </p:cNvPr>
          <p:cNvSpPr>
            <a:spLocks noGrp="1"/>
          </p:cNvSpPr>
          <p:nvPr>
            <p:ph type="body" sz="quarter" idx="21" hasCustomPrompt="1"/>
          </p:nvPr>
        </p:nvSpPr>
        <p:spPr>
          <a:xfrm>
            <a:off x="3734895" y="2621268"/>
            <a:ext cx="2069828" cy="794913"/>
          </a:xfrm>
          <a:prstGeom prst="rect">
            <a:avLst/>
          </a:prstGeom>
        </p:spPr>
        <p:txBody>
          <a:bodyPr lIns="0" tIns="0" rIns="0" bIns="0"/>
          <a:lstStyle>
            <a:lvl1pPr marL="0" indent="0" algn="ctr">
              <a:lnSpc>
                <a:spcPct val="150000"/>
              </a:lnSpc>
              <a:buNone/>
              <a:defRPr sz="1400">
                <a:solidFill>
                  <a:schemeClr val="tx1">
                    <a:lumMod val="75000"/>
                    <a:lumOff val="25000"/>
                  </a:schemeClr>
                </a:solidFill>
              </a:defRPr>
            </a:lvl1pPr>
          </a:lstStyle>
          <a:p>
            <a:pPr lvl="0"/>
            <a:r>
              <a:rPr lang="zh-CN" altLang="en-US" dirty="0"/>
              <a:t>单击此处编辑文本</a:t>
            </a:r>
          </a:p>
        </p:txBody>
      </p:sp>
      <p:sp>
        <p:nvSpPr>
          <p:cNvPr id="42" name="文本占位符 10">
            <a:extLst>
              <a:ext uri="{FF2B5EF4-FFF2-40B4-BE49-F238E27FC236}">
                <a16:creationId xmlns:a16="http://schemas.microsoft.com/office/drawing/2014/main" id="{10D7F6CA-FB09-45F9-93C6-B33EBC193973}"/>
              </a:ext>
            </a:extLst>
          </p:cNvPr>
          <p:cNvSpPr>
            <a:spLocks noGrp="1"/>
          </p:cNvSpPr>
          <p:nvPr>
            <p:ph type="body" sz="quarter" idx="22" hasCustomPrompt="1"/>
          </p:nvPr>
        </p:nvSpPr>
        <p:spPr>
          <a:xfrm>
            <a:off x="9039658" y="2621268"/>
            <a:ext cx="2069828" cy="794913"/>
          </a:xfrm>
          <a:prstGeom prst="rect">
            <a:avLst/>
          </a:prstGeom>
        </p:spPr>
        <p:txBody>
          <a:bodyPr lIns="0" tIns="0" rIns="0" bIns="0"/>
          <a:lstStyle>
            <a:lvl1pPr marL="0" indent="0" algn="ctr">
              <a:lnSpc>
                <a:spcPct val="150000"/>
              </a:lnSpc>
              <a:buNone/>
              <a:defRPr sz="1400">
                <a:solidFill>
                  <a:schemeClr val="tx1">
                    <a:lumMod val="75000"/>
                    <a:lumOff val="25000"/>
                  </a:schemeClr>
                </a:solidFill>
              </a:defRPr>
            </a:lvl1pPr>
          </a:lstStyle>
          <a:p>
            <a:pPr lvl="0"/>
            <a:r>
              <a:rPr lang="zh-CN" altLang="en-US" dirty="0"/>
              <a:t>单击此处编辑文本</a:t>
            </a:r>
          </a:p>
        </p:txBody>
      </p:sp>
    </p:spTree>
    <p:extLst>
      <p:ext uri="{BB962C8B-B14F-4D97-AF65-F5344CB8AC3E}">
        <p14:creationId xmlns:p14="http://schemas.microsoft.com/office/powerpoint/2010/main" val="2005712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多图页2">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id="{4F29A843-0D6E-4C3E-9767-EBBE4EF0D2A4}"/>
              </a:ext>
            </a:extLst>
          </p:cNvPr>
          <p:cNvSpPr>
            <a:spLocks noGrp="1"/>
          </p:cNvSpPr>
          <p:nvPr>
            <p:ph type="pic" sz="quarter" idx="11"/>
          </p:nvPr>
        </p:nvSpPr>
        <p:spPr>
          <a:xfrm>
            <a:off x="4056063" y="1574803"/>
            <a:ext cx="1949450" cy="1949937"/>
          </a:xfrm>
          <a:custGeom>
            <a:avLst/>
            <a:gdLst>
              <a:gd name="connsiteX0" fmla="*/ 343248 w 1949450"/>
              <a:gd name="connsiteY0" fmla="*/ 0 h 1949937"/>
              <a:gd name="connsiteX1" fmla="*/ 1949450 w 1949450"/>
              <a:gd name="connsiteY1" fmla="*/ 0 h 1949937"/>
              <a:gd name="connsiteX2" fmla="*/ 1949450 w 1949450"/>
              <a:gd name="connsiteY2" fmla="*/ 1949937 h 1949937"/>
              <a:gd name="connsiteX3" fmla="*/ 0 w 1949450"/>
              <a:gd name="connsiteY3" fmla="*/ 1949937 h 1949937"/>
              <a:gd name="connsiteX4" fmla="*/ 0 w 1949450"/>
              <a:gd name="connsiteY4" fmla="*/ 343248 h 1949937"/>
              <a:gd name="connsiteX5" fmla="*/ 6493 w 1949450"/>
              <a:gd name="connsiteY5" fmla="*/ 278842 h 1949937"/>
              <a:gd name="connsiteX6" fmla="*/ 278842 w 1949450"/>
              <a:gd name="connsiteY6" fmla="*/ 6493 h 194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450" h="1949937">
                <a:moveTo>
                  <a:pt x="343248" y="0"/>
                </a:moveTo>
                <a:lnTo>
                  <a:pt x="1949450" y="0"/>
                </a:lnTo>
                <a:lnTo>
                  <a:pt x="1949450" y="1949937"/>
                </a:lnTo>
                <a:lnTo>
                  <a:pt x="0" y="1949937"/>
                </a:lnTo>
                <a:lnTo>
                  <a:pt x="0" y="343248"/>
                </a:lnTo>
                <a:lnTo>
                  <a:pt x="6493" y="278842"/>
                </a:lnTo>
                <a:cubicBezTo>
                  <a:pt x="34466" y="142139"/>
                  <a:pt x="142139" y="34466"/>
                  <a:pt x="278842" y="6493"/>
                </a:cubicBezTo>
                <a:close/>
              </a:path>
            </a:pathLst>
          </a:custGeom>
        </p:spPr>
        <p:txBody>
          <a:bodyPr wrap="square">
            <a:noAutofit/>
          </a:bodyPr>
          <a:lstStyle/>
          <a:p>
            <a:endParaRPr lang="zh-CN" altLang="en-US"/>
          </a:p>
        </p:txBody>
      </p:sp>
      <p:sp>
        <p:nvSpPr>
          <p:cNvPr id="14" name="图片占位符 13">
            <a:extLst>
              <a:ext uri="{FF2B5EF4-FFF2-40B4-BE49-F238E27FC236}">
                <a16:creationId xmlns:a16="http://schemas.microsoft.com/office/drawing/2014/main" id="{44A1AC0C-903B-4780-A15A-D8C901988C7F}"/>
              </a:ext>
            </a:extLst>
          </p:cNvPr>
          <p:cNvSpPr>
            <a:spLocks noGrp="1"/>
          </p:cNvSpPr>
          <p:nvPr>
            <p:ph type="pic" sz="quarter" idx="12"/>
          </p:nvPr>
        </p:nvSpPr>
        <p:spPr>
          <a:xfrm>
            <a:off x="6187106" y="1574803"/>
            <a:ext cx="1949450" cy="1949937"/>
          </a:xfrm>
          <a:custGeom>
            <a:avLst/>
            <a:gdLst>
              <a:gd name="connsiteX0" fmla="*/ 0 w 1949450"/>
              <a:gd name="connsiteY0" fmla="*/ 0 h 1949937"/>
              <a:gd name="connsiteX1" fmla="*/ 1605585 w 1949450"/>
              <a:gd name="connsiteY1" fmla="*/ 0 h 1949937"/>
              <a:gd name="connsiteX2" fmla="*/ 1669991 w 1949450"/>
              <a:gd name="connsiteY2" fmla="*/ 6493 h 1949937"/>
              <a:gd name="connsiteX3" fmla="*/ 1949450 w 1949450"/>
              <a:gd name="connsiteY3" fmla="*/ 349378 h 1949937"/>
              <a:gd name="connsiteX4" fmla="*/ 1949450 w 1949450"/>
              <a:gd name="connsiteY4" fmla="*/ 1949937 h 1949937"/>
              <a:gd name="connsiteX5" fmla="*/ 0 w 1949450"/>
              <a:gd name="connsiteY5" fmla="*/ 1949937 h 194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9450" h="1949937">
                <a:moveTo>
                  <a:pt x="0" y="0"/>
                </a:moveTo>
                <a:lnTo>
                  <a:pt x="1605585" y="0"/>
                </a:lnTo>
                <a:lnTo>
                  <a:pt x="1669991" y="6493"/>
                </a:lnTo>
                <a:cubicBezTo>
                  <a:pt x="1829478" y="39129"/>
                  <a:pt x="1949450" y="180243"/>
                  <a:pt x="1949450" y="349378"/>
                </a:cubicBezTo>
                <a:lnTo>
                  <a:pt x="1949450" y="1949937"/>
                </a:lnTo>
                <a:lnTo>
                  <a:pt x="0" y="1949937"/>
                </a:lnTo>
                <a:close/>
              </a:path>
            </a:pathLst>
          </a:custGeom>
        </p:spPr>
        <p:txBody>
          <a:bodyPr wrap="square">
            <a:noAutofit/>
          </a:bodyPr>
          <a:lstStyle/>
          <a:p>
            <a:endParaRPr lang="zh-CN" altLang="en-US"/>
          </a:p>
        </p:txBody>
      </p:sp>
      <p:sp>
        <p:nvSpPr>
          <p:cNvPr id="15" name="图片占位符 14">
            <a:extLst>
              <a:ext uri="{FF2B5EF4-FFF2-40B4-BE49-F238E27FC236}">
                <a16:creationId xmlns:a16="http://schemas.microsoft.com/office/drawing/2014/main" id="{2FE2C6B3-AC8C-493D-A18F-A9791B808063}"/>
              </a:ext>
            </a:extLst>
          </p:cNvPr>
          <p:cNvSpPr>
            <a:spLocks noGrp="1"/>
          </p:cNvSpPr>
          <p:nvPr>
            <p:ph type="pic" sz="quarter" idx="13"/>
          </p:nvPr>
        </p:nvSpPr>
        <p:spPr>
          <a:xfrm>
            <a:off x="4056063" y="3704740"/>
            <a:ext cx="1949450" cy="1949937"/>
          </a:xfrm>
          <a:custGeom>
            <a:avLst/>
            <a:gdLst>
              <a:gd name="connsiteX0" fmla="*/ 0 w 1949450"/>
              <a:gd name="connsiteY0" fmla="*/ 0 h 1949937"/>
              <a:gd name="connsiteX1" fmla="*/ 1949450 w 1949450"/>
              <a:gd name="connsiteY1" fmla="*/ 0 h 1949937"/>
              <a:gd name="connsiteX2" fmla="*/ 1949450 w 1949450"/>
              <a:gd name="connsiteY2" fmla="*/ 1949937 h 1949937"/>
              <a:gd name="connsiteX3" fmla="*/ 343238 w 1949450"/>
              <a:gd name="connsiteY3" fmla="*/ 1949937 h 1949937"/>
              <a:gd name="connsiteX4" fmla="*/ 278842 w 1949450"/>
              <a:gd name="connsiteY4" fmla="*/ 1943446 h 1949937"/>
              <a:gd name="connsiteX5" fmla="*/ 6493 w 1949450"/>
              <a:gd name="connsiteY5" fmla="*/ 1671097 h 1949937"/>
              <a:gd name="connsiteX6" fmla="*/ 0 w 1949450"/>
              <a:gd name="connsiteY6" fmla="*/ 1606691 h 194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9450" h="1949937">
                <a:moveTo>
                  <a:pt x="0" y="0"/>
                </a:moveTo>
                <a:lnTo>
                  <a:pt x="1949450" y="0"/>
                </a:lnTo>
                <a:lnTo>
                  <a:pt x="1949450" y="1949937"/>
                </a:lnTo>
                <a:lnTo>
                  <a:pt x="343238" y="1949937"/>
                </a:lnTo>
                <a:lnTo>
                  <a:pt x="278842" y="1943446"/>
                </a:lnTo>
                <a:cubicBezTo>
                  <a:pt x="142139" y="1915472"/>
                  <a:pt x="34466" y="1807800"/>
                  <a:pt x="6493" y="1671097"/>
                </a:cubicBezTo>
                <a:lnTo>
                  <a:pt x="0" y="1606691"/>
                </a:lnTo>
                <a:close/>
              </a:path>
            </a:pathLst>
          </a:custGeom>
        </p:spPr>
        <p:txBody>
          <a:bodyPr wrap="square">
            <a:noAutofit/>
          </a:bodyPr>
          <a:lstStyle/>
          <a:p>
            <a:endParaRPr lang="zh-CN" altLang="en-US"/>
          </a:p>
        </p:txBody>
      </p:sp>
      <p:sp>
        <p:nvSpPr>
          <p:cNvPr id="16" name="图片占位符 15">
            <a:extLst>
              <a:ext uri="{FF2B5EF4-FFF2-40B4-BE49-F238E27FC236}">
                <a16:creationId xmlns:a16="http://schemas.microsoft.com/office/drawing/2014/main" id="{295F7CA5-F733-43F3-A0C3-5424B99D23DE}"/>
              </a:ext>
            </a:extLst>
          </p:cNvPr>
          <p:cNvSpPr>
            <a:spLocks noGrp="1"/>
          </p:cNvSpPr>
          <p:nvPr>
            <p:ph type="pic" sz="quarter" idx="14"/>
          </p:nvPr>
        </p:nvSpPr>
        <p:spPr>
          <a:xfrm>
            <a:off x="6187106" y="3704740"/>
            <a:ext cx="1949450" cy="1949937"/>
          </a:xfrm>
          <a:custGeom>
            <a:avLst/>
            <a:gdLst>
              <a:gd name="connsiteX0" fmla="*/ 0 w 1949450"/>
              <a:gd name="connsiteY0" fmla="*/ 0 h 1949937"/>
              <a:gd name="connsiteX1" fmla="*/ 1949450 w 1949450"/>
              <a:gd name="connsiteY1" fmla="*/ 0 h 1949937"/>
              <a:gd name="connsiteX2" fmla="*/ 1949450 w 1949450"/>
              <a:gd name="connsiteY2" fmla="*/ 1600560 h 1949937"/>
              <a:gd name="connsiteX3" fmla="*/ 1669991 w 1949450"/>
              <a:gd name="connsiteY3" fmla="*/ 1943446 h 1949937"/>
              <a:gd name="connsiteX4" fmla="*/ 1605595 w 1949450"/>
              <a:gd name="connsiteY4" fmla="*/ 1949937 h 1949937"/>
              <a:gd name="connsiteX5" fmla="*/ 0 w 1949450"/>
              <a:gd name="connsiteY5" fmla="*/ 1949937 h 194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9450" h="1949937">
                <a:moveTo>
                  <a:pt x="0" y="0"/>
                </a:moveTo>
                <a:lnTo>
                  <a:pt x="1949450" y="0"/>
                </a:lnTo>
                <a:lnTo>
                  <a:pt x="1949450" y="1600560"/>
                </a:lnTo>
                <a:cubicBezTo>
                  <a:pt x="1949450" y="1769695"/>
                  <a:pt x="1829478" y="1910810"/>
                  <a:pt x="1669991" y="1943446"/>
                </a:cubicBezTo>
                <a:lnTo>
                  <a:pt x="1605595" y="1949937"/>
                </a:lnTo>
                <a:lnTo>
                  <a:pt x="0" y="1949937"/>
                </a:lnTo>
                <a:close/>
              </a:path>
            </a:pathLst>
          </a:custGeom>
        </p:spPr>
        <p:txBody>
          <a:bodyPr wrap="square">
            <a:noAutofit/>
          </a:bodyPr>
          <a:lstStyle/>
          <a:p>
            <a:endParaRPr lang="zh-CN" altLang="en-US"/>
          </a:p>
        </p:txBody>
      </p:sp>
      <p:cxnSp>
        <p:nvCxnSpPr>
          <p:cNvPr id="17" name="直接连接符 16">
            <a:extLst>
              <a:ext uri="{FF2B5EF4-FFF2-40B4-BE49-F238E27FC236}">
                <a16:creationId xmlns:a16="http://schemas.microsoft.com/office/drawing/2014/main" id="{2FEE6518-B5B9-4BFC-9933-4DBD8F77FC0B}"/>
              </a:ext>
            </a:extLst>
          </p:cNvPr>
          <p:cNvCxnSpPr>
            <a:cxnSpLocks/>
          </p:cNvCxnSpPr>
          <p:nvPr userDrawn="1"/>
        </p:nvCxnSpPr>
        <p:spPr>
          <a:xfrm>
            <a:off x="660400" y="1130300"/>
            <a:ext cx="10858500" cy="0"/>
          </a:xfrm>
          <a:prstGeom prst="line">
            <a:avLst/>
          </a:prstGeom>
          <a:ln w="9525">
            <a:gradFill>
              <a:gsLst>
                <a:gs pos="0">
                  <a:schemeClr val="accent1">
                    <a:lumMod val="60000"/>
                    <a:lumOff val="40000"/>
                  </a:schemeClr>
                </a:gs>
                <a:gs pos="100000">
                  <a:schemeClr val="accent1">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BE853FCA-7F7F-4154-A79D-77FDE69E7577}"/>
              </a:ext>
            </a:extLst>
          </p:cNvPr>
          <p:cNvCxnSpPr>
            <a:cxnSpLocks/>
          </p:cNvCxnSpPr>
          <p:nvPr userDrawn="1"/>
        </p:nvCxnSpPr>
        <p:spPr>
          <a:xfrm>
            <a:off x="660400" y="1130300"/>
            <a:ext cx="7493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文本占位符 15">
            <a:extLst>
              <a:ext uri="{FF2B5EF4-FFF2-40B4-BE49-F238E27FC236}">
                <a16:creationId xmlns:a16="http://schemas.microsoft.com/office/drawing/2014/main" id="{842E74EC-F000-4163-8194-7D567D15C9EA}"/>
              </a:ext>
            </a:extLst>
          </p:cNvPr>
          <p:cNvSpPr>
            <a:spLocks noGrp="1"/>
          </p:cNvSpPr>
          <p:nvPr>
            <p:ph type="body" sz="quarter" idx="10" hasCustomPrompt="1"/>
          </p:nvPr>
        </p:nvSpPr>
        <p:spPr>
          <a:xfrm>
            <a:off x="660400" y="530226"/>
            <a:ext cx="4351337" cy="554037"/>
          </a:xfrm>
          <a:prstGeom prst="rect">
            <a:avLst/>
          </a:prstGeom>
        </p:spPr>
        <p:txBody>
          <a:bodyPr lIns="0" tIns="0" rIns="0" bIns="0"/>
          <a:lstStyle>
            <a:lvl1pPr marL="0" indent="0">
              <a:buNone/>
              <a:defRPr lang="zh-CN" altLang="en-US" sz="3600" kern="1200" dirty="0" smtClean="0">
                <a:solidFill>
                  <a:schemeClr val="tx1"/>
                </a:solidFill>
                <a:latin typeface="+mj-ea"/>
                <a:ea typeface="+mj-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单击此处编辑标题</a:t>
            </a:r>
          </a:p>
        </p:txBody>
      </p:sp>
      <p:cxnSp>
        <p:nvCxnSpPr>
          <p:cNvPr id="20" name="直接连接符 19">
            <a:extLst>
              <a:ext uri="{FF2B5EF4-FFF2-40B4-BE49-F238E27FC236}">
                <a16:creationId xmlns:a16="http://schemas.microsoft.com/office/drawing/2014/main" id="{A121CC04-B475-44A2-A0DA-D589FECF46AA}"/>
              </a:ext>
            </a:extLst>
          </p:cNvPr>
          <p:cNvCxnSpPr>
            <a:cxnSpLocks/>
          </p:cNvCxnSpPr>
          <p:nvPr userDrawn="1"/>
        </p:nvCxnSpPr>
        <p:spPr>
          <a:xfrm>
            <a:off x="1558925" y="5659124"/>
            <a:ext cx="3300367"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38BB90D5-1B17-40C2-867E-407FDACE2131}"/>
              </a:ext>
            </a:extLst>
          </p:cNvPr>
          <p:cNvSpPr txBox="1"/>
          <p:nvPr userDrawn="1"/>
        </p:nvSpPr>
        <p:spPr>
          <a:xfrm>
            <a:off x="1528713" y="4857192"/>
            <a:ext cx="855999" cy="923330"/>
          </a:xfrm>
          <a:prstGeom prst="rect">
            <a:avLst/>
          </a:prstGeom>
          <a:noFill/>
        </p:spPr>
        <p:txBody>
          <a:bodyPr wrap="square" lIns="0" tIns="0" rIns="0" bIns="0" rtlCol="0">
            <a:spAutoFit/>
          </a:bodyPr>
          <a:lstStyle/>
          <a:p>
            <a:pPr algn="l"/>
            <a:r>
              <a:rPr lang="en-US" altLang="zh-CN" sz="6000" i="1" dirty="0">
                <a:ln>
                  <a:noFill/>
                </a:ln>
                <a:solidFill>
                  <a:schemeClr val="bg1">
                    <a:lumMod val="95000"/>
                  </a:schemeClr>
                </a:solidFill>
              </a:rPr>
              <a:t>03</a:t>
            </a:r>
            <a:endParaRPr lang="zh-CN" altLang="en-US" sz="6000" i="1" dirty="0">
              <a:ln>
                <a:noFill/>
              </a:ln>
              <a:solidFill>
                <a:schemeClr val="bg1">
                  <a:lumMod val="95000"/>
                </a:schemeClr>
              </a:solidFill>
            </a:endParaRPr>
          </a:p>
        </p:txBody>
      </p:sp>
      <p:cxnSp>
        <p:nvCxnSpPr>
          <p:cNvPr id="22" name="直接连接符 21">
            <a:extLst>
              <a:ext uri="{FF2B5EF4-FFF2-40B4-BE49-F238E27FC236}">
                <a16:creationId xmlns:a16="http://schemas.microsoft.com/office/drawing/2014/main" id="{BA0E3CBB-E49F-416A-BAE8-CD0AD1D7E339}"/>
              </a:ext>
            </a:extLst>
          </p:cNvPr>
          <p:cNvCxnSpPr>
            <a:cxnSpLocks/>
          </p:cNvCxnSpPr>
          <p:nvPr userDrawn="1"/>
        </p:nvCxnSpPr>
        <p:spPr>
          <a:xfrm>
            <a:off x="1558925" y="3534483"/>
            <a:ext cx="3300367"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FFB4E8CE-9F6C-4073-8CA7-945325586F53}"/>
              </a:ext>
            </a:extLst>
          </p:cNvPr>
          <p:cNvSpPr txBox="1"/>
          <p:nvPr userDrawn="1"/>
        </p:nvSpPr>
        <p:spPr>
          <a:xfrm>
            <a:off x="9822793" y="2791154"/>
            <a:ext cx="855999" cy="923330"/>
          </a:xfrm>
          <a:prstGeom prst="rect">
            <a:avLst/>
          </a:prstGeom>
          <a:noFill/>
        </p:spPr>
        <p:txBody>
          <a:bodyPr wrap="square" lIns="0" tIns="0" rIns="0" bIns="0" rtlCol="0">
            <a:spAutoFit/>
          </a:bodyPr>
          <a:lstStyle/>
          <a:p>
            <a:pPr algn="l"/>
            <a:r>
              <a:rPr lang="en-US" altLang="zh-CN" sz="6000" i="1" dirty="0">
                <a:ln>
                  <a:noFill/>
                </a:ln>
                <a:solidFill>
                  <a:schemeClr val="bg1">
                    <a:lumMod val="95000"/>
                  </a:schemeClr>
                </a:solidFill>
              </a:rPr>
              <a:t>02</a:t>
            </a:r>
            <a:endParaRPr lang="zh-CN" altLang="en-US" sz="6000" i="1" dirty="0">
              <a:ln>
                <a:noFill/>
              </a:ln>
              <a:solidFill>
                <a:schemeClr val="bg1">
                  <a:lumMod val="95000"/>
                </a:schemeClr>
              </a:solidFill>
            </a:endParaRPr>
          </a:p>
        </p:txBody>
      </p:sp>
      <p:cxnSp>
        <p:nvCxnSpPr>
          <p:cNvPr id="24" name="直接连接符 23">
            <a:extLst>
              <a:ext uri="{FF2B5EF4-FFF2-40B4-BE49-F238E27FC236}">
                <a16:creationId xmlns:a16="http://schemas.microsoft.com/office/drawing/2014/main" id="{44ABF6FF-0D22-4600-98D6-7AEB4FF25B96}"/>
              </a:ext>
            </a:extLst>
          </p:cNvPr>
          <p:cNvCxnSpPr>
            <a:cxnSpLocks/>
          </p:cNvCxnSpPr>
          <p:nvPr userDrawn="1"/>
        </p:nvCxnSpPr>
        <p:spPr>
          <a:xfrm>
            <a:off x="7556500" y="3534483"/>
            <a:ext cx="3076575"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18A60DF1-F746-4AF2-B95D-4161CA4C42CF}"/>
              </a:ext>
            </a:extLst>
          </p:cNvPr>
          <p:cNvSpPr txBox="1"/>
          <p:nvPr userDrawn="1"/>
        </p:nvSpPr>
        <p:spPr>
          <a:xfrm>
            <a:off x="9813589" y="4911866"/>
            <a:ext cx="855999" cy="923330"/>
          </a:xfrm>
          <a:prstGeom prst="rect">
            <a:avLst/>
          </a:prstGeom>
          <a:noFill/>
        </p:spPr>
        <p:txBody>
          <a:bodyPr wrap="square" lIns="0" tIns="0" rIns="0" bIns="0" rtlCol="0">
            <a:spAutoFit/>
          </a:bodyPr>
          <a:lstStyle/>
          <a:p>
            <a:pPr algn="l"/>
            <a:r>
              <a:rPr lang="en-US" altLang="zh-CN" sz="6000" i="1" dirty="0">
                <a:ln>
                  <a:noFill/>
                </a:ln>
                <a:solidFill>
                  <a:schemeClr val="bg1">
                    <a:lumMod val="95000"/>
                  </a:schemeClr>
                </a:solidFill>
              </a:rPr>
              <a:t>04</a:t>
            </a:r>
            <a:endParaRPr lang="zh-CN" altLang="en-US" sz="6000" i="1" dirty="0">
              <a:ln>
                <a:noFill/>
              </a:ln>
              <a:solidFill>
                <a:schemeClr val="bg1">
                  <a:lumMod val="95000"/>
                </a:schemeClr>
              </a:solidFill>
            </a:endParaRPr>
          </a:p>
        </p:txBody>
      </p:sp>
      <p:cxnSp>
        <p:nvCxnSpPr>
          <p:cNvPr id="26" name="直接连接符 25">
            <a:extLst>
              <a:ext uri="{FF2B5EF4-FFF2-40B4-BE49-F238E27FC236}">
                <a16:creationId xmlns:a16="http://schemas.microsoft.com/office/drawing/2014/main" id="{BD452833-676B-4F4D-8FC6-9022D4E76168}"/>
              </a:ext>
            </a:extLst>
          </p:cNvPr>
          <p:cNvCxnSpPr>
            <a:cxnSpLocks/>
          </p:cNvCxnSpPr>
          <p:nvPr userDrawn="1"/>
        </p:nvCxnSpPr>
        <p:spPr>
          <a:xfrm flipV="1">
            <a:off x="7556500" y="5659124"/>
            <a:ext cx="3076575" cy="2"/>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4F0EF378-36A8-4F89-864E-8F9B5E40DC95}"/>
              </a:ext>
            </a:extLst>
          </p:cNvPr>
          <p:cNvSpPr txBox="1"/>
          <p:nvPr userDrawn="1"/>
        </p:nvSpPr>
        <p:spPr>
          <a:xfrm>
            <a:off x="1528713" y="2799621"/>
            <a:ext cx="855999" cy="923330"/>
          </a:xfrm>
          <a:prstGeom prst="rect">
            <a:avLst/>
          </a:prstGeom>
          <a:noFill/>
        </p:spPr>
        <p:txBody>
          <a:bodyPr wrap="square" lIns="0" tIns="0" rIns="0" bIns="0" rtlCol="0">
            <a:spAutoFit/>
          </a:bodyPr>
          <a:lstStyle/>
          <a:p>
            <a:pPr algn="l"/>
            <a:r>
              <a:rPr lang="en-US" altLang="zh-CN" sz="6000" i="1" dirty="0">
                <a:ln>
                  <a:noFill/>
                </a:ln>
                <a:solidFill>
                  <a:schemeClr val="bg1">
                    <a:lumMod val="95000"/>
                  </a:schemeClr>
                </a:solidFill>
              </a:rPr>
              <a:t>01</a:t>
            </a:r>
            <a:endParaRPr lang="zh-CN" altLang="en-US" sz="6000" i="1" dirty="0">
              <a:ln>
                <a:noFill/>
              </a:ln>
              <a:solidFill>
                <a:schemeClr val="bg1">
                  <a:lumMod val="95000"/>
                </a:schemeClr>
              </a:solidFill>
            </a:endParaRPr>
          </a:p>
        </p:txBody>
      </p:sp>
      <p:sp>
        <p:nvSpPr>
          <p:cNvPr id="45" name="文本占位符 44">
            <a:extLst>
              <a:ext uri="{FF2B5EF4-FFF2-40B4-BE49-F238E27FC236}">
                <a16:creationId xmlns:a16="http://schemas.microsoft.com/office/drawing/2014/main" id="{1F0D99D7-509F-4FC4-B552-33EEDD26E3EF}"/>
              </a:ext>
            </a:extLst>
          </p:cNvPr>
          <p:cNvSpPr>
            <a:spLocks noGrp="1"/>
          </p:cNvSpPr>
          <p:nvPr>
            <p:ph type="body" sz="quarter" idx="15" hasCustomPrompt="1"/>
          </p:nvPr>
        </p:nvSpPr>
        <p:spPr>
          <a:xfrm>
            <a:off x="660399" y="1968945"/>
            <a:ext cx="2843213" cy="327812"/>
          </a:xfrm>
          <a:prstGeom prst="rect">
            <a:avLst/>
          </a:prstGeom>
        </p:spPr>
        <p:txBody>
          <a:bodyPr lIns="0" tIns="0" rIns="0" bIns="0"/>
          <a:lstStyle>
            <a:lvl1pPr marL="0" indent="0" algn="r">
              <a:buNone/>
              <a:defRPr sz="2400"/>
            </a:lvl1pPr>
          </a:lstStyle>
          <a:p>
            <a:pPr lvl="0"/>
            <a:r>
              <a:rPr lang="zh-CN" altLang="en-US" dirty="0"/>
              <a:t>点击编辑图片小标题</a:t>
            </a:r>
          </a:p>
        </p:txBody>
      </p:sp>
      <p:sp>
        <p:nvSpPr>
          <p:cNvPr id="46" name="文本占位符 44">
            <a:extLst>
              <a:ext uri="{FF2B5EF4-FFF2-40B4-BE49-F238E27FC236}">
                <a16:creationId xmlns:a16="http://schemas.microsoft.com/office/drawing/2014/main" id="{8A802FBA-D507-440C-9C83-25DE53CD4ACA}"/>
              </a:ext>
            </a:extLst>
          </p:cNvPr>
          <p:cNvSpPr>
            <a:spLocks noGrp="1"/>
          </p:cNvSpPr>
          <p:nvPr>
            <p:ph type="body" sz="quarter" idx="16" hasCustomPrompt="1"/>
          </p:nvPr>
        </p:nvSpPr>
        <p:spPr>
          <a:xfrm>
            <a:off x="8688388" y="1968945"/>
            <a:ext cx="2843213" cy="327812"/>
          </a:xfrm>
          <a:prstGeom prst="rect">
            <a:avLst/>
          </a:prstGeom>
        </p:spPr>
        <p:txBody>
          <a:bodyPr lIns="0" tIns="0" rIns="0" bIns="0"/>
          <a:lstStyle>
            <a:lvl1pPr marL="0" indent="0" algn="l">
              <a:buNone/>
              <a:defRPr sz="2400"/>
            </a:lvl1pPr>
          </a:lstStyle>
          <a:p>
            <a:pPr lvl="0"/>
            <a:r>
              <a:rPr lang="zh-CN" altLang="en-US" dirty="0"/>
              <a:t>点击编辑图片小标题</a:t>
            </a:r>
          </a:p>
        </p:txBody>
      </p:sp>
      <p:sp>
        <p:nvSpPr>
          <p:cNvPr id="47" name="文本占位符 44">
            <a:extLst>
              <a:ext uri="{FF2B5EF4-FFF2-40B4-BE49-F238E27FC236}">
                <a16:creationId xmlns:a16="http://schemas.microsoft.com/office/drawing/2014/main" id="{9E098EF6-9A25-4880-B3D9-6EFDE320DC99}"/>
              </a:ext>
            </a:extLst>
          </p:cNvPr>
          <p:cNvSpPr>
            <a:spLocks noGrp="1"/>
          </p:cNvSpPr>
          <p:nvPr>
            <p:ph type="body" sz="quarter" idx="17" hasCustomPrompt="1"/>
          </p:nvPr>
        </p:nvSpPr>
        <p:spPr>
          <a:xfrm>
            <a:off x="8688388" y="4154898"/>
            <a:ext cx="2843213" cy="327812"/>
          </a:xfrm>
          <a:prstGeom prst="rect">
            <a:avLst/>
          </a:prstGeom>
        </p:spPr>
        <p:txBody>
          <a:bodyPr lIns="0" tIns="0" rIns="0" bIns="0"/>
          <a:lstStyle>
            <a:lvl1pPr marL="0" indent="0" algn="l">
              <a:buNone/>
              <a:defRPr sz="2400"/>
            </a:lvl1pPr>
          </a:lstStyle>
          <a:p>
            <a:pPr lvl="0"/>
            <a:r>
              <a:rPr lang="zh-CN" altLang="en-US" dirty="0"/>
              <a:t>点击编辑图片小标题</a:t>
            </a:r>
          </a:p>
        </p:txBody>
      </p:sp>
      <p:sp>
        <p:nvSpPr>
          <p:cNvPr id="50" name="文本占位符 44">
            <a:extLst>
              <a:ext uri="{FF2B5EF4-FFF2-40B4-BE49-F238E27FC236}">
                <a16:creationId xmlns:a16="http://schemas.microsoft.com/office/drawing/2014/main" id="{08CA53DC-1780-482A-B96A-36F5695EB05A}"/>
              </a:ext>
            </a:extLst>
          </p:cNvPr>
          <p:cNvSpPr>
            <a:spLocks noGrp="1"/>
          </p:cNvSpPr>
          <p:nvPr>
            <p:ph type="body" sz="quarter" idx="18" hasCustomPrompt="1"/>
          </p:nvPr>
        </p:nvSpPr>
        <p:spPr>
          <a:xfrm>
            <a:off x="660399" y="4154898"/>
            <a:ext cx="2843213" cy="327812"/>
          </a:xfrm>
          <a:prstGeom prst="rect">
            <a:avLst/>
          </a:prstGeom>
        </p:spPr>
        <p:txBody>
          <a:bodyPr lIns="0" tIns="0" rIns="0" bIns="0"/>
          <a:lstStyle>
            <a:lvl1pPr marL="0" indent="0" algn="r">
              <a:buNone/>
              <a:defRPr sz="2400"/>
            </a:lvl1pPr>
          </a:lstStyle>
          <a:p>
            <a:pPr lvl="0"/>
            <a:r>
              <a:rPr lang="zh-CN" altLang="en-US" dirty="0"/>
              <a:t>点击编辑图片小标题</a:t>
            </a:r>
          </a:p>
        </p:txBody>
      </p:sp>
      <p:sp>
        <p:nvSpPr>
          <p:cNvPr id="52" name="文本占位符 51">
            <a:extLst>
              <a:ext uri="{FF2B5EF4-FFF2-40B4-BE49-F238E27FC236}">
                <a16:creationId xmlns:a16="http://schemas.microsoft.com/office/drawing/2014/main" id="{D0C5B9D8-C297-42AA-85FB-62E82E300915}"/>
              </a:ext>
            </a:extLst>
          </p:cNvPr>
          <p:cNvSpPr>
            <a:spLocks noGrp="1"/>
          </p:cNvSpPr>
          <p:nvPr>
            <p:ph type="body" sz="quarter" idx="19" hasCustomPrompt="1"/>
          </p:nvPr>
        </p:nvSpPr>
        <p:spPr>
          <a:xfrm>
            <a:off x="1528762" y="2446290"/>
            <a:ext cx="1974850" cy="430213"/>
          </a:xfrm>
          <a:prstGeom prst="rect">
            <a:avLst/>
          </a:prstGeom>
        </p:spPr>
        <p:txBody>
          <a:bodyPr lIns="0" tIns="0" rIns="0" bIns="0"/>
          <a:lstStyle>
            <a:lvl1pPr marL="0" indent="0" algn="r">
              <a:lnSpc>
                <a:spcPct val="150000"/>
              </a:lnSpc>
              <a:buNone/>
              <a:defRPr sz="1400">
                <a:solidFill>
                  <a:schemeClr val="tx1">
                    <a:lumMod val="75000"/>
                    <a:lumOff val="25000"/>
                  </a:schemeClr>
                </a:solidFill>
              </a:defRPr>
            </a:lvl1pPr>
            <a:lvl2pPr marL="457200" indent="0">
              <a:buNone/>
              <a:defRPr/>
            </a:lvl2pPr>
          </a:lstStyle>
          <a:p>
            <a:pPr lvl="0"/>
            <a:r>
              <a:rPr lang="zh-CN" altLang="en-US" dirty="0"/>
              <a:t>点击编辑内容</a:t>
            </a:r>
          </a:p>
        </p:txBody>
      </p:sp>
      <p:sp>
        <p:nvSpPr>
          <p:cNvPr id="53" name="文本占位符 51">
            <a:extLst>
              <a:ext uri="{FF2B5EF4-FFF2-40B4-BE49-F238E27FC236}">
                <a16:creationId xmlns:a16="http://schemas.microsoft.com/office/drawing/2014/main" id="{067DEF8D-2419-48CE-AF9D-4264DA33A5A8}"/>
              </a:ext>
            </a:extLst>
          </p:cNvPr>
          <p:cNvSpPr>
            <a:spLocks noGrp="1"/>
          </p:cNvSpPr>
          <p:nvPr>
            <p:ph type="body" sz="quarter" idx="20" hasCustomPrompt="1"/>
          </p:nvPr>
        </p:nvSpPr>
        <p:spPr>
          <a:xfrm>
            <a:off x="1528762" y="4590916"/>
            <a:ext cx="1974850" cy="430213"/>
          </a:xfrm>
          <a:prstGeom prst="rect">
            <a:avLst/>
          </a:prstGeom>
        </p:spPr>
        <p:txBody>
          <a:bodyPr lIns="0" tIns="0" rIns="0" bIns="0"/>
          <a:lstStyle>
            <a:lvl1pPr marL="0" indent="0" algn="r">
              <a:lnSpc>
                <a:spcPct val="150000"/>
              </a:lnSpc>
              <a:buNone/>
              <a:defRPr sz="1400">
                <a:solidFill>
                  <a:schemeClr val="tx1">
                    <a:lumMod val="75000"/>
                    <a:lumOff val="25000"/>
                  </a:schemeClr>
                </a:solidFill>
              </a:defRPr>
            </a:lvl1pPr>
            <a:lvl2pPr marL="457200" indent="0">
              <a:buNone/>
              <a:defRPr/>
            </a:lvl2pPr>
          </a:lstStyle>
          <a:p>
            <a:pPr lvl="0"/>
            <a:r>
              <a:rPr lang="zh-CN" altLang="en-US" dirty="0"/>
              <a:t>点击编辑内容</a:t>
            </a:r>
          </a:p>
        </p:txBody>
      </p:sp>
      <p:sp>
        <p:nvSpPr>
          <p:cNvPr id="54" name="文本占位符 51">
            <a:extLst>
              <a:ext uri="{FF2B5EF4-FFF2-40B4-BE49-F238E27FC236}">
                <a16:creationId xmlns:a16="http://schemas.microsoft.com/office/drawing/2014/main" id="{9697F98D-9853-4244-82FC-2E8E2CF10BC6}"/>
              </a:ext>
            </a:extLst>
          </p:cNvPr>
          <p:cNvSpPr>
            <a:spLocks noGrp="1"/>
          </p:cNvSpPr>
          <p:nvPr>
            <p:ph type="body" sz="quarter" idx="21" hasCustomPrompt="1"/>
          </p:nvPr>
        </p:nvSpPr>
        <p:spPr>
          <a:xfrm>
            <a:off x="8688388" y="4590916"/>
            <a:ext cx="1974850" cy="430213"/>
          </a:xfrm>
          <a:prstGeom prst="rect">
            <a:avLst/>
          </a:prstGeom>
        </p:spPr>
        <p:txBody>
          <a:bodyPr lIns="0" tIns="0" rIns="0" bIns="0"/>
          <a:lstStyle>
            <a:lvl1pPr marL="0" indent="0" algn="l">
              <a:lnSpc>
                <a:spcPct val="150000"/>
              </a:lnSpc>
              <a:buNone/>
              <a:defRPr sz="1400">
                <a:solidFill>
                  <a:schemeClr val="tx1">
                    <a:lumMod val="75000"/>
                    <a:lumOff val="25000"/>
                  </a:schemeClr>
                </a:solidFill>
              </a:defRPr>
            </a:lvl1pPr>
            <a:lvl2pPr marL="457200" indent="0">
              <a:buNone/>
              <a:defRPr/>
            </a:lvl2pPr>
          </a:lstStyle>
          <a:p>
            <a:pPr lvl="0"/>
            <a:r>
              <a:rPr lang="zh-CN" altLang="en-US" dirty="0"/>
              <a:t>点击编辑内容</a:t>
            </a:r>
          </a:p>
        </p:txBody>
      </p:sp>
      <p:sp>
        <p:nvSpPr>
          <p:cNvPr id="55" name="文本占位符 51">
            <a:extLst>
              <a:ext uri="{FF2B5EF4-FFF2-40B4-BE49-F238E27FC236}">
                <a16:creationId xmlns:a16="http://schemas.microsoft.com/office/drawing/2014/main" id="{FC4D3051-207C-4B73-A1CA-792CD4237614}"/>
              </a:ext>
            </a:extLst>
          </p:cNvPr>
          <p:cNvSpPr>
            <a:spLocks noGrp="1"/>
          </p:cNvSpPr>
          <p:nvPr>
            <p:ph type="body" sz="quarter" idx="22" hasCustomPrompt="1"/>
          </p:nvPr>
        </p:nvSpPr>
        <p:spPr>
          <a:xfrm>
            <a:off x="8688388" y="2446290"/>
            <a:ext cx="1974850" cy="430213"/>
          </a:xfrm>
          <a:prstGeom prst="rect">
            <a:avLst/>
          </a:prstGeom>
        </p:spPr>
        <p:txBody>
          <a:bodyPr lIns="0" tIns="0" rIns="0" bIns="0"/>
          <a:lstStyle>
            <a:lvl1pPr marL="0" indent="0" algn="l">
              <a:lnSpc>
                <a:spcPct val="150000"/>
              </a:lnSpc>
              <a:buNone/>
              <a:defRPr sz="1400">
                <a:solidFill>
                  <a:schemeClr val="tx1">
                    <a:lumMod val="75000"/>
                    <a:lumOff val="25000"/>
                  </a:schemeClr>
                </a:solidFill>
              </a:defRPr>
            </a:lvl1pPr>
            <a:lvl2pPr marL="457200" indent="0">
              <a:buNone/>
              <a:defRPr/>
            </a:lvl2pPr>
          </a:lstStyle>
          <a:p>
            <a:pPr lvl="0"/>
            <a:r>
              <a:rPr lang="zh-CN" altLang="en-US" dirty="0"/>
              <a:t>点击编辑内容</a:t>
            </a:r>
          </a:p>
        </p:txBody>
      </p:sp>
    </p:spTree>
    <p:extLst>
      <p:ext uri="{BB962C8B-B14F-4D97-AF65-F5344CB8AC3E}">
        <p14:creationId xmlns:p14="http://schemas.microsoft.com/office/powerpoint/2010/main" val="1789468585"/>
      </p:ext>
    </p:extLst>
  </p:cSld>
  <p:clrMapOvr>
    <a:masterClrMapping/>
  </p:clrMapOvr>
  <p:extLst>
    <p:ext uri="{DCECCB84-F9BA-43D5-87BE-67443E8EF086}">
      <p15:sldGuideLst xmlns:p15="http://schemas.microsoft.com/office/powerpoint/2012/main">
        <p15:guide id="1" orient="horz" pos="356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5B3F770-4E1F-499F-834E-81FD7DEE5D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35" b="10896"/>
          <a:stretch/>
        </p:blipFill>
        <p:spPr>
          <a:xfrm>
            <a:off x="0" y="1"/>
            <a:ext cx="12192000" cy="6858000"/>
          </a:xfrm>
          <a:prstGeom prst="rect">
            <a:avLst/>
          </a:prstGeom>
        </p:spPr>
      </p:pic>
      <p:sp>
        <p:nvSpPr>
          <p:cNvPr id="7" name="任意多边形: 形状 6">
            <a:extLst>
              <a:ext uri="{FF2B5EF4-FFF2-40B4-BE49-F238E27FC236}">
                <a16:creationId xmlns:a16="http://schemas.microsoft.com/office/drawing/2014/main" id="{256518B3-D1A1-47E1-9579-AEFB76667ED6}"/>
              </a:ext>
            </a:extLst>
          </p:cNvPr>
          <p:cNvSpPr/>
          <p:nvPr userDrawn="1"/>
        </p:nvSpPr>
        <p:spPr>
          <a:xfrm>
            <a:off x="-11574" y="1"/>
            <a:ext cx="6649831" cy="5903089"/>
          </a:xfrm>
          <a:custGeom>
            <a:avLst/>
            <a:gdLst>
              <a:gd name="connsiteX0" fmla="*/ 0 w 6649831"/>
              <a:gd name="connsiteY0" fmla="*/ 0 h 5903089"/>
              <a:gd name="connsiteX1" fmla="*/ 6068278 w 6649831"/>
              <a:gd name="connsiteY1" fmla="*/ 0 h 5903089"/>
              <a:gd name="connsiteX2" fmla="*/ 6137461 w 6649831"/>
              <a:gd name="connsiteY2" fmla="*/ 110836 h 5903089"/>
              <a:gd name="connsiteX3" fmla="*/ 6649831 w 6649831"/>
              <a:gd name="connsiteY3" fmla="*/ 2035804 h 5903089"/>
              <a:gd name="connsiteX4" fmla="*/ 2782545 w 6649831"/>
              <a:gd name="connsiteY4" fmla="*/ 5903089 h 5903089"/>
              <a:gd name="connsiteX5" fmla="*/ 80961 w 6649831"/>
              <a:gd name="connsiteY5" fmla="*/ 4802996 h 5903089"/>
              <a:gd name="connsiteX6" fmla="*/ 0 w 6649831"/>
              <a:gd name="connsiteY6" fmla="*/ 4719586 h 59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9831" h="5903089">
                <a:moveTo>
                  <a:pt x="0" y="0"/>
                </a:moveTo>
                <a:lnTo>
                  <a:pt x="6068278" y="0"/>
                </a:lnTo>
                <a:lnTo>
                  <a:pt x="6137461" y="110836"/>
                </a:lnTo>
                <a:cubicBezTo>
                  <a:pt x="6463414" y="677697"/>
                  <a:pt x="6649831" y="1334980"/>
                  <a:pt x="6649831" y="2035804"/>
                </a:cubicBezTo>
                <a:cubicBezTo>
                  <a:pt x="6649831" y="4171646"/>
                  <a:pt x="4918389" y="5903089"/>
                  <a:pt x="2782545" y="5903089"/>
                </a:cubicBezTo>
                <a:cubicBezTo>
                  <a:pt x="1731310" y="5903089"/>
                  <a:pt x="778040" y="5483650"/>
                  <a:pt x="80961" y="4802996"/>
                </a:cubicBezTo>
                <a:lnTo>
                  <a:pt x="0" y="4719586"/>
                </a:lnTo>
                <a:close/>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 name="任意多边形: 形状 9">
            <a:extLst>
              <a:ext uri="{FF2B5EF4-FFF2-40B4-BE49-F238E27FC236}">
                <a16:creationId xmlns:a16="http://schemas.microsoft.com/office/drawing/2014/main" id="{C63EE456-760E-403A-9579-4FD702DC1AAC}"/>
              </a:ext>
            </a:extLst>
          </p:cNvPr>
          <p:cNvSpPr/>
          <p:nvPr userDrawn="1"/>
        </p:nvSpPr>
        <p:spPr>
          <a:xfrm>
            <a:off x="0" y="0"/>
            <a:ext cx="6361594" cy="5647220"/>
          </a:xfrm>
          <a:custGeom>
            <a:avLst/>
            <a:gdLst>
              <a:gd name="connsiteX0" fmla="*/ 0 w 6361594"/>
              <a:gd name="connsiteY0" fmla="*/ 0 h 5647220"/>
              <a:gd name="connsiteX1" fmla="*/ 5667252 w 6361594"/>
              <a:gd name="connsiteY1" fmla="*/ 0 h 5647220"/>
              <a:gd name="connsiteX2" fmla="*/ 5756000 w 6361594"/>
              <a:gd name="connsiteY2" fmla="*/ 118682 h 5647220"/>
              <a:gd name="connsiteX3" fmla="*/ 6361594 w 6361594"/>
              <a:gd name="connsiteY3" fmla="*/ 2101261 h 5647220"/>
              <a:gd name="connsiteX4" fmla="*/ 2815635 w 6361594"/>
              <a:gd name="connsiteY4" fmla="*/ 5647220 h 5647220"/>
              <a:gd name="connsiteX5" fmla="*/ 79401 w 6361594"/>
              <a:gd name="connsiteY5" fmla="*/ 4356820 h 5647220"/>
              <a:gd name="connsiteX6" fmla="*/ 0 w 6361594"/>
              <a:gd name="connsiteY6" fmla="*/ 4250639 h 564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1594" h="5647220">
                <a:moveTo>
                  <a:pt x="0" y="0"/>
                </a:moveTo>
                <a:lnTo>
                  <a:pt x="5667252" y="0"/>
                </a:lnTo>
                <a:lnTo>
                  <a:pt x="5756000" y="118682"/>
                </a:lnTo>
                <a:cubicBezTo>
                  <a:pt x="6138341" y="684620"/>
                  <a:pt x="6361594" y="1366869"/>
                  <a:pt x="6361594" y="2101261"/>
                </a:cubicBezTo>
                <a:cubicBezTo>
                  <a:pt x="6361594" y="4059640"/>
                  <a:pt x="4774014" y="5647220"/>
                  <a:pt x="2815635" y="5647220"/>
                </a:cubicBezTo>
                <a:cubicBezTo>
                  <a:pt x="1714047" y="5647220"/>
                  <a:pt x="729782" y="5144900"/>
                  <a:pt x="79401" y="4356820"/>
                </a:cubicBezTo>
                <a:lnTo>
                  <a:pt x="0" y="425063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Tree>
    <p:extLst>
      <p:ext uri="{BB962C8B-B14F-4D97-AF65-F5344CB8AC3E}">
        <p14:creationId xmlns:p14="http://schemas.microsoft.com/office/powerpoint/2010/main" val="354507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空白内容页">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AC750AF9-4264-4A17-A73B-A67F8C6AA177}"/>
              </a:ext>
            </a:extLst>
          </p:cNvPr>
          <p:cNvCxnSpPr>
            <a:cxnSpLocks/>
          </p:cNvCxnSpPr>
          <p:nvPr userDrawn="1"/>
        </p:nvCxnSpPr>
        <p:spPr>
          <a:xfrm>
            <a:off x="660400" y="1130300"/>
            <a:ext cx="10858500" cy="0"/>
          </a:xfrm>
          <a:prstGeom prst="line">
            <a:avLst/>
          </a:prstGeom>
          <a:ln w="9525">
            <a:gradFill>
              <a:gsLst>
                <a:gs pos="0">
                  <a:schemeClr val="accent1">
                    <a:lumMod val="60000"/>
                    <a:lumOff val="40000"/>
                  </a:schemeClr>
                </a:gs>
                <a:gs pos="100000">
                  <a:schemeClr val="accent1">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2A498D19-82E1-476A-8FBC-2DF464D9660C}"/>
              </a:ext>
            </a:extLst>
          </p:cNvPr>
          <p:cNvCxnSpPr>
            <a:cxnSpLocks/>
          </p:cNvCxnSpPr>
          <p:nvPr userDrawn="1"/>
        </p:nvCxnSpPr>
        <p:spPr>
          <a:xfrm>
            <a:off x="660400" y="1130300"/>
            <a:ext cx="7493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文本占位符 15">
            <a:extLst>
              <a:ext uri="{FF2B5EF4-FFF2-40B4-BE49-F238E27FC236}">
                <a16:creationId xmlns:a16="http://schemas.microsoft.com/office/drawing/2014/main" id="{A70ADF97-308A-4EB7-A4F4-A5E3FF4E403C}"/>
              </a:ext>
            </a:extLst>
          </p:cNvPr>
          <p:cNvSpPr>
            <a:spLocks noGrp="1"/>
          </p:cNvSpPr>
          <p:nvPr>
            <p:ph type="body" sz="quarter" idx="10" hasCustomPrompt="1"/>
          </p:nvPr>
        </p:nvSpPr>
        <p:spPr>
          <a:xfrm>
            <a:off x="660400" y="530226"/>
            <a:ext cx="4351337" cy="554037"/>
          </a:xfrm>
          <a:prstGeom prst="rect">
            <a:avLst/>
          </a:prstGeom>
        </p:spPr>
        <p:txBody>
          <a:bodyPr lIns="0" tIns="0" rIns="0" bIns="0"/>
          <a:lstStyle>
            <a:lvl1pPr marL="0" indent="0">
              <a:buNone/>
              <a:defRPr lang="zh-CN" altLang="en-US" sz="3600" kern="1200" dirty="0" smtClean="0">
                <a:solidFill>
                  <a:schemeClr val="tx1"/>
                </a:solidFill>
                <a:latin typeface="+mj-ea"/>
                <a:ea typeface="+mj-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单击此处编辑标题</a:t>
            </a:r>
          </a:p>
        </p:txBody>
      </p:sp>
    </p:spTree>
    <p:extLst>
      <p:ext uri="{BB962C8B-B14F-4D97-AF65-F5344CB8AC3E}">
        <p14:creationId xmlns:p14="http://schemas.microsoft.com/office/powerpoint/2010/main" val="4159614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134666"/>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7" r:id="rId5"/>
    <p:sldLayoutId id="2147483668" r:id="rId6"/>
    <p:sldLayoutId id="2147483679" r:id="rId7"/>
    <p:sldLayoutId id="2147483653" r:id="rId8"/>
    <p:sldLayoutId id="2147483654" r:id="rId9"/>
    <p:sldLayoutId id="2147483656" r:id="rId10"/>
    <p:sldLayoutId id="2147483678" r:id="rId11"/>
    <p:sldLayoutId id="2147483655"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office.msn.com.cn/" TargetMode="Externa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office.msn.com.cn/"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3B40B5E-1AB3-4E77-A4A5-7989F4EF4A6F}"/>
              </a:ext>
            </a:extLst>
          </p:cNvPr>
          <p:cNvSpPr txBox="1"/>
          <p:nvPr/>
        </p:nvSpPr>
        <p:spPr>
          <a:xfrm>
            <a:off x="660400" y="4081353"/>
            <a:ext cx="3448060" cy="608565"/>
          </a:xfrm>
          <a:prstGeom prst="rect">
            <a:avLst/>
          </a:prstGeom>
          <a:noFill/>
        </p:spPr>
        <p:txBody>
          <a:bodyPr wrap="none" lIns="0" tIns="0" rIns="0" bIns="0" rtlCol="0">
            <a:spAutoFit/>
          </a:bodyPr>
          <a:lstStyle/>
          <a:p>
            <a:pPr algn="l">
              <a:lnSpc>
                <a:spcPct val="130000"/>
              </a:lnSpc>
            </a:pPr>
            <a:r>
              <a:rPr lang="zh-CN" altLang="en-US" sz="1600" spc="300" dirty="0">
                <a:solidFill>
                  <a:schemeClr val="bg1">
                    <a:lumMod val="50000"/>
                  </a:schemeClr>
                </a:solidFill>
              </a:rPr>
              <a:t>讲师：</a:t>
            </a:r>
            <a:r>
              <a:rPr lang="en-US" altLang="zh-CN" sz="1600" spc="300" dirty="0" err="1">
                <a:solidFill>
                  <a:schemeClr val="bg1">
                    <a:lumMod val="50000"/>
                  </a:schemeClr>
                </a:solidFill>
              </a:rPr>
              <a:t>OfficePLUS</a:t>
            </a:r>
            <a:endParaRPr lang="en-US" altLang="zh-CN" sz="1600" spc="300" dirty="0">
              <a:solidFill>
                <a:schemeClr val="bg1">
                  <a:lumMod val="50000"/>
                </a:schemeClr>
              </a:solidFill>
            </a:endParaRPr>
          </a:p>
          <a:p>
            <a:pPr>
              <a:lnSpc>
                <a:spcPct val="130000"/>
              </a:lnSpc>
            </a:pPr>
            <a:r>
              <a:rPr lang="zh-CN" altLang="en-US" sz="1600" spc="300" dirty="0">
                <a:solidFill>
                  <a:schemeClr val="bg1">
                    <a:lumMod val="50000"/>
                  </a:schemeClr>
                </a:solidFill>
              </a:rPr>
              <a:t>教材：</a:t>
            </a:r>
            <a:r>
              <a:rPr lang="en-US" altLang="zh-CN" sz="1600" spc="300" dirty="0">
                <a:solidFill>
                  <a:schemeClr val="bg1">
                    <a:lumMod val="50000"/>
                  </a:schemeClr>
                </a:solidFill>
              </a:rPr>
              <a:t>XX</a:t>
            </a:r>
            <a:r>
              <a:rPr lang="zh-CN" altLang="en-US" sz="1600" spc="300" dirty="0">
                <a:solidFill>
                  <a:schemeClr val="bg1">
                    <a:lumMod val="50000"/>
                  </a:schemeClr>
                </a:solidFill>
              </a:rPr>
              <a:t>版信息技术</a:t>
            </a:r>
            <a:r>
              <a:rPr lang="en-US" altLang="zh-CN" sz="1600" spc="300" dirty="0">
                <a:solidFill>
                  <a:schemeClr val="bg1">
                    <a:lumMod val="50000"/>
                  </a:schemeClr>
                </a:solidFill>
              </a:rPr>
              <a:t>X</a:t>
            </a:r>
            <a:r>
              <a:rPr lang="zh-CN" altLang="en-US" sz="1600" spc="300" dirty="0">
                <a:solidFill>
                  <a:schemeClr val="bg1">
                    <a:lumMod val="50000"/>
                  </a:schemeClr>
                </a:solidFill>
              </a:rPr>
              <a:t>年级下册</a:t>
            </a:r>
            <a:endParaRPr lang="en-US" altLang="zh-CN" sz="1600" spc="300" dirty="0">
              <a:solidFill>
                <a:schemeClr val="bg1">
                  <a:lumMod val="50000"/>
                </a:schemeClr>
              </a:solidFill>
            </a:endParaRPr>
          </a:p>
        </p:txBody>
      </p:sp>
      <p:sp>
        <p:nvSpPr>
          <p:cNvPr id="3" name="文本框 2">
            <a:extLst>
              <a:ext uri="{FF2B5EF4-FFF2-40B4-BE49-F238E27FC236}">
                <a16:creationId xmlns:a16="http://schemas.microsoft.com/office/drawing/2014/main" id="{6E210514-9FC8-48E6-B707-149BF009A6C9}"/>
              </a:ext>
            </a:extLst>
          </p:cNvPr>
          <p:cNvSpPr txBox="1"/>
          <p:nvPr/>
        </p:nvSpPr>
        <p:spPr>
          <a:xfrm>
            <a:off x="668315" y="1681219"/>
            <a:ext cx="3967185" cy="1107996"/>
          </a:xfrm>
          <a:prstGeom prst="rect">
            <a:avLst/>
          </a:prstGeom>
          <a:noFill/>
          <a:effectLst/>
        </p:spPr>
        <p:txBody>
          <a:bodyPr wrap="square" lIns="0" tIns="0" rIns="0" bIns="0" rtlCol="0">
            <a:spAutoFit/>
          </a:bodyPr>
          <a:lstStyle/>
          <a:p>
            <a:pPr algn="l"/>
            <a:r>
              <a:rPr lang="zh-CN" altLang="en-US" sz="2400" b="1" dirty="0">
                <a:solidFill>
                  <a:schemeClr val="accent2"/>
                </a:solidFill>
                <a:latin typeface="+mj-ea"/>
                <a:ea typeface="+mj-ea"/>
              </a:rPr>
              <a:t>中小学信息技术课件</a:t>
            </a:r>
            <a:r>
              <a:rPr lang="en-US" altLang="zh-CN" sz="2400" b="1" dirty="0">
                <a:solidFill>
                  <a:schemeClr val="accent2"/>
                </a:solidFill>
                <a:latin typeface="+mj-ea"/>
                <a:ea typeface="+mj-ea"/>
              </a:rPr>
              <a:t>——</a:t>
            </a:r>
          </a:p>
          <a:p>
            <a:pPr algn="l"/>
            <a:r>
              <a:rPr lang="zh-CN" altLang="en-US" sz="4800" b="1" dirty="0">
                <a:solidFill>
                  <a:schemeClr val="accent2"/>
                </a:solidFill>
                <a:latin typeface="+mj-ea"/>
                <a:ea typeface="+mj-ea"/>
              </a:rPr>
              <a:t>初探人工智能</a:t>
            </a:r>
            <a:endParaRPr lang="en-US" altLang="zh-CN" sz="4800" b="1" dirty="0">
              <a:solidFill>
                <a:schemeClr val="accent2"/>
              </a:solidFill>
              <a:latin typeface="+mj-ea"/>
              <a:ea typeface="+mj-ea"/>
            </a:endParaRPr>
          </a:p>
        </p:txBody>
      </p:sp>
      <p:pic>
        <p:nvPicPr>
          <p:cNvPr id="4" name="图片 3">
            <a:extLst>
              <a:ext uri="{FF2B5EF4-FFF2-40B4-BE49-F238E27FC236}">
                <a16:creationId xmlns:a16="http://schemas.microsoft.com/office/drawing/2014/main" id="{A4228788-1B64-4E50-B72A-629FE300C63C}"/>
              </a:ext>
            </a:extLst>
          </p:cNvPr>
          <p:cNvPicPr>
            <a:picLocks noChangeAspect="1"/>
          </p:cNvPicPr>
          <p:nvPr/>
        </p:nvPicPr>
        <p:blipFill>
          <a:blip r:embed="rId2"/>
          <a:stretch>
            <a:fillRect/>
          </a:stretch>
        </p:blipFill>
        <p:spPr>
          <a:xfrm>
            <a:off x="274453" y="248265"/>
            <a:ext cx="2638130" cy="1184690"/>
          </a:xfrm>
          <a:prstGeom prst="rect">
            <a:avLst/>
          </a:prstGeom>
        </p:spPr>
      </p:pic>
      <p:pic>
        <p:nvPicPr>
          <p:cNvPr id="6" name="OfficePLUS.cn-14">
            <a:hlinkClick r:id="rId3"/>
            <a:extLst>
              <a:ext uri="{FF2B5EF4-FFF2-40B4-BE49-F238E27FC236}">
                <a16:creationId xmlns:a16="http://schemas.microsoft.com/office/drawing/2014/main" id="{DC5DFD29-023E-4204-A70C-D47FEC5FC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 y="825766"/>
            <a:ext cx="1828800" cy="243840"/>
          </a:xfrm>
          <a:prstGeom prst="rect">
            <a:avLst/>
          </a:prstGeom>
        </p:spPr>
      </p:pic>
    </p:spTree>
    <p:extLst>
      <p:ext uri="{BB962C8B-B14F-4D97-AF65-F5344CB8AC3E}">
        <p14:creationId xmlns:p14="http://schemas.microsoft.com/office/powerpoint/2010/main" val="3424202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a:extLst>
              <a:ext uri="{FF2B5EF4-FFF2-40B4-BE49-F238E27FC236}">
                <a16:creationId xmlns:a16="http://schemas.microsoft.com/office/drawing/2014/main" id="{E1ACB70E-F0DC-40CC-9C5C-DFE5B0C9A9DA}"/>
              </a:ext>
            </a:extLst>
          </p:cNvPr>
          <p:cNvSpPr/>
          <p:nvPr/>
        </p:nvSpPr>
        <p:spPr>
          <a:xfrm>
            <a:off x="1100817" y="2077583"/>
            <a:ext cx="3067052" cy="3067052"/>
          </a:xfrm>
          <a:prstGeom prst="ellipse">
            <a:avLst/>
          </a:prstGeom>
          <a:solidFill>
            <a:schemeClr val="bg1"/>
          </a:solidFill>
          <a:ln>
            <a:noFill/>
          </a:ln>
          <a:effectLst>
            <a:outerShdw blurRad="127000" sx="105000" sy="105000" algn="ctr"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20000"/>
                  <a:lumOff val="80000"/>
                </a:schemeClr>
              </a:solidFill>
            </a:endParaRPr>
          </a:p>
        </p:txBody>
      </p:sp>
      <p:sp>
        <p:nvSpPr>
          <p:cNvPr id="13" name="椭圆 12">
            <a:extLst>
              <a:ext uri="{FF2B5EF4-FFF2-40B4-BE49-F238E27FC236}">
                <a16:creationId xmlns:a16="http://schemas.microsoft.com/office/drawing/2014/main" id="{F1412275-ACF5-4C85-97E7-4CB1955D98CE}"/>
              </a:ext>
            </a:extLst>
          </p:cNvPr>
          <p:cNvSpPr/>
          <p:nvPr/>
        </p:nvSpPr>
        <p:spPr>
          <a:xfrm>
            <a:off x="4562474" y="2077583"/>
            <a:ext cx="3067052" cy="3067052"/>
          </a:xfrm>
          <a:prstGeom prst="ellipse">
            <a:avLst/>
          </a:prstGeom>
          <a:solidFill>
            <a:schemeClr val="accent1">
              <a:lumMod val="60000"/>
              <a:lumOff val="40000"/>
            </a:schemeClr>
          </a:solidFill>
          <a:ln>
            <a:noFill/>
          </a:ln>
          <a:effectLst>
            <a:outerShdw blurRad="177800" sx="105000" sy="105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0DA4364F-D40E-49C0-B4D9-666B41F72F55}"/>
              </a:ext>
            </a:extLst>
          </p:cNvPr>
          <p:cNvSpPr/>
          <p:nvPr/>
        </p:nvSpPr>
        <p:spPr>
          <a:xfrm>
            <a:off x="8024131" y="2077583"/>
            <a:ext cx="3067052" cy="3067052"/>
          </a:xfrm>
          <a:prstGeom prst="ellipse">
            <a:avLst/>
          </a:prstGeom>
          <a:solidFill>
            <a:schemeClr val="bg1"/>
          </a:solidFill>
          <a:ln>
            <a:noFill/>
          </a:ln>
          <a:effectLst>
            <a:outerShdw blurRad="127000" sx="105000" sy="105000" algn="ctr"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5">
                  <a:lumMod val="20000"/>
                  <a:lumOff val="80000"/>
                </a:schemeClr>
              </a:solidFill>
            </a:endParaRPr>
          </a:p>
        </p:txBody>
      </p:sp>
      <p:sp>
        <p:nvSpPr>
          <p:cNvPr id="10" name="文本框 9">
            <a:extLst>
              <a:ext uri="{FF2B5EF4-FFF2-40B4-BE49-F238E27FC236}">
                <a16:creationId xmlns:a16="http://schemas.microsoft.com/office/drawing/2014/main" id="{C6DB7DE8-46C8-4CF1-B043-2F27C08EC6D4}"/>
              </a:ext>
            </a:extLst>
          </p:cNvPr>
          <p:cNvSpPr txBox="1"/>
          <p:nvPr/>
        </p:nvSpPr>
        <p:spPr>
          <a:xfrm>
            <a:off x="1715710" y="2548467"/>
            <a:ext cx="628377" cy="677108"/>
          </a:xfrm>
          <a:prstGeom prst="rect">
            <a:avLst/>
          </a:prstGeom>
          <a:noFill/>
        </p:spPr>
        <p:txBody>
          <a:bodyPr wrap="none" lIns="0" tIns="0" rIns="0" bIns="0" rtlCol="0">
            <a:spAutoFit/>
          </a:bodyPr>
          <a:lstStyle/>
          <a:p>
            <a:pPr algn="l"/>
            <a:r>
              <a:rPr lang="en-US" altLang="zh-CN" sz="4400" dirty="0">
                <a:solidFill>
                  <a:schemeClr val="accent1"/>
                </a:solidFill>
              </a:rPr>
              <a:t>01</a:t>
            </a:r>
            <a:endParaRPr lang="zh-CN" altLang="en-US" sz="4400" dirty="0">
              <a:solidFill>
                <a:schemeClr val="accent1"/>
              </a:solidFill>
            </a:endParaRPr>
          </a:p>
        </p:txBody>
      </p:sp>
      <p:cxnSp>
        <p:nvCxnSpPr>
          <p:cNvPr id="19" name="直接连接符 18">
            <a:extLst>
              <a:ext uri="{FF2B5EF4-FFF2-40B4-BE49-F238E27FC236}">
                <a16:creationId xmlns:a16="http://schemas.microsoft.com/office/drawing/2014/main" id="{AEEA9A77-5F78-4251-B067-C47D0E15C38B}"/>
              </a:ext>
            </a:extLst>
          </p:cNvPr>
          <p:cNvCxnSpPr>
            <a:cxnSpLocks/>
          </p:cNvCxnSpPr>
          <p:nvPr/>
        </p:nvCxnSpPr>
        <p:spPr>
          <a:xfrm>
            <a:off x="1715710" y="3162327"/>
            <a:ext cx="1837267"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AAA8BB0D-F5BC-470E-B967-5CD0380B8BAE}"/>
              </a:ext>
            </a:extLst>
          </p:cNvPr>
          <p:cNvCxnSpPr>
            <a:cxnSpLocks/>
          </p:cNvCxnSpPr>
          <p:nvPr/>
        </p:nvCxnSpPr>
        <p:spPr>
          <a:xfrm>
            <a:off x="1715710" y="3162327"/>
            <a:ext cx="52457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0C948858-7252-470D-8732-3FEE04C89BDE}"/>
              </a:ext>
            </a:extLst>
          </p:cNvPr>
          <p:cNvSpPr txBox="1"/>
          <p:nvPr/>
        </p:nvSpPr>
        <p:spPr>
          <a:xfrm>
            <a:off x="5177367" y="2548467"/>
            <a:ext cx="628377" cy="677108"/>
          </a:xfrm>
          <a:prstGeom prst="rect">
            <a:avLst/>
          </a:prstGeom>
          <a:noFill/>
        </p:spPr>
        <p:txBody>
          <a:bodyPr wrap="none" lIns="0" tIns="0" rIns="0" bIns="0" rtlCol="0">
            <a:spAutoFit/>
          </a:bodyPr>
          <a:lstStyle/>
          <a:p>
            <a:pPr algn="l"/>
            <a:r>
              <a:rPr lang="en-US" altLang="zh-CN" sz="4400" dirty="0">
                <a:solidFill>
                  <a:schemeClr val="bg1"/>
                </a:solidFill>
              </a:rPr>
              <a:t>02</a:t>
            </a:r>
            <a:endParaRPr lang="zh-CN" altLang="en-US" sz="4400" dirty="0">
              <a:solidFill>
                <a:schemeClr val="bg1"/>
              </a:solidFill>
            </a:endParaRPr>
          </a:p>
        </p:txBody>
      </p:sp>
      <p:cxnSp>
        <p:nvCxnSpPr>
          <p:cNvPr id="26" name="直接连接符 25">
            <a:extLst>
              <a:ext uri="{FF2B5EF4-FFF2-40B4-BE49-F238E27FC236}">
                <a16:creationId xmlns:a16="http://schemas.microsoft.com/office/drawing/2014/main" id="{A0E0FE69-DE5E-4059-AF25-0BA7FA3EB85F}"/>
              </a:ext>
            </a:extLst>
          </p:cNvPr>
          <p:cNvCxnSpPr>
            <a:cxnSpLocks/>
          </p:cNvCxnSpPr>
          <p:nvPr/>
        </p:nvCxnSpPr>
        <p:spPr>
          <a:xfrm>
            <a:off x="5177367" y="3162327"/>
            <a:ext cx="1837267"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09187021-47D0-4984-9CB2-9383C8C29654}"/>
              </a:ext>
            </a:extLst>
          </p:cNvPr>
          <p:cNvCxnSpPr>
            <a:cxnSpLocks/>
          </p:cNvCxnSpPr>
          <p:nvPr/>
        </p:nvCxnSpPr>
        <p:spPr>
          <a:xfrm>
            <a:off x="5177367" y="3162327"/>
            <a:ext cx="588433"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E91D9EA0-240A-4404-9BCE-36F6C25ECB28}"/>
              </a:ext>
            </a:extLst>
          </p:cNvPr>
          <p:cNvSpPr txBox="1"/>
          <p:nvPr/>
        </p:nvSpPr>
        <p:spPr>
          <a:xfrm>
            <a:off x="8639024" y="2548467"/>
            <a:ext cx="628377" cy="677108"/>
          </a:xfrm>
          <a:prstGeom prst="rect">
            <a:avLst/>
          </a:prstGeom>
          <a:noFill/>
        </p:spPr>
        <p:txBody>
          <a:bodyPr wrap="none" lIns="0" tIns="0" rIns="0" bIns="0" rtlCol="0">
            <a:spAutoFit/>
          </a:bodyPr>
          <a:lstStyle/>
          <a:p>
            <a:pPr algn="l"/>
            <a:r>
              <a:rPr lang="en-US" altLang="zh-CN" sz="4400" dirty="0">
                <a:solidFill>
                  <a:schemeClr val="accent1"/>
                </a:solidFill>
              </a:rPr>
              <a:t>03</a:t>
            </a:r>
            <a:endParaRPr lang="zh-CN" altLang="en-US" sz="4400" dirty="0">
              <a:solidFill>
                <a:schemeClr val="accent1"/>
              </a:solidFill>
            </a:endParaRPr>
          </a:p>
        </p:txBody>
      </p:sp>
      <p:cxnSp>
        <p:nvCxnSpPr>
          <p:cNvPr id="30" name="直接连接符 29">
            <a:extLst>
              <a:ext uri="{FF2B5EF4-FFF2-40B4-BE49-F238E27FC236}">
                <a16:creationId xmlns:a16="http://schemas.microsoft.com/office/drawing/2014/main" id="{911D7728-3050-474B-B443-347B0B2AC621}"/>
              </a:ext>
            </a:extLst>
          </p:cNvPr>
          <p:cNvCxnSpPr>
            <a:cxnSpLocks/>
          </p:cNvCxnSpPr>
          <p:nvPr/>
        </p:nvCxnSpPr>
        <p:spPr>
          <a:xfrm>
            <a:off x="8639024" y="3162327"/>
            <a:ext cx="1837267"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DC538FAC-66FC-499F-A198-1775DE3A303D}"/>
              </a:ext>
            </a:extLst>
          </p:cNvPr>
          <p:cNvCxnSpPr>
            <a:cxnSpLocks/>
          </p:cNvCxnSpPr>
          <p:nvPr/>
        </p:nvCxnSpPr>
        <p:spPr>
          <a:xfrm>
            <a:off x="8639024" y="3162327"/>
            <a:ext cx="591336"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6393AE45-07B2-4223-8CEF-AED1354228FF}"/>
              </a:ext>
            </a:extLst>
          </p:cNvPr>
          <p:cNvSpPr txBox="1"/>
          <p:nvPr/>
        </p:nvSpPr>
        <p:spPr>
          <a:xfrm>
            <a:off x="1715710" y="3388584"/>
            <a:ext cx="1744067" cy="276999"/>
          </a:xfrm>
          <a:prstGeom prst="rect">
            <a:avLst/>
          </a:prstGeom>
          <a:noFill/>
        </p:spPr>
        <p:txBody>
          <a:bodyPr wrap="none" lIns="0" tIns="0" rIns="0" bIns="0" rtlCol="0">
            <a:spAutoFit/>
          </a:bodyPr>
          <a:lstStyle/>
          <a:p>
            <a:pPr algn="l"/>
            <a:r>
              <a:rPr lang="zh-CN" altLang="en-US" dirty="0"/>
              <a:t>什么是人工智能</a:t>
            </a:r>
            <a:r>
              <a:rPr lang="en-US" altLang="zh-CN" dirty="0"/>
              <a:t>?</a:t>
            </a:r>
            <a:endParaRPr lang="zh-CN" altLang="en-US" dirty="0"/>
          </a:p>
        </p:txBody>
      </p:sp>
      <p:sp>
        <p:nvSpPr>
          <p:cNvPr id="33" name="文本框 32">
            <a:extLst>
              <a:ext uri="{FF2B5EF4-FFF2-40B4-BE49-F238E27FC236}">
                <a16:creationId xmlns:a16="http://schemas.microsoft.com/office/drawing/2014/main" id="{118EFE62-5F00-4F74-9D24-81CBAFAEAF41}"/>
              </a:ext>
            </a:extLst>
          </p:cNvPr>
          <p:cNvSpPr txBox="1"/>
          <p:nvPr/>
        </p:nvSpPr>
        <p:spPr>
          <a:xfrm>
            <a:off x="5177367" y="3388583"/>
            <a:ext cx="1846659" cy="553998"/>
          </a:xfrm>
          <a:prstGeom prst="rect">
            <a:avLst/>
          </a:prstGeom>
          <a:noFill/>
        </p:spPr>
        <p:txBody>
          <a:bodyPr wrap="none" lIns="0" tIns="0" rIns="0" bIns="0" rtlCol="0">
            <a:spAutoFit/>
          </a:bodyPr>
          <a:lstStyle/>
          <a:p>
            <a:pPr algn="l"/>
            <a:r>
              <a:rPr lang="zh-CN" altLang="en-US" dirty="0">
                <a:solidFill>
                  <a:schemeClr val="bg1"/>
                </a:solidFill>
              </a:rPr>
              <a:t>人工智能是如何发</a:t>
            </a:r>
            <a:endParaRPr lang="en-US" altLang="zh-CN" dirty="0">
              <a:solidFill>
                <a:schemeClr val="bg1"/>
              </a:solidFill>
            </a:endParaRPr>
          </a:p>
          <a:p>
            <a:pPr algn="l"/>
            <a:r>
              <a:rPr lang="zh-CN" altLang="en-US" dirty="0">
                <a:solidFill>
                  <a:schemeClr val="bg1"/>
                </a:solidFill>
              </a:rPr>
              <a:t>展起来的</a:t>
            </a:r>
            <a:r>
              <a:rPr lang="en-US" altLang="zh-CN" dirty="0">
                <a:solidFill>
                  <a:schemeClr val="bg1"/>
                </a:solidFill>
              </a:rPr>
              <a:t>?</a:t>
            </a:r>
            <a:endParaRPr lang="zh-CN" altLang="en-US" dirty="0">
              <a:solidFill>
                <a:schemeClr val="bg1"/>
              </a:solidFill>
            </a:endParaRPr>
          </a:p>
        </p:txBody>
      </p:sp>
      <p:sp>
        <p:nvSpPr>
          <p:cNvPr id="34" name="文本框 33">
            <a:extLst>
              <a:ext uri="{FF2B5EF4-FFF2-40B4-BE49-F238E27FC236}">
                <a16:creationId xmlns:a16="http://schemas.microsoft.com/office/drawing/2014/main" id="{F5BE817C-B189-4B9C-82E8-4BFC506D27D5}"/>
              </a:ext>
            </a:extLst>
          </p:cNvPr>
          <p:cNvSpPr txBox="1"/>
          <p:nvPr/>
        </p:nvSpPr>
        <p:spPr>
          <a:xfrm>
            <a:off x="8639024" y="3388582"/>
            <a:ext cx="1846659" cy="553998"/>
          </a:xfrm>
          <a:prstGeom prst="rect">
            <a:avLst/>
          </a:prstGeom>
          <a:noFill/>
        </p:spPr>
        <p:txBody>
          <a:bodyPr wrap="none" lIns="0" tIns="0" rIns="0" bIns="0" rtlCol="0">
            <a:spAutoFit/>
          </a:bodyPr>
          <a:lstStyle/>
          <a:p>
            <a:pPr algn="l"/>
            <a:r>
              <a:rPr lang="zh-CN" altLang="en-US" dirty="0"/>
              <a:t>人工智能主要研究</a:t>
            </a:r>
            <a:endParaRPr lang="en-US" altLang="zh-CN" dirty="0"/>
          </a:p>
          <a:p>
            <a:pPr algn="l"/>
            <a:r>
              <a:rPr lang="zh-CN" altLang="en-US" dirty="0"/>
              <a:t>什么</a:t>
            </a:r>
            <a:r>
              <a:rPr lang="en-US" altLang="zh-CN" dirty="0"/>
              <a:t>?</a:t>
            </a:r>
            <a:endParaRPr lang="zh-CN" altLang="en-US" dirty="0"/>
          </a:p>
        </p:txBody>
      </p:sp>
      <p:pic>
        <p:nvPicPr>
          <p:cNvPr id="24" name="图片 23">
            <a:extLst>
              <a:ext uri="{FF2B5EF4-FFF2-40B4-BE49-F238E27FC236}">
                <a16:creationId xmlns:a16="http://schemas.microsoft.com/office/drawing/2014/main" id="{9BC9A488-0436-42E9-AAF7-58D86E7E6C42}"/>
              </a:ext>
            </a:extLst>
          </p:cNvPr>
          <p:cNvPicPr>
            <a:picLocks noChangeAspect="1"/>
          </p:cNvPicPr>
          <p:nvPr/>
        </p:nvPicPr>
        <p:blipFill>
          <a:blip r:embed="rId2"/>
          <a:srcRect l="28700" r="6590" b="27064"/>
          <a:stretch>
            <a:fillRect/>
          </a:stretch>
        </p:blipFill>
        <p:spPr>
          <a:xfrm>
            <a:off x="0" y="5078680"/>
            <a:ext cx="12192000" cy="1779320"/>
          </a:xfrm>
          <a:custGeom>
            <a:avLst/>
            <a:gdLst>
              <a:gd name="connsiteX0" fmla="*/ 0 w 12192000"/>
              <a:gd name="connsiteY0" fmla="*/ 0 h 1779320"/>
              <a:gd name="connsiteX1" fmla="*/ 12192000 w 12192000"/>
              <a:gd name="connsiteY1" fmla="*/ 0 h 1779320"/>
              <a:gd name="connsiteX2" fmla="*/ 12192000 w 12192000"/>
              <a:gd name="connsiteY2" fmla="*/ 1779320 h 1779320"/>
              <a:gd name="connsiteX3" fmla="*/ 0 w 12192000"/>
              <a:gd name="connsiteY3" fmla="*/ 1779320 h 1779320"/>
            </a:gdLst>
            <a:ahLst/>
            <a:cxnLst>
              <a:cxn ang="0">
                <a:pos x="connsiteX0" y="connsiteY0"/>
              </a:cxn>
              <a:cxn ang="0">
                <a:pos x="connsiteX1" y="connsiteY1"/>
              </a:cxn>
              <a:cxn ang="0">
                <a:pos x="connsiteX2" y="connsiteY2"/>
              </a:cxn>
              <a:cxn ang="0">
                <a:pos x="connsiteX3" y="connsiteY3"/>
              </a:cxn>
            </a:cxnLst>
            <a:rect l="l" t="t" r="r" b="b"/>
            <a:pathLst>
              <a:path w="12192000" h="1779320">
                <a:moveTo>
                  <a:pt x="0" y="0"/>
                </a:moveTo>
                <a:lnTo>
                  <a:pt x="12192000" y="0"/>
                </a:lnTo>
                <a:lnTo>
                  <a:pt x="12192000" y="1779320"/>
                </a:lnTo>
                <a:lnTo>
                  <a:pt x="0" y="1779320"/>
                </a:lnTo>
                <a:close/>
              </a:path>
            </a:pathLst>
          </a:custGeom>
        </p:spPr>
      </p:pic>
      <p:sp>
        <p:nvSpPr>
          <p:cNvPr id="5" name="文本占位符 4">
            <a:extLst>
              <a:ext uri="{FF2B5EF4-FFF2-40B4-BE49-F238E27FC236}">
                <a16:creationId xmlns:a16="http://schemas.microsoft.com/office/drawing/2014/main" id="{39ADDFDF-40A6-4742-854E-F5022B981780}"/>
              </a:ext>
            </a:extLst>
          </p:cNvPr>
          <p:cNvSpPr>
            <a:spLocks noGrp="1"/>
          </p:cNvSpPr>
          <p:nvPr>
            <p:ph type="body" sz="quarter" idx="10"/>
          </p:nvPr>
        </p:nvSpPr>
        <p:spPr/>
        <p:txBody>
          <a:bodyPr/>
          <a:lstStyle/>
          <a:p>
            <a:r>
              <a:rPr lang="zh-CN" altLang="en-US" dirty="0"/>
              <a:t>问题思考</a:t>
            </a:r>
          </a:p>
        </p:txBody>
      </p:sp>
    </p:spTree>
    <p:extLst>
      <p:ext uri="{BB962C8B-B14F-4D97-AF65-F5344CB8AC3E}">
        <p14:creationId xmlns:p14="http://schemas.microsoft.com/office/powerpoint/2010/main" val="1871337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a:extLst>
              <a:ext uri="{FF2B5EF4-FFF2-40B4-BE49-F238E27FC236}">
                <a16:creationId xmlns:a16="http://schemas.microsoft.com/office/drawing/2014/main" id="{36D63A2B-E717-49F2-9D0B-FC4A015CFDF7}"/>
              </a:ext>
            </a:extLst>
          </p:cNvPr>
          <p:cNvSpPr txBox="1"/>
          <p:nvPr/>
        </p:nvSpPr>
        <p:spPr>
          <a:xfrm>
            <a:off x="6466113" y="2449807"/>
            <a:ext cx="2462213" cy="738664"/>
          </a:xfrm>
          <a:prstGeom prst="rect">
            <a:avLst/>
          </a:prstGeom>
          <a:noFill/>
        </p:spPr>
        <p:txBody>
          <a:bodyPr wrap="none" lIns="0" tIns="0" rIns="0" bIns="0" rtlCol="0">
            <a:spAutoFit/>
          </a:bodyPr>
          <a:lstStyle/>
          <a:p>
            <a:pPr algn="l"/>
            <a:r>
              <a:rPr lang="zh-CN" altLang="en-US" sz="4800" dirty="0">
                <a:solidFill>
                  <a:schemeClr val="bg1"/>
                </a:solidFill>
                <a:latin typeface="+mj-ea"/>
                <a:ea typeface="+mj-ea"/>
              </a:rPr>
              <a:t>新知学习</a:t>
            </a:r>
          </a:p>
        </p:txBody>
      </p:sp>
      <p:sp>
        <p:nvSpPr>
          <p:cNvPr id="54" name="文本框 53">
            <a:extLst>
              <a:ext uri="{FF2B5EF4-FFF2-40B4-BE49-F238E27FC236}">
                <a16:creationId xmlns:a16="http://schemas.microsoft.com/office/drawing/2014/main" id="{CF395E47-B300-4FD6-9729-B89C554E1749}"/>
              </a:ext>
            </a:extLst>
          </p:cNvPr>
          <p:cNvSpPr txBox="1"/>
          <p:nvPr/>
        </p:nvSpPr>
        <p:spPr>
          <a:xfrm>
            <a:off x="6466113" y="3188471"/>
            <a:ext cx="3091544" cy="276999"/>
          </a:xfrm>
          <a:prstGeom prst="rect">
            <a:avLst/>
          </a:prstGeom>
          <a:noFill/>
        </p:spPr>
        <p:txBody>
          <a:bodyPr wrap="square" lIns="0" tIns="0" rIns="0" bIns="0">
            <a:spAutoFit/>
          </a:bodyPr>
          <a:lstStyle/>
          <a:p>
            <a:r>
              <a:rPr lang="en-US" altLang="zh-CN" dirty="0">
                <a:solidFill>
                  <a:schemeClr val="bg1">
                    <a:lumMod val="95000"/>
                  </a:schemeClr>
                </a:solidFill>
              </a:rPr>
              <a:t>Learn new knowledge</a:t>
            </a:r>
            <a:endParaRPr lang="zh-CN" altLang="en-US" dirty="0">
              <a:solidFill>
                <a:schemeClr val="bg1">
                  <a:lumMod val="95000"/>
                </a:schemeClr>
              </a:solidFill>
            </a:endParaRPr>
          </a:p>
        </p:txBody>
      </p:sp>
      <p:sp>
        <p:nvSpPr>
          <p:cNvPr id="55" name="文本框 54">
            <a:extLst>
              <a:ext uri="{FF2B5EF4-FFF2-40B4-BE49-F238E27FC236}">
                <a16:creationId xmlns:a16="http://schemas.microsoft.com/office/drawing/2014/main" id="{2E23D38C-4A89-4519-AAE3-5DA5E80132F7}"/>
              </a:ext>
            </a:extLst>
          </p:cNvPr>
          <p:cNvSpPr txBox="1"/>
          <p:nvPr/>
        </p:nvSpPr>
        <p:spPr>
          <a:xfrm>
            <a:off x="6466113" y="3578814"/>
            <a:ext cx="3893369" cy="1064074"/>
          </a:xfrm>
          <a:prstGeom prst="rect">
            <a:avLst/>
          </a:prstGeom>
          <a:noFill/>
        </p:spPr>
        <p:txBody>
          <a:bodyPr wrap="square" lIns="0" tIns="0" rIns="0" bIns="0" rtlCol="0">
            <a:spAutoFit/>
          </a:bodyPr>
          <a:lstStyle/>
          <a:p>
            <a:pPr algn="l">
              <a:lnSpc>
                <a:spcPct val="150000"/>
              </a:lnSpc>
            </a:pPr>
            <a:r>
              <a:rPr lang="zh-CN" altLang="en-US" sz="1600" dirty="0">
                <a:solidFill>
                  <a:schemeClr val="bg1">
                    <a:lumMod val="95000"/>
                  </a:schemeClr>
                </a:solidFill>
              </a:rPr>
              <a:t>如今，人工智能已经逐步融入我们的现实生活。人脸识别、指纹识别、都离不开人工智能的功劳。</a:t>
            </a:r>
          </a:p>
        </p:txBody>
      </p:sp>
      <p:sp>
        <p:nvSpPr>
          <p:cNvPr id="56" name="文本框 55">
            <a:extLst>
              <a:ext uri="{FF2B5EF4-FFF2-40B4-BE49-F238E27FC236}">
                <a16:creationId xmlns:a16="http://schemas.microsoft.com/office/drawing/2014/main" id="{942334B3-D173-429A-A441-F1E86E18003B}"/>
              </a:ext>
            </a:extLst>
          </p:cNvPr>
          <p:cNvSpPr txBox="1"/>
          <p:nvPr/>
        </p:nvSpPr>
        <p:spPr>
          <a:xfrm>
            <a:off x="2508497" y="2367171"/>
            <a:ext cx="1956237" cy="2123658"/>
          </a:xfrm>
          <a:prstGeom prst="rect">
            <a:avLst/>
          </a:prstGeom>
          <a:noFill/>
        </p:spPr>
        <p:txBody>
          <a:bodyPr wrap="square" lIns="0" tIns="0" rIns="0" bIns="0">
            <a:spAutoFit/>
          </a:bodyPr>
          <a:lstStyle/>
          <a:p>
            <a:r>
              <a:rPr lang="en-US" altLang="zh-CN" sz="13800">
                <a:solidFill>
                  <a:schemeClr val="bg1"/>
                </a:solidFill>
              </a:rPr>
              <a:t>02</a:t>
            </a:r>
            <a:endParaRPr lang="zh-CN" altLang="en-US" sz="13800" dirty="0">
              <a:solidFill>
                <a:schemeClr val="bg1"/>
              </a:solidFill>
            </a:endParaRPr>
          </a:p>
        </p:txBody>
      </p:sp>
    </p:spTree>
    <p:extLst>
      <p:ext uri="{BB962C8B-B14F-4D97-AF65-F5344CB8AC3E}">
        <p14:creationId xmlns:p14="http://schemas.microsoft.com/office/powerpoint/2010/main" val="1069567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FE764F35-68D8-4F3D-AB0E-4EEE8777A470}"/>
              </a:ext>
            </a:extLst>
          </p:cNvPr>
          <p:cNvSpPr/>
          <p:nvPr/>
        </p:nvSpPr>
        <p:spPr>
          <a:xfrm>
            <a:off x="1064080" y="1839686"/>
            <a:ext cx="3096985" cy="642245"/>
          </a:xfrm>
          <a:prstGeom prst="roundRect">
            <a:avLst/>
          </a:prstGeom>
          <a:solidFill>
            <a:schemeClr val="accent1"/>
          </a:solidFill>
          <a:ln>
            <a:noFill/>
          </a:ln>
          <a:effectLst>
            <a:outerShdw blurRad="266700" dist="114300" dir="5400000" sx="90000" sy="9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7A324167-BE9B-4206-8A64-F13A56A436ED}"/>
              </a:ext>
            </a:extLst>
          </p:cNvPr>
          <p:cNvSpPr/>
          <p:nvPr/>
        </p:nvSpPr>
        <p:spPr>
          <a:xfrm>
            <a:off x="4547508" y="1839686"/>
            <a:ext cx="3096985" cy="642245"/>
          </a:xfrm>
          <a:prstGeom prst="roundRect">
            <a:avLst/>
          </a:prstGeom>
          <a:solidFill>
            <a:schemeClr val="accent1"/>
          </a:solidFill>
          <a:ln>
            <a:noFill/>
          </a:ln>
          <a:effectLst>
            <a:outerShdw blurRad="266700" dist="114300" dir="5400000" sx="90000" sy="9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81A958B3-D6BD-4CC4-9170-EF88195162C2}"/>
              </a:ext>
            </a:extLst>
          </p:cNvPr>
          <p:cNvSpPr txBox="1"/>
          <p:nvPr/>
        </p:nvSpPr>
        <p:spPr>
          <a:xfrm>
            <a:off x="1997019" y="1976142"/>
            <a:ext cx="1231106" cy="369332"/>
          </a:xfrm>
          <a:prstGeom prst="rect">
            <a:avLst/>
          </a:prstGeom>
          <a:noFill/>
        </p:spPr>
        <p:txBody>
          <a:bodyPr wrap="none" lIns="0" tIns="0" rIns="0" bIns="0" rtlCol="0">
            <a:spAutoFit/>
          </a:bodyPr>
          <a:lstStyle/>
          <a:p>
            <a:pPr algn="l"/>
            <a:r>
              <a:rPr lang="zh-CN" altLang="en-US" sz="2400" dirty="0">
                <a:solidFill>
                  <a:schemeClr val="bg1"/>
                </a:solidFill>
                <a:latin typeface="+mj-ea"/>
                <a:ea typeface="+mj-ea"/>
              </a:rPr>
              <a:t>人类智能</a:t>
            </a:r>
          </a:p>
        </p:txBody>
      </p:sp>
      <p:sp>
        <p:nvSpPr>
          <p:cNvPr id="15" name="文本框 14">
            <a:extLst>
              <a:ext uri="{FF2B5EF4-FFF2-40B4-BE49-F238E27FC236}">
                <a16:creationId xmlns:a16="http://schemas.microsoft.com/office/drawing/2014/main" id="{1D3A8310-0683-4F7F-9D5B-7954F1F0F17D}"/>
              </a:ext>
            </a:extLst>
          </p:cNvPr>
          <p:cNvSpPr txBox="1"/>
          <p:nvPr/>
        </p:nvSpPr>
        <p:spPr>
          <a:xfrm>
            <a:off x="5480447" y="1976142"/>
            <a:ext cx="1231106" cy="369332"/>
          </a:xfrm>
          <a:prstGeom prst="rect">
            <a:avLst/>
          </a:prstGeom>
          <a:noFill/>
        </p:spPr>
        <p:txBody>
          <a:bodyPr wrap="none" lIns="0" tIns="0" rIns="0" bIns="0" rtlCol="0">
            <a:spAutoFit/>
          </a:bodyPr>
          <a:lstStyle/>
          <a:p>
            <a:pPr algn="l"/>
            <a:r>
              <a:rPr lang="zh-CN" altLang="en-US" sz="2400" dirty="0">
                <a:solidFill>
                  <a:schemeClr val="bg1"/>
                </a:solidFill>
                <a:latin typeface="+mj-ea"/>
                <a:ea typeface="+mj-ea"/>
              </a:rPr>
              <a:t>人工智能</a:t>
            </a:r>
          </a:p>
        </p:txBody>
      </p:sp>
      <p:sp>
        <p:nvSpPr>
          <p:cNvPr id="12" name="矩形: 圆角 11">
            <a:extLst>
              <a:ext uri="{FF2B5EF4-FFF2-40B4-BE49-F238E27FC236}">
                <a16:creationId xmlns:a16="http://schemas.microsoft.com/office/drawing/2014/main" id="{6A984066-EE45-4593-9E76-E3D9B46DA347}"/>
              </a:ext>
            </a:extLst>
          </p:cNvPr>
          <p:cNvSpPr/>
          <p:nvPr/>
        </p:nvSpPr>
        <p:spPr>
          <a:xfrm>
            <a:off x="8030936" y="1839686"/>
            <a:ext cx="3096985" cy="64224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9CC930CD-0B19-4994-BF27-88F4D93DBD23}"/>
              </a:ext>
            </a:extLst>
          </p:cNvPr>
          <p:cNvSpPr txBox="1"/>
          <p:nvPr/>
        </p:nvSpPr>
        <p:spPr>
          <a:xfrm>
            <a:off x="8963875" y="1976142"/>
            <a:ext cx="1231106" cy="369332"/>
          </a:xfrm>
          <a:prstGeom prst="rect">
            <a:avLst/>
          </a:prstGeom>
          <a:noFill/>
        </p:spPr>
        <p:txBody>
          <a:bodyPr wrap="none" lIns="0" tIns="0" rIns="0" bIns="0" rtlCol="0">
            <a:spAutoFit/>
          </a:bodyPr>
          <a:lstStyle/>
          <a:p>
            <a:pPr algn="l"/>
            <a:r>
              <a:rPr lang="zh-CN" altLang="en-US" sz="2400" dirty="0">
                <a:solidFill>
                  <a:schemeClr val="bg1"/>
                </a:solidFill>
                <a:latin typeface="+mj-ea"/>
                <a:ea typeface="+mj-ea"/>
              </a:rPr>
              <a:t>成立标志</a:t>
            </a:r>
          </a:p>
        </p:txBody>
      </p:sp>
      <p:sp>
        <p:nvSpPr>
          <p:cNvPr id="17" name="文本框 16">
            <a:extLst>
              <a:ext uri="{FF2B5EF4-FFF2-40B4-BE49-F238E27FC236}">
                <a16:creationId xmlns:a16="http://schemas.microsoft.com/office/drawing/2014/main" id="{689FFC3C-A0B6-4622-8C78-78B46732E441}"/>
              </a:ext>
            </a:extLst>
          </p:cNvPr>
          <p:cNvSpPr txBox="1"/>
          <p:nvPr/>
        </p:nvSpPr>
        <p:spPr>
          <a:xfrm>
            <a:off x="1064080" y="2775858"/>
            <a:ext cx="3096985" cy="2859116"/>
          </a:xfrm>
          <a:prstGeom prst="rect">
            <a:avLst/>
          </a:prstGeom>
          <a:noFill/>
        </p:spPr>
        <p:txBody>
          <a:bodyPr wrap="square" lIns="0" tIns="0" rIns="0" bIns="0" rtlCol="0">
            <a:spAutoFit/>
          </a:bodyPr>
          <a:lstStyle/>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rPr>
              <a:t>人类智能包括“智”和“能”两种成分。</a:t>
            </a:r>
            <a:endParaRPr lang="en-US" altLang="zh-CN" dirty="0">
              <a:solidFill>
                <a:schemeClr val="tx1">
                  <a:lumMod val="65000"/>
                  <a:lumOff val="35000"/>
                </a:schemeClr>
              </a:solidFill>
            </a:endParaRPr>
          </a:p>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rPr>
              <a:t>“智”主要是指人对事物的认识能力。</a:t>
            </a:r>
            <a:endParaRPr lang="en-US" altLang="zh-CN" dirty="0">
              <a:solidFill>
                <a:schemeClr val="tx1">
                  <a:lumMod val="65000"/>
                  <a:lumOff val="35000"/>
                </a:schemeClr>
              </a:solidFill>
            </a:endParaRPr>
          </a:p>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rPr>
              <a:t>“能”主要是指人的行动能力，它包括各种技能和正确的习惯等等。</a:t>
            </a:r>
            <a:endParaRPr lang="en-US" altLang="zh-CN" dirty="0">
              <a:solidFill>
                <a:schemeClr val="tx1">
                  <a:lumMod val="65000"/>
                  <a:lumOff val="35000"/>
                </a:schemeClr>
              </a:solidFill>
            </a:endParaRPr>
          </a:p>
        </p:txBody>
      </p:sp>
      <p:sp>
        <p:nvSpPr>
          <p:cNvPr id="19" name="文本框 18">
            <a:extLst>
              <a:ext uri="{FF2B5EF4-FFF2-40B4-BE49-F238E27FC236}">
                <a16:creationId xmlns:a16="http://schemas.microsoft.com/office/drawing/2014/main" id="{896C3729-1C83-4B2C-9920-0621F67DB1D4}"/>
              </a:ext>
            </a:extLst>
          </p:cNvPr>
          <p:cNvSpPr txBox="1"/>
          <p:nvPr/>
        </p:nvSpPr>
        <p:spPr>
          <a:xfrm>
            <a:off x="4547508" y="2775858"/>
            <a:ext cx="3096985" cy="2859116"/>
          </a:xfrm>
          <a:prstGeom prst="rect">
            <a:avLst/>
          </a:prstGeom>
          <a:noFill/>
        </p:spPr>
        <p:txBody>
          <a:bodyPr wrap="square" lIns="0" tIns="0" rIns="0" bIns="0" rtlCol="0">
            <a:spAutoFit/>
          </a:bodyPr>
          <a:lstStyle/>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rPr>
              <a:t>人工智能并没有严格的定义</a:t>
            </a:r>
            <a:endParaRPr lang="en-US" altLang="zh-CN" dirty="0">
              <a:solidFill>
                <a:schemeClr val="tx1">
                  <a:lumMod val="65000"/>
                  <a:lumOff val="35000"/>
                </a:schemeClr>
              </a:solidFill>
            </a:endParaRPr>
          </a:p>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rPr>
              <a:t>一般来说，人工智能是计算机科学的一个分支</a:t>
            </a:r>
            <a:endParaRPr lang="en-US" altLang="zh-CN" dirty="0">
              <a:solidFill>
                <a:schemeClr val="tx1">
                  <a:lumMod val="65000"/>
                  <a:lumOff val="35000"/>
                </a:schemeClr>
              </a:solidFill>
            </a:endParaRPr>
          </a:p>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rPr>
              <a:t>它企图了解智能的实质，并生产出一种新的能以人类智能相似的方式做出反应的智能机器。</a:t>
            </a:r>
            <a:endParaRPr lang="en-US" altLang="zh-CN" dirty="0">
              <a:solidFill>
                <a:schemeClr val="tx1">
                  <a:lumMod val="65000"/>
                  <a:lumOff val="35000"/>
                </a:schemeClr>
              </a:solidFill>
            </a:endParaRPr>
          </a:p>
        </p:txBody>
      </p:sp>
      <p:sp>
        <p:nvSpPr>
          <p:cNvPr id="20" name="文本框 19">
            <a:extLst>
              <a:ext uri="{FF2B5EF4-FFF2-40B4-BE49-F238E27FC236}">
                <a16:creationId xmlns:a16="http://schemas.microsoft.com/office/drawing/2014/main" id="{F90309D1-7EAE-48F6-B865-8B8D0A1779E2}"/>
              </a:ext>
            </a:extLst>
          </p:cNvPr>
          <p:cNvSpPr txBox="1"/>
          <p:nvPr/>
        </p:nvSpPr>
        <p:spPr>
          <a:xfrm>
            <a:off x="8030936" y="2775858"/>
            <a:ext cx="3096985" cy="3274614"/>
          </a:xfrm>
          <a:prstGeom prst="rect">
            <a:avLst/>
          </a:prstGeom>
          <a:noFill/>
        </p:spPr>
        <p:txBody>
          <a:bodyPr wrap="square" lIns="0" tIns="0" rIns="0" bIns="0" rtlCol="0">
            <a:spAutoFit/>
          </a:bodyPr>
          <a:lstStyle/>
          <a:p>
            <a:pPr marL="285750" indent="-285750" algn="l">
              <a:lnSpc>
                <a:spcPct val="150000"/>
              </a:lnSpc>
              <a:buFont typeface="Arial" panose="020B0604020202020204" pitchFamily="34" charset="0"/>
              <a:buChar char="•"/>
            </a:pPr>
            <a:r>
              <a:rPr lang="en-US" altLang="zh-CN" dirty="0">
                <a:solidFill>
                  <a:schemeClr val="tx1">
                    <a:lumMod val="65000"/>
                    <a:lumOff val="35000"/>
                  </a:schemeClr>
                </a:solidFill>
              </a:rPr>
              <a:t>1956</a:t>
            </a:r>
            <a:r>
              <a:rPr lang="zh-CN" altLang="en-US" dirty="0">
                <a:solidFill>
                  <a:schemeClr val="tx1">
                    <a:lumMod val="65000"/>
                    <a:lumOff val="35000"/>
                  </a:schemeClr>
                </a:solidFill>
              </a:rPr>
              <a:t>年夏季，以麦卡赛、明斯基、罗切斯特和申农等为首的一批科学家共同探讨用机器模拟智能的一系列问题。</a:t>
            </a:r>
            <a:endParaRPr lang="en-US" altLang="zh-CN" dirty="0">
              <a:solidFill>
                <a:schemeClr val="tx1">
                  <a:lumMod val="65000"/>
                  <a:lumOff val="35000"/>
                </a:schemeClr>
              </a:solidFill>
            </a:endParaRPr>
          </a:p>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rPr>
              <a:t>在这次会议上，首次提出了“人工智能”这一术语。</a:t>
            </a:r>
            <a:endParaRPr lang="en-US" altLang="zh-CN" dirty="0">
              <a:solidFill>
                <a:schemeClr val="tx1">
                  <a:lumMod val="65000"/>
                  <a:lumOff val="35000"/>
                </a:schemeClr>
              </a:solidFill>
            </a:endParaRPr>
          </a:p>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rPr>
              <a:t>它标志着“人工智能”这门新兴学科的正式诞生。</a:t>
            </a:r>
            <a:endParaRPr lang="en-US" altLang="zh-CN" dirty="0">
              <a:solidFill>
                <a:schemeClr val="tx1">
                  <a:lumMod val="65000"/>
                  <a:lumOff val="35000"/>
                </a:schemeClr>
              </a:solidFill>
            </a:endParaRPr>
          </a:p>
        </p:txBody>
      </p:sp>
      <p:sp>
        <p:nvSpPr>
          <p:cNvPr id="6" name="文本占位符 5">
            <a:extLst>
              <a:ext uri="{FF2B5EF4-FFF2-40B4-BE49-F238E27FC236}">
                <a16:creationId xmlns:a16="http://schemas.microsoft.com/office/drawing/2014/main" id="{DAA5F90F-0C33-47BB-B77F-748C6A223697}"/>
              </a:ext>
            </a:extLst>
          </p:cNvPr>
          <p:cNvSpPr>
            <a:spLocks noGrp="1"/>
          </p:cNvSpPr>
          <p:nvPr>
            <p:ph type="body" sz="quarter" idx="10"/>
          </p:nvPr>
        </p:nvSpPr>
        <p:spPr>
          <a:xfrm>
            <a:off x="660400" y="530226"/>
            <a:ext cx="4351337" cy="554037"/>
          </a:xfrm>
        </p:spPr>
        <p:txBody>
          <a:bodyPr/>
          <a:lstStyle/>
          <a:p>
            <a:r>
              <a:rPr lang="zh-CN" altLang="en-US" dirty="0"/>
              <a:t>概念解释</a:t>
            </a:r>
          </a:p>
        </p:txBody>
      </p:sp>
    </p:spTree>
    <p:extLst>
      <p:ext uri="{BB962C8B-B14F-4D97-AF65-F5344CB8AC3E}">
        <p14:creationId xmlns:p14="http://schemas.microsoft.com/office/powerpoint/2010/main" val="3435374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BBF5C963-7E05-4984-842C-D89F130EE739}"/>
              </a:ext>
            </a:extLst>
          </p:cNvPr>
          <p:cNvGrpSpPr/>
          <p:nvPr/>
        </p:nvGrpSpPr>
        <p:grpSpPr>
          <a:xfrm>
            <a:off x="1134807" y="2684133"/>
            <a:ext cx="9922386" cy="1984477"/>
            <a:chOff x="800043" y="2517324"/>
            <a:chExt cx="10756435" cy="2151287"/>
          </a:xfrm>
        </p:grpSpPr>
        <p:sp>
          <p:nvSpPr>
            <p:cNvPr id="6" name="弧形 5">
              <a:extLst>
                <a:ext uri="{FF2B5EF4-FFF2-40B4-BE49-F238E27FC236}">
                  <a16:creationId xmlns:a16="http://schemas.microsoft.com/office/drawing/2014/main" id="{288B94A7-1572-4815-86F2-4D16B859FA51}"/>
                </a:ext>
              </a:extLst>
            </p:cNvPr>
            <p:cNvSpPr/>
            <p:nvPr/>
          </p:nvSpPr>
          <p:spPr>
            <a:xfrm flipH="1" flipV="1">
              <a:off x="800043" y="2517324"/>
              <a:ext cx="2151287" cy="2151287"/>
            </a:xfrm>
            <a:prstGeom prst="arc">
              <a:avLst>
                <a:gd name="adj1" fmla="val 10794189"/>
                <a:gd name="adj2" fmla="val 0"/>
              </a:avLst>
            </a:prstGeom>
            <a:ln w="2667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弧形 31">
              <a:extLst>
                <a:ext uri="{FF2B5EF4-FFF2-40B4-BE49-F238E27FC236}">
                  <a16:creationId xmlns:a16="http://schemas.microsoft.com/office/drawing/2014/main" id="{A5400A17-4A23-41F3-8384-1CFC2660F5AC}"/>
                </a:ext>
              </a:extLst>
            </p:cNvPr>
            <p:cNvSpPr/>
            <p:nvPr/>
          </p:nvSpPr>
          <p:spPr>
            <a:xfrm flipH="1">
              <a:off x="2951330" y="2517324"/>
              <a:ext cx="2151287" cy="2151287"/>
            </a:xfrm>
            <a:prstGeom prst="arc">
              <a:avLst>
                <a:gd name="adj1" fmla="val 10794189"/>
                <a:gd name="adj2" fmla="val 0"/>
              </a:avLst>
            </a:prstGeom>
            <a:ln w="2667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弧形 32">
              <a:extLst>
                <a:ext uri="{FF2B5EF4-FFF2-40B4-BE49-F238E27FC236}">
                  <a16:creationId xmlns:a16="http://schemas.microsoft.com/office/drawing/2014/main" id="{4EE05565-0CE2-49E5-9884-E660312C38D1}"/>
                </a:ext>
              </a:extLst>
            </p:cNvPr>
            <p:cNvSpPr/>
            <p:nvPr/>
          </p:nvSpPr>
          <p:spPr>
            <a:xfrm flipH="1" flipV="1">
              <a:off x="5102617" y="2517324"/>
              <a:ext cx="2151287" cy="2151287"/>
            </a:xfrm>
            <a:prstGeom prst="arc">
              <a:avLst>
                <a:gd name="adj1" fmla="val 10794189"/>
                <a:gd name="adj2" fmla="val 0"/>
              </a:avLst>
            </a:prstGeom>
            <a:ln w="2667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弧形 33">
              <a:extLst>
                <a:ext uri="{FF2B5EF4-FFF2-40B4-BE49-F238E27FC236}">
                  <a16:creationId xmlns:a16="http://schemas.microsoft.com/office/drawing/2014/main" id="{C589BC2C-DA75-4B90-84D5-832126B9AF81}"/>
                </a:ext>
              </a:extLst>
            </p:cNvPr>
            <p:cNvSpPr/>
            <p:nvPr/>
          </p:nvSpPr>
          <p:spPr>
            <a:xfrm flipH="1">
              <a:off x="7253904" y="2517324"/>
              <a:ext cx="2151287" cy="2151287"/>
            </a:xfrm>
            <a:prstGeom prst="arc">
              <a:avLst>
                <a:gd name="adj1" fmla="val 10794189"/>
                <a:gd name="adj2" fmla="val 0"/>
              </a:avLst>
            </a:prstGeom>
            <a:ln w="2667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9" name="弧形 38">
              <a:extLst>
                <a:ext uri="{FF2B5EF4-FFF2-40B4-BE49-F238E27FC236}">
                  <a16:creationId xmlns:a16="http://schemas.microsoft.com/office/drawing/2014/main" id="{9DFA4683-1880-4700-9F99-8A174B9DEADF}"/>
                </a:ext>
              </a:extLst>
            </p:cNvPr>
            <p:cNvSpPr/>
            <p:nvPr/>
          </p:nvSpPr>
          <p:spPr>
            <a:xfrm flipH="1" flipV="1">
              <a:off x="9405191" y="2517324"/>
              <a:ext cx="2151287" cy="2151287"/>
            </a:xfrm>
            <a:prstGeom prst="arc">
              <a:avLst>
                <a:gd name="adj1" fmla="val 10794189"/>
                <a:gd name="adj2" fmla="val 0"/>
              </a:avLst>
            </a:prstGeom>
            <a:ln w="2667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8" name="椭圆 7">
            <a:extLst>
              <a:ext uri="{FF2B5EF4-FFF2-40B4-BE49-F238E27FC236}">
                <a16:creationId xmlns:a16="http://schemas.microsoft.com/office/drawing/2014/main" id="{EAA4BCDD-6BE8-4CD9-832D-21BD9C4B5B15}"/>
              </a:ext>
            </a:extLst>
          </p:cNvPr>
          <p:cNvSpPr/>
          <p:nvPr/>
        </p:nvSpPr>
        <p:spPr>
          <a:xfrm>
            <a:off x="1277626" y="2817676"/>
            <a:ext cx="1702248" cy="1702248"/>
          </a:xfrm>
          <a:prstGeom prst="ellipse">
            <a:avLst/>
          </a:prstGeom>
          <a:solidFill>
            <a:schemeClr val="bg1"/>
          </a:solidFill>
          <a:ln w="3175">
            <a:solidFill>
              <a:schemeClr val="bg1">
                <a:lumMod val="85000"/>
              </a:schemeClr>
            </a:solidFill>
          </a:ln>
          <a:effectLst>
            <a:outerShdw blurRad="228600" dist="63500" dir="16200000" rotWithShape="0">
              <a:schemeClr val="bg1">
                <a:lumMod val="8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F19492AF-C2CE-4A31-8B07-737BEB906E15}"/>
              </a:ext>
            </a:extLst>
          </p:cNvPr>
          <p:cNvSpPr/>
          <p:nvPr/>
        </p:nvSpPr>
        <p:spPr>
          <a:xfrm>
            <a:off x="3258694" y="2817676"/>
            <a:ext cx="1702248" cy="1702248"/>
          </a:xfrm>
          <a:prstGeom prst="ellipse">
            <a:avLst/>
          </a:prstGeom>
          <a:solidFill>
            <a:schemeClr val="bg1"/>
          </a:solidFill>
          <a:ln w="3175">
            <a:solidFill>
              <a:schemeClr val="bg1">
                <a:lumMod val="85000"/>
              </a:schemeClr>
            </a:solidFill>
          </a:ln>
          <a:effectLst>
            <a:outerShdw blurRad="228600" dist="63500" dir="5400000" rotWithShape="0">
              <a:schemeClr val="bg1">
                <a:lumMod val="8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03959C29-1D99-4F0D-ADE8-18343B8F9D99}"/>
              </a:ext>
            </a:extLst>
          </p:cNvPr>
          <p:cNvSpPr/>
          <p:nvPr/>
        </p:nvSpPr>
        <p:spPr>
          <a:xfrm>
            <a:off x="5239762" y="2817676"/>
            <a:ext cx="1702248" cy="1702248"/>
          </a:xfrm>
          <a:prstGeom prst="ellipse">
            <a:avLst/>
          </a:prstGeom>
          <a:solidFill>
            <a:schemeClr val="bg1"/>
          </a:solidFill>
          <a:ln w="3175">
            <a:solidFill>
              <a:schemeClr val="bg1">
                <a:lumMod val="85000"/>
              </a:schemeClr>
            </a:solidFill>
          </a:ln>
          <a:effectLst>
            <a:outerShdw blurRad="228600" dist="63500" dir="16200000" rotWithShape="0">
              <a:schemeClr val="bg1">
                <a:lumMod val="8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649E9AED-9E86-4F88-8C5B-9D2EF7F4C7E9}"/>
              </a:ext>
            </a:extLst>
          </p:cNvPr>
          <p:cNvSpPr/>
          <p:nvPr/>
        </p:nvSpPr>
        <p:spPr>
          <a:xfrm>
            <a:off x="7220830" y="2817676"/>
            <a:ext cx="1702248" cy="1702248"/>
          </a:xfrm>
          <a:prstGeom prst="ellipse">
            <a:avLst/>
          </a:prstGeom>
          <a:solidFill>
            <a:schemeClr val="bg1"/>
          </a:solidFill>
          <a:ln w="3175">
            <a:solidFill>
              <a:schemeClr val="bg1">
                <a:lumMod val="85000"/>
              </a:schemeClr>
            </a:solidFill>
          </a:ln>
          <a:effectLst>
            <a:outerShdw blurRad="228600" dist="63500" dir="5400000" rotWithShape="0">
              <a:schemeClr val="bg1">
                <a:lumMod val="8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81934C4B-9535-40EF-9AA4-D01DB653F7DC}"/>
              </a:ext>
            </a:extLst>
          </p:cNvPr>
          <p:cNvSpPr/>
          <p:nvPr/>
        </p:nvSpPr>
        <p:spPr>
          <a:xfrm>
            <a:off x="9201898" y="2817676"/>
            <a:ext cx="1702248" cy="1702248"/>
          </a:xfrm>
          <a:prstGeom prst="ellipse">
            <a:avLst/>
          </a:prstGeom>
          <a:solidFill>
            <a:schemeClr val="bg1"/>
          </a:solidFill>
          <a:ln w="3175">
            <a:solidFill>
              <a:schemeClr val="bg1">
                <a:lumMod val="85000"/>
              </a:schemeClr>
            </a:solidFill>
          </a:ln>
          <a:effectLst>
            <a:outerShdw blurRad="228600" dist="63500" dir="16200000" rotWithShape="0">
              <a:schemeClr val="bg1">
                <a:lumMod val="8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12491BCD-92F5-47F2-A390-E85E7462892A}"/>
              </a:ext>
            </a:extLst>
          </p:cNvPr>
          <p:cNvSpPr txBox="1"/>
          <p:nvPr/>
        </p:nvSpPr>
        <p:spPr>
          <a:xfrm>
            <a:off x="1728000" y="3453357"/>
            <a:ext cx="878446" cy="430887"/>
          </a:xfrm>
          <a:prstGeom prst="rect">
            <a:avLst/>
          </a:prstGeom>
          <a:noFill/>
        </p:spPr>
        <p:txBody>
          <a:bodyPr wrap="none" lIns="0" tIns="0" rIns="0" bIns="0" rtlCol="0">
            <a:spAutoFit/>
          </a:bodyPr>
          <a:lstStyle/>
          <a:p>
            <a:pPr algn="l"/>
            <a:r>
              <a:rPr lang="en-US" altLang="zh-CN" sz="2800" dirty="0">
                <a:solidFill>
                  <a:schemeClr val="accent4"/>
                </a:solidFill>
              </a:rPr>
              <a:t>20XX</a:t>
            </a:r>
            <a:endParaRPr lang="zh-CN" altLang="en-US" sz="2800" dirty="0">
              <a:solidFill>
                <a:schemeClr val="accent4"/>
              </a:solidFill>
            </a:endParaRPr>
          </a:p>
        </p:txBody>
      </p:sp>
      <p:sp>
        <p:nvSpPr>
          <p:cNvPr id="53" name="文本框 52">
            <a:extLst>
              <a:ext uri="{FF2B5EF4-FFF2-40B4-BE49-F238E27FC236}">
                <a16:creationId xmlns:a16="http://schemas.microsoft.com/office/drawing/2014/main" id="{D30D9A15-0EDA-4C9F-8931-7D35D5C811FA}"/>
              </a:ext>
            </a:extLst>
          </p:cNvPr>
          <p:cNvSpPr txBox="1"/>
          <p:nvPr/>
        </p:nvSpPr>
        <p:spPr>
          <a:xfrm>
            <a:off x="1436253" y="2144818"/>
            <a:ext cx="1384995" cy="276999"/>
          </a:xfrm>
          <a:prstGeom prst="rect">
            <a:avLst/>
          </a:prstGeom>
          <a:noFill/>
        </p:spPr>
        <p:txBody>
          <a:bodyPr wrap="none" lIns="0" tIns="0" rIns="0" bIns="0" rtlCol="0">
            <a:spAutoFit/>
          </a:bodyPr>
          <a:lstStyle/>
          <a:p>
            <a:pPr algn="ctr"/>
            <a:r>
              <a:rPr lang="zh-CN" altLang="en-US" dirty="0">
                <a:solidFill>
                  <a:schemeClr val="tx1">
                    <a:lumMod val="65000"/>
                    <a:lumOff val="35000"/>
                  </a:schemeClr>
                </a:solidFill>
              </a:rPr>
              <a:t>人工智能诞生</a:t>
            </a:r>
          </a:p>
        </p:txBody>
      </p:sp>
      <p:sp>
        <p:nvSpPr>
          <p:cNvPr id="54" name="文本框 53">
            <a:extLst>
              <a:ext uri="{FF2B5EF4-FFF2-40B4-BE49-F238E27FC236}">
                <a16:creationId xmlns:a16="http://schemas.microsoft.com/office/drawing/2014/main" id="{36975B7B-A94A-4C32-943B-452B10B0BD05}"/>
              </a:ext>
            </a:extLst>
          </p:cNvPr>
          <p:cNvSpPr txBox="1"/>
          <p:nvPr/>
        </p:nvSpPr>
        <p:spPr>
          <a:xfrm>
            <a:off x="3648153" y="4944652"/>
            <a:ext cx="923330" cy="553998"/>
          </a:xfrm>
          <a:prstGeom prst="rect">
            <a:avLst/>
          </a:prstGeom>
          <a:noFill/>
        </p:spPr>
        <p:txBody>
          <a:bodyPr wrap="none" lIns="0" tIns="0" rIns="0" bIns="0" rtlCol="0">
            <a:spAutoFit/>
          </a:bodyPr>
          <a:lstStyle/>
          <a:p>
            <a:pPr algn="ctr"/>
            <a:r>
              <a:rPr lang="zh-CN" altLang="en-US" dirty="0">
                <a:solidFill>
                  <a:schemeClr val="tx1">
                    <a:lumMod val="65000"/>
                    <a:lumOff val="35000"/>
                  </a:schemeClr>
                </a:solidFill>
              </a:rPr>
              <a:t>任务失败</a:t>
            </a:r>
            <a:endParaRPr lang="en-US" altLang="zh-CN" dirty="0">
              <a:solidFill>
                <a:schemeClr val="tx1">
                  <a:lumMod val="65000"/>
                  <a:lumOff val="35000"/>
                </a:schemeClr>
              </a:solidFill>
            </a:endParaRPr>
          </a:p>
          <a:p>
            <a:pPr algn="ctr"/>
            <a:r>
              <a:rPr lang="zh-CN" altLang="en-US" dirty="0">
                <a:solidFill>
                  <a:schemeClr val="tx1">
                    <a:lumMod val="65000"/>
                    <a:lumOff val="35000"/>
                  </a:schemeClr>
                </a:solidFill>
              </a:rPr>
              <a:t>目标落空</a:t>
            </a:r>
          </a:p>
        </p:txBody>
      </p:sp>
      <p:sp>
        <p:nvSpPr>
          <p:cNvPr id="56" name="文本框 55">
            <a:extLst>
              <a:ext uri="{FF2B5EF4-FFF2-40B4-BE49-F238E27FC236}">
                <a16:creationId xmlns:a16="http://schemas.microsoft.com/office/drawing/2014/main" id="{FFA12BD7-4E54-4306-9C90-486274244FA6}"/>
              </a:ext>
            </a:extLst>
          </p:cNvPr>
          <p:cNvSpPr txBox="1"/>
          <p:nvPr/>
        </p:nvSpPr>
        <p:spPr>
          <a:xfrm>
            <a:off x="5629221" y="1867819"/>
            <a:ext cx="923330" cy="553998"/>
          </a:xfrm>
          <a:prstGeom prst="rect">
            <a:avLst/>
          </a:prstGeom>
          <a:noFill/>
        </p:spPr>
        <p:txBody>
          <a:bodyPr wrap="none" lIns="0" tIns="0" rIns="0" bIns="0" rtlCol="0">
            <a:spAutoFit/>
          </a:bodyPr>
          <a:lstStyle/>
          <a:p>
            <a:pPr algn="ctr"/>
            <a:r>
              <a:rPr lang="zh-CN" altLang="en-US" dirty="0">
                <a:solidFill>
                  <a:schemeClr val="tx1">
                    <a:lumMod val="65000"/>
                    <a:lumOff val="35000"/>
                  </a:schemeClr>
                </a:solidFill>
              </a:rPr>
              <a:t>人工智能</a:t>
            </a:r>
            <a:endParaRPr lang="en-US" altLang="zh-CN" dirty="0">
              <a:solidFill>
                <a:schemeClr val="tx1">
                  <a:lumMod val="65000"/>
                  <a:lumOff val="35000"/>
                </a:schemeClr>
              </a:solidFill>
            </a:endParaRPr>
          </a:p>
          <a:p>
            <a:pPr algn="ctr"/>
            <a:r>
              <a:rPr lang="zh-CN" altLang="en-US" dirty="0">
                <a:solidFill>
                  <a:schemeClr val="tx1">
                    <a:lumMod val="65000"/>
                    <a:lumOff val="35000"/>
                  </a:schemeClr>
                </a:solidFill>
              </a:rPr>
              <a:t>转向应用</a:t>
            </a:r>
          </a:p>
        </p:txBody>
      </p:sp>
      <p:sp>
        <p:nvSpPr>
          <p:cNvPr id="59" name="文本框 58">
            <a:extLst>
              <a:ext uri="{FF2B5EF4-FFF2-40B4-BE49-F238E27FC236}">
                <a16:creationId xmlns:a16="http://schemas.microsoft.com/office/drawing/2014/main" id="{29D3C48C-73BA-496D-9CC7-8C761F0BC840}"/>
              </a:ext>
            </a:extLst>
          </p:cNvPr>
          <p:cNvSpPr txBox="1"/>
          <p:nvPr/>
        </p:nvSpPr>
        <p:spPr>
          <a:xfrm>
            <a:off x="7610289" y="4944652"/>
            <a:ext cx="923330" cy="553998"/>
          </a:xfrm>
          <a:prstGeom prst="rect">
            <a:avLst/>
          </a:prstGeom>
          <a:noFill/>
        </p:spPr>
        <p:txBody>
          <a:bodyPr wrap="none" lIns="0" tIns="0" rIns="0" bIns="0" rtlCol="0">
            <a:spAutoFit/>
          </a:bodyPr>
          <a:lstStyle/>
          <a:p>
            <a:pPr algn="ctr"/>
            <a:r>
              <a:rPr lang="zh-CN" altLang="en-US" dirty="0">
                <a:solidFill>
                  <a:schemeClr val="tx1">
                    <a:lumMod val="65000"/>
                    <a:lumOff val="35000"/>
                  </a:schemeClr>
                </a:solidFill>
              </a:rPr>
              <a:t>多项研究</a:t>
            </a:r>
            <a:endParaRPr lang="en-US" altLang="zh-CN" dirty="0">
              <a:solidFill>
                <a:schemeClr val="tx1">
                  <a:lumMod val="65000"/>
                  <a:lumOff val="35000"/>
                </a:schemeClr>
              </a:solidFill>
            </a:endParaRPr>
          </a:p>
          <a:p>
            <a:pPr algn="ctr"/>
            <a:r>
              <a:rPr lang="zh-CN" altLang="en-US" dirty="0">
                <a:solidFill>
                  <a:schemeClr val="tx1">
                    <a:lumMod val="65000"/>
                    <a:lumOff val="35000"/>
                  </a:schemeClr>
                </a:solidFill>
              </a:rPr>
              <a:t>发展缓慢</a:t>
            </a:r>
          </a:p>
        </p:txBody>
      </p:sp>
      <p:sp>
        <p:nvSpPr>
          <p:cNvPr id="61" name="文本框 60">
            <a:extLst>
              <a:ext uri="{FF2B5EF4-FFF2-40B4-BE49-F238E27FC236}">
                <a16:creationId xmlns:a16="http://schemas.microsoft.com/office/drawing/2014/main" id="{587C2CDA-285B-4682-8E88-70D4C993F319}"/>
              </a:ext>
            </a:extLst>
          </p:cNvPr>
          <p:cNvSpPr txBox="1"/>
          <p:nvPr/>
        </p:nvSpPr>
        <p:spPr>
          <a:xfrm>
            <a:off x="9360525" y="1867819"/>
            <a:ext cx="1384995" cy="553998"/>
          </a:xfrm>
          <a:prstGeom prst="rect">
            <a:avLst/>
          </a:prstGeom>
          <a:noFill/>
        </p:spPr>
        <p:txBody>
          <a:bodyPr wrap="none" lIns="0" tIns="0" rIns="0" bIns="0" rtlCol="0">
            <a:spAutoFit/>
          </a:bodyPr>
          <a:lstStyle/>
          <a:p>
            <a:pPr algn="ctr"/>
            <a:r>
              <a:rPr lang="zh-CN" altLang="en-US" dirty="0">
                <a:solidFill>
                  <a:schemeClr val="tx1">
                    <a:lumMod val="65000"/>
                    <a:lumOff val="35000"/>
                  </a:schemeClr>
                </a:solidFill>
              </a:rPr>
              <a:t>统计机器学习</a:t>
            </a:r>
            <a:endParaRPr lang="en-US" altLang="zh-CN" dirty="0">
              <a:solidFill>
                <a:schemeClr val="tx1">
                  <a:lumMod val="65000"/>
                  <a:lumOff val="35000"/>
                </a:schemeClr>
              </a:solidFill>
            </a:endParaRPr>
          </a:p>
          <a:p>
            <a:pPr algn="ctr"/>
            <a:r>
              <a:rPr lang="zh-CN" altLang="en-US" dirty="0">
                <a:solidFill>
                  <a:schemeClr val="tx1">
                    <a:lumMod val="65000"/>
                    <a:lumOff val="35000"/>
                  </a:schemeClr>
                </a:solidFill>
              </a:rPr>
              <a:t>互联网推动</a:t>
            </a:r>
          </a:p>
        </p:txBody>
      </p:sp>
      <p:sp>
        <p:nvSpPr>
          <p:cNvPr id="5" name="文本占位符 4">
            <a:extLst>
              <a:ext uri="{FF2B5EF4-FFF2-40B4-BE49-F238E27FC236}">
                <a16:creationId xmlns:a16="http://schemas.microsoft.com/office/drawing/2014/main" id="{ABF2A043-935B-420A-BCB9-132BD9E5EBF2}"/>
              </a:ext>
            </a:extLst>
          </p:cNvPr>
          <p:cNvSpPr>
            <a:spLocks noGrp="1"/>
          </p:cNvSpPr>
          <p:nvPr>
            <p:ph type="body" sz="quarter" idx="10"/>
          </p:nvPr>
        </p:nvSpPr>
        <p:spPr>
          <a:xfrm>
            <a:off x="660400" y="530226"/>
            <a:ext cx="4351337" cy="554037"/>
          </a:xfrm>
        </p:spPr>
        <p:txBody>
          <a:bodyPr/>
          <a:lstStyle/>
          <a:p>
            <a:r>
              <a:rPr lang="zh-CN" altLang="en-US" dirty="0"/>
              <a:t>发展历程</a:t>
            </a:r>
          </a:p>
        </p:txBody>
      </p:sp>
      <p:sp>
        <p:nvSpPr>
          <p:cNvPr id="25" name="文本框 24">
            <a:extLst>
              <a:ext uri="{FF2B5EF4-FFF2-40B4-BE49-F238E27FC236}">
                <a16:creationId xmlns:a16="http://schemas.microsoft.com/office/drawing/2014/main" id="{040B7009-99D5-420B-9722-ADE52DF6D243}"/>
              </a:ext>
            </a:extLst>
          </p:cNvPr>
          <p:cNvSpPr txBox="1"/>
          <p:nvPr/>
        </p:nvSpPr>
        <p:spPr>
          <a:xfrm>
            <a:off x="3670595" y="3453357"/>
            <a:ext cx="878446" cy="430887"/>
          </a:xfrm>
          <a:prstGeom prst="rect">
            <a:avLst/>
          </a:prstGeom>
          <a:noFill/>
        </p:spPr>
        <p:txBody>
          <a:bodyPr wrap="none" lIns="0" tIns="0" rIns="0" bIns="0" rtlCol="0">
            <a:spAutoFit/>
          </a:bodyPr>
          <a:lstStyle/>
          <a:p>
            <a:pPr algn="l"/>
            <a:r>
              <a:rPr lang="en-US" altLang="zh-CN" sz="2800" dirty="0">
                <a:solidFill>
                  <a:schemeClr val="accent4"/>
                </a:solidFill>
              </a:rPr>
              <a:t>20XX</a:t>
            </a:r>
            <a:endParaRPr lang="zh-CN" altLang="en-US" sz="2800" dirty="0">
              <a:solidFill>
                <a:schemeClr val="accent4"/>
              </a:solidFill>
            </a:endParaRPr>
          </a:p>
        </p:txBody>
      </p:sp>
      <p:sp>
        <p:nvSpPr>
          <p:cNvPr id="26" name="文本框 25">
            <a:extLst>
              <a:ext uri="{FF2B5EF4-FFF2-40B4-BE49-F238E27FC236}">
                <a16:creationId xmlns:a16="http://schemas.microsoft.com/office/drawing/2014/main" id="{CDC29FC1-F04F-4532-825C-1D578ECC2D28}"/>
              </a:ext>
            </a:extLst>
          </p:cNvPr>
          <p:cNvSpPr txBox="1"/>
          <p:nvPr/>
        </p:nvSpPr>
        <p:spPr>
          <a:xfrm>
            <a:off x="5651663" y="3453357"/>
            <a:ext cx="878446" cy="430887"/>
          </a:xfrm>
          <a:prstGeom prst="rect">
            <a:avLst/>
          </a:prstGeom>
          <a:noFill/>
        </p:spPr>
        <p:txBody>
          <a:bodyPr wrap="none" lIns="0" tIns="0" rIns="0" bIns="0" rtlCol="0">
            <a:spAutoFit/>
          </a:bodyPr>
          <a:lstStyle/>
          <a:p>
            <a:pPr algn="l"/>
            <a:r>
              <a:rPr lang="en-US" altLang="zh-CN" sz="2800" dirty="0">
                <a:solidFill>
                  <a:schemeClr val="accent4"/>
                </a:solidFill>
              </a:rPr>
              <a:t>20XX</a:t>
            </a:r>
            <a:endParaRPr lang="zh-CN" altLang="en-US" sz="2800" dirty="0">
              <a:solidFill>
                <a:schemeClr val="accent4"/>
              </a:solidFill>
            </a:endParaRPr>
          </a:p>
        </p:txBody>
      </p:sp>
      <p:sp>
        <p:nvSpPr>
          <p:cNvPr id="27" name="文本框 26">
            <a:extLst>
              <a:ext uri="{FF2B5EF4-FFF2-40B4-BE49-F238E27FC236}">
                <a16:creationId xmlns:a16="http://schemas.microsoft.com/office/drawing/2014/main" id="{D3427A1B-D32B-48B4-A5BE-4A243559424E}"/>
              </a:ext>
            </a:extLst>
          </p:cNvPr>
          <p:cNvSpPr txBox="1"/>
          <p:nvPr/>
        </p:nvSpPr>
        <p:spPr>
          <a:xfrm>
            <a:off x="7632731" y="3453357"/>
            <a:ext cx="878446" cy="430887"/>
          </a:xfrm>
          <a:prstGeom prst="rect">
            <a:avLst/>
          </a:prstGeom>
          <a:noFill/>
        </p:spPr>
        <p:txBody>
          <a:bodyPr wrap="none" lIns="0" tIns="0" rIns="0" bIns="0" rtlCol="0">
            <a:spAutoFit/>
          </a:bodyPr>
          <a:lstStyle/>
          <a:p>
            <a:pPr algn="l"/>
            <a:r>
              <a:rPr lang="en-US" altLang="zh-CN" sz="2800" dirty="0">
                <a:solidFill>
                  <a:schemeClr val="accent4"/>
                </a:solidFill>
              </a:rPr>
              <a:t>20XX</a:t>
            </a:r>
            <a:endParaRPr lang="zh-CN" altLang="en-US" sz="2800" dirty="0">
              <a:solidFill>
                <a:schemeClr val="accent4"/>
              </a:solidFill>
            </a:endParaRPr>
          </a:p>
        </p:txBody>
      </p:sp>
      <p:sp>
        <p:nvSpPr>
          <p:cNvPr id="28" name="文本框 27">
            <a:extLst>
              <a:ext uri="{FF2B5EF4-FFF2-40B4-BE49-F238E27FC236}">
                <a16:creationId xmlns:a16="http://schemas.microsoft.com/office/drawing/2014/main" id="{D32852A3-10CE-4BCF-8065-8F5334E8882E}"/>
              </a:ext>
            </a:extLst>
          </p:cNvPr>
          <p:cNvSpPr txBox="1"/>
          <p:nvPr/>
        </p:nvSpPr>
        <p:spPr>
          <a:xfrm>
            <a:off x="9613799" y="3453357"/>
            <a:ext cx="878446" cy="430887"/>
          </a:xfrm>
          <a:prstGeom prst="rect">
            <a:avLst/>
          </a:prstGeom>
          <a:noFill/>
        </p:spPr>
        <p:txBody>
          <a:bodyPr wrap="none" lIns="0" tIns="0" rIns="0" bIns="0" rtlCol="0">
            <a:spAutoFit/>
          </a:bodyPr>
          <a:lstStyle/>
          <a:p>
            <a:pPr algn="l"/>
            <a:r>
              <a:rPr lang="en-US" altLang="zh-CN" sz="2800" dirty="0">
                <a:solidFill>
                  <a:schemeClr val="accent4"/>
                </a:solidFill>
              </a:rPr>
              <a:t>20XX</a:t>
            </a:r>
            <a:endParaRPr lang="zh-CN" altLang="en-US" sz="2800" dirty="0">
              <a:solidFill>
                <a:schemeClr val="accent4"/>
              </a:solidFill>
            </a:endParaRPr>
          </a:p>
        </p:txBody>
      </p:sp>
    </p:spTree>
    <p:extLst>
      <p:ext uri="{BB962C8B-B14F-4D97-AF65-F5344CB8AC3E}">
        <p14:creationId xmlns:p14="http://schemas.microsoft.com/office/powerpoint/2010/main" val="1188501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AF83418B-7687-4BD5-BE83-F237B3C0DEC6}"/>
              </a:ext>
            </a:extLst>
          </p:cNvPr>
          <p:cNvSpPr txBox="1"/>
          <p:nvPr/>
        </p:nvSpPr>
        <p:spPr>
          <a:xfrm>
            <a:off x="554567" y="790311"/>
            <a:ext cx="849592" cy="3062377"/>
          </a:xfrm>
          <a:prstGeom prst="rect">
            <a:avLst/>
          </a:prstGeom>
          <a:noFill/>
        </p:spPr>
        <p:txBody>
          <a:bodyPr wrap="none" lIns="0" tIns="0" rIns="0" bIns="0" rtlCol="0">
            <a:spAutoFit/>
          </a:bodyPr>
          <a:lstStyle/>
          <a:p>
            <a:pPr algn="l"/>
            <a:r>
              <a:rPr lang="en-US" altLang="zh-CN" sz="19900" dirty="0">
                <a:solidFill>
                  <a:schemeClr val="accent3">
                    <a:lumMod val="20000"/>
                    <a:lumOff val="80000"/>
                  </a:schemeClr>
                </a:solidFill>
              </a:rPr>
              <a:t>“</a:t>
            </a:r>
            <a:endParaRPr lang="zh-CN" altLang="en-US" sz="19900" dirty="0">
              <a:solidFill>
                <a:schemeClr val="accent3">
                  <a:lumMod val="20000"/>
                  <a:lumOff val="80000"/>
                </a:schemeClr>
              </a:solidFill>
            </a:endParaRPr>
          </a:p>
        </p:txBody>
      </p:sp>
      <p:sp>
        <p:nvSpPr>
          <p:cNvPr id="8" name="文本框 7">
            <a:extLst>
              <a:ext uri="{FF2B5EF4-FFF2-40B4-BE49-F238E27FC236}">
                <a16:creationId xmlns:a16="http://schemas.microsoft.com/office/drawing/2014/main" id="{34EC7F3A-7574-4772-A967-9C7113EC0AAF}"/>
              </a:ext>
            </a:extLst>
          </p:cNvPr>
          <p:cNvSpPr txBox="1"/>
          <p:nvPr/>
        </p:nvSpPr>
        <p:spPr>
          <a:xfrm>
            <a:off x="1428055" y="2691232"/>
            <a:ext cx="4558992" cy="2028119"/>
          </a:xfrm>
          <a:prstGeom prst="rect">
            <a:avLst/>
          </a:prstGeom>
          <a:noFill/>
        </p:spPr>
        <p:txBody>
          <a:bodyPr wrap="square" lIns="0" tIns="0" rIns="0" bIns="0" rtlCol="0">
            <a:spAutoFit/>
          </a:bodyPr>
          <a:lstStyle/>
          <a:p>
            <a:pPr algn="l">
              <a:lnSpc>
                <a:spcPct val="150000"/>
              </a:lnSpc>
            </a:pPr>
            <a:r>
              <a:rPr lang="en-US" altLang="zh-CN" spc="300" dirty="0">
                <a:solidFill>
                  <a:schemeClr val="tx1">
                    <a:lumMod val="75000"/>
                    <a:lumOff val="25000"/>
                  </a:schemeClr>
                </a:solidFill>
              </a:rPr>
              <a:t>20XX</a:t>
            </a:r>
            <a:r>
              <a:rPr lang="zh-CN" altLang="en-US" spc="300" dirty="0">
                <a:solidFill>
                  <a:schemeClr val="tx1">
                    <a:lumMod val="75000"/>
                    <a:lumOff val="25000"/>
                  </a:schemeClr>
                </a:solidFill>
              </a:rPr>
              <a:t>年，在</a:t>
            </a:r>
            <a:r>
              <a:rPr lang="en-US" altLang="zh-CN" spc="300" dirty="0">
                <a:solidFill>
                  <a:schemeClr val="tx1">
                    <a:lumMod val="75000"/>
                    <a:lumOff val="25000"/>
                  </a:schemeClr>
                </a:solidFill>
              </a:rPr>
              <a:t>XXXX</a:t>
            </a:r>
            <a:r>
              <a:rPr lang="zh-CN" altLang="en-US" spc="300" dirty="0">
                <a:solidFill>
                  <a:schemeClr val="tx1">
                    <a:lumMod val="75000"/>
                    <a:lumOff val="25000"/>
                  </a:schemeClr>
                </a:solidFill>
              </a:rPr>
              <a:t>图像识别挑战赛中，</a:t>
            </a:r>
            <a:r>
              <a:rPr lang="en-US" altLang="zh-CN" spc="300" dirty="0">
                <a:solidFill>
                  <a:schemeClr val="tx1">
                    <a:lumMod val="75000"/>
                    <a:lumOff val="25000"/>
                  </a:schemeClr>
                </a:solidFill>
              </a:rPr>
              <a:t>XXX</a:t>
            </a:r>
            <a:r>
              <a:rPr lang="zh-CN" altLang="en-US" spc="300" dirty="0">
                <a:solidFill>
                  <a:schemeClr val="tx1">
                    <a:lumMod val="75000"/>
                    <a:lumOff val="25000"/>
                  </a:schemeClr>
                </a:solidFill>
              </a:rPr>
              <a:t>大学的</a:t>
            </a:r>
            <a:r>
              <a:rPr lang="en-US" altLang="zh-CN" spc="300" dirty="0">
                <a:solidFill>
                  <a:schemeClr val="tx1">
                    <a:lumMod val="75000"/>
                    <a:lumOff val="25000"/>
                  </a:schemeClr>
                </a:solidFill>
              </a:rPr>
              <a:t>HXXX</a:t>
            </a:r>
            <a:r>
              <a:rPr lang="zh-CN" altLang="en-US" spc="300" dirty="0">
                <a:solidFill>
                  <a:schemeClr val="tx1">
                    <a:lumMod val="75000"/>
                    <a:lumOff val="25000"/>
                  </a:schemeClr>
                </a:solidFill>
              </a:rPr>
              <a:t>教授及其团队奖图像识别错误率降低到</a:t>
            </a:r>
            <a:r>
              <a:rPr lang="en-US" altLang="zh-CN" spc="300" dirty="0">
                <a:solidFill>
                  <a:schemeClr val="tx1">
                    <a:lumMod val="75000"/>
                    <a:lumOff val="25000"/>
                  </a:schemeClr>
                </a:solidFill>
              </a:rPr>
              <a:t>15.3%</a:t>
            </a:r>
            <a:r>
              <a:rPr lang="zh-CN" altLang="en-US" spc="300" dirty="0">
                <a:solidFill>
                  <a:schemeClr val="tx1">
                    <a:lumMod val="75000"/>
                    <a:lumOff val="25000"/>
                  </a:schemeClr>
                </a:solidFill>
              </a:rPr>
              <a:t>，通过深度学习，人工智能得到近一步的发展，也掀起了一股人工智能的热潮。</a:t>
            </a:r>
          </a:p>
        </p:txBody>
      </p:sp>
      <p:sp>
        <p:nvSpPr>
          <p:cNvPr id="9" name="文本框 8">
            <a:extLst>
              <a:ext uri="{FF2B5EF4-FFF2-40B4-BE49-F238E27FC236}">
                <a16:creationId xmlns:a16="http://schemas.microsoft.com/office/drawing/2014/main" id="{2CA782AF-A15A-4800-8EBD-B5D3C35A7C24}"/>
              </a:ext>
            </a:extLst>
          </p:cNvPr>
          <p:cNvSpPr txBox="1"/>
          <p:nvPr/>
        </p:nvSpPr>
        <p:spPr>
          <a:xfrm>
            <a:off x="1428055" y="1957288"/>
            <a:ext cx="3590727" cy="430887"/>
          </a:xfrm>
          <a:prstGeom prst="rect">
            <a:avLst/>
          </a:prstGeom>
          <a:noFill/>
        </p:spPr>
        <p:txBody>
          <a:bodyPr wrap="none" lIns="0" tIns="0" rIns="0" bIns="0" rtlCol="0">
            <a:spAutoFit/>
          </a:bodyPr>
          <a:lstStyle/>
          <a:p>
            <a:pPr algn="l"/>
            <a:r>
              <a:rPr lang="zh-CN" altLang="en-US" sz="2800" dirty="0">
                <a:gradFill>
                  <a:gsLst>
                    <a:gs pos="0">
                      <a:schemeClr val="accent1"/>
                    </a:gs>
                    <a:gs pos="100000">
                      <a:schemeClr val="accent2"/>
                    </a:gs>
                  </a:gsLst>
                  <a:lin ang="0" scaled="0"/>
                </a:gradFill>
                <a:latin typeface="+mj-ea"/>
                <a:ea typeface="+mj-ea"/>
              </a:rPr>
              <a:t>深度学习促进人工智能</a:t>
            </a:r>
          </a:p>
        </p:txBody>
      </p:sp>
      <p:cxnSp>
        <p:nvCxnSpPr>
          <p:cNvPr id="10" name="直接连接符 9">
            <a:extLst>
              <a:ext uri="{FF2B5EF4-FFF2-40B4-BE49-F238E27FC236}">
                <a16:creationId xmlns:a16="http://schemas.microsoft.com/office/drawing/2014/main" id="{53ED5E0D-AE80-4BD6-B8EB-BA7E4977F750}"/>
              </a:ext>
            </a:extLst>
          </p:cNvPr>
          <p:cNvCxnSpPr>
            <a:cxnSpLocks/>
          </p:cNvCxnSpPr>
          <p:nvPr/>
        </p:nvCxnSpPr>
        <p:spPr>
          <a:xfrm>
            <a:off x="1428055" y="2599909"/>
            <a:ext cx="749300"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A5C88263-7AB4-4742-A7A4-D42F4F1D7AD8}"/>
              </a:ext>
            </a:extLst>
          </p:cNvPr>
          <p:cNvSpPr txBox="1"/>
          <p:nvPr/>
        </p:nvSpPr>
        <p:spPr>
          <a:xfrm>
            <a:off x="6089650" y="4437699"/>
            <a:ext cx="849592" cy="3062377"/>
          </a:xfrm>
          <a:prstGeom prst="rect">
            <a:avLst/>
          </a:prstGeom>
          <a:noFill/>
        </p:spPr>
        <p:txBody>
          <a:bodyPr wrap="none" lIns="0" tIns="0" rIns="0" bIns="0" rtlCol="0">
            <a:spAutoFit/>
          </a:bodyPr>
          <a:lstStyle/>
          <a:p>
            <a:pPr algn="l"/>
            <a:r>
              <a:rPr lang="en-US" altLang="zh-CN" sz="19900" dirty="0">
                <a:solidFill>
                  <a:schemeClr val="accent3">
                    <a:lumMod val="20000"/>
                    <a:lumOff val="80000"/>
                  </a:schemeClr>
                </a:solidFill>
              </a:rPr>
              <a:t>”</a:t>
            </a:r>
            <a:endParaRPr lang="zh-CN" altLang="en-US" sz="19900" dirty="0">
              <a:solidFill>
                <a:schemeClr val="accent3">
                  <a:lumMod val="20000"/>
                  <a:lumOff val="80000"/>
                </a:schemeClr>
              </a:solidFill>
            </a:endParaRPr>
          </a:p>
        </p:txBody>
      </p:sp>
      <p:graphicFrame>
        <p:nvGraphicFramePr>
          <p:cNvPr id="15" name="图表 14">
            <a:extLst>
              <a:ext uri="{FF2B5EF4-FFF2-40B4-BE49-F238E27FC236}">
                <a16:creationId xmlns:a16="http://schemas.microsoft.com/office/drawing/2014/main" id="{6EE2B99B-806E-455D-A3A3-83B95990097D}"/>
              </a:ext>
            </a:extLst>
          </p:cNvPr>
          <p:cNvGraphicFramePr/>
          <p:nvPr>
            <p:extLst>
              <p:ext uri="{D42A27DB-BD31-4B8C-83A1-F6EECF244321}">
                <p14:modId xmlns:p14="http://schemas.microsoft.com/office/powerpoint/2010/main" val="4162808586"/>
              </p:ext>
            </p:extLst>
          </p:nvPr>
        </p:nvGraphicFramePr>
        <p:xfrm>
          <a:off x="7312722" y="1957288"/>
          <a:ext cx="4206178" cy="2804119"/>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占位符 4">
            <a:extLst>
              <a:ext uri="{FF2B5EF4-FFF2-40B4-BE49-F238E27FC236}">
                <a16:creationId xmlns:a16="http://schemas.microsoft.com/office/drawing/2014/main" id="{E915E735-ECA5-4534-9EF3-13CC3AD97551}"/>
              </a:ext>
            </a:extLst>
          </p:cNvPr>
          <p:cNvSpPr>
            <a:spLocks noGrp="1"/>
          </p:cNvSpPr>
          <p:nvPr>
            <p:ph type="body" sz="quarter" idx="10"/>
          </p:nvPr>
        </p:nvSpPr>
        <p:spPr>
          <a:xfrm>
            <a:off x="667445" y="530226"/>
            <a:ext cx="4351337" cy="554037"/>
          </a:xfrm>
        </p:spPr>
        <p:txBody>
          <a:bodyPr/>
          <a:lstStyle/>
          <a:p>
            <a:r>
              <a:rPr lang="zh-CN" altLang="en-US" dirty="0"/>
              <a:t>爆发时期</a:t>
            </a:r>
          </a:p>
        </p:txBody>
      </p:sp>
    </p:spTree>
    <p:extLst>
      <p:ext uri="{BB962C8B-B14F-4D97-AF65-F5344CB8AC3E}">
        <p14:creationId xmlns:p14="http://schemas.microsoft.com/office/powerpoint/2010/main" val="1808631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39BF773-772B-4587-9947-A3B979EBA48B}"/>
              </a:ext>
            </a:extLst>
          </p:cNvPr>
          <p:cNvSpPr txBox="1"/>
          <p:nvPr/>
        </p:nvSpPr>
        <p:spPr>
          <a:xfrm>
            <a:off x="660400" y="474705"/>
            <a:ext cx="2769989" cy="553998"/>
          </a:xfrm>
          <a:prstGeom prst="rect">
            <a:avLst/>
          </a:prstGeom>
          <a:noFill/>
        </p:spPr>
        <p:txBody>
          <a:bodyPr wrap="none" lIns="0" tIns="0" rIns="0" bIns="0" rtlCol="0">
            <a:spAutoFit/>
          </a:bodyPr>
          <a:lstStyle/>
          <a:p>
            <a:pPr algn="l"/>
            <a:r>
              <a:rPr lang="zh-CN" altLang="en-US" sz="3600" dirty="0">
                <a:latin typeface="+mj-ea"/>
                <a:ea typeface="+mj-ea"/>
              </a:rPr>
              <a:t>热门研究内容</a:t>
            </a:r>
          </a:p>
        </p:txBody>
      </p:sp>
      <p:sp>
        <p:nvSpPr>
          <p:cNvPr id="21" name="椭圆 20">
            <a:extLst>
              <a:ext uri="{FF2B5EF4-FFF2-40B4-BE49-F238E27FC236}">
                <a16:creationId xmlns:a16="http://schemas.microsoft.com/office/drawing/2014/main" id="{95114E0B-C05B-4DC7-89E9-F177010B2CB8}"/>
              </a:ext>
            </a:extLst>
          </p:cNvPr>
          <p:cNvSpPr/>
          <p:nvPr/>
        </p:nvSpPr>
        <p:spPr>
          <a:xfrm>
            <a:off x="1791012" y="1664447"/>
            <a:ext cx="1334408" cy="13344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7478A94B-E5E1-41D7-9EA5-9197F3BD92B0}"/>
              </a:ext>
            </a:extLst>
          </p:cNvPr>
          <p:cNvGrpSpPr/>
          <p:nvPr/>
        </p:nvGrpSpPr>
        <p:grpSpPr>
          <a:xfrm>
            <a:off x="2221616" y="2024053"/>
            <a:ext cx="459859" cy="593123"/>
            <a:chOff x="2221616" y="2024053"/>
            <a:chExt cx="459859" cy="593123"/>
          </a:xfrm>
        </p:grpSpPr>
        <p:sp>
          <p:nvSpPr>
            <p:cNvPr id="17" name="任意多边形: 形状 16">
              <a:extLst>
                <a:ext uri="{FF2B5EF4-FFF2-40B4-BE49-F238E27FC236}">
                  <a16:creationId xmlns:a16="http://schemas.microsoft.com/office/drawing/2014/main" id="{9BC59E6A-2BE4-4251-8ABC-A179D8C6F758}"/>
                </a:ext>
              </a:extLst>
            </p:cNvPr>
            <p:cNvSpPr/>
            <p:nvPr/>
          </p:nvSpPr>
          <p:spPr>
            <a:xfrm>
              <a:off x="2281922" y="2507359"/>
              <a:ext cx="351415" cy="109817"/>
            </a:xfrm>
            <a:custGeom>
              <a:avLst/>
              <a:gdLst>
                <a:gd name="connsiteX0" fmla="*/ 296507 w 351415"/>
                <a:gd name="connsiteY0" fmla="*/ 0 h 109817"/>
                <a:gd name="connsiteX1" fmla="*/ 54909 w 351415"/>
                <a:gd name="connsiteY1" fmla="*/ 0 h 109817"/>
                <a:gd name="connsiteX2" fmla="*/ 0 w 351415"/>
                <a:gd name="connsiteY2" fmla="*/ 54909 h 109817"/>
                <a:gd name="connsiteX3" fmla="*/ 54909 w 351415"/>
                <a:gd name="connsiteY3" fmla="*/ 109818 h 109817"/>
                <a:gd name="connsiteX4" fmla="*/ 296507 w 351415"/>
                <a:gd name="connsiteY4" fmla="*/ 109818 h 109817"/>
                <a:gd name="connsiteX5" fmla="*/ 351416 w 351415"/>
                <a:gd name="connsiteY5" fmla="*/ 54909 h 109817"/>
                <a:gd name="connsiteX6" fmla="*/ 296507 w 351415"/>
                <a:gd name="connsiteY6" fmla="*/ 0 h 109817"/>
                <a:gd name="connsiteX7" fmla="*/ 69551 w 351415"/>
                <a:gd name="connsiteY7" fmla="*/ 76872 h 109817"/>
                <a:gd name="connsiteX8" fmla="*/ 47588 w 351415"/>
                <a:gd name="connsiteY8" fmla="*/ 54909 h 109817"/>
                <a:gd name="connsiteX9" fmla="*/ 69551 w 351415"/>
                <a:gd name="connsiteY9" fmla="*/ 32945 h 109817"/>
                <a:gd name="connsiteX10" fmla="*/ 91515 w 351415"/>
                <a:gd name="connsiteY10" fmla="*/ 54909 h 109817"/>
                <a:gd name="connsiteX11" fmla="*/ 69551 w 351415"/>
                <a:gd name="connsiteY11" fmla="*/ 76872 h 109817"/>
                <a:gd name="connsiteX12" fmla="*/ 175708 w 351415"/>
                <a:gd name="connsiteY12" fmla="*/ 76872 h 109817"/>
                <a:gd name="connsiteX13" fmla="*/ 153744 w 351415"/>
                <a:gd name="connsiteY13" fmla="*/ 54909 h 109817"/>
                <a:gd name="connsiteX14" fmla="*/ 175708 w 351415"/>
                <a:gd name="connsiteY14" fmla="*/ 32945 h 109817"/>
                <a:gd name="connsiteX15" fmla="*/ 197671 w 351415"/>
                <a:gd name="connsiteY15" fmla="*/ 54909 h 109817"/>
                <a:gd name="connsiteX16" fmla="*/ 175708 w 351415"/>
                <a:gd name="connsiteY16" fmla="*/ 76872 h 109817"/>
                <a:gd name="connsiteX17" fmla="*/ 281865 w 351415"/>
                <a:gd name="connsiteY17" fmla="*/ 76872 h 109817"/>
                <a:gd name="connsiteX18" fmla="*/ 259901 w 351415"/>
                <a:gd name="connsiteY18" fmla="*/ 54909 h 109817"/>
                <a:gd name="connsiteX19" fmla="*/ 281865 w 351415"/>
                <a:gd name="connsiteY19" fmla="*/ 32945 h 109817"/>
                <a:gd name="connsiteX20" fmla="*/ 303828 w 351415"/>
                <a:gd name="connsiteY20" fmla="*/ 54909 h 109817"/>
                <a:gd name="connsiteX21" fmla="*/ 281865 w 351415"/>
                <a:gd name="connsiteY21" fmla="*/ 76872 h 10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415" h="109817">
                  <a:moveTo>
                    <a:pt x="296507" y="0"/>
                  </a:moveTo>
                  <a:lnTo>
                    <a:pt x="54909" y="0"/>
                  </a:lnTo>
                  <a:cubicBezTo>
                    <a:pt x="24584" y="0"/>
                    <a:pt x="0" y="24584"/>
                    <a:pt x="0" y="54909"/>
                  </a:cubicBezTo>
                  <a:cubicBezTo>
                    <a:pt x="0" y="85234"/>
                    <a:pt x="24584" y="109818"/>
                    <a:pt x="54909" y="109818"/>
                  </a:cubicBezTo>
                  <a:lnTo>
                    <a:pt x="296507" y="109818"/>
                  </a:lnTo>
                  <a:cubicBezTo>
                    <a:pt x="326832" y="109818"/>
                    <a:pt x="351416" y="85234"/>
                    <a:pt x="351416" y="54909"/>
                  </a:cubicBezTo>
                  <a:cubicBezTo>
                    <a:pt x="351416" y="24584"/>
                    <a:pt x="326832" y="0"/>
                    <a:pt x="296507" y="0"/>
                  </a:cubicBezTo>
                  <a:close/>
                  <a:moveTo>
                    <a:pt x="69551" y="76872"/>
                  </a:moveTo>
                  <a:cubicBezTo>
                    <a:pt x="57421" y="76872"/>
                    <a:pt x="47588" y="67039"/>
                    <a:pt x="47588" y="54909"/>
                  </a:cubicBezTo>
                  <a:cubicBezTo>
                    <a:pt x="47588" y="42778"/>
                    <a:pt x="57421" y="32945"/>
                    <a:pt x="69551" y="32945"/>
                  </a:cubicBezTo>
                  <a:cubicBezTo>
                    <a:pt x="81682" y="32945"/>
                    <a:pt x="91515" y="42778"/>
                    <a:pt x="91515" y="54909"/>
                  </a:cubicBezTo>
                  <a:cubicBezTo>
                    <a:pt x="91515" y="67039"/>
                    <a:pt x="81682" y="76872"/>
                    <a:pt x="69551" y="76872"/>
                  </a:cubicBezTo>
                  <a:close/>
                  <a:moveTo>
                    <a:pt x="175708" y="76872"/>
                  </a:moveTo>
                  <a:cubicBezTo>
                    <a:pt x="163578" y="76872"/>
                    <a:pt x="153744" y="67039"/>
                    <a:pt x="153744" y="54909"/>
                  </a:cubicBezTo>
                  <a:cubicBezTo>
                    <a:pt x="153744" y="42778"/>
                    <a:pt x="163578" y="32945"/>
                    <a:pt x="175708" y="32945"/>
                  </a:cubicBezTo>
                  <a:cubicBezTo>
                    <a:pt x="187838" y="32945"/>
                    <a:pt x="197671" y="42778"/>
                    <a:pt x="197671" y="54909"/>
                  </a:cubicBezTo>
                  <a:cubicBezTo>
                    <a:pt x="197671" y="67039"/>
                    <a:pt x="187838" y="76872"/>
                    <a:pt x="175708" y="76872"/>
                  </a:cubicBezTo>
                  <a:close/>
                  <a:moveTo>
                    <a:pt x="281865" y="76872"/>
                  </a:moveTo>
                  <a:cubicBezTo>
                    <a:pt x="269734" y="76872"/>
                    <a:pt x="259901" y="67039"/>
                    <a:pt x="259901" y="54909"/>
                  </a:cubicBezTo>
                  <a:cubicBezTo>
                    <a:pt x="259901" y="42778"/>
                    <a:pt x="269734" y="32945"/>
                    <a:pt x="281865" y="32945"/>
                  </a:cubicBezTo>
                  <a:cubicBezTo>
                    <a:pt x="293995" y="32945"/>
                    <a:pt x="303828" y="42778"/>
                    <a:pt x="303828" y="54909"/>
                  </a:cubicBezTo>
                  <a:cubicBezTo>
                    <a:pt x="303828" y="67039"/>
                    <a:pt x="293995" y="76872"/>
                    <a:pt x="281865" y="76872"/>
                  </a:cubicBezTo>
                  <a:close/>
                </a:path>
              </a:pathLst>
            </a:custGeom>
            <a:solidFill>
              <a:schemeClr val="bg1"/>
            </a:solidFill>
            <a:ln w="7243" cap="flat">
              <a:noFill/>
              <a:prstDash val="solid"/>
              <a:miter/>
            </a:ln>
          </p:spPr>
          <p:txBody>
            <a:bodyPr rtlCol="0" anchor="ctr"/>
            <a:lstStyle/>
            <a:p>
              <a:endParaRPr lang="zh-CN" altLang="en-US"/>
            </a:p>
          </p:txBody>
        </p:sp>
        <p:sp>
          <p:nvSpPr>
            <p:cNvPr id="18" name="任意多边形: 形状 17">
              <a:extLst>
                <a:ext uri="{FF2B5EF4-FFF2-40B4-BE49-F238E27FC236}">
                  <a16:creationId xmlns:a16="http://schemas.microsoft.com/office/drawing/2014/main" id="{00135A1A-D462-4435-A29E-AFA3288FCB41}"/>
                </a:ext>
              </a:extLst>
            </p:cNvPr>
            <p:cNvSpPr/>
            <p:nvPr/>
          </p:nvSpPr>
          <p:spPr>
            <a:xfrm>
              <a:off x="2486256" y="2174245"/>
              <a:ext cx="21963" cy="21963"/>
            </a:xfrm>
            <a:custGeom>
              <a:avLst/>
              <a:gdLst>
                <a:gd name="connsiteX0" fmla="*/ 21964 w 21963"/>
                <a:gd name="connsiteY0" fmla="*/ 10982 h 21963"/>
                <a:gd name="connsiteX1" fmla="*/ 10982 w 21963"/>
                <a:gd name="connsiteY1" fmla="*/ 21964 h 21963"/>
                <a:gd name="connsiteX2" fmla="*/ 0 w 21963"/>
                <a:gd name="connsiteY2" fmla="*/ 10982 h 21963"/>
                <a:gd name="connsiteX3" fmla="*/ 10982 w 21963"/>
                <a:gd name="connsiteY3" fmla="*/ 0 h 21963"/>
                <a:gd name="connsiteX4" fmla="*/ 21964 w 21963"/>
                <a:gd name="connsiteY4" fmla="*/ 10982 h 21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3" h="21963">
                  <a:moveTo>
                    <a:pt x="21964" y="10982"/>
                  </a:moveTo>
                  <a:cubicBezTo>
                    <a:pt x="21964" y="17047"/>
                    <a:pt x="17047" y="21964"/>
                    <a:pt x="10982" y="21964"/>
                  </a:cubicBezTo>
                  <a:cubicBezTo>
                    <a:pt x="4917" y="21964"/>
                    <a:pt x="0" y="17047"/>
                    <a:pt x="0" y="10982"/>
                  </a:cubicBezTo>
                  <a:cubicBezTo>
                    <a:pt x="0" y="4917"/>
                    <a:pt x="4917" y="0"/>
                    <a:pt x="10982" y="0"/>
                  </a:cubicBezTo>
                  <a:cubicBezTo>
                    <a:pt x="17047" y="0"/>
                    <a:pt x="21964" y="4917"/>
                    <a:pt x="21964" y="10982"/>
                  </a:cubicBezTo>
                  <a:close/>
                </a:path>
              </a:pathLst>
            </a:custGeom>
            <a:solidFill>
              <a:schemeClr val="bg1"/>
            </a:solidFill>
            <a:ln w="7243"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1432FF1E-2EEA-4D1E-BDF9-CD9585D175FF}"/>
                </a:ext>
              </a:extLst>
            </p:cNvPr>
            <p:cNvSpPr/>
            <p:nvPr/>
          </p:nvSpPr>
          <p:spPr>
            <a:xfrm>
              <a:off x="2363040" y="2024053"/>
              <a:ext cx="190350" cy="234385"/>
            </a:xfrm>
            <a:custGeom>
              <a:avLst/>
              <a:gdLst>
                <a:gd name="connsiteX0" fmla="*/ 158210 w 190350"/>
                <a:gd name="connsiteY0" fmla="*/ 87962 h 234385"/>
                <a:gd name="connsiteX1" fmla="*/ 109818 w 190350"/>
                <a:gd name="connsiteY1" fmla="*/ 87962 h 234385"/>
                <a:gd name="connsiteX2" fmla="*/ 109818 w 190350"/>
                <a:gd name="connsiteY2" fmla="*/ 54651 h 234385"/>
                <a:gd name="connsiteX3" fmla="*/ 120536 w 190350"/>
                <a:gd name="connsiteY3" fmla="*/ 14647 h 234385"/>
                <a:gd name="connsiteX4" fmla="*/ 80533 w 190350"/>
                <a:gd name="connsiteY4" fmla="*/ 3928 h 234385"/>
                <a:gd name="connsiteX5" fmla="*/ 69814 w 190350"/>
                <a:gd name="connsiteY5" fmla="*/ 43932 h 234385"/>
                <a:gd name="connsiteX6" fmla="*/ 80533 w 190350"/>
                <a:gd name="connsiteY6" fmla="*/ 54651 h 234385"/>
                <a:gd name="connsiteX7" fmla="*/ 80533 w 190350"/>
                <a:gd name="connsiteY7" fmla="*/ 87962 h 234385"/>
                <a:gd name="connsiteX8" fmla="*/ 32140 w 190350"/>
                <a:gd name="connsiteY8" fmla="*/ 87962 h 234385"/>
                <a:gd name="connsiteX9" fmla="*/ 0 w 190350"/>
                <a:gd name="connsiteY9" fmla="*/ 120102 h 234385"/>
                <a:gd name="connsiteX10" fmla="*/ 0 w 190350"/>
                <a:gd name="connsiteY10" fmla="*/ 202246 h 234385"/>
                <a:gd name="connsiteX11" fmla="*/ 32140 w 190350"/>
                <a:gd name="connsiteY11" fmla="*/ 234385 h 234385"/>
                <a:gd name="connsiteX12" fmla="*/ 158210 w 190350"/>
                <a:gd name="connsiteY12" fmla="*/ 234385 h 234385"/>
                <a:gd name="connsiteX13" fmla="*/ 190350 w 190350"/>
                <a:gd name="connsiteY13" fmla="*/ 202246 h 234385"/>
                <a:gd name="connsiteX14" fmla="*/ 190350 w 190350"/>
                <a:gd name="connsiteY14" fmla="*/ 120102 h 234385"/>
                <a:gd name="connsiteX15" fmla="*/ 158210 w 190350"/>
                <a:gd name="connsiteY15" fmla="*/ 87962 h 234385"/>
                <a:gd name="connsiteX16" fmla="*/ 58569 w 190350"/>
                <a:gd name="connsiteY16" fmla="*/ 183137 h 234385"/>
                <a:gd name="connsiteX17" fmla="*/ 36606 w 190350"/>
                <a:gd name="connsiteY17" fmla="*/ 161174 h 234385"/>
                <a:gd name="connsiteX18" fmla="*/ 58569 w 190350"/>
                <a:gd name="connsiteY18" fmla="*/ 139210 h 234385"/>
                <a:gd name="connsiteX19" fmla="*/ 80533 w 190350"/>
                <a:gd name="connsiteY19" fmla="*/ 161174 h 234385"/>
                <a:gd name="connsiteX20" fmla="*/ 58569 w 190350"/>
                <a:gd name="connsiteY20" fmla="*/ 183137 h 234385"/>
                <a:gd name="connsiteX21" fmla="*/ 131781 w 190350"/>
                <a:gd name="connsiteY21" fmla="*/ 183137 h 234385"/>
                <a:gd name="connsiteX22" fmla="*/ 109818 w 190350"/>
                <a:gd name="connsiteY22" fmla="*/ 161174 h 234385"/>
                <a:gd name="connsiteX23" fmla="*/ 131781 w 190350"/>
                <a:gd name="connsiteY23" fmla="*/ 139210 h 234385"/>
                <a:gd name="connsiteX24" fmla="*/ 153745 w 190350"/>
                <a:gd name="connsiteY24" fmla="*/ 161174 h 234385"/>
                <a:gd name="connsiteX25" fmla="*/ 131781 w 190350"/>
                <a:gd name="connsiteY25" fmla="*/ 183137 h 23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0350" h="234385">
                  <a:moveTo>
                    <a:pt x="158210" y="87962"/>
                  </a:moveTo>
                  <a:lnTo>
                    <a:pt x="109818" y="87962"/>
                  </a:lnTo>
                  <a:lnTo>
                    <a:pt x="109818" y="54651"/>
                  </a:lnTo>
                  <a:cubicBezTo>
                    <a:pt x="123824" y="46564"/>
                    <a:pt x="128623" y="28654"/>
                    <a:pt x="120536" y="14647"/>
                  </a:cubicBezTo>
                  <a:cubicBezTo>
                    <a:pt x="112449" y="641"/>
                    <a:pt x="94540" y="-4158"/>
                    <a:pt x="80533" y="3928"/>
                  </a:cubicBezTo>
                  <a:cubicBezTo>
                    <a:pt x="66526" y="12015"/>
                    <a:pt x="61727" y="29925"/>
                    <a:pt x="69814" y="43932"/>
                  </a:cubicBezTo>
                  <a:cubicBezTo>
                    <a:pt x="72384" y="48384"/>
                    <a:pt x="76081" y="52080"/>
                    <a:pt x="80533" y="54651"/>
                  </a:cubicBezTo>
                  <a:lnTo>
                    <a:pt x="80533" y="87962"/>
                  </a:lnTo>
                  <a:lnTo>
                    <a:pt x="32140" y="87962"/>
                  </a:lnTo>
                  <a:cubicBezTo>
                    <a:pt x="14407" y="88002"/>
                    <a:pt x="40" y="102369"/>
                    <a:pt x="0" y="120102"/>
                  </a:cubicBezTo>
                  <a:lnTo>
                    <a:pt x="0" y="202246"/>
                  </a:lnTo>
                  <a:cubicBezTo>
                    <a:pt x="40" y="219979"/>
                    <a:pt x="14407" y="234345"/>
                    <a:pt x="32140" y="234385"/>
                  </a:cubicBezTo>
                  <a:lnTo>
                    <a:pt x="158210" y="234385"/>
                  </a:lnTo>
                  <a:cubicBezTo>
                    <a:pt x="175944" y="234345"/>
                    <a:pt x="190310" y="219979"/>
                    <a:pt x="190350" y="202246"/>
                  </a:cubicBezTo>
                  <a:lnTo>
                    <a:pt x="190350" y="120102"/>
                  </a:lnTo>
                  <a:cubicBezTo>
                    <a:pt x="190310" y="102369"/>
                    <a:pt x="175944" y="88002"/>
                    <a:pt x="158210" y="87962"/>
                  </a:cubicBezTo>
                  <a:close/>
                  <a:moveTo>
                    <a:pt x="58569" y="183137"/>
                  </a:moveTo>
                  <a:cubicBezTo>
                    <a:pt x="46439" y="183137"/>
                    <a:pt x="36606" y="173304"/>
                    <a:pt x="36606" y="161174"/>
                  </a:cubicBezTo>
                  <a:cubicBezTo>
                    <a:pt x="36606" y="149043"/>
                    <a:pt x="46439" y="139210"/>
                    <a:pt x="58569" y="139210"/>
                  </a:cubicBezTo>
                  <a:cubicBezTo>
                    <a:pt x="70700" y="139210"/>
                    <a:pt x="80533" y="149043"/>
                    <a:pt x="80533" y="161174"/>
                  </a:cubicBezTo>
                  <a:cubicBezTo>
                    <a:pt x="80533" y="173304"/>
                    <a:pt x="70700" y="183137"/>
                    <a:pt x="58569" y="183137"/>
                  </a:cubicBezTo>
                  <a:close/>
                  <a:moveTo>
                    <a:pt x="131781" y="183137"/>
                  </a:moveTo>
                  <a:cubicBezTo>
                    <a:pt x="119651" y="183137"/>
                    <a:pt x="109818" y="173304"/>
                    <a:pt x="109818" y="161174"/>
                  </a:cubicBezTo>
                  <a:cubicBezTo>
                    <a:pt x="109818" y="149043"/>
                    <a:pt x="119651" y="139210"/>
                    <a:pt x="131781" y="139210"/>
                  </a:cubicBezTo>
                  <a:cubicBezTo>
                    <a:pt x="143911" y="139210"/>
                    <a:pt x="153745" y="149043"/>
                    <a:pt x="153745" y="161174"/>
                  </a:cubicBezTo>
                  <a:cubicBezTo>
                    <a:pt x="153745" y="173304"/>
                    <a:pt x="143911" y="183137"/>
                    <a:pt x="131781" y="183137"/>
                  </a:cubicBezTo>
                  <a:close/>
                </a:path>
              </a:pathLst>
            </a:custGeom>
            <a:solidFill>
              <a:schemeClr val="bg1"/>
            </a:solidFill>
            <a:ln w="7243"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9C2ADF88-7410-4228-B32F-2DFFF8BB9C3F}"/>
                </a:ext>
              </a:extLst>
            </p:cNvPr>
            <p:cNvSpPr/>
            <p:nvPr/>
          </p:nvSpPr>
          <p:spPr>
            <a:xfrm>
              <a:off x="2413044" y="2174245"/>
              <a:ext cx="21963" cy="21963"/>
            </a:xfrm>
            <a:custGeom>
              <a:avLst/>
              <a:gdLst>
                <a:gd name="connsiteX0" fmla="*/ 21964 w 21963"/>
                <a:gd name="connsiteY0" fmla="*/ 10982 h 21963"/>
                <a:gd name="connsiteX1" fmla="*/ 10982 w 21963"/>
                <a:gd name="connsiteY1" fmla="*/ 21964 h 21963"/>
                <a:gd name="connsiteX2" fmla="*/ 0 w 21963"/>
                <a:gd name="connsiteY2" fmla="*/ 10982 h 21963"/>
                <a:gd name="connsiteX3" fmla="*/ 10982 w 21963"/>
                <a:gd name="connsiteY3" fmla="*/ 0 h 21963"/>
                <a:gd name="connsiteX4" fmla="*/ 21964 w 21963"/>
                <a:gd name="connsiteY4" fmla="*/ 10982 h 21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3" h="21963">
                  <a:moveTo>
                    <a:pt x="21964" y="10982"/>
                  </a:moveTo>
                  <a:cubicBezTo>
                    <a:pt x="21964" y="17047"/>
                    <a:pt x="17047" y="21964"/>
                    <a:pt x="10982" y="21964"/>
                  </a:cubicBezTo>
                  <a:cubicBezTo>
                    <a:pt x="4917" y="21964"/>
                    <a:pt x="0" y="17047"/>
                    <a:pt x="0" y="10982"/>
                  </a:cubicBezTo>
                  <a:cubicBezTo>
                    <a:pt x="0" y="4917"/>
                    <a:pt x="4917" y="0"/>
                    <a:pt x="10982" y="0"/>
                  </a:cubicBezTo>
                  <a:cubicBezTo>
                    <a:pt x="17047" y="0"/>
                    <a:pt x="21964" y="4917"/>
                    <a:pt x="21964" y="10982"/>
                  </a:cubicBezTo>
                  <a:close/>
                </a:path>
              </a:pathLst>
            </a:custGeom>
            <a:solidFill>
              <a:schemeClr val="bg1"/>
            </a:solidFill>
            <a:ln w="7243"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3D881170-7C21-4A09-BA2B-66FBC6E9C733}"/>
                </a:ext>
              </a:extLst>
            </p:cNvPr>
            <p:cNvSpPr/>
            <p:nvPr/>
          </p:nvSpPr>
          <p:spPr>
            <a:xfrm>
              <a:off x="2221616" y="2182811"/>
              <a:ext cx="459859" cy="304926"/>
            </a:xfrm>
            <a:custGeom>
              <a:avLst/>
              <a:gdLst>
                <a:gd name="connsiteX0" fmla="*/ 426950 w 459859"/>
                <a:gd name="connsiteY0" fmla="*/ 228054 h 304926"/>
                <a:gd name="connsiteX1" fmla="*/ 426950 w 459859"/>
                <a:gd name="connsiteY1" fmla="*/ 167069 h 304926"/>
                <a:gd name="connsiteX2" fmla="*/ 394078 w 459859"/>
                <a:gd name="connsiteY2" fmla="*/ 134197 h 304926"/>
                <a:gd name="connsiteX3" fmla="*/ 353738 w 459859"/>
                <a:gd name="connsiteY3" fmla="*/ 134197 h 304926"/>
                <a:gd name="connsiteX4" fmla="*/ 353738 w 459859"/>
                <a:gd name="connsiteY4" fmla="*/ 97591 h 304926"/>
                <a:gd name="connsiteX5" fmla="*/ 119461 w 459859"/>
                <a:gd name="connsiteY5" fmla="*/ 97591 h 304926"/>
                <a:gd name="connsiteX6" fmla="*/ 119461 w 459859"/>
                <a:gd name="connsiteY6" fmla="*/ 141518 h 304926"/>
                <a:gd name="connsiteX7" fmla="*/ 64479 w 459859"/>
                <a:gd name="connsiteY7" fmla="*/ 141518 h 304926"/>
                <a:gd name="connsiteX8" fmla="*/ 60892 w 459859"/>
                <a:gd name="connsiteY8" fmla="*/ 137931 h 304926"/>
                <a:gd name="connsiteX9" fmla="*/ 60892 w 459859"/>
                <a:gd name="connsiteY9" fmla="*/ 77238 h 304926"/>
                <a:gd name="connsiteX10" fmla="*/ 93003 w 459859"/>
                <a:gd name="connsiteY10" fmla="*/ 18212 h 304926"/>
                <a:gd name="connsiteX11" fmla="*/ 82855 w 459859"/>
                <a:gd name="connsiteY11" fmla="*/ 0 h 304926"/>
                <a:gd name="connsiteX12" fmla="*/ 60892 w 459859"/>
                <a:gd name="connsiteY12" fmla="*/ 19474 h 304926"/>
                <a:gd name="connsiteX13" fmla="*/ 65797 w 459859"/>
                <a:gd name="connsiteY13" fmla="*/ 31701 h 304926"/>
                <a:gd name="connsiteX14" fmla="*/ 47394 w 459859"/>
                <a:gd name="connsiteY14" fmla="*/ 49904 h 304926"/>
                <a:gd name="connsiteX15" fmla="*/ 29192 w 459859"/>
                <a:gd name="connsiteY15" fmla="*/ 31502 h 304926"/>
                <a:gd name="connsiteX16" fmla="*/ 33657 w 459859"/>
                <a:gd name="connsiteY16" fmla="*/ 19621 h 304926"/>
                <a:gd name="connsiteX17" fmla="*/ 11693 w 459859"/>
                <a:gd name="connsiteY17" fmla="*/ 366 h 304926"/>
                <a:gd name="connsiteX18" fmla="*/ 16345 w 459859"/>
                <a:gd name="connsiteY18" fmla="*/ 67504 h 304926"/>
                <a:gd name="connsiteX19" fmla="*/ 31607 w 459859"/>
                <a:gd name="connsiteY19" fmla="*/ 76433 h 304926"/>
                <a:gd name="connsiteX20" fmla="*/ 31607 w 459859"/>
                <a:gd name="connsiteY20" fmla="*/ 137931 h 304926"/>
                <a:gd name="connsiteX21" fmla="*/ 64479 w 459859"/>
                <a:gd name="connsiteY21" fmla="*/ 170803 h 304926"/>
                <a:gd name="connsiteX22" fmla="*/ 119461 w 459859"/>
                <a:gd name="connsiteY22" fmla="*/ 170803 h 304926"/>
                <a:gd name="connsiteX23" fmla="*/ 119461 w 459859"/>
                <a:gd name="connsiteY23" fmla="*/ 302584 h 304926"/>
                <a:gd name="connsiteX24" fmla="*/ 353738 w 459859"/>
                <a:gd name="connsiteY24" fmla="*/ 302584 h 304926"/>
                <a:gd name="connsiteX25" fmla="*/ 353738 w 459859"/>
                <a:gd name="connsiteY25" fmla="*/ 163482 h 304926"/>
                <a:gd name="connsiteX26" fmla="*/ 394078 w 459859"/>
                <a:gd name="connsiteY26" fmla="*/ 163482 h 304926"/>
                <a:gd name="connsiteX27" fmla="*/ 397665 w 459859"/>
                <a:gd name="connsiteY27" fmla="*/ 167069 h 304926"/>
                <a:gd name="connsiteX28" fmla="*/ 397665 w 459859"/>
                <a:gd name="connsiteY28" fmla="*/ 228054 h 304926"/>
                <a:gd name="connsiteX29" fmla="*/ 367035 w 459859"/>
                <a:gd name="connsiteY29" fmla="*/ 287979 h 304926"/>
                <a:gd name="connsiteX30" fmla="*/ 376727 w 459859"/>
                <a:gd name="connsiteY30" fmla="*/ 304927 h 304926"/>
                <a:gd name="connsiteX31" fmla="*/ 398690 w 459859"/>
                <a:gd name="connsiteY31" fmla="*/ 285452 h 304926"/>
                <a:gd name="connsiteX32" fmla="*/ 394005 w 459859"/>
                <a:gd name="connsiteY32" fmla="*/ 273299 h 304926"/>
                <a:gd name="connsiteX33" fmla="*/ 412323 w 459859"/>
                <a:gd name="connsiteY33" fmla="*/ 255012 h 304926"/>
                <a:gd name="connsiteX34" fmla="*/ 430611 w 459859"/>
                <a:gd name="connsiteY34" fmla="*/ 273330 h 304926"/>
                <a:gd name="connsiteX35" fmla="*/ 426071 w 459859"/>
                <a:gd name="connsiteY35" fmla="*/ 285379 h 304926"/>
                <a:gd name="connsiteX36" fmla="*/ 448035 w 459859"/>
                <a:gd name="connsiteY36" fmla="*/ 304634 h 304926"/>
                <a:gd name="connsiteX37" fmla="*/ 443710 w 459859"/>
                <a:gd name="connsiteY37" fmla="*/ 237578 h 304926"/>
                <a:gd name="connsiteX38" fmla="*/ 426950 w 459859"/>
                <a:gd name="connsiteY38" fmla="*/ 228054 h 304926"/>
                <a:gd name="connsiteX39" fmla="*/ 324454 w 459859"/>
                <a:gd name="connsiteY39" fmla="*/ 200087 h 304926"/>
                <a:gd name="connsiteX40" fmla="*/ 304101 w 459859"/>
                <a:gd name="connsiteY40" fmla="*/ 200087 h 304926"/>
                <a:gd name="connsiteX41" fmla="*/ 302124 w 459859"/>
                <a:gd name="connsiteY41" fmla="*/ 200893 h 304926"/>
                <a:gd name="connsiteX42" fmla="*/ 279721 w 459859"/>
                <a:gd name="connsiteY42" fmla="*/ 223808 h 304926"/>
                <a:gd name="connsiteX43" fmla="*/ 262663 w 459859"/>
                <a:gd name="connsiteY43" fmla="*/ 183395 h 304926"/>
                <a:gd name="connsiteX44" fmla="*/ 230816 w 459859"/>
                <a:gd name="connsiteY44" fmla="*/ 249286 h 304926"/>
                <a:gd name="connsiteX45" fmla="*/ 208486 w 459859"/>
                <a:gd name="connsiteY45" fmla="*/ 163482 h 304926"/>
                <a:gd name="connsiteX46" fmla="*/ 191282 w 459859"/>
                <a:gd name="connsiteY46" fmla="*/ 200087 h 304926"/>
                <a:gd name="connsiteX47" fmla="*/ 156067 w 459859"/>
                <a:gd name="connsiteY47" fmla="*/ 200087 h 304926"/>
                <a:gd name="connsiteX48" fmla="*/ 156067 w 459859"/>
                <a:gd name="connsiteY48" fmla="*/ 185445 h 304926"/>
                <a:gd name="connsiteX49" fmla="*/ 181984 w 459859"/>
                <a:gd name="connsiteY49" fmla="*/ 185445 h 304926"/>
                <a:gd name="connsiteX50" fmla="*/ 212440 w 459859"/>
                <a:gd name="connsiteY50" fmla="*/ 120653 h 304926"/>
                <a:gd name="connsiteX51" fmla="*/ 234989 w 459859"/>
                <a:gd name="connsiteY51" fmla="*/ 206896 h 304926"/>
                <a:gd name="connsiteX52" fmla="*/ 263615 w 459859"/>
                <a:gd name="connsiteY52" fmla="*/ 148327 h 304926"/>
                <a:gd name="connsiteX53" fmla="*/ 284700 w 459859"/>
                <a:gd name="connsiteY53" fmla="*/ 198257 h 304926"/>
                <a:gd name="connsiteX54" fmla="*/ 292021 w 459859"/>
                <a:gd name="connsiteY54" fmla="*/ 190936 h 304926"/>
                <a:gd name="connsiteX55" fmla="*/ 304101 w 459859"/>
                <a:gd name="connsiteY55" fmla="*/ 185445 h 304926"/>
                <a:gd name="connsiteX56" fmla="*/ 324454 w 459859"/>
                <a:gd name="connsiteY56" fmla="*/ 185445 h 30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59859" h="304926">
                  <a:moveTo>
                    <a:pt x="426950" y="228054"/>
                  </a:moveTo>
                  <a:lnTo>
                    <a:pt x="426950" y="167069"/>
                  </a:lnTo>
                  <a:cubicBezTo>
                    <a:pt x="426950" y="148914"/>
                    <a:pt x="412233" y="134197"/>
                    <a:pt x="394078" y="134197"/>
                  </a:cubicBezTo>
                  <a:lnTo>
                    <a:pt x="353738" y="134197"/>
                  </a:lnTo>
                  <a:lnTo>
                    <a:pt x="353738" y="97591"/>
                  </a:lnTo>
                  <a:lnTo>
                    <a:pt x="119461" y="97591"/>
                  </a:lnTo>
                  <a:lnTo>
                    <a:pt x="119461" y="141518"/>
                  </a:lnTo>
                  <a:lnTo>
                    <a:pt x="64479" y="141518"/>
                  </a:lnTo>
                  <a:cubicBezTo>
                    <a:pt x="62498" y="141518"/>
                    <a:pt x="60892" y="139912"/>
                    <a:pt x="60892" y="137931"/>
                  </a:cubicBezTo>
                  <a:lnTo>
                    <a:pt x="60892" y="77238"/>
                  </a:lnTo>
                  <a:cubicBezTo>
                    <a:pt x="86059" y="69806"/>
                    <a:pt x="100435" y="43379"/>
                    <a:pt x="93003" y="18212"/>
                  </a:cubicBezTo>
                  <a:cubicBezTo>
                    <a:pt x="91010" y="11465"/>
                    <a:pt x="87544" y="5245"/>
                    <a:pt x="82855" y="0"/>
                  </a:cubicBezTo>
                  <a:lnTo>
                    <a:pt x="60892" y="19474"/>
                  </a:lnTo>
                  <a:cubicBezTo>
                    <a:pt x="63964" y="22815"/>
                    <a:pt x="65708" y="27163"/>
                    <a:pt x="65797" y="31701"/>
                  </a:cubicBezTo>
                  <a:cubicBezTo>
                    <a:pt x="65742" y="41809"/>
                    <a:pt x="57503" y="49959"/>
                    <a:pt x="47394" y="49904"/>
                  </a:cubicBezTo>
                  <a:cubicBezTo>
                    <a:pt x="37286" y="49848"/>
                    <a:pt x="29137" y="41610"/>
                    <a:pt x="29192" y="31502"/>
                  </a:cubicBezTo>
                  <a:cubicBezTo>
                    <a:pt x="29215" y="27135"/>
                    <a:pt x="30799" y="22922"/>
                    <a:pt x="33657" y="19621"/>
                  </a:cubicBezTo>
                  <a:lnTo>
                    <a:pt x="11693" y="366"/>
                  </a:lnTo>
                  <a:cubicBezTo>
                    <a:pt x="-5562" y="20190"/>
                    <a:pt x="-3479" y="50249"/>
                    <a:pt x="16345" y="67504"/>
                  </a:cubicBezTo>
                  <a:cubicBezTo>
                    <a:pt x="20830" y="71408"/>
                    <a:pt x="26006" y="74436"/>
                    <a:pt x="31607" y="76433"/>
                  </a:cubicBezTo>
                  <a:lnTo>
                    <a:pt x="31607" y="137931"/>
                  </a:lnTo>
                  <a:cubicBezTo>
                    <a:pt x="31607" y="156086"/>
                    <a:pt x="46324" y="170803"/>
                    <a:pt x="64479" y="170803"/>
                  </a:cubicBezTo>
                  <a:lnTo>
                    <a:pt x="119461" y="170803"/>
                  </a:lnTo>
                  <a:lnTo>
                    <a:pt x="119461" y="302584"/>
                  </a:lnTo>
                  <a:lnTo>
                    <a:pt x="353738" y="302584"/>
                  </a:lnTo>
                  <a:lnTo>
                    <a:pt x="353738" y="163482"/>
                  </a:lnTo>
                  <a:lnTo>
                    <a:pt x="394078" y="163482"/>
                  </a:lnTo>
                  <a:cubicBezTo>
                    <a:pt x="396059" y="163482"/>
                    <a:pt x="397665" y="165088"/>
                    <a:pt x="397665" y="167069"/>
                  </a:cubicBezTo>
                  <a:lnTo>
                    <a:pt x="397665" y="228054"/>
                  </a:lnTo>
                  <a:cubicBezTo>
                    <a:pt x="372659" y="236144"/>
                    <a:pt x="358946" y="262973"/>
                    <a:pt x="367035" y="287979"/>
                  </a:cubicBezTo>
                  <a:cubicBezTo>
                    <a:pt x="369060" y="294237"/>
                    <a:pt x="372360" y="300008"/>
                    <a:pt x="376727" y="304927"/>
                  </a:cubicBezTo>
                  <a:lnTo>
                    <a:pt x="398690" y="285452"/>
                  </a:lnTo>
                  <a:cubicBezTo>
                    <a:pt x="395661" y="282131"/>
                    <a:pt x="393989" y="277794"/>
                    <a:pt x="394005" y="273299"/>
                  </a:cubicBezTo>
                  <a:cubicBezTo>
                    <a:pt x="394014" y="263191"/>
                    <a:pt x="402215" y="255003"/>
                    <a:pt x="412323" y="255012"/>
                  </a:cubicBezTo>
                  <a:cubicBezTo>
                    <a:pt x="422431" y="255020"/>
                    <a:pt x="430619" y="263222"/>
                    <a:pt x="430611" y="273330"/>
                  </a:cubicBezTo>
                  <a:cubicBezTo>
                    <a:pt x="430607" y="277764"/>
                    <a:pt x="428994" y="282045"/>
                    <a:pt x="426071" y="285379"/>
                  </a:cubicBezTo>
                  <a:lnTo>
                    <a:pt x="448035" y="304634"/>
                  </a:lnTo>
                  <a:cubicBezTo>
                    <a:pt x="465358" y="284922"/>
                    <a:pt x="463421" y="254900"/>
                    <a:pt x="443710" y="237578"/>
                  </a:cubicBezTo>
                  <a:cubicBezTo>
                    <a:pt x="438833" y="233291"/>
                    <a:pt x="433128" y="230050"/>
                    <a:pt x="426950" y="228054"/>
                  </a:cubicBezTo>
                  <a:close/>
                  <a:moveTo>
                    <a:pt x="324454" y="200087"/>
                  </a:moveTo>
                  <a:lnTo>
                    <a:pt x="304101" y="200087"/>
                  </a:lnTo>
                  <a:cubicBezTo>
                    <a:pt x="303393" y="200214"/>
                    <a:pt x="302719" y="200489"/>
                    <a:pt x="302124" y="200893"/>
                  </a:cubicBezTo>
                  <a:lnTo>
                    <a:pt x="279721" y="223808"/>
                  </a:lnTo>
                  <a:lnTo>
                    <a:pt x="262663" y="183395"/>
                  </a:lnTo>
                  <a:lnTo>
                    <a:pt x="230816" y="249286"/>
                  </a:lnTo>
                  <a:lnTo>
                    <a:pt x="208486" y="163482"/>
                  </a:lnTo>
                  <a:lnTo>
                    <a:pt x="191282" y="200087"/>
                  </a:lnTo>
                  <a:lnTo>
                    <a:pt x="156067" y="200087"/>
                  </a:lnTo>
                  <a:lnTo>
                    <a:pt x="156067" y="185445"/>
                  </a:lnTo>
                  <a:lnTo>
                    <a:pt x="181984" y="185445"/>
                  </a:lnTo>
                  <a:lnTo>
                    <a:pt x="212440" y="120653"/>
                  </a:lnTo>
                  <a:lnTo>
                    <a:pt x="234989" y="206896"/>
                  </a:lnTo>
                  <a:lnTo>
                    <a:pt x="263615" y="148327"/>
                  </a:lnTo>
                  <a:lnTo>
                    <a:pt x="284700" y="198257"/>
                  </a:lnTo>
                  <a:lnTo>
                    <a:pt x="292021" y="190936"/>
                  </a:lnTo>
                  <a:cubicBezTo>
                    <a:pt x="295236" y="187683"/>
                    <a:pt x="299536" y="185728"/>
                    <a:pt x="304101" y="185445"/>
                  </a:cubicBezTo>
                  <a:lnTo>
                    <a:pt x="324454" y="185445"/>
                  </a:lnTo>
                  <a:close/>
                </a:path>
              </a:pathLst>
            </a:custGeom>
            <a:solidFill>
              <a:schemeClr val="bg1"/>
            </a:solidFill>
            <a:ln w="7243" cap="flat">
              <a:noFill/>
              <a:prstDash val="solid"/>
              <a:miter/>
            </a:ln>
          </p:spPr>
          <p:txBody>
            <a:bodyPr rtlCol="0" anchor="ctr"/>
            <a:lstStyle/>
            <a:p>
              <a:endParaRPr lang="zh-CN" altLang="en-US"/>
            </a:p>
          </p:txBody>
        </p:sp>
      </p:grpSp>
      <p:sp>
        <p:nvSpPr>
          <p:cNvPr id="22" name="椭圆 21">
            <a:extLst>
              <a:ext uri="{FF2B5EF4-FFF2-40B4-BE49-F238E27FC236}">
                <a16:creationId xmlns:a16="http://schemas.microsoft.com/office/drawing/2014/main" id="{9377CBCD-DF06-426D-A239-0745B67570F8}"/>
              </a:ext>
            </a:extLst>
          </p:cNvPr>
          <p:cNvSpPr/>
          <p:nvPr/>
        </p:nvSpPr>
        <p:spPr>
          <a:xfrm>
            <a:off x="1791012" y="4799692"/>
            <a:ext cx="1334408" cy="13344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D5533DD4-74E2-4262-9C05-FE2E9871CF90}"/>
              </a:ext>
            </a:extLst>
          </p:cNvPr>
          <p:cNvGrpSpPr/>
          <p:nvPr/>
        </p:nvGrpSpPr>
        <p:grpSpPr>
          <a:xfrm>
            <a:off x="2143405" y="5261903"/>
            <a:ext cx="629621" cy="409985"/>
            <a:chOff x="2143405" y="5261903"/>
            <a:chExt cx="629621" cy="409985"/>
          </a:xfrm>
        </p:grpSpPr>
        <p:sp>
          <p:nvSpPr>
            <p:cNvPr id="7" name="任意多边形: 形状 6">
              <a:extLst>
                <a:ext uri="{FF2B5EF4-FFF2-40B4-BE49-F238E27FC236}">
                  <a16:creationId xmlns:a16="http://schemas.microsoft.com/office/drawing/2014/main" id="{E2E3C659-07A3-4659-9700-7F2AFF70E304}"/>
                </a:ext>
              </a:extLst>
            </p:cNvPr>
            <p:cNvSpPr/>
            <p:nvPr/>
          </p:nvSpPr>
          <p:spPr>
            <a:xfrm>
              <a:off x="2729099" y="5432486"/>
              <a:ext cx="43927" cy="68086"/>
            </a:xfrm>
            <a:custGeom>
              <a:avLst/>
              <a:gdLst>
                <a:gd name="connsiteX0" fmla="*/ 0 w 43927"/>
                <a:gd name="connsiteY0" fmla="*/ 0 h 68086"/>
                <a:gd name="connsiteX1" fmla="*/ 43927 w 43927"/>
                <a:gd name="connsiteY1" fmla="*/ 0 h 68086"/>
                <a:gd name="connsiteX2" fmla="*/ 43927 w 43927"/>
                <a:gd name="connsiteY2" fmla="*/ 68087 h 68086"/>
                <a:gd name="connsiteX3" fmla="*/ 0 w 43927"/>
                <a:gd name="connsiteY3" fmla="*/ 68087 h 68086"/>
              </a:gdLst>
              <a:ahLst/>
              <a:cxnLst>
                <a:cxn ang="0">
                  <a:pos x="connsiteX0" y="connsiteY0"/>
                </a:cxn>
                <a:cxn ang="0">
                  <a:pos x="connsiteX1" y="connsiteY1"/>
                </a:cxn>
                <a:cxn ang="0">
                  <a:pos x="connsiteX2" y="connsiteY2"/>
                </a:cxn>
                <a:cxn ang="0">
                  <a:pos x="connsiteX3" y="connsiteY3"/>
                </a:cxn>
              </a:cxnLst>
              <a:rect l="l" t="t" r="r" b="b"/>
              <a:pathLst>
                <a:path w="43927" h="68086">
                  <a:moveTo>
                    <a:pt x="0" y="0"/>
                  </a:moveTo>
                  <a:lnTo>
                    <a:pt x="43927" y="0"/>
                  </a:lnTo>
                  <a:lnTo>
                    <a:pt x="43927" y="68087"/>
                  </a:lnTo>
                  <a:lnTo>
                    <a:pt x="0" y="68087"/>
                  </a:lnTo>
                  <a:close/>
                </a:path>
              </a:pathLst>
            </a:custGeom>
            <a:solidFill>
              <a:schemeClr val="bg1"/>
            </a:solidFill>
            <a:ln w="7243" cap="flat">
              <a:noFill/>
              <a:prstDash val="solid"/>
              <a:miter/>
            </a:ln>
          </p:spPr>
          <p:txBody>
            <a:bodyPr rtlCol="0" anchor="ctr"/>
            <a:lstStyle/>
            <a:p>
              <a:endParaRPr lang="zh-CN" altLang="en-US"/>
            </a:p>
          </p:txBody>
        </p:sp>
        <p:sp>
          <p:nvSpPr>
            <p:cNvPr id="8" name="任意多边形: 形状 7">
              <a:extLst>
                <a:ext uri="{FF2B5EF4-FFF2-40B4-BE49-F238E27FC236}">
                  <a16:creationId xmlns:a16="http://schemas.microsoft.com/office/drawing/2014/main" id="{70EC915B-268F-48B5-AF45-63AF74B609C8}"/>
                </a:ext>
              </a:extLst>
            </p:cNvPr>
            <p:cNvSpPr/>
            <p:nvPr/>
          </p:nvSpPr>
          <p:spPr>
            <a:xfrm>
              <a:off x="2582675" y="5432486"/>
              <a:ext cx="43927" cy="68086"/>
            </a:xfrm>
            <a:custGeom>
              <a:avLst/>
              <a:gdLst>
                <a:gd name="connsiteX0" fmla="*/ 0 w 43927"/>
                <a:gd name="connsiteY0" fmla="*/ 0 h 68086"/>
                <a:gd name="connsiteX1" fmla="*/ 43927 w 43927"/>
                <a:gd name="connsiteY1" fmla="*/ 0 h 68086"/>
                <a:gd name="connsiteX2" fmla="*/ 43927 w 43927"/>
                <a:gd name="connsiteY2" fmla="*/ 68087 h 68086"/>
                <a:gd name="connsiteX3" fmla="*/ 0 w 43927"/>
                <a:gd name="connsiteY3" fmla="*/ 68087 h 68086"/>
              </a:gdLst>
              <a:ahLst/>
              <a:cxnLst>
                <a:cxn ang="0">
                  <a:pos x="connsiteX0" y="connsiteY0"/>
                </a:cxn>
                <a:cxn ang="0">
                  <a:pos x="connsiteX1" y="connsiteY1"/>
                </a:cxn>
                <a:cxn ang="0">
                  <a:pos x="connsiteX2" y="connsiteY2"/>
                </a:cxn>
                <a:cxn ang="0">
                  <a:pos x="connsiteX3" y="connsiteY3"/>
                </a:cxn>
              </a:cxnLst>
              <a:rect l="l" t="t" r="r" b="b"/>
              <a:pathLst>
                <a:path w="43927" h="68086">
                  <a:moveTo>
                    <a:pt x="0" y="0"/>
                  </a:moveTo>
                  <a:lnTo>
                    <a:pt x="43927" y="0"/>
                  </a:lnTo>
                  <a:lnTo>
                    <a:pt x="43927" y="68087"/>
                  </a:lnTo>
                  <a:lnTo>
                    <a:pt x="0" y="68087"/>
                  </a:lnTo>
                  <a:close/>
                </a:path>
              </a:pathLst>
            </a:custGeom>
            <a:solidFill>
              <a:schemeClr val="bg1"/>
            </a:solidFill>
            <a:ln w="7243" cap="flat">
              <a:noFill/>
              <a:prstDash val="solid"/>
              <a:miter/>
            </a:ln>
          </p:spPr>
          <p:txBody>
            <a:bodyPr rtlCol="0" anchor="ctr"/>
            <a:lstStyle/>
            <a:p>
              <a:endParaRPr lang="zh-CN" altLang="en-US"/>
            </a:p>
          </p:txBody>
        </p:sp>
        <p:sp>
          <p:nvSpPr>
            <p:cNvPr id="9" name="任意多边形: 形状 8">
              <a:extLst>
                <a:ext uri="{FF2B5EF4-FFF2-40B4-BE49-F238E27FC236}">
                  <a16:creationId xmlns:a16="http://schemas.microsoft.com/office/drawing/2014/main" id="{3FE036D3-F5F8-44BF-B327-B0695D144501}"/>
                </a:ext>
              </a:extLst>
            </p:cNvPr>
            <p:cNvSpPr/>
            <p:nvPr/>
          </p:nvSpPr>
          <p:spPr>
            <a:xfrm>
              <a:off x="2143405" y="5432486"/>
              <a:ext cx="43927" cy="68086"/>
            </a:xfrm>
            <a:custGeom>
              <a:avLst/>
              <a:gdLst>
                <a:gd name="connsiteX0" fmla="*/ 0 w 43927"/>
                <a:gd name="connsiteY0" fmla="*/ 0 h 68086"/>
                <a:gd name="connsiteX1" fmla="*/ 43927 w 43927"/>
                <a:gd name="connsiteY1" fmla="*/ 0 h 68086"/>
                <a:gd name="connsiteX2" fmla="*/ 43927 w 43927"/>
                <a:gd name="connsiteY2" fmla="*/ 68087 h 68086"/>
                <a:gd name="connsiteX3" fmla="*/ 0 w 43927"/>
                <a:gd name="connsiteY3" fmla="*/ 68087 h 68086"/>
              </a:gdLst>
              <a:ahLst/>
              <a:cxnLst>
                <a:cxn ang="0">
                  <a:pos x="connsiteX0" y="connsiteY0"/>
                </a:cxn>
                <a:cxn ang="0">
                  <a:pos x="connsiteX1" y="connsiteY1"/>
                </a:cxn>
                <a:cxn ang="0">
                  <a:pos x="connsiteX2" y="connsiteY2"/>
                </a:cxn>
                <a:cxn ang="0">
                  <a:pos x="connsiteX3" y="connsiteY3"/>
                </a:cxn>
              </a:cxnLst>
              <a:rect l="l" t="t" r="r" b="b"/>
              <a:pathLst>
                <a:path w="43927" h="68086">
                  <a:moveTo>
                    <a:pt x="0" y="0"/>
                  </a:moveTo>
                  <a:lnTo>
                    <a:pt x="43927" y="0"/>
                  </a:lnTo>
                  <a:lnTo>
                    <a:pt x="43927" y="68087"/>
                  </a:lnTo>
                  <a:lnTo>
                    <a:pt x="0" y="68087"/>
                  </a:lnTo>
                  <a:close/>
                </a:path>
              </a:pathLst>
            </a:custGeom>
            <a:solidFill>
              <a:schemeClr val="bg1"/>
            </a:solidFill>
            <a:ln w="7243" cap="flat">
              <a:noFill/>
              <a:prstDash val="solid"/>
              <a:miter/>
            </a:ln>
          </p:spPr>
          <p:txBody>
            <a:bodyPr rtlCol="0" anchor="ctr"/>
            <a:lstStyle/>
            <a:p>
              <a:endParaRPr lang="zh-CN" altLang="en-US"/>
            </a:p>
          </p:txBody>
        </p:sp>
        <p:sp>
          <p:nvSpPr>
            <p:cNvPr id="10" name="任意多边形: 形状 9">
              <a:extLst>
                <a:ext uri="{FF2B5EF4-FFF2-40B4-BE49-F238E27FC236}">
                  <a16:creationId xmlns:a16="http://schemas.microsoft.com/office/drawing/2014/main" id="{E9F4F828-8640-4FD1-8396-F80D5233EC25}"/>
                </a:ext>
              </a:extLst>
            </p:cNvPr>
            <p:cNvSpPr/>
            <p:nvPr/>
          </p:nvSpPr>
          <p:spPr>
            <a:xfrm>
              <a:off x="2655887" y="5398809"/>
              <a:ext cx="43927" cy="136905"/>
            </a:xfrm>
            <a:custGeom>
              <a:avLst/>
              <a:gdLst>
                <a:gd name="connsiteX0" fmla="*/ 0 w 43927"/>
                <a:gd name="connsiteY0" fmla="*/ 0 h 136905"/>
                <a:gd name="connsiteX1" fmla="*/ 43927 w 43927"/>
                <a:gd name="connsiteY1" fmla="*/ 0 h 136905"/>
                <a:gd name="connsiteX2" fmla="*/ 43927 w 43927"/>
                <a:gd name="connsiteY2" fmla="*/ 136906 h 136905"/>
                <a:gd name="connsiteX3" fmla="*/ 0 w 43927"/>
                <a:gd name="connsiteY3" fmla="*/ 136906 h 136905"/>
              </a:gdLst>
              <a:ahLst/>
              <a:cxnLst>
                <a:cxn ang="0">
                  <a:pos x="connsiteX0" y="connsiteY0"/>
                </a:cxn>
                <a:cxn ang="0">
                  <a:pos x="connsiteX1" y="connsiteY1"/>
                </a:cxn>
                <a:cxn ang="0">
                  <a:pos x="connsiteX2" y="connsiteY2"/>
                </a:cxn>
                <a:cxn ang="0">
                  <a:pos x="connsiteX3" y="connsiteY3"/>
                </a:cxn>
              </a:cxnLst>
              <a:rect l="l" t="t" r="r" b="b"/>
              <a:pathLst>
                <a:path w="43927" h="136905">
                  <a:moveTo>
                    <a:pt x="0" y="0"/>
                  </a:moveTo>
                  <a:lnTo>
                    <a:pt x="43927" y="0"/>
                  </a:lnTo>
                  <a:lnTo>
                    <a:pt x="43927" y="136906"/>
                  </a:lnTo>
                  <a:lnTo>
                    <a:pt x="0" y="136906"/>
                  </a:lnTo>
                  <a:close/>
                </a:path>
              </a:pathLst>
            </a:custGeom>
            <a:solidFill>
              <a:schemeClr val="bg1"/>
            </a:solidFill>
            <a:ln w="7243" cap="flat">
              <a:noFill/>
              <a:prstDash val="solid"/>
              <a:miter/>
            </a:ln>
          </p:spPr>
          <p:txBody>
            <a:bodyPr rtlCol="0" anchor="ctr"/>
            <a:lstStyle/>
            <a:p>
              <a:endParaRPr lang="zh-CN" altLang="en-US"/>
            </a:p>
          </p:txBody>
        </p:sp>
        <p:sp>
          <p:nvSpPr>
            <p:cNvPr id="11" name="任意多边形: 形状 10">
              <a:extLst>
                <a:ext uri="{FF2B5EF4-FFF2-40B4-BE49-F238E27FC236}">
                  <a16:creationId xmlns:a16="http://schemas.microsoft.com/office/drawing/2014/main" id="{4C70F8B8-FA21-4208-9041-E5B49E320C90}"/>
                </a:ext>
              </a:extLst>
            </p:cNvPr>
            <p:cNvSpPr/>
            <p:nvPr/>
          </p:nvSpPr>
          <p:spPr>
            <a:xfrm>
              <a:off x="2509464" y="5398809"/>
              <a:ext cx="43927" cy="136905"/>
            </a:xfrm>
            <a:custGeom>
              <a:avLst/>
              <a:gdLst>
                <a:gd name="connsiteX0" fmla="*/ 0 w 43927"/>
                <a:gd name="connsiteY0" fmla="*/ 0 h 136905"/>
                <a:gd name="connsiteX1" fmla="*/ 43927 w 43927"/>
                <a:gd name="connsiteY1" fmla="*/ 0 h 136905"/>
                <a:gd name="connsiteX2" fmla="*/ 43927 w 43927"/>
                <a:gd name="connsiteY2" fmla="*/ 136906 h 136905"/>
                <a:gd name="connsiteX3" fmla="*/ 0 w 43927"/>
                <a:gd name="connsiteY3" fmla="*/ 136906 h 136905"/>
              </a:gdLst>
              <a:ahLst/>
              <a:cxnLst>
                <a:cxn ang="0">
                  <a:pos x="connsiteX0" y="connsiteY0"/>
                </a:cxn>
                <a:cxn ang="0">
                  <a:pos x="connsiteX1" y="connsiteY1"/>
                </a:cxn>
                <a:cxn ang="0">
                  <a:pos x="connsiteX2" y="connsiteY2"/>
                </a:cxn>
                <a:cxn ang="0">
                  <a:pos x="connsiteX3" y="connsiteY3"/>
                </a:cxn>
              </a:cxnLst>
              <a:rect l="l" t="t" r="r" b="b"/>
              <a:pathLst>
                <a:path w="43927" h="136905">
                  <a:moveTo>
                    <a:pt x="0" y="0"/>
                  </a:moveTo>
                  <a:lnTo>
                    <a:pt x="43927" y="0"/>
                  </a:lnTo>
                  <a:lnTo>
                    <a:pt x="43927" y="136906"/>
                  </a:lnTo>
                  <a:lnTo>
                    <a:pt x="0" y="136906"/>
                  </a:lnTo>
                  <a:close/>
                </a:path>
              </a:pathLst>
            </a:custGeom>
            <a:solidFill>
              <a:schemeClr val="bg1"/>
            </a:solidFill>
            <a:ln w="7243" cap="flat">
              <a:noFill/>
              <a:prstDash val="solid"/>
              <a:miter/>
            </a:ln>
          </p:spPr>
          <p:txBody>
            <a:bodyPr rtlCol="0" anchor="ctr"/>
            <a:lstStyle/>
            <a:p>
              <a:endParaRPr lang="zh-CN" altLang="en-US"/>
            </a:p>
          </p:txBody>
        </p:sp>
        <p:sp>
          <p:nvSpPr>
            <p:cNvPr id="12" name="任意多边形: 形状 11">
              <a:extLst>
                <a:ext uri="{FF2B5EF4-FFF2-40B4-BE49-F238E27FC236}">
                  <a16:creationId xmlns:a16="http://schemas.microsoft.com/office/drawing/2014/main" id="{05ABCAB1-D8EC-49E5-80FB-228AD6AD313E}"/>
                </a:ext>
              </a:extLst>
            </p:cNvPr>
            <p:cNvSpPr/>
            <p:nvPr/>
          </p:nvSpPr>
          <p:spPr>
            <a:xfrm>
              <a:off x="2216617" y="5398809"/>
              <a:ext cx="43927" cy="136905"/>
            </a:xfrm>
            <a:custGeom>
              <a:avLst/>
              <a:gdLst>
                <a:gd name="connsiteX0" fmla="*/ 0 w 43927"/>
                <a:gd name="connsiteY0" fmla="*/ 0 h 136905"/>
                <a:gd name="connsiteX1" fmla="*/ 43927 w 43927"/>
                <a:gd name="connsiteY1" fmla="*/ 0 h 136905"/>
                <a:gd name="connsiteX2" fmla="*/ 43927 w 43927"/>
                <a:gd name="connsiteY2" fmla="*/ 136906 h 136905"/>
                <a:gd name="connsiteX3" fmla="*/ 0 w 43927"/>
                <a:gd name="connsiteY3" fmla="*/ 136906 h 136905"/>
              </a:gdLst>
              <a:ahLst/>
              <a:cxnLst>
                <a:cxn ang="0">
                  <a:pos x="connsiteX0" y="connsiteY0"/>
                </a:cxn>
                <a:cxn ang="0">
                  <a:pos x="connsiteX1" y="connsiteY1"/>
                </a:cxn>
                <a:cxn ang="0">
                  <a:pos x="connsiteX2" y="connsiteY2"/>
                </a:cxn>
                <a:cxn ang="0">
                  <a:pos x="connsiteX3" y="connsiteY3"/>
                </a:cxn>
              </a:cxnLst>
              <a:rect l="l" t="t" r="r" b="b"/>
              <a:pathLst>
                <a:path w="43927" h="136905">
                  <a:moveTo>
                    <a:pt x="0" y="0"/>
                  </a:moveTo>
                  <a:lnTo>
                    <a:pt x="43927" y="0"/>
                  </a:lnTo>
                  <a:lnTo>
                    <a:pt x="43927" y="136906"/>
                  </a:lnTo>
                  <a:lnTo>
                    <a:pt x="0" y="136906"/>
                  </a:lnTo>
                  <a:close/>
                </a:path>
              </a:pathLst>
            </a:custGeom>
            <a:solidFill>
              <a:schemeClr val="bg1"/>
            </a:solidFill>
            <a:ln w="7243" cap="flat">
              <a:noFill/>
              <a:prstDash val="solid"/>
              <a:miter/>
            </a:ln>
          </p:spPr>
          <p:txBody>
            <a:bodyPr rtlCol="0" anchor="ctr"/>
            <a:lstStyle/>
            <a:p>
              <a:endParaRPr lang="zh-CN" altLang="en-US"/>
            </a:p>
          </p:txBody>
        </p:sp>
        <p:sp>
          <p:nvSpPr>
            <p:cNvPr id="13" name="任意多边形: 形状 12">
              <a:extLst>
                <a:ext uri="{FF2B5EF4-FFF2-40B4-BE49-F238E27FC236}">
                  <a16:creationId xmlns:a16="http://schemas.microsoft.com/office/drawing/2014/main" id="{FF9E5A88-C1B0-43CB-B3E0-40C2024EB036}"/>
                </a:ext>
              </a:extLst>
            </p:cNvPr>
            <p:cNvSpPr/>
            <p:nvPr/>
          </p:nvSpPr>
          <p:spPr>
            <a:xfrm>
              <a:off x="2436252" y="5364399"/>
              <a:ext cx="43927" cy="204992"/>
            </a:xfrm>
            <a:custGeom>
              <a:avLst/>
              <a:gdLst>
                <a:gd name="connsiteX0" fmla="*/ 0 w 43927"/>
                <a:gd name="connsiteY0" fmla="*/ 0 h 204992"/>
                <a:gd name="connsiteX1" fmla="*/ 43927 w 43927"/>
                <a:gd name="connsiteY1" fmla="*/ 0 h 204992"/>
                <a:gd name="connsiteX2" fmla="*/ 43927 w 43927"/>
                <a:gd name="connsiteY2" fmla="*/ 204993 h 204992"/>
                <a:gd name="connsiteX3" fmla="*/ 0 w 43927"/>
                <a:gd name="connsiteY3" fmla="*/ 204993 h 204992"/>
              </a:gdLst>
              <a:ahLst/>
              <a:cxnLst>
                <a:cxn ang="0">
                  <a:pos x="connsiteX0" y="connsiteY0"/>
                </a:cxn>
                <a:cxn ang="0">
                  <a:pos x="connsiteX1" y="connsiteY1"/>
                </a:cxn>
                <a:cxn ang="0">
                  <a:pos x="connsiteX2" y="connsiteY2"/>
                </a:cxn>
                <a:cxn ang="0">
                  <a:pos x="connsiteX3" y="connsiteY3"/>
                </a:cxn>
              </a:cxnLst>
              <a:rect l="l" t="t" r="r" b="b"/>
              <a:pathLst>
                <a:path w="43927" h="204992">
                  <a:moveTo>
                    <a:pt x="0" y="0"/>
                  </a:moveTo>
                  <a:lnTo>
                    <a:pt x="43927" y="0"/>
                  </a:lnTo>
                  <a:lnTo>
                    <a:pt x="43927" y="204993"/>
                  </a:lnTo>
                  <a:lnTo>
                    <a:pt x="0" y="204993"/>
                  </a:lnTo>
                  <a:close/>
                </a:path>
              </a:pathLst>
            </a:custGeom>
            <a:solidFill>
              <a:schemeClr val="bg1"/>
            </a:solidFill>
            <a:ln w="7243" cap="flat">
              <a:noFill/>
              <a:prstDash val="solid"/>
              <a:miter/>
            </a:ln>
          </p:spPr>
          <p:txBody>
            <a:bodyPr rtlCol="0" anchor="ctr"/>
            <a:lstStyle/>
            <a:p>
              <a:endParaRPr lang="zh-CN" altLang="en-US"/>
            </a:p>
          </p:txBody>
        </p:sp>
        <p:sp>
          <p:nvSpPr>
            <p:cNvPr id="14" name="任意多边形: 形状 13">
              <a:extLst>
                <a:ext uri="{FF2B5EF4-FFF2-40B4-BE49-F238E27FC236}">
                  <a16:creationId xmlns:a16="http://schemas.microsoft.com/office/drawing/2014/main" id="{43A94754-0EB2-48A8-9F52-63380C168A45}"/>
                </a:ext>
              </a:extLst>
            </p:cNvPr>
            <p:cNvSpPr/>
            <p:nvPr/>
          </p:nvSpPr>
          <p:spPr>
            <a:xfrm>
              <a:off x="2289829" y="5329990"/>
              <a:ext cx="43927" cy="273079"/>
            </a:xfrm>
            <a:custGeom>
              <a:avLst/>
              <a:gdLst>
                <a:gd name="connsiteX0" fmla="*/ 0 w 43927"/>
                <a:gd name="connsiteY0" fmla="*/ 0 h 273079"/>
                <a:gd name="connsiteX1" fmla="*/ 43927 w 43927"/>
                <a:gd name="connsiteY1" fmla="*/ 0 h 273079"/>
                <a:gd name="connsiteX2" fmla="*/ 43927 w 43927"/>
                <a:gd name="connsiteY2" fmla="*/ 273080 h 273079"/>
                <a:gd name="connsiteX3" fmla="*/ 0 w 43927"/>
                <a:gd name="connsiteY3" fmla="*/ 273080 h 273079"/>
              </a:gdLst>
              <a:ahLst/>
              <a:cxnLst>
                <a:cxn ang="0">
                  <a:pos x="connsiteX0" y="connsiteY0"/>
                </a:cxn>
                <a:cxn ang="0">
                  <a:pos x="connsiteX1" y="connsiteY1"/>
                </a:cxn>
                <a:cxn ang="0">
                  <a:pos x="connsiteX2" y="connsiteY2"/>
                </a:cxn>
                <a:cxn ang="0">
                  <a:pos x="connsiteX3" y="connsiteY3"/>
                </a:cxn>
              </a:cxnLst>
              <a:rect l="l" t="t" r="r" b="b"/>
              <a:pathLst>
                <a:path w="43927" h="273079">
                  <a:moveTo>
                    <a:pt x="0" y="0"/>
                  </a:moveTo>
                  <a:lnTo>
                    <a:pt x="43927" y="0"/>
                  </a:lnTo>
                  <a:lnTo>
                    <a:pt x="43927" y="273080"/>
                  </a:lnTo>
                  <a:lnTo>
                    <a:pt x="0" y="273080"/>
                  </a:lnTo>
                  <a:close/>
                </a:path>
              </a:pathLst>
            </a:custGeom>
            <a:solidFill>
              <a:schemeClr val="bg1"/>
            </a:solidFill>
            <a:ln w="7243" cap="flat">
              <a:noFill/>
              <a:prstDash val="solid"/>
              <a:miter/>
            </a:ln>
          </p:spPr>
          <p:txBody>
            <a:bodyPr rtlCol="0" anchor="ctr"/>
            <a:lstStyle/>
            <a:p>
              <a:endParaRPr lang="zh-CN" altLang="en-US"/>
            </a:p>
          </p:txBody>
        </p:sp>
        <p:sp>
          <p:nvSpPr>
            <p:cNvPr id="15" name="任意多边形: 形状 14">
              <a:extLst>
                <a:ext uri="{FF2B5EF4-FFF2-40B4-BE49-F238E27FC236}">
                  <a16:creationId xmlns:a16="http://schemas.microsoft.com/office/drawing/2014/main" id="{5D79FD6D-6BD1-4BE4-82A1-BDAFF036B374}"/>
                </a:ext>
              </a:extLst>
            </p:cNvPr>
            <p:cNvSpPr/>
            <p:nvPr/>
          </p:nvSpPr>
          <p:spPr>
            <a:xfrm>
              <a:off x="2363040" y="5261903"/>
              <a:ext cx="43927" cy="409985"/>
            </a:xfrm>
            <a:custGeom>
              <a:avLst/>
              <a:gdLst>
                <a:gd name="connsiteX0" fmla="*/ 0 w 43927"/>
                <a:gd name="connsiteY0" fmla="*/ 0 h 409985"/>
                <a:gd name="connsiteX1" fmla="*/ 43927 w 43927"/>
                <a:gd name="connsiteY1" fmla="*/ 0 h 409985"/>
                <a:gd name="connsiteX2" fmla="*/ 43927 w 43927"/>
                <a:gd name="connsiteY2" fmla="*/ 409985 h 409985"/>
                <a:gd name="connsiteX3" fmla="*/ 0 w 43927"/>
                <a:gd name="connsiteY3" fmla="*/ 409985 h 409985"/>
              </a:gdLst>
              <a:ahLst/>
              <a:cxnLst>
                <a:cxn ang="0">
                  <a:pos x="connsiteX0" y="connsiteY0"/>
                </a:cxn>
                <a:cxn ang="0">
                  <a:pos x="connsiteX1" y="connsiteY1"/>
                </a:cxn>
                <a:cxn ang="0">
                  <a:pos x="connsiteX2" y="connsiteY2"/>
                </a:cxn>
                <a:cxn ang="0">
                  <a:pos x="connsiteX3" y="connsiteY3"/>
                </a:cxn>
              </a:cxnLst>
              <a:rect l="l" t="t" r="r" b="b"/>
              <a:pathLst>
                <a:path w="43927" h="409985">
                  <a:moveTo>
                    <a:pt x="0" y="0"/>
                  </a:moveTo>
                  <a:lnTo>
                    <a:pt x="43927" y="0"/>
                  </a:lnTo>
                  <a:lnTo>
                    <a:pt x="43927" y="409985"/>
                  </a:lnTo>
                  <a:lnTo>
                    <a:pt x="0" y="409985"/>
                  </a:lnTo>
                  <a:close/>
                </a:path>
              </a:pathLst>
            </a:custGeom>
            <a:solidFill>
              <a:schemeClr val="bg1"/>
            </a:solidFill>
            <a:ln w="7243" cap="flat">
              <a:noFill/>
              <a:prstDash val="solid"/>
              <a:miter/>
            </a:ln>
          </p:spPr>
          <p:txBody>
            <a:bodyPr rtlCol="0" anchor="ctr"/>
            <a:lstStyle/>
            <a:p>
              <a:endParaRPr lang="zh-CN" altLang="en-US"/>
            </a:p>
          </p:txBody>
        </p:sp>
      </p:grpSp>
      <p:sp>
        <p:nvSpPr>
          <p:cNvPr id="20" name="椭圆 19">
            <a:extLst>
              <a:ext uri="{FF2B5EF4-FFF2-40B4-BE49-F238E27FC236}">
                <a16:creationId xmlns:a16="http://schemas.microsoft.com/office/drawing/2014/main" id="{C1A536AE-4BB0-4D26-934D-50111E3B8C3B}"/>
              </a:ext>
            </a:extLst>
          </p:cNvPr>
          <p:cNvSpPr/>
          <p:nvPr/>
        </p:nvSpPr>
        <p:spPr>
          <a:xfrm>
            <a:off x="1791012" y="3232069"/>
            <a:ext cx="1334408" cy="133440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8480E005-C934-44B1-BA5F-12B6BD153FB2}"/>
              </a:ext>
            </a:extLst>
          </p:cNvPr>
          <p:cNvGrpSpPr/>
          <p:nvPr/>
        </p:nvGrpSpPr>
        <p:grpSpPr>
          <a:xfrm>
            <a:off x="2253223" y="3650353"/>
            <a:ext cx="409985" cy="497839"/>
            <a:chOff x="2253223" y="3650353"/>
            <a:chExt cx="409985" cy="497839"/>
          </a:xfrm>
        </p:grpSpPr>
        <p:sp>
          <p:nvSpPr>
            <p:cNvPr id="4" name="任意多边形: 形状 3">
              <a:extLst>
                <a:ext uri="{FF2B5EF4-FFF2-40B4-BE49-F238E27FC236}">
                  <a16:creationId xmlns:a16="http://schemas.microsoft.com/office/drawing/2014/main" id="{C9FAE4AD-81FA-4A3D-AE62-75FFAB956BEE}"/>
                </a:ext>
              </a:extLst>
            </p:cNvPr>
            <p:cNvSpPr/>
            <p:nvPr/>
          </p:nvSpPr>
          <p:spPr>
            <a:xfrm>
              <a:off x="2253223" y="3650353"/>
              <a:ext cx="409985" cy="497839"/>
            </a:xfrm>
            <a:custGeom>
              <a:avLst/>
              <a:gdLst>
                <a:gd name="connsiteX0" fmla="*/ 87854 w 409985"/>
                <a:gd name="connsiteY0" fmla="*/ 204993 h 497839"/>
                <a:gd name="connsiteX1" fmla="*/ 204993 w 409985"/>
                <a:gd name="connsiteY1" fmla="*/ 87854 h 497839"/>
                <a:gd name="connsiteX2" fmla="*/ 322131 w 409985"/>
                <a:gd name="connsiteY2" fmla="*/ 204993 h 497839"/>
                <a:gd name="connsiteX3" fmla="*/ 204993 w 409985"/>
                <a:gd name="connsiteY3" fmla="*/ 322131 h 497839"/>
                <a:gd name="connsiteX4" fmla="*/ 87854 w 409985"/>
                <a:gd name="connsiteY4" fmla="*/ 204993 h 497839"/>
                <a:gd name="connsiteX5" fmla="*/ 204993 w 409985"/>
                <a:gd name="connsiteY5" fmla="*/ 29285 h 497839"/>
                <a:gd name="connsiteX6" fmla="*/ 219635 w 409985"/>
                <a:gd name="connsiteY6" fmla="*/ 43927 h 497839"/>
                <a:gd name="connsiteX7" fmla="*/ 204993 w 409985"/>
                <a:gd name="connsiteY7" fmla="*/ 58569 h 497839"/>
                <a:gd name="connsiteX8" fmla="*/ 190350 w 409985"/>
                <a:gd name="connsiteY8" fmla="*/ 43927 h 497839"/>
                <a:gd name="connsiteX9" fmla="*/ 204993 w 409985"/>
                <a:gd name="connsiteY9" fmla="*/ 29285 h 497839"/>
                <a:gd name="connsiteX10" fmla="*/ 355077 w 409985"/>
                <a:gd name="connsiteY10" fmla="*/ 450984 h 497839"/>
                <a:gd name="connsiteX11" fmla="*/ 263562 w 409985"/>
                <a:gd name="connsiteY11" fmla="*/ 439270 h 497839"/>
                <a:gd name="connsiteX12" fmla="*/ 263562 w 409985"/>
                <a:gd name="connsiteY12" fmla="*/ 401200 h 497839"/>
                <a:gd name="connsiteX13" fmla="*/ 409985 w 409985"/>
                <a:gd name="connsiteY13" fmla="*/ 204993 h 497839"/>
                <a:gd name="connsiteX14" fmla="*/ 204993 w 409985"/>
                <a:gd name="connsiteY14" fmla="*/ 0 h 497839"/>
                <a:gd name="connsiteX15" fmla="*/ 0 w 409985"/>
                <a:gd name="connsiteY15" fmla="*/ 204993 h 497839"/>
                <a:gd name="connsiteX16" fmla="*/ 146423 w 409985"/>
                <a:gd name="connsiteY16" fmla="*/ 401200 h 497839"/>
                <a:gd name="connsiteX17" fmla="*/ 146423 w 409985"/>
                <a:gd name="connsiteY17" fmla="*/ 439270 h 497839"/>
                <a:gd name="connsiteX18" fmla="*/ 54909 w 409985"/>
                <a:gd name="connsiteY18" fmla="*/ 450984 h 497839"/>
                <a:gd name="connsiteX19" fmla="*/ 29285 w 409985"/>
                <a:gd name="connsiteY19" fmla="*/ 480269 h 497839"/>
                <a:gd name="connsiteX20" fmla="*/ 29285 w 409985"/>
                <a:gd name="connsiteY20" fmla="*/ 497839 h 497839"/>
                <a:gd name="connsiteX21" fmla="*/ 380701 w 409985"/>
                <a:gd name="connsiteY21" fmla="*/ 497839 h 497839"/>
                <a:gd name="connsiteX22" fmla="*/ 380701 w 409985"/>
                <a:gd name="connsiteY22" fmla="*/ 479536 h 497839"/>
                <a:gd name="connsiteX23" fmla="*/ 355077 w 409985"/>
                <a:gd name="connsiteY23" fmla="*/ 450984 h 49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9985" h="497839">
                  <a:moveTo>
                    <a:pt x="87854" y="204993"/>
                  </a:moveTo>
                  <a:cubicBezTo>
                    <a:pt x="87854" y="140566"/>
                    <a:pt x="140566" y="87854"/>
                    <a:pt x="204993" y="87854"/>
                  </a:cubicBezTo>
                  <a:cubicBezTo>
                    <a:pt x="269419" y="87854"/>
                    <a:pt x="322131" y="140566"/>
                    <a:pt x="322131" y="204993"/>
                  </a:cubicBezTo>
                  <a:cubicBezTo>
                    <a:pt x="322131" y="269419"/>
                    <a:pt x="269419" y="322131"/>
                    <a:pt x="204993" y="322131"/>
                  </a:cubicBezTo>
                  <a:cubicBezTo>
                    <a:pt x="140566" y="322131"/>
                    <a:pt x="87854" y="269419"/>
                    <a:pt x="87854" y="204993"/>
                  </a:cubicBezTo>
                  <a:close/>
                  <a:moveTo>
                    <a:pt x="204993" y="29285"/>
                  </a:moveTo>
                  <a:cubicBezTo>
                    <a:pt x="213046" y="29285"/>
                    <a:pt x="219635" y="35874"/>
                    <a:pt x="219635" y="43927"/>
                  </a:cubicBezTo>
                  <a:cubicBezTo>
                    <a:pt x="219635" y="51980"/>
                    <a:pt x="213046" y="58569"/>
                    <a:pt x="204993" y="58569"/>
                  </a:cubicBezTo>
                  <a:cubicBezTo>
                    <a:pt x="196939" y="58569"/>
                    <a:pt x="190350" y="51980"/>
                    <a:pt x="190350" y="43927"/>
                  </a:cubicBezTo>
                  <a:cubicBezTo>
                    <a:pt x="190350" y="35874"/>
                    <a:pt x="196939" y="29285"/>
                    <a:pt x="204993" y="29285"/>
                  </a:cubicBezTo>
                  <a:close/>
                  <a:moveTo>
                    <a:pt x="355077" y="450984"/>
                  </a:moveTo>
                  <a:lnTo>
                    <a:pt x="263562" y="439270"/>
                  </a:lnTo>
                  <a:lnTo>
                    <a:pt x="263562" y="401200"/>
                  </a:lnTo>
                  <a:cubicBezTo>
                    <a:pt x="348488" y="376308"/>
                    <a:pt x="409985" y="297972"/>
                    <a:pt x="409985" y="204993"/>
                  </a:cubicBezTo>
                  <a:cubicBezTo>
                    <a:pt x="409985" y="91515"/>
                    <a:pt x="318471" y="0"/>
                    <a:pt x="204993" y="0"/>
                  </a:cubicBezTo>
                  <a:cubicBezTo>
                    <a:pt x="91515" y="0"/>
                    <a:pt x="0" y="91515"/>
                    <a:pt x="0" y="204993"/>
                  </a:cubicBezTo>
                  <a:cubicBezTo>
                    <a:pt x="0" y="297972"/>
                    <a:pt x="61498" y="376308"/>
                    <a:pt x="146423" y="401200"/>
                  </a:cubicBezTo>
                  <a:lnTo>
                    <a:pt x="146423" y="439270"/>
                  </a:lnTo>
                  <a:lnTo>
                    <a:pt x="54909" y="450984"/>
                  </a:lnTo>
                  <a:cubicBezTo>
                    <a:pt x="40266" y="453180"/>
                    <a:pt x="29285" y="465626"/>
                    <a:pt x="29285" y="480269"/>
                  </a:cubicBezTo>
                  <a:lnTo>
                    <a:pt x="29285" y="497839"/>
                  </a:lnTo>
                  <a:lnTo>
                    <a:pt x="380701" y="497839"/>
                  </a:lnTo>
                  <a:lnTo>
                    <a:pt x="380701" y="479536"/>
                  </a:lnTo>
                  <a:cubicBezTo>
                    <a:pt x="380701" y="464894"/>
                    <a:pt x="369719" y="452448"/>
                    <a:pt x="355077" y="450984"/>
                  </a:cubicBezTo>
                  <a:close/>
                </a:path>
              </a:pathLst>
            </a:custGeom>
            <a:solidFill>
              <a:schemeClr val="bg1"/>
            </a:solidFill>
            <a:ln w="7243" cap="flat">
              <a:noFill/>
              <a:prstDash val="solid"/>
              <a:miter/>
            </a:ln>
          </p:spPr>
          <p:txBody>
            <a:bodyPr rtlCol="0" anchor="ctr"/>
            <a:lstStyle/>
            <a:p>
              <a:endParaRPr lang="zh-CN" altLang="en-US"/>
            </a:p>
          </p:txBody>
        </p:sp>
        <p:sp>
          <p:nvSpPr>
            <p:cNvPr id="5" name="任意多边形: 形状 4">
              <a:extLst>
                <a:ext uri="{FF2B5EF4-FFF2-40B4-BE49-F238E27FC236}">
                  <a16:creationId xmlns:a16="http://schemas.microsoft.com/office/drawing/2014/main" id="{EC21182A-D14D-480E-85DD-E071B4C00991}"/>
                </a:ext>
              </a:extLst>
            </p:cNvPr>
            <p:cNvSpPr/>
            <p:nvPr/>
          </p:nvSpPr>
          <p:spPr>
            <a:xfrm>
              <a:off x="2370362" y="3767492"/>
              <a:ext cx="175708" cy="175708"/>
            </a:xfrm>
            <a:custGeom>
              <a:avLst/>
              <a:gdLst>
                <a:gd name="connsiteX0" fmla="*/ 87854 w 175708"/>
                <a:gd name="connsiteY0" fmla="*/ 131781 h 175708"/>
                <a:gd name="connsiteX1" fmla="*/ 43927 w 175708"/>
                <a:gd name="connsiteY1" fmla="*/ 87854 h 175708"/>
                <a:gd name="connsiteX2" fmla="*/ 87854 w 175708"/>
                <a:gd name="connsiteY2" fmla="*/ 43927 h 175708"/>
                <a:gd name="connsiteX3" fmla="*/ 131781 w 175708"/>
                <a:gd name="connsiteY3" fmla="*/ 87854 h 175708"/>
                <a:gd name="connsiteX4" fmla="*/ 87854 w 175708"/>
                <a:gd name="connsiteY4" fmla="*/ 131781 h 175708"/>
                <a:gd name="connsiteX5" fmla="*/ 87854 w 175708"/>
                <a:gd name="connsiteY5" fmla="*/ 0 h 175708"/>
                <a:gd name="connsiteX6" fmla="*/ 0 w 175708"/>
                <a:gd name="connsiteY6" fmla="*/ 87854 h 175708"/>
                <a:gd name="connsiteX7" fmla="*/ 87854 w 175708"/>
                <a:gd name="connsiteY7" fmla="*/ 175708 h 175708"/>
                <a:gd name="connsiteX8" fmla="*/ 175708 w 175708"/>
                <a:gd name="connsiteY8" fmla="*/ 87854 h 175708"/>
                <a:gd name="connsiteX9" fmla="*/ 87854 w 175708"/>
                <a:gd name="connsiteY9" fmla="*/ 0 h 17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708" h="175708">
                  <a:moveTo>
                    <a:pt x="87854" y="131781"/>
                  </a:moveTo>
                  <a:cubicBezTo>
                    <a:pt x="63694" y="131781"/>
                    <a:pt x="43927" y="112014"/>
                    <a:pt x="43927" y="87854"/>
                  </a:cubicBezTo>
                  <a:cubicBezTo>
                    <a:pt x="43927" y="63694"/>
                    <a:pt x="63694" y="43927"/>
                    <a:pt x="87854" y="43927"/>
                  </a:cubicBezTo>
                  <a:cubicBezTo>
                    <a:pt x="112014" y="43927"/>
                    <a:pt x="131781" y="63694"/>
                    <a:pt x="131781" y="87854"/>
                  </a:cubicBezTo>
                  <a:cubicBezTo>
                    <a:pt x="131781" y="112014"/>
                    <a:pt x="112014" y="131781"/>
                    <a:pt x="87854" y="131781"/>
                  </a:cubicBezTo>
                  <a:close/>
                  <a:moveTo>
                    <a:pt x="87854" y="0"/>
                  </a:moveTo>
                  <a:cubicBezTo>
                    <a:pt x="39534" y="0"/>
                    <a:pt x="0" y="39534"/>
                    <a:pt x="0" y="87854"/>
                  </a:cubicBezTo>
                  <a:cubicBezTo>
                    <a:pt x="0" y="136174"/>
                    <a:pt x="39534" y="175708"/>
                    <a:pt x="87854" y="175708"/>
                  </a:cubicBezTo>
                  <a:cubicBezTo>
                    <a:pt x="136174" y="175708"/>
                    <a:pt x="175708" y="136174"/>
                    <a:pt x="175708" y="87854"/>
                  </a:cubicBezTo>
                  <a:cubicBezTo>
                    <a:pt x="175708" y="39534"/>
                    <a:pt x="136174" y="0"/>
                    <a:pt x="87854" y="0"/>
                  </a:cubicBezTo>
                  <a:close/>
                </a:path>
              </a:pathLst>
            </a:custGeom>
            <a:solidFill>
              <a:schemeClr val="bg1"/>
            </a:solidFill>
            <a:ln w="7243" cap="flat">
              <a:noFill/>
              <a:prstDash val="solid"/>
              <a:miter/>
            </a:ln>
          </p:spPr>
          <p:txBody>
            <a:bodyPr rtlCol="0" anchor="ctr"/>
            <a:lstStyle/>
            <a:p>
              <a:endParaRPr lang="zh-CN" altLang="en-US"/>
            </a:p>
          </p:txBody>
        </p:sp>
      </p:grpSp>
      <p:sp>
        <p:nvSpPr>
          <p:cNvPr id="27" name="文本框 26">
            <a:extLst>
              <a:ext uri="{FF2B5EF4-FFF2-40B4-BE49-F238E27FC236}">
                <a16:creationId xmlns:a16="http://schemas.microsoft.com/office/drawing/2014/main" id="{4D957628-5584-45C8-B78B-41EE5594A809}"/>
              </a:ext>
            </a:extLst>
          </p:cNvPr>
          <p:cNvSpPr txBox="1"/>
          <p:nvPr/>
        </p:nvSpPr>
        <p:spPr>
          <a:xfrm>
            <a:off x="4010647" y="1664447"/>
            <a:ext cx="923330" cy="369332"/>
          </a:xfrm>
          <a:prstGeom prst="rect">
            <a:avLst/>
          </a:prstGeom>
          <a:noFill/>
        </p:spPr>
        <p:txBody>
          <a:bodyPr wrap="none" lIns="0" tIns="0" rIns="0" bIns="0" rtlCol="0">
            <a:spAutoFit/>
          </a:bodyPr>
          <a:lstStyle/>
          <a:p>
            <a:pPr algn="l"/>
            <a:r>
              <a:rPr lang="zh-CN" altLang="en-US" sz="2400" dirty="0">
                <a:solidFill>
                  <a:schemeClr val="accent1"/>
                </a:solidFill>
              </a:rPr>
              <a:t>机器人</a:t>
            </a:r>
          </a:p>
        </p:txBody>
      </p:sp>
      <p:cxnSp>
        <p:nvCxnSpPr>
          <p:cNvPr id="33" name="直接连接符 32">
            <a:extLst>
              <a:ext uri="{FF2B5EF4-FFF2-40B4-BE49-F238E27FC236}">
                <a16:creationId xmlns:a16="http://schemas.microsoft.com/office/drawing/2014/main" id="{F7827F38-51EC-4D5A-AD85-6872EDE2C5BD}"/>
              </a:ext>
            </a:extLst>
          </p:cNvPr>
          <p:cNvCxnSpPr>
            <a:cxnSpLocks/>
          </p:cNvCxnSpPr>
          <p:nvPr/>
        </p:nvCxnSpPr>
        <p:spPr>
          <a:xfrm>
            <a:off x="4010647" y="2133289"/>
            <a:ext cx="396544"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F5F6A6A1-A971-4B73-B1BF-B4978FC875A0}"/>
              </a:ext>
            </a:extLst>
          </p:cNvPr>
          <p:cNvCxnSpPr>
            <a:cxnSpLocks/>
          </p:cNvCxnSpPr>
          <p:nvPr/>
        </p:nvCxnSpPr>
        <p:spPr>
          <a:xfrm>
            <a:off x="4010647" y="2133289"/>
            <a:ext cx="614904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8259B89C-958D-4A90-8FC6-D2D191809BA4}"/>
              </a:ext>
            </a:extLst>
          </p:cNvPr>
          <p:cNvSpPr txBox="1"/>
          <p:nvPr/>
        </p:nvSpPr>
        <p:spPr>
          <a:xfrm>
            <a:off x="4010647" y="2217231"/>
            <a:ext cx="6377640" cy="694742"/>
          </a:xfrm>
          <a:prstGeom prst="rect">
            <a:avLst/>
          </a:prstGeom>
          <a:noFill/>
        </p:spPr>
        <p:txBody>
          <a:bodyPr wrap="square" lIns="0" tIns="0" rIns="0" bIns="0" rtlCol="0">
            <a:spAutoFit/>
          </a:bodyPr>
          <a:lstStyle/>
          <a:p>
            <a:pPr algn="l">
              <a:lnSpc>
                <a:spcPct val="150000"/>
              </a:lnSpc>
            </a:pPr>
            <a:r>
              <a:rPr lang="zh-CN" altLang="en-US" sz="1600" dirty="0">
                <a:solidFill>
                  <a:schemeClr val="tx1">
                    <a:lumMod val="65000"/>
                    <a:lumOff val="35000"/>
                  </a:schemeClr>
                </a:solidFill>
              </a:rPr>
              <a:t>随着人工智能学科的发展，机器人也迅速发展，其发展趋势是综合分析大量信息，有着强大的学习能力。</a:t>
            </a:r>
          </a:p>
        </p:txBody>
      </p:sp>
      <p:sp>
        <p:nvSpPr>
          <p:cNvPr id="39" name="文本框 38">
            <a:extLst>
              <a:ext uri="{FF2B5EF4-FFF2-40B4-BE49-F238E27FC236}">
                <a16:creationId xmlns:a16="http://schemas.microsoft.com/office/drawing/2014/main" id="{9C19ABCB-4C44-476A-9F68-7B573A1B82A1}"/>
              </a:ext>
            </a:extLst>
          </p:cNvPr>
          <p:cNvSpPr txBox="1"/>
          <p:nvPr/>
        </p:nvSpPr>
        <p:spPr>
          <a:xfrm>
            <a:off x="4010647" y="3232069"/>
            <a:ext cx="1538883" cy="369332"/>
          </a:xfrm>
          <a:prstGeom prst="rect">
            <a:avLst/>
          </a:prstGeom>
          <a:noFill/>
        </p:spPr>
        <p:txBody>
          <a:bodyPr wrap="none" lIns="0" tIns="0" rIns="0" bIns="0" rtlCol="0">
            <a:spAutoFit/>
          </a:bodyPr>
          <a:lstStyle/>
          <a:p>
            <a:pPr algn="l"/>
            <a:r>
              <a:rPr lang="zh-CN" altLang="en-US" sz="2400" dirty="0">
                <a:solidFill>
                  <a:schemeClr val="accent1"/>
                </a:solidFill>
              </a:rPr>
              <a:t>计算机视觉</a:t>
            </a:r>
          </a:p>
        </p:txBody>
      </p:sp>
      <p:cxnSp>
        <p:nvCxnSpPr>
          <p:cNvPr id="40" name="直接连接符 39">
            <a:extLst>
              <a:ext uri="{FF2B5EF4-FFF2-40B4-BE49-F238E27FC236}">
                <a16:creationId xmlns:a16="http://schemas.microsoft.com/office/drawing/2014/main" id="{86E4F433-F84F-44A9-A7D5-CA3F087CC914}"/>
              </a:ext>
            </a:extLst>
          </p:cNvPr>
          <p:cNvCxnSpPr>
            <a:cxnSpLocks/>
          </p:cNvCxnSpPr>
          <p:nvPr/>
        </p:nvCxnSpPr>
        <p:spPr>
          <a:xfrm>
            <a:off x="4010647" y="3700911"/>
            <a:ext cx="396544"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E0E8C043-3F11-4ECD-B77A-4252631FFA82}"/>
              </a:ext>
            </a:extLst>
          </p:cNvPr>
          <p:cNvCxnSpPr>
            <a:cxnSpLocks/>
          </p:cNvCxnSpPr>
          <p:nvPr/>
        </p:nvCxnSpPr>
        <p:spPr>
          <a:xfrm>
            <a:off x="4010647" y="3700911"/>
            <a:ext cx="614904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D9D48582-9930-44C0-BC9B-A375F6CD9839}"/>
              </a:ext>
            </a:extLst>
          </p:cNvPr>
          <p:cNvSpPr txBox="1"/>
          <p:nvPr/>
        </p:nvSpPr>
        <p:spPr>
          <a:xfrm>
            <a:off x="4010647" y="3784853"/>
            <a:ext cx="6377640" cy="694742"/>
          </a:xfrm>
          <a:prstGeom prst="rect">
            <a:avLst/>
          </a:prstGeom>
          <a:noFill/>
        </p:spPr>
        <p:txBody>
          <a:bodyPr wrap="square" lIns="0" tIns="0" rIns="0" bIns="0" rtlCol="0">
            <a:spAutoFit/>
          </a:bodyPr>
          <a:lstStyle/>
          <a:p>
            <a:pPr algn="l">
              <a:lnSpc>
                <a:spcPct val="150000"/>
              </a:lnSpc>
            </a:pPr>
            <a:r>
              <a:rPr lang="zh-CN" altLang="en-US" sz="1600" dirty="0">
                <a:solidFill>
                  <a:schemeClr val="tx1">
                    <a:lumMod val="65000"/>
                    <a:lumOff val="35000"/>
                  </a:schemeClr>
                </a:solidFill>
              </a:rPr>
              <a:t>计算机视觉是一门研究如何使机器“看”的科学，就是是指各种仪器对目标进行识别、跟踪和测量，并进一步做图形处理。</a:t>
            </a:r>
          </a:p>
        </p:txBody>
      </p:sp>
      <p:sp>
        <p:nvSpPr>
          <p:cNvPr id="53" name="文本框 52">
            <a:extLst>
              <a:ext uri="{FF2B5EF4-FFF2-40B4-BE49-F238E27FC236}">
                <a16:creationId xmlns:a16="http://schemas.microsoft.com/office/drawing/2014/main" id="{1626B393-7F32-4590-8CBC-2DFB30524FB7}"/>
              </a:ext>
            </a:extLst>
          </p:cNvPr>
          <p:cNvSpPr txBox="1"/>
          <p:nvPr/>
        </p:nvSpPr>
        <p:spPr>
          <a:xfrm>
            <a:off x="4010647" y="4799692"/>
            <a:ext cx="4308872" cy="369332"/>
          </a:xfrm>
          <a:prstGeom prst="rect">
            <a:avLst/>
          </a:prstGeom>
          <a:noFill/>
        </p:spPr>
        <p:txBody>
          <a:bodyPr wrap="none" lIns="0" tIns="0" rIns="0" bIns="0" rtlCol="0">
            <a:spAutoFit/>
          </a:bodyPr>
          <a:lstStyle/>
          <a:p>
            <a:pPr algn="l"/>
            <a:r>
              <a:rPr lang="zh-CN" altLang="en-US" sz="2400" dirty="0">
                <a:solidFill>
                  <a:schemeClr val="accent1"/>
                </a:solidFill>
              </a:rPr>
              <a:t>语音识别、合成和自然语音处理</a:t>
            </a:r>
          </a:p>
        </p:txBody>
      </p:sp>
      <p:cxnSp>
        <p:nvCxnSpPr>
          <p:cNvPr id="54" name="直接连接符 53">
            <a:extLst>
              <a:ext uri="{FF2B5EF4-FFF2-40B4-BE49-F238E27FC236}">
                <a16:creationId xmlns:a16="http://schemas.microsoft.com/office/drawing/2014/main" id="{7EF01F96-C587-4149-A8C5-5C14E933F5EF}"/>
              </a:ext>
            </a:extLst>
          </p:cNvPr>
          <p:cNvCxnSpPr>
            <a:cxnSpLocks/>
          </p:cNvCxnSpPr>
          <p:nvPr/>
        </p:nvCxnSpPr>
        <p:spPr>
          <a:xfrm>
            <a:off x="4010647" y="5268534"/>
            <a:ext cx="396544"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8AE7C34E-5B21-4A0F-B0E2-32313F9F01F1}"/>
              </a:ext>
            </a:extLst>
          </p:cNvPr>
          <p:cNvCxnSpPr>
            <a:cxnSpLocks/>
          </p:cNvCxnSpPr>
          <p:nvPr/>
        </p:nvCxnSpPr>
        <p:spPr>
          <a:xfrm>
            <a:off x="4010647" y="5268534"/>
            <a:ext cx="614904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BAFC5480-1EBD-4EAD-B242-FE19D679FE07}"/>
              </a:ext>
            </a:extLst>
          </p:cNvPr>
          <p:cNvSpPr txBox="1"/>
          <p:nvPr/>
        </p:nvSpPr>
        <p:spPr>
          <a:xfrm>
            <a:off x="4010647" y="5352476"/>
            <a:ext cx="6377640" cy="694742"/>
          </a:xfrm>
          <a:prstGeom prst="rect">
            <a:avLst/>
          </a:prstGeom>
          <a:noFill/>
        </p:spPr>
        <p:txBody>
          <a:bodyPr wrap="square" lIns="0" tIns="0" rIns="0" bIns="0" rtlCol="0">
            <a:spAutoFit/>
          </a:bodyPr>
          <a:lstStyle/>
          <a:p>
            <a:pPr algn="l">
              <a:lnSpc>
                <a:spcPct val="150000"/>
              </a:lnSpc>
            </a:pPr>
            <a:r>
              <a:rPr lang="zh-CN" altLang="en-US" sz="1600" dirty="0">
                <a:solidFill>
                  <a:schemeClr val="tx1">
                    <a:lumMod val="65000"/>
                    <a:lumOff val="35000"/>
                  </a:schemeClr>
                </a:solidFill>
              </a:rPr>
              <a:t>语音识别技术，也被称为自动语音识别，其目标是将人类的语音中的词汇内容转换为计算机可读的输入</a:t>
            </a:r>
          </a:p>
        </p:txBody>
      </p:sp>
    </p:spTree>
    <p:extLst>
      <p:ext uri="{BB962C8B-B14F-4D97-AF65-F5344CB8AC3E}">
        <p14:creationId xmlns:p14="http://schemas.microsoft.com/office/powerpoint/2010/main" val="3856649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AC127EF-37F2-4FBB-887D-818D1809F6D7}"/>
              </a:ext>
            </a:extLst>
          </p:cNvPr>
          <p:cNvSpPr>
            <a:spLocks noGrp="1"/>
          </p:cNvSpPr>
          <p:nvPr>
            <p:ph type="body" sz="quarter" idx="10"/>
          </p:nvPr>
        </p:nvSpPr>
        <p:spPr/>
        <p:txBody>
          <a:bodyPr/>
          <a:lstStyle/>
          <a:p>
            <a:r>
              <a:rPr lang="zh-CN" altLang="en-US" dirty="0"/>
              <a:t>交流探究</a:t>
            </a:r>
          </a:p>
        </p:txBody>
      </p:sp>
      <p:grpSp>
        <p:nvGrpSpPr>
          <p:cNvPr id="21" name="组合 20">
            <a:extLst>
              <a:ext uri="{FF2B5EF4-FFF2-40B4-BE49-F238E27FC236}">
                <a16:creationId xmlns:a16="http://schemas.microsoft.com/office/drawing/2014/main" id="{8514B275-25B2-4B11-84DC-C327984B5564}"/>
              </a:ext>
            </a:extLst>
          </p:cNvPr>
          <p:cNvGrpSpPr/>
          <p:nvPr/>
        </p:nvGrpSpPr>
        <p:grpSpPr>
          <a:xfrm>
            <a:off x="7201419" y="1416050"/>
            <a:ext cx="4025900" cy="4025900"/>
            <a:chOff x="6541861" y="1416050"/>
            <a:chExt cx="4025900" cy="4025900"/>
          </a:xfrm>
        </p:grpSpPr>
        <p:sp>
          <p:nvSpPr>
            <p:cNvPr id="19" name="椭圆 18">
              <a:extLst>
                <a:ext uri="{FF2B5EF4-FFF2-40B4-BE49-F238E27FC236}">
                  <a16:creationId xmlns:a16="http://schemas.microsoft.com/office/drawing/2014/main" id="{6EDC7F93-92B5-4CA0-B8AE-CB175AD38029}"/>
                </a:ext>
              </a:extLst>
            </p:cNvPr>
            <p:cNvSpPr/>
            <p:nvPr/>
          </p:nvSpPr>
          <p:spPr>
            <a:xfrm>
              <a:off x="6541861" y="1416050"/>
              <a:ext cx="4025900" cy="402590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62562AF9-342A-4BE6-B0BA-DF54E241865C}"/>
                </a:ext>
              </a:extLst>
            </p:cNvPr>
            <p:cNvPicPr>
              <a:picLocks noChangeAspect="1"/>
            </p:cNvPicPr>
            <p:nvPr/>
          </p:nvPicPr>
          <p:blipFill>
            <a:blip r:embed="rId3">
              <a:extLst>
                <a:ext uri="{28A0092B-C50C-407E-A947-70E740481C1C}">
                  <a14:useLocalDpi xmlns:a14="http://schemas.microsoft.com/office/drawing/2010/main" val="0"/>
                </a:ext>
              </a:extLst>
            </a:blip>
            <a:srcRect r="33451" b="186"/>
            <a:stretch>
              <a:fillRect/>
            </a:stretch>
          </p:blipFill>
          <p:spPr>
            <a:xfrm>
              <a:off x="6795861" y="1670050"/>
              <a:ext cx="3517900" cy="3517900"/>
            </a:xfrm>
            <a:custGeom>
              <a:avLst/>
              <a:gdLst>
                <a:gd name="connsiteX0" fmla="*/ 1758950 w 3517900"/>
                <a:gd name="connsiteY0" fmla="*/ 0 h 3517900"/>
                <a:gd name="connsiteX1" fmla="*/ 3517900 w 3517900"/>
                <a:gd name="connsiteY1" fmla="*/ 1758950 h 3517900"/>
                <a:gd name="connsiteX2" fmla="*/ 1758950 w 3517900"/>
                <a:gd name="connsiteY2" fmla="*/ 3517900 h 3517900"/>
                <a:gd name="connsiteX3" fmla="*/ 0 w 3517900"/>
                <a:gd name="connsiteY3" fmla="*/ 1758950 h 3517900"/>
                <a:gd name="connsiteX4" fmla="*/ 1758950 w 3517900"/>
                <a:gd name="connsiteY4" fmla="*/ 0 h 351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900" h="3517900">
                  <a:moveTo>
                    <a:pt x="1758950" y="0"/>
                  </a:moveTo>
                  <a:cubicBezTo>
                    <a:pt x="2730391" y="0"/>
                    <a:pt x="3517900" y="787509"/>
                    <a:pt x="3517900" y="1758950"/>
                  </a:cubicBezTo>
                  <a:cubicBezTo>
                    <a:pt x="3517900" y="2730391"/>
                    <a:pt x="2730391" y="3517900"/>
                    <a:pt x="1758950" y="3517900"/>
                  </a:cubicBezTo>
                  <a:cubicBezTo>
                    <a:pt x="787509" y="3517900"/>
                    <a:pt x="0" y="2730391"/>
                    <a:pt x="0" y="1758950"/>
                  </a:cubicBezTo>
                  <a:cubicBezTo>
                    <a:pt x="0" y="787509"/>
                    <a:pt x="787509" y="0"/>
                    <a:pt x="1758950" y="0"/>
                  </a:cubicBezTo>
                  <a:close/>
                </a:path>
              </a:pathLst>
            </a:custGeom>
          </p:spPr>
        </p:pic>
      </p:grpSp>
      <p:sp>
        <p:nvSpPr>
          <p:cNvPr id="28" name="椭圆 27">
            <a:extLst>
              <a:ext uri="{FF2B5EF4-FFF2-40B4-BE49-F238E27FC236}">
                <a16:creationId xmlns:a16="http://schemas.microsoft.com/office/drawing/2014/main" id="{6C6801EB-AE74-4755-902E-94214B3EE4D7}"/>
              </a:ext>
            </a:extLst>
          </p:cNvPr>
          <p:cNvSpPr/>
          <p:nvPr/>
        </p:nvSpPr>
        <p:spPr>
          <a:xfrm>
            <a:off x="681717" y="3655935"/>
            <a:ext cx="1118961" cy="1118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a:extLst>
              <a:ext uri="{FF2B5EF4-FFF2-40B4-BE49-F238E27FC236}">
                <a16:creationId xmlns:a16="http://schemas.microsoft.com/office/drawing/2014/main" id="{373929EF-15D0-4B84-951C-36DFDD5F38FF}"/>
              </a:ext>
            </a:extLst>
          </p:cNvPr>
          <p:cNvSpPr/>
          <p:nvPr/>
        </p:nvSpPr>
        <p:spPr>
          <a:xfrm>
            <a:off x="839424" y="3819597"/>
            <a:ext cx="5688376" cy="79163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A52C0294-6992-4CF9-B70A-874FE085242E}"/>
              </a:ext>
            </a:extLst>
          </p:cNvPr>
          <p:cNvSpPr txBox="1"/>
          <p:nvPr/>
        </p:nvSpPr>
        <p:spPr>
          <a:xfrm>
            <a:off x="1933653" y="3969194"/>
            <a:ext cx="4441747" cy="492443"/>
          </a:xfrm>
          <a:prstGeom prst="rect">
            <a:avLst/>
          </a:prstGeom>
          <a:noFill/>
        </p:spPr>
        <p:txBody>
          <a:bodyPr wrap="square" lIns="0" tIns="0" rIns="0" bIns="0" rtlCol="0">
            <a:spAutoFit/>
          </a:bodyPr>
          <a:lstStyle/>
          <a:p>
            <a:pPr algn="l"/>
            <a:r>
              <a:rPr lang="zh-CN" altLang="en-US" sz="1600" dirty="0">
                <a:solidFill>
                  <a:schemeClr val="tx1">
                    <a:lumMod val="65000"/>
                    <a:lumOff val="35000"/>
                  </a:schemeClr>
                </a:solidFill>
              </a:rPr>
              <a:t>请上网查询：生活中有哪些地方需要用到计算机视觉，并与小组分享你的发现。</a:t>
            </a:r>
          </a:p>
        </p:txBody>
      </p:sp>
      <p:grpSp>
        <p:nvGrpSpPr>
          <p:cNvPr id="3" name="组合 2">
            <a:extLst>
              <a:ext uri="{FF2B5EF4-FFF2-40B4-BE49-F238E27FC236}">
                <a16:creationId xmlns:a16="http://schemas.microsoft.com/office/drawing/2014/main" id="{DC8A722A-CE08-4053-9C24-25C407E9A687}"/>
              </a:ext>
            </a:extLst>
          </p:cNvPr>
          <p:cNvGrpSpPr/>
          <p:nvPr/>
        </p:nvGrpSpPr>
        <p:grpSpPr>
          <a:xfrm>
            <a:off x="881844" y="3996679"/>
            <a:ext cx="718706" cy="437473"/>
            <a:chOff x="881844" y="3996679"/>
            <a:chExt cx="718706" cy="437473"/>
          </a:xfrm>
        </p:grpSpPr>
        <p:sp>
          <p:nvSpPr>
            <p:cNvPr id="33" name="任意多边形: 形状 32">
              <a:extLst>
                <a:ext uri="{FF2B5EF4-FFF2-40B4-BE49-F238E27FC236}">
                  <a16:creationId xmlns:a16="http://schemas.microsoft.com/office/drawing/2014/main" id="{F4635CE8-F4A1-473B-9039-C73792E150F7}"/>
                </a:ext>
              </a:extLst>
            </p:cNvPr>
            <p:cNvSpPr/>
            <p:nvPr/>
          </p:nvSpPr>
          <p:spPr>
            <a:xfrm>
              <a:off x="975588" y="3996679"/>
              <a:ext cx="531217" cy="359353"/>
            </a:xfrm>
            <a:custGeom>
              <a:avLst/>
              <a:gdLst>
                <a:gd name="connsiteX0" fmla="*/ 590550 w 647700"/>
                <a:gd name="connsiteY0" fmla="*/ 381000 h 438150"/>
                <a:gd name="connsiteX1" fmla="*/ 57150 w 647700"/>
                <a:gd name="connsiteY1" fmla="*/ 381000 h 438150"/>
                <a:gd name="connsiteX2" fmla="*/ 57150 w 647700"/>
                <a:gd name="connsiteY2" fmla="*/ 57150 h 438150"/>
                <a:gd name="connsiteX3" fmla="*/ 590550 w 647700"/>
                <a:gd name="connsiteY3" fmla="*/ 57150 h 438150"/>
                <a:gd name="connsiteX4" fmla="*/ 590550 w 647700"/>
                <a:gd name="connsiteY4" fmla="*/ 381000 h 438150"/>
                <a:gd name="connsiteX5" fmla="*/ 647700 w 647700"/>
                <a:gd name="connsiteY5" fmla="*/ 38100 h 438150"/>
                <a:gd name="connsiteX6" fmla="*/ 609600 w 647700"/>
                <a:gd name="connsiteY6" fmla="*/ 0 h 438150"/>
                <a:gd name="connsiteX7" fmla="*/ 38100 w 647700"/>
                <a:gd name="connsiteY7" fmla="*/ 0 h 438150"/>
                <a:gd name="connsiteX8" fmla="*/ 0 w 647700"/>
                <a:gd name="connsiteY8" fmla="*/ 38100 h 438150"/>
                <a:gd name="connsiteX9" fmla="*/ 0 w 647700"/>
                <a:gd name="connsiteY9" fmla="*/ 438150 h 438150"/>
                <a:gd name="connsiteX10" fmla="*/ 647700 w 647700"/>
                <a:gd name="connsiteY10" fmla="*/ 438150 h 438150"/>
                <a:gd name="connsiteX11" fmla="*/ 647700 w 647700"/>
                <a:gd name="connsiteY11" fmla="*/ 3810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438150">
                  <a:moveTo>
                    <a:pt x="590550" y="381000"/>
                  </a:moveTo>
                  <a:lnTo>
                    <a:pt x="57150" y="381000"/>
                  </a:lnTo>
                  <a:lnTo>
                    <a:pt x="57150" y="57150"/>
                  </a:lnTo>
                  <a:lnTo>
                    <a:pt x="590550" y="57150"/>
                  </a:lnTo>
                  <a:lnTo>
                    <a:pt x="590550" y="381000"/>
                  </a:lnTo>
                  <a:close/>
                  <a:moveTo>
                    <a:pt x="647700" y="38100"/>
                  </a:moveTo>
                  <a:cubicBezTo>
                    <a:pt x="647700" y="17145"/>
                    <a:pt x="630555" y="0"/>
                    <a:pt x="609600" y="0"/>
                  </a:cubicBezTo>
                  <a:lnTo>
                    <a:pt x="38100" y="0"/>
                  </a:lnTo>
                  <a:cubicBezTo>
                    <a:pt x="17145" y="0"/>
                    <a:pt x="0" y="17145"/>
                    <a:pt x="0" y="38100"/>
                  </a:cubicBezTo>
                  <a:lnTo>
                    <a:pt x="0" y="438150"/>
                  </a:lnTo>
                  <a:lnTo>
                    <a:pt x="647700" y="438150"/>
                  </a:lnTo>
                  <a:lnTo>
                    <a:pt x="647700" y="38100"/>
                  </a:lnTo>
                  <a:close/>
                </a:path>
              </a:pathLst>
            </a:custGeom>
            <a:solidFill>
              <a:schemeClr val="bg1"/>
            </a:solidFill>
            <a:ln w="9525" cap="flat">
              <a:noFill/>
              <a:prstDash val="solid"/>
              <a:miter/>
            </a:ln>
          </p:spPr>
          <p:txBody>
            <a:bodyPr rtlCol="0" anchor="ctr"/>
            <a:lstStyle/>
            <a:p>
              <a:endParaRPr lang="zh-CN" altLang="en-US"/>
            </a:p>
          </p:txBody>
        </p:sp>
        <p:sp>
          <p:nvSpPr>
            <p:cNvPr id="34" name="任意多边形: 形状 33">
              <a:extLst>
                <a:ext uri="{FF2B5EF4-FFF2-40B4-BE49-F238E27FC236}">
                  <a16:creationId xmlns:a16="http://schemas.microsoft.com/office/drawing/2014/main" id="{84DA95F4-2E1B-4DBF-AC78-EB9493647D01}"/>
                </a:ext>
              </a:extLst>
            </p:cNvPr>
            <p:cNvSpPr/>
            <p:nvPr/>
          </p:nvSpPr>
          <p:spPr>
            <a:xfrm>
              <a:off x="881844" y="4387280"/>
              <a:ext cx="718706" cy="46872"/>
            </a:xfrm>
            <a:custGeom>
              <a:avLst/>
              <a:gdLst>
                <a:gd name="connsiteX0" fmla="*/ 495300 w 876300"/>
                <a:gd name="connsiteY0" fmla="*/ 0 h 57150"/>
                <a:gd name="connsiteX1" fmla="*/ 495300 w 876300"/>
                <a:gd name="connsiteY1" fmla="*/ 9525 h 57150"/>
                <a:gd name="connsiteX2" fmla="*/ 485775 w 876300"/>
                <a:gd name="connsiteY2" fmla="*/ 19050 h 57150"/>
                <a:gd name="connsiteX3" fmla="*/ 390525 w 876300"/>
                <a:gd name="connsiteY3" fmla="*/ 19050 h 57150"/>
                <a:gd name="connsiteX4" fmla="*/ 381000 w 876300"/>
                <a:gd name="connsiteY4" fmla="*/ 9525 h 57150"/>
                <a:gd name="connsiteX5" fmla="*/ 381000 w 876300"/>
                <a:gd name="connsiteY5" fmla="*/ 0 h 57150"/>
                <a:gd name="connsiteX6" fmla="*/ 0 w 876300"/>
                <a:gd name="connsiteY6" fmla="*/ 0 h 57150"/>
                <a:gd name="connsiteX7" fmla="*/ 0 w 876300"/>
                <a:gd name="connsiteY7" fmla="*/ 19050 h 57150"/>
                <a:gd name="connsiteX8" fmla="*/ 38100 w 876300"/>
                <a:gd name="connsiteY8" fmla="*/ 57150 h 57150"/>
                <a:gd name="connsiteX9" fmla="*/ 838200 w 876300"/>
                <a:gd name="connsiteY9" fmla="*/ 57150 h 57150"/>
                <a:gd name="connsiteX10" fmla="*/ 876300 w 876300"/>
                <a:gd name="connsiteY10" fmla="*/ 19050 h 57150"/>
                <a:gd name="connsiteX11" fmla="*/ 876300 w 876300"/>
                <a:gd name="connsiteY11" fmla="*/ 0 h 57150"/>
                <a:gd name="connsiteX12" fmla="*/ 495300 w 876300"/>
                <a:gd name="connsiteY12"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300" h="57150">
                  <a:moveTo>
                    <a:pt x="495300" y="0"/>
                  </a:moveTo>
                  <a:lnTo>
                    <a:pt x="495300" y="9525"/>
                  </a:lnTo>
                  <a:cubicBezTo>
                    <a:pt x="495300" y="15240"/>
                    <a:pt x="491490" y="19050"/>
                    <a:pt x="485775" y="19050"/>
                  </a:cubicBezTo>
                  <a:lnTo>
                    <a:pt x="390525" y="19050"/>
                  </a:lnTo>
                  <a:cubicBezTo>
                    <a:pt x="384810" y="19050"/>
                    <a:pt x="381000" y="15240"/>
                    <a:pt x="381000" y="9525"/>
                  </a:cubicBezTo>
                  <a:lnTo>
                    <a:pt x="381000" y="0"/>
                  </a:lnTo>
                  <a:lnTo>
                    <a:pt x="0" y="0"/>
                  </a:lnTo>
                  <a:lnTo>
                    <a:pt x="0" y="19050"/>
                  </a:lnTo>
                  <a:cubicBezTo>
                    <a:pt x="0" y="40005"/>
                    <a:pt x="17145" y="57150"/>
                    <a:pt x="38100" y="57150"/>
                  </a:cubicBezTo>
                  <a:lnTo>
                    <a:pt x="838200" y="57150"/>
                  </a:lnTo>
                  <a:cubicBezTo>
                    <a:pt x="859155" y="57150"/>
                    <a:pt x="876300" y="40005"/>
                    <a:pt x="876300" y="19050"/>
                  </a:cubicBezTo>
                  <a:lnTo>
                    <a:pt x="876300" y="0"/>
                  </a:lnTo>
                  <a:lnTo>
                    <a:pt x="495300" y="0"/>
                  </a:lnTo>
                  <a:close/>
                </a:path>
              </a:pathLst>
            </a:custGeom>
            <a:solidFill>
              <a:schemeClr val="bg1"/>
            </a:solidFill>
            <a:ln w="9525" cap="flat">
              <a:noFill/>
              <a:prstDash val="solid"/>
              <a:miter/>
            </a:ln>
          </p:spPr>
          <p:txBody>
            <a:bodyPr rtlCol="0" anchor="ctr"/>
            <a:lstStyle/>
            <a:p>
              <a:endParaRPr lang="zh-CN" altLang="en-US"/>
            </a:p>
          </p:txBody>
        </p:sp>
      </p:grpSp>
      <p:sp>
        <p:nvSpPr>
          <p:cNvPr id="24" name="椭圆 23">
            <a:extLst>
              <a:ext uri="{FF2B5EF4-FFF2-40B4-BE49-F238E27FC236}">
                <a16:creationId xmlns:a16="http://schemas.microsoft.com/office/drawing/2014/main" id="{685EA279-D79F-48A0-A076-0AE5F9711A27}"/>
              </a:ext>
            </a:extLst>
          </p:cNvPr>
          <p:cNvSpPr/>
          <p:nvPr/>
        </p:nvSpPr>
        <p:spPr>
          <a:xfrm>
            <a:off x="681717" y="2083104"/>
            <a:ext cx="1118961" cy="111896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E7DE23E6-AB3C-4C9A-BC7A-DFB9856196AC}"/>
              </a:ext>
            </a:extLst>
          </p:cNvPr>
          <p:cNvSpPr/>
          <p:nvPr/>
        </p:nvSpPr>
        <p:spPr>
          <a:xfrm>
            <a:off x="839424" y="2246766"/>
            <a:ext cx="5688376" cy="79163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图形 7" descr="放大镜">
            <a:extLst>
              <a:ext uri="{FF2B5EF4-FFF2-40B4-BE49-F238E27FC236}">
                <a16:creationId xmlns:a16="http://schemas.microsoft.com/office/drawing/2014/main" id="{5ECFFD6E-CA74-4416-91A0-D43D3ADEA1DD}"/>
              </a:ext>
            </a:extLst>
          </p:cNvPr>
          <p:cNvSpPr/>
          <p:nvPr/>
        </p:nvSpPr>
        <p:spPr>
          <a:xfrm>
            <a:off x="964681" y="2365850"/>
            <a:ext cx="553033" cy="553469"/>
          </a:xfrm>
          <a:custGeom>
            <a:avLst/>
            <a:gdLst>
              <a:gd name="connsiteX0" fmla="*/ 538757 w 553033"/>
              <a:gd name="connsiteY0" fmla="*/ 469399 h 553469"/>
              <a:gd name="connsiteX1" fmla="*/ 451183 w 553033"/>
              <a:gd name="connsiteY1" fmla="*/ 381824 h 553469"/>
              <a:gd name="connsiteX2" fmla="*/ 407746 w 553033"/>
              <a:gd name="connsiteY2" fmla="*/ 368513 h 553469"/>
              <a:gd name="connsiteX3" fmla="*/ 376920 w 553033"/>
              <a:gd name="connsiteY3" fmla="*/ 337687 h 553469"/>
              <a:gd name="connsiteX4" fmla="*/ 420357 w 553033"/>
              <a:gd name="connsiteY4" fmla="*/ 210178 h 553469"/>
              <a:gd name="connsiteX5" fmla="*/ 210178 w 553033"/>
              <a:gd name="connsiteY5" fmla="*/ 0 h 553469"/>
              <a:gd name="connsiteX6" fmla="*/ 0 w 553033"/>
              <a:gd name="connsiteY6" fmla="*/ 210178 h 553469"/>
              <a:gd name="connsiteX7" fmla="*/ 210178 w 553033"/>
              <a:gd name="connsiteY7" fmla="*/ 420357 h 553469"/>
              <a:gd name="connsiteX8" fmla="*/ 337687 w 553033"/>
              <a:gd name="connsiteY8" fmla="*/ 376920 h 553469"/>
              <a:gd name="connsiteX9" fmla="*/ 368513 w 553033"/>
              <a:gd name="connsiteY9" fmla="*/ 407746 h 553469"/>
              <a:gd name="connsiteX10" fmla="*/ 381824 w 553033"/>
              <a:gd name="connsiteY10" fmla="*/ 451183 h 553469"/>
              <a:gd name="connsiteX11" fmla="*/ 469399 w 553033"/>
              <a:gd name="connsiteY11" fmla="*/ 538757 h 553469"/>
              <a:gd name="connsiteX12" fmla="*/ 504428 w 553033"/>
              <a:gd name="connsiteY12" fmla="*/ 553470 h 553469"/>
              <a:gd name="connsiteX13" fmla="*/ 539458 w 553033"/>
              <a:gd name="connsiteY13" fmla="*/ 538757 h 553469"/>
              <a:gd name="connsiteX14" fmla="*/ 538757 w 553033"/>
              <a:gd name="connsiteY14" fmla="*/ 469399 h 553469"/>
              <a:gd name="connsiteX15" fmla="*/ 209478 w 553033"/>
              <a:gd name="connsiteY15" fmla="*/ 377621 h 553469"/>
              <a:gd name="connsiteX16" fmla="*/ 41335 w 553033"/>
              <a:gd name="connsiteY16" fmla="*/ 209478 h 553469"/>
              <a:gd name="connsiteX17" fmla="*/ 209478 w 553033"/>
              <a:gd name="connsiteY17" fmla="*/ 41335 h 553469"/>
              <a:gd name="connsiteX18" fmla="*/ 377621 w 553033"/>
              <a:gd name="connsiteY18" fmla="*/ 209478 h 553469"/>
              <a:gd name="connsiteX19" fmla="*/ 209478 w 553033"/>
              <a:gd name="connsiteY19" fmla="*/ 377621 h 55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3033" h="553469">
                <a:moveTo>
                  <a:pt x="538757" y="469399"/>
                </a:moveTo>
                <a:lnTo>
                  <a:pt x="451183" y="381824"/>
                </a:lnTo>
                <a:cubicBezTo>
                  <a:pt x="439273" y="369914"/>
                  <a:pt x="423159" y="365710"/>
                  <a:pt x="407746" y="368513"/>
                </a:cubicBezTo>
                <a:lnTo>
                  <a:pt x="376920" y="337687"/>
                </a:lnTo>
                <a:cubicBezTo>
                  <a:pt x="404243" y="302657"/>
                  <a:pt x="420357" y="257819"/>
                  <a:pt x="420357" y="210178"/>
                </a:cubicBezTo>
                <a:cubicBezTo>
                  <a:pt x="420357" y="94580"/>
                  <a:pt x="325777" y="0"/>
                  <a:pt x="210178" y="0"/>
                </a:cubicBezTo>
                <a:cubicBezTo>
                  <a:pt x="94580" y="0"/>
                  <a:pt x="0" y="94580"/>
                  <a:pt x="0" y="210178"/>
                </a:cubicBezTo>
                <a:cubicBezTo>
                  <a:pt x="0" y="325777"/>
                  <a:pt x="94580" y="420357"/>
                  <a:pt x="210178" y="420357"/>
                </a:cubicBezTo>
                <a:cubicBezTo>
                  <a:pt x="257819" y="420357"/>
                  <a:pt x="301956" y="404243"/>
                  <a:pt x="337687" y="376920"/>
                </a:cubicBezTo>
                <a:lnTo>
                  <a:pt x="368513" y="407746"/>
                </a:lnTo>
                <a:cubicBezTo>
                  <a:pt x="365710" y="423159"/>
                  <a:pt x="369914" y="439273"/>
                  <a:pt x="381824" y="451183"/>
                </a:cubicBezTo>
                <a:lnTo>
                  <a:pt x="469399" y="538757"/>
                </a:lnTo>
                <a:cubicBezTo>
                  <a:pt x="479207" y="548566"/>
                  <a:pt x="491818" y="553470"/>
                  <a:pt x="504428" y="553470"/>
                </a:cubicBezTo>
                <a:cubicBezTo>
                  <a:pt x="517039" y="553470"/>
                  <a:pt x="529650" y="548566"/>
                  <a:pt x="539458" y="538757"/>
                </a:cubicBezTo>
                <a:cubicBezTo>
                  <a:pt x="557673" y="519141"/>
                  <a:pt x="557673" y="488315"/>
                  <a:pt x="538757" y="469399"/>
                </a:cubicBezTo>
                <a:close/>
                <a:moveTo>
                  <a:pt x="209478" y="377621"/>
                </a:moveTo>
                <a:cubicBezTo>
                  <a:pt x="116999" y="377621"/>
                  <a:pt x="41335" y="301956"/>
                  <a:pt x="41335" y="209478"/>
                </a:cubicBezTo>
                <a:cubicBezTo>
                  <a:pt x="41335" y="116999"/>
                  <a:pt x="116999" y="41335"/>
                  <a:pt x="209478" y="41335"/>
                </a:cubicBezTo>
                <a:cubicBezTo>
                  <a:pt x="301956" y="41335"/>
                  <a:pt x="377621" y="116999"/>
                  <a:pt x="377621" y="209478"/>
                </a:cubicBezTo>
                <a:cubicBezTo>
                  <a:pt x="377621" y="301956"/>
                  <a:pt x="301956" y="377621"/>
                  <a:pt x="209478" y="377621"/>
                </a:cubicBezTo>
                <a:close/>
              </a:path>
            </a:pathLst>
          </a:custGeom>
          <a:solidFill>
            <a:schemeClr val="bg1"/>
          </a:solidFill>
          <a:ln w="6945" cap="flat">
            <a:noFill/>
            <a:prstDash val="solid"/>
            <a:miter/>
          </a:ln>
        </p:spPr>
        <p:txBody>
          <a:bodyPr rtlCol="0" anchor="ctr"/>
          <a:lstStyle/>
          <a:p>
            <a:endParaRPr lang="zh-CN" altLang="en-US"/>
          </a:p>
        </p:txBody>
      </p:sp>
      <p:sp>
        <p:nvSpPr>
          <p:cNvPr id="27" name="文本框 26">
            <a:extLst>
              <a:ext uri="{FF2B5EF4-FFF2-40B4-BE49-F238E27FC236}">
                <a16:creationId xmlns:a16="http://schemas.microsoft.com/office/drawing/2014/main" id="{AC64AD3E-95C5-4BFF-A6A9-92735E033528}"/>
              </a:ext>
            </a:extLst>
          </p:cNvPr>
          <p:cNvSpPr txBox="1"/>
          <p:nvPr/>
        </p:nvSpPr>
        <p:spPr>
          <a:xfrm>
            <a:off x="1933653" y="2396363"/>
            <a:ext cx="4441747" cy="492443"/>
          </a:xfrm>
          <a:prstGeom prst="rect">
            <a:avLst/>
          </a:prstGeom>
          <a:noFill/>
        </p:spPr>
        <p:txBody>
          <a:bodyPr wrap="square" lIns="0" tIns="0" rIns="0" bIns="0" rtlCol="0">
            <a:spAutoFit/>
          </a:bodyPr>
          <a:lstStyle/>
          <a:p>
            <a:pPr algn="l"/>
            <a:r>
              <a:rPr lang="zh-CN" altLang="en-US" sz="1600" dirty="0">
                <a:solidFill>
                  <a:schemeClr val="tx1">
                    <a:lumMod val="65000"/>
                    <a:lumOff val="35000"/>
                  </a:schemeClr>
                </a:solidFill>
              </a:rPr>
              <a:t>生活中，有哪些应用是用到语音识别、语音合成和自然语言处理呢？</a:t>
            </a:r>
          </a:p>
        </p:txBody>
      </p:sp>
    </p:spTree>
    <p:extLst>
      <p:ext uri="{BB962C8B-B14F-4D97-AF65-F5344CB8AC3E}">
        <p14:creationId xmlns:p14="http://schemas.microsoft.com/office/powerpoint/2010/main" val="4281633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AC127EF-37F2-4FBB-887D-818D1809F6D7}"/>
              </a:ext>
            </a:extLst>
          </p:cNvPr>
          <p:cNvSpPr>
            <a:spLocks noGrp="1"/>
          </p:cNvSpPr>
          <p:nvPr>
            <p:ph type="body" sz="quarter" idx="10"/>
          </p:nvPr>
        </p:nvSpPr>
        <p:spPr>
          <a:xfrm>
            <a:off x="660400" y="530226"/>
            <a:ext cx="4351337" cy="554037"/>
          </a:xfrm>
        </p:spPr>
        <p:txBody>
          <a:bodyPr/>
          <a:lstStyle/>
          <a:p>
            <a:r>
              <a:rPr lang="zh-CN" altLang="en-US" dirty="0"/>
              <a:t>人工智能与机器人</a:t>
            </a:r>
          </a:p>
        </p:txBody>
      </p:sp>
      <p:sp>
        <p:nvSpPr>
          <p:cNvPr id="53" name="文本框 52">
            <a:extLst>
              <a:ext uri="{FF2B5EF4-FFF2-40B4-BE49-F238E27FC236}">
                <a16:creationId xmlns:a16="http://schemas.microsoft.com/office/drawing/2014/main" id="{A2C47EDD-B12E-491E-A7E7-79C4CAD1851A}"/>
              </a:ext>
            </a:extLst>
          </p:cNvPr>
          <p:cNvSpPr txBox="1"/>
          <p:nvPr/>
        </p:nvSpPr>
        <p:spPr>
          <a:xfrm>
            <a:off x="1524000" y="2311400"/>
            <a:ext cx="1436291" cy="861774"/>
          </a:xfrm>
          <a:prstGeom prst="rect">
            <a:avLst/>
          </a:prstGeom>
          <a:noFill/>
        </p:spPr>
        <p:txBody>
          <a:bodyPr wrap="square" lIns="0" tIns="0" rIns="0" bIns="0" rtlCol="0">
            <a:spAutoFit/>
          </a:bodyPr>
          <a:lstStyle/>
          <a:p>
            <a:pPr algn="l"/>
            <a:r>
              <a:rPr lang="zh-CN" altLang="en-US" sz="2800" dirty="0">
                <a:latin typeface="+mn-ea"/>
              </a:rPr>
              <a:t>两者研究</a:t>
            </a:r>
            <a:endParaRPr lang="en-US" altLang="zh-CN" sz="2800" dirty="0">
              <a:latin typeface="+mn-ea"/>
            </a:endParaRPr>
          </a:p>
          <a:p>
            <a:pPr algn="l"/>
            <a:r>
              <a:rPr lang="zh-CN" altLang="en-US" sz="2800" dirty="0">
                <a:latin typeface="+mn-ea"/>
              </a:rPr>
              <a:t>内容不同</a:t>
            </a:r>
          </a:p>
        </p:txBody>
      </p:sp>
      <p:sp>
        <p:nvSpPr>
          <p:cNvPr id="54" name="文本框 53">
            <a:extLst>
              <a:ext uri="{FF2B5EF4-FFF2-40B4-BE49-F238E27FC236}">
                <a16:creationId xmlns:a16="http://schemas.microsoft.com/office/drawing/2014/main" id="{121C1E0C-4130-49CA-A1C0-958B19BD24B5}"/>
              </a:ext>
            </a:extLst>
          </p:cNvPr>
          <p:cNvSpPr txBox="1"/>
          <p:nvPr/>
        </p:nvSpPr>
        <p:spPr>
          <a:xfrm>
            <a:off x="3403600" y="2216150"/>
            <a:ext cx="7023100" cy="1791773"/>
          </a:xfrm>
          <a:prstGeom prst="rect">
            <a:avLst/>
          </a:prstGeom>
          <a:noFill/>
        </p:spPr>
        <p:txBody>
          <a:bodyPr wrap="square" lIns="0" tIns="0" rIns="0" bIns="0" rtlCol="0">
            <a:spAutoFit/>
          </a:bodyPr>
          <a:lstStyle/>
          <a:p>
            <a:pPr algn="l">
              <a:lnSpc>
                <a:spcPct val="150000"/>
              </a:lnSpc>
            </a:pPr>
            <a:r>
              <a:rPr lang="zh-CN" altLang="en-US" sz="2000" spc="300" dirty="0">
                <a:solidFill>
                  <a:schemeClr val="tx1">
                    <a:lumMod val="65000"/>
                    <a:lumOff val="35000"/>
                  </a:schemeClr>
                </a:solidFill>
              </a:rPr>
              <a:t>简单得来说，人工智能相当于机器人的大脑部分。在机器人研究的内容中，也有很多研究机器人大脑以外的内容；人工智能研究的对象也不仅仅局限于机器人，也还有计算机视觉，语言识别、合成和自然语言处理等。</a:t>
            </a:r>
          </a:p>
        </p:txBody>
      </p:sp>
      <p:sp>
        <p:nvSpPr>
          <p:cNvPr id="59" name="任意多边形: 形状 58">
            <a:extLst>
              <a:ext uri="{FF2B5EF4-FFF2-40B4-BE49-F238E27FC236}">
                <a16:creationId xmlns:a16="http://schemas.microsoft.com/office/drawing/2014/main" id="{011E7148-9FEA-4712-92BF-8D9754FFCD99}"/>
              </a:ext>
            </a:extLst>
          </p:cNvPr>
          <p:cNvSpPr/>
          <p:nvPr/>
        </p:nvSpPr>
        <p:spPr>
          <a:xfrm>
            <a:off x="10633076" y="0"/>
            <a:ext cx="1558925" cy="1673226"/>
          </a:xfrm>
          <a:custGeom>
            <a:avLst/>
            <a:gdLst>
              <a:gd name="connsiteX0" fmla="*/ 136132 w 1558925"/>
              <a:gd name="connsiteY0" fmla="*/ 0 h 1673226"/>
              <a:gd name="connsiteX1" fmla="*/ 1558925 w 1558925"/>
              <a:gd name="connsiteY1" fmla="*/ 0 h 1673226"/>
              <a:gd name="connsiteX2" fmla="*/ 1558925 w 1558925"/>
              <a:gd name="connsiteY2" fmla="*/ 1594011 h 1673226"/>
              <a:gd name="connsiteX3" fmla="*/ 1482893 w 1558925"/>
              <a:gd name="connsiteY3" fmla="*/ 1621839 h 1673226"/>
              <a:gd name="connsiteX4" fmla="*/ 1143000 w 1558925"/>
              <a:gd name="connsiteY4" fmla="*/ 1673226 h 1673226"/>
              <a:gd name="connsiteX5" fmla="*/ 0 w 1558925"/>
              <a:gd name="connsiteY5" fmla="*/ 530226 h 1673226"/>
              <a:gd name="connsiteX6" fmla="*/ 89823 w 1558925"/>
              <a:gd name="connsiteY6" fmla="*/ 85319 h 167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8925" h="1673226">
                <a:moveTo>
                  <a:pt x="136132" y="0"/>
                </a:moveTo>
                <a:lnTo>
                  <a:pt x="1558925" y="0"/>
                </a:lnTo>
                <a:lnTo>
                  <a:pt x="1558925" y="1594011"/>
                </a:lnTo>
                <a:lnTo>
                  <a:pt x="1482893" y="1621839"/>
                </a:lnTo>
                <a:cubicBezTo>
                  <a:pt x="1375521" y="1655235"/>
                  <a:pt x="1261361" y="1673226"/>
                  <a:pt x="1143000" y="1673226"/>
                </a:cubicBezTo>
                <a:cubicBezTo>
                  <a:pt x="511739" y="1673226"/>
                  <a:pt x="0" y="1161487"/>
                  <a:pt x="0" y="530226"/>
                </a:cubicBezTo>
                <a:cubicBezTo>
                  <a:pt x="0" y="372411"/>
                  <a:pt x="31984" y="222066"/>
                  <a:pt x="89823" y="85319"/>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6" name="文本框 55">
            <a:extLst>
              <a:ext uri="{FF2B5EF4-FFF2-40B4-BE49-F238E27FC236}">
                <a16:creationId xmlns:a16="http://schemas.microsoft.com/office/drawing/2014/main" id="{EBF46572-C289-43CB-9A91-EEE9428415F0}"/>
              </a:ext>
            </a:extLst>
          </p:cNvPr>
          <p:cNvSpPr txBox="1"/>
          <p:nvPr/>
        </p:nvSpPr>
        <p:spPr>
          <a:xfrm>
            <a:off x="592395" y="1146175"/>
            <a:ext cx="849592" cy="3062377"/>
          </a:xfrm>
          <a:prstGeom prst="rect">
            <a:avLst/>
          </a:prstGeom>
          <a:noFill/>
        </p:spPr>
        <p:txBody>
          <a:bodyPr wrap="none" lIns="0" tIns="0" rIns="0" bIns="0" rtlCol="0">
            <a:spAutoFit/>
          </a:bodyPr>
          <a:lstStyle/>
          <a:p>
            <a:pPr algn="l"/>
            <a:r>
              <a:rPr lang="en-US" altLang="zh-CN" sz="19900" dirty="0">
                <a:solidFill>
                  <a:schemeClr val="accent3">
                    <a:lumMod val="20000"/>
                    <a:lumOff val="80000"/>
                  </a:schemeClr>
                </a:solidFill>
              </a:rPr>
              <a:t>“</a:t>
            </a:r>
            <a:endParaRPr lang="zh-CN" altLang="en-US" sz="19900" dirty="0">
              <a:solidFill>
                <a:schemeClr val="accent3">
                  <a:lumMod val="20000"/>
                  <a:lumOff val="80000"/>
                </a:schemeClr>
              </a:solidFill>
            </a:endParaRPr>
          </a:p>
        </p:txBody>
      </p:sp>
      <p:sp>
        <p:nvSpPr>
          <p:cNvPr id="57" name="文本框 56">
            <a:extLst>
              <a:ext uri="{FF2B5EF4-FFF2-40B4-BE49-F238E27FC236}">
                <a16:creationId xmlns:a16="http://schemas.microsoft.com/office/drawing/2014/main" id="{57E6DA59-8AA3-42EF-B779-2DC8F96FCFF2}"/>
              </a:ext>
            </a:extLst>
          </p:cNvPr>
          <p:cNvSpPr txBox="1"/>
          <p:nvPr/>
        </p:nvSpPr>
        <p:spPr>
          <a:xfrm>
            <a:off x="10426700" y="3340101"/>
            <a:ext cx="849592" cy="3062377"/>
          </a:xfrm>
          <a:prstGeom prst="rect">
            <a:avLst/>
          </a:prstGeom>
          <a:noFill/>
        </p:spPr>
        <p:txBody>
          <a:bodyPr wrap="none" lIns="0" tIns="0" rIns="0" bIns="0" rtlCol="0">
            <a:spAutoFit/>
          </a:bodyPr>
          <a:lstStyle/>
          <a:p>
            <a:pPr algn="l"/>
            <a:r>
              <a:rPr lang="en-US" altLang="zh-CN" sz="19900" dirty="0">
                <a:solidFill>
                  <a:schemeClr val="accent3">
                    <a:lumMod val="20000"/>
                    <a:lumOff val="80000"/>
                  </a:schemeClr>
                </a:solidFill>
              </a:rPr>
              <a:t>”</a:t>
            </a:r>
            <a:endParaRPr lang="zh-CN" altLang="en-US" sz="19900" dirty="0">
              <a:solidFill>
                <a:schemeClr val="accent3">
                  <a:lumMod val="20000"/>
                  <a:lumOff val="80000"/>
                </a:schemeClr>
              </a:solidFill>
            </a:endParaRPr>
          </a:p>
        </p:txBody>
      </p:sp>
      <p:sp>
        <p:nvSpPr>
          <p:cNvPr id="64" name="任意多边形: 形状 63">
            <a:extLst>
              <a:ext uri="{FF2B5EF4-FFF2-40B4-BE49-F238E27FC236}">
                <a16:creationId xmlns:a16="http://schemas.microsoft.com/office/drawing/2014/main" id="{9279DC67-AAEA-471F-B25E-3864B96CC21B}"/>
              </a:ext>
            </a:extLst>
          </p:cNvPr>
          <p:cNvSpPr/>
          <p:nvPr/>
        </p:nvSpPr>
        <p:spPr>
          <a:xfrm>
            <a:off x="0" y="4964112"/>
            <a:ext cx="2442368" cy="1893888"/>
          </a:xfrm>
          <a:custGeom>
            <a:avLst/>
            <a:gdLst>
              <a:gd name="connsiteX0" fmla="*/ 632618 w 2442368"/>
              <a:gd name="connsiteY0" fmla="*/ 0 h 1893888"/>
              <a:gd name="connsiteX1" fmla="*/ 2442368 w 2442368"/>
              <a:gd name="connsiteY1" fmla="*/ 1809750 h 1893888"/>
              <a:gd name="connsiteX2" fmla="*/ 2438120 w 2442368"/>
              <a:gd name="connsiteY2" fmla="*/ 1893888 h 1893888"/>
              <a:gd name="connsiteX3" fmla="*/ 0 w 2442368"/>
              <a:gd name="connsiteY3" fmla="*/ 1893888 h 1893888"/>
              <a:gd name="connsiteX4" fmla="*/ 0 w 2442368"/>
              <a:gd name="connsiteY4" fmla="*/ 114624 h 1893888"/>
              <a:gd name="connsiteX5" fmla="*/ 94454 w 2442368"/>
              <a:gd name="connsiteY5" fmla="*/ 81363 h 1893888"/>
              <a:gd name="connsiteX6" fmla="*/ 632618 w 2442368"/>
              <a:gd name="connsiteY6" fmla="*/ 0 h 189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2368" h="1893888">
                <a:moveTo>
                  <a:pt x="632618" y="0"/>
                </a:moveTo>
                <a:cubicBezTo>
                  <a:pt x="1632115" y="0"/>
                  <a:pt x="2442368" y="810253"/>
                  <a:pt x="2442368" y="1809750"/>
                </a:cubicBezTo>
                <a:lnTo>
                  <a:pt x="2438120" y="1893888"/>
                </a:lnTo>
                <a:lnTo>
                  <a:pt x="0" y="1893888"/>
                </a:lnTo>
                <a:lnTo>
                  <a:pt x="0" y="114624"/>
                </a:lnTo>
                <a:lnTo>
                  <a:pt x="94454" y="81363"/>
                </a:lnTo>
                <a:cubicBezTo>
                  <a:pt x="264460" y="28486"/>
                  <a:pt x="445213" y="0"/>
                  <a:pt x="63261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3376563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直接连接符 63">
            <a:extLst>
              <a:ext uri="{FF2B5EF4-FFF2-40B4-BE49-F238E27FC236}">
                <a16:creationId xmlns:a16="http://schemas.microsoft.com/office/drawing/2014/main" id="{A85AACD9-545E-459B-807E-6D73BBECA988}"/>
              </a:ext>
            </a:extLst>
          </p:cNvPr>
          <p:cNvCxnSpPr>
            <a:cxnSpLocks/>
          </p:cNvCxnSpPr>
          <p:nvPr/>
        </p:nvCxnSpPr>
        <p:spPr>
          <a:xfrm>
            <a:off x="5564726" y="3902153"/>
            <a:ext cx="531274" cy="395948"/>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FB2737B-25F7-4988-A237-B7E072C78C94}"/>
              </a:ext>
            </a:extLst>
          </p:cNvPr>
          <p:cNvCxnSpPr>
            <a:cxnSpLocks/>
          </p:cNvCxnSpPr>
          <p:nvPr/>
        </p:nvCxnSpPr>
        <p:spPr>
          <a:xfrm flipH="1">
            <a:off x="5180705" y="1900180"/>
            <a:ext cx="915297" cy="682153"/>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任意多边形: 形状 39">
            <a:extLst>
              <a:ext uri="{FF2B5EF4-FFF2-40B4-BE49-F238E27FC236}">
                <a16:creationId xmlns:a16="http://schemas.microsoft.com/office/drawing/2014/main" id="{1B44CA04-FE5F-42DF-B072-825B20316848}"/>
              </a:ext>
            </a:extLst>
          </p:cNvPr>
          <p:cNvSpPr/>
          <p:nvPr/>
        </p:nvSpPr>
        <p:spPr>
          <a:xfrm>
            <a:off x="0" y="1422400"/>
            <a:ext cx="5155346" cy="5435600"/>
          </a:xfrm>
          <a:custGeom>
            <a:avLst/>
            <a:gdLst>
              <a:gd name="connsiteX0" fmla="*/ 1652263 w 5155346"/>
              <a:gd name="connsiteY0" fmla="*/ 0 h 5435600"/>
              <a:gd name="connsiteX1" fmla="*/ 5155346 w 5155346"/>
              <a:gd name="connsiteY1" fmla="*/ 3503081 h 5435600"/>
              <a:gd name="connsiteX2" fmla="*/ 4732543 w 5155346"/>
              <a:gd name="connsiteY2" fmla="*/ 5172858 h 5435600"/>
              <a:gd name="connsiteX3" fmla="*/ 4572922 w 5155346"/>
              <a:gd name="connsiteY3" fmla="*/ 5435600 h 5435600"/>
              <a:gd name="connsiteX4" fmla="*/ 0 w 5155346"/>
              <a:gd name="connsiteY4" fmla="*/ 5435600 h 5435600"/>
              <a:gd name="connsiteX5" fmla="*/ 0 w 5155346"/>
              <a:gd name="connsiteY5" fmla="*/ 414366 h 5435600"/>
              <a:gd name="connsiteX6" fmla="*/ 288705 w 5155346"/>
              <a:gd name="connsiteY6" fmla="*/ 275290 h 5435600"/>
              <a:gd name="connsiteX7" fmla="*/ 1652263 w 5155346"/>
              <a:gd name="connsiteY7" fmla="*/ 0 h 543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55346" h="5435600">
                <a:moveTo>
                  <a:pt x="1652263" y="0"/>
                </a:moveTo>
                <a:cubicBezTo>
                  <a:pt x="3586962" y="0"/>
                  <a:pt x="5155346" y="1568383"/>
                  <a:pt x="5155346" y="3503081"/>
                </a:cubicBezTo>
                <a:cubicBezTo>
                  <a:pt x="5155346" y="4107674"/>
                  <a:pt x="5002183" y="4676495"/>
                  <a:pt x="4732543" y="5172858"/>
                </a:cubicBezTo>
                <a:lnTo>
                  <a:pt x="4572922" y="5435600"/>
                </a:lnTo>
                <a:lnTo>
                  <a:pt x="0" y="5435600"/>
                </a:lnTo>
                <a:lnTo>
                  <a:pt x="0" y="414366"/>
                </a:lnTo>
                <a:lnTo>
                  <a:pt x="288705" y="275290"/>
                </a:lnTo>
                <a:cubicBezTo>
                  <a:pt x="707809" y="98024"/>
                  <a:pt x="1168589" y="0"/>
                  <a:pt x="1652263"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9" name="图片 38">
            <a:extLst>
              <a:ext uri="{FF2B5EF4-FFF2-40B4-BE49-F238E27FC236}">
                <a16:creationId xmlns:a16="http://schemas.microsoft.com/office/drawing/2014/main" id="{ACA09925-74DE-483D-8313-00583E266E53}"/>
              </a:ext>
            </a:extLst>
          </p:cNvPr>
          <p:cNvPicPr>
            <a:picLocks noChangeAspect="1"/>
          </p:cNvPicPr>
          <p:nvPr/>
        </p:nvPicPr>
        <p:blipFill>
          <a:blip r:embed="rId2">
            <a:extLst>
              <a:ext uri="{28A0092B-C50C-407E-A947-70E740481C1C}">
                <a14:useLocalDpi xmlns:a14="http://schemas.microsoft.com/office/drawing/2010/main" val="0"/>
              </a:ext>
            </a:extLst>
          </a:blip>
          <a:srcRect l="23814" t="3117" r="13520"/>
          <a:stretch>
            <a:fillRect/>
          </a:stretch>
        </p:blipFill>
        <p:spPr>
          <a:xfrm>
            <a:off x="1" y="1678430"/>
            <a:ext cx="4899315" cy="5171914"/>
          </a:xfrm>
          <a:custGeom>
            <a:avLst/>
            <a:gdLst>
              <a:gd name="connsiteX0" fmla="*/ 1652263 w 4899315"/>
              <a:gd name="connsiteY0" fmla="*/ 0 h 5171914"/>
              <a:gd name="connsiteX1" fmla="*/ 4899315 w 4899315"/>
              <a:gd name="connsiteY1" fmla="*/ 3247051 h 5171914"/>
              <a:gd name="connsiteX2" fmla="*/ 4344769 w 4899315"/>
              <a:gd name="connsiteY2" fmla="*/ 5062508 h 5171914"/>
              <a:gd name="connsiteX3" fmla="*/ 4262958 w 4899315"/>
              <a:gd name="connsiteY3" fmla="*/ 5171914 h 5171914"/>
              <a:gd name="connsiteX4" fmla="*/ 0 w 4899315"/>
              <a:gd name="connsiteY4" fmla="*/ 5171914 h 5171914"/>
              <a:gd name="connsiteX5" fmla="*/ 0 w 4899315"/>
              <a:gd name="connsiteY5" fmla="*/ 455403 h 5171914"/>
              <a:gd name="connsiteX6" fmla="*/ 104526 w 4899315"/>
              <a:gd name="connsiteY6" fmla="*/ 391902 h 5171914"/>
              <a:gd name="connsiteX7" fmla="*/ 1652263 w 4899315"/>
              <a:gd name="connsiteY7" fmla="*/ 0 h 517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9315" h="5171914">
                <a:moveTo>
                  <a:pt x="1652263" y="0"/>
                </a:moveTo>
                <a:cubicBezTo>
                  <a:pt x="3445560" y="0"/>
                  <a:pt x="4899315" y="1453754"/>
                  <a:pt x="4899315" y="3247051"/>
                </a:cubicBezTo>
                <a:cubicBezTo>
                  <a:pt x="4899315" y="3919538"/>
                  <a:pt x="4694880" y="4544276"/>
                  <a:pt x="4344769" y="5062508"/>
                </a:cubicBezTo>
                <a:lnTo>
                  <a:pt x="4262958" y="5171914"/>
                </a:lnTo>
                <a:lnTo>
                  <a:pt x="0" y="5171914"/>
                </a:lnTo>
                <a:lnTo>
                  <a:pt x="0" y="455403"/>
                </a:lnTo>
                <a:lnTo>
                  <a:pt x="104526" y="391902"/>
                </a:lnTo>
                <a:cubicBezTo>
                  <a:pt x="564611" y="141968"/>
                  <a:pt x="1091858" y="0"/>
                  <a:pt x="1652263" y="0"/>
                </a:cubicBezTo>
                <a:close/>
              </a:path>
            </a:pathLst>
          </a:custGeom>
          <a:ln>
            <a:noFill/>
          </a:ln>
        </p:spPr>
      </p:pic>
      <p:sp>
        <p:nvSpPr>
          <p:cNvPr id="2" name="文本占位符 1">
            <a:extLst>
              <a:ext uri="{FF2B5EF4-FFF2-40B4-BE49-F238E27FC236}">
                <a16:creationId xmlns:a16="http://schemas.microsoft.com/office/drawing/2014/main" id="{EAC127EF-37F2-4FBB-887D-818D1809F6D7}"/>
              </a:ext>
            </a:extLst>
          </p:cNvPr>
          <p:cNvSpPr>
            <a:spLocks noGrp="1"/>
          </p:cNvSpPr>
          <p:nvPr>
            <p:ph type="body" sz="quarter" idx="10"/>
          </p:nvPr>
        </p:nvSpPr>
        <p:spPr/>
        <p:txBody>
          <a:bodyPr/>
          <a:lstStyle/>
          <a:p>
            <a:r>
              <a:rPr lang="zh-CN" altLang="en-US" dirty="0"/>
              <a:t>机器人及其组成</a:t>
            </a:r>
          </a:p>
        </p:txBody>
      </p:sp>
      <p:sp>
        <p:nvSpPr>
          <p:cNvPr id="34" name="文本框 33">
            <a:extLst>
              <a:ext uri="{FF2B5EF4-FFF2-40B4-BE49-F238E27FC236}">
                <a16:creationId xmlns:a16="http://schemas.microsoft.com/office/drawing/2014/main" id="{5E2BD637-FD1B-44AF-A93F-0F7E804FE4A1}"/>
              </a:ext>
            </a:extLst>
          </p:cNvPr>
          <p:cNvSpPr txBox="1"/>
          <p:nvPr/>
        </p:nvSpPr>
        <p:spPr>
          <a:xfrm>
            <a:off x="7225679" y="1715514"/>
            <a:ext cx="615553" cy="369332"/>
          </a:xfrm>
          <a:prstGeom prst="rect">
            <a:avLst/>
          </a:prstGeom>
          <a:solidFill>
            <a:schemeClr val="bg1"/>
          </a:solidFill>
        </p:spPr>
        <p:txBody>
          <a:bodyPr wrap="none" lIns="0" tIns="0" rIns="0" bIns="0" rtlCol="0">
            <a:spAutoFit/>
          </a:bodyPr>
          <a:lstStyle/>
          <a:p>
            <a:r>
              <a:rPr lang="zh-CN" altLang="en-US" sz="2400" dirty="0">
                <a:latin typeface="+mj-ea"/>
                <a:ea typeface="+mj-ea"/>
              </a:rPr>
              <a:t>定义</a:t>
            </a:r>
          </a:p>
        </p:txBody>
      </p:sp>
      <p:sp>
        <p:nvSpPr>
          <p:cNvPr id="35" name="文本框 34">
            <a:extLst>
              <a:ext uri="{FF2B5EF4-FFF2-40B4-BE49-F238E27FC236}">
                <a16:creationId xmlns:a16="http://schemas.microsoft.com/office/drawing/2014/main" id="{572718B0-61E1-4EB4-B3BA-BDD89D99F649}"/>
              </a:ext>
            </a:extLst>
          </p:cNvPr>
          <p:cNvSpPr txBox="1"/>
          <p:nvPr/>
        </p:nvSpPr>
        <p:spPr>
          <a:xfrm>
            <a:off x="7225679" y="2164577"/>
            <a:ext cx="3462486" cy="1197123"/>
          </a:xfrm>
          <a:prstGeom prst="rect">
            <a:avLst/>
          </a:prstGeom>
          <a:noFill/>
        </p:spPr>
        <p:txBody>
          <a:bodyPr wrap="square" lIns="0" tIns="0" rIns="0" bIns="0" rtlCol="0">
            <a:spAutoFit/>
          </a:bodyPr>
          <a:lstStyle/>
          <a:p>
            <a:pPr>
              <a:lnSpc>
                <a:spcPct val="150000"/>
              </a:lnSpc>
            </a:pPr>
            <a:r>
              <a:rPr lang="zh-CN" altLang="en-US" spc="300" dirty="0">
                <a:solidFill>
                  <a:schemeClr val="tx1">
                    <a:lumMod val="75000"/>
                    <a:lumOff val="25000"/>
                  </a:schemeClr>
                </a:solidFill>
              </a:rPr>
              <a:t>机器人指的是具备与人或生物相似智能的自动化机器，而不仅仅指长得像人的机器</a:t>
            </a:r>
          </a:p>
        </p:txBody>
      </p:sp>
      <p:sp>
        <p:nvSpPr>
          <p:cNvPr id="37" name="文本框 36">
            <a:extLst>
              <a:ext uri="{FF2B5EF4-FFF2-40B4-BE49-F238E27FC236}">
                <a16:creationId xmlns:a16="http://schemas.microsoft.com/office/drawing/2014/main" id="{80704661-2A80-4913-8EFC-162F8DD1260B}"/>
              </a:ext>
            </a:extLst>
          </p:cNvPr>
          <p:cNvSpPr txBox="1"/>
          <p:nvPr/>
        </p:nvSpPr>
        <p:spPr>
          <a:xfrm>
            <a:off x="7225679" y="4113435"/>
            <a:ext cx="615553" cy="369332"/>
          </a:xfrm>
          <a:prstGeom prst="rect">
            <a:avLst/>
          </a:prstGeom>
          <a:noFill/>
        </p:spPr>
        <p:txBody>
          <a:bodyPr wrap="none" lIns="0" tIns="0" rIns="0" bIns="0" rtlCol="0">
            <a:spAutoFit/>
          </a:bodyPr>
          <a:lstStyle/>
          <a:p>
            <a:r>
              <a:rPr lang="zh-CN" altLang="en-US" sz="2400" dirty="0">
                <a:latin typeface="+mj-ea"/>
                <a:ea typeface="+mj-ea"/>
              </a:rPr>
              <a:t>组成</a:t>
            </a:r>
          </a:p>
        </p:txBody>
      </p:sp>
      <p:sp>
        <p:nvSpPr>
          <p:cNvPr id="38" name="文本框 37">
            <a:extLst>
              <a:ext uri="{FF2B5EF4-FFF2-40B4-BE49-F238E27FC236}">
                <a16:creationId xmlns:a16="http://schemas.microsoft.com/office/drawing/2014/main" id="{0FDAA8F1-7BEE-4D50-9DC3-F2834633AA90}"/>
              </a:ext>
            </a:extLst>
          </p:cNvPr>
          <p:cNvSpPr txBox="1"/>
          <p:nvPr/>
        </p:nvSpPr>
        <p:spPr>
          <a:xfrm>
            <a:off x="7225679" y="4562498"/>
            <a:ext cx="3462486" cy="1612621"/>
          </a:xfrm>
          <a:prstGeom prst="rect">
            <a:avLst/>
          </a:prstGeom>
          <a:noFill/>
        </p:spPr>
        <p:txBody>
          <a:bodyPr wrap="square" lIns="0" tIns="0" rIns="0" bIns="0" rtlCol="0">
            <a:spAutoFit/>
          </a:bodyPr>
          <a:lstStyle/>
          <a:p>
            <a:pPr>
              <a:lnSpc>
                <a:spcPct val="150000"/>
              </a:lnSpc>
            </a:pPr>
            <a:r>
              <a:rPr lang="zh-CN" altLang="en-US" spc="300" dirty="0">
                <a:solidFill>
                  <a:schemeClr val="tx1">
                    <a:lumMod val="75000"/>
                    <a:lumOff val="25000"/>
                  </a:schemeClr>
                </a:solidFill>
              </a:rPr>
              <a:t>机器人不仅要有和人相似的大脑，还要有各种各样的感受器官和灵活肢体，所以需要配备传感器</a:t>
            </a:r>
          </a:p>
        </p:txBody>
      </p:sp>
      <p:sp>
        <p:nvSpPr>
          <p:cNvPr id="22" name="弧形 21">
            <a:extLst>
              <a:ext uri="{FF2B5EF4-FFF2-40B4-BE49-F238E27FC236}">
                <a16:creationId xmlns:a16="http://schemas.microsoft.com/office/drawing/2014/main" id="{8FB85295-68A5-42B4-A8B1-C2189E77EB95}"/>
              </a:ext>
            </a:extLst>
          </p:cNvPr>
          <p:cNvSpPr/>
          <p:nvPr/>
        </p:nvSpPr>
        <p:spPr>
          <a:xfrm>
            <a:off x="3830881" y="2483318"/>
            <a:ext cx="1891364" cy="1891364"/>
          </a:xfrm>
          <a:prstGeom prst="arc">
            <a:avLst>
              <a:gd name="adj1" fmla="val 1028841"/>
              <a:gd name="adj2" fmla="val 21141282"/>
            </a:avLst>
          </a:prstGeom>
          <a:ln w="2540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4961732-995B-468A-9FB3-8370ACC6CE87}"/>
              </a:ext>
            </a:extLst>
          </p:cNvPr>
          <p:cNvSpPr/>
          <p:nvPr/>
        </p:nvSpPr>
        <p:spPr>
          <a:xfrm>
            <a:off x="4100388" y="2752825"/>
            <a:ext cx="1352350" cy="13523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弧形 20">
            <a:extLst>
              <a:ext uri="{FF2B5EF4-FFF2-40B4-BE49-F238E27FC236}">
                <a16:creationId xmlns:a16="http://schemas.microsoft.com/office/drawing/2014/main" id="{E4AB7BD2-99E9-4BDC-AE72-67C61666694A}"/>
              </a:ext>
            </a:extLst>
          </p:cNvPr>
          <p:cNvSpPr/>
          <p:nvPr/>
        </p:nvSpPr>
        <p:spPr>
          <a:xfrm>
            <a:off x="3830881" y="2483318"/>
            <a:ext cx="1891364" cy="1891364"/>
          </a:xfrm>
          <a:prstGeom prst="arc">
            <a:avLst>
              <a:gd name="adj1" fmla="val 17013943"/>
              <a:gd name="adj2" fmla="val 13864433"/>
            </a:avLst>
          </a:prstGeom>
          <a:ln w="412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DFEFBDED-18E3-4810-BF6F-249EDDFAD0C5}"/>
              </a:ext>
            </a:extLst>
          </p:cNvPr>
          <p:cNvGrpSpPr/>
          <p:nvPr/>
        </p:nvGrpSpPr>
        <p:grpSpPr>
          <a:xfrm>
            <a:off x="4468741" y="3028809"/>
            <a:ext cx="598287" cy="771666"/>
            <a:chOff x="4468741" y="3028809"/>
            <a:chExt cx="598287" cy="771666"/>
          </a:xfrm>
        </p:grpSpPr>
        <p:sp>
          <p:nvSpPr>
            <p:cNvPr id="26" name="任意多边形: 形状 25">
              <a:extLst>
                <a:ext uri="{FF2B5EF4-FFF2-40B4-BE49-F238E27FC236}">
                  <a16:creationId xmlns:a16="http://schemas.microsoft.com/office/drawing/2014/main" id="{EF513555-319A-4AD7-9D14-144FBF7BCC96}"/>
                </a:ext>
              </a:extLst>
            </p:cNvPr>
            <p:cNvSpPr/>
            <p:nvPr/>
          </p:nvSpPr>
          <p:spPr>
            <a:xfrm>
              <a:off x="4547201" y="3657600"/>
              <a:ext cx="457199" cy="142875"/>
            </a:xfrm>
            <a:custGeom>
              <a:avLst/>
              <a:gdLst>
                <a:gd name="connsiteX0" fmla="*/ 385762 w 457199"/>
                <a:gd name="connsiteY0" fmla="*/ 0 h 142875"/>
                <a:gd name="connsiteX1" fmla="*/ 71438 w 457199"/>
                <a:gd name="connsiteY1" fmla="*/ 0 h 142875"/>
                <a:gd name="connsiteX2" fmla="*/ 0 w 457199"/>
                <a:gd name="connsiteY2" fmla="*/ 71438 h 142875"/>
                <a:gd name="connsiteX3" fmla="*/ 71438 w 457199"/>
                <a:gd name="connsiteY3" fmla="*/ 142875 h 142875"/>
                <a:gd name="connsiteX4" fmla="*/ 385762 w 457199"/>
                <a:gd name="connsiteY4" fmla="*/ 142875 h 142875"/>
                <a:gd name="connsiteX5" fmla="*/ 457200 w 457199"/>
                <a:gd name="connsiteY5" fmla="*/ 71438 h 142875"/>
                <a:gd name="connsiteX6" fmla="*/ 385762 w 457199"/>
                <a:gd name="connsiteY6" fmla="*/ 0 h 142875"/>
                <a:gd name="connsiteX7" fmla="*/ 90487 w 457199"/>
                <a:gd name="connsiteY7" fmla="*/ 100013 h 142875"/>
                <a:gd name="connsiteX8" fmla="*/ 61913 w 457199"/>
                <a:gd name="connsiteY8" fmla="*/ 71438 h 142875"/>
                <a:gd name="connsiteX9" fmla="*/ 90487 w 457199"/>
                <a:gd name="connsiteY9" fmla="*/ 42863 h 142875"/>
                <a:gd name="connsiteX10" fmla="*/ 119062 w 457199"/>
                <a:gd name="connsiteY10" fmla="*/ 71438 h 142875"/>
                <a:gd name="connsiteX11" fmla="*/ 90487 w 457199"/>
                <a:gd name="connsiteY11" fmla="*/ 100013 h 142875"/>
                <a:gd name="connsiteX12" fmla="*/ 228600 w 457199"/>
                <a:gd name="connsiteY12" fmla="*/ 100013 h 142875"/>
                <a:gd name="connsiteX13" fmla="*/ 200025 w 457199"/>
                <a:gd name="connsiteY13" fmla="*/ 71438 h 142875"/>
                <a:gd name="connsiteX14" fmla="*/ 228600 w 457199"/>
                <a:gd name="connsiteY14" fmla="*/ 42863 h 142875"/>
                <a:gd name="connsiteX15" fmla="*/ 257175 w 457199"/>
                <a:gd name="connsiteY15" fmla="*/ 71438 h 142875"/>
                <a:gd name="connsiteX16" fmla="*/ 228600 w 457199"/>
                <a:gd name="connsiteY16" fmla="*/ 100013 h 142875"/>
                <a:gd name="connsiteX17" fmla="*/ 366712 w 457199"/>
                <a:gd name="connsiteY17" fmla="*/ 100013 h 142875"/>
                <a:gd name="connsiteX18" fmla="*/ 338137 w 457199"/>
                <a:gd name="connsiteY18" fmla="*/ 71438 h 142875"/>
                <a:gd name="connsiteX19" fmla="*/ 366712 w 457199"/>
                <a:gd name="connsiteY19" fmla="*/ 42863 h 142875"/>
                <a:gd name="connsiteX20" fmla="*/ 395287 w 457199"/>
                <a:gd name="connsiteY20" fmla="*/ 71438 h 142875"/>
                <a:gd name="connsiteX21" fmla="*/ 366712 w 457199"/>
                <a:gd name="connsiteY21" fmla="*/ 10001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7199" h="142875">
                  <a:moveTo>
                    <a:pt x="385762" y="0"/>
                  </a:moveTo>
                  <a:lnTo>
                    <a:pt x="71438" y="0"/>
                  </a:lnTo>
                  <a:cubicBezTo>
                    <a:pt x="31984" y="0"/>
                    <a:pt x="0" y="31984"/>
                    <a:pt x="0" y="71438"/>
                  </a:cubicBezTo>
                  <a:cubicBezTo>
                    <a:pt x="0" y="110891"/>
                    <a:pt x="31984" y="142875"/>
                    <a:pt x="71438" y="142875"/>
                  </a:cubicBezTo>
                  <a:lnTo>
                    <a:pt x="385762" y="142875"/>
                  </a:lnTo>
                  <a:cubicBezTo>
                    <a:pt x="425216" y="142875"/>
                    <a:pt x="457200" y="110891"/>
                    <a:pt x="457200" y="71438"/>
                  </a:cubicBezTo>
                  <a:cubicBezTo>
                    <a:pt x="457200" y="31984"/>
                    <a:pt x="425216" y="0"/>
                    <a:pt x="385762" y="0"/>
                  </a:cubicBezTo>
                  <a:close/>
                  <a:moveTo>
                    <a:pt x="90487" y="100013"/>
                  </a:moveTo>
                  <a:cubicBezTo>
                    <a:pt x="74706" y="100013"/>
                    <a:pt x="61913" y="87219"/>
                    <a:pt x="61913" y="71438"/>
                  </a:cubicBezTo>
                  <a:cubicBezTo>
                    <a:pt x="61913" y="55656"/>
                    <a:pt x="74706" y="42863"/>
                    <a:pt x="90487" y="42863"/>
                  </a:cubicBezTo>
                  <a:cubicBezTo>
                    <a:pt x="106269" y="42863"/>
                    <a:pt x="119062" y="55656"/>
                    <a:pt x="119062" y="71438"/>
                  </a:cubicBezTo>
                  <a:cubicBezTo>
                    <a:pt x="119062" y="87219"/>
                    <a:pt x="106269" y="100013"/>
                    <a:pt x="90487" y="100013"/>
                  </a:cubicBezTo>
                  <a:close/>
                  <a:moveTo>
                    <a:pt x="228600" y="100013"/>
                  </a:moveTo>
                  <a:cubicBezTo>
                    <a:pt x="212818" y="100013"/>
                    <a:pt x="200025" y="87219"/>
                    <a:pt x="200025" y="71438"/>
                  </a:cubicBezTo>
                  <a:cubicBezTo>
                    <a:pt x="200025" y="55656"/>
                    <a:pt x="212818" y="42863"/>
                    <a:pt x="228600" y="42863"/>
                  </a:cubicBezTo>
                  <a:cubicBezTo>
                    <a:pt x="244382" y="42863"/>
                    <a:pt x="257175" y="55656"/>
                    <a:pt x="257175" y="71438"/>
                  </a:cubicBezTo>
                  <a:cubicBezTo>
                    <a:pt x="257175" y="87219"/>
                    <a:pt x="244382" y="100013"/>
                    <a:pt x="228600" y="100013"/>
                  </a:cubicBezTo>
                  <a:close/>
                  <a:moveTo>
                    <a:pt x="366712" y="100013"/>
                  </a:moveTo>
                  <a:cubicBezTo>
                    <a:pt x="350931" y="100013"/>
                    <a:pt x="338137" y="87219"/>
                    <a:pt x="338137" y="71438"/>
                  </a:cubicBezTo>
                  <a:cubicBezTo>
                    <a:pt x="338137" y="55656"/>
                    <a:pt x="350931" y="42863"/>
                    <a:pt x="366712" y="42863"/>
                  </a:cubicBezTo>
                  <a:cubicBezTo>
                    <a:pt x="382494" y="42863"/>
                    <a:pt x="395287" y="55656"/>
                    <a:pt x="395287" y="71438"/>
                  </a:cubicBezTo>
                  <a:cubicBezTo>
                    <a:pt x="395287" y="87219"/>
                    <a:pt x="382494" y="100013"/>
                    <a:pt x="366712" y="100013"/>
                  </a:cubicBezTo>
                  <a:close/>
                </a:path>
              </a:pathLst>
            </a:custGeom>
            <a:solidFill>
              <a:schemeClr val="bg1"/>
            </a:solidFill>
            <a:ln w="9525" cap="flat">
              <a:noFill/>
              <a:prstDash val="solid"/>
              <a:miter/>
            </a:ln>
          </p:spPr>
          <p:txBody>
            <a:bodyPr rtlCol="0" anchor="ctr"/>
            <a:lstStyle/>
            <a:p>
              <a:endParaRPr lang="zh-CN" altLang="en-US"/>
            </a:p>
          </p:txBody>
        </p:sp>
        <p:sp>
          <p:nvSpPr>
            <p:cNvPr id="27" name="任意多边形: 形状 26">
              <a:extLst>
                <a:ext uri="{FF2B5EF4-FFF2-40B4-BE49-F238E27FC236}">
                  <a16:creationId xmlns:a16="http://schemas.microsoft.com/office/drawing/2014/main" id="{D59D76C9-B7A8-4F15-8EC7-778C7B629664}"/>
                </a:ext>
              </a:extLst>
            </p:cNvPr>
            <p:cNvSpPr/>
            <p:nvPr/>
          </p:nvSpPr>
          <p:spPr>
            <a:xfrm>
              <a:off x="4813043" y="3224212"/>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bg1"/>
            </a:solidFill>
            <a:ln w="9525"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35C1B045-1DE4-4845-A699-8AFEC4D5C26C}"/>
                </a:ext>
              </a:extLst>
            </p:cNvPr>
            <p:cNvSpPr/>
            <p:nvPr/>
          </p:nvSpPr>
          <p:spPr>
            <a:xfrm>
              <a:off x="4652738" y="3028809"/>
              <a:ext cx="247650" cy="304940"/>
            </a:xfrm>
            <a:custGeom>
              <a:avLst/>
              <a:gdLst>
                <a:gd name="connsiteX0" fmla="*/ 205835 w 247650"/>
                <a:gd name="connsiteY0" fmla="*/ 114441 h 304940"/>
                <a:gd name="connsiteX1" fmla="*/ 142875 w 247650"/>
                <a:gd name="connsiteY1" fmla="*/ 114441 h 304940"/>
                <a:gd name="connsiteX2" fmla="*/ 142875 w 247650"/>
                <a:gd name="connsiteY2" fmla="*/ 71102 h 304940"/>
                <a:gd name="connsiteX3" fmla="*/ 156821 w 247650"/>
                <a:gd name="connsiteY3" fmla="*/ 19056 h 304940"/>
                <a:gd name="connsiteX4" fmla="*/ 104775 w 247650"/>
                <a:gd name="connsiteY4" fmla="*/ 5111 h 304940"/>
                <a:gd name="connsiteX5" fmla="*/ 90829 w 247650"/>
                <a:gd name="connsiteY5" fmla="*/ 57156 h 304940"/>
                <a:gd name="connsiteX6" fmla="*/ 104775 w 247650"/>
                <a:gd name="connsiteY6" fmla="*/ 71102 h 304940"/>
                <a:gd name="connsiteX7" fmla="*/ 104775 w 247650"/>
                <a:gd name="connsiteY7" fmla="*/ 114441 h 304940"/>
                <a:gd name="connsiteX8" fmla="*/ 41815 w 247650"/>
                <a:gd name="connsiteY8" fmla="*/ 114441 h 304940"/>
                <a:gd name="connsiteX9" fmla="*/ 0 w 247650"/>
                <a:gd name="connsiteY9" fmla="*/ 156255 h 304940"/>
                <a:gd name="connsiteX10" fmla="*/ 0 w 247650"/>
                <a:gd name="connsiteY10" fmla="*/ 263126 h 304940"/>
                <a:gd name="connsiteX11" fmla="*/ 41815 w 247650"/>
                <a:gd name="connsiteY11" fmla="*/ 304941 h 304940"/>
                <a:gd name="connsiteX12" fmla="*/ 205835 w 247650"/>
                <a:gd name="connsiteY12" fmla="*/ 304941 h 304940"/>
                <a:gd name="connsiteX13" fmla="*/ 247650 w 247650"/>
                <a:gd name="connsiteY13" fmla="*/ 263126 h 304940"/>
                <a:gd name="connsiteX14" fmla="*/ 247650 w 247650"/>
                <a:gd name="connsiteY14" fmla="*/ 156255 h 304940"/>
                <a:gd name="connsiteX15" fmla="*/ 205835 w 247650"/>
                <a:gd name="connsiteY15" fmla="*/ 114441 h 304940"/>
                <a:gd name="connsiteX16" fmla="*/ 76200 w 247650"/>
                <a:gd name="connsiteY16" fmla="*/ 238266 h 304940"/>
                <a:gd name="connsiteX17" fmla="*/ 47625 w 247650"/>
                <a:gd name="connsiteY17" fmla="*/ 209691 h 304940"/>
                <a:gd name="connsiteX18" fmla="*/ 76200 w 247650"/>
                <a:gd name="connsiteY18" fmla="*/ 181116 h 304940"/>
                <a:gd name="connsiteX19" fmla="*/ 104775 w 247650"/>
                <a:gd name="connsiteY19" fmla="*/ 209691 h 304940"/>
                <a:gd name="connsiteX20" fmla="*/ 76200 w 247650"/>
                <a:gd name="connsiteY20" fmla="*/ 238266 h 304940"/>
                <a:gd name="connsiteX21" fmla="*/ 171450 w 247650"/>
                <a:gd name="connsiteY21" fmla="*/ 238266 h 304940"/>
                <a:gd name="connsiteX22" fmla="*/ 142875 w 247650"/>
                <a:gd name="connsiteY22" fmla="*/ 209691 h 304940"/>
                <a:gd name="connsiteX23" fmla="*/ 171450 w 247650"/>
                <a:gd name="connsiteY23" fmla="*/ 181116 h 304940"/>
                <a:gd name="connsiteX24" fmla="*/ 200025 w 247650"/>
                <a:gd name="connsiteY24" fmla="*/ 209691 h 304940"/>
                <a:gd name="connsiteX25" fmla="*/ 171450 w 247650"/>
                <a:gd name="connsiteY25" fmla="*/ 238266 h 30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7650" h="304940">
                  <a:moveTo>
                    <a:pt x="205835" y="114441"/>
                  </a:moveTo>
                  <a:lnTo>
                    <a:pt x="142875" y="114441"/>
                  </a:lnTo>
                  <a:lnTo>
                    <a:pt x="142875" y="71102"/>
                  </a:lnTo>
                  <a:cubicBezTo>
                    <a:pt x="161098" y="60581"/>
                    <a:pt x="167342" y="37279"/>
                    <a:pt x="156821" y="19056"/>
                  </a:cubicBezTo>
                  <a:cubicBezTo>
                    <a:pt x="146299" y="833"/>
                    <a:pt x="122998" y="-5410"/>
                    <a:pt x="104775" y="5111"/>
                  </a:cubicBezTo>
                  <a:cubicBezTo>
                    <a:pt x="86552" y="15632"/>
                    <a:pt x="80308" y="38933"/>
                    <a:pt x="90829" y="57156"/>
                  </a:cubicBezTo>
                  <a:cubicBezTo>
                    <a:pt x="94174" y="62949"/>
                    <a:pt x="98983" y="67758"/>
                    <a:pt x="104775" y="71102"/>
                  </a:cubicBezTo>
                  <a:lnTo>
                    <a:pt x="104775" y="114441"/>
                  </a:lnTo>
                  <a:lnTo>
                    <a:pt x="41815" y="114441"/>
                  </a:lnTo>
                  <a:cubicBezTo>
                    <a:pt x="18743" y="114493"/>
                    <a:pt x="52" y="133184"/>
                    <a:pt x="0" y="156255"/>
                  </a:cubicBezTo>
                  <a:lnTo>
                    <a:pt x="0" y="263126"/>
                  </a:lnTo>
                  <a:cubicBezTo>
                    <a:pt x="52" y="286197"/>
                    <a:pt x="18743" y="304888"/>
                    <a:pt x="41815" y="304941"/>
                  </a:cubicBezTo>
                  <a:lnTo>
                    <a:pt x="205835" y="304941"/>
                  </a:lnTo>
                  <a:cubicBezTo>
                    <a:pt x="228907" y="304888"/>
                    <a:pt x="247598" y="286197"/>
                    <a:pt x="247650" y="263126"/>
                  </a:cubicBezTo>
                  <a:lnTo>
                    <a:pt x="247650" y="156255"/>
                  </a:lnTo>
                  <a:cubicBezTo>
                    <a:pt x="247598" y="133184"/>
                    <a:pt x="228907" y="114493"/>
                    <a:pt x="205835" y="114441"/>
                  </a:cubicBezTo>
                  <a:close/>
                  <a:moveTo>
                    <a:pt x="76200" y="238266"/>
                  </a:moveTo>
                  <a:cubicBezTo>
                    <a:pt x="60418" y="238266"/>
                    <a:pt x="47625" y="225473"/>
                    <a:pt x="47625" y="209691"/>
                  </a:cubicBezTo>
                  <a:cubicBezTo>
                    <a:pt x="47625" y="193909"/>
                    <a:pt x="60418" y="181116"/>
                    <a:pt x="76200" y="181116"/>
                  </a:cubicBezTo>
                  <a:cubicBezTo>
                    <a:pt x="91982" y="181116"/>
                    <a:pt x="104775" y="193909"/>
                    <a:pt x="104775" y="209691"/>
                  </a:cubicBezTo>
                  <a:cubicBezTo>
                    <a:pt x="104775" y="225473"/>
                    <a:pt x="91982" y="238266"/>
                    <a:pt x="76200" y="238266"/>
                  </a:cubicBezTo>
                  <a:close/>
                  <a:moveTo>
                    <a:pt x="171450" y="238266"/>
                  </a:moveTo>
                  <a:cubicBezTo>
                    <a:pt x="155668" y="238266"/>
                    <a:pt x="142875" y="225473"/>
                    <a:pt x="142875" y="209691"/>
                  </a:cubicBezTo>
                  <a:cubicBezTo>
                    <a:pt x="142875" y="193909"/>
                    <a:pt x="155668" y="181116"/>
                    <a:pt x="171450" y="181116"/>
                  </a:cubicBezTo>
                  <a:cubicBezTo>
                    <a:pt x="187232" y="181116"/>
                    <a:pt x="200025" y="193909"/>
                    <a:pt x="200025" y="209691"/>
                  </a:cubicBezTo>
                  <a:cubicBezTo>
                    <a:pt x="200025" y="225473"/>
                    <a:pt x="187232" y="238266"/>
                    <a:pt x="171450" y="238266"/>
                  </a:cubicBezTo>
                  <a:close/>
                </a:path>
              </a:pathLst>
            </a:custGeom>
            <a:solidFill>
              <a:schemeClr val="bg1"/>
            </a:solidFill>
            <a:ln w="9525" cap="flat">
              <a:noFill/>
              <a:prstDash val="solid"/>
              <a:miter/>
            </a:ln>
          </p:spPr>
          <p:txBody>
            <a:bodyPr rtlCol="0" anchor="ctr"/>
            <a:lstStyle/>
            <a:p>
              <a:endParaRPr lang="zh-CN" altLang="en-US"/>
            </a:p>
          </p:txBody>
        </p:sp>
        <p:sp>
          <p:nvSpPr>
            <p:cNvPr id="29" name="任意多边形: 形状 28">
              <a:extLst>
                <a:ext uri="{FF2B5EF4-FFF2-40B4-BE49-F238E27FC236}">
                  <a16:creationId xmlns:a16="http://schemas.microsoft.com/office/drawing/2014/main" id="{D1B24450-6B9D-4AAB-9503-D129622858A1}"/>
                </a:ext>
              </a:extLst>
            </p:cNvPr>
            <p:cNvSpPr/>
            <p:nvPr/>
          </p:nvSpPr>
          <p:spPr>
            <a:xfrm>
              <a:off x="4717793" y="3224212"/>
              <a:ext cx="28575" cy="28575"/>
            </a:xfrm>
            <a:custGeom>
              <a:avLst/>
              <a:gdLst>
                <a:gd name="connsiteX0" fmla="*/ 28575 w 28575"/>
                <a:gd name="connsiteY0" fmla="*/ 14288 h 28575"/>
                <a:gd name="connsiteX1" fmla="*/ 14288 w 28575"/>
                <a:gd name="connsiteY1" fmla="*/ 28575 h 28575"/>
                <a:gd name="connsiteX2" fmla="*/ 0 w 28575"/>
                <a:gd name="connsiteY2" fmla="*/ 14288 h 28575"/>
                <a:gd name="connsiteX3" fmla="*/ 14288 w 28575"/>
                <a:gd name="connsiteY3" fmla="*/ 0 h 28575"/>
                <a:gd name="connsiteX4" fmla="*/ 28575 w 28575"/>
                <a:gd name="connsiteY4" fmla="*/ 14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575" y="14288"/>
                  </a:moveTo>
                  <a:cubicBezTo>
                    <a:pt x="28575" y="22178"/>
                    <a:pt x="22178" y="28575"/>
                    <a:pt x="14288" y="28575"/>
                  </a:cubicBezTo>
                  <a:cubicBezTo>
                    <a:pt x="6397" y="28575"/>
                    <a:pt x="0" y="22178"/>
                    <a:pt x="0" y="14288"/>
                  </a:cubicBezTo>
                  <a:cubicBezTo>
                    <a:pt x="0" y="6397"/>
                    <a:pt x="6397" y="0"/>
                    <a:pt x="14288" y="0"/>
                  </a:cubicBezTo>
                  <a:cubicBezTo>
                    <a:pt x="22178" y="0"/>
                    <a:pt x="28575" y="6397"/>
                    <a:pt x="28575" y="14288"/>
                  </a:cubicBezTo>
                  <a:close/>
                </a:path>
              </a:pathLst>
            </a:custGeom>
            <a:solidFill>
              <a:schemeClr val="bg1"/>
            </a:solidFill>
            <a:ln w="9525" cap="flat">
              <a:noFill/>
              <a:prstDash val="solid"/>
              <a:miter/>
            </a:ln>
          </p:spPr>
          <p:txBody>
            <a:bodyPr rtlCol="0" anchor="ctr"/>
            <a:lstStyle/>
            <a:p>
              <a:endParaRPr lang="zh-CN" altLang="en-US"/>
            </a:p>
          </p:txBody>
        </p:sp>
        <p:sp>
          <p:nvSpPr>
            <p:cNvPr id="30" name="任意多边形: 形状 29">
              <a:extLst>
                <a:ext uri="{FF2B5EF4-FFF2-40B4-BE49-F238E27FC236}">
                  <a16:creationId xmlns:a16="http://schemas.microsoft.com/office/drawing/2014/main" id="{146DFEE7-5A68-43E7-9AC4-73BEFC86D1DB}"/>
                </a:ext>
              </a:extLst>
            </p:cNvPr>
            <p:cNvSpPr/>
            <p:nvPr/>
          </p:nvSpPr>
          <p:spPr>
            <a:xfrm>
              <a:off x="4468741" y="3235356"/>
              <a:ext cx="598287" cy="396716"/>
            </a:xfrm>
            <a:custGeom>
              <a:avLst/>
              <a:gdLst>
                <a:gd name="connsiteX0" fmla="*/ 555471 w 598287"/>
                <a:gd name="connsiteY0" fmla="*/ 296704 h 396716"/>
                <a:gd name="connsiteX1" fmla="*/ 555471 w 598287"/>
                <a:gd name="connsiteY1" fmla="*/ 217361 h 396716"/>
                <a:gd name="connsiteX2" fmla="*/ 512704 w 598287"/>
                <a:gd name="connsiteY2" fmla="*/ 174593 h 396716"/>
                <a:gd name="connsiteX3" fmla="*/ 460221 w 598287"/>
                <a:gd name="connsiteY3" fmla="*/ 174593 h 396716"/>
                <a:gd name="connsiteX4" fmla="*/ 460221 w 598287"/>
                <a:gd name="connsiteY4" fmla="*/ 126968 h 396716"/>
                <a:gd name="connsiteX5" fmla="*/ 155421 w 598287"/>
                <a:gd name="connsiteY5" fmla="*/ 126968 h 396716"/>
                <a:gd name="connsiteX6" fmla="*/ 155421 w 598287"/>
                <a:gd name="connsiteY6" fmla="*/ 184118 h 396716"/>
                <a:gd name="connsiteX7" fmla="*/ 83889 w 598287"/>
                <a:gd name="connsiteY7" fmla="*/ 184118 h 396716"/>
                <a:gd name="connsiteX8" fmla="*/ 79221 w 598287"/>
                <a:gd name="connsiteY8" fmla="*/ 179451 h 396716"/>
                <a:gd name="connsiteX9" fmla="*/ 79221 w 598287"/>
                <a:gd name="connsiteY9" fmla="*/ 100489 h 396716"/>
                <a:gd name="connsiteX10" fmla="*/ 120999 w 598287"/>
                <a:gd name="connsiteY10" fmla="*/ 23694 h 396716"/>
                <a:gd name="connsiteX11" fmla="*/ 107796 w 598287"/>
                <a:gd name="connsiteY11" fmla="*/ 0 h 396716"/>
                <a:gd name="connsiteX12" fmla="*/ 79221 w 598287"/>
                <a:gd name="connsiteY12" fmla="*/ 25336 h 396716"/>
                <a:gd name="connsiteX13" fmla="*/ 85603 w 598287"/>
                <a:gd name="connsiteY13" fmla="*/ 41243 h 396716"/>
                <a:gd name="connsiteX14" fmla="*/ 61661 w 598287"/>
                <a:gd name="connsiteY14" fmla="*/ 64926 h 396716"/>
                <a:gd name="connsiteX15" fmla="*/ 37979 w 598287"/>
                <a:gd name="connsiteY15" fmla="*/ 40984 h 396716"/>
                <a:gd name="connsiteX16" fmla="*/ 43788 w 598287"/>
                <a:gd name="connsiteY16" fmla="*/ 25527 h 396716"/>
                <a:gd name="connsiteX17" fmla="*/ 15213 w 598287"/>
                <a:gd name="connsiteY17" fmla="*/ 476 h 396716"/>
                <a:gd name="connsiteX18" fmla="*/ 21266 w 598287"/>
                <a:gd name="connsiteY18" fmla="*/ 87824 h 396716"/>
                <a:gd name="connsiteX19" fmla="*/ 41121 w 598287"/>
                <a:gd name="connsiteY19" fmla="*/ 99441 h 396716"/>
                <a:gd name="connsiteX20" fmla="*/ 41121 w 598287"/>
                <a:gd name="connsiteY20" fmla="*/ 179451 h 396716"/>
                <a:gd name="connsiteX21" fmla="*/ 83889 w 598287"/>
                <a:gd name="connsiteY21" fmla="*/ 222218 h 396716"/>
                <a:gd name="connsiteX22" fmla="*/ 155421 w 598287"/>
                <a:gd name="connsiteY22" fmla="*/ 222218 h 396716"/>
                <a:gd name="connsiteX23" fmla="*/ 155421 w 598287"/>
                <a:gd name="connsiteY23" fmla="*/ 393668 h 396716"/>
                <a:gd name="connsiteX24" fmla="*/ 460221 w 598287"/>
                <a:gd name="connsiteY24" fmla="*/ 393668 h 396716"/>
                <a:gd name="connsiteX25" fmla="*/ 460221 w 598287"/>
                <a:gd name="connsiteY25" fmla="*/ 212693 h 396716"/>
                <a:gd name="connsiteX26" fmla="*/ 512704 w 598287"/>
                <a:gd name="connsiteY26" fmla="*/ 212693 h 396716"/>
                <a:gd name="connsiteX27" fmla="*/ 517371 w 598287"/>
                <a:gd name="connsiteY27" fmla="*/ 217361 h 396716"/>
                <a:gd name="connsiteX28" fmla="*/ 517371 w 598287"/>
                <a:gd name="connsiteY28" fmla="*/ 296704 h 396716"/>
                <a:gd name="connsiteX29" fmla="*/ 477521 w 598287"/>
                <a:gd name="connsiteY29" fmla="*/ 374667 h 396716"/>
                <a:gd name="connsiteX30" fmla="*/ 490130 w 598287"/>
                <a:gd name="connsiteY30" fmla="*/ 396716 h 396716"/>
                <a:gd name="connsiteX31" fmla="*/ 518705 w 598287"/>
                <a:gd name="connsiteY31" fmla="*/ 371380 h 396716"/>
                <a:gd name="connsiteX32" fmla="*/ 512609 w 598287"/>
                <a:gd name="connsiteY32" fmla="*/ 355568 h 396716"/>
                <a:gd name="connsiteX33" fmla="*/ 536441 w 598287"/>
                <a:gd name="connsiteY33" fmla="*/ 331776 h 396716"/>
                <a:gd name="connsiteX34" fmla="*/ 560234 w 598287"/>
                <a:gd name="connsiteY34" fmla="*/ 355608 h 396716"/>
                <a:gd name="connsiteX35" fmla="*/ 554328 w 598287"/>
                <a:gd name="connsiteY35" fmla="*/ 371285 h 396716"/>
                <a:gd name="connsiteX36" fmla="*/ 582903 w 598287"/>
                <a:gd name="connsiteY36" fmla="*/ 396335 h 396716"/>
                <a:gd name="connsiteX37" fmla="*/ 577276 w 598287"/>
                <a:gd name="connsiteY37" fmla="*/ 309094 h 396716"/>
                <a:gd name="connsiteX38" fmla="*/ 555471 w 598287"/>
                <a:gd name="connsiteY38" fmla="*/ 296704 h 396716"/>
                <a:gd name="connsiteX39" fmla="*/ 422121 w 598287"/>
                <a:gd name="connsiteY39" fmla="*/ 260318 h 396716"/>
                <a:gd name="connsiteX40" fmla="*/ 395642 w 598287"/>
                <a:gd name="connsiteY40" fmla="*/ 260318 h 396716"/>
                <a:gd name="connsiteX41" fmla="*/ 393070 w 598287"/>
                <a:gd name="connsiteY41" fmla="*/ 261366 h 396716"/>
                <a:gd name="connsiteX42" fmla="*/ 363924 w 598287"/>
                <a:gd name="connsiteY42" fmla="*/ 291179 h 396716"/>
                <a:gd name="connsiteX43" fmla="*/ 341730 w 598287"/>
                <a:gd name="connsiteY43" fmla="*/ 238601 h 396716"/>
                <a:gd name="connsiteX44" fmla="*/ 300297 w 598287"/>
                <a:gd name="connsiteY44" fmla="*/ 324326 h 396716"/>
                <a:gd name="connsiteX45" fmla="*/ 271245 w 598287"/>
                <a:gd name="connsiteY45" fmla="*/ 212693 h 396716"/>
                <a:gd name="connsiteX46" fmla="*/ 248862 w 598287"/>
                <a:gd name="connsiteY46" fmla="*/ 260318 h 396716"/>
                <a:gd name="connsiteX47" fmla="*/ 203046 w 598287"/>
                <a:gd name="connsiteY47" fmla="*/ 260318 h 396716"/>
                <a:gd name="connsiteX48" fmla="*/ 203046 w 598287"/>
                <a:gd name="connsiteY48" fmla="*/ 241268 h 396716"/>
                <a:gd name="connsiteX49" fmla="*/ 236765 w 598287"/>
                <a:gd name="connsiteY49" fmla="*/ 241268 h 396716"/>
                <a:gd name="connsiteX50" fmla="*/ 276389 w 598287"/>
                <a:gd name="connsiteY50" fmla="*/ 156972 h 396716"/>
                <a:gd name="connsiteX51" fmla="*/ 305726 w 598287"/>
                <a:gd name="connsiteY51" fmla="*/ 269177 h 396716"/>
                <a:gd name="connsiteX52" fmla="*/ 342969 w 598287"/>
                <a:gd name="connsiteY52" fmla="*/ 192977 h 396716"/>
                <a:gd name="connsiteX53" fmla="*/ 370401 w 598287"/>
                <a:gd name="connsiteY53" fmla="*/ 257937 h 396716"/>
                <a:gd name="connsiteX54" fmla="*/ 379926 w 598287"/>
                <a:gd name="connsiteY54" fmla="*/ 248412 h 396716"/>
                <a:gd name="connsiteX55" fmla="*/ 395642 w 598287"/>
                <a:gd name="connsiteY55" fmla="*/ 241268 h 396716"/>
                <a:gd name="connsiteX56" fmla="*/ 422121 w 598287"/>
                <a:gd name="connsiteY56" fmla="*/ 241268 h 39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98287" h="396716">
                  <a:moveTo>
                    <a:pt x="555471" y="296704"/>
                  </a:moveTo>
                  <a:lnTo>
                    <a:pt x="555471" y="217361"/>
                  </a:lnTo>
                  <a:cubicBezTo>
                    <a:pt x="555471" y="193740"/>
                    <a:pt x="536324" y="174593"/>
                    <a:pt x="512704" y="174593"/>
                  </a:cubicBezTo>
                  <a:lnTo>
                    <a:pt x="460221" y="174593"/>
                  </a:lnTo>
                  <a:lnTo>
                    <a:pt x="460221" y="126968"/>
                  </a:lnTo>
                  <a:lnTo>
                    <a:pt x="155421" y="126968"/>
                  </a:lnTo>
                  <a:lnTo>
                    <a:pt x="155421" y="184118"/>
                  </a:lnTo>
                  <a:lnTo>
                    <a:pt x="83889" y="184118"/>
                  </a:lnTo>
                  <a:cubicBezTo>
                    <a:pt x="81311" y="184118"/>
                    <a:pt x="79221" y="182028"/>
                    <a:pt x="79221" y="179451"/>
                  </a:cubicBezTo>
                  <a:lnTo>
                    <a:pt x="79221" y="100489"/>
                  </a:lnTo>
                  <a:cubicBezTo>
                    <a:pt x="111965" y="90819"/>
                    <a:pt x="130669" y="56437"/>
                    <a:pt x="120999" y="23694"/>
                  </a:cubicBezTo>
                  <a:cubicBezTo>
                    <a:pt x="118406" y="14916"/>
                    <a:pt x="113897" y="6824"/>
                    <a:pt x="107796" y="0"/>
                  </a:cubicBezTo>
                  <a:lnTo>
                    <a:pt x="79221" y="25336"/>
                  </a:lnTo>
                  <a:cubicBezTo>
                    <a:pt x="83218" y="29683"/>
                    <a:pt x="85488" y="35340"/>
                    <a:pt x="85603" y="41243"/>
                  </a:cubicBezTo>
                  <a:cubicBezTo>
                    <a:pt x="85532" y="54394"/>
                    <a:pt x="74812" y="64998"/>
                    <a:pt x="61661" y="64926"/>
                  </a:cubicBezTo>
                  <a:cubicBezTo>
                    <a:pt x="48510" y="64854"/>
                    <a:pt x="37908" y="54135"/>
                    <a:pt x="37979" y="40984"/>
                  </a:cubicBezTo>
                  <a:cubicBezTo>
                    <a:pt x="38010" y="35303"/>
                    <a:pt x="40070" y="29822"/>
                    <a:pt x="43788" y="25527"/>
                  </a:cubicBezTo>
                  <a:lnTo>
                    <a:pt x="15213" y="476"/>
                  </a:lnTo>
                  <a:cubicBezTo>
                    <a:pt x="-7236" y="26268"/>
                    <a:pt x="-4526" y="65375"/>
                    <a:pt x="21266" y="87824"/>
                  </a:cubicBezTo>
                  <a:cubicBezTo>
                    <a:pt x="27101" y="92903"/>
                    <a:pt x="33835" y="96844"/>
                    <a:pt x="41121" y="99441"/>
                  </a:cubicBezTo>
                  <a:lnTo>
                    <a:pt x="41121" y="179451"/>
                  </a:lnTo>
                  <a:cubicBezTo>
                    <a:pt x="41121" y="203071"/>
                    <a:pt x="60269" y="222218"/>
                    <a:pt x="83889" y="222218"/>
                  </a:cubicBezTo>
                  <a:lnTo>
                    <a:pt x="155421" y="222218"/>
                  </a:lnTo>
                  <a:lnTo>
                    <a:pt x="155421" y="393668"/>
                  </a:lnTo>
                  <a:lnTo>
                    <a:pt x="460221" y="393668"/>
                  </a:lnTo>
                  <a:lnTo>
                    <a:pt x="460221" y="212693"/>
                  </a:lnTo>
                  <a:lnTo>
                    <a:pt x="512704" y="212693"/>
                  </a:lnTo>
                  <a:cubicBezTo>
                    <a:pt x="515282" y="212693"/>
                    <a:pt x="517371" y="214783"/>
                    <a:pt x="517371" y="217361"/>
                  </a:cubicBezTo>
                  <a:lnTo>
                    <a:pt x="517371" y="296704"/>
                  </a:lnTo>
                  <a:cubicBezTo>
                    <a:pt x="484838" y="307228"/>
                    <a:pt x="466997" y="342133"/>
                    <a:pt x="477521" y="374667"/>
                  </a:cubicBezTo>
                  <a:cubicBezTo>
                    <a:pt x="480155" y="382809"/>
                    <a:pt x="484448" y="390316"/>
                    <a:pt x="490130" y="396716"/>
                  </a:cubicBezTo>
                  <a:lnTo>
                    <a:pt x="518705" y="371380"/>
                  </a:lnTo>
                  <a:cubicBezTo>
                    <a:pt x="514763" y="367059"/>
                    <a:pt x="512588" y="361417"/>
                    <a:pt x="512609" y="355568"/>
                  </a:cubicBezTo>
                  <a:cubicBezTo>
                    <a:pt x="512620" y="342417"/>
                    <a:pt x="523290" y="331764"/>
                    <a:pt x="536441" y="331776"/>
                  </a:cubicBezTo>
                  <a:cubicBezTo>
                    <a:pt x="549593" y="331787"/>
                    <a:pt x="560245" y="342457"/>
                    <a:pt x="560234" y="355608"/>
                  </a:cubicBezTo>
                  <a:cubicBezTo>
                    <a:pt x="560229" y="361377"/>
                    <a:pt x="558131" y="366947"/>
                    <a:pt x="554328" y="371285"/>
                  </a:cubicBezTo>
                  <a:lnTo>
                    <a:pt x="582903" y="396335"/>
                  </a:lnTo>
                  <a:cubicBezTo>
                    <a:pt x="605441" y="370690"/>
                    <a:pt x="602921" y="331631"/>
                    <a:pt x="577276" y="309094"/>
                  </a:cubicBezTo>
                  <a:cubicBezTo>
                    <a:pt x="570931" y="303517"/>
                    <a:pt x="563510" y="299300"/>
                    <a:pt x="555471" y="296704"/>
                  </a:cubicBezTo>
                  <a:close/>
                  <a:moveTo>
                    <a:pt x="422121" y="260318"/>
                  </a:moveTo>
                  <a:lnTo>
                    <a:pt x="395642" y="260318"/>
                  </a:lnTo>
                  <a:cubicBezTo>
                    <a:pt x="394721" y="260483"/>
                    <a:pt x="393845" y="260840"/>
                    <a:pt x="393070" y="261366"/>
                  </a:cubicBezTo>
                  <a:lnTo>
                    <a:pt x="363924" y="291179"/>
                  </a:lnTo>
                  <a:lnTo>
                    <a:pt x="341730" y="238601"/>
                  </a:lnTo>
                  <a:lnTo>
                    <a:pt x="300297" y="324326"/>
                  </a:lnTo>
                  <a:lnTo>
                    <a:pt x="271245" y="212693"/>
                  </a:lnTo>
                  <a:lnTo>
                    <a:pt x="248862" y="260318"/>
                  </a:lnTo>
                  <a:lnTo>
                    <a:pt x="203046" y="260318"/>
                  </a:lnTo>
                  <a:lnTo>
                    <a:pt x="203046" y="241268"/>
                  </a:lnTo>
                  <a:lnTo>
                    <a:pt x="236765" y="241268"/>
                  </a:lnTo>
                  <a:lnTo>
                    <a:pt x="276389" y="156972"/>
                  </a:lnTo>
                  <a:lnTo>
                    <a:pt x="305726" y="269177"/>
                  </a:lnTo>
                  <a:lnTo>
                    <a:pt x="342969" y="192977"/>
                  </a:lnTo>
                  <a:lnTo>
                    <a:pt x="370401" y="257937"/>
                  </a:lnTo>
                  <a:lnTo>
                    <a:pt x="379926" y="248412"/>
                  </a:lnTo>
                  <a:cubicBezTo>
                    <a:pt x="384108" y="244179"/>
                    <a:pt x="389703" y="241636"/>
                    <a:pt x="395642" y="241268"/>
                  </a:cubicBezTo>
                  <a:lnTo>
                    <a:pt x="422121" y="241268"/>
                  </a:lnTo>
                  <a:close/>
                </a:path>
              </a:pathLst>
            </a:custGeom>
            <a:solidFill>
              <a:schemeClr val="bg1"/>
            </a:solidFill>
            <a:ln w="9525" cap="flat">
              <a:noFill/>
              <a:prstDash val="solid"/>
              <a:miter/>
            </a:ln>
          </p:spPr>
          <p:txBody>
            <a:bodyPr rtlCol="0" anchor="ctr"/>
            <a:lstStyle/>
            <a:p>
              <a:endParaRPr lang="zh-CN" altLang="en-US"/>
            </a:p>
          </p:txBody>
        </p:sp>
      </p:grpSp>
      <p:cxnSp>
        <p:nvCxnSpPr>
          <p:cNvPr id="41" name="直接连接符 40">
            <a:extLst>
              <a:ext uri="{FF2B5EF4-FFF2-40B4-BE49-F238E27FC236}">
                <a16:creationId xmlns:a16="http://schemas.microsoft.com/office/drawing/2014/main" id="{D00B5C30-8986-4C07-8D16-0C03C398CCE4}"/>
              </a:ext>
            </a:extLst>
          </p:cNvPr>
          <p:cNvCxnSpPr>
            <a:cxnSpLocks/>
          </p:cNvCxnSpPr>
          <p:nvPr/>
        </p:nvCxnSpPr>
        <p:spPr>
          <a:xfrm flipH="1">
            <a:off x="6096000" y="1900181"/>
            <a:ext cx="772160" cy="0"/>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25CA3950-AF88-44D0-B032-6D997A0099A4}"/>
              </a:ext>
            </a:extLst>
          </p:cNvPr>
          <p:cNvCxnSpPr>
            <a:cxnSpLocks/>
          </p:cNvCxnSpPr>
          <p:nvPr/>
        </p:nvCxnSpPr>
        <p:spPr>
          <a:xfrm flipH="1">
            <a:off x="6096000" y="4298101"/>
            <a:ext cx="772160" cy="0"/>
          </a:xfrm>
          <a:prstGeom prst="line">
            <a:avLst/>
          </a:prstGeom>
          <a:ln w="19050" cap="rnd">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9" name="椭圆 68">
            <a:extLst>
              <a:ext uri="{FF2B5EF4-FFF2-40B4-BE49-F238E27FC236}">
                <a16:creationId xmlns:a16="http://schemas.microsoft.com/office/drawing/2014/main" id="{E9F43C69-0C7D-4742-98C7-6D80D6740681}"/>
              </a:ext>
            </a:extLst>
          </p:cNvPr>
          <p:cNvSpPr/>
          <p:nvPr/>
        </p:nvSpPr>
        <p:spPr>
          <a:xfrm flipH="1" flipV="1">
            <a:off x="6875408" y="1877321"/>
            <a:ext cx="45720" cy="45720"/>
          </a:xfrm>
          <a:prstGeom prst="ellipse">
            <a:avLst/>
          </a:prstGeom>
          <a:solidFill>
            <a:schemeClr val="accent1"/>
          </a:solidFill>
          <a:ln>
            <a:solidFill>
              <a:schemeClr val="accent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a:extLst>
              <a:ext uri="{FF2B5EF4-FFF2-40B4-BE49-F238E27FC236}">
                <a16:creationId xmlns:a16="http://schemas.microsoft.com/office/drawing/2014/main" id="{5687A9B1-F681-4788-B248-8A66A018EAA9}"/>
              </a:ext>
            </a:extLst>
          </p:cNvPr>
          <p:cNvSpPr/>
          <p:nvPr/>
        </p:nvSpPr>
        <p:spPr>
          <a:xfrm flipH="1" flipV="1">
            <a:off x="6875408" y="4275241"/>
            <a:ext cx="45720" cy="45720"/>
          </a:xfrm>
          <a:prstGeom prst="ellipse">
            <a:avLst/>
          </a:prstGeom>
          <a:solidFill>
            <a:schemeClr val="accent1"/>
          </a:solidFill>
          <a:ln>
            <a:solidFill>
              <a:schemeClr val="accent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51814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9FB4BE3-294B-4508-9C8A-409CD7D76628}"/>
              </a:ext>
            </a:extLst>
          </p:cNvPr>
          <p:cNvSpPr>
            <a:spLocks noGrp="1"/>
          </p:cNvSpPr>
          <p:nvPr>
            <p:ph type="body" sz="quarter" idx="10"/>
          </p:nvPr>
        </p:nvSpPr>
        <p:spPr/>
        <p:txBody>
          <a:bodyPr/>
          <a:lstStyle/>
          <a:p>
            <a:r>
              <a:rPr lang="zh-CN" altLang="en-US" dirty="0"/>
              <a:t>工作模式</a:t>
            </a:r>
          </a:p>
        </p:txBody>
      </p:sp>
      <p:sp>
        <p:nvSpPr>
          <p:cNvPr id="3" name="椭圆 2">
            <a:extLst>
              <a:ext uri="{FF2B5EF4-FFF2-40B4-BE49-F238E27FC236}">
                <a16:creationId xmlns:a16="http://schemas.microsoft.com/office/drawing/2014/main" id="{247F410E-6587-4A2C-A98D-B4D55F6B4C09}"/>
              </a:ext>
            </a:extLst>
          </p:cNvPr>
          <p:cNvSpPr/>
          <p:nvPr/>
        </p:nvSpPr>
        <p:spPr>
          <a:xfrm>
            <a:off x="1865959" y="1855160"/>
            <a:ext cx="1207558" cy="1207558"/>
          </a:xfrm>
          <a:prstGeom prst="ellipse">
            <a:avLst/>
          </a:prstGeom>
          <a:gradFill>
            <a:gsLst>
              <a:gs pos="0">
                <a:schemeClr val="accent1">
                  <a:alpha val="90000"/>
                  <a:lumMod val="79000"/>
                  <a:lumOff val="21000"/>
                </a:schemeClr>
              </a:gs>
              <a:gs pos="97000">
                <a:schemeClr val="accent2"/>
              </a:gs>
            </a:gsLst>
            <a:lin ang="2700000" scaled="0"/>
          </a:gra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93D41988-28A6-4C4B-AF0B-1055646CFD64}"/>
              </a:ext>
            </a:extLst>
          </p:cNvPr>
          <p:cNvSpPr/>
          <p:nvPr/>
        </p:nvSpPr>
        <p:spPr>
          <a:xfrm>
            <a:off x="4286132" y="1855160"/>
            <a:ext cx="1207558" cy="1207558"/>
          </a:xfrm>
          <a:prstGeom prst="ellipse">
            <a:avLst/>
          </a:prstGeom>
          <a:gradFill>
            <a:gsLst>
              <a:gs pos="0">
                <a:schemeClr val="accent3"/>
              </a:gs>
              <a:gs pos="83000">
                <a:schemeClr val="accent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E127C8C1-E6DB-4F0E-BE59-91BDED265E1A}"/>
              </a:ext>
            </a:extLst>
          </p:cNvPr>
          <p:cNvSpPr txBox="1"/>
          <p:nvPr/>
        </p:nvSpPr>
        <p:spPr>
          <a:xfrm>
            <a:off x="2161962" y="2274273"/>
            <a:ext cx="615553" cy="369332"/>
          </a:xfrm>
          <a:prstGeom prst="rect">
            <a:avLst/>
          </a:prstGeom>
          <a:noFill/>
        </p:spPr>
        <p:txBody>
          <a:bodyPr wrap="none" lIns="0" tIns="0" rIns="0" bIns="0" rtlCol="0">
            <a:spAutoFit/>
          </a:bodyPr>
          <a:lstStyle/>
          <a:p>
            <a:pPr algn="l"/>
            <a:r>
              <a:rPr lang="zh-CN" altLang="en-US" sz="2400" dirty="0">
                <a:solidFill>
                  <a:schemeClr val="bg1"/>
                </a:solidFill>
                <a:latin typeface="+mj-ea"/>
                <a:ea typeface="+mj-ea"/>
              </a:rPr>
              <a:t>感知</a:t>
            </a:r>
          </a:p>
        </p:txBody>
      </p:sp>
      <p:sp>
        <p:nvSpPr>
          <p:cNvPr id="26" name="文本框 25">
            <a:extLst>
              <a:ext uri="{FF2B5EF4-FFF2-40B4-BE49-F238E27FC236}">
                <a16:creationId xmlns:a16="http://schemas.microsoft.com/office/drawing/2014/main" id="{CC0F80E3-6329-4155-B005-77C682EF9115}"/>
              </a:ext>
            </a:extLst>
          </p:cNvPr>
          <p:cNvSpPr txBox="1"/>
          <p:nvPr/>
        </p:nvSpPr>
        <p:spPr>
          <a:xfrm>
            <a:off x="4505191" y="2305051"/>
            <a:ext cx="769441" cy="307777"/>
          </a:xfrm>
          <a:prstGeom prst="rect">
            <a:avLst/>
          </a:prstGeom>
          <a:noFill/>
        </p:spPr>
        <p:txBody>
          <a:bodyPr wrap="none" lIns="0" tIns="0" rIns="0" bIns="0" rtlCol="0">
            <a:spAutoFit/>
          </a:bodyPr>
          <a:lstStyle/>
          <a:p>
            <a:pPr algn="l"/>
            <a:r>
              <a:rPr lang="zh-CN" altLang="en-US" sz="2000" dirty="0">
                <a:solidFill>
                  <a:schemeClr val="bg1"/>
                </a:solidFill>
              </a:rPr>
              <a:t>传感器</a:t>
            </a:r>
          </a:p>
        </p:txBody>
      </p:sp>
      <p:sp>
        <p:nvSpPr>
          <p:cNvPr id="27" name="椭圆 26">
            <a:extLst>
              <a:ext uri="{FF2B5EF4-FFF2-40B4-BE49-F238E27FC236}">
                <a16:creationId xmlns:a16="http://schemas.microsoft.com/office/drawing/2014/main" id="{98F7D237-4514-4C12-A5E1-E5E2B2770D55}"/>
              </a:ext>
            </a:extLst>
          </p:cNvPr>
          <p:cNvSpPr/>
          <p:nvPr/>
        </p:nvSpPr>
        <p:spPr>
          <a:xfrm>
            <a:off x="1865959" y="3299785"/>
            <a:ext cx="1207558" cy="1207558"/>
          </a:xfrm>
          <a:prstGeom prst="ellipse">
            <a:avLst/>
          </a:prstGeom>
          <a:gradFill>
            <a:gsLst>
              <a:gs pos="0">
                <a:schemeClr val="accent1">
                  <a:alpha val="90000"/>
                  <a:lumMod val="79000"/>
                  <a:lumOff val="21000"/>
                </a:schemeClr>
              </a:gs>
              <a:gs pos="97000">
                <a:schemeClr val="accent2"/>
              </a:gs>
            </a:gsLst>
            <a:lin ang="2700000" scaled="0"/>
          </a:gra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DB6642EF-9882-4E1F-8689-6C36CE963370}"/>
              </a:ext>
            </a:extLst>
          </p:cNvPr>
          <p:cNvSpPr/>
          <p:nvPr/>
        </p:nvSpPr>
        <p:spPr>
          <a:xfrm>
            <a:off x="4286132" y="3299785"/>
            <a:ext cx="1207558" cy="1207558"/>
          </a:xfrm>
          <a:prstGeom prst="ellipse">
            <a:avLst/>
          </a:prstGeom>
          <a:gradFill>
            <a:gsLst>
              <a:gs pos="0">
                <a:schemeClr val="accent3"/>
              </a:gs>
              <a:gs pos="83000">
                <a:schemeClr val="accent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A60ED495-1961-47CC-BB51-CEF47ACF1B9E}"/>
              </a:ext>
            </a:extLst>
          </p:cNvPr>
          <p:cNvSpPr txBox="1"/>
          <p:nvPr/>
        </p:nvSpPr>
        <p:spPr>
          <a:xfrm>
            <a:off x="2161962" y="3718898"/>
            <a:ext cx="615553" cy="369332"/>
          </a:xfrm>
          <a:prstGeom prst="rect">
            <a:avLst/>
          </a:prstGeom>
          <a:noFill/>
        </p:spPr>
        <p:txBody>
          <a:bodyPr wrap="none" lIns="0" tIns="0" rIns="0" bIns="0" rtlCol="0">
            <a:spAutoFit/>
          </a:bodyPr>
          <a:lstStyle/>
          <a:p>
            <a:pPr algn="l"/>
            <a:r>
              <a:rPr lang="zh-CN" altLang="en-US" sz="2400" dirty="0">
                <a:solidFill>
                  <a:schemeClr val="bg1"/>
                </a:solidFill>
                <a:latin typeface="+mj-ea"/>
                <a:ea typeface="+mj-ea"/>
              </a:rPr>
              <a:t>决策</a:t>
            </a:r>
          </a:p>
        </p:txBody>
      </p:sp>
      <p:sp>
        <p:nvSpPr>
          <p:cNvPr id="30" name="文本框 29">
            <a:extLst>
              <a:ext uri="{FF2B5EF4-FFF2-40B4-BE49-F238E27FC236}">
                <a16:creationId xmlns:a16="http://schemas.microsoft.com/office/drawing/2014/main" id="{26F98A7A-BAE4-4FD2-A966-D19E750AA864}"/>
              </a:ext>
            </a:extLst>
          </p:cNvPr>
          <p:cNvSpPr txBox="1"/>
          <p:nvPr/>
        </p:nvSpPr>
        <p:spPr>
          <a:xfrm>
            <a:off x="4505191" y="3749676"/>
            <a:ext cx="769441" cy="307777"/>
          </a:xfrm>
          <a:prstGeom prst="rect">
            <a:avLst/>
          </a:prstGeom>
          <a:noFill/>
        </p:spPr>
        <p:txBody>
          <a:bodyPr wrap="none" lIns="0" tIns="0" rIns="0" bIns="0" rtlCol="0">
            <a:spAutoFit/>
          </a:bodyPr>
          <a:lstStyle/>
          <a:p>
            <a:pPr algn="l"/>
            <a:r>
              <a:rPr lang="zh-CN" altLang="en-US" sz="2000" dirty="0">
                <a:solidFill>
                  <a:schemeClr val="bg1"/>
                </a:solidFill>
              </a:rPr>
              <a:t>微电脑</a:t>
            </a:r>
          </a:p>
        </p:txBody>
      </p:sp>
      <p:sp>
        <p:nvSpPr>
          <p:cNvPr id="31" name="椭圆 30">
            <a:extLst>
              <a:ext uri="{FF2B5EF4-FFF2-40B4-BE49-F238E27FC236}">
                <a16:creationId xmlns:a16="http://schemas.microsoft.com/office/drawing/2014/main" id="{D96597A4-4C00-4C57-8636-94A81A9C15B5}"/>
              </a:ext>
            </a:extLst>
          </p:cNvPr>
          <p:cNvSpPr/>
          <p:nvPr/>
        </p:nvSpPr>
        <p:spPr>
          <a:xfrm>
            <a:off x="1865959" y="4744410"/>
            <a:ext cx="1207558" cy="1207558"/>
          </a:xfrm>
          <a:prstGeom prst="ellipse">
            <a:avLst/>
          </a:prstGeom>
          <a:gradFill>
            <a:gsLst>
              <a:gs pos="0">
                <a:schemeClr val="accent1">
                  <a:alpha val="90000"/>
                  <a:lumMod val="79000"/>
                  <a:lumOff val="21000"/>
                </a:schemeClr>
              </a:gs>
              <a:gs pos="97000">
                <a:schemeClr val="accent2"/>
              </a:gs>
            </a:gsLst>
            <a:lin ang="2700000" scaled="0"/>
          </a:gra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a:extLst>
              <a:ext uri="{FF2B5EF4-FFF2-40B4-BE49-F238E27FC236}">
                <a16:creationId xmlns:a16="http://schemas.microsoft.com/office/drawing/2014/main" id="{F64B278B-A0FF-4C47-9174-659BA00E5C31}"/>
              </a:ext>
            </a:extLst>
          </p:cNvPr>
          <p:cNvSpPr/>
          <p:nvPr/>
        </p:nvSpPr>
        <p:spPr>
          <a:xfrm>
            <a:off x="4286132" y="4744410"/>
            <a:ext cx="1207558" cy="1207558"/>
          </a:xfrm>
          <a:prstGeom prst="ellipse">
            <a:avLst/>
          </a:prstGeom>
          <a:gradFill>
            <a:gsLst>
              <a:gs pos="0">
                <a:schemeClr val="accent3"/>
              </a:gs>
              <a:gs pos="83000">
                <a:schemeClr val="accent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53F5B0F7-399D-49AD-9907-0026A0E7F582}"/>
              </a:ext>
            </a:extLst>
          </p:cNvPr>
          <p:cNvSpPr txBox="1"/>
          <p:nvPr/>
        </p:nvSpPr>
        <p:spPr>
          <a:xfrm>
            <a:off x="2161962" y="5163523"/>
            <a:ext cx="615553" cy="369332"/>
          </a:xfrm>
          <a:prstGeom prst="rect">
            <a:avLst/>
          </a:prstGeom>
          <a:noFill/>
        </p:spPr>
        <p:txBody>
          <a:bodyPr wrap="none" lIns="0" tIns="0" rIns="0" bIns="0" rtlCol="0">
            <a:spAutoFit/>
          </a:bodyPr>
          <a:lstStyle/>
          <a:p>
            <a:pPr algn="l"/>
            <a:r>
              <a:rPr lang="zh-CN" altLang="en-US" sz="2400" dirty="0">
                <a:solidFill>
                  <a:schemeClr val="bg1"/>
                </a:solidFill>
                <a:latin typeface="+mj-ea"/>
                <a:ea typeface="+mj-ea"/>
              </a:rPr>
              <a:t>行动</a:t>
            </a:r>
          </a:p>
        </p:txBody>
      </p:sp>
      <p:sp>
        <p:nvSpPr>
          <p:cNvPr id="34" name="文本框 33">
            <a:extLst>
              <a:ext uri="{FF2B5EF4-FFF2-40B4-BE49-F238E27FC236}">
                <a16:creationId xmlns:a16="http://schemas.microsoft.com/office/drawing/2014/main" id="{C3B42137-C136-4B4C-8B3B-FD7DD9CCA5B1}"/>
              </a:ext>
            </a:extLst>
          </p:cNvPr>
          <p:cNvSpPr txBox="1"/>
          <p:nvPr/>
        </p:nvSpPr>
        <p:spPr>
          <a:xfrm>
            <a:off x="4633431" y="5040413"/>
            <a:ext cx="512961" cy="615553"/>
          </a:xfrm>
          <a:prstGeom prst="rect">
            <a:avLst/>
          </a:prstGeom>
          <a:noFill/>
        </p:spPr>
        <p:txBody>
          <a:bodyPr wrap="none" lIns="0" tIns="0" rIns="0" bIns="0" rtlCol="0">
            <a:spAutoFit/>
          </a:bodyPr>
          <a:lstStyle/>
          <a:p>
            <a:pPr algn="l"/>
            <a:r>
              <a:rPr lang="zh-CN" altLang="en-US" sz="2000" dirty="0">
                <a:solidFill>
                  <a:schemeClr val="bg1"/>
                </a:solidFill>
              </a:rPr>
              <a:t>机械</a:t>
            </a:r>
            <a:endParaRPr lang="en-US" altLang="zh-CN" sz="2000" dirty="0">
              <a:solidFill>
                <a:schemeClr val="bg1"/>
              </a:solidFill>
            </a:endParaRPr>
          </a:p>
          <a:p>
            <a:pPr algn="l"/>
            <a:r>
              <a:rPr lang="zh-CN" altLang="en-US" sz="2000" dirty="0">
                <a:solidFill>
                  <a:schemeClr val="bg1"/>
                </a:solidFill>
              </a:rPr>
              <a:t>本体</a:t>
            </a:r>
          </a:p>
        </p:txBody>
      </p:sp>
      <p:sp>
        <p:nvSpPr>
          <p:cNvPr id="35" name="文本框 34">
            <a:extLst>
              <a:ext uri="{FF2B5EF4-FFF2-40B4-BE49-F238E27FC236}">
                <a16:creationId xmlns:a16="http://schemas.microsoft.com/office/drawing/2014/main" id="{5C4C1E3B-2817-4C1D-8C89-A15D6CA40266}"/>
              </a:ext>
            </a:extLst>
          </p:cNvPr>
          <p:cNvSpPr txBox="1"/>
          <p:nvPr/>
        </p:nvSpPr>
        <p:spPr>
          <a:xfrm>
            <a:off x="6684372" y="2275876"/>
            <a:ext cx="2077492" cy="366126"/>
          </a:xfrm>
          <a:prstGeom prst="rect">
            <a:avLst/>
          </a:prstGeom>
          <a:noFill/>
        </p:spPr>
        <p:txBody>
          <a:bodyPr wrap="none" lIns="0" tIns="0" rIns="0" bIns="0" rtlCol="0">
            <a:spAutoFit/>
          </a:bodyPr>
          <a:lstStyle/>
          <a:p>
            <a:pPr algn="l">
              <a:lnSpc>
                <a:spcPct val="150000"/>
              </a:lnSpc>
            </a:pPr>
            <a:r>
              <a:rPr lang="zh-CN" altLang="en-US" dirty="0">
                <a:solidFill>
                  <a:schemeClr val="tx1">
                    <a:lumMod val="85000"/>
                    <a:lumOff val="15000"/>
                  </a:schemeClr>
                </a:solidFill>
              </a:rPr>
              <a:t>从外部世界感知信息</a:t>
            </a:r>
          </a:p>
        </p:txBody>
      </p:sp>
      <p:sp>
        <p:nvSpPr>
          <p:cNvPr id="16" name="文本框 15">
            <a:extLst>
              <a:ext uri="{FF2B5EF4-FFF2-40B4-BE49-F238E27FC236}">
                <a16:creationId xmlns:a16="http://schemas.microsoft.com/office/drawing/2014/main" id="{1C5A9103-5EA2-488A-8897-7195836B7B85}"/>
              </a:ext>
            </a:extLst>
          </p:cNvPr>
          <p:cNvSpPr txBox="1"/>
          <p:nvPr/>
        </p:nvSpPr>
        <p:spPr>
          <a:xfrm>
            <a:off x="6684372" y="3720501"/>
            <a:ext cx="3000821" cy="366126"/>
          </a:xfrm>
          <a:prstGeom prst="rect">
            <a:avLst/>
          </a:prstGeom>
          <a:noFill/>
        </p:spPr>
        <p:txBody>
          <a:bodyPr wrap="none" lIns="0" tIns="0" rIns="0" bIns="0" rtlCol="0">
            <a:spAutoFit/>
          </a:bodyPr>
          <a:lstStyle/>
          <a:p>
            <a:pPr algn="l">
              <a:lnSpc>
                <a:spcPct val="150000"/>
              </a:lnSpc>
            </a:pPr>
            <a:r>
              <a:rPr lang="zh-CN" altLang="en-US" dirty="0">
                <a:solidFill>
                  <a:schemeClr val="tx1">
                    <a:lumMod val="85000"/>
                    <a:lumOff val="15000"/>
                  </a:schemeClr>
                </a:solidFill>
              </a:rPr>
              <a:t>推理、判断，规划处相应行动</a:t>
            </a:r>
          </a:p>
        </p:txBody>
      </p:sp>
      <p:sp>
        <p:nvSpPr>
          <p:cNvPr id="17" name="文本框 16">
            <a:extLst>
              <a:ext uri="{FF2B5EF4-FFF2-40B4-BE49-F238E27FC236}">
                <a16:creationId xmlns:a16="http://schemas.microsoft.com/office/drawing/2014/main" id="{EFA7F8E7-0434-480B-A27C-4022280009D9}"/>
              </a:ext>
            </a:extLst>
          </p:cNvPr>
          <p:cNvSpPr txBox="1"/>
          <p:nvPr/>
        </p:nvSpPr>
        <p:spPr>
          <a:xfrm>
            <a:off x="6684372" y="5165126"/>
            <a:ext cx="3462486" cy="366126"/>
          </a:xfrm>
          <a:prstGeom prst="rect">
            <a:avLst/>
          </a:prstGeom>
          <a:noFill/>
        </p:spPr>
        <p:txBody>
          <a:bodyPr wrap="none" lIns="0" tIns="0" rIns="0" bIns="0" rtlCol="0">
            <a:spAutoFit/>
          </a:bodyPr>
          <a:lstStyle/>
          <a:p>
            <a:pPr algn="l">
              <a:lnSpc>
                <a:spcPct val="150000"/>
              </a:lnSpc>
            </a:pPr>
            <a:r>
              <a:rPr lang="zh-CN" altLang="en-US" dirty="0">
                <a:solidFill>
                  <a:schemeClr val="tx1">
                    <a:lumMod val="85000"/>
                    <a:lumOff val="15000"/>
                  </a:schemeClr>
                </a:solidFill>
              </a:rPr>
              <a:t>最终在实际环境中执行相应的动作</a:t>
            </a:r>
          </a:p>
        </p:txBody>
      </p:sp>
      <p:sp>
        <p:nvSpPr>
          <p:cNvPr id="6" name="文本框 5">
            <a:extLst>
              <a:ext uri="{FF2B5EF4-FFF2-40B4-BE49-F238E27FC236}">
                <a16:creationId xmlns:a16="http://schemas.microsoft.com/office/drawing/2014/main" id="{E972A80C-DD44-46D8-85F1-D3F8D6AB6BBB}"/>
              </a:ext>
            </a:extLst>
          </p:cNvPr>
          <p:cNvSpPr txBox="1"/>
          <p:nvPr/>
        </p:nvSpPr>
        <p:spPr>
          <a:xfrm>
            <a:off x="2008073" y="1380266"/>
            <a:ext cx="1025922" cy="307777"/>
          </a:xfrm>
          <a:prstGeom prst="rect">
            <a:avLst/>
          </a:prstGeom>
          <a:noFill/>
        </p:spPr>
        <p:txBody>
          <a:bodyPr wrap="none" lIns="0" tIns="0" rIns="0" bIns="0" rtlCol="0">
            <a:spAutoFit/>
          </a:bodyPr>
          <a:lstStyle/>
          <a:p>
            <a:pPr algn="l"/>
            <a:r>
              <a:rPr lang="zh-CN" altLang="en-US" sz="2000" dirty="0"/>
              <a:t>工作模式</a:t>
            </a:r>
          </a:p>
        </p:txBody>
      </p:sp>
      <p:sp>
        <p:nvSpPr>
          <p:cNvPr id="23" name="文本框 22">
            <a:extLst>
              <a:ext uri="{FF2B5EF4-FFF2-40B4-BE49-F238E27FC236}">
                <a16:creationId xmlns:a16="http://schemas.microsoft.com/office/drawing/2014/main" id="{1361EF49-E1B4-41FE-81CC-8F4266DE1966}"/>
              </a:ext>
            </a:extLst>
          </p:cNvPr>
          <p:cNvSpPr txBox="1"/>
          <p:nvPr/>
        </p:nvSpPr>
        <p:spPr>
          <a:xfrm>
            <a:off x="4428246" y="1380266"/>
            <a:ext cx="1025922" cy="307777"/>
          </a:xfrm>
          <a:prstGeom prst="rect">
            <a:avLst/>
          </a:prstGeom>
          <a:noFill/>
        </p:spPr>
        <p:txBody>
          <a:bodyPr wrap="none" lIns="0" tIns="0" rIns="0" bIns="0" rtlCol="0">
            <a:spAutoFit/>
          </a:bodyPr>
          <a:lstStyle/>
          <a:p>
            <a:pPr algn="l"/>
            <a:r>
              <a:rPr lang="zh-CN" altLang="en-US" sz="2000" dirty="0"/>
              <a:t>执行部位</a:t>
            </a:r>
          </a:p>
        </p:txBody>
      </p:sp>
    </p:spTree>
    <p:extLst>
      <p:ext uri="{BB962C8B-B14F-4D97-AF65-F5344CB8AC3E}">
        <p14:creationId xmlns:p14="http://schemas.microsoft.com/office/powerpoint/2010/main" val="2989740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a:extLst>
              <a:ext uri="{FF2B5EF4-FFF2-40B4-BE49-F238E27FC236}">
                <a16:creationId xmlns:a16="http://schemas.microsoft.com/office/drawing/2014/main" id="{BB83CE43-A857-4688-B313-3DE467DADC61}"/>
              </a:ext>
            </a:extLst>
          </p:cNvPr>
          <p:cNvSpPr txBox="1"/>
          <p:nvPr/>
        </p:nvSpPr>
        <p:spPr>
          <a:xfrm>
            <a:off x="8657123" y="4602235"/>
            <a:ext cx="1231106" cy="369332"/>
          </a:xfrm>
          <a:prstGeom prst="rect">
            <a:avLst/>
          </a:prstGeom>
          <a:noFill/>
        </p:spPr>
        <p:txBody>
          <a:bodyPr wrap="none" lIns="0" tIns="0" rIns="0" bIns="0" rtlCol="0">
            <a:spAutoFit/>
          </a:bodyPr>
          <a:lstStyle/>
          <a:p>
            <a:r>
              <a:rPr lang="zh-CN" altLang="en-US" sz="2400" dirty="0">
                <a:latin typeface="+mn-ea"/>
              </a:rPr>
              <a:t>课后小结</a:t>
            </a:r>
            <a:endParaRPr lang="en-US" altLang="zh-CN" sz="2400" dirty="0">
              <a:latin typeface="+mn-ea"/>
            </a:endParaRPr>
          </a:p>
        </p:txBody>
      </p:sp>
      <p:sp>
        <p:nvSpPr>
          <p:cNvPr id="46" name="文本框 45">
            <a:extLst>
              <a:ext uri="{FF2B5EF4-FFF2-40B4-BE49-F238E27FC236}">
                <a16:creationId xmlns:a16="http://schemas.microsoft.com/office/drawing/2014/main" id="{04FC42E6-5535-4D68-A23F-2EFB6FEEDC03}"/>
              </a:ext>
            </a:extLst>
          </p:cNvPr>
          <p:cNvSpPr txBox="1"/>
          <p:nvPr/>
        </p:nvSpPr>
        <p:spPr>
          <a:xfrm>
            <a:off x="8657123" y="1819186"/>
            <a:ext cx="1231106" cy="369332"/>
          </a:xfrm>
          <a:prstGeom prst="rect">
            <a:avLst/>
          </a:prstGeom>
          <a:noFill/>
        </p:spPr>
        <p:txBody>
          <a:bodyPr wrap="square" lIns="0" tIns="0" rIns="0" bIns="0">
            <a:spAutoFit/>
          </a:bodyPr>
          <a:lstStyle/>
          <a:p>
            <a:r>
              <a:rPr lang="zh-CN" altLang="en-US" sz="2400" dirty="0">
                <a:latin typeface="+mn-ea"/>
              </a:rPr>
              <a:t>情景导入</a:t>
            </a:r>
            <a:endParaRPr lang="en-US" altLang="zh-CN" sz="2400" dirty="0">
              <a:latin typeface="+mn-ea"/>
            </a:endParaRPr>
          </a:p>
        </p:txBody>
      </p:sp>
      <p:sp>
        <p:nvSpPr>
          <p:cNvPr id="48" name="文本框 47">
            <a:extLst>
              <a:ext uri="{FF2B5EF4-FFF2-40B4-BE49-F238E27FC236}">
                <a16:creationId xmlns:a16="http://schemas.microsoft.com/office/drawing/2014/main" id="{90D1E679-50A2-4233-9DBA-BBC07C524209}"/>
              </a:ext>
            </a:extLst>
          </p:cNvPr>
          <p:cNvSpPr txBox="1"/>
          <p:nvPr/>
        </p:nvSpPr>
        <p:spPr>
          <a:xfrm>
            <a:off x="8657123" y="3207050"/>
            <a:ext cx="1231106" cy="369332"/>
          </a:xfrm>
          <a:prstGeom prst="rect">
            <a:avLst/>
          </a:prstGeom>
          <a:noFill/>
        </p:spPr>
        <p:txBody>
          <a:bodyPr wrap="square" lIns="0" tIns="0" rIns="0" bIns="0">
            <a:spAutoFit/>
          </a:bodyPr>
          <a:lstStyle/>
          <a:p>
            <a:r>
              <a:rPr lang="zh-CN" altLang="en-US" sz="2400" dirty="0">
                <a:latin typeface="+mn-ea"/>
              </a:rPr>
              <a:t>新知学习</a:t>
            </a:r>
            <a:endParaRPr lang="en-US" altLang="zh-CN" sz="2400" dirty="0">
              <a:latin typeface="+mn-ea"/>
            </a:endParaRPr>
          </a:p>
        </p:txBody>
      </p:sp>
    </p:spTree>
    <p:extLst>
      <p:ext uri="{BB962C8B-B14F-4D97-AF65-F5344CB8AC3E}">
        <p14:creationId xmlns:p14="http://schemas.microsoft.com/office/powerpoint/2010/main" val="1315837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AC127EF-37F2-4FBB-887D-818D1809F6D7}"/>
              </a:ext>
            </a:extLst>
          </p:cNvPr>
          <p:cNvSpPr>
            <a:spLocks noGrp="1"/>
          </p:cNvSpPr>
          <p:nvPr>
            <p:ph type="body" sz="quarter" idx="10"/>
          </p:nvPr>
        </p:nvSpPr>
        <p:spPr/>
        <p:txBody>
          <a:bodyPr/>
          <a:lstStyle/>
          <a:p>
            <a:r>
              <a:rPr lang="zh-CN" altLang="en-US" dirty="0"/>
              <a:t>机器人发展趋势</a:t>
            </a:r>
          </a:p>
        </p:txBody>
      </p:sp>
      <p:sp>
        <p:nvSpPr>
          <p:cNvPr id="3" name="文本框 2">
            <a:extLst>
              <a:ext uri="{FF2B5EF4-FFF2-40B4-BE49-F238E27FC236}">
                <a16:creationId xmlns:a16="http://schemas.microsoft.com/office/drawing/2014/main" id="{31AE0E2F-2285-4382-8943-8F3CAA0BDD8F}"/>
              </a:ext>
            </a:extLst>
          </p:cNvPr>
          <p:cNvSpPr txBox="1"/>
          <p:nvPr/>
        </p:nvSpPr>
        <p:spPr>
          <a:xfrm>
            <a:off x="1806294" y="1659904"/>
            <a:ext cx="2154436" cy="738664"/>
          </a:xfrm>
          <a:prstGeom prst="rect">
            <a:avLst/>
          </a:prstGeom>
          <a:noFill/>
        </p:spPr>
        <p:txBody>
          <a:bodyPr wrap="none" lIns="0" tIns="0" rIns="0" bIns="0" rtlCol="0">
            <a:spAutoFit/>
          </a:bodyPr>
          <a:lstStyle/>
          <a:p>
            <a:pPr algn="l"/>
            <a:r>
              <a:rPr lang="zh-CN" altLang="en-US" sz="2400" dirty="0"/>
              <a:t>机器人发展趋势</a:t>
            </a:r>
            <a:endParaRPr lang="en-US" altLang="zh-CN" sz="2400" dirty="0"/>
          </a:p>
          <a:p>
            <a:pPr algn="ctr"/>
            <a:r>
              <a:rPr lang="zh-CN" altLang="en-US" sz="2400" dirty="0"/>
              <a:t>呈现出：</a:t>
            </a:r>
          </a:p>
        </p:txBody>
      </p:sp>
      <p:sp>
        <p:nvSpPr>
          <p:cNvPr id="4" name="矩形: 圆角 3">
            <a:extLst>
              <a:ext uri="{FF2B5EF4-FFF2-40B4-BE49-F238E27FC236}">
                <a16:creationId xmlns:a16="http://schemas.microsoft.com/office/drawing/2014/main" id="{72FB5CA6-4D55-49E2-94BB-D24792D529BC}"/>
              </a:ext>
            </a:extLst>
          </p:cNvPr>
          <p:cNvSpPr/>
          <p:nvPr/>
        </p:nvSpPr>
        <p:spPr>
          <a:xfrm>
            <a:off x="2000465" y="2812648"/>
            <a:ext cx="1677686" cy="532436"/>
          </a:xfrm>
          <a:prstGeom prst="roundRect">
            <a:avLst/>
          </a:prstGeom>
          <a:gradFill>
            <a:gsLst>
              <a:gs pos="0">
                <a:schemeClr val="accent1">
                  <a:alpha val="90000"/>
                </a:schemeClr>
              </a:gs>
              <a:gs pos="100000">
                <a:schemeClr val="accent2"/>
              </a:gs>
            </a:gsLst>
            <a:lin ang="0" scaled="0"/>
          </a:gradFill>
          <a:ln>
            <a:solidFill>
              <a:schemeClr val="accent1"/>
            </a:solidFill>
          </a:ln>
          <a:effectLst>
            <a:outerShdw blurRad="254000" dist="762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A764E7C6-71DD-4518-B576-D84D03469FC5}"/>
              </a:ext>
            </a:extLst>
          </p:cNvPr>
          <p:cNvSpPr txBox="1"/>
          <p:nvPr/>
        </p:nvSpPr>
        <p:spPr>
          <a:xfrm>
            <a:off x="2454588" y="2924978"/>
            <a:ext cx="769441" cy="307777"/>
          </a:xfrm>
          <a:prstGeom prst="rect">
            <a:avLst/>
          </a:prstGeom>
          <a:noFill/>
        </p:spPr>
        <p:txBody>
          <a:bodyPr wrap="none" lIns="0" tIns="0" rIns="0" bIns="0" rtlCol="0">
            <a:spAutoFit/>
          </a:bodyPr>
          <a:lstStyle/>
          <a:p>
            <a:pPr algn="l"/>
            <a:r>
              <a:rPr lang="zh-CN" altLang="en-US" sz="2000" dirty="0">
                <a:solidFill>
                  <a:schemeClr val="bg1"/>
                </a:solidFill>
              </a:rPr>
              <a:t>更聪明</a:t>
            </a:r>
          </a:p>
        </p:txBody>
      </p:sp>
      <p:sp>
        <p:nvSpPr>
          <p:cNvPr id="7" name="矩形: 圆角 6">
            <a:extLst>
              <a:ext uri="{FF2B5EF4-FFF2-40B4-BE49-F238E27FC236}">
                <a16:creationId xmlns:a16="http://schemas.microsoft.com/office/drawing/2014/main" id="{EF8A6FCB-9073-4724-936A-C1CC809898CC}"/>
              </a:ext>
            </a:extLst>
          </p:cNvPr>
          <p:cNvSpPr/>
          <p:nvPr/>
        </p:nvSpPr>
        <p:spPr>
          <a:xfrm>
            <a:off x="2000465" y="3734021"/>
            <a:ext cx="1677686" cy="532436"/>
          </a:xfrm>
          <a:prstGeom prst="roundRect">
            <a:avLst/>
          </a:prstGeom>
          <a:gradFill>
            <a:gsLst>
              <a:gs pos="0">
                <a:schemeClr val="accent1">
                  <a:alpha val="90000"/>
                </a:schemeClr>
              </a:gs>
              <a:gs pos="100000">
                <a:schemeClr val="accent2"/>
              </a:gs>
            </a:gsLst>
            <a:lin ang="0" scaled="0"/>
          </a:gradFill>
          <a:ln>
            <a:solidFill>
              <a:schemeClr val="accent1"/>
            </a:solidFill>
          </a:ln>
          <a:effectLst>
            <a:outerShdw blurRad="254000" dist="762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764A007E-DC9A-483B-BEF3-3E00CBCFA162}"/>
              </a:ext>
            </a:extLst>
          </p:cNvPr>
          <p:cNvSpPr txBox="1"/>
          <p:nvPr/>
        </p:nvSpPr>
        <p:spPr>
          <a:xfrm>
            <a:off x="2326347" y="3846351"/>
            <a:ext cx="1025922" cy="307777"/>
          </a:xfrm>
          <a:prstGeom prst="rect">
            <a:avLst/>
          </a:prstGeom>
          <a:noFill/>
        </p:spPr>
        <p:txBody>
          <a:bodyPr wrap="none" lIns="0" tIns="0" rIns="0" bIns="0" rtlCol="0">
            <a:spAutoFit/>
          </a:bodyPr>
          <a:lstStyle/>
          <a:p>
            <a:pPr algn="l"/>
            <a:r>
              <a:rPr lang="zh-CN" altLang="en-US" sz="2000" dirty="0">
                <a:solidFill>
                  <a:schemeClr val="bg1"/>
                </a:solidFill>
              </a:rPr>
              <a:t>更网络化</a:t>
            </a:r>
          </a:p>
        </p:txBody>
      </p:sp>
      <p:sp>
        <p:nvSpPr>
          <p:cNvPr id="9" name="矩形: 圆角 8">
            <a:extLst>
              <a:ext uri="{FF2B5EF4-FFF2-40B4-BE49-F238E27FC236}">
                <a16:creationId xmlns:a16="http://schemas.microsoft.com/office/drawing/2014/main" id="{54F5DFCC-D375-46AA-9F45-B767A65BD110}"/>
              </a:ext>
            </a:extLst>
          </p:cNvPr>
          <p:cNvSpPr/>
          <p:nvPr/>
        </p:nvSpPr>
        <p:spPr>
          <a:xfrm>
            <a:off x="2000465" y="4655393"/>
            <a:ext cx="1677686" cy="532436"/>
          </a:xfrm>
          <a:prstGeom prst="roundRect">
            <a:avLst/>
          </a:prstGeom>
          <a:gradFill>
            <a:gsLst>
              <a:gs pos="0">
                <a:schemeClr val="accent1">
                  <a:alpha val="90000"/>
                </a:schemeClr>
              </a:gs>
              <a:gs pos="100000">
                <a:schemeClr val="accent2"/>
              </a:gs>
            </a:gsLst>
            <a:lin ang="0" scaled="0"/>
          </a:gradFill>
          <a:ln>
            <a:solidFill>
              <a:schemeClr val="accent1"/>
            </a:solidFill>
          </a:ln>
          <a:effectLst>
            <a:outerShdw blurRad="254000" dist="762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7A1610E9-4B58-4E48-B6BF-88D86454F017}"/>
              </a:ext>
            </a:extLst>
          </p:cNvPr>
          <p:cNvSpPr txBox="1"/>
          <p:nvPr/>
        </p:nvSpPr>
        <p:spPr>
          <a:xfrm>
            <a:off x="2454588" y="4767723"/>
            <a:ext cx="769441" cy="307777"/>
          </a:xfrm>
          <a:prstGeom prst="rect">
            <a:avLst/>
          </a:prstGeom>
          <a:noFill/>
        </p:spPr>
        <p:txBody>
          <a:bodyPr wrap="none" lIns="0" tIns="0" rIns="0" bIns="0" rtlCol="0">
            <a:spAutoFit/>
          </a:bodyPr>
          <a:lstStyle/>
          <a:p>
            <a:pPr algn="l"/>
            <a:r>
              <a:rPr lang="zh-CN" altLang="en-US" sz="2000" dirty="0">
                <a:solidFill>
                  <a:schemeClr val="bg1"/>
                </a:solidFill>
              </a:rPr>
              <a:t>更仿生</a:t>
            </a:r>
          </a:p>
        </p:txBody>
      </p:sp>
      <p:grpSp>
        <p:nvGrpSpPr>
          <p:cNvPr id="39" name="组合 38">
            <a:extLst>
              <a:ext uri="{FF2B5EF4-FFF2-40B4-BE49-F238E27FC236}">
                <a16:creationId xmlns:a16="http://schemas.microsoft.com/office/drawing/2014/main" id="{B793E70C-E06C-4DEB-8D4D-EE4B73085201}"/>
              </a:ext>
            </a:extLst>
          </p:cNvPr>
          <p:cNvGrpSpPr/>
          <p:nvPr/>
        </p:nvGrpSpPr>
        <p:grpSpPr>
          <a:xfrm>
            <a:off x="4901905" y="1745503"/>
            <a:ext cx="5289630" cy="3022220"/>
            <a:chOff x="4901905" y="1912756"/>
            <a:chExt cx="5289630" cy="3022220"/>
          </a:xfrm>
        </p:grpSpPr>
        <p:cxnSp>
          <p:nvCxnSpPr>
            <p:cNvPr id="21" name="直接连接符 20">
              <a:extLst>
                <a:ext uri="{FF2B5EF4-FFF2-40B4-BE49-F238E27FC236}">
                  <a16:creationId xmlns:a16="http://schemas.microsoft.com/office/drawing/2014/main" id="{C09EFBA6-3641-4C36-B0B7-80154214E173}"/>
                </a:ext>
              </a:extLst>
            </p:cNvPr>
            <p:cNvCxnSpPr/>
            <p:nvPr/>
          </p:nvCxnSpPr>
          <p:spPr>
            <a:xfrm>
              <a:off x="4901905" y="1912756"/>
              <a:ext cx="528963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07EEFC22-5F40-45BA-99EE-F5235895A35E}"/>
                </a:ext>
              </a:extLst>
            </p:cNvPr>
            <p:cNvCxnSpPr>
              <a:cxnSpLocks/>
            </p:cNvCxnSpPr>
            <p:nvPr/>
          </p:nvCxnSpPr>
          <p:spPr>
            <a:xfrm>
              <a:off x="5748185" y="4517061"/>
              <a:ext cx="4443350" cy="0"/>
            </a:xfrm>
            <a:prstGeom prst="line">
              <a:avLst/>
            </a:prstGeom>
            <a:ln w="12700" cap="rnd"/>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FE1E595C-C3F8-4423-9D96-0FC60A3D9EB1}"/>
                </a:ext>
              </a:extLst>
            </p:cNvPr>
            <p:cNvCxnSpPr/>
            <p:nvPr/>
          </p:nvCxnSpPr>
          <p:spPr>
            <a:xfrm flipH="1">
              <a:off x="5330270" y="4517061"/>
              <a:ext cx="417915" cy="417915"/>
            </a:xfrm>
            <a:prstGeom prst="line">
              <a:avLst/>
            </a:prstGeom>
            <a:ln w="12700" cap="rnd"/>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4A54878C-2E2E-42C4-958C-D045FF65D248}"/>
                </a:ext>
              </a:extLst>
            </p:cNvPr>
            <p:cNvCxnSpPr>
              <a:cxnSpLocks/>
            </p:cNvCxnSpPr>
            <p:nvPr/>
          </p:nvCxnSpPr>
          <p:spPr>
            <a:xfrm flipV="1">
              <a:off x="5330270" y="4517061"/>
              <a:ext cx="0" cy="414697"/>
            </a:xfrm>
            <a:prstGeom prst="line">
              <a:avLst/>
            </a:prstGeom>
            <a:ln w="12700" cap="rnd"/>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07C0D029-36A9-46B4-97A9-9E2D42141F4C}"/>
                </a:ext>
              </a:extLst>
            </p:cNvPr>
            <p:cNvCxnSpPr>
              <a:cxnSpLocks/>
            </p:cNvCxnSpPr>
            <p:nvPr/>
          </p:nvCxnSpPr>
          <p:spPr>
            <a:xfrm>
              <a:off x="4901905" y="4517061"/>
              <a:ext cx="428365" cy="0"/>
            </a:xfrm>
            <a:prstGeom prst="line">
              <a:avLst/>
            </a:prstGeom>
            <a:ln w="12700" cap="rnd"/>
          </p:spPr>
          <p:style>
            <a:lnRef idx="1">
              <a:schemeClr val="accent1"/>
            </a:lnRef>
            <a:fillRef idx="0">
              <a:schemeClr val="accent1"/>
            </a:fillRef>
            <a:effectRef idx="0">
              <a:schemeClr val="accent1"/>
            </a:effectRef>
            <a:fontRef idx="minor">
              <a:schemeClr val="tx1"/>
            </a:fontRef>
          </p:style>
        </p:cxnSp>
      </p:grpSp>
      <p:sp>
        <p:nvSpPr>
          <p:cNvPr id="40" name="文本框 39">
            <a:extLst>
              <a:ext uri="{FF2B5EF4-FFF2-40B4-BE49-F238E27FC236}">
                <a16:creationId xmlns:a16="http://schemas.microsoft.com/office/drawing/2014/main" id="{8A87302E-5F29-4109-88D8-930AAE4E4A0E}"/>
              </a:ext>
            </a:extLst>
          </p:cNvPr>
          <p:cNvSpPr txBox="1"/>
          <p:nvPr/>
        </p:nvSpPr>
        <p:spPr>
          <a:xfrm>
            <a:off x="4901905" y="2486583"/>
            <a:ext cx="5399557" cy="1612621"/>
          </a:xfrm>
          <a:prstGeom prst="rect">
            <a:avLst/>
          </a:prstGeom>
          <a:noFill/>
        </p:spPr>
        <p:txBody>
          <a:bodyPr wrap="square" lIns="0" tIns="0" rIns="0" bIns="0" rtlCol="0">
            <a:spAutoFit/>
          </a:bodyPr>
          <a:lstStyle/>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rPr>
              <a:t>智能终端控制机器人如智能手机、平板电脑将被逐渐推广</a:t>
            </a:r>
            <a:endParaRPr lang="en-US" altLang="zh-CN" dirty="0">
              <a:solidFill>
                <a:schemeClr val="tx1">
                  <a:lumMod val="65000"/>
                  <a:lumOff val="35000"/>
                </a:schemeClr>
              </a:solidFill>
            </a:endParaRPr>
          </a:p>
          <a:p>
            <a:pPr marL="285750" indent="-285750" algn="l">
              <a:lnSpc>
                <a:spcPct val="150000"/>
              </a:lnSpc>
              <a:buFont typeface="Arial" panose="020B0604020202020204" pitchFamily="34" charset="0"/>
              <a:buChar char="•"/>
            </a:pPr>
            <a:r>
              <a:rPr lang="en-US" altLang="zh-CN" dirty="0">
                <a:solidFill>
                  <a:schemeClr val="tx1">
                    <a:lumMod val="65000"/>
                    <a:lumOff val="35000"/>
                  </a:schemeClr>
                </a:solidFill>
              </a:rPr>
              <a:t>3D</a:t>
            </a:r>
            <a:r>
              <a:rPr lang="zh-CN" altLang="en-US" dirty="0">
                <a:solidFill>
                  <a:schemeClr val="tx1">
                    <a:lumMod val="65000"/>
                    <a:lumOff val="35000"/>
                  </a:schemeClr>
                </a:solidFill>
              </a:rPr>
              <a:t>遥感技术使人们更方便地远程控制机器人</a:t>
            </a:r>
            <a:endParaRPr lang="en-US" altLang="zh-CN" dirty="0">
              <a:solidFill>
                <a:schemeClr val="tx1">
                  <a:lumMod val="65000"/>
                  <a:lumOff val="35000"/>
                </a:schemeClr>
              </a:solidFill>
            </a:endParaRPr>
          </a:p>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rPr>
              <a:t>不断自我学习的机器人，不断扩张自己的能力</a:t>
            </a:r>
          </a:p>
        </p:txBody>
      </p:sp>
      <p:sp>
        <p:nvSpPr>
          <p:cNvPr id="41" name="文本框 40">
            <a:extLst>
              <a:ext uri="{FF2B5EF4-FFF2-40B4-BE49-F238E27FC236}">
                <a16:creationId xmlns:a16="http://schemas.microsoft.com/office/drawing/2014/main" id="{66C30369-18BE-496B-A967-7C2C87C64AA5}"/>
              </a:ext>
            </a:extLst>
          </p:cNvPr>
          <p:cNvSpPr txBox="1"/>
          <p:nvPr/>
        </p:nvSpPr>
        <p:spPr>
          <a:xfrm>
            <a:off x="4901905" y="2029444"/>
            <a:ext cx="615553" cy="369332"/>
          </a:xfrm>
          <a:prstGeom prst="rect">
            <a:avLst/>
          </a:prstGeom>
          <a:noFill/>
        </p:spPr>
        <p:txBody>
          <a:bodyPr wrap="none" lIns="0" tIns="0" rIns="0" bIns="0" rtlCol="0">
            <a:spAutoFit/>
          </a:bodyPr>
          <a:lstStyle/>
          <a:p>
            <a:pPr algn="l"/>
            <a:r>
              <a:rPr lang="zh-CN" altLang="en-US" sz="2400" dirty="0"/>
              <a:t>示例</a:t>
            </a:r>
          </a:p>
        </p:txBody>
      </p:sp>
    </p:spTree>
    <p:extLst>
      <p:ext uri="{BB962C8B-B14F-4D97-AF65-F5344CB8AC3E}">
        <p14:creationId xmlns:p14="http://schemas.microsoft.com/office/powerpoint/2010/main" val="719734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AC127EF-37F2-4FBB-887D-818D1809F6D7}"/>
              </a:ext>
            </a:extLst>
          </p:cNvPr>
          <p:cNvSpPr>
            <a:spLocks noGrp="1"/>
          </p:cNvSpPr>
          <p:nvPr>
            <p:ph type="body" sz="quarter" idx="10"/>
          </p:nvPr>
        </p:nvSpPr>
        <p:spPr/>
        <p:txBody>
          <a:bodyPr/>
          <a:lstStyle/>
          <a:p>
            <a:r>
              <a:rPr lang="zh-CN" altLang="en-US" dirty="0"/>
              <a:t>拓展资料</a:t>
            </a:r>
          </a:p>
        </p:txBody>
      </p:sp>
      <p:sp>
        <p:nvSpPr>
          <p:cNvPr id="3" name="文本占位符 1">
            <a:extLst>
              <a:ext uri="{FF2B5EF4-FFF2-40B4-BE49-F238E27FC236}">
                <a16:creationId xmlns:a16="http://schemas.microsoft.com/office/drawing/2014/main" id="{64DE9ACA-99F2-4722-9413-E9DFC64D7B0A}"/>
              </a:ext>
            </a:extLst>
          </p:cNvPr>
          <p:cNvSpPr txBox="1">
            <a:spLocks/>
          </p:cNvSpPr>
          <p:nvPr/>
        </p:nvSpPr>
        <p:spPr>
          <a:xfrm>
            <a:off x="660401" y="1795464"/>
            <a:ext cx="2159802" cy="28359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zh-CN" altLang="en-US" sz="3600" kern="1200" dirty="0" smtClean="0">
                <a:solidFill>
                  <a:schemeClr val="tx1"/>
                </a:solidFill>
                <a:latin typeface="+mj-ea"/>
                <a:ea typeface="+mj-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t>机器人三大原则</a:t>
            </a:r>
          </a:p>
        </p:txBody>
      </p:sp>
      <p:sp>
        <p:nvSpPr>
          <p:cNvPr id="6" name="矩形: 圆角 5">
            <a:extLst>
              <a:ext uri="{FF2B5EF4-FFF2-40B4-BE49-F238E27FC236}">
                <a16:creationId xmlns:a16="http://schemas.microsoft.com/office/drawing/2014/main" id="{E05AFA84-E42E-4A6D-A3E0-C1271EB035C3}"/>
              </a:ext>
            </a:extLst>
          </p:cNvPr>
          <p:cNvSpPr/>
          <p:nvPr/>
        </p:nvSpPr>
        <p:spPr>
          <a:xfrm>
            <a:off x="901459" y="2603451"/>
            <a:ext cx="1677686" cy="532436"/>
          </a:xfrm>
          <a:prstGeom prst="roundRect">
            <a:avLst>
              <a:gd name="adj" fmla="val 50000"/>
            </a:avLst>
          </a:prstGeom>
          <a:gradFill>
            <a:gsLst>
              <a:gs pos="0">
                <a:schemeClr val="accent1">
                  <a:alpha val="90000"/>
                </a:schemeClr>
              </a:gs>
              <a:gs pos="100000">
                <a:schemeClr val="accent2"/>
              </a:gs>
            </a:gsLst>
            <a:lin ang="0" scaled="0"/>
          </a:gradFill>
          <a:ln>
            <a:solidFill>
              <a:schemeClr val="accent1"/>
            </a:solidFill>
          </a:ln>
          <a:effectLst>
            <a:outerShdw blurRad="254000" dist="762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0F7357D4-E51B-4060-A024-2F859642C9D3}"/>
              </a:ext>
            </a:extLst>
          </p:cNvPr>
          <p:cNvSpPr txBox="1"/>
          <p:nvPr/>
        </p:nvSpPr>
        <p:spPr>
          <a:xfrm>
            <a:off x="1355582" y="2713222"/>
            <a:ext cx="769441" cy="307777"/>
          </a:xfrm>
          <a:prstGeom prst="rect">
            <a:avLst/>
          </a:prstGeom>
          <a:noFill/>
        </p:spPr>
        <p:txBody>
          <a:bodyPr wrap="none" lIns="0" tIns="0" rIns="0" bIns="0" rtlCol="0">
            <a:spAutoFit/>
          </a:bodyPr>
          <a:lstStyle/>
          <a:p>
            <a:pPr algn="l"/>
            <a:r>
              <a:rPr lang="zh-CN" altLang="en-US" sz="2000" dirty="0">
                <a:solidFill>
                  <a:schemeClr val="bg1"/>
                </a:solidFill>
              </a:rPr>
              <a:t>第一条</a:t>
            </a:r>
          </a:p>
        </p:txBody>
      </p:sp>
      <p:sp>
        <p:nvSpPr>
          <p:cNvPr id="8" name="矩形: 圆角 7">
            <a:extLst>
              <a:ext uri="{FF2B5EF4-FFF2-40B4-BE49-F238E27FC236}">
                <a16:creationId xmlns:a16="http://schemas.microsoft.com/office/drawing/2014/main" id="{E49F6396-4F26-4CCB-95C5-B19912516A54}"/>
              </a:ext>
            </a:extLst>
          </p:cNvPr>
          <p:cNvSpPr/>
          <p:nvPr/>
        </p:nvSpPr>
        <p:spPr>
          <a:xfrm>
            <a:off x="901459" y="3522265"/>
            <a:ext cx="1677686" cy="532436"/>
          </a:xfrm>
          <a:prstGeom prst="roundRect">
            <a:avLst>
              <a:gd name="adj" fmla="val 50000"/>
            </a:avLst>
          </a:prstGeom>
          <a:gradFill>
            <a:gsLst>
              <a:gs pos="0">
                <a:schemeClr val="accent1">
                  <a:alpha val="90000"/>
                </a:schemeClr>
              </a:gs>
              <a:gs pos="100000">
                <a:schemeClr val="accent2"/>
              </a:gs>
            </a:gsLst>
            <a:lin ang="0" scaled="0"/>
          </a:gradFill>
          <a:ln>
            <a:solidFill>
              <a:schemeClr val="accent1"/>
            </a:solidFill>
          </a:ln>
          <a:effectLst>
            <a:outerShdw blurRad="254000" dist="762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91DAD0CD-DE0E-46BC-98EB-7B4483E593F2}"/>
              </a:ext>
            </a:extLst>
          </p:cNvPr>
          <p:cNvSpPr txBox="1"/>
          <p:nvPr/>
        </p:nvSpPr>
        <p:spPr>
          <a:xfrm>
            <a:off x="1355582" y="3634595"/>
            <a:ext cx="769441" cy="307777"/>
          </a:xfrm>
          <a:prstGeom prst="rect">
            <a:avLst/>
          </a:prstGeom>
          <a:noFill/>
        </p:spPr>
        <p:txBody>
          <a:bodyPr wrap="none" lIns="0" tIns="0" rIns="0" bIns="0" rtlCol="0">
            <a:spAutoFit/>
          </a:bodyPr>
          <a:lstStyle/>
          <a:p>
            <a:pPr algn="l"/>
            <a:r>
              <a:rPr lang="zh-CN" altLang="en-US" sz="2000" dirty="0">
                <a:solidFill>
                  <a:schemeClr val="bg1"/>
                </a:solidFill>
              </a:rPr>
              <a:t>第二条</a:t>
            </a:r>
          </a:p>
        </p:txBody>
      </p:sp>
      <p:sp>
        <p:nvSpPr>
          <p:cNvPr id="10" name="矩形: 圆角 9">
            <a:extLst>
              <a:ext uri="{FF2B5EF4-FFF2-40B4-BE49-F238E27FC236}">
                <a16:creationId xmlns:a16="http://schemas.microsoft.com/office/drawing/2014/main" id="{85C3D2BA-98E8-498E-A1A4-0053D4893AEE}"/>
              </a:ext>
            </a:extLst>
          </p:cNvPr>
          <p:cNvSpPr/>
          <p:nvPr/>
        </p:nvSpPr>
        <p:spPr>
          <a:xfrm>
            <a:off x="901459" y="4443637"/>
            <a:ext cx="1677686" cy="532436"/>
          </a:xfrm>
          <a:prstGeom prst="roundRect">
            <a:avLst>
              <a:gd name="adj" fmla="val 50000"/>
            </a:avLst>
          </a:prstGeom>
          <a:gradFill>
            <a:gsLst>
              <a:gs pos="0">
                <a:schemeClr val="accent1">
                  <a:alpha val="90000"/>
                </a:schemeClr>
              </a:gs>
              <a:gs pos="100000">
                <a:schemeClr val="accent2"/>
              </a:gs>
            </a:gsLst>
            <a:lin ang="0" scaled="0"/>
          </a:gradFill>
          <a:ln>
            <a:solidFill>
              <a:schemeClr val="accent1"/>
            </a:solidFill>
          </a:ln>
          <a:effectLst>
            <a:outerShdw blurRad="254000" dist="76200" dir="540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5A1576A0-159D-4065-9BBD-0B2576D78658}"/>
              </a:ext>
            </a:extLst>
          </p:cNvPr>
          <p:cNvSpPr txBox="1"/>
          <p:nvPr/>
        </p:nvSpPr>
        <p:spPr>
          <a:xfrm>
            <a:off x="1355582" y="4555967"/>
            <a:ext cx="769441" cy="307777"/>
          </a:xfrm>
          <a:prstGeom prst="rect">
            <a:avLst/>
          </a:prstGeom>
          <a:noFill/>
        </p:spPr>
        <p:txBody>
          <a:bodyPr wrap="none" lIns="0" tIns="0" rIns="0" bIns="0" rtlCol="0">
            <a:spAutoFit/>
          </a:bodyPr>
          <a:lstStyle/>
          <a:p>
            <a:pPr algn="l"/>
            <a:r>
              <a:rPr lang="zh-CN" altLang="en-US" sz="2000" dirty="0">
                <a:solidFill>
                  <a:schemeClr val="bg1"/>
                </a:solidFill>
              </a:rPr>
              <a:t>第三条</a:t>
            </a:r>
          </a:p>
        </p:txBody>
      </p:sp>
      <p:sp>
        <p:nvSpPr>
          <p:cNvPr id="14" name="矩形: 圆角 13">
            <a:extLst>
              <a:ext uri="{FF2B5EF4-FFF2-40B4-BE49-F238E27FC236}">
                <a16:creationId xmlns:a16="http://schemas.microsoft.com/office/drawing/2014/main" id="{CD78F70C-7A66-4BFA-8C6D-F2E0AD553F8F}"/>
              </a:ext>
            </a:extLst>
          </p:cNvPr>
          <p:cNvSpPr/>
          <p:nvPr/>
        </p:nvSpPr>
        <p:spPr>
          <a:xfrm>
            <a:off x="3156819" y="2653669"/>
            <a:ext cx="7276966" cy="432000"/>
          </a:xfrm>
          <a:prstGeom prst="roundRect">
            <a:avLst>
              <a:gd name="adj" fmla="val 50000"/>
            </a:avLst>
          </a:prstGeom>
          <a:solidFill>
            <a:schemeClr val="accent3"/>
          </a:solidFill>
          <a:ln>
            <a:noFill/>
          </a:ln>
          <a:effectLst>
            <a:outerShdw blurRad="165100" dist="508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a:extLst>
              <a:ext uri="{FF2B5EF4-FFF2-40B4-BE49-F238E27FC236}">
                <a16:creationId xmlns:a16="http://schemas.microsoft.com/office/drawing/2014/main" id="{186694D5-C3DE-44CE-B776-D459834C9F34}"/>
              </a:ext>
            </a:extLst>
          </p:cNvPr>
          <p:cNvSpPr txBox="1"/>
          <p:nvPr/>
        </p:nvSpPr>
        <p:spPr>
          <a:xfrm>
            <a:off x="5756556" y="2731170"/>
            <a:ext cx="2077492" cy="276999"/>
          </a:xfrm>
          <a:prstGeom prst="rect">
            <a:avLst/>
          </a:prstGeom>
          <a:noFill/>
        </p:spPr>
        <p:txBody>
          <a:bodyPr wrap="none" lIns="0" tIns="0" rIns="0" bIns="0" rtlCol="0">
            <a:spAutoFit/>
          </a:bodyPr>
          <a:lstStyle/>
          <a:p>
            <a:pPr algn="ctr"/>
            <a:r>
              <a:rPr lang="zh-CN" altLang="en-US" dirty="0">
                <a:solidFill>
                  <a:schemeClr val="tx1">
                    <a:lumMod val="85000"/>
                    <a:lumOff val="15000"/>
                  </a:schemeClr>
                </a:solidFill>
              </a:rPr>
              <a:t>机器人不得伤害人类</a:t>
            </a:r>
          </a:p>
        </p:txBody>
      </p:sp>
      <p:sp>
        <p:nvSpPr>
          <p:cNvPr id="16" name="矩形: 圆角 15">
            <a:extLst>
              <a:ext uri="{FF2B5EF4-FFF2-40B4-BE49-F238E27FC236}">
                <a16:creationId xmlns:a16="http://schemas.microsoft.com/office/drawing/2014/main" id="{4AC9BDF9-EFC0-4AA1-AC4C-B86B2699E3D0}"/>
              </a:ext>
            </a:extLst>
          </p:cNvPr>
          <p:cNvSpPr/>
          <p:nvPr/>
        </p:nvSpPr>
        <p:spPr>
          <a:xfrm>
            <a:off x="3156819" y="3572483"/>
            <a:ext cx="7276966" cy="432000"/>
          </a:xfrm>
          <a:prstGeom prst="roundRect">
            <a:avLst>
              <a:gd name="adj" fmla="val 50000"/>
            </a:avLst>
          </a:prstGeom>
          <a:solidFill>
            <a:schemeClr val="accent3"/>
          </a:solidFill>
          <a:ln>
            <a:noFill/>
          </a:ln>
          <a:effectLst>
            <a:outerShdw blurRad="165100" dist="508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a:extLst>
              <a:ext uri="{FF2B5EF4-FFF2-40B4-BE49-F238E27FC236}">
                <a16:creationId xmlns:a16="http://schemas.microsoft.com/office/drawing/2014/main" id="{0A1371E6-9BA9-45B7-BAB4-9F86A99D8168}"/>
              </a:ext>
            </a:extLst>
          </p:cNvPr>
          <p:cNvSpPr txBox="1"/>
          <p:nvPr/>
        </p:nvSpPr>
        <p:spPr>
          <a:xfrm>
            <a:off x="3909897" y="3660011"/>
            <a:ext cx="5770811" cy="276999"/>
          </a:xfrm>
          <a:prstGeom prst="rect">
            <a:avLst/>
          </a:prstGeom>
          <a:noFill/>
        </p:spPr>
        <p:txBody>
          <a:bodyPr wrap="none" lIns="0" tIns="0" rIns="0" bIns="0" rtlCol="0">
            <a:spAutoFit/>
          </a:bodyPr>
          <a:lstStyle/>
          <a:p>
            <a:pPr algn="ctr"/>
            <a:r>
              <a:rPr lang="zh-CN" altLang="en-US" dirty="0">
                <a:solidFill>
                  <a:schemeClr val="tx1">
                    <a:lumMod val="85000"/>
                    <a:lumOff val="15000"/>
                  </a:schemeClr>
                </a:solidFill>
              </a:rPr>
              <a:t>机器人必须服从人类命令，除非这条命令与第一条相矛盾</a:t>
            </a:r>
          </a:p>
        </p:txBody>
      </p:sp>
      <p:sp>
        <p:nvSpPr>
          <p:cNvPr id="18" name="矩形: 圆角 17">
            <a:extLst>
              <a:ext uri="{FF2B5EF4-FFF2-40B4-BE49-F238E27FC236}">
                <a16:creationId xmlns:a16="http://schemas.microsoft.com/office/drawing/2014/main" id="{B2A4C478-4CF6-4DB2-B9B3-115C9B90A1EA}"/>
              </a:ext>
            </a:extLst>
          </p:cNvPr>
          <p:cNvSpPr/>
          <p:nvPr/>
        </p:nvSpPr>
        <p:spPr>
          <a:xfrm>
            <a:off x="3156819" y="4493855"/>
            <a:ext cx="7276966" cy="432000"/>
          </a:xfrm>
          <a:prstGeom prst="roundRect">
            <a:avLst>
              <a:gd name="adj" fmla="val 50000"/>
            </a:avLst>
          </a:prstGeom>
          <a:solidFill>
            <a:schemeClr val="accent3"/>
          </a:solidFill>
          <a:ln>
            <a:noFill/>
          </a:ln>
          <a:effectLst>
            <a:outerShdw blurRad="165100" dist="508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文本框 18">
            <a:extLst>
              <a:ext uri="{FF2B5EF4-FFF2-40B4-BE49-F238E27FC236}">
                <a16:creationId xmlns:a16="http://schemas.microsoft.com/office/drawing/2014/main" id="{EC180130-408D-49C7-89C0-606F019277E3}"/>
              </a:ext>
            </a:extLst>
          </p:cNvPr>
          <p:cNvSpPr txBox="1"/>
          <p:nvPr/>
        </p:nvSpPr>
        <p:spPr>
          <a:xfrm>
            <a:off x="4025314" y="4561329"/>
            <a:ext cx="5539978" cy="276999"/>
          </a:xfrm>
          <a:prstGeom prst="rect">
            <a:avLst/>
          </a:prstGeom>
          <a:noFill/>
        </p:spPr>
        <p:txBody>
          <a:bodyPr wrap="none" lIns="0" tIns="0" rIns="0" bIns="0" rtlCol="0">
            <a:spAutoFit/>
          </a:bodyPr>
          <a:lstStyle/>
          <a:p>
            <a:pPr algn="ctr"/>
            <a:r>
              <a:rPr lang="zh-CN" altLang="en-US" dirty="0">
                <a:solidFill>
                  <a:schemeClr val="tx1">
                    <a:lumMod val="85000"/>
                    <a:lumOff val="15000"/>
                  </a:schemeClr>
                </a:solidFill>
              </a:rPr>
              <a:t>机器人必须保护自己，除非这条命令与以上两条相矛盾</a:t>
            </a:r>
          </a:p>
        </p:txBody>
      </p:sp>
    </p:spTree>
    <p:extLst>
      <p:ext uri="{BB962C8B-B14F-4D97-AF65-F5344CB8AC3E}">
        <p14:creationId xmlns:p14="http://schemas.microsoft.com/office/powerpoint/2010/main" val="825127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a:extLst>
              <a:ext uri="{FF2B5EF4-FFF2-40B4-BE49-F238E27FC236}">
                <a16:creationId xmlns:a16="http://schemas.microsoft.com/office/drawing/2014/main" id="{36D63A2B-E717-49F2-9D0B-FC4A015CFDF7}"/>
              </a:ext>
            </a:extLst>
          </p:cNvPr>
          <p:cNvSpPr txBox="1"/>
          <p:nvPr/>
        </p:nvSpPr>
        <p:spPr>
          <a:xfrm>
            <a:off x="6466113" y="2449807"/>
            <a:ext cx="2462213" cy="738664"/>
          </a:xfrm>
          <a:prstGeom prst="rect">
            <a:avLst/>
          </a:prstGeom>
          <a:noFill/>
        </p:spPr>
        <p:txBody>
          <a:bodyPr wrap="none" lIns="0" tIns="0" rIns="0" bIns="0" rtlCol="0">
            <a:spAutoFit/>
          </a:bodyPr>
          <a:lstStyle/>
          <a:p>
            <a:pPr algn="l"/>
            <a:r>
              <a:rPr lang="zh-CN" altLang="en-US" sz="4800" dirty="0">
                <a:solidFill>
                  <a:schemeClr val="bg1"/>
                </a:solidFill>
                <a:latin typeface="+mj-ea"/>
                <a:ea typeface="+mj-ea"/>
              </a:rPr>
              <a:t>课后小结</a:t>
            </a:r>
          </a:p>
        </p:txBody>
      </p:sp>
      <p:sp>
        <p:nvSpPr>
          <p:cNvPr id="54" name="文本框 53">
            <a:extLst>
              <a:ext uri="{FF2B5EF4-FFF2-40B4-BE49-F238E27FC236}">
                <a16:creationId xmlns:a16="http://schemas.microsoft.com/office/drawing/2014/main" id="{CF395E47-B300-4FD6-9729-B89C554E1749}"/>
              </a:ext>
            </a:extLst>
          </p:cNvPr>
          <p:cNvSpPr txBox="1"/>
          <p:nvPr/>
        </p:nvSpPr>
        <p:spPr>
          <a:xfrm>
            <a:off x="6466113" y="3188471"/>
            <a:ext cx="3091544" cy="276999"/>
          </a:xfrm>
          <a:prstGeom prst="rect">
            <a:avLst/>
          </a:prstGeom>
          <a:noFill/>
        </p:spPr>
        <p:txBody>
          <a:bodyPr wrap="square" lIns="0" tIns="0" rIns="0" bIns="0">
            <a:spAutoFit/>
          </a:bodyPr>
          <a:lstStyle/>
          <a:p>
            <a:r>
              <a:rPr lang="en-US" altLang="zh-CN" dirty="0">
                <a:solidFill>
                  <a:schemeClr val="bg1">
                    <a:lumMod val="95000"/>
                  </a:schemeClr>
                </a:solidFill>
              </a:rPr>
              <a:t>Class summary</a:t>
            </a:r>
            <a:endParaRPr lang="zh-CN" altLang="en-US" dirty="0">
              <a:solidFill>
                <a:schemeClr val="bg1">
                  <a:lumMod val="95000"/>
                </a:schemeClr>
              </a:solidFill>
            </a:endParaRPr>
          </a:p>
        </p:txBody>
      </p:sp>
      <p:sp>
        <p:nvSpPr>
          <p:cNvPr id="55" name="文本框 54">
            <a:extLst>
              <a:ext uri="{FF2B5EF4-FFF2-40B4-BE49-F238E27FC236}">
                <a16:creationId xmlns:a16="http://schemas.microsoft.com/office/drawing/2014/main" id="{2E23D38C-4A89-4519-AAE3-5DA5E80132F7}"/>
              </a:ext>
            </a:extLst>
          </p:cNvPr>
          <p:cNvSpPr txBox="1"/>
          <p:nvPr/>
        </p:nvSpPr>
        <p:spPr>
          <a:xfrm>
            <a:off x="6466113" y="3578814"/>
            <a:ext cx="3893369" cy="1064074"/>
          </a:xfrm>
          <a:prstGeom prst="rect">
            <a:avLst/>
          </a:prstGeom>
          <a:noFill/>
        </p:spPr>
        <p:txBody>
          <a:bodyPr wrap="square" lIns="0" tIns="0" rIns="0" bIns="0" rtlCol="0">
            <a:spAutoFit/>
          </a:bodyPr>
          <a:lstStyle/>
          <a:p>
            <a:pPr algn="l">
              <a:lnSpc>
                <a:spcPct val="150000"/>
              </a:lnSpc>
            </a:pPr>
            <a:r>
              <a:rPr lang="zh-CN" altLang="en-US" sz="1600" dirty="0">
                <a:solidFill>
                  <a:schemeClr val="bg1">
                    <a:lumMod val="95000"/>
                  </a:schemeClr>
                </a:solidFill>
              </a:rPr>
              <a:t>如今，人工智能已经逐步融入我们的现实生活。人脸识别、指纹识别、都离不开人工智能的功劳。</a:t>
            </a:r>
          </a:p>
        </p:txBody>
      </p:sp>
      <p:sp>
        <p:nvSpPr>
          <p:cNvPr id="56" name="文本框 55">
            <a:extLst>
              <a:ext uri="{FF2B5EF4-FFF2-40B4-BE49-F238E27FC236}">
                <a16:creationId xmlns:a16="http://schemas.microsoft.com/office/drawing/2014/main" id="{942334B3-D173-429A-A441-F1E86E18003B}"/>
              </a:ext>
            </a:extLst>
          </p:cNvPr>
          <p:cNvSpPr txBox="1"/>
          <p:nvPr/>
        </p:nvSpPr>
        <p:spPr>
          <a:xfrm>
            <a:off x="2508497" y="2367171"/>
            <a:ext cx="1956237" cy="2123658"/>
          </a:xfrm>
          <a:prstGeom prst="rect">
            <a:avLst/>
          </a:prstGeom>
          <a:noFill/>
        </p:spPr>
        <p:txBody>
          <a:bodyPr wrap="square" lIns="0" tIns="0" rIns="0" bIns="0">
            <a:spAutoFit/>
          </a:bodyPr>
          <a:lstStyle/>
          <a:p>
            <a:r>
              <a:rPr lang="en-US" altLang="zh-CN" sz="13800" dirty="0">
                <a:solidFill>
                  <a:schemeClr val="bg1"/>
                </a:solidFill>
              </a:rPr>
              <a:t>03</a:t>
            </a:r>
            <a:endParaRPr lang="zh-CN" altLang="en-US" sz="13800" dirty="0">
              <a:solidFill>
                <a:schemeClr val="bg1"/>
              </a:solidFill>
            </a:endParaRPr>
          </a:p>
        </p:txBody>
      </p:sp>
    </p:spTree>
    <p:extLst>
      <p:ext uri="{BB962C8B-B14F-4D97-AF65-F5344CB8AC3E}">
        <p14:creationId xmlns:p14="http://schemas.microsoft.com/office/powerpoint/2010/main" val="1506573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形状 19">
            <a:extLst>
              <a:ext uri="{FF2B5EF4-FFF2-40B4-BE49-F238E27FC236}">
                <a16:creationId xmlns:a16="http://schemas.microsoft.com/office/drawing/2014/main" id="{F6902281-63F1-4709-B6EA-AF908CC92AE4}"/>
              </a:ext>
            </a:extLst>
          </p:cNvPr>
          <p:cNvSpPr/>
          <p:nvPr/>
        </p:nvSpPr>
        <p:spPr>
          <a:xfrm>
            <a:off x="7835902" y="307977"/>
            <a:ext cx="4356099" cy="6242048"/>
          </a:xfrm>
          <a:custGeom>
            <a:avLst/>
            <a:gdLst>
              <a:gd name="connsiteX0" fmla="*/ 3121024 w 4356099"/>
              <a:gd name="connsiteY0" fmla="*/ 0 h 6242048"/>
              <a:gd name="connsiteX1" fmla="*/ 4335867 w 4356099"/>
              <a:gd name="connsiteY1" fmla="*/ 245266 h 6242048"/>
              <a:gd name="connsiteX2" fmla="*/ 4356099 w 4356099"/>
              <a:gd name="connsiteY2" fmla="*/ 255012 h 6242048"/>
              <a:gd name="connsiteX3" fmla="*/ 4356099 w 4356099"/>
              <a:gd name="connsiteY3" fmla="*/ 5987037 h 6242048"/>
              <a:gd name="connsiteX4" fmla="*/ 4335867 w 4356099"/>
              <a:gd name="connsiteY4" fmla="*/ 5996783 h 6242048"/>
              <a:gd name="connsiteX5" fmla="*/ 3121024 w 4356099"/>
              <a:gd name="connsiteY5" fmla="*/ 6242048 h 6242048"/>
              <a:gd name="connsiteX6" fmla="*/ 0 w 4356099"/>
              <a:gd name="connsiteY6" fmla="*/ 3121024 h 6242048"/>
              <a:gd name="connsiteX7" fmla="*/ 3121024 w 4356099"/>
              <a:gd name="connsiteY7" fmla="*/ 0 h 624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099" h="6242048">
                <a:moveTo>
                  <a:pt x="3121024" y="0"/>
                </a:moveTo>
                <a:cubicBezTo>
                  <a:pt x="3551947" y="0"/>
                  <a:pt x="3962473" y="87333"/>
                  <a:pt x="4335867" y="245266"/>
                </a:cubicBezTo>
                <a:lnTo>
                  <a:pt x="4356099" y="255012"/>
                </a:lnTo>
                <a:lnTo>
                  <a:pt x="4356099" y="5987037"/>
                </a:lnTo>
                <a:lnTo>
                  <a:pt x="4335867" y="5996783"/>
                </a:lnTo>
                <a:cubicBezTo>
                  <a:pt x="3962473" y="6154715"/>
                  <a:pt x="3551947" y="6242048"/>
                  <a:pt x="3121024" y="6242048"/>
                </a:cubicBezTo>
                <a:cubicBezTo>
                  <a:pt x="1397330" y="6242048"/>
                  <a:pt x="0" y="4844718"/>
                  <a:pt x="0" y="3121024"/>
                </a:cubicBezTo>
                <a:cubicBezTo>
                  <a:pt x="0" y="1397330"/>
                  <a:pt x="1397330" y="0"/>
                  <a:pt x="3121024"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8" name="图片 17">
            <a:extLst>
              <a:ext uri="{FF2B5EF4-FFF2-40B4-BE49-F238E27FC236}">
                <a16:creationId xmlns:a16="http://schemas.microsoft.com/office/drawing/2014/main" id="{CCFB7583-1434-434A-B400-1488C7DD490D}"/>
              </a:ext>
            </a:extLst>
          </p:cNvPr>
          <p:cNvPicPr>
            <a:picLocks noChangeAspect="1"/>
          </p:cNvPicPr>
          <p:nvPr/>
        </p:nvPicPr>
        <p:blipFill>
          <a:blip r:embed="rId2">
            <a:extLst>
              <a:ext uri="{28A0092B-C50C-407E-A947-70E740481C1C}">
                <a14:useLocalDpi xmlns:a14="http://schemas.microsoft.com/office/drawing/2010/main" val="0"/>
              </a:ext>
            </a:extLst>
          </a:blip>
          <a:srcRect l="38597" t="112" r="13497"/>
          <a:stretch>
            <a:fillRect/>
          </a:stretch>
        </p:blipFill>
        <p:spPr>
          <a:xfrm>
            <a:off x="8135030" y="607106"/>
            <a:ext cx="4056970" cy="5643788"/>
          </a:xfrm>
          <a:custGeom>
            <a:avLst/>
            <a:gdLst>
              <a:gd name="connsiteX0" fmla="*/ 2821895 w 4056970"/>
              <a:gd name="connsiteY0" fmla="*/ 0 h 5643788"/>
              <a:gd name="connsiteX1" fmla="*/ 4014358 w 4056970"/>
              <a:gd name="connsiteY1" fmla="*/ 263591 h 5643788"/>
              <a:gd name="connsiteX2" fmla="*/ 4056970 w 4056970"/>
              <a:gd name="connsiteY2" fmla="*/ 285088 h 5643788"/>
              <a:gd name="connsiteX3" fmla="*/ 4056970 w 4056970"/>
              <a:gd name="connsiteY3" fmla="*/ 5357392 h 5643788"/>
              <a:gd name="connsiteX4" fmla="*/ 4014358 w 4056970"/>
              <a:gd name="connsiteY4" fmla="*/ 5380200 h 5643788"/>
              <a:gd name="connsiteX5" fmla="*/ 3110417 w 4056970"/>
              <a:gd name="connsiteY5" fmla="*/ 5629221 h 5643788"/>
              <a:gd name="connsiteX6" fmla="*/ 2821935 w 4056970"/>
              <a:gd name="connsiteY6" fmla="*/ 5643788 h 5643788"/>
              <a:gd name="connsiteX7" fmla="*/ 2821855 w 4056970"/>
              <a:gd name="connsiteY7" fmla="*/ 5643788 h 5643788"/>
              <a:gd name="connsiteX8" fmla="*/ 2533373 w 4056970"/>
              <a:gd name="connsiteY8" fmla="*/ 5629221 h 5643788"/>
              <a:gd name="connsiteX9" fmla="*/ 0 w 4056970"/>
              <a:gd name="connsiteY9" fmla="*/ 2821895 h 5643788"/>
              <a:gd name="connsiteX10" fmla="*/ 2821895 w 4056970"/>
              <a:gd name="connsiteY10" fmla="*/ 0 h 56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6970" h="5643788">
                <a:moveTo>
                  <a:pt x="2821895" y="0"/>
                </a:moveTo>
                <a:cubicBezTo>
                  <a:pt x="3248045" y="0"/>
                  <a:pt x="3652131" y="94463"/>
                  <a:pt x="4014358" y="263591"/>
                </a:cubicBezTo>
                <a:lnTo>
                  <a:pt x="4056970" y="285088"/>
                </a:lnTo>
                <a:lnTo>
                  <a:pt x="4056970" y="5357392"/>
                </a:lnTo>
                <a:lnTo>
                  <a:pt x="4014358" y="5380200"/>
                </a:lnTo>
                <a:cubicBezTo>
                  <a:pt x="3734926" y="5510670"/>
                  <a:pt x="3430583" y="5596707"/>
                  <a:pt x="3110417" y="5629221"/>
                </a:cubicBezTo>
                <a:lnTo>
                  <a:pt x="2821935" y="5643788"/>
                </a:lnTo>
                <a:lnTo>
                  <a:pt x="2821855" y="5643788"/>
                </a:lnTo>
                <a:lnTo>
                  <a:pt x="2533373" y="5629221"/>
                </a:lnTo>
                <a:cubicBezTo>
                  <a:pt x="1110415" y="5484712"/>
                  <a:pt x="0" y="4282980"/>
                  <a:pt x="0" y="2821895"/>
                </a:cubicBezTo>
                <a:cubicBezTo>
                  <a:pt x="0" y="1263405"/>
                  <a:pt x="1263405" y="0"/>
                  <a:pt x="2821895" y="0"/>
                </a:cubicBezTo>
                <a:close/>
              </a:path>
            </a:pathLst>
          </a:custGeom>
        </p:spPr>
      </p:pic>
      <p:sp>
        <p:nvSpPr>
          <p:cNvPr id="21" name="矩形: 圆角 20">
            <a:extLst>
              <a:ext uri="{FF2B5EF4-FFF2-40B4-BE49-F238E27FC236}">
                <a16:creationId xmlns:a16="http://schemas.microsoft.com/office/drawing/2014/main" id="{3627A951-94A7-4E66-AD5A-2A61674AC44E}"/>
              </a:ext>
            </a:extLst>
          </p:cNvPr>
          <p:cNvSpPr/>
          <p:nvPr/>
        </p:nvSpPr>
        <p:spPr>
          <a:xfrm>
            <a:off x="660400" y="1625601"/>
            <a:ext cx="6908800" cy="717524"/>
          </a:xfrm>
          <a:prstGeom prst="roundRect">
            <a:avLst>
              <a:gd name="adj" fmla="val 36189"/>
            </a:avLst>
          </a:prstGeom>
          <a:solidFill>
            <a:schemeClr val="accent1"/>
          </a:solidFill>
          <a:ln>
            <a:noFill/>
          </a:ln>
          <a:effectLst>
            <a:outerShdw blurRad="342900" dist="152400" dir="5400000" sx="90000" sy="9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F88C20E7-3051-4745-A79E-AA5EEB354282}"/>
              </a:ext>
            </a:extLst>
          </p:cNvPr>
          <p:cNvSpPr/>
          <p:nvPr/>
        </p:nvSpPr>
        <p:spPr>
          <a:xfrm>
            <a:off x="660400" y="3732151"/>
            <a:ext cx="6908800" cy="717524"/>
          </a:xfrm>
          <a:prstGeom prst="roundRect">
            <a:avLst>
              <a:gd name="adj" fmla="val 36189"/>
            </a:avLst>
          </a:prstGeom>
          <a:solidFill>
            <a:schemeClr val="accent1"/>
          </a:solidFill>
          <a:ln>
            <a:noFill/>
          </a:ln>
          <a:effectLst>
            <a:outerShdw blurRad="342900" dist="152400" dir="5400000" sx="90000" sy="9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F11A95C8-FB8E-497D-B7E6-E7B19B7FC9AA}"/>
              </a:ext>
            </a:extLst>
          </p:cNvPr>
          <p:cNvSpPr txBox="1"/>
          <p:nvPr/>
        </p:nvSpPr>
        <p:spPr>
          <a:xfrm>
            <a:off x="1035050" y="1799697"/>
            <a:ext cx="5471050" cy="369332"/>
          </a:xfrm>
          <a:prstGeom prst="rect">
            <a:avLst/>
          </a:prstGeom>
          <a:noFill/>
        </p:spPr>
        <p:txBody>
          <a:bodyPr wrap="none" lIns="0" tIns="0" rIns="0" bIns="0" rtlCol="0">
            <a:spAutoFit/>
          </a:bodyPr>
          <a:lstStyle/>
          <a:p>
            <a:pPr algn="l"/>
            <a:r>
              <a:rPr lang="en-US" altLang="zh-CN" sz="2400" dirty="0">
                <a:solidFill>
                  <a:schemeClr val="bg1"/>
                </a:solidFill>
              </a:rPr>
              <a:t>Q</a:t>
            </a:r>
            <a:r>
              <a:rPr lang="zh-CN" altLang="en-US" sz="2400" dirty="0">
                <a:solidFill>
                  <a:schemeClr val="bg1"/>
                </a:solidFill>
              </a:rPr>
              <a:t>：请用自己的话说说什么是人工智能？</a:t>
            </a:r>
          </a:p>
        </p:txBody>
      </p:sp>
      <p:sp>
        <p:nvSpPr>
          <p:cNvPr id="26" name="文本框 25">
            <a:extLst>
              <a:ext uri="{FF2B5EF4-FFF2-40B4-BE49-F238E27FC236}">
                <a16:creationId xmlns:a16="http://schemas.microsoft.com/office/drawing/2014/main" id="{3F1439C1-9FAC-41AD-9E1A-123C479B0E19}"/>
              </a:ext>
            </a:extLst>
          </p:cNvPr>
          <p:cNvSpPr txBox="1"/>
          <p:nvPr/>
        </p:nvSpPr>
        <p:spPr>
          <a:xfrm>
            <a:off x="1035050" y="3906247"/>
            <a:ext cx="6394379" cy="369332"/>
          </a:xfrm>
          <a:prstGeom prst="rect">
            <a:avLst/>
          </a:prstGeom>
          <a:noFill/>
        </p:spPr>
        <p:txBody>
          <a:bodyPr wrap="none" lIns="0" tIns="0" rIns="0" bIns="0" rtlCol="0">
            <a:spAutoFit/>
          </a:bodyPr>
          <a:lstStyle/>
          <a:p>
            <a:pPr algn="l"/>
            <a:r>
              <a:rPr lang="en-US" altLang="zh-CN" sz="2400" dirty="0">
                <a:solidFill>
                  <a:schemeClr val="bg1"/>
                </a:solidFill>
              </a:rPr>
              <a:t>Q</a:t>
            </a:r>
            <a:r>
              <a:rPr lang="zh-CN" altLang="en-US" sz="2400" dirty="0">
                <a:solidFill>
                  <a:schemeClr val="bg1"/>
                </a:solidFill>
              </a:rPr>
              <a:t>：能聊聊生活中哪些方面接触到人工智能吗？</a:t>
            </a:r>
          </a:p>
        </p:txBody>
      </p:sp>
      <p:sp>
        <p:nvSpPr>
          <p:cNvPr id="28" name="文本框 27">
            <a:extLst>
              <a:ext uri="{FF2B5EF4-FFF2-40B4-BE49-F238E27FC236}">
                <a16:creationId xmlns:a16="http://schemas.microsoft.com/office/drawing/2014/main" id="{39CE335F-EB0C-462C-8860-FCA3BAB44070}"/>
              </a:ext>
            </a:extLst>
          </p:cNvPr>
          <p:cNvSpPr txBox="1"/>
          <p:nvPr/>
        </p:nvSpPr>
        <p:spPr>
          <a:xfrm>
            <a:off x="1035050" y="2617826"/>
            <a:ext cx="6186336" cy="406778"/>
          </a:xfrm>
          <a:prstGeom prst="rect">
            <a:avLst/>
          </a:prstGeom>
          <a:noFill/>
        </p:spPr>
        <p:txBody>
          <a:bodyPr wrap="square" lIns="0" tIns="0" rIns="0" bIns="0" rtlCol="0">
            <a:spAutoFit/>
          </a:bodyPr>
          <a:lstStyle/>
          <a:p>
            <a:pPr algn="l">
              <a:lnSpc>
                <a:spcPct val="150000"/>
              </a:lnSpc>
            </a:pPr>
            <a:r>
              <a:rPr lang="en-US" altLang="zh-CN" sz="2000" dirty="0">
                <a:solidFill>
                  <a:schemeClr val="tx1">
                    <a:lumMod val="65000"/>
                    <a:lumOff val="35000"/>
                  </a:schemeClr>
                </a:solidFill>
              </a:rPr>
              <a:t>A</a:t>
            </a:r>
            <a:r>
              <a:rPr lang="zh-CN" altLang="en-US" sz="2000" dirty="0">
                <a:solidFill>
                  <a:schemeClr val="tx1">
                    <a:lumMod val="65000"/>
                    <a:lumOff val="35000"/>
                  </a:schemeClr>
                </a:solidFill>
              </a:rPr>
              <a:t>：以人类智能相似的方式做出反应的智能机器。</a:t>
            </a:r>
            <a:endParaRPr lang="en-US" altLang="zh-CN" sz="2000" dirty="0">
              <a:solidFill>
                <a:schemeClr val="tx1">
                  <a:lumMod val="65000"/>
                  <a:lumOff val="35000"/>
                </a:schemeClr>
              </a:solidFill>
            </a:endParaRPr>
          </a:p>
        </p:txBody>
      </p:sp>
      <p:sp>
        <p:nvSpPr>
          <p:cNvPr id="29" name="文本框 28">
            <a:extLst>
              <a:ext uri="{FF2B5EF4-FFF2-40B4-BE49-F238E27FC236}">
                <a16:creationId xmlns:a16="http://schemas.microsoft.com/office/drawing/2014/main" id="{A02752A6-1F19-4A21-B6F6-C5E5BB7849E8}"/>
              </a:ext>
            </a:extLst>
          </p:cNvPr>
          <p:cNvSpPr txBox="1"/>
          <p:nvPr/>
        </p:nvSpPr>
        <p:spPr>
          <a:xfrm>
            <a:off x="1035050" y="4724376"/>
            <a:ext cx="6186336" cy="406778"/>
          </a:xfrm>
          <a:prstGeom prst="rect">
            <a:avLst/>
          </a:prstGeom>
          <a:noFill/>
        </p:spPr>
        <p:txBody>
          <a:bodyPr wrap="square" lIns="0" tIns="0" rIns="0" bIns="0" rtlCol="0">
            <a:spAutoFit/>
          </a:bodyPr>
          <a:lstStyle/>
          <a:p>
            <a:pPr algn="l">
              <a:lnSpc>
                <a:spcPct val="150000"/>
              </a:lnSpc>
            </a:pPr>
            <a:r>
              <a:rPr lang="en-US" altLang="zh-CN" sz="2000" dirty="0">
                <a:solidFill>
                  <a:schemeClr val="tx1">
                    <a:lumMod val="65000"/>
                    <a:lumOff val="35000"/>
                  </a:schemeClr>
                </a:solidFill>
              </a:rPr>
              <a:t>A</a:t>
            </a:r>
            <a:r>
              <a:rPr lang="zh-CN" altLang="en-US" sz="2000" dirty="0">
                <a:solidFill>
                  <a:schemeClr val="tx1">
                    <a:lumMod val="65000"/>
                    <a:lumOff val="35000"/>
                  </a:schemeClr>
                </a:solidFill>
              </a:rPr>
              <a:t>：人脸识别，指纹识别</a:t>
            </a:r>
            <a:endParaRPr lang="en-US" altLang="zh-CN" sz="2000" dirty="0">
              <a:solidFill>
                <a:schemeClr val="tx1">
                  <a:lumMod val="65000"/>
                  <a:lumOff val="35000"/>
                </a:schemeClr>
              </a:solidFill>
            </a:endParaRPr>
          </a:p>
        </p:txBody>
      </p:sp>
      <p:sp>
        <p:nvSpPr>
          <p:cNvPr id="2" name="文本占位符 1">
            <a:extLst>
              <a:ext uri="{FF2B5EF4-FFF2-40B4-BE49-F238E27FC236}">
                <a16:creationId xmlns:a16="http://schemas.microsoft.com/office/drawing/2014/main" id="{1696F8DB-C7B0-4DC5-8FBE-44891E948606}"/>
              </a:ext>
            </a:extLst>
          </p:cNvPr>
          <p:cNvSpPr>
            <a:spLocks noGrp="1"/>
          </p:cNvSpPr>
          <p:nvPr>
            <p:ph type="body" sz="quarter" idx="10"/>
          </p:nvPr>
        </p:nvSpPr>
        <p:spPr/>
        <p:txBody>
          <a:bodyPr/>
          <a:lstStyle/>
          <a:p>
            <a:r>
              <a:rPr lang="zh-CN" altLang="en-US" dirty="0"/>
              <a:t>课堂练习</a:t>
            </a:r>
          </a:p>
        </p:txBody>
      </p:sp>
    </p:spTree>
    <p:extLst>
      <p:ext uri="{BB962C8B-B14F-4D97-AF65-F5344CB8AC3E}">
        <p14:creationId xmlns:p14="http://schemas.microsoft.com/office/powerpoint/2010/main" val="305860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57E4023-F098-418C-B368-E8D74299E900}"/>
              </a:ext>
            </a:extLst>
          </p:cNvPr>
          <p:cNvGrpSpPr/>
          <p:nvPr/>
        </p:nvGrpSpPr>
        <p:grpSpPr>
          <a:xfrm>
            <a:off x="0" y="1320799"/>
            <a:ext cx="3649287" cy="5229225"/>
            <a:chOff x="0" y="307977"/>
            <a:chExt cx="4356099" cy="6242048"/>
          </a:xfrm>
        </p:grpSpPr>
        <p:sp>
          <p:nvSpPr>
            <p:cNvPr id="20" name="任意多边形: 形状 19">
              <a:extLst>
                <a:ext uri="{FF2B5EF4-FFF2-40B4-BE49-F238E27FC236}">
                  <a16:creationId xmlns:a16="http://schemas.microsoft.com/office/drawing/2014/main" id="{F6902281-63F1-4709-B6EA-AF908CC92AE4}"/>
                </a:ext>
              </a:extLst>
            </p:cNvPr>
            <p:cNvSpPr/>
            <p:nvPr/>
          </p:nvSpPr>
          <p:spPr>
            <a:xfrm flipH="1">
              <a:off x="0" y="307977"/>
              <a:ext cx="4356099" cy="6242048"/>
            </a:xfrm>
            <a:custGeom>
              <a:avLst/>
              <a:gdLst>
                <a:gd name="connsiteX0" fmla="*/ 3121024 w 4356099"/>
                <a:gd name="connsiteY0" fmla="*/ 0 h 6242048"/>
                <a:gd name="connsiteX1" fmla="*/ 4335867 w 4356099"/>
                <a:gd name="connsiteY1" fmla="*/ 245266 h 6242048"/>
                <a:gd name="connsiteX2" fmla="*/ 4356099 w 4356099"/>
                <a:gd name="connsiteY2" fmla="*/ 255012 h 6242048"/>
                <a:gd name="connsiteX3" fmla="*/ 4356099 w 4356099"/>
                <a:gd name="connsiteY3" fmla="*/ 5987037 h 6242048"/>
                <a:gd name="connsiteX4" fmla="*/ 4335867 w 4356099"/>
                <a:gd name="connsiteY4" fmla="*/ 5996783 h 6242048"/>
                <a:gd name="connsiteX5" fmla="*/ 3121024 w 4356099"/>
                <a:gd name="connsiteY5" fmla="*/ 6242048 h 6242048"/>
                <a:gd name="connsiteX6" fmla="*/ 0 w 4356099"/>
                <a:gd name="connsiteY6" fmla="*/ 3121024 h 6242048"/>
                <a:gd name="connsiteX7" fmla="*/ 3121024 w 4356099"/>
                <a:gd name="connsiteY7" fmla="*/ 0 h 624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6099" h="6242048">
                  <a:moveTo>
                    <a:pt x="3121024" y="0"/>
                  </a:moveTo>
                  <a:cubicBezTo>
                    <a:pt x="3551947" y="0"/>
                    <a:pt x="3962473" y="87333"/>
                    <a:pt x="4335867" y="245266"/>
                  </a:cubicBezTo>
                  <a:lnTo>
                    <a:pt x="4356099" y="255012"/>
                  </a:lnTo>
                  <a:lnTo>
                    <a:pt x="4356099" y="5987037"/>
                  </a:lnTo>
                  <a:lnTo>
                    <a:pt x="4335867" y="5996783"/>
                  </a:lnTo>
                  <a:cubicBezTo>
                    <a:pt x="3962473" y="6154715"/>
                    <a:pt x="3551947" y="6242048"/>
                    <a:pt x="3121024" y="6242048"/>
                  </a:cubicBezTo>
                  <a:cubicBezTo>
                    <a:pt x="1397330" y="6242048"/>
                    <a:pt x="0" y="4844718"/>
                    <a:pt x="0" y="3121024"/>
                  </a:cubicBezTo>
                  <a:cubicBezTo>
                    <a:pt x="0" y="1397330"/>
                    <a:pt x="1397330" y="0"/>
                    <a:pt x="3121024"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8" name="图片 17">
              <a:extLst>
                <a:ext uri="{FF2B5EF4-FFF2-40B4-BE49-F238E27FC236}">
                  <a16:creationId xmlns:a16="http://schemas.microsoft.com/office/drawing/2014/main" id="{CCFB7583-1434-434A-B400-1488C7DD490D}"/>
                </a:ext>
              </a:extLst>
            </p:cNvPr>
            <p:cNvPicPr>
              <a:picLocks noChangeAspect="1"/>
            </p:cNvPicPr>
            <p:nvPr/>
          </p:nvPicPr>
          <p:blipFill>
            <a:blip r:embed="rId2">
              <a:extLst>
                <a:ext uri="{28A0092B-C50C-407E-A947-70E740481C1C}">
                  <a14:useLocalDpi xmlns:a14="http://schemas.microsoft.com/office/drawing/2010/main" val="0"/>
                </a:ext>
              </a:extLst>
            </a:blip>
            <a:srcRect l="38597" t="112" r="13497"/>
            <a:stretch>
              <a:fillRect/>
            </a:stretch>
          </p:blipFill>
          <p:spPr>
            <a:xfrm flipH="1">
              <a:off x="0" y="607106"/>
              <a:ext cx="4056970" cy="5643788"/>
            </a:xfrm>
            <a:custGeom>
              <a:avLst/>
              <a:gdLst>
                <a:gd name="connsiteX0" fmla="*/ 2821895 w 4056970"/>
                <a:gd name="connsiteY0" fmla="*/ 0 h 5643788"/>
                <a:gd name="connsiteX1" fmla="*/ 4014358 w 4056970"/>
                <a:gd name="connsiteY1" fmla="*/ 263591 h 5643788"/>
                <a:gd name="connsiteX2" fmla="*/ 4056970 w 4056970"/>
                <a:gd name="connsiteY2" fmla="*/ 285088 h 5643788"/>
                <a:gd name="connsiteX3" fmla="*/ 4056970 w 4056970"/>
                <a:gd name="connsiteY3" fmla="*/ 5357392 h 5643788"/>
                <a:gd name="connsiteX4" fmla="*/ 4014358 w 4056970"/>
                <a:gd name="connsiteY4" fmla="*/ 5380200 h 5643788"/>
                <a:gd name="connsiteX5" fmla="*/ 3110417 w 4056970"/>
                <a:gd name="connsiteY5" fmla="*/ 5629221 h 5643788"/>
                <a:gd name="connsiteX6" fmla="*/ 2821935 w 4056970"/>
                <a:gd name="connsiteY6" fmla="*/ 5643788 h 5643788"/>
                <a:gd name="connsiteX7" fmla="*/ 2821855 w 4056970"/>
                <a:gd name="connsiteY7" fmla="*/ 5643788 h 5643788"/>
                <a:gd name="connsiteX8" fmla="*/ 2533373 w 4056970"/>
                <a:gd name="connsiteY8" fmla="*/ 5629221 h 5643788"/>
                <a:gd name="connsiteX9" fmla="*/ 0 w 4056970"/>
                <a:gd name="connsiteY9" fmla="*/ 2821895 h 5643788"/>
                <a:gd name="connsiteX10" fmla="*/ 2821895 w 4056970"/>
                <a:gd name="connsiteY10" fmla="*/ 0 h 56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6970" h="5643788">
                  <a:moveTo>
                    <a:pt x="2821895" y="0"/>
                  </a:moveTo>
                  <a:cubicBezTo>
                    <a:pt x="3248045" y="0"/>
                    <a:pt x="3652131" y="94463"/>
                    <a:pt x="4014358" y="263591"/>
                  </a:cubicBezTo>
                  <a:lnTo>
                    <a:pt x="4056970" y="285088"/>
                  </a:lnTo>
                  <a:lnTo>
                    <a:pt x="4056970" y="5357392"/>
                  </a:lnTo>
                  <a:lnTo>
                    <a:pt x="4014358" y="5380200"/>
                  </a:lnTo>
                  <a:cubicBezTo>
                    <a:pt x="3734926" y="5510670"/>
                    <a:pt x="3430583" y="5596707"/>
                    <a:pt x="3110417" y="5629221"/>
                  </a:cubicBezTo>
                  <a:lnTo>
                    <a:pt x="2821935" y="5643788"/>
                  </a:lnTo>
                  <a:lnTo>
                    <a:pt x="2821855" y="5643788"/>
                  </a:lnTo>
                  <a:lnTo>
                    <a:pt x="2533373" y="5629221"/>
                  </a:lnTo>
                  <a:cubicBezTo>
                    <a:pt x="1110415" y="5484712"/>
                    <a:pt x="0" y="4282980"/>
                    <a:pt x="0" y="2821895"/>
                  </a:cubicBezTo>
                  <a:cubicBezTo>
                    <a:pt x="0" y="1263405"/>
                    <a:pt x="1263405" y="0"/>
                    <a:pt x="2821895" y="0"/>
                  </a:cubicBezTo>
                  <a:close/>
                </a:path>
              </a:pathLst>
            </a:custGeom>
          </p:spPr>
        </p:pic>
      </p:grpSp>
      <p:sp>
        <p:nvSpPr>
          <p:cNvPr id="16" name="矩形: 圆角 15">
            <a:extLst>
              <a:ext uri="{FF2B5EF4-FFF2-40B4-BE49-F238E27FC236}">
                <a16:creationId xmlns:a16="http://schemas.microsoft.com/office/drawing/2014/main" id="{3BD6DADA-0107-4EC9-972E-35D6F275D2D9}"/>
              </a:ext>
            </a:extLst>
          </p:cNvPr>
          <p:cNvSpPr/>
          <p:nvPr/>
        </p:nvSpPr>
        <p:spPr>
          <a:xfrm>
            <a:off x="4530725" y="1625601"/>
            <a:ext cx="6200775" cy="717524"/>
          </a:xfrm>
          <a:prstGeom prst="roundRect">
            <a:avLst>
              <a:gd name="adj" fmla="val 36189"/>
            </a:avLst>
          </a:prstGeom>
          <a:solidFill>
            <a:schemeClr val="accent1"/>
          </a:solidFill>
          <a:ln>
            <a:noFill/>
          </a:ln>
          <a:effectLst>
            <a:outerShdw blurRad="342900" dist="152400" dir="5400000" sx="90000" sy="90000" algn="t" rotWithShape="0">
              <a:schemeClr val="accent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C83145A5-16C1-4CC1-8DE3-477E15A739F1}"/>
              </a:ext>
            </a:extLst>
          </p:cNvPr>
          <p:cNvSpPr txBox="1"/>
          <p:nvPr/>
        </p:nvSpPr>
        <p:spPr>
          <a:xfrm>
            <a:off x="4905375" y="1799697"/>
            <a:ext cx="4855496" cy="369332"/>
          </a:xfrm>
          <a:prstGeom prst="rect">
            <a:avLst/>
          </a:prstGeom>
          <a:noFill/>
        </p:spPr>
        <p:txBody>
          <a:bodyPr wrap="none" lIns="0" tIns="0" rIns="0" bIns="0" rtlCol="0">
            <a:spAutoFit/>
          </a:bodyPr>
          <a:lstStyle/>
          <a:p>
            <a:pPr algn="l"/>
            <a:r>
              <a:rPr lang="en-US" altLang="zh-CN" sz="2400" dirty="0">
                <a:solidFill>
                  <a:schemeClr val="bg1"/>
                </a:solidFill>
              </a:rPr>
              <a:t>Q</a:t>
            </a:r>
            <a:r>
              <a:rPr lang="zh-CN" altLang="en-US" sz="2400" dirty="0">
                <a:solidFill>
                  <a:schemeClr val="bg1"/>
                </a:solidFill>
              </a:rPr>
              <a:t>：人工智能热门研究领域有哪些？</a:t>
            </a:r>
          </a:p>
        </p:txBody>
      </p:sp>
      <p:sp>
        <p:nvSpPr>
          <p:cNvPr id="6" name="矩形: 圆角 5">
            <a:extLst>
              <a:ext uri="{FF2B5EF4-FFF2-40B4-BE49-F238E27FC236}">
                <a16:creationId xmlns:a16="http://schemas.microsoft.com/office/drawing/2014/main" id="{68C9F915-412C-4EDB-BB3B-6E2AFD8B0DDA}"/>
              </a:ext>
            </a:extLst>
          </p:cNvPr>
          <p:cNvSpPr/>
          <p:nvPr/>
        </p:nvSpPr>
        <p:spPr>
          <a:xfrm>
            <a:off x="4530725" y="3009900"/>
            <a:ext cx="2752725" cy="952500"/>
          </a:xfrm>
          <a:prstGeom prst="roundRect">
            <a:avLst/>
          </a:prstGeom>
          <a:solidFill>
            <a:schemeClr val="bg1"/>
          </a:solidFill>
          <a:ln>
            <a:solidFill>
              <a:schemeClr val="bg1">
                <a:lumMod val="85000"/>
              </a:schemeClr>
            </a:solidFill>
          </a:ln>
          <a:effectLst>
            <a:outerShdw blurRad="330200" dist="101600" dir="5400000" sx="90000" sy="90000" algn="t" rotWithShape="0">
              <a:schemeClr val="bg1">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a:extLst>
              <a:ext uri="{FF2B5EF4-FFF2-40B4-BE49-F238E27FC236}">
                <a16:creationId xmlns:a16="http://schemas.microsoft.com/office/drawing/2014/main" id="{1B05A7CA-0814-4240-92EA-520AB17514F8}"/>
              </a:ext>
            </a:extLst>
          </p:cNvPr>
          <p:cNvSpPr/>
          <p:nvPr/>
        </p:nvSpPr>
        <p:spPr>
          <a:xfrm>
            <a:off x="7978775" y="3009900"/>
            <a:ext cx="2752725" cy="952500"/>
          </a:xfrm>
          <a:prstGeom prst="roundRect">
            <a:avLst/>
          </a:prstGeom>
          <a:solidFill>
            <a:schemeClr val="bg1"/>
          </a:solidFill>
          <a:ln>
            <a:solidFill>
              <a:schemeClr val="bg1">
                <a:lumMod val="85000"/>
              </a:schemeClr>
            </a:solidFill>
          </a:ln>
          <a:effectLst>
            <a:outerShdw blurRad="330200" dist="101600" dir="5400000" sx="90000" sy="90000" algn="t" rotWithShape="0">
              <a:schemeClr val="bg1">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a:extLst>
              <a:ext uri="{FF2B5EF4-FFF2-40B4-BE49-F238E27FC236}">
                <a16:creationId xmlns:a16="http://schemas.microsoft.com/office/drawing/2014/main" id="{6C645D55-6F96-4631-B8E8-22E9E627EE7B}"/>
              </a:ext>
            </a:extLst>
          </p:cNvPr>
          <p:cNvSpPr/>
          <p:nvPr/>
        </p:nvSpPr>
        <p:spPr>
          <a:xfrm>
            <a:off x="4530725" y="4529063"/>
            <a:ext cx="2752725" cy="952500"/>
          </a:xfrm>
          <a:prstGeom prst="roundRect">
            <a:avLst/>
          </a:prstGeom>
          <a:solidFill>
            <a:schemeClr val="bg1"/>
          </a:solidFill>
          <a:ln>
            <a:solidFill>
              <a:schemeClr val="bg1">
                <a:lumMod val="85000"/>
              </a:schemeClr>
            </a:solidFill>
          </a:ln>
          <a:effectLst>
            <a:outerShdw blurRad="330200" dist="101600" dir="5400000" sx="90000" sy="90000" algn="t" rotWithShape="0">
              <a:schemeClr val="bg1">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a:extLst>
              <a:ext uri="{FF2B5EF4-FFF2-40B4-BE49-F238E27FC236}">
                <a16:creationId xmlns:a16="http://schemas.microsoft.com/office/drawing/2014/main" id="{311C5B18-85C2-46D4-AFB8-393405004FBC}"/>
              </a:ext>
            </a:extLst>
          </p:cNvPr>
          <p:cNvSpPr/>
          <p:nvPr/>
        </p:nvSpPr>
        <p:spPr>
          <a:xfrm>
            <a:off x="7978775" y="4514876"/>
            <a:ext cx="2752725" cy="952500"/>
          </a:xfrm>
          <a:prstGeom prst="roundRect">
            <a:avLst/>
          </a:prstGeom>
          <a:solidFill>
            <a:schemeClr val="bg1"/>
          </a:solidFill>
          <a:ln>
            <a:solidFill>
              <a:schemeClr val="bg1">
                <a:lumMod val="85000"/>
              </a:schemeClr>
            </a:solidFill>
          </a:ln>
          <a:effectLst>
            <a:outerShdw blurRad="330200" dist="101600" dir="5400000" sx="90000" sy="90000" algn="t" rotWithShape="0">
              <a:schemeClr val="bg1">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5EED4FB-7784-4795-BFC2-A65C7F7ADBB5}"/>
              </a:ext>
            </a:extLst>
          </p:cNvPr>
          <p:cNvSpPr txBox="1"/>
          <p:nvPr/>
        </p:nvSpPr>
        <p:spPr>
          <a:xfrm>
            <a:off x="5368478" y="3303087"/>
            <a:ext cx="1077218" cy="366126"/>
          </a:xfrm>
          <a:prstGeom prst="rect">
            <a:avLst/>
          </a:prstGeom>
          <a:noFill/>
        </p:spPr>
        <p:txBody>
          <a:bodyPr wrap="none" lIns="0" tIns="0" rIns="0" bIns="0" rtlCol="0">
            <a:spAutoFit/>
          </a:bodyPr>
          <a:lstStyle/>
          <a:p>
            <a:pPr algn="ctr">
              <a:lnSpc>
                <a:spcPct val="150000"/>
              </a:lnSpc>
            </a:pPr>
            <a:r>
              <a:rPr lang="en-US" altLang="zh-CN" dirty="0"/>
              <a:t>A</a:t>
            </a:r>
            <a:r>
              <a:rPr lang="zh-CN" altLang="en-US" dirty="0"/>
              <a:t>：机器人</a:t>
            </a:r>
          </a:p>
        </p:txBody>
      </p:sp>
      <p:sp>
        <p:nvSpPr>
          <p:cNvPr id="27" name="文本框 26">
            <a:extLst>
              <a:ext uri="{FF2B5EF4-FFF2-40B4-BE49-F238E27FC236}">
                <a16:creationId xmlns:a16="http://schemas.microsoft.com/office/drawing/2014/main" id="{016F6390-E6D9-4451-8B6B-5D16E923AE58}"/>
              </a:ext>
            </a:extLst>
          </p:cNvPr>
          <p:cNvSpPr txBox="1"/>
          <p:nvPr/>
        </p:nvSpPr>
        <p:spPr>
          <a:xfrm>
            <a:off x="8585696" y="3303087"/>
            <a:ext cx="1538883" cy="366126"/>
          </a:xfrm>
          <a:prstGeom prst="rect">
            <a:avLst/>
          </a:prstGeom>
          <a:noFill/>
        </p:spPr>
        <p:txBody>
          <a:bodyPr wrap="none" lIns="0" tIns="0" rIns="0" bIns="0" rtlCol="0">
            <a:spAutoFit/>
          </a:bodyPr>
          <a:lstStyle/>
          <a:p>
            <a:pPr algn="ctr">
              <a:lnSpc>
                <a:spcPct val="150000"/>
              </a:lnSpc>
            </a:pPr>
            <a:r>
              <a:rPr lang="en-US" altLang="zh-CN" dirty="0"/>
              <a:t>B</a:t>
            </a:r>
            <a:r>
              <a:rPr lang="zh-CN" altLang="en-US" dirty="0"/>
              <a:t>：计算机视觉</a:t>
            </a:r>
          </a:p>
        </p:txBody>
      </p:sp>
      <p:sp>
        <p:nvSpPr>
          <p:cNvPr id="30" name="文本框 29">
            <a:extLst>
              <a:ext uri="{FF2B5EF4-FFF2-40B4-BE49-F238E27FC236}">
                <a16:creationId xmlns:a16="http://schemas.microsoft.com/office/drawing/2014/main" id="{DF9A2713-FA1A-4593-804D-B3C4846665AE}"/>
              </a:ext>
            </a:extLst>
          </p:cNvPr>
          <p:cNvSpPr txBox="1"/>
          <p:nvPr/>
        </p:nvSpPr>
        <p:spPr>
          <a:xfrm>
            <a:off x="4784985" y="4614501"/>
            <a:ext cx="2244204" cy="781624"/>
          </a:xfrm>
          <a:prstGeom prst="rect">
            <a:avLst/>
          </a:prstGeom>
          <a:noFill/>
        </p:spPr>
        <p:txBody>
          <a:bodyPr wrap="none" lIns="0" tIns="0" rIns="0" bIns="0" rtlCol="0">
            <a:spAutoFit/>
          </a:bodyPr>
          <a:lstStyle/>
          <a:p>
            <a:pPr algn="ctr">
              <a:lnSpc>
                <a:spcPct val="150000"/>
              </a:lnSpc>
            </a:pPr>
            <a:r>
              <a:rPr lang="en-US" altLang="zh-CN" dirty="0"/>
              <a:t>C</a:t>
            </a:r>
            <a:r>
              <a:rPr lang="zh-CN" altLang="en-US" dirty="0"/>
              <a:t>：语音识别、合成和</a:t>
            </a:r>
            <a:endParaRPr lang="en-US" altLang="zh-CN" dirty="0"/>
          </a:p>
          <a:p>
            <a:pPr algn="ctr">
              <a:lnSpc>
                <a:spcPct val="150000"/>
              </a:lnSpc>
            </a:pPr>
            <a:r>
              <a:rPr lang="zh-CN" altLang="en-US" dirty="0"/>
              <a:t>自然语言处理</a:t>
            </a:r>
          </a:p>
        </p:txBody>
      </p:sp>
      <p:sp>
        <p:nvSpPr>
          <p:cNvPr id="31" name="文本框 30">
            <a:extLst>
              <a:ext uri="{FF2B5EF4-FFF2-40B4-BE49-F238E27FC236}">
                <a16:creationId xmlns:a16="http://schemas.microsoft.com/office/drawing/2014/main" id="{9CB9F9C1-F037-462F-B13B-E4CB4308CF66}"/>
              </a:ext>
            </a:extLst>
          </p:cNvPr>
          <p:cNvSpPr txBox="1"/>
          <p:nvPr/>
        </p:nvSpPr>
        <p:spPr>
          <a:xfrm>
            <a:off x="8778056" y="4808063"/>
            <a:ext cx="1154162" cy="366126"/>
          </a:xfrm>
          <a:prstGeom prst="rect">
            <a:avLst/>
          </a:prstGeom>
          <a:noFill/>
        </p:spPr>
        <p:txBody>
          <a:bodyPr wrap="none" lIns="0" tIns="0" rIns="0" bIns="0" rtlCol="0">
            <a:spAutoFit/>
          </a:bodyPr>
          <a:lstStyle/>
          <a:p>
            <a:pPr algn="ctr">
              <a:lnSpc>
                <a:spcPct val="150000"/>
              </a:lnSpc>
            </a:pPr>
            <a:r>
              <a:rPr lang="en-US" altLang="zh-CN" dirty="0"/>
              <a:t>D:</a:t>
            </a:r>
            <a:r>
              <a:rPr lang="zh-CN" altLang="en-US" dirty="0"/>
              <a:t>深度学习</a:t>
            </a:r>
          </a:p>
        </p:txBody>
      </p:sp>
      <p:sp>
        <p:nvSpPr>
          <p:cNvPr id="7" name="文本占位符 6">
            <a:extLst>
              <a:ext uri="{FF2B5EF4-FFF2-40B4-BE49-F238E27FC236}">
                <a16:creationId xmlns:a16="http://schemas.microsoft.com/office/drawing/2014/main" id="{355F9848-850E-4FC0-87D7-75DE0AAF0C5E}"/>
              </a:ext>
            </a:extLst>
          </p:cNvPr>
          <p:cNvSpPr>
            <a:spLocks noGrp="1"/>
          </p:cNvSpPr>
          <p:nvPr>
            <p:ph type="body" sz="quarter" idx="10"/>
          </p:nvPr>
        </p:nvSpPr>
        <p:spPr/>
        <p:txBody>
          <a:bodyPr/>
          <a:lstStyle/>
          <a:p>
            <a:r>
              <a:rPr lang="zh-CN" altLang="en-US" dirty="0"/>
              <a:t>课堂练习</a:t>
            </a:r>
          </a:p>
        </p:txBody>
      </p:sp>
    </p:spTree>
    <p:extLst>
      <p:ext uri="{BB962C8B-B14F-4D97-AF65-F5344CB8AC3E}">
        <p14:creationId xmlns:p14="http://schemas.microsoft.com/office/powerpoint/2010/main" val="3737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形状 40">
            <a:extLst>
              <a:ext uri="{FF2B5EF4-FFF2-40B4-BE49-F238E27FC236}">
                <a16:creationId xmlns:a16="http://schemas.microsoft.com/office/drawing/2014/main" id="{31D2CF29-1B2D-4735-892A-19D2AFBC7898}"/>
              </a:ext>
            </a:extLst>
          </p:cNvPr>
          <p:cNvSpPr/>
          <p:nvPr/>
        </p:nvSpPr>
        <p:spPr>
          <a:xfrm>
            <a:off x="6809950" y="1859814"/>
            <a:ext cx="5382051" cy="4998186"/>
          </a:xfrm>
          <a:custGeom>
            <a:avLst/>
            <a:gdLst>
              <a:gd name="connsiteX0" fmla="*/ 3867886 w 5382051"/>
              <a:gd name="connsiteY0" fmla="*/ 0 h 4998186"/>
              <a:gd name="connsiteX1" fmla="*/ 5175548 w 5382051"/>
              <a:gd name="connsiteY1" fmla="*/ 226634 h 4998186"/>
              <a:gd name="connsiteX2" fmla="*/ 5382051 w 5382051"/>
              <a:gd name="connsiteY2" fmla="*/ 308784 h 4998186"/>
              <a:gd name="connsiteX3" fmla="*/ 5382051 w 5382051"/>
              <a:gd name="connsiteY3" fmla="*/ 4998186 h 4998186"/>
              <a:gd name="connsiteX4" fmla="*/ 168779 w 5382051"/>
              <a:gd name="connsiteY4" fmla="*/ 4998186 h 4998186"/>
              <a:gd name="connsiteX5" fmla="*/ 78582 w 5382051"/>
              <a:gd name="connsiteY5" fmla="*/ 4647400 h 4998186"/>
              <a:gd name="connsiteX6" fmla="*/ 0 w 5382051"/>
              <a:gd name="connsiteY6" fmla="*/ 3867886 h 4998186"/>
              <a:gd name="connsiteX7" fmla="*/ 3867886 w 5382051"/>
              <a:gd name="connsiteY7" fmla="*/ 0 h 499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2051" h="4998186">
                <a:moveTo>
                  <a:pt x="3867886" y="0"/>
                </a:moveTo>
                <a:cubicBezTo>
                  <a:pt x="4326830" y="0"/>
                  <a:pt x="4767104" y="79932"/>
                  <a:pt x="5175548" y="226634"/>
                </a:cubicBezTo>
                <a:lnTo>
                  <a:pt x="5382051" y="308784"/>
                </a:lnTo>
                <a:lnTo>
                  <a:pt x="5382051" y="4998186"/>
                </a:lnTo>
                <a:lnTo>
                  <a:pt x="168779" y="4998186"/>
                </a:lnTo>
                <a:lnTo>
                  <a:pt x="78582" y="4647400"/>
                </a:lnTo>
                <a:cubicBezTo>
                  <a:pt x="27058" y="4395610"/>
                  <a:pt x="0" y="4134908"/>
                  <a:pt x="0" y="3867886"/>
                </a:cubicBezTo>
                <a:cubicBezTo>
                  <a:pt x="0" y="1731712"/>
                  <a:pt x="1731712" y="0"/>
                  <a:pt x="3867886"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9" name="图片 38">
            <a:extLst>
              <a:ext uri="{FF2B5EF4-FFF2-40B4-BE49-F238E27FC236}">
                <a16:creationId xmlns:a16="http://schemas.microsoft.com/office/drawing/2014/main" id="{55CEDF2B-0272-4319-BDB5-D552A975696E}"/>
              </a:ext>
            </a:extLst>
          </p:cNvPr>
          <p:cNvPicPr>
            <a:picLocks noChangeAspect="1"/>
          </p:cNvPicPr>
          <p:nvPr/>
        </p:nvPicPr>
        <p:blipFill>
          <a:blip r:embed="rId2">
            <a:extLst>
              <a:ext uri="{28A0092B-C50C-407E-A947-70E740481C1C}">
                <a14:useLocalDpi xmlns:a14="http://schemas.microsoft.com/office/drawing/2010/main" val="0"/>
              </a:ext>
            </a:extLst>
          </a:blip>
          <a:srcRect l="7292" r="19552" b="765"/>
          <a:stretch>
            <a:fillRect/>
          </a:stretch>
        </p:blipFill>
        <p:spPr>
          <a:xfrm flipH="1">
            <a:off x="6809949" y="1987066"/>
            <a:ext cx="5382051" cy="4870934"/>
          </a:xfrm>
          <a:custGeom>
            <a:avLst/>
            <a:gdLst>
              <a:gd name="connsiteX0" fmla="*/ 1818623 w 5382051"/>
              <a:gd name="connsiteY0" fmla="*/ 0 h 4870934"/>
              <a:gd name="connsiteX1" fmla="*/ 44902 w 5382051"/>
              <a:gd name="connsiteY1" fmla="*/ 472114 h 4870934"/>
              <a:gd name="connsiteX2" fmla="*/ 0 w 5382051"/>
              <a:gd name="connsiteY2" fmla="*/ 500518 h 4870934"/>
              <a:gd name="connsiteX3" fmla="*/ 0 w 5382051"/>
              <a:gd name="connsiteY3" fmla="*/ 4870934 h 4870934"/>
              <a:gd name="connsiteX4" fmla="*/ 5131132 w 5382051"/>
              <a:gd name="connsiteY4" fmla="*/ 4870934 h 4870934"/>
              <a:gd name="connsiteX5" fmla="*/ 5221846 w 5382051"/>
              <a:gd name="connsiteY5" fmla="*/ 4623083 h 4870934"/>
              <a:gd name="connsiteX6" fmla="*/ 5382051 w 5382051"/>
              <a:gd name="connsiteY6" fmla="*/ 3563428 h 4870934"/>
              <a:gd name="connsiteX7" fmla="*/ 1818623 w 5382051"/>
              <a:gd name="connsiteY7" fmla="*/ 0 h 48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2051" h="4870934">
                <a:moveTo>
                  <a:pt x="1818623" y="0"/>
                </a:moveTo>
                <a:cubicBezTo>
                  <a:pt x="1172864" y="0"/>
                  <a:pt x="567224" y="171771"/>
                  <a:pt x="44902" y="472114"/>
                </a:cubicBezTo>
                <a:lnTo>
                  <a:pt x="0" y="500518"/>
                </a:lnTo>
                <a:lnTo>
                  <a:pt x="0" y="4870934"/>
                </a:lnTo>
                <a:lnTo>
                  <a:pt x="5131132" y="4870934"/>
                </a:lnTo>
                <a:lnTo>
                  <a:pt x="5221846" y="4623083"/>
                </a:lnTo>
                <a:cubicBezTo>
                  <a:pt x="5325963" y="4288338"/>
                  <a:pt x="5382051" y="3932433"/>
                  <a:pt x="5382051" y="3563428"/>
                </a:cubicBezTo>
                <a:cubicBezTo>
                  <a:pt x="5382051" y="1595401"/>
                  <a:pt x="3786650" y="0"/>
                  <a:pt x="1818623" y="0"/>
                </a:cubicBezTo>
                <a:close/>
              </a:path>
            </a:pathLst>
          </a:custGeom>
        </p:spPr>
      </p:pic>
      <p:cxnSp>
        <p:nvCxnSpPr>
          <p:cNvPr id="15" name="直接连接符 14">
            <a:extLst>
              <a:ext uri="{FF2B5EF4-FFF2-40B4-BE49-F238E27FC236}">
                <a16:creationId xmlns:a16="http://schemas.microsoft.com/office/drawing/2014/main" id="{0877C9E2-71B7-40DB-A1F1-79458D073614}"/>
              </a:ext>
            </a:extLst>
          </p:cNvPr>
          <p:cNvCxnSpPr>
            <a:cxnSpLocks/>
          </p:cNvCxnSpPr>
          <p:nvPr/>
        </p:nvCxnSpPr>
        <p:spPr>
          <a:xfrm>
            <a:off x="1583729" y="1458686"/>
            <a:ext cx="1060827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 name="弧形 15">
            <a:extLst>
              <a:ext uri="{FF2B5EF4-FFF2-40B4-BE49-F238E27FC236}">
                <a16:creationId xmlns:a16="http://schemas.microsoft.com/office/drawing/2014/main" id="{30064EE4-33E7-49A3-A877-358F63C43E1F}"/>
              </a:ext>
            </a:extLst>
          </p:cNvPr>
          <p:cNvSpPr/>
          <p:nvPr/>
        </p:nvSpPr>
        <p:spPr>
          <a:xfrm flipH="1" flipV="1">
            <a:off x="396974" y="1458686"/>
            <a:ext cx="2264471" cy="2264471"/>
          </a:xfrm>
          <a:prstGeom prst="arc">
            <a:avLst>
              <a:gd name="adj1" fmla="val 16200000"/>
              <a:gd name="adj2" fmla="val 5533925"/>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0" name="直接连接符 19">
            <a:extLst>
              <a:ext uri="{FF2B5EF4-FFF2-40B4-BE49-F238E27FC236}">
                <a16:creationId xmlns:a16="http://schemas.microsoft.com/office/drawing/2014/main" id="{77DBA4AF-06A6-4835-96CC-499AFC66A6E9}"/>
              </a:ext>
            </a:extLst>
          </p:cNvPr>
          <p:cNvCxnSpPr>
            <a:cxnSpLocks/>
            <a:stCxn id="16" idx="0"/>
            <a:endCxn id="22" idx="2"/>
          </p:cNvCxnSpPr>
          <p:nvPr/>
        </p:nvCxnSpPr>
        <p:spPr>
          <a:xfrm>
            <a:off x="1529210" y="3723157"/>
            <a:ext cx="3966175" cy="85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弧形 21">
            <a:extLst>
              <a:ext uri="{FF2B5EF4-FFF2-40B4-BE49-F238E27FC236}">
                <a16:creationId xmlns:a16="http://schemas.microsoft.com/office/drawing/2014/main" id="{33466C96-7F19-4742-897A-FE8636B3288A}"/>
              </a:ext>
            </a:extLst>
          </p:cNvPr>
          <p:cNvSpPr/>
          <p:nvPr/>
        </p:nvSpPr>
        <p:spPr>
          <a:xfrm flipV="1">
            <a:off x="4407247" y="3723157"/>
            <a:ext cx="2264471" cy="2264471"/>
          </a:xfrm>
          <a:prstGeom prst="arc">
            <a:avLst>
              <a:gd name="adj1" fmla="val 16200000"/>
              <a:gd name="adj2" fmla="val 5533925"/>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70F37B3A-DF13-4DAB-A9CE-26FFBC69AAF5}"/>
              </a:ext>
            </a:extLst>
          </p:cNvPr>
          <p:cNvCxnSpPr>
            <a:cxnSpLocks/>
          </p:cNvCxnSpPr>
          <p:nvPr/>
        </p:nvCxnSpPr>
        <p:spPr>
          <a:xfrm>
            <a:off x="0" y="5987628"/>
            <a:ext cx="561298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C984CD9A-E4DC-4324-8CD4-DA847E3D4746}"/>
              </a:ext>
            </a:extLst>
          </p:cNvPr>
          <p:cNvSpPr/>
          <p:nvPr/>
        </p:nvSpPr>
        <p:spPr>
          <a:xfrm>
            <a:off x="1661796" y="1375828"/>
            <a:ext cx="174169" cy="174169"/>
          </a:xfrm>
          <a:prstGeom prst="ellipse">
            <a:avLst/>
          </a:prstGeom>
          <a:solidFill>
            <a:schemeClr val="accent1">
              <a:lumMod val="60000"/>
              <a:lumOff val="40000"/>
            </a:schemeClr>
          </a:solidFill>
          <a:ln>
            <a:noFill/>
          </a:ln>
          <a:effectLst>
            <a:glow rad="508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1C240047-E90C-4BD7-A0C2-9C20551CF9D8}"/>
              </a:ext>
            </a:extLst>
          </p:cNvPr>
          <p:cNvSpPr/>
          <p:nvPr/>
        </p:nvSpPr>
        <p:spPr>
          <a:xfrm>
            <a:off x="4200952" y="1375828"/>
            <a:ext cx="174169" cy="174169"/>
          </a:xfrm>
          <a:prstGeom prst="ellipse">
            <a:avLst/>
          </a:prstGeom>
          <a:solidFill>
            <a:schemeClr val="accent1">
              <a:lumMod val="60000"/>
              <a:lumOff val="40000"/>
            </a:schemeClr>
          </a:solidFill>
          <a:ln>
            <a:noFill/>
          </a:ln>
          <a:effectLst>
            <a:glow rad="508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41C72A35-A185-4B24-8EEE-1EEF13618B7A}"/>
              </a:ext>
            </a:extLst>
          </p:cNvPr>
          <p:cNvSpPr txBox="1"/>
          <p:nvPr/>
        </p:nvSpPr>
        <p:spPr>
          <a:xfrm>
            <a:off x="4200952" y="1702613"/>
            <a:ext cx="2051844" cy="307777"/>
          </a:xfrm>
          <a:prstGeom prst="rect">
            <a:avLst/>
          </a:prstGeom>
          <a:noFill/>
        </p:spPr>
        <p:txBody>
          <a:bodyPr wrap="none" lIns="0" tIns="0" rIns="0" bIns="0" rtlCol="0">
            <a:spAutoFit/>
          </a:bodyPr>
          <a:lstStyle/>
          <a:p>
            <a:pPr algn="l"/>
            <a:r>
              <a:rPr lang="zh-CN" altLang="en-US" sz="2000" dirty="0"/>
              <a:t>畅想未来智能生活</a:t>
            </a:r>
          </a:p>
        </p:txBody>
      </p:sp>
      <p:sp>
        <p:nvSpPr>
          <p:cNvPr id="28" name="文本框 27">
            <a:extLst>
              <a:ext uri="{FF2B5EF4-FFF2-40B4-BE49-F238E27FC236}">
                <a16:creationId xmlns:a16="http://schemas.microsoft.com/office/drawing/2014/main" id="{D220D640-99FF-499E-AA19-38026569849C}"/>
              </a:ext>
            </a:extLst>
          </p:cNvPr>
          <p:cNvSpPr txBox="1"/>
          <p:nvPr/>
        </p:nvSpPr>
        <p:spPr>
          <a:xfrm>
            <a:off x="1661796" y="1702613"/>
            <a:ext cx="1795363" cy="307777"/>
          </a:xfrm>
          <a:prstGeom prst="rect">
            <a:avLst/>
          </a:prstGeom>
          <a:noFill/>
        </p:spPr>
        <p:txBody>
          <a:bodyPr wrap="none" lIns="0" tIns="0" rIns="0" bIns="0" rtlCol="0">
            <a:spAutoFit/>
          </a:bodyPr>
          <a:lstStyle/>
          <a:p>
            <a:pPr algn="l"/>
            <a:r>
              <a:rPr lang="zh-CN" altLang="en-US" sz="2000" dirty="0"/>
              <a:t>人工智能的概念</a:t>
            </a:r>
          </a:p>
        </p:txBody>
      </p:sp>
      <p:sp>
        <p:nvSpPr>
          <p:cNvPr id="29" name="文本框 28">
            <a:extLst>
              <a:ext uri="{FF2B5EF4-FFF2-40B4-BE49-F238E27FC236}">
                <a16:creationId xmlns:a16="http://schemas.microsoft.com/office/drawing/2014/main" id="{79A3BB11-4683-40C4-A825-AC4FF65B2C35}"/>
              </a:ext>
            </a:extLst>
          </p:cNvPr>
          <p:cNvSpPr txBox="1"/>
          <p:nvPr/>
        </p:nvSpPr>
        <p:spPr>
          <a:xfrm>
            <a:off x="1661796" y="4009683"/>
            <a:ext cx="2051844" cy="307777"/>
          </a:xfrm>
          <a:prstGeom prst="rect">
            <a:avLst/>
          </a:prstGeom>
          <a:noFill/>
        </p:spPr>
        <p:txBody>
          <a:bodyPr wrap="none" lIns="0" tIns="0" rIns="0" bIns="0" rtlCol="0">
            <a:spAutoFit/>
          </a:bodyPr>
          <a:lstStyle/>
          <a:p>
            <a:pPr algn="l"/>
            <a:r>
              <a:rPr lang="zh-CN" altLang="en-US" sz="2000" dirty="0"/>
              <a:t>人工智能发展历程</a:t>
            </a:r>
          </a:p>
        </p:txBody>
      </p:sp>
      <p:sp>
        <p:nvSpPr>
          <p:cNvPr id="31" name="文本框 30">
            <a:extLst>
              <a:ext uri="{FF2B5EF4-FFF2-40B4-BE49-F238E27FC236}">
                <a16:creationId xmlns:a16="http://schemas.microsoft.com/office/drawing/2014/main" id="{E901A221-7C01-40AF-ABA9-6B71887DA7AA}"/>
              </a:ext>
            </a:extLst>
          </p:cNvPr>
          <p:cNvSpPr txBox="1"/>
          <p:nvPr/>
        </p:nvSpPr>
        <p:spPr>
          <a:xfrm>
            <a:off x="4200952" y="4009683"/>
            <a:ext cx="1538883" cy="307777"/>
          </a:xfrm>
          <a:prstGeom prst="rect">
            <a:avLst/>
          </a:prstGeom>
          <a:noFill/>
        </p:spPr>
        <p:txBody>
          <a:bodyPr wrap="none" lIns="0" tIns="0" rIns="0" bIns="0" rtlCol="0">
            <a:spAutoFit/>
          </a:bodyPr>
          <a:lstStyle/>
          <a:p>
            <a:pPr algn="l"/>
            <a:r>
              <a:rPr lang="zh-CN" altLang="en-US" sz="2000" dirty="0"/>
              <a:t>热门研究内容</a:t>
            </a:r>
          </a:p>
        </p:txBody>
      </p:sp>
      <p:sp>
        <p:nvSpPr>
          <p:cNvPr id="32" name="椭圆 31">
            <a:extLst>
              <a:ext uri="{FF2B5EF4-FFF2-40B4-BE49-F238E27FC236}">
                <a16:creationId xmlns:a16="http://schemas.microsoft.com/office/drawing/2014/main" id="{5D2460BF-0213-406B-B07C-2D72179CA5A9}"/>
              </a:ext>
            </a:extLst>
          </p:cNvPr>
          <p:cNvSpPr/>
          <p:nvPr/>
        </p:nvSpPr>
        <p:spPr>
          <a:xfrm>
            <a:off x="1661796" y="3654226"/>
            <a:ext cx="174169" cy="174169"/>
          </a:xfrm>
          <a:prstGeom prst="ellipse">
            <a:avLst/>
          </a:prstGeom>
          <a:solidFill>
            <a:schemeClr val="accent1">
              <a:lumMod val="60000"/>
              <a:lumOff val="40000"/>
            </a:schemeClr>
          </a:solidFill>
          <a:ln>
            <a:noFill/>
          </a:ln>
          <a:effectLst>
            <a:glow rad="508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976BCDA0-37F7-457B-988C-9DD97C1E892E}"/>
              </a:ext>
            </a:extLst>
          </p:cNvPr>
          <p:cNvSpPr/>
          <p:nvPr/>
        </p:nvSpPr>
        <p:spPr>
          <a:xfrm>
            <a:off x="4200952" y="3654226"/>
            <a:ext cx="174169" cy="174169"/>
          </a:xfrm>
          <a:prstGeom prst="ellipse">
            <a:avLst/>
          </a:prstGeom>
          <a:solidFill>
            <a:schemeClr val="accent1">
              <a:lumMod val="60000"/>
              <a:lumOff val="40000"/>
            </a:schemeClr>
          </a:solidFill>
          <a:ln>
            <a:noFill/>
          </a:ln>
          <a:effectLst>
            <a:glow rad="5080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a:extLst>
              <a:ext uri="{FF2B5EF4-FFF2-40B4-BE49-F238E27FC236}">
                <a16:creationId xmlns:a16="http://schemas.microsoft.com/office/drawing/2014/main" id="{1FB53E75-CB3E-4930-BF7B-E2AF8F6FBBA1}"/>
              </a:ext>
            </a:extLst>
          </p:cNvPr>
          <p:cNvSpPr txBox="1"/>
          <p:nvPr/>
        </p:nvSpPr>
        <p:spPr>
          <a:xfrm>
            <a:off x="4200952" y="2122613"/>
            <a:ext cx="1314462" cy="1064074"/>
          </a:xfrm>
          <a:prstGeom prst="rect">
            <a:avLst/>
          </a:prstGeom>
          <a:noFill/>
        </p:spPr>
        <p:txBody>
          <a:bodyPr wrap="none" lIns="0" tIns="0" rIns="0" bIns="0" rtlCol="0">
            <a:spAutoFit/>
          </a:bodyPr>
          <a:lstStyle/>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管家机器人</a:t>
            </a:r>
            <a:endParaRPr lang="en-US" altLang="zh-CN" sz="1600" dirty="0">
              <a:solidFill>
                <a:schemeClr val="tx1">
                  <a:lumMod val="75000"/>
                  <a:lumOff val="25000"/>
                </a:schemeClr>
              </a:solidFill>
              <a:latin typeface="+mn-ea"/>
            </a:endParaRPr>
          </a:p>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服务机器人</a:t>
            </a:r>
            <a:endParaRPr lang="en-US" altLang="zh-CN" sz="1600" dirty="0">
              <a:solidFill>
                <a:schemeClr val="tx1">
                  <a:lumMod val="75000"/>
                  <a:lumOff val="25000"/>
                </a:schemeClr>
              </a:solidFill>
              <a:latin typeface="+mn-ea"/>
            </a:endParaRPr>
          </a:p>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监控无人机</a:t>
            </a:r>
          </a:p>
        </p:txBody>
      </p:sp>
      <p:sp>
        <p:nvSpPr>
          <p:cNvPr id="46" name="文本框 45">
            <a:extLst>
              <a:ext uri="{FF2B5EF4-FFF2-40B4-BE49-F238E27FC236}">
                <a16:creationId xmlns:a16="http://schemas.microsoft.com/office/drawing/2014/main" id="{D681B375-279D-49B4-9408-69937AE13DF7}"/>
              </a:ext>
            </a:extLst>
          </p:cNvPr>
          <p:cNvSpPr txBox="1"/>
          <p:nvPr/>
        </p:nvSpPr>
        <p:spPr>
          <a:xfrm>
            <a:off x="1661796" y="2122613"/>
            <a:ext cx="1930016" cy="1064074"/>
          </a:xfrm>
          <a:prstGeom prst="rect">
            <a:avLst/>
          </a:prstGeom>
          <a:noFill/>
        </p:spPr>
        <p:txBody>
          <a:bodyPr wrap="none" lIns="0" tIns="0" rIns="0" bIns="0" rtlCol="0">
            <a:spAutoFit/>
          </a:bodyPr>
          <a:lstStyle/>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无严格定义</a:t>
            </a:r>
            <a:endParaRPr lang="en-US" altLang="zh-CN" sz="1600" dirty="0">
              <a:solidFill>
                <a:schemeClr val="tx1">
                  <a:lumMod val="75000"/>
                  <a:lumOff val="25000"/>
                </a:schemeClr>
              </a:solidFill>
              <a:latin typeface="+mn-ea"/>
            </a:endParaRPr>
          </a:p>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计算机学科分支</a:t>
            </a:r>
            <a:endParaRPr lang="en-US" altLang="zh-CN" sz="1600" dirty="0">
              <a:solidFill>
                <a:schemeClr val="tx1">
                  <a:lumMod val="75000"/>
                  <a:lumOff val="25000"/>
                </a:schemeClr>
              </a:solidFill>
              <a:latin typeface="+mn-ea"/>
            </a:endParaRPr>
          </a:p>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企图了解智能实质</a:t>
            </a:r>
          </a:p>
        </p:txBody>
      </p:sp>
      <p:sp>
        <p:nvSpPr>
          <p:cNvPr id="47" name="文本框 46">
            <a:extLst>
              <a:ext uri="{FF2B5EF4-FFF2-40B4-BE49-F238E27FC236}">
                <a16:creationId xmlns:a16="http://schemas.microsoft.com/office/drawing/2014/main" id="{B197A791-3801-426D-AE26-EE4BCDB126E1}"/>
              </a:ext>
            </a:extLst>
          </p:cNvPr>
          <p:cNvSpPr txBox="1"/>
          <p:nvPr/>
        </p:nvSpPr>
        <p:spPr>
          <a:xfrm>
            <a:off x="4200952" y="4441581"/>
            <a:ext cx="1724831" cy="1064074"/>
          </a:xfrm>
          <a:prstGeom prst="rect">
            <a:avLst/>
          </a:prstGeom>
          <a:noFill/>
        </p:spPr>
        <p:txBody>
          <a:bodyPr wrap="none" lIns="0" tIns="0" rIns="0" bIns="0" rtlCol="0">
            <a:spAutoFit/>
          </a:bodyPr>
          <a:lstStyle/>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机器人</a:t>
            </a:r>
            <a:endParaRPr lang="en-US" altLang="zh-CN" sz="1600" dirty="0">
              <a:solidFill>
                <a:schemeClr val="tx1">
                  <a:lumMod val="75000"/>
                  <a:lumOff val="25000"/>
                </a:schemeClr>
              </a:solidFill>
              <a:latin typeface="+mn-ea"/>
            </a:endParaRPr>
          </a:p>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计算机视觉</a:t>
            </a:r>
            <a:endParaRPr lang="en-US" altLang="zh-CN" sz="1600" dirty="0">
              <a:solidFill>
                <a:schemeClr val="tx1">
                  <a:lumMod val="75000"/>
                  <a:lumOff val="25000"/>
                </a:schemeClr>
              </a:solidFill>
              <a:latin typeface="+mn-ea"/>
            </a:endParaRPr>
          </a:p>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语音识别、合成</a:t>
            </a:r>
          </a:p>
        </p:txBody>
      </p:sp>
      <p:sp>
        <p:nvSpPr>
          <p:cNvPr id="48" name="文本框 47">
            <a:extLst>
              <a:ext uri="{FF2B5EF4-FFF2-40B4-BE49-F238E27FC236}">
                <a16:creationId xmlns:a16="http://schemas.microsoft.com/office/drawing/2014/main" id="{DF94E1F5-3808-46CC-BBA8-D5171B55BF3A}"/>
              </a:ext>
            </a:extLst>
          </p:cNvPr>
          <p:cNvSpPr txBox="1"/>
          <p:nvPr/>
        </p:nvSpPr>
        <p:spPr>
          <a:xfrm>
            <a:off x="1661796" y="4441581"/>
            <a:ext cx="1519647" cy="1064074"/>
          </a:xfrm>
          <a:prstGeom prst="rect">
            <a:avLst/>
          </a:prstGeom>
          <a:noFill/>
        </p:spPr>
        <p:txBody>
          <a:bodyPr wrap="none" lIns="0" tIns="0" rIns="0" bIns="0" rtlCol="0">
            <a:spAutoFit/>
          </a:bodyPr>
          <a:lstStyle/>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诞生</a:t>
            </a:r>
            <a:endParaRPr lang="en-US" altLang="zh-CN" sz="1600" dirty="0">
              <a:solidFill>
                <a:schemeClr val="tx1">
                  <a:lumMod val="75000"/>
                  <a:lumOff val="25000"/>
                </a:schemeClr>
              </a:solidFill>
              <a:latin typeface="+mn-ea"/>
            </a:endParaRPr>
          </a:p>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转向应用</a:t>
            </a:r>
            <a:endParaRPr lang="en-US" altLang="zh-CN" sz="1600" dirty="0">
              <a:solidFill>
                <a:schemeClr val="tx1">
                  <a:lumMod val="75000"/>
                  <a:lumOff val="25000"/>
                </a:schemeClr>
              </a:solidFill>
              <a:latin typeface="+mn-ea"/>
            </a:endParaRPr>
          </a:p>
          <a:p>
            <a:pPr marL="285750" indent="-285750" algn="l">
              <a:lnSpc>
                <a:spcPct val="150000"/>
              </a:lnSpc>
              <a:buFont typeface="Arial" panose="020B0604020202020204" pitchFamily="34" charset="0"/>
              <a:buChar char="•"/>
            </a:pPr>
            <a:r>
              <a:rPr lang="zh-CN" altLang="en-US" sz="1600" dirty="0">
                <a:solidFill>
                  <a:schemeClr val="tx1">
                    <a:lumMod val="75000"/>
                    <a:lumOff val="25000"/>
                  </a:schemeClr>
                </a:solidFill>
                <a:latin typeface="+mn-ea"/>
              </a:rPr>
              <a:t>统计机器学习</a:t>
            </a:r>
          </a:p>
        </p:txBody>
      </p:sp>
      <p:sp>
        <p:nvSpPr>
          <p:cNvPr id="2" name="文本占位符 1">
            <a:extLst>
              <a:ext uri="{FF2B5EF4-FFF2-40B4-BE49-F238E27FC236}">
                <a16:creationId xmlns:a16="http://schemas.microsoft.com/office/drawing/2014/main" id="{A3FE5537-E420-4E80-90A3-49549E4C0E97}"/>
              </a:ext>
            </a:extLst>
          </p:cNvPr>
          <p:cNvSpPr>
            <a:spLocks noGrp="1"/>
          </p:cNvSpPr>
          <p:nvPr>
            <p:ph type="body" sz="quarter" idx="10"/>
          </p:nvPr>
        </p:nvSpPr>
        <p:spPr/>
        <p:txBody>
          <a:bodyPr/>
          <a:lstStyle/>
          <a:p>
            <a:r>
              <a:rPr lang="zh-CN" altLang="en-US" dirty="0"/>
              <a:t>课堂小结</a:t>
            </a:r>
          </a:p>
        </p:txBody>
      </p:sp>
    </p:spTree>
    <p:extLst>
      <p:ext uri="{BB962C8B-B14F-4D97-AF65-F5344CB8AC3E}">
        <p14:creationId xmlns:p14="http://schemas.microsoft.com/office/powerpoint/2010/main" val="484689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BE9E2EED-B06A-4ECC-9B32-35B4E4594832}"/>
              </a:ext>
            </a:extLst>
          </p:cNvPr>
          <p:cNvSpPr>
            <a:spLocks noGrp="1"/>
          </p:cNvSpPr>
          <p:nvPr>
            <p:ph type="body" sz="quarter" idx="10"/>
          </p:nvPr>
        </p:nvSpPr>
        <p:spPr/>
        <p:txBody>
          <a:bodyPr/>
          <a:lstStyle/>
          <a:p>
            <a:r>
              <a:rPr lang="zh-CN" altLang="en-US" dirty="0"/>
              <a:t>课后作业</a:t>
            </a:r>
          </a:p>
        </p:txBody>
      </p:sp>
      <p:sp>
        <p:nvSpPr>
          <p:cNvPr id="7" name="椭圆 6">
            <a:extLst>
              <a:ext uri="{FF2B5EF4-FFF2-40B4-BE49-F238E27FC236}">
                <a16:creationId xmlns:a16="http://schemas.microsoft.com/office/drawing/2014/main" id="{0BF3460C-37DC-43CC-AEBD-B74B2A71A6BA}"/>
              </a:ext>
            </a:extLst>
          </p:cNvPr>
          <p:cNvSpPr/>
          <p:nvPr/>
        </p:nvSpPr>
        <p:spPr>
          <a:xfrm>
            <a:off x="660400" y="1458805"/>
            <a:ext cx="4489666" cy="448966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2648586-365C-4B24-B695-6F77A74A8CB6}"/>
              </a:ext>
            </a:extLst>
          </p:cNvPr>
          <p:cNvPicPr>
            <a:picLocks noChangeAspect="1"/>
          </p:cNvPicPr>
          <p:nvPr/>
        </p:nvPicPr>
        <p:blipFill>
          <a:blip r:embed="rId2">
            <a:extLst>
              <a:ext uri="{28A0092B-C50C-407E-A947-70E740481C1C}">
                <a14:useLocalDpi xmlns:a14="http://schemas.microsoft.com/office/drawing/2010/main" val="0"/>
              </a:ext>
            </a:extLst>
          </a:blip>
          <a:srcRect l="13942" r="19391"/>
          <a:stretch>
            <a:fillRect/>
          </a:stretch>
        </p:blipFill>
        <p:spPr>
          <a:xfrm>
            <a:off x="1058779" y="1857184"/>
            <a:ext cx="3692908" cy="3692908"/>
          </a:xfrm>
          <a:custGeom>
            <a:avLst/>
            <a:gdLst>
              <a:gd name="connsiteX0" fmla="*/ 2244833 w 4489666"/>
              <a:gd name="connsiteY0" fmla="*/ 0 h 4489666"/>
              <a:gd name="connsiteX1" fmla="*/ 4489666 w 4489666"/>
              <a:gd name="connsiteY1" fmla="*/ 2244833 h 4489666"/>
              <a:gd name="connsiteX2" fmla="*/ 2244833 w 4489666"/>
              <a:gd name="connsiteY2" fmla="*/ 4489666 h 4489666"/>
              <a:gd name="connsiteX3" fmla="*/ 0 w 4489666"/>
              <a:gd name="connsiteY3" fmla="*/ 2244833 h 4489666"/>
              <a:gd name="connsiteX4" fmla="*/ 2244833 w 4489666"/>
              <a:gd name="connsiteY4" fmla="*/ 0 h 448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9666" h="4489666">
                <a:moveTo>
                  <a:pt x="2244833" y="0"/>
                </a:moveTo>
                <a:cubicBezTo>
                  <a:pt x="3484620" y="0"/>
                  <a:pt x="4489666" y="1005046"/>
                  <a:pt x="4489666" y="2244833"/>
                </a:cubicBezTo>
                <a:cubicBezTo>
                  <a:pt x="4489666" y="3484620"/>
                  <a:pt x="3484620" y="4489666"/>
                  <a:pt x="2244833" y="4489666"/>
                </a:cubicBezTo>
                <a:cubicBezTo>
                  <a:pt x="1005046" y="4489666"/>
                  <a:pt x="0" y="3484620"/>
                  <a:pt x="0" y="2244833"/>
                </a:cubicBezTo>
                <a:cubicBezTo>
                  <a:pt x="0" y="1005046"/>
                  <a:pt x="1005046" y="0"/>
                  <a:pt x="2244833" y="0"/>
                </a:cubicBezTo>
                <a:close/>
              </a:path>
            </a:pathLst>
          </a:custGeom>
        </p:spPr>
      </p:pic>
      <p:sp>
        <p:nvSpPr>
          <p:cNvPr id="13" name="任意多边形: 形状 12">
            <a:extLst>
              <a:ext uri="{FF2B5EF4-FFF2-40B4-BE49-F238E27FC236}">
                <a16:creationId xmlns:a16="http://schemas.microsoft.com/office/drawing/2014/main" id="{F1FEF58D-1E9F-4BF6-8163-AB6CE13C7414}"/>
              </a:ext>
            </a:extLst>
          </p:cNvPr>
          <p:cNvSpPr/>
          <p:nvPr/>
        </p:nvSpPr>
        <p:spPr>
          <a:xfrm>
            <a:off x="6214312" y="1768518"/>
            <a:ext cx="5977688" cy="3870241"/>
          </a:xfrm>
          <a:custGeom>
            <a:avLst/>
            <a:gdLst>
              <a:gd name="connsiteX0" fmla="*/ 645052 w 5977688"/>
              <a:gd name="connsiteY0" fmla="*/ 0 h 3870241"/>
              <a:gd name="connsiteX1" fmla="*/ 5977688 w 5977688"/>
              <a:gd name="connsiteY1" fmla="*/ 0 h 3870241"/>
              <a:gd name="connsiteX2" fmla="*/ 5977688 w 5977688"/>
              <a:gd name="connsiteY2" fmla="*/ 3870241 h 3870241"/>
              <a:gd name="connsiteX3" fmla="*/ 645052 w 5977688"/>
              <a:gd name="connsiteY3" fmla="*/ 3870241 h 3870241"/>
              <a:gd name="connsiteX4" fmla="*/ 0 w 5977688"/>
              <a:gd name="connsiteY4" fmla="*/ 3225188 h 3870241"/>
              <a:gd name="connsiteX5" fmla="*/ 0 w 5977688"/>
              <a:gd name="connsiteY5" fmla="*/ 645053 h 3870241"/>
              <a:gd name="connsiteX6" fmla="*/ 645052 w 5977688"/>
              <a:gd name="connsiteY6" fmla="*/ 0 h 38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7688" h="3870241">
                <a:moveTo>
                  <a:pt x="645052" y="0"/>
                </a:moveTo>
                <a:lnTo>
                  <a:pt x="5977688" y="0"/>
                </a:lnTo>
                <a:lnTo>
                  <a:pt x="5977688" y="3870241"/>
                </a:lnTo>
                <a:lnTo>
                  <a:pt x="645052" y="3870241"/>
                </a:lnTo>
                <a:cubicBezTo>
                  <a:pt x="288799" y="3870241"/>
                  <a:pt x="0" y="3581441"/>
                  <a:pt x="0" y="3225188"/>
                </a:cubicBezTo>
                <a:lnTo>
                  <a:pt x="0" y="645053"/>
                </a:lnTo>
                <a:cubicBezTo>
                  <a:pt x="0" y="288800"/>
                  <a:pt x="288799" y="0"/>
                  <a:pt x="645052" y="0"/>
                </a:cubicBezTo>
                <a:close/>
              </a:path>
            </a:pathLst>
          </a:custGeom>
          <a:solidFill>
            <a:schemeClr val="bg1"/>
          </a:solidFill>
          <a:ln>
            <a:gradFill>
              <a:gsLst>
                <a:gs pos="0">
                  <a:schemeClr val="bg1">
                    <a:lumMod val="95000"/>
                  </a:schemeClr>
                </a:gs>
                <a:gs pos="100000">
                  <a:schemeClr val="bg1">
                    <a:lumMod val="85000"/>
                  </a:schemeClr>
                </a:gs>
              </a:gsLst>
              <a:lin ang="2700000" scaled="0"/>
            </a:gradFill>
          </a:ln>
          <a:effectLst>
            <a:outerShdw blurRad="228600" dist="139700" dir="5400000" algn="t"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椭圆 15">
            <a:extLst>
              <a:ext uri="{FF2B5EF4-FFF2-40B4-BE49-F238E27FC236}">
                <a16:creationId xmlns:a16="http://schemas.microsoft.com/office/drawing/2014/main" id="{16D72B9F-BE0A-495B-A3E4-66CD8A731BAE}"/>
              </a:ext>
            </a:extLst>
          </p:cNvPr>
          <p:cNvSpPr/>
          <p:nvPr/>
        </p:nvSpPr>
        <p:spPr>
          <a:xfrm>
            <a:off x="5815933" y="1254878"/>
            <a:ext cx="1204612" cy="1204612"/>
          </a:xfrm>
          <a:prstGeom prst="ellipse">
            <a:avLst/>
          </a:prstGeom>
          <a:solidFill>
            <a:schemeClr val="accent1"/>
          </a:solidFill>
          <a:ln>
            <a:noFill/>
          </a:ln>
          <a:effectLst>
            <a:outerShdw blurRad="254000" sx="105000" sy="105000" algn="ctr" rotWithShape="0">
              <a:schemeClr val="accent1">
                <a:lumMod val="7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EDE59E1-293E-4B22-AF84-718FFC4D92B7}"/>
              </a:ext>
            </a:extLst>
          </p:cNvPr>
          <p:cNvGrpSpPr/>
          <p:nvPr/>
        </p:nvGrpSpPr>
        <p:grpSpPr>
          <a:xfrm>
            <a:off x="5999139" y="1552384"/>
            <a:ext cx="838200" cy="619125"/>
            <a:chOff x="5999139" y="1552384"/>
            <a:chExt cx="838200" cy="619125"/>
          </a:xfrm>
        </p:grpSpPr>
        <p:sp>
          <p:nvSpPr>
            <p:cNvPr id="18" name="任意多边形: 形状 17">
              <a:extLst>
                <a:ext uri="{FF2B5EF4-FFF2-40B4-BE49-F238E27FC236}">
                  <a16:creationId xmlns:a16="http://schemas.microsoft.com/office/drawing/2014/main" id="{E67BD349-1DBA-4232-9763-88899311D7EE}"/>
                </a:ext>
              </a:extLst>
            </p:cNvPr>
            <p:cNvSpPr/>
            <p:nvPr/>
          </p:nvSpPr>
          <p:spPr>
            <a:xfrm>
              <a:off x="5999139" y="1609534"/>
              <a:ext cx="838200" cy="561975"/>
            </a:xfrm>
            <a:custGeom>
              <a:avLst/>
              <a:gdLst>
                <a:gd name="connsiteX0" fmla="*/ 781050 w 838200"/>
                <a:gd name="connsiteY0" fmla="*/ 0 h 561975"/>
                <a:gd name="connsiteX1" fmla="*/ 781050 w 838200"/>
                <a:gd name="connsiteY1" fmla="*/ 466725 h 561975"/>
                <a:gd name="connsiteX2" fmla="*/ 57150 w 838200"/>
                <a:gd name="connsiteY2" fmla="*/ 466725 h 561975"/>
                <a:gd name="connsiteX3" fmla="*/ 57150 w 838200"/>
                <a:gd name="connsiteY3" fmla="*/ 0 h 561975"/>
                <a:gd name="connsiteX4" fmla="*/ 0 w 838200"/>
                <a:gd name="connsiteY4" fmla="*/ 0 h 561975"/>
                <a:gd name="connsiteX5" fmla="*/ 0 w 838200"/>
                <a:gd name="connsiteY5" fmla="*/ 533400 h 561975"/>
                <a:gd name="connsiteX6" fmla="*/ 333375 w 838200"/>
                <a:gd name="connsiteY6" fmla="*/ 533400 h 561975"/>
                <a:gd name="connsiteX7" fmla="*/ 361950 w 838200"/>
                <a:gd name="connsiteY7" fmla="*/ 561975 h 561975"/>
                <a:gd name="connsiteX8" fmla="*/ 476250 w 838200"/>
                <a:gd name="connsiteY8" fmla="*/ 561975 h 561975"/>
                <a:gd name="connsiteX9" fmla="*/ 504825 w 838200"/>
                <a:gd name="connsiteY9" fmla="*/ 533400 h 561975"/>
                <a:gd name="connsiteX10" fmla="*/ 838200 w 838200"/>
                <a:gd name="connsiteY10" fmla="*/ 533400 h 561975"/>
                <a:gd name="connsiteX11" fmla="*/ 838200 w 838200"/>
                <a:gd name="connsiteY11" fmla="*/ 0 h 561975"/>
                <a:gd name="connsiteX12" fmla="*/ 781050 w 838200"/>
                <a:gd name="connsiteY12" fmla="*/ 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8200" h="561975">
                  <a:moveTo>
                    <a:pt x="781050" y="0"/>
                  </a:moveTo>
                  <a:lnTo>
                    <a:pt x="781050" y="466725"/>
                  </a:lnTo>
                  <a:lnTo>
                    <a:pt x="57150" y="466725"/>
                  </a:lnTo>
                  <a:lnTo>
                    <a:pt x="57150" y="0"/>
                  </a:lnTo>
                  <a:lnTo>
                    <a:pt x="0" y="0"/>
                  </a:lnTo>
                  <a:lnTo>
                    <a:pt x="0" y="533400"/>
                  </a:lnTo>
                  <a:lnTo>
                    <a:pt x="333375" y="533400"/>
                  </a:lnTo>
                  <a:cubicBezTo>
                    <a:pt x="333375" y="549593"/>
                    <a:pt x="345758" y="561975"/>
                    <a:pt x="361950" y="561975"/>
                  </a:cubicBezTo>
                  <a:lnTo>
                    <a:pt x="476250" y="561975"/>
                  </a:lnTo>
                  <a:cubicBezTo>
                    <a:pt x="492443" y="561975"/>
                    <a:pt x="504825" y="549593"/>
                    <a:pt x="504825" y="533400"/>
                  </a:cubicBezTo>
                  <a:lnTo>
                    <a:pt x="838200" y="533400"/>
                  </a:lnTo>
                  <a:lnTo>
                    <a:pt x="838200" y="0"/>
                  </a:lnTo>
                  <a:lnTo>
                    <a:pt x="781050" y="0"/>
                  </a:lnTo>
                  <a:close/>
                </a:path>
              </a:pathLst>
            </a:custGeom>
            <a:solidFill>
              <a:schemeClr val="bg1"/>
            </a:solidFill>
            <a:ln w="9525"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245AEE9E-E383-45FA-AD7C-48DE27747D8B}"/>
                </a:ext>
              </a:extLst>
            </p:cNvPr>
            <p:cNvSpPr/>
            <p:nvPr/>
          </p:nvSpPr>
          <p:spPr>
            <a:xfrm>
              <a:off x="6094389" y="1552384"/>
              <a:ext cx="647700" cy="485775"/>
            </a:xfrm>
            <a:custGeom>
              <a:avLst/>
              <a:gdLst>
                <a:gd name="connsiteX0" fmla="*/ 647700 w 647700"/>
                <a:gd name="connsiteY0" fmla="*/ 0 h 485775"/>
                <a:gd name="connsiteX1" fmla="*/ 0 w 647700"/>
                <a:gd name="connsiteY1" fmla="*/ 0 h 485775"/>
                <a:gd name="connsiteX2" fmla="*/ 0 w 647700"/>
                <a:gd name="connsiteY2" fmla="*/ 485775 h 485775"/>
                <a:gd name="connsiteX3" fmla="*/ 647700 w 647700"/>
                <a:gd name="connsiteY3" fmla="*/ 485775 h 485775"/>
                <a:gd name="connsiteX4" fmla="*/ 647700 w 647700"/>
                <a:gd name="connsiteY4" fmla="*/ 0 h 485775"/>
                <a:gd name="connsiteX5" fmla="*/ 57150 w 647700"/>
                <a:gd name="connsiteY5" fmla="*/ 57150 h 485775"/>
                <a:gd name="connsiteX6" fmla="*/ 304800 w 647700"/>
                <a:gd name="connsiteY6" fmla="*/ 57150 h 485775"/>
                <a:gd name="connsiteX7" fmla="*/ 304800 w 647700"/>
                <a:gd name="connsiteY7" fmla="*/ 428625 h 485775"/>
                <a:gd name="connsiteX8" fmla="*/ 57150 w 647700"/>
                <a:gd name="connsiteY8" fmla="*/ 428625 h 485775"/>
                <a:gd name="connsiteX9" fmla="*/ 57150 w 647700"/>
                <a:gd name="connsiteY9" fmla="*/ 57150 h 485775"/>
                <a:gd name="connsiteX10" fmla="*/ 590550 w 647700"/>
                <a:gd name="connsiteY10" fmla="*/ 428625 h 485775"/>
                <a:gd name="connsiteX11" fmla="*/ 342900 w 647700"/>
                <a:gd name="connsiteY11" fmla="*/ 428625 h 485775"/>
                <a:gd name="connsiteX12" fmla="*/ 342900 w 647700"/>
                <a:gd name="connsiteY12" fmla="*/ 57150 h 485775"/>
                <a:gd name="connsiteX13" fmla="*/ 590550 w 647700"/>
                <a:gd name="connsiteY13" fmla="*/ 57150 h 485775"/>
                <a:gd name="connsiteX14" fmla="*/ 590550 w 647700"/>
                <a:gd name="connsiteY14" fmla="*/ 42862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700" h="485775">
                  <a:moveTo>
                    <a:pt x="647700" y="0"/>
                  </a:moveTo>
                  <a:lnTo>
                    <a:pt x="0" y="0"/>
                  </a:lnTo>
                  <a:lnTo>
                    <a:pt x="0" y="485775"/>
                  </a:lnTo>
                  <a:lnTo>
                    <a:pt x="647700" y="485775"/>
                  </a:lnTo>
                  <a:lnTo>
                    <a:pt x="647700" y="0"/>
                  </a:lnTo>
                  <a:close/>
                  <a:moveTo>
                    <a:pt x="57150" y="57150"/>
                  </a:moveTo>
                  <a:lnTo>
                    <a:pt x="304800" y="57150"/>
                  </a:lnTo>
                  <a:lnTo>
                    <a:pt x="304800" y="428625"/>
                  </a:lnTo>
                  <a:lnTo>
                    <a:pt x="57150" y="428625"/>
                  </a:lnTo>
                  <a:lnTo>
                    <a:pt x="57150" y="57150"/>
                  </a:lnTo>
                  <a:close/>
                  <a:moveTo>
                    <a:pt x="590550" y="428625"/>
                  </a:moveTo>
                  <a:lnTo>
                    <a:pt x="342900" y="428625"/>
                  </a:lnTo>
                  <a:lnTo>
                    <a:pt x="342900" y="57150"/>
                  </a:lnTo>
                  <a:lnTo>
                    <a:pt x="590550" y="57150"/>
                  </a:lnTo>
                  <a:lnTo>
                    <a:pt x="590550" y="428625"/>
                  </a:lnTo>
                  <a:close/>
                </a:path>
              </a:pathLst>
            </a:custGeom>
            <a:solidFill>
              <a:schemeClr val="bg1"/>
            </a:solidFill>
            <a:ln w="9525"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D05ECB4A-128E-4EEE-904C-2A1404C8B35C}"/>
                </a:ext>
              </a:extLst>
            </p:cNvPr>
            <p:cNvSpPr/>
            <p:nvPr/>
          </p:nvSpPr>
          <p:spPr>
            <a:xfrm>
              <a:off x="6494439" y="1704784"/>
              <a:ext cx="133350" cy="28575"/>
            </a:xfrm>
            <a:custGeom>
              <a:avLst/>
              <a:gdLst>
                <a:gd name="connsiteX0" fmla="*/ 0 w 133350"/>
                <a:gd name="connsiteY0" fmla="*/ 0 h 28575"/>
                <a:gd name="connsiteX1" fmla="*/ 133350 w 133350"/>
                <a:gd name="connsiteY1" fmla="*/ 0 h 28575"/>
                <a:gd name="connsiteX2" fmla="*/ 133350 w 133350"/>
                <a:gd name="connsiteY2" fmla="*/ 28575 h 28575"/>
                <a:gd name="connsiteX3" fmla="*/ 0 w 1333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33350" h="28575">
                  <a:moveTo>
                    <a:pt x="0" y="0"/>
                  </a:moveTo>
                  <a:lnTo>
                    <a:pt x="133350" y="0"/>
                  </a:lnTo>
                  <a:lnTo>
                    <a:pt x="133350" y="28575"/>
                  </a:lnTo>
                  <a:lnTo>
                    <a:pt x="0" y="28575"/>
                  </a:lnTo>
                  <a:close/>
                </a:path>
              </a:pathLst>
            </a:custGeom>
            <a:solidFill>
              <a:schemeClr val="bg1"/>
            </a:solidFill>
            <a:ln w="9525"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F33B0C45-15AA-4302-A3BA-38CB2480F1F6}"/>
                </a:ext>
              </a:extLst>
            </p:cNvPr>
            <p:cNvSpPr/>
            <p:nvPr/>
          </p:nvSpPr>
          <p:spPr>
            <a:xfrm>
              <a:off x="6494439" y="1761934"/>
              <a:ext cx="133350" cy="28575"/>
            </a:xfrm>
            <a:custGeom>
              <a:avLst/>
              <a:gdLst>
                <a:gd name="connsiteX0" fmla="*/ 0 w 133350"/>
                <a:gd name="connsiteY0" fmla="*/ 0 h 28575"/>
                <a:gd name="connsiteX1" fmla="*/ 133350 w 133350"/>
                <a:gd name="connsiteY1" fmla="*/ 0 h 28575"/>
                <a:gd name="connsiteX2" fmla="*/ 133350 w 133350"/>
                <a:gd name="connsiteY2" fmla="*/ 28575 h 28575"/>
                <a:gd name="connsiteX3" fmla="*/ 0 w 1333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133350" h="28575">
                  <a:moveTo>
                    <a:pt x="0" y="0"/>
                  </a:moveTo>
                  <a:lnTo>
                    <a:pt x="133350" y="0"/>
                  </a:lnTo>
                  <a:lnTo>
                    <a:pt x="133350" y="28575"/>
                  </a:lnTo>
                  <a:lnTo>
                    <a:pt x="0" y="28575"/>
                  </a:lnTo>
                  <a:close/>
                </a:path>
              </a:pathLst>
            </a:custGeom>
            <a:solidFill>
              <a:schemeClr val="bg1"/>
            </a:solidFill>
            <a:ln w="9525"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E9BA7D1A-E504-459B-A81C-852B2625B306}"/>
                </a:ext>
              </a:extLst>
            </p:cNvPr>
            <p:cNvSpPr/>
            <p:nvPr/>
          </p:nvSpPr>
          <p:spPr>
            <a:xfrm>
              <a:off x="6494439" y="1819084"/>
              <a:ext cx="92392" cy="28575"/>
            </a:xfrm>
            <a:custGeom>
              <a:avLst/>
              <a:gdLst>
                <a:gd name="connsiteX0" fmla="*/ 0 w 92392"/>
                <a:gd name="connsiteY0" fmla="*/ 0 h 28575"/>
                <a:gd name="connsiteX1" fmla="*/ 92392 w 92392"/>
                <a:gd name="connsiteY1" fmla="*/ 0 h 28575"/>
                <a:gd name="connsiteX2" fmla="*/ 92392 w 92392"/>
                <a:gd name="connsiteY2" fmla="*/ 28575 h 28575"/>
                <a:gd name="connsiteX3" fmla="*/ 0 w 92392"/>
                <a:gd name="connsiteY3" fmla="*/ 28575 h 28575"/>
              </a:gdLst>
              <a:ahLst/>
              <a:cxnLst>
                <a:cxn ang="0">
                  <a:pos x="connsiteX0" y="connsiteY0"/>
                </a:cxn>
                <a:cxn ang="0">
                  <a:pos x="connsiteX1" y="connsiteY1"/>
                </a:cxn>
                <a:cxn ang="0">
                  <a:pos x="connsiteX2" y="connsiteY2"/>
                </a:cxn>
                <a:cxn ang="0">
                  <a:pos x="connsiteX3" y="connsiteY3"/>
                </a:cxn>
              </a:cxnLst>
              <a:rect l="l" t="t" r="r" b="b"/>
              <a:pathLst>
                <a:path w="92392" h="28575">
                  <a:moveTo>
                    <a:pt x="0" y="0"/>
                  </a:moveTo>
                  <a:lnTo>
                    <a:pt x="92392" y="0"/>
                  </a:lnTo>
                  <a:lnTo>
                    <a:pt x="92392" y="28575"/>
                  </a:lnTo>
                  <a:lnTo>
                    <a:pt x="0" y="28575"/>
                  </a:lnTo>
                  <a:close/>
                </a:path>
              </a:pathLst>
            </a:custGeom>
            <a:solidFill>
              <a:schemeClr val="bg1"/>
            </a:solidFill>
            <a:ln w="9525" cap="flat">
              <a:noFill/>
              <a:prstDash val="solid"/>
              <a:miter/>
            </a:ln>
          </p:spPr>
          <p:txBody>
            <a:bodyPr rtlCol="0" anchor="ctr"/>
            <a:lstStyle/>
            <a:p>
              <a:endParaRPr lang="zh-CN" altLang="en-US"/>
            </a:p>
          </p:txBody>
        </p:sp>
      </p:grpSp>
      <p:sp>
        <p:nvSpPr>
          <p:cNvPr id="23" name="文本框 22">
            <a:extLst>
              <a:ext uri="{FF2B5EF4-FFF2-40B4-BE49-F238E27FC236}">
                <a16:creationId xmlns:a16="http://schemas.microsoft.com/office/drawing/2014/main" id="{04603A7C-45F7-4631-BC77-5E30D9DC0B4B}"/>
              </a:ext>
            </a:extLst>
          </p:cNvPr>
          <p:cNvSpPr txBox="1"/>
          <p:nvPr/>
        </p:nvSpPr>
        <p:spPr>
          <a:xfrm>
            <a:off x="6837339" y="2603394"/>
            <a:ext cx="1231106" cy="369332"/>
          </a:xfrm>
          <a:prstGeom prst="rect">
            <a:avLst/>
          </a:prstGeom>
          <a:noFill/>
        </p:spPr>
        <p:txBody>
          <a:bodyPr wrap="none" lIns="0" tIns="0" rIns="0" bIns="0" rtlCol="0">
            <a:spAutoFit/>
          </a:bodyPr>
          <a:lstStyle/>
          <a:p>
            <a:pPr algn="l"/>
            <a:r>
              <a:rPr lang="zh-CN" altLang="en-US" sz="2400" dirty="0">
                <a:latin typeface="+mj-ea"/>
                <a:ea typeface="+mj-ea"/>
              </a:rPr>
              <a:t>今日作业</a:t>
            </a:r>
          </a:p>
        </p:txBody>
      </p:sp>
      <p:sp>
        <p:nvSpPr>
          <p:cNvPr id="24" name="文本框 23">
            <a:extLst>
              <a:ext uri="{FF2B5EF4-FFF2-40B4-BE49-F238E27FC236}">
                <a16:creationId xmlns:a16="http://schemas.microsoft.com/office/drawing/2014/main" id="{3FB12C19-5BB9-4F2D-9450-04627AA262E4}"/>
              </a:ext>
            </a:extLst>
          </p:cNvPr>
          <p:cNvSpPr txBox="1"/>
          <p:nvPr/>
        </p:nvSpPr>
        <p:spPr>
          <a:xfrm>
            <a:off x="6837339" y="3135193"/>
            <a:ext cx="4681561" cy="2028569"/>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zh-CN" altLang="en-US" dirty="0">
                <a:solidFill>
                  <a:schemeClr val="tx1">
                    <a:lumMod val="65000"/>
                    <a:lumOff val="35000"/>
                  </a:schemeClr>
                </a:solidFill>
                <a:latin typeface="+mn-ea"/>
              </a:rPr>
              <a:t>阅读拓展资料</a:t>
            </a:r>
            <a:endParaRPr lang="en-US" altLang="zh-CN" dirty="0">
              <a:solidFill>
                <a:schemeClr val="tx1">
                  <a:lumMod val="65000"/>
                  <a:lumOff val="35000"/>
                </a:schemeClr>
              </a:solidFill>
              <a:latin typeface="+mn-ea"/>
            </a:endParaRPr>
          </a:p>
          <a:p>
            <a:pPr marL="285750" indent="-285750">
              <a:lnSpc>
                <a:spcPct val="150000"/>
              </a:lnSpc>
              <a:buFont typeface="Arial" panose="020B0604020202020204" pitchFamily="34" charset="0"/>
              <a:buChar char="•"/>
            </a:pPr>
            <a:r>
              <a:rPr lang="zh-CN" altLang="en-US" dirty="0">
                <a:solidFill>
                  <a:schemeClr val="tx1">
                    <a:lumMod val="65000"/>
                    <a:lumOff val="35000"/>
                  </a:schemeClr>
                </a:solidFill>
                <a:latin typeface="+mn-ea"/>
              </a:rPr>
              <a:t>课后习题</a:t>
            </a:r>
            <a:r>
              <a:rPr lang="en-US" altLang="zh-CN" dirty="0">
                <a:solidFill>
                  <a:schemeClr val="tx1">
                    <a:lumMod val="65000"/>
                    <a:lumOff val="35000"/>
                  </a:schemeClr>
                </a:solidFill>
                <a:latin typeface="+mn-ea"/>
              </a:rPr>
              <a:t>1,2,3</a:t>
            </a:r>
          </a:p>
          <a:p>
            <a:pPr marL="285750" indent="-285750" algn="l">
              <a:lnSpc>
                <a:spcPct val="150000"/>
              </a:lnSpc>
              <a:buFont typeface="Arial" panose="020B0604020202020204" pitchFamily="34" charset="0"/>
              <a:buChar char="•"/>
            </a:pPr>
            <a:r>
              <a:rPr lang="zh-CN" altLang="en-US" dirty="0">
                <a:solidFill>
                  <a:schemeClr val="tx1">
                    <a:lumMod val="65000"/>
                    <a:lumOff val="35000"/>
                  </a:schemeClr>
                </a:solidFill>
                <a:latin typeface="+mn-ea"/>
              </a:rPr>
              <a:t>请在课余时间查找更多关于人工智能应用在机器人上的资料</a:t>
            </a:r>
            <a:endParaRPr lang="en-US" altLang="zh-CN" dirty="0">
              <a:solidFill>
                <a:schemeClr val="tx1">
                  <a:lumMod val="65000"/>
                  <a:lumOff val="35000"/>
                </a:schemeClr>
              </a:solidFill>
              <a:latin typeface="+mn-ea"/>
            </a:endParaRPr>
          </a:p>
          <a:p>
            <a:pPr marL="285750" indent="-285750" algn="l">
              <a:lnSpc>
                <a:spcPct val="150000"/>
              </a:lnSpc>
              <a:buFont typeface="Arial" panose="020B0604020202020204" pitchFamily="34" charset="0"/>
              <a:buChar char="•"/>
            </a:pPr>
            <a:endParaRPr lang="zh-CN" altLang="en-US" dirty="0">
              <a:solidFill>
                <a:schemeClr val="tx1">
                  <a:lumMod val="65000"/>
                  <a:lumOff val="35000"/>
                </a:schemeClr>
              </a:solidFill>
              <a:latin typeface="+mn-ea"/>
            </a:endParaRPr>
          </a:p>
        </p:txBody>
      </p:sp>
    </p:spTree>
    <p:extLst>
      <p:ext uri="{BB962C8B-B14F-4D97-AF65-F5344CB8AC3E}">
        <p14:creationId xmlns:p14="http://schemas.microsoft.com/office/powerpoint/2010/main" val="70821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a:extLst>
              <a:ext uri="{FF2B5EF4-FFF2-40B4-BE49-F238E27FC236}">
                <a16:creationId xmlns:a16="http://schemas.microsoft.com/office/drawing/2014/main" id="{C38F99E5-B929-4803-816B-17FFB794BB33}"/>
              </a:ext>
            </a:extLst>
          </p:cNvPr>
          <p:cNvSpPr txBox="1"/>
          <p:nvPr/>
        </p:nvSpPr>
        <p:spPr>
          <a:xfrm>
            <a:off x="1488026" y="2315779"/>
            <a:ext cx="3385542" cy="1015663"/>
          </a:xfrm>
          <a:prstGeom prst="rect">
            <a:avLst/>
          </a:prstGeom>
          <a:noFill/>
        </p:spPr>
        <p:txBody>
          <a:bodyPr wrap="none" lIns="0" tIns="0" rIns="0" bIns="0" rtlCol="0">
            <a:spAutoFit/>
          </a:bodyPr>
          <a:lstStyle/>
          <a:p>
            <a:pPr algn="l"/>
            <a:r>
              <a:rPr lang="zh-CN" altLang="en-US" sz="6600" dirty="0">
                <a:solidFill>
                  <a:schemeClr val="bg1"/>
                </a:solidFill>
                <a:latin typeface="+mj-ea"/>
                <a:ea typeface="+mj-ea"/>
              </a:rPr>
              <a:t>谢谢聆听</a:t>
            </a:r>
          </a:p>
        </p:txBody>
      </p:sp>
      <p:pic>
        <p:nvPicPr>
          <p:cNvPr id="4" name="OfficePLUS.cn-14">
            <a:hlinkClick r:id="rId2"/>
            <a:extLst>
              <a:ext uri="{FF2B5EF4-FFF2-40B4-BE49-F238E27FC236}">
                <a16:creationId xmlns:a16="http://schemas.microsoft.com/office/drawing/2014/main" id="{45443AC3-FD07-46C4-819B-08029C19A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925" y="825766"/>
            <a:ext cx="1828800" cy="243840"/>
          </a:xfrm>
          <a:prstGeom prst="rect">
            <a:avLst/>
          </a:prstGeom>
        </p:spPr>
      </p:pic>
    </p:spTree>
    <p:extLst>
      <p:ext uri="{BB962C8B-B14F-4D97-AF65-F5344CB8AC3E}">
        <p14:creationId xmlns:p14="http://schemas.microsoft.com/office/powerpoint/2010/main" val="1698602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1.5</a:t>
            </a:r>
          </a:p>
          <a:p>
            <a:r>
              <a:rPr kumimoji="1" lang="en" altLang="zh-CN" dirty="0" err="1"/>
              <a:t>freepik.com</a:t>
            </a:r>
            <a:endParaRPr kumimoji="1" lang="en"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梁浩彬</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a:extLst>
              <a:ext uri="{FF2B5EF4-FFF2-40B4-BE49-F238E27FC236}">
                <a16:creationId xmlns:a16="http://schemas.microsoft.com/office/drawing/2014/main" id="{36D63A2B-E717-49F2-9D0B-FC4A015CFDF7}"/>
              </a:ext>
            </a:extLst>
          </p:cNvPr>
          <p:cNvSpPr txBox="1"/>
          <p:nvPr/>
        </p:nvSpPr>
        <p:spPr>
          <a:xfrm>
            <a:off x="6466113" y="2449807"/>
            <a:ext cx="2462213" cy="738664"/>
          </a:xfrm>
          <a:prstGeom prst="rect">
            <a:avLst/>
          </a:prstGeom>
          <a:noFill/>
        </p:spPr>
        <p:txBody>
          <a:bodyPr wrap="square" lIns="0" tIns="0" rIns="0" bIns="0" rtlCol="0">
            <a:spAutoFit/>
          </a:bodyPr>
          <a:lstStyle/>
          <a:p>
            <a:pPr algn="l"/>
            <a:r>
              <a:rPr lang="zh-CN" altLang="en-US" sz="4800" dirty="0">
                <a:solidFill>
                  <a:schemeClr val="bg1"/>
                </a:solidFill>
                <a:latin typeface="+mj-ea"/>
                <a:ea typeface="+mj-ea"/>
              </a:rPr>
              <a:t>情景导入</a:t>
            </a:r>
          </a:p>
        </p:txBody>
      </p:sp>
      <p:sp>
        <p:nvSpPr>
          <p:cNvPr id="54" name="文本框 53">
            <a:extLst>
              <a:ext uri="{FF2B5EF4-FFF2-40B4-BE49-F238E27FC236}">
                <a16:creationId xmlns:a16="http://schemas.microsoft.com/office/drawing/2014/main" id="{CF395E47-B300-4FD6-9729-B89C554E1749}"/>
              </a:ext>
            </a:extLst>
          </p:cNvPr>
          <p:cNvSpPr txBox="1"/>
          <p:nvPr/>
        </p:nvSpPr>
        <p:spPr>
          <a:xfrm>
            <a:off x="6466113" y="3188471"/>
            <a:ext cx="2103463" cy="276999"/>
          </a:xfrm>
          <a:prstGeom prst="rect">
            <a:avLst/>
          </a:prstGeom>
          <a:noFill/>
        </p:spPr>
        <p:txBody>
          <a:bodyPr wrap="square" lIns="0" tIns="0" rIns="0" bIns="0">
            <a:spAutoFit/>
          </a:bodyPr>
          <a:lstStyle/>
          <a:p>
            <a:r>
              <a:rPr lang="en-US" altLang="zh-CN" b="0" i="0" dirty="0">
                <a:solidFill>
                  <a:schemeClr val="bg1">
                    <a:lumMod val="95000"/>
                  </a:schemeClr>
                </a:solidFill>
                <a:effectLst/>
                <a:ea typeface="PingFang SC" panose="020B0600000000000000" pitchFamily="34" charset="-122"/>
              </a:rPr>
              <a:t>Scenario import</a:t>
            </a:r>
            <a:endParaRPr lang="zh-CN" altLang="en-US" dirty="0">
              <a:solidFill>
                <a:schemeClr val="bg1">
                  <a:lumMod val="95000"/>
                </a:schemeClr>
              </a:solidFill>
            </a:endParaRPr>
          </a:p>
        </p:txBody>
      </p:sp>
      <p:sp>
        <p:nvSpPr>
          <p:cNvPr id="55" name="文本框 54">
            <a:extLst>
              <a:ext uri="{FF2B5EF4-FFF2-40B4-BE49-F238E27FC236}">
                <a16:creationId xmlns:a16="http://schemas.microsoft.com/office/drawing/2014/main" id="{2E23D38C-4A89-4519-AAE3-5DA5E80132F7}"/>
              </a:ext>
            </a:extLst>
          </p:cNvPr>
          <p:cNvSpPr txBox="1"/>
          <p:nvPr/>
        </p:nvSpPr>
        <p:spPr>
          <a:xfrm>
            <a:off x="6466113" y="3578814"/>
            <a:ext cx="3893369" cy="1064074"/>
          </a:xfrm>
          <a:prstGeom prst="rect">
            <a:avLst/>
          </a:prstGeom>
          <a:noFill/>
        </p:spPr>
        <p:txBody>
          <a:bodyPr wrap="square" lIns="0" tIns="0" rIns="0" bIns="0" rtlCol="0">
            <a:spAutoFit/>
          </a:bodyPr>
          <a:lstStyle/>
          <a:p>
            <a:pPr algn="l">
              <a:lnSpc>
                <a:spcPct val="150000"/>
              </a:lnSpc>
            </a:pPr>
            <a:r>
              <a:rPr lang="zh-CN" altLang="en-US" sz="1600" dirty="0">
                <a:solidFill>
                  <a:schemeClr val="bg1">
                    <a:lumMod val="95000"/>
                  </a:schemeClr>
                </a:solidFill>
              </a:rPr>
              <a:t>如今，人工智能已经逐步融入我们的现实生活。人脸识别、指纹识别、都离不开人工智能的功劳。</a:t>
            </a:r>
          </a:p>
        </p:txBody>
      </p:sp>
      <p:sp>
        <p:nvSpPr>
          <p:cNvPr id="56" name="文本框 55">
            <a:extLst>
              <a:ext uri="{FF2B5EF4-FFF2-40B4-BE49-F238E27FC236}">
                <a16:creationId xmlns:a16="http://schemas.microsoft.com/office/drawing/2014/main" id="{942334B3-D173-429A-A441-F1E86E18003B}"/>
              </a:ext>
            </a:extLst>
          </p:cNvPr>
          <p:cNvSpPr txBox="1"/>
          <p:nvPr/>
        </p:nvSpPr>
        <p:spPr>
          <a:xfrm>
            <a:off x="2508497" y="2367171"/>
            <a:ext cx="1956237" cy="2123658"/>
          </a:xfrm>
          <a:prstGeom prst="rect">
            <a:avLst/>
          </a:prstGeom>
          <a:noFill/>
        </p:spPr>
        <p:txBody>
          <a:bodyPr wrap="square" lIns="0" tIns="0" rIns="0" bIns="0">
            <a:spAutoFit/>
          </a:bodyPr>
          <a:lstStyle/>
          <a:p>
            <a:r>
              <a:rPr lang="en-US" altLang="zh-CN" sz="13800" dirty="0">
                <a:solidFill>
                  <a:schemeClr val="bg1"/>
                </a:solidFill>
              </a:rPr>
              <a:t>01</a:t>
            </a:r>
            <a:endParaRPr lang="zh-CN" altLang="en-US" sz="13800" dirty="0">
              <a:solidFill>
                <a:schemeClr val="bg1"/>
              </a:solidFill>
            </a:endParaRPr>
          </a:p>
        </p:txBody>
      </p:sp>
    </p:spTree>
    <p:extLst>
      <p:ext uri="{BB962C8B-B14F-4D97-AF65-F5344CB8AC3E}">
        <p14:creationId xmlns:p14="http://schemas.microsoft.com/office/powerpoint/2010/main" val="837963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FC761992-48D4-4D34-BCE7-33E68DC1CB57}"/>
              </a:ext>
            </a:extLst>
          </p:cNvPr>
          <p:cNvPicPr>
            <a:picLocks noChangeAspect="1"/>
          </p:cNvPicPr>
          <p:nvPr/>
        </p:nvPicPr>
        <p:blipFill>
          <a:blip r:embed="rId2"/>
          <a:srcRect l="8207" t="2931" b="14949"/>
          <a:stretch>
            <a:fillRect/>
          </a:stretch>
        </p:blipFill>
        <p:spPr>
          <a:xfrm>
            <a:off x="2916966" y="0"/>
            <a:ext cx="7827184" cy="6858000"/>
          </a:xfrm>
          <a:custGeom>
            <a:avLst/>
            <a:gdLst>
              <a:gd name="connsiteX0" fmla="*/ 0 w 7827184"/>
              <a:gd name="connsiteY0" fmla="*/ 0 h 6858000"/>
              <a:gd name="connsiteX1" fmla="*/ 7827184 w 7827184"/>
              <a:gd name="connsiteY1" fmla="*/ 0 h 6858000"/>
              <a:gd name="connsiteX2" fmla="*/ 7827184 w 7827184"/>
              <a:gd name="connsiteY2" fmla="*/ 6858000 h 6858000"/>
              <a:gd name="connsiteX3" fmla="*/ 0 w 78271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827184" h="6858000">
                <a:moveTo>
                  <a:pt x="0" y="0"/>
                </a:moveTo>
                <a:lnTo>
                  <a:pt x="7827184" y="0"/>
                </a:lnTo>
                <a:lnTo>
                  <a:pt x="7827184" y="6858000"/>
                </a:lnTo>
                <a:lnTo>
                  <a:pt x="0" y="6858000"/>
                </a:lnTo>
                <a:close/>
              </a:path>
            </a:pathLst>
          </a:custGeom>
        </p:spPr>
      </p:pic>
      <p:sp>
        <p:nvSpPr>
          <p:cNvPr id="37" name="矩形 36">
            <a:extLst>
              <a:ext uri="{FF2B5EF4-FFF2-40B4-BE49-F238E27FC236}">
                <a16:creationId xmlns:a16="http://schemas.microsoft.com/office/drawing/2014/main" id="{F78E4C70-B4FD-41BA-A6AC-15548F285A46}"/>
              </a:ext>
            </a:extLst>
          </p:cNvPr>
          <p:cNvSpPr/>
          <p:nvPr/>
        </p:nvSpPr>
        <p:spPr>
          <a:xfrm>
            <a:off x="1102883" y="1539179"/>
            <a:ext cx="1371600" cy="4226614"/>
          </a:xfrm>
          <a:prstGeom prst="rect">
            <a:avLst/>
          </a:prstGeom>
          <a:solidFill>
            <a:schemeClr val="bg1"/>
          </a:solidFill>
          <a:ln>
            <a:noFill/>
          </a:ln>
          <a:effectLst>
            <a:outerShdw blurRad="508000" dist="800100" dir="10800000" sx="93000" sy="93000" algn="r" rotWithShape="0">
              <a:schemeClr val="bg1">
                <a:lumMod val="85000"/>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DF2E75E5-2C49-4677-B02A-13D68C95F8F9}"/>
              </a:ext>
            </a:extLst>
          </p:cNvPr>
          <p:cNvCxnSpPr>
            <a:cxnSpLocks/>
          </p:cNvCxnSpPr>
          <p:nvPr/>
        </p:nvCxnSpPr>
        <p:spPr>
          <a:xfrm>
            <a:off x="660400" y="1130300"/>
            <a:ext cx="10858500" cy="0"/>
          </a:xfrm>
          <a:prstGeom prst="line">
            <a:avLst/>
          </a:prstGeom>
          <a:ln w="9525">
            <a:gradFill>
              <a:gsLst>
                <a:gs pos="0">
                  <a:schemeClr val="accent1">
                    <a:lumMod val="60000"/>
                    <a:lumOff val="40000"/>
                  </a:schemeClr>
                </a:gs>
                <a:gs pos="100000">
                  <a:schemeClr val="accent1">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07F1921F-CCB1-43AF-8EF9-4C43AC7E3353}"/>
              </a:ext>
            </a:extLst>
          </p:cNvPr>
          <p:cNvSpPr/>
          <p:nvPr/>
        </p:nvSpPr>
        <p:spPr>
          <a:xfrm>
            <a:off x="4038600" y="1539179"/>
            <a:ext cx="1371600" cy="4226614"/>
          </a:xfrm>
          <a:prstGeom prst="rect">
            <a:avLst/>
          </a:prstGeom>
          <a:solidFill>
            <a:schemeClr val="bg1"/>
          </a:solidFill>
          <a:ln>
            <a:noFill/>
          </a:ln>
          <a:effectLst>
            <a:outerShdw blurRad="508000" dist="889000" sx="93000" sy="93000" algn="l" rotWithShape="0">
              <a:schemeClr val="bg1">
                <a:lumMod val="85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7">
            <a:extLst>
              <a:ext uri="{FF2B5EF4-FFF2-40B4-BE49-F238E27FC236}">
                <a16:creationId xmlns:a16="http://schemas.microsoft.com/office/drawing/2014/main" id="{318F6E28-6CD1-43E7-A9B1-EF7290FE22AF}"/>
              </a:ext>
            </a:extLst>
          </p:cNvPr>
          <p:cNvSpPr/>
          <p:nvPr/>
        </p:nvSpPr>
        <p:spPr>
          <a:xfrm>
            <a:off x="6770452" y="0"/>
            <a:ext cx="5421548" cy="4826577"/>
          </a:xfrm>
          <a:custGeom>
            <a:avLst/>
            <a:gdLst>
              <a:gd name="connsiteX0" fmla="*/ 292645 w 5421548"/>
              <a:gd name="connsiteY0" fmla="*/ 0 h 4826577"/>
              <a:gd name="connsiteX1" fmla="*/ 5421548 w 5421548"/>
              <a:gd name="connsiteY1" fmla="*/ 0 h 4826577"/>
              <a:gd name="connsiteX2" fmla="*/ 5421548 w 5421548"/>
              <a:gd name="connsiteY2" fmla="*/ 4196569 h 4826577"/>
              <a:gd name="connsiteX3" fmla="*/ 5364933 w 5421548"/>
              <a:gd name="connsiteY3" fmla="*/ 4238904 h 4826577"/>
              <a:gd name="connsiteX4" fmla="*/ 3441024 w 5421548"/>
              <a:gd name="connsiteY4" fmla="*/ 4826577 h 4826577"/>
              <a:gd name="connsiteX5" fmla="*/ 0 w 5421548"/>
              <a:gd name="connsiteY5" fmla="*/ 1385553 h 4826577"/>
              <a:gd name="connsiteX6" fmla="*/ 270413 w 5421548"/>
              <a:gd name="connsiteY6" fmla="*/ 46151 h 482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1548" h="4826577">
                <a:moveTo>
                  <a:pt x="292645" y="0"/>
                </a:moveTo>
                <a:lnTo>
                  <a:pt x="5421548" y="0"/>
                </a:lnTo>
                <a:lnTo>
                  <a:pt x="5421548" y="4196569"/>
                </a:lnTo>
                <a:lnTo>
                  <a:pt x="5364933" y="4238904"/>
                </a:lnTo>
                <a:cubicBezTo>
                  <a:pt x="4815742" y="4609930"/>
                  <a:pt x="4153683" y="4826577"/>
                  <a:pt x="3441024" y="4826577"/>
                </a:cubicBezTo>
                <a:cubicBezTo>
                  <a:pt x="1540599" y="4826577"/>
                  <a:pt x="0" y="3285978"/>
                  <a:pt x="0" y="1385553"/>
                </a:cubicBezTo>
                <a:cubicBezTo>
                  <a:pt x="0" y="910447"/>
                  <a:pt x="96288" y="457830"/>
                  <a:pt x="270413" y="46151"/>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4" name="图片 13">
            <a:extLst>
              <a:ext uri="{FF2B5EF4-FFF2-40B4-BE49-F238E27FC236}">
                <a16:creationId xmlns:a16="http://schemas.microsoft.com/office/drawing/2014/main" id="{DA743BE3-B761-4795-8AAD-6CB878B58C3E}"/>
              </a:ext>
            </a:extLst>
          </p:cNvPr>
          <p:cNvPicPr>
            <a:picLocks noChangeAspect="1"/>
          </p:cNvPicPr>
          <p:nvPr/>
        </p:nvPicPr>
        <p:blipFill>
          <a:blip r:embed="rId3">
            <a:extLst>
              <a:ext uri="{28A0092B-C50C-407E-A947-70E740481C1C}">
                <a14:useLocalDpi xmlns:a14="http://schemas.microsoft.com/office/drawing/2010/main" val="0"/>
              </a:ext>
            </a:extLst>
          </a:blip>
          <a:srcRect l="5322" r="16620"/>
          <a:stretch>
            <a:fillRect/>
          </a:stretch>
        </p:blipFill>
        <p:spPr>
          <a:xfrm>
            <a:off x="6770452" y="0"/>
            <a:ext cx="5421548" cy="4630366"/>
          </a:xfrm>
          <a:custGeom>
            <a:avLst/>
            <a:gdLst>
              <a:gd name="connsiteX0" fmla="*/ 288539 w 5421548"/>
              <a:gd name="connsiteY0" fmla="*/ 0 h 4630366"/>
              <a:gd name="connsiteX1" fmla="*/ 5421548 w 5421548"/>
              <a:gd name="connsiteY1" fmla="*/ 0 h 4630366"/>
              <a:gd name="connsiteX2" fmla="*/ 5421548 w 5421548"/>
              <a:gd name="connsiteY2" fmla="*/ 3841242 h 4630366"/>
              <a:gd name="connsiteX3" fmla="*/ 5379388 w 5421548"/>
              <a:gd name="connsiteY3" fmla="*/ 3879559 h 4630366"/>
              <a:gd name="connsiteX4" fmla="*/ 3287948 w 5421548"/>
              <a:gd name="connsiteY4" fmla="*/ 4630366 h 4630366"/>
              <a:gd name="connsiteX5" fmla="*/ 0 w 5421548"/>
              <a:gd name="connsiteY5" fmla="*/ 1342418 h 4630366"/>
              <a:gd name="connsiteX6" fmla="*/ 258383 w 5421548"/>
              <a:gd name="connsiteY6" fmla="*/ 62600 h 46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1548" h="4630366">
                <a:moveTo>
                  <a:pt x="288539" y="0"/>
                </a:moveTo>
                <a:lnTo>
                  <a:pt x="5421548" y="0"/>
                </a:lnTo>
                <a:lnTo>
                  <a:pt x="5421548" y="3841242"/>
                </a:lnTo>
                <a:lnTo>
                  <a:pt x="5379388" y="3879559"/>
                </a:lnTo>
                <a:cubicBezTo>
                  <a:pt x="4811037" y="4348604"/>
                  <a:pt x="4082397" y="4630366"/>
                  <a:pt x="3287948" y="4630366"/>
                </a:cubicBezTo>
                <a:cubicBezTo>
                  <a:pt x="1472064" y="4630366"/>
                  <a:pt x="0" y="3158302"/>
                  <a:pt x="0" y="1342418"/>
                </a:cubicBezTo>
                <a:cubicBezTo>
                  <a:pt x="0" y="888447"/>
                  <a:pt x="92004" y="455965"/>
                  <a:pt x="258383" y="62600"/>
                </a:cubicBezTo>
                <a:close/>
              </a:path>
            </a:pathLst>
          </a:custGeom>
        </p:spPr>
      </p:pic>
      <p:sp>
        <p:nvSpPr>
          <p:cNvPr id="15" name="矩形: 圆角 14">
            <a:extLst>
              <a:ext uri="{FF2B5EF4-FFF2-40B4-BE49-F238E27FC236}">
                <a16:creationId xmlns:a16="http://schemas.microsoft.com/office/drawing/2014/main" id="{643D8CCC-F49E-4582-8BEF-3805A0ADA3BC}"/>
              </a:ext>
            </a:extLst>
          </p:cNvPr>
          <p:cNvSpPr/>
          <p:nvPr/>
        </p:nvSpPr>
        <p:spPr>
          <a:xfrm>
            <a:off x="660400" y="1539179"/>
            <a:ext cx="5118100" cy="4226621"/>
          </a:xfrm>
          <a:prstGeom prst="roundRect">
            <a:avLst>
              <a:gd name="adj" fmla="val 6790"/>
            </a:avLst>
          </a:prstGeom>
          <a:solidFill>
            <a:schemeClr val="bg1"/>
          </a:solidFill>
          <a:ln>
            <a:solidFill>
              <a:schemeClr val="bg1">
                <a:lumMod val="95000"/>
              </a:schemeClr>
            </a:solidFill>
          </a:ln>
          <a:effectLst>
            <a:outerShdw blurRad="571500" dist="393700" dir="5400000" algn="t"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61809337-357F-4434-A586-6CCADB6C1BD0}"/>
              </a:ext>
            </a:extLst>
          </p:cNvPr>
          <p:cNvCxnSpPr>
            <a:cxnSpLocks/>
          </p:cNvCxnSpPr>
          <p:nvPr/>
        </p:nvCxnSpPr>
        <p:spPr>
          <a:xfrm>
            <a:off x="660400" y="1130300"/>
            <a:ext cx="7493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6C8D63DE-B015-44CD-9644-B122BB988D1C}"/>
              </a:ext>
            </a:extLst>
          </p:cNvPr>
          <p:cNvSpPr txBox="1"/>
          <p:nvPr/>
        </p:nvSpPr>
        <p:spPr>
          <a:xfrm>
            <a:off x="1295847" y="2300452"/>
            <a:ext cx="3847207" cy="2704074"/>
          </a:xfrm>
          <a:prstGeom prst="rect">
            <a:avLst/>
          </a:prstGeom>
          <a:noFill/>
        </p:spPr>
        <p:txBody>
          <a:bodyPr wrap="none" lIns="0" tIns="0" rIns="0" bIns="0" rtlCol="0">
            <a:spAutoFit/>
          </a:bodyPr>
          <a:lstStyle/>
          <a:p>
            <a:pPr marL="457200" indent="-457200" algn="l">
              <a:lnSpc>
                <a:spcPct val="150000"/>
              </a:lnSpc>
              <a:buFont typeface="Arial" panose="020B0604020202020204" pitchFamily="34" charset="0"/>
              <a:buChar char="•"/>
            </a:pPr>
            <a:r>
              <a:rPr lang="zh-CN" altLang="en-US" sz="2400" dirty="0">
                <a:solidFill>
                  <a:schemeClr val="tx1">
                    <a:lumMod val="75000"/>
                    <a:lumOff val="25000"/>
                  </a:schemeClr>
                </a:solidFill>
              </a:rPr>
              <a:t>了解人工智能定义</a:t>
            </a:r>
            <a:endParaRPr lang="en-US" altLang="zh-CN" sz="2400" dirty="0">
              <a:solidFill>
                <a:schemeClr val="tx1">
                  <a:lumMod val="75000"/>
                  <a:lumOff val="25000"/>
                </a:schemeClr>
              </a:solidFill>
            </a:endParaRPr>
          </a:p>
          <a:p>
            <a:pPr marL="457200" indent="-457200" algn="l">
              <a:lnSpc>
                <a:spcPct val="150000"/>
              </a:lnSpc>
              <a:buFont typeface="Arial" panose="020B0604020202020204" pitchFamily="34" charset="0"/>
              <a:buChar char="•"/>
            </a:pPr>
            <a:r>
              <a:rPr lang="zh-CN" altLang="en-US" sz="2400" dirty="0">
                <a:solidFill>
                  <a:schemeClr val="tx1">
                    <a:lumMod val="75000"/>
                    <a:lumOff val="25000"/>
                  </a:schemeClr>
                </a:solidFill>
              </a:rPr>
              <a:t>了解人工智能的发展历程</a:t>
            </a:r>
            <a:endParaRPr lang="en-US" altLang="zh-CN" sz="2400" dirty="0">
              <a:solidFill>
                <a:schemeClr val="tx1">
                  <a:lumMod val="75000"/>
                  <a:lumOff val="25000"/>
                </a:schemeClr>
              </a:solidFill>
            </a:endParaRPr>
          </a:p>
          <a:p>
            <a:pPr marL="457200" indent="-457200" algn="l">
              <a:lnSpc>
                <a:spcPct val="150000"/>
              </a:lnSpc>
              <a:buFont typeface="Arial" panose="020B0604020202020204" pitchFamily="34" charset="0"/>
              <a:buChar char="•"/>
            </a:pPr>
            <a:r>
              <a:rPr lang="zh-CN" altLang="en-US" sz="2400" dirty="0">
                <a:solidFill>
                  <a:schemeClr val="tx1">
                    <a:lumMod val="75000"/>
                    <a:lumOff val="25000"/>
                  </a:schemeClr>
                </a:solidFill>
              </a:rPr>
              <a:t>理解人工智能研究的内容</a:t>
            </a:r>
            <a:endParaRPr lang="en-US" altLang="zh-CN" sz="2400" dirty="0">
              <a:solidFill>
                <a:schemeClr val="tx1">
                  <a:lumMod val="75000"/>
                  <a:lumOff val="25000"/>
                </a:schemeClr>
              </a:solidFill>
            </a:endParaRPr>
          </a:p>
          <a:p>
            <a:pPr marL="457200" indent="-457200" algn="l">
              <a:lnSpc>
                <a:spcPct val="150000"/>
              </a:lnSpc>
              <a:buFont typeface="Arial" panose="020B0604020202020204" pitchFamily="34" charset="0"/>
              <a:buChar char="•"/>
            </a:pPr>
            <a:r>
              <a:rPr lang="zh-CN" altLang="en-US" sz="2400" dirty="0">
                <a:solidFill>
                  <a:schemeClr val="tx1">
                    <a:lumMod val="75000"/>
                    <a:lumOff val="25000"/>
                  </a:schemeClr>
                </a:solidFill>
              </a:rPr>
              <a:t>理解机器人研究的内容</a:t>
            </a:r>
            <a:endParaRPr lang="en-US" altLang="zh-CN" sz="2400" dirty="0">
              <a:solidFill>
                <a:schemeClr val="tx1">
                  <a:lumMod val="75000"/>
                  <a:lumOff val="25000"/>
                </a:schemeClr>
              </a:solidFill>
            </a:endParaRPr>
          </a:p>
          <a:p>
            <a:pPr marL="457200" indent="-457200" algn="l">
              <a:lnSpc>
                <a:spcPct val="150000"/>
              </a:lnSpc>
              <a:buFont typeface="Arial" panose="020B0604020202020204" pitchFamily="34" charset="0"/>
              <a:buChar char="•"/>
            </a:pPr>
            <a:r>
              <a:rPr lang="zh-CN" altLang="en-US" sz="2400" dirty="0">
                <a:solidFill>
                  <a:schemeClr val="tx1">
                    <a:lumMod val="75000"/>
                    <a:lumOff val="25000"/>
                  </a:schemeClr>
                </a:solidFill>
              </a:rPr>
              <a:t>了解机器人的应用领域</a:t>
            </a:r>
          </a:p>
        </p:txBody>
      </p:sp>
      <p:sp>
        <p:nvSpPr>
          <p:cNvPr id="3" name="文本占位符 2">
            <a:extLst>
              <a:ext uri="{FF2B5EF4-FFF2-40B4-BE49-F238E27FC236}">
                <a16:creationId xmlns:a16="http://schemas.microsoft.com/office/drawing/2014/main" id="{73108C99-05A9-4174-ADA1-50DCABDEDB5F}"/>
              </a:ext>
            </a:extLst>
          </p:cNvPr>
          <p:cNvSpPr>
            <a:spLocks noGrp="1"/>
          </p:cNvSpPr>
          <p:nvPr>
            <p:ph type="body" sz="quarter" idx="10"/>
          </p:nvPr>
        </p:nvSpPr>
        <p:spPr>
          <a:xfrm>
            <a:off x="660400" y="530226"/>
            <a:ext cx="4351337" cy="554037"/>
          </a:xfrm>
        </p:spPr>
        <p:txBody>
          <a:bodyPr/>
          <a:lstStyle/>
          <a:p>
            <a:r>
              <a:rPr lang="zh-CN" altLang="en-US" dirty="0"/>
              <a:t>学习目标</a:t>
            </a:r>
          </a:p>
        </p:txBody>
      </p:sp>
    </p:spTree>
    <p:extLst>
      <p:ext uri="{BB962C8B-B14F-4D97-AF65-F5344CB8AC3E}">
        <p14:creationId xmlns:p14="http://schemas.microsoft.com/office/powerpoint/2010/main" val="2461580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CF4BA93A-0F93-4DBE-B76C-7737492735FF}"/>
              </a:ext>
            </a:extLst>
          </p:cNvPr>
          <p:cNvSpPr/>
          <p:nvPr/>
        </p:nvSpPr>
        <p:spPr>
          <a:xfrm>
            <a:off x="4841626" y="994373"/>
            <a:ext cx="5216774" cy="52167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7F076985-BBAB-45FE-8F12-33FDFBC79323}"/>
              </a:ext>
            </a:extLst>
          </p:cNvPr>
          <p:cNvGrpSpPr/>
          <p:nvPr/>
        </p:nvGrpSpPr>
        <p:grpSpPr>
          <a:xfrm>
            <a:off x="1364720" y="1400071"/>
            <a:ext cx="4405378" cy="4405378"/>
            <a:chOff x="846873" y="1784626"/>
            <a:chExt cx="4405378" cy="4405378"/>
          </a:xfrm>
        </p:grpSpPr>
        <p:sp>
          <p:nvSpPr>
            <p:cNvPr id="27" name="椭圆 26">
              <a:extLst>
                <a:ext uri="{FF2B5EF4-FFF2-40B4-BE49-F238E27FC236}">
                  <a16:creationId xmlns:a16="http://schemas.microsoft.com/office/drawing/2014/main" id="{5592032A-3074-43FF-BAC8-0818E3BDC6A6}"/>
                </a:ext>
              </a:extLst>
            </p:cNvPr>
            <p:cNvSpPr/>
            <p:nvPr/>
          </p:nvSpPr>
          <p:spPr>
            <a:xfrm>
              <a:off x="846873" y="1784626"/>
              <a:ext cx="4405378" cy="4405378"/>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06691676-FF49-43DB-B9E1-DAD0431B144E}"/>
                </a:ext>
              </a:extLst>
            </p:cNvPr>
            <p:cNvPicPr>
              <a:picLocks noChangeAspect="1"/>
            </p:cNvPicPr>
            <p:nvPr/>
          </p:nvPicPr>
          <p:blipFill>
            <a:blip r:embed="rId2">
              <a:extLst>
                <a:ext uri="{28A0092B-C50C-407E-A947-70E740481C1C}">
                  <a14:useLocalDpi xmlns:a14="http://schemas.microsoft.com/office/drawing/2010/main" val="0"/>
                </a:ext>
              </a:extLst>
            </a:blip>
            <a:srcRect l="23537" t="470" r="10213"/>
            <a:stretch>
              <a:fillRect/>
            </a:stretch>
          </p:blipFill>
          <p:spPr>
            <a:xfrm>
              <a:off x="1076777" y="2023805"/>
              <a:ext cx="3945570" cy="3927021"/>
            </a:xfrm>
            <a:custGeom>
              <a:avLst/>
              <a:gdLst>
                <a:gd name="connsiteX0" fmla="*/ 1972785 w 3945570"/>
                <a:gd name="connsiteY0" fmla="*/ 0 h 3927021"/>
                <a:gd name="connsiteX1" fmla="*/ 3945570 w 3945570"/>
                <a:gd name="connsiteY1" fmla="*/ 1972785 h 3927021"/>
                <a:gd name="connsiteX2" fmla="*/ 2370370 w 3945570"/>
                <a:gd name="connsiteY2" fmla="*/ 3905490 h 3927021"/>
                <a:gd name="connsiteX3" fmla="*/ 2229292 w 3945570"/>
                <a:gd name="connsiteY3" fmla="*/ 3927021 h 3927021"/>
                <a:gd name="connsiteX4" fmla="*/ 1716278 w 3945570"/>
                <a:gd name="connsiteY4" fmla="*/ 3927021 h 3927021"/>
                <a:gd name="connsiteX5" fmla="*/ 1575200 w 3945570"/>
                <a:gd name="connsiteY5" fmla="*/ 3905490 h 3927021"/>
                <a:gd name="connsiteX6" fmla="*/ 0 w 3945570"/>
                <a:gd name="connsiteY6" fmla="*/ 1972785 h 3927021"/>
                <a:gd name="connsiteX7" fmla="*/ 1972785 w 3945570"/>
                <a:gd name="connsiteY7" fmla="*/ 0 h 392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5570" h="3927021">
                  <a:moveTo>
                    <a:pt x="1972785" y="0"/>
                  </a:moveTo>
                  <a:cubicBezTo>
                    <a:pt x="3062324" y="0"/>
                    <a:pt x="3945570" y="883246"/>
                    <a:pt x="3945570" y="1972785"/>
                  </a:cubicBezTo>
                  <a:cubicBezTo>
                    <a:pt x="3945570" y="2926132"/>
                    <a:pt x="3269335" y="3721535"/>
                    <a:pt x="2370370" y="3905490"/>
                  </a:cubicBezTo>
                  <a:lnTo>
                    <a:pt x="2229292" y="3927021"/>
                  </a:lnTo>
                  <a:lnTo>
                    <a:pt x="1716278" y="3927021"/>
                  </a:lnTo>
                  <a:lnTo>
                    <a:pt x="1575200" y="3905490"/>
                  </a:lnTo>
                  <a:cubicBezTo>
                    <a:pt x="676235" y="3721535"/>
                    <a:pt x="0" y="2926132"/>
                    <a:pt x="0" y="1972785"/>
                  </a:cubicBezTo>
                  <a:cubicBezTo>
                    <a:pt x="0" y="883246"/>
                    <a:pt x="883246" y="0"/>
                    <a:pt x="1972785" y="0"/>
                  </a:cubicBezTo>
                  <a:close/>
                </a:path>
              </a:pathLst>
            </a:custGeom>
          </p:spPr>
        </p:pic>
      </p:grpSp>
      <p:sp>
        <p:nvSpPr>
          <p:cNvPr id="9" name="文本框 8">
            <a:extLst>
              <a:ext uri="{FF2B5EF4-FFF2-40B4-BE49-F238E27FC236}">
                <a16:creationId xmlns:a16="http://schemas.microsoft.com/office/drawing/2014/main" id="{EF64FE28-B66B-4E8F-B67B-E7EFF709F622}"/>
              </a:ext>
            </a:extLst>
          </p:cNvPr>
          <p:cNvSpPr txBox="1"/>
          <p:nvPr/>
        </p:nvSpPr>
        <p:spPr>
          <a:xfrm>
            <a:off x="6091413" y="2091944"/>
            <a:ext cx="1231106" cy="369332"/>
          </a:xfrm>
          <a:prstGeom prst="rect">
            <a:avLst/>
          </a:prstGeom>
          <a:noFill/>
        </p:spPr>
        <p:txBody>
          <a:bodyPr wrap="square" lIns="0" tIns="0" rIns="0" bIns="0" rtlCol="0">
            <a:spAutoFit/>
          </a:bodyPr>
          <a:lstStyle/>
          <a:p>
            <a:pPr algn="l"/>
            <a:r>
              <a:rPr lang="zh-CN" altLang="en-US" sz="2400" dirty="0">
                <a:solidFill>
                  <a:schemeClr val="bg1"/>
                </a:solidFill>
                <a:latin typeface="+mj-ea"/>
                <a:ea typeface="+mj-ea"/>
              </a:rPr>
              <a:t>教学重点</a:t>
            </a:r>
          </a:p>
        </p:txBody>
      </p:sp>
      <p:sp>
        <p:nvSpPr>
          <p:cNvPr id="10" name="文本框 9">
            <a:extLst>
              <a:ext uri="{FF2B5EF4-FFF2-40B4-BE49-F238E27FC236}">
                <a16:creationId xmlns:a16="http://schemas.microsoft.com/office/drawing/2014/main" id="{E7F80A96-7E42-45BF-A7C9-1D6F82E5C46D}"/>
              </a:ext>
            </a:extLst>
          </p:cNvPr>
          <p:cNvSpPr txBox="1"/>
          <p:nvPr/>
        </p:nvSpPr>
        <p:spPr>
          <a:xfrm>
            <a:off x="9702092" y="398224"/>
            <a:ext cx="1231106" cy="369332"/>
          </a:xfrm>
          <a:prstGeom prst="rect">
            <a:avLst/>
          </a:prstGeom>
          <a:noFill/>
        </p:spPr>
        <p:txBody>
          <a:bodyPr wrap="none" lIns="0" tIns="0" rIns="0" bIns="0" rtlCol="0">
            <a:spAutoFit/>
          </a:bodyPr>
          <a:lstStyle/>
          <a:p>
            <a:pPr algn="l"/>
            <a:r>
              <a:rPr lang="zh-CN" altLang="en-US" sz="2400" dirty="0">
                <a:solidFill>
                  <a:schemeClr val="bg1"/>
                </a:solidFill>
                <a:latin typeface="+mj-ea"/>
                <a:ea typeface="+mj-ea"/>
              </a:rPr>
              <a:t>教学难点</a:t>
            </a:r>
          </a:p>
        </p:txBody>
      </p:sp>
      <p:sp>
        <p:nvSpPr>
          <p:cNvPr id="25" name="文本框 24">
            <a:extLst>
              <a:ext uri="{FF2B5EF4-FFF2-40B4-BE49-F238E27FC236}">
                <a16:creationId xmlns:a16="http://schemas.microsoft.com/office/drawing/2014/main" id="{53425A38-B81C-49B2-80AF-72370A4005B9}"/>
              </a:ext>
            </a:extLst>
          </p:cNvPr>
          <p:cNvSpPr txBox="1"/>
          <p:nvPr/>
        </p:nvSpPr>
        <p:spPr>
          <a:xfrm>
            <a:off x="6089650" y="2574684"/>
            <a:ext cx="3131352" cy="492443"/>
          </a:xfrm>
          <a:prstGeom prst="rect">
            <a:avLst/>
          </a:prstGeom>
          <a:noFill/>
        </p:spPr>
        <p:txBody>
          <a:bodyPr wrap="square" lIns="0" tIns="0" rIns="0" bIns="0" rtlCol="0">
            <a:spAutoFit/>
          </a:bodyPr>
          <a:lstStyle/>
          <a:p>
            <a:pPr algn="l"/>
            <a:r>
              <a:rPr lang="zh-CN" altLang="en-US" sz="1600" dirty="0">
                <a:solidFill>
                  <a:schemeClr val="bg1">
                    <a:lumMod val="95000"/>
                  </a:schemeClr>
                </a:solidFill>
              </a:rPr>
              <a:t>重点掌握人工智能，机器人等相关概念，清楚其内在联系</a:t>
            </a:r>
          </a:p>
        </p:txBody>
      </p:sp>
      <p:sp>
        <p:nvSpPr>
          <p:cNvPr id="28" name="文本框 27">
            <a:extLst>
              <a:ext uri="{FF2B5EF4-FFF2-40B4-BE49-F238E27FC236}">
                <a16:creationId xmlns:a16="http://schemas.microsoft.com/office/drawing/2014/main" id="{DDA6B4F1-E9E8-42C7-B7ED-022225714D50}"/>
              </a:ext>
            </a:extLst>
          </p:cNvPr>
          <p:cNvSpPr txBox="1"/>
          <p:nvPr/>
        </p:nvSpPr>
        <p:spPr>
          <a:xfrm>
            <a:off x="6091413" y="3536327"/>
            <a:ext cx="1231106" cy="369332"/>
          </a:xfrm>
          <a:prstGeom prst="rect">
            <a:avLst/>
          </a:prstGeom>
          <a:noFill/>
        </p:spPr>
        <p:txBody>
          <a:bodyPr wrap="square" lIns="0" tIns="0" rIns="0" bIns="0" rtlCol="0">
            <a:spAutoFit/>
          </a:bodyPr>
          <a:lstStyle/>
          <a:p>
            <a:pPr algn="l"/>
            <a:r>
              <a:rPr lang="zh-CN" altLang="en-US" sz="2400" dirty="0">
                <a:solidFill>
                  <a:schemeClr val="bg1"/>
                </a:solidFill>
                <a:latin typeface="+mj-ea"/>
                <a:ea typeface="+mj-ea"/>
              </a:rPr>
              <a:t>教学难点</a:t>
            </a:r>
          </a:p>
        </p:txBody>
      </p:sp>
      <p:sp>
        <p:nvSpPr>
          <p:cNvPr id="29" name="文本框 28">
            <a:extLst>
              <a:ext uri="{FF2B5EF4-FFF2-40B4-BE49-F238E27FC236}">
                <a16:creationId xmlns:a16="http://schemas.microsoft.com/office/drawing/2014/main" id="{104BA1DC-AE02-44B1-98CE-7E806CBAD937}"/>
              </a:ext>
            </a:extLst>
          </p:cNvPr>
          <p:cNvSpPr txBox="1"/>
          <p:nvPr/>
        </p:nvSpPr>
        <p:spPr>
          <a:xfrm>
            <a:off x="6089650" y="4019067"/>
            <a:ext cx="3131352" cy="492443"/>
          </a:xfrm>
          <a:prstGeom prst="rect">
            <a:avLst/>
          </a:prstGeom>
          <a:noFill/>
        </p:spPr>
        <p:txBody>
          <a:bodyPr wrap="square" lIns="0" tIns="0" rIns="0" bIns="0" rtlCol="0">
            <a:spAutoFit/>
          </a:bodyPr>
          <a:lstStyle/>
          <a:p>
            <a:pPr algn="l"/>
            <a:r>
              <a:rPr lang="zh-CN" altLang="en-US" sz="1600" dirty="0">
                <a:solidFill>
                  <a:schemeClr val="bg1">
                    <a:lumMod val="95000"/>
                  </a:schemeClr>
                </a:solidFill>
              </a:rPr>
              <a:t>难点是人工智能是怎样应用于机器人身上的，人工智能有哪些应用</a:t>
            </a:r>
          </a:p>
        </p:txBody>
      </p:sp>
      <p:sp>
        <p:nvSpPr>
          <p:cNvPr id="21" name="文本占位符 20">
            <a:extLst>
              <a:ext uri="{FF2B5EF4-FFF2-40B4-BE49-F238E27FC236}">
                <a16:creationId xmlns:a16="http://schemas.microsoft.com/office/drawing/2014/main" id="{23CF882E-51A0-4C3A-943D-16F2505DB584}"/>
              </a:ext>
            </a:extLst>
          </p:cNvPr>
          <p:cNvSpPr>
            <a:spLocks noGrp="1"/>
          </p:cNvSpPr>
          <p:nvPr>
            <p:ph type="body" sz="quarter" idx="10"/>
          </p:nvPr>
        </p:nvSpPr>
        <p:spPr/>
        <p:txBody>
          <a:bodyPr/>
          <a:lstStyle/>
          <a:p>
            <a:r>
              <a:rPr lang="zh-CN" altLang="en-US" dirty="0"/>
              <a:t>教学重难点</a:t>
            </a:r>
          </a:p>
        </p:txBody>
      </p:sp>
    </p:spTree>
    <p:extLst>
      <p:ext uri="{BB962C8B-B14F-4D97-AF65-F5344CB8AC3E}">
        <p14:creationId xmlns:p14="http://schemas.microsoft.com/office/powerpoint/2010/main" val="1488161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DC2605A7-B626-4DFF-B0DC-B46E8A5D92EF}"/>
              </a:ext>
            </a:extLst>
          </p:cNvPr>
          <p:cNvSpPr>
            <a:spLocks noGrp="1"/>
          </p:cNvSpPr>
          <p:nvPr>
            <p:ph type="body" sz="quarter" idx="10"/>
          </p:nvPr>
        </p:nvSpPr>
        <p:spPr/>
        <p:txBody>
          <a:bodyPr/>
          <a:lstStyle/>
          <a:p>
            <a:r>
              <a:rPr lang="zh-CN" altLang="en-US" dirty="0"/>
              <a:t>视频观赏</a:t>
            </a:r>
          </a:p>
        </p:txBody>
      </p:sp>
      <p:pic>
        <p:nvPicPr>
          <p:cNvPr id="8" name="图片 7">
            <a:extLst>
              <a:ext uri="{FF2B5EF4-FFF2-40B4-BE49-F238E27FC236}">
                <a16:creationId xmlns:a16="http://schemas.microsoft.com/office/drawing/2014/main" id="{7EE81002-9BE4-4A70-8D6A-109A15FFFAE1}"/>
              </a:ext>
            </a:extLst>
          </p:cNvPr>
          <p:cNvPicPr>
            <a:picLocks noChangeAspect="1"/>
          </p:cNvPicPr>
          <p:nvPr/>
        </p:nvPicPr>
        <p:blipFill rotWithShape="1">
          <a:blip r:embed="rId4">
            <a:extLst>
              <a:ext uri="{28A0092B-C50C-407E-A947-70E740481C1C}">
                <a14:useLocalDpi xmlns:a14="http://schemas.microsoft.com/office/drawing/2010/main" val="0"/>
              </a:ext>
            </a:extLst>
          </a:blip>
          <a:srcRect l="23366" t="25045" r="28241" b="23496"/>
          <a:stretch/>
        </p:blipFill>
        <p:spPr>
          <a:xfrm>
            <a:off x="1257300" y="1156684"/>
            <a:ext cx="9677400" cy="5235650"/>
          </a:xfrm>
          <a:prstGeom prst="rect">
            <a:avLst/>
          </a:prstGeom>
          <a:effectLst>
            <a:outerShdw blurRad="203200" dist="88900" dir="5400000" algn="t" rotWithShape="0">
              <a:prstClr val="black">
                <a:alpha val="40000"/>
              </a:prstClr>
            </a:outerShdw>
          </a:effectLst>
        </p:spPr>
      </p:pic>
      <p:pic>
        <p:nvPicPr>
          <p:cNvPr id="3" name="A robot vacuum cleaner cleans the floor near a couch">
            <a:hlinkClick r:id="" action="ppaction://media"/>
            <a:extLst>
              <a:ext uri="{FF2B5EF4-FFF2-40B4-BE49-F238E27FC236}">
                <a16:creationId xmlns:a16="http://schemas.microsoft.com/office/drawing/2014/main" id="{637006B3-F3DE-4E37-A5AF-8632DCD54A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31087" y="1582225"/>
            <a:ext cx="7729826" cy="4308801"/>
          </a:xfrm>
          <a:prstGeom prst="rect">
            <a:avLst/>
          </a:prstGeom>
        </p:spPr>
      </p:pic>
    </p:spTree>
    <p:extLst>
      <p:ext uri="{BB962C8B-B14F-4D97-AF65-F5344CB8AC3E}">
        <p14:creationId xmlns:p14="http://schemas.microsoft.com/office/powerpoint/2010/main" val="1429919621"/>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a:extLst>
              <a:ext uri="{FF2B5EF4-FFF2-40B4-BE49-F238E27FC236}">
                <a16:creationId xmlns:a16="http://schemas.microsoft.com/office/drawing/2014/main" id="{77C347EE-584E-425D-B6B0-831E2B484C0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748" r="15748"/>
          <a:stretch>
            <a:fillRect/>
          </a:stretch>
        </p:blipFill>
        <p:spPr/>
      </p:pic>
      <p:sp>
        <p:nvSpPr>
          <p:cNvPr id="3" name="文本占位符 2">
            <a:extLst>
              <a:ext uri="{FF2B5EF4-FFF2-40B4-BE49-F238E27FC236}">
                <a16:creationId xmlns:a16="http://schemas.microsoft.com/office/drawing/2014/main" id="{67DDBB3A-CA2B-4EBF-B75F-6F1F73DAC879}"/>
              </a:ext>
            </a:extLst>
          </p:cNvPr>
          <p:cNvSpPr>
            <a:spLocks noGrp="1"/>
          </p:cNvSpPr>
          <p:nvPr>
            <p:ph type="body" sz="quarter" idx="10"/>
          </p:nvPr>
        </p:nvSpPr>
        <p:spPr/>
        <p:txBody>
          <a:bodyPr/>
          <a:lstStyle/>
          <a:p>
            <a:r>
              <a:rPr lang="zh-CN" altLang="en-US" dirty="0"/>
              <a:t>情景模拟</a:t>
            </a:r>
          </a:p>
        </p:txBody>
      </p:sp>
      <p:sp>
        <p:nvSpPr>
          <p:cNvPr id="5" name="文本占位符 4">
            <a:extLst>
              <a:ext uri="{FF2B5EF4-FFF2-40B4-BE49-F238E27FC236}">
                <a16:creationId xmlns:a16="http://schemas.microsoft.com/office/drawing/2014/main" id="{E491BE1D-62FC-4A76-9639-437630A4B8A3}"/>
              </a:ext>
            </a:extLst>
          </p:cNvPr>
          <p:cNvSpPr>
            <a:spLocks noGrp="1"/>
          </p:cNvSpPr>
          <p:nvPr>
            <p:ph type="body" sz="quarter" idx="14"/>
          </p:nvPr>
        </p:nvSpPr>
        <p:spPr>
          <a:xfrm>
            <a:off x="1415955" y="2000155"/>
            <a:ext cx="4667945" cy="903837"/>
          </a:xfrm>
        </p:spPr>
        <p:txBody>
          <a:bodyPr/>
          <a:lstStyle/>
          <a:p>
            <a:r>
              <a:rPr lang="zh-CN" altLang="en-US" sz="2800" dirty="0">
                <a:gradFill>
                  <a:gsLst>
                    <a:gs pos="0">
                      <a:schemeClr val="accent1"/>
                    </a:gs>
                    <a:gs pos="100000">
                      <a:schemeClr val="accent2"/>
                    </a:gs>
                  </a:gsLst>
                  <a:lin ang="0" scaled="0"/>
                </a:gradFill>
                <a:latin typeface="+mj-ea"/>
                <a:ea typeface="+mj-ea"/>
              </a:rPr>
              <a:t>人工智能在未来生活中的应用</a:t>
            </a:r>
          </a:p>
          <a:p>
            <a:endParaRPr lang="zh-CN" altLang="en-US" dirty="0"/>
          </a:p>
        </p:txBody>
      </p:sp>
      <p:sp>
        <p:nvSpPr>
          <p:cNvPr id="6" name="文本占位符 5">
            <a:extLst>
              <a:ext uri="{FF2B5EF4-FFF2-40B4-BE49-F238E27FC236}">
                <a16:creationId xmlns:a16="http://schemas.microsoft.com/office/drawing/2014/main" id="{0659E133-4BB3-4DDF-8B05-5DCB52698ECE}"/>
              </a:ext>
            </a:extLst>
          </p:cNvPr>
          <p:cNvSpPr>
            <a:spLocks noGrp="1"/>
          </p:cNvSpPr>
          <p:nvPr>
            <p:ph type="body" sz="quarter" idx="15"/>
          </p:nvPr>
        </p:nvSpPr>
        <p:spPr/>
        <p:txBody>
          <a:bodyPr/>
          <a:lstStyle/>
          <a:p>
            <a:r>
              <a:rPr lang="zh-CN" altLang="en-US" spc="300" dirty="0">
                <a:solidFill>
                  <a:schemeClr val="tx1">
                    <a:lumMod val="75000"/>
                    <a:lumOff val="25000"/>
                  </a:schemeClr>
                </a:solidFill>
              </a:rPr>
              <a:t>未来某一天早晨，小明一觉醒来，智能家居服务机器人就感知到小明醒了，便先让智能床帘打开，然后通知智能音箱播放音乐。与此同时，智能厨房根据小明的身体状况，自动烹饪出健康又符合小明口味的早晨。</a:t>
            </a:r>
          </a:p>
          <a:p>
            <a:endParaRPr lang="zh-CN" altLang="en-US" dirty="0"/>
          </a:p>
        </p:txBody>
      </p:sp>
    </p:spTree>
    <p:extLst>
      <p:ext uri="{BB962C8B-B14F-4D97-AF65-F5344CB8AC3E}">
        <p14:creationId xmlns:p14="http://schemas.microsoft.com/office/powerpoint/2010/main" val="1635213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占位符 15">
            <a:extLst>
              <a:ext uri="{FF2B5EF4-FFF2-40B4-BE49-F238E27FC236}">
                <a16:creationId xmlns:a16="http://schemas.microsoft.com/office/drawing/2014/main" id="{7FE910CB-A9FB-4847-9A8D-4C7123B35D0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95" r="95"/>
          <a:stretch>
            <a:fillRect/>
          </a:stretch>
        </p:blipFill>
        <p:spPr/>
      </p:pic>
      <p:pic>
        <p:nvPicPr>
          <p:cNvPr id="18" name="图片占位符 17">
            <a:extLst>
              <a:ext uri="{FF2B5EF4-FFF2-40B4-BE49-F238E27FC236}">
                <a16:creationId xmlns:a16="http://schemas.microsoft.com/office/drawing/2014/main" id="{9F1911A2-7286-4309-97F4-90701BB9680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631" r="631"/>
          <a:stretch>
            <a:fillRect/>
          </a:stretch>
        </p:blipFill>
        <p:spPr/>
      </p:pic>
      <p:pic>
        <p:nvPicPr>
          <p:cNvPr id="20" name="图片占位符 19">
            <a:extLst>
              <a:ext uri="{FF2B5EF4-FFF2-40B4-BE49-F238E27FC236}">
                <a16:creationId xmlns:a16="http://schemas.microsoft.com/office/drawing/2014/main" id="{360871BF-2B18-4FA3-8268-725C0563640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051" b="1051"/>
          <a:stretch>
            <a:fillRect/>
          </a:stretch>
        </p:blipFill>
        <p:spPr/>
      </p:pic>
      <p:pic>
        <p:nvPicPr>
          <p:cNvPr id="22" name="图片占位符 21">
            <a:extLst>
              <a:ext uri="{FF2B5EF4-FFF2-40B4-BE49-F238E27FC236}">
                <a16:creationId xmlns:a16="http://schemas.microsoft.com/office/drawing/2014/main" id="{0FEB1906-592A-45DE-8460-EE6A3A3B37DD}"/>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407" r="407"/>
          <a:stretch>
            <a:fillRect/>
          </a:stretch>
        </p:blipFill>
        <p:spPr/>
      </p:pic>
      <p:sp>
        <p:nvSpPr>
          <p:cNvPr id="6" name="文本占位符 5">
            <a:extLst>
              <a:ext uri="{FF2B5EF4-FFF2-40B4-BE49-F238E27FC236}">
                <a16:creationId xmlns:a16="http://schemas.microsoft.com/office/drawing/2014/main" id="{DC83185B-1B22-4B48-B2E4-0050ADA7578C}"/>
              </a:ext>
            </a:extLst>
          </p:cNvPr>
          <p:cNvSpPr>
            <a:spLocks noGrp="1"/>
          </p:cNvSpPr>
          <p:nvPr>
            <p:ph type="body" sz="quarter" idx="10"/>
          </p:nvPr>
        </p:nvSpPr>
        <p:spPr/>
        <p:txBody>
          <a:bodyPr/>
          <a:lstStyle/>
          <a:p>
            <a:r>
              <a:rPr lang="zh-CN" altLang="en-US" dirty="0"/>
              <a:t>图片展示</a:t>
            </a:r>
          </a:p>
        </p:txBody>
      </p:sp>
      <p:sp>
        <p:nvSpPr>
          <p:cNvPr id="7" name="文本占位符 6">
            <a:extLst>
              <a:ext uri="{FF2B5EF4-FFF2-40B4-BE49-F238E27FC236}">
                <a16:creationId xmlns:a16="http://schemas.microsoft.com/office/drawing/2014/main" id="{B0338E3F-C828-4897-BDF3-C7734FBDAA94}"/>
              </a:ext>
            </a:extLst>
          </p:cNvPr>
          <p:cNvSpPr>
            <a:spLocks noGrp="1"/>
          </p:cNvSpPr>
          <p:nvPr>
            <p:ph type="body" sz="quarter" idx="15"/>
          </p:nvPr>
        </p:nvSpPr>
        <p:spPr/>
        <p:txBody>
          <a:bodyPr/>
          <a:lstStyle/>
          <a:p>
            <a:r>
              <a:rPr lang="zh-CN" altLang="en-US" dirty="0"/>
              <a:t>扫地机器人</a:t>
            </a:r>
          </a:p>
        </p:txBody>
      </p:sp>
      <p:sp>
        <p:nvSpPr>
          <p:cNvPr id="8" name="文本占位符 7">
            <a:extLst>
              <a:ext uri="{FF2B5EF4-FFF2-40B4-BE49-F238E27FC236}">
                <a16:creationId xmlns:a16="http://schemas.microsoft.com/office/drawing/2014/main" id="{730A19DF-F028-408A-934E-43C828F5D428}"/>
              </a:ext>
            </a:extLst>
          </p:cNvPr>
          <p:cNvSpPr>
            <a:spLocks noGrp="1"/>
          </p:cNvSpPr>
          <p:nvPr>
            <p:ph type="body" sz="quarter" idx="16"/>
          </p:nvPr>
        </p:nvSpPr>
        <p:spPr/>
        <p:txBody>
          <a:bodyPr/>
          <a:lstStyle/>
          <a:p>
            <a:r>
              <a:rPr lang="zh-CN" altLang="en-US" dirty="0"/>
              <a:t>管家机器人</a:t>
            </a:r>
          </a:p>
        </p:txBody>
      </p:sp>
      <p:sp>
        <p:nvSpPr>
          <p:cNvPr id="9" name="文本占位符 8">
            <a:extLst>
              <a:ext uri="{FF2B5EF4-FFF2-40B4-BE49-F238E27FC236}">
                <a16:creationId xmlns:a16="http://schemas.microsoft.com/office/drawing/2014/main" id="{D210B567-44DB-479D-87B0-756868DC46A8}"/>
              </a:ext>
            </a:extLst>
          </p:cNvPr>
          <p:cNvSpPr>
            <a:spLocks noGrp="1"/>
          </p:cNvSpPr>
          <p:nvPr>
            <p:ph type="body" sz="quarter" idx="17"/>
          </p:nvPr>
        </p:nvSpPr>
        <p:spPr/>
        <p:txBody>
          <a:bodyPr/>
          <a:lstStyle/>
          <a:p>
            <a:r>
              <a:rPr lang="zh-CN" altLang="en-US" dirty="0"/>
              <a:t>服务机器人</a:t>
            </a:r>
          </a:p>
        </p:txBody>
      </p:sp>
      <p:sp>
        <p:nvSpPr>
          <p:cNvPr id="10" name="文本占位符 9">
            <a:extLst>
              <a:ext uri="{FF2B5EF4-FFF2-40B4-BE49-F238E27FC236}">
                <a16:creationId xmlns:a16="http://schemas.microsoft.com/office/drawing/2014/main" id="{2BA76F95-BA3C-4B38-82FC-BE81FABC2754}"/>
              </a:ext>
            </a:extLst>
          </p:cNvPr>
          <p:cNvSpPr>
            <a:spLocks noGrp="1"/>
          </p:cNvSpPr>
          <p:nvPr>
            <p:ph type="body" sz="quarter" idx="18"/>
          </p:nvPr>
        </p:nvSpPr>
        <p:spPr/>
        <p:txBody>
          <a:bodyPr/>
          <a:lstStyle/>
          <a:p>
            <a:r>
              <a:rPr lang="zh-CN" altLang="en-US" dirty="0"/>
              <a:t>监测无人机</a:t>
            </a:r>
          </a:p>
        </p:txBody>
      </p:sp>
      <p:sp>
        <p:nvSpPr>
          <p:cNvPr id="11" name="文本占位符 10">
            <a:extLst>
              <a:ext uri="{FF2B5EF4-FFF2-40B4-BE49-F238E27FC236}">
                <a16:creationId xmlns:a16="http://schemas.microsoft.com/office/drawing/2014/main" id="{CB0D4F4A-3B44-4E5D-87FB-5D685B71594F}"/>
              </a:ext>
            </a:extLst>
          </p:cNvPr>
          <p:cNvSpPr>
            <a:spLocks noGrp="1"/>
          </p:cNvSpPr>
          <p:nvPr>
            <p:ph type="body" sz="quarter" idx="19"/>
          </p:nvPr>
        </p:nvSpPr>
        <p:spPr/>
        <p:txBody>
          <a:bodyPr/>
          <a:lstStyle/>
          <a:p>
            <a:r>
              <a:rPr lang="zh-CN" altLang="en-US" dirty="0"/>
              <a:t>随时监测地板干净程度，根据情况清洁地面</a:t>
            </a:r>
            <a:endParaRPr lang="en-US" altLang="zh-CN" dirty="0"/>
          </a:p>
        </p:txBody>
      </p:sp>
      <p:sp>
        <p:nvSpPr>
          <p:cNvPr id="12" name="文本占位符 11">
            <a:extLst>
              <a:ext uri="{FF2B5EF4-FFF2-40B4-BE49-F238E27FC236}">
                <a16:creationId xmlns:a16="http://schemas.microsoft.com/office/drawing/2014/main" id="{F3631A4A-4C0D-4507-9A9D-3439266D1186}"/>
              </a:ext>
            </a:extLst>
          </p:cNvPr>
          <p:cNvSpPr>
            <a:spLocks noGrp="1"/>
          </p:cNvSpPr>
          <p:nvPr>
            <p:ph type="body" sz="quarter" idx="20"/>
          </p:nvPr>
        </p:nvSpPr>
        <p:spPr/>
        <p:txBody>
          <a:bodyPr/>
          <a:lstStyle/>
          <a:p>
            <a:r>
              <a:rPr lang="zh-CN" altLang="en-US" dirty="0"/>
              <a:t>全方位智能管理家庭，保证居家舒适</a:t>
            </a:r>
          </a:p>
        </p:txBody>
      </p:sp>
      <p:sp>
        <p:nvSpPr>
          <p:cNvPr id="13" name="文本占位符 12">
            <a:extLst>
              <a:ext uri="{FF2B5EF4-FFF2-40B4-BE49-F238E27FC236}">
                <a16:creationId xmlns:a16="http://schemas.microsoft.com/office/drawing/2014/main" id="{8D86BF52-6105-4DBB-B658-E3FDECDCFBF6}"/>
              </a:ext>
            </a:extLst>
          </p:cNvPr>
          <p:cNvSpPr>
            <a:spLocks noGrp="1"/>
          </p:cNvSpPr>
          <p:nvPr>
            <p:ph type="body" sz="quarter" idx="21"/>
          </p:nvPr>
        </p:nvSpPr>
        <p:spPr/>
        <p:txBody>
          <a:bodyPr/>
          <a:lstStyle/>
          <a:p>
            <a:r>
              <a:rPr lang="zh-CN" altLang="en-US" dirty="0"/>
              <a:t>为生活提供各种服务</a:t>
            </a:r>
          </a:p>
        </p:txBody>
      </p:sp>
      <p:sp>
        <p:nvSpPr>
          <p:cNvPr id="14" name="文本占位符 13">
            <a:extLst>
              <a:ext uri="{FF2B5EF4-FFF2-40B4-BE49-F238E27FC236}">
                <a16:creationId xmlns:a16="http://schemas.microsoft.com/office/drawing/2014/main" id="{FE488A27-D57C-496E-A17D-15EC947417A9}"/>
              </a:ext>
            </a:extLst>
          </p:cNvPr>
          <p:cNvSpPr>
            <a:spLocks noGrp="1"/>
          </p:cNvSpPr>
          <p:nvPr>
            <p:ph type="body" sz="quarter" idx="22"/>
          </p:nvPr>
        </p:nvSpPr>
        <p:spPr/>
        <p:txBody>
          <a:bodyPr/>
          <a:lstStyle/>
          <a:p>
            <a:r>
              <a:rPr lang="zh-CN" altLang="en-US" dirty="0"/>
              <a:t>监测环境，与其他机器人相互协作</a:t>
            </a:r>
          </a:p>
        </p:txBody>
      </p:sp>
    </p:spTree>
    <p:extLst>
      <p:ext uri="{BB962C8B-B14F-4D97-AF65-F5344CB8AC3E}">
        <p14:creationId xmlns:p14="http://schemas.microsoft.com/office/powerpoint/2010/main" val="1733833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占位符 16">
            <a:extLst>
              <a:ext uri="{FF2B5EF4-FFF2-40B4-BE49-F238E27FC236}">
                <a16:creationId xmlns:a16="http://schemas.microsoft.com/office/drawing/2014/main" id="{04434144-E3CA-46F0-9322-170E2EBA620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641" r="16641"/>
          <a:stretch>
            <a:fillRect/>
          </a:stretch>
        </p:blipFill>
        <p:spPr/>
      </p:pic>
      <p:pic>
        <p:nvPicPr>
          <p:cNvPr id="19" name="图片占位符 18">
            <a:extLst>
              <a:ext uri="{FF2B5EF4-FFF2-40B4-BE49-F238E27FC236}">
                <a16:creationId xmlns:a16="http://schemas.microsoft.com/office/drawing/2014/main" id="{D1E1AFBD-25EC-45B4-A286-BAC5154DDDA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5859" r="15859"/>
          <a:stretch>
            <a:fillRect/>
          </a:stretch>
        </p:blipFill>
        <p:spPr/>
      </p:pic>
      <p:pic>
        <p:nvPicPr>
          <p:cNvPr id="21" name="图片占位符 20">
            <a:extLst>
              <a:ext uri="{FF2B5EF4-FFF2-40B4-BE49-F238E27FC236}">
                <a16:creationId xmlns:a16="http://schemas.microsoft.com/office/drawing/2014/main" id="{DE249B70-690E-41F7-B9ED-D4360CBD387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6641" r="16641"/>
          <a:stretch>
            <a:fillRect/>
          </a:stretch>
        </p:blipFill>
        <p:spPr/>
      </p:pic>
      <p:pic>
        <p:nvPicPr>
          <p:cNvPr id="23" name="图片占位符 22">
            <a:extLst>
              <a:ext uri="{FF2B5EF4-FFF2-40B4-BE49-F238E27FC236}">
                <a16:creationId xmlns:a16="http://schemas.microsoft.com/office/drawing/2014/main" id="{BF0B52E7-974D-41A7-9C69-C70A274C6258}"/>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16750" r="16750"/>
          <a:stretch>
            <a:fillRect/>
          </a:stretch>
        </p:blipFill>
        <p:spPr/>
      </p:pic>
      <p:sp>
        <p:nvSpPr>
          <p:cNvPr id="3" name="文本占位符 2">
            <a:extLst>
              <a:ext uri="{FF2B5EF4-FFF2-40B4-BE49-F238E27FC236}">
                <a16:creationId xmlns:a16="http://schemas.microsoft.com/office/drawing/2014/main" id="{E25AC1BA-300A-4B92-AF43-16DB2E94D20F}"/>
              </a:ext>
            </a:extLst>
          </p:cNvPr>
          <p:cNvSpPr>
            <a:spLocks noGrp="1"/>
          </p:cNvSpPr>
          <p:nvPr>
            <p:ph type="body" sz="quarter" idx="10"/>
          </p:nvPr>
        </p:nvSpPr>
        <p:spPr/>
        <p:txBody>
          <a:bodyPr/>
          <a:lstStyle/>
          <a:p>
            <a:r>
              <a:rPr lang="zh-CN" altLang="en-US" dirty="0"/>
              <a:t>图片展示</a:t>
            </a:r>
          </a:p>
        </p:txBody>
      </p:sp>
      <p:sp>
        <p:nvSpPr>
          <p:cNvPr id="8" name="文本占位符 7">
            <a:extLst>
              <a:ext uri="{FF2B5EF4-FFF2-40B4-BE49-F238E27FC236}">
                <a16:creationId xmlns:a16="http://schemas.microsoft.com/office/drawing/2014/main" id="{165BD8F5-E5B0-45D9-B5BE-CEEDE89B891A}"/>
              </a:ext>
            </a:extLst>
          </p:cNvPr>
          <p:cNvSpPr>
            <a:spLocks noGrp="1"/>
          </p:cNvSpPr>
          <p:nvPr>
            <p:ph type="body" sz="quarter" idx="15"/>
          </p:nvPr>
        </p:nvSpPr>
        <p:spPr/>
        <p:txBody>
          <a:bodyPr/>
          <a:lstStyle/>
          <a:p>
            <a:r>
              <a:rPr lang="zh-CN" altLang="en-US" dirty="0"/>
              <a:t>扫地机器人</a:t>
            </a:r>
          </a:p>
        </p:txBody>
      </p:sp>
      <p:sp>
        <p:nvSpPr>
          <p:cNvPr id="9" name="文本占位符 8">
            <a:extLst>
              <a:ext uri="{FF2B5EF4-FFF2-40B4-BE49-F238E27FC236}">
                <a16:creationId xmlns:a16="http://schemas.microsoft.com/office/drawing/2014/main" id="{961DBAB2-4D1D-4315-B8B4-215031931228}"/>
              </a:ext>
            </a:extLst>
          </p:cNvPr>
          <p:cNvSpPr>
            <a:spLocks noGrp="1"/>
          </p:cNvSpPr>
          <p:nvPr>
            <p:ph type="body" sz="quarter" idx="16"/>
          </p:nvPr>
        </p:nvSpPr>
        <p:spPr/>
        <p:txBody>
          <a:bodyPr/>
          <a:lstStyle/>
          <a:p>
            <a:r>
              <a:rPr lang="zh-CN" altLang="en-US" dirty="0"/>
              <a:t>管家机器人</a:t>
            </a:r>
          </a:p>
        </p:txBody>
      </p:sp>
      <p:sp>
        <p:nvSpPr>
          <p:cNvPr id="10" name="文本占位符 9">
            <a:extLst>
              <a:ext uri="{FF2B5EF4-FFF2-40B4-BE49-F238E27FC236}">
                <a16:creationId xmlns:a16="http://schemas.microsoft.com/office/drawing/2014/main" id="{A825ACD3-D94B-4F3D-8B6C-A86615F97479}"/>
              </a:ext>
            </a:extLst>
          </p:cNvPr>
          <p:cNvSpPr>
            <a:spLocks noGrp="1"/>
          </p:cNvSpPr>
          <p:nvPr>
            <p:ph type="body" sz="quarter" idx="17"/>
          </p:nvPr>
        </p:nvSpPr>
        <p:spPr/>
        <p:txBody>
          <a:bodyPr/>
          <a:lstStyle/>
          <a:p>
            <a:r>
              <a:rPr lang="zh-CN" altLang="en-US" dirty="0"/>
              <a:t>监测无人机</a:t>
            </a:r>
          </a:p>
        </p:txBody>
      </p:sp>
      <p:sp>
        <p:nvSpPr>
          <p:cNvPr id="11" name="文本占位符 10">
            <a:extLst>
              <a:ext uri="{FF2B5EF4-FFF2-40B4-BE49-F238E27FC236}">
                <a16:creationId xmlns:a16="http://schemas.microsoft.com/office/drawing/2014/main" id="{36E8A500-FA88-40FF-B169-4883A2D24E82}"/>
              </a:ext>
            </a:extLst>
          </p:cNvPr>
          <p:cNvSpPr>
            <a:spLocks noGrp="1"/>
          </p:cNvSpPr>
          <p:nvPr>
            <p:ph type="body" sz="quarter" idx="18"/>
          </p:nvPr>
        </p:nvSpPr>
        <p:spPr/>
        <p:txBody>
          <a:bodyPr/>
          <a:lstStyle/>
          <a:p>
            <a:r>
              <a:rPr lang="zh-CN" altLang="en-US" dirty="0"/>
              <a:t>服务机器人</a:t>
            </a:r>
          </a:p>
        </p:txBody>
      </p:sp>
      <p:sp>
        <p:nvSpPr>
          <p:cNvPr id="12" name="文本占位符 11">
            <a:extLst>
              <a:ext uri="{FF2B5EF4-FFF2-40B4-BE49-F238E27FC236}">
                <a16:creationId xmlns:a16="http://schemas.microsoft.com/office/drawing/2014/main" id="{10705346-FDAF-4E3F-8C98-59D530BE5111}"/>
              </a:ext>
            </a:extLst>
          </p:cNvPr>
          <p:cNvSpPr>
            <a:spLocks noGrp="1"/>
          </p:cNvSpPr>
          <p:nvPr>
            <p:ph type="body" sz="quarter" idx="19"/>
          </p:nvPr>
        </p:nvSpPr>
        <p:spPr/>
        <p:txBody>
          <a:bodyPr/>
          <a:lstStyle/>
          <a:p>
            <a:r>
              <a:rPr lang="zh-CN" altLang="en-US" dirty="0"/>
              <a:t>随时监测地板干净程度，根据情况清洁地面</a:t>
            </a:r>
            <a:endParaRPr lang="en-US" altLang="zh-CN" dirty="0"/>
          </a:p>
        </p:txBody>
      </p:sp>
      <p:sp>
        <p:nvSpPr>
          <p:cNvPr id="13" name="文本占位符 12">
            <a:extLst>
              <a:ext uri="{FF2B5EF4-FFF2-40B4-BE49-F238E27FC236}">
                <a16:creationId xmlns:a16="http://schemas.microsoft.com/office/drawing/2014/main" id="{A15A914C-0583-4A38-8EF1-A802B81DC68B}"/>
              </a:ext>
            </a:extLst>
          </p:cNvPr>
          <p:cNvSpPr>
            <a:spLocks noGrp="1"/>
          </p:cNvSpPr>
          <p:nvPr>
            <p:ph type="body" sz="quarter" idx="20"/>
          </p:nvPr>
        </p:nvSpPr>
        <p:spPr/>
        <p:txBody>
          <a:bodyPr/>
          <a:lstStyle/>
          <a:p>
            <a:r>
              <a:rPr lang="zh-CN" altLang="en-US" dirty="0"/>
              <a:t>为你提供各种各样服务，如沏茶，娱乐等</a:t>
            </a:r>
          </a:p>
        </p:txBody>
      </p:sp>
      <p:sp>
        <p:nvSpPr>
          <p:cNvPr id="14" name="文本占位符 13">
            <a:extLst>
              <a:ext uri="{FF2B5EF4-FFF2-40B4-BE49-F238E27FC236}">
                <a16:creationId xmlns:a16="http://schemas.microsoft.com/office/drawing/2014/main" id="{D073BCC9-8D92-4E05-9CB8-1064027B0369}"/>
              </a:ext>
            </a:extLst>
          </p:cNvPr>
          <p:cNvSpPr>
            <a:spLocks noGrp="1"/>
          </p:cNvSpPr>
          <p:nvPr>
            <p:ph type="body" sz="quarter" idx="21"/>
          </p:nvPr>
        </p:nvSpPr>
        <p:spPr/>
        <p:txBody>
          <a:bodyPr/>
          <a:lstStyle/>
          <a:p>
            <a:r>
              <a:rPr lang="zh-CN" altLang="en-US" dirty="0"/>
              <a:t>监测环境，与其他机器人相互协作</a:t>
            </a:r>
          </a:p>
        </p:txBody>
      </p:sp>
      <p:sp>
        <p:nvSpPr>
          <p:cNvPr id="15" name="文本占位符 14">
            <a:extLst>
              <a:ext uri="{FF2B5EF4-FFF2-40B4-BE49-F238E27FC236}">
                <a16:creationId xmlns:a16="http://schemas.microsoft.com/office/drawing/2014/main" id="{0076A1EF-C731-4E58-AD6C-84300CB7745A}"/>
              </a:ext>
            </a:extLst>
          </p:cNvPr>
          <p:cNvSpPr>
            <a:spLocks noGrp="1"/>
          </p:cNvSpPr>
          <p:nvPr>
            <p:ph type="body" sz="quarter" idx="22"/>
          </p:nvPr>
        </p:nvSpPr>
        <p:spPr/>
        <p:txBody>
          <a:bodyPr/>
          <a:lstStyle/>
          <a:p>
            <a:r>
              <a:rPr lang="zh-CN" altLang="en-US" dirty="0"/>
              <a:t>全方位智能管理家庭，保证居家舒适</a:t>
            </a:r>
          </a:p>
        </p:txBody>
      </p:sp>
    </p:spTree>
    <p:extLst>
      <p:ext uri="{BB962C8B-B14F-4D97-AF65-F5344CB8AC3E}">
        <p14:creationId xmlns:p14="http://schemas.microsoft.com/office/powerpoint/2010/main" val="16640455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Office 主题​​">
  <a:themeElements>
    <a:clrScheme name="微软">
      <a:dk1>
        <a:srgbClr val="000000"/>
      </a:dk1>
      <a:lt1>
        <a:srgbClr val="FFFFFF"/>
      </a:lt1>
      <a:dk2>
        <a:srgbClr val="232934"/>
      </a:dk2>
      <a:lt2>
        <a:srgbClr val="DCEEF7"/>
      </a:lt2>
      <a:accent1>
        <a:srgbClr val="286FF0"/>
      </a:accent1>
      <a:accent2>
        <a:srgbClr val="0F5AE1"/>
      </a:accent2>
      <a:accent3>
        <a:srgbClr val="7CDFA5"/>
      </a:accent3>
      <a:accent4>
        <a:srgbClr val="22AA9B"/>
      </a:accent4>
      <a:accent5>
        <a:srgbClr val="FB9785"/>
      </a:accent5>
      <a:accent6>
        <a:srgbClr val="FA7598"/>
      </a:accent6>
      <a:hlink>
        <a:srgbClr val="F39209"/>
      </a:hlink>
      <a:folHlink>
        <a:srgbClr val="8DE0D3"/>
      </a:folHlink>
    </a:clrScheme>
    <a:fontScheme name="OPs">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演示文稿1" id="{F5FCC8C2-3F56-427A-B7D8-329A215072C3}" vid="{BBCD203E-503B-4AA7-9E30-00EFCBA822A9}"/>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真空白模板</Template>
  <TotalTime>7947</TotalTime>
  <Words>1203</Words>
  <Application>Microsoft Office PowerPoint</Application>
  <PresentationFormat>宽屏</PresentationFormat>
  <Paragraphs>208</Paragraphs>
  <Slides>28</Slides>
  <Notes>1</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28</vt:i4>
      </vt:variant>
    </vt:vector>
  </HeadingPairs>
  <TitlesOfParts>
    <vt:vector size="36" baseType="lpstr">
      <vt:lpstr>Microsoft YaHei Light</vt:lpstr>
      <vt:lpstr>等线</vt:lpstr>
      <vt:lpstr>Microsoft YaHei</vt:lpstr>
      <vt:lpstr>Microsoft YaHei</vt:lpstr>
      <vt:lpstr>微软雅黑 Light</vt:lpstr>
      <vt:lpstr>Arial</vt:lpstr>
      <vt:lpstr>Segoe UI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梁 浩彬</dc:creator>
  <cp:lastModifiedBy>Xin Zhang (FA Talent)</cp:lastModifiedBy>
  <cp:revision>61</cp:revision>
  <dcterms:created xsi:type="dcterms:W3CDTF">2021-10-24T09:11:52Z</dcterms:created>
  <dcterms:modified xsi:type="dcterms:W3CDTF">2022-01-27T05:20:59Z</dcterms:modified>
</cp:coreProperties>
</file>