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51"/>
  </p:notesMasterIdLst>
  <p:handoutMasterIdLst>
    <p:handoutMasterId r:id="rId52"/>
  </p:handoutMasterIdLst>
  <p:sldIdLst>
    <p:sldId id="360" r:id="rId2"/>
    <p:sldId id="356" r:id="rId3"/>
    <p:sldId id="355" r:id="rId4"/>
    <p:sldId id="362" r:id="rId5"/>
    <p:sldId id="363" r:id="rId6"/>
    <p:sldId id="303" r:id="rId7"/>
    <p:sldId id="333" r:id="rId8"/>
    <p:sldId id="357" r:id="rId9"/>
    <p:sldId id="358" r:id="rId10"/>
    <p:sldId id="327" r:id="rId11"/>
    <p:sldId id="364" r:id="rId12"/>
    <p:sldId id="334" r:id="rId13"/>
    <p:sldId id="326" r:id="rId14"/>
    <p:sldId id="328" r:id="rId15"/>
    <p:sldId id="321" r:id="rId16"/>
    <p:sldId id="365" r:id="rId17"/>
    <p:sldId id="335" r:id="rId18"/>
    <p:sldId id="344" r:id="rId19"/>
    <p:sldId id="343" r:id="rId20"/>
    <p:sldId id="342" r:id="rId21"/>
    <p:sldId id="329" r:id="rId22"/>
    <p:sldId id="310" r:id="rId23"/>
    <p:sldId id="366" r:id="rId24"/>
    <p:sldId id="336" r:id="rId25"/>
    <p:sldId id="312" r:id="rId26"/>
    <p:sldId id="330" r:id="rId27"/>
    <p:sldId id="331" r:id="rId28"/>
    <p:sldId id="367" r:id="rId29"/>
    <p:sldId id="337" r:id="rId30"/>
    <p:sldId id="311" r:id="rId31"/>
    <p:sldId id="341" r:id="rId32"/>
    <p:sldId id="332" r:id="rId33"/>
    <p:sldId id="368" r:id="rId34"/>
    <p:sldId id="338" r:id="rId35"/>
    <p:sldId id="316" r:id="rId36"/>
    <p:sldId id="317" r:id="rId37"/>
    <p:sldId id="318" r:id="rId38"/>
    <p:sldId id="320" r:id="rId39"/>
    <p:sldId id="319" r:id="rId40"/>
    <p:sldId id="370" r:id="rId41"/>
    <p:sldId id="340" r:id="rId42"/>
    <p:sldId id="361" r:id="rId43"/>
    <p:sldId id="292" r:id="rId44"/>
    <p:sldId id="345" r:id="rId45"/>
    <p:sldId id="314" r:id="rId46"/>
    <p:sldId id="346" r:id="rId47"/>
    <p:sldId id="349" r:id="rId48"/>
    <p:sldId id="350" r:id="rId49"/>
    <p:sldId id="371" r:id="rId50"/>
  </p:sldIdLst>
  <p:sldSz cx="12192000" cy="6858000"/>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57">
          <p15:clr>
            <a:srgbClr val="A4A3A4"/>
          </p15:clr>
        </p15:guide>
        <p15:guide id="2" pos="7423">
          <p15:clr>
            <a:srgbClr val="A4A3A4"/>
          </p15:clr>
        </p15:guide>
        <p15:guide id="3" orient="horz" pos="89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D883"/>
    <a:srgbClr val="FDE2A7"/>
    <a:srgbClr val="FFFFFF"/>
    <a:srgbClr val="FDDF9D"/>
    <a:srgbClr val="0B8351"/>
    <a:srgbClr val="F37B63"/>
    <a:srgbClr val="A9E4F6"/>
    <a:srgbClr val="B2E1FB"/>
    <a:srgbClr val="D8D7D6"/>
    <a:srgbClr val="0B83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5" autoAdjust="0"/>
    <p:restoredTop sz="95549" autoAdjust="0"/>
  </p:normalViewPr>
  <p:slideViewPr>
    <p:cSldViewPr showGuides="1">
      <p:cViewPr>
        <p:scale>
          <a:sx n="75" d="100"/>
          <a:sy n="75" d="100"/>
        </p:scale>
        <p:origin x="6" y="378"/>
      </p:cViewPr>
      <p:guideLst>
        <p:guide pos="257"/>
        <p:guide pos="7423"/>
        <p:guide orient="horz" pos="890"/>
      </p:guideLst>
    </p:cSldViewPr>
  </p:slideViewPr>
  <p:outlineViewPr>
    <p:cViewPr>
      <p:scale>
        <a:sx n="33" d="100"/>
        <a:sy n="33" d="100"/>
      </p:scale>
      <p:origin x="0" y="-483"/>
    </p:cViewPr>
  </p:outlineViewPr>
  <p:notesTextViewPr>
    <p:cViewPr>
      <p:scale>
        <a:sx n="1" d="1"/>
        <a:sy n="1" d="1"/>
      </p:scale>
      <p:origin x="0" y="0"/>
    </p:cViewPr>
  </p:notesTextViewPr>
  <p:sorterViewPr>
    <p:cViewPr>
      <p:scale>
        <a:sx n="100" d="100"/>
        <a:sy n="100" d="100"/>
      </p:scale>
      <p:origin x="0" y="-1500"/>
    </p:cViewPr>
  </p:sorterViewPr>
  <p:notesViewPr>
    <p:cSldViewPr>
      <p:cViewPr varScale="1">
        <p:scale>
          <a:sx n="71" d="100"/>
          <a:sy n="71" d="100"/>
        </p:scale>
        <p:origin x="2289"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52063283756198"/>
          <c:y val="6.3447406631859798E-2"/>
          <c:w val="0.5624405803441237"/>
          <c:h val="0.55057468434201506"/>
        </c:manualLayout>
      </c:layout>
      <c:doughnutChart>
        <c:varyColors val="1"/>
        <c:ser>
          <c:idx val="0"/>
          <c:order val="0"/>
          <c:tx>
            <c:strRef>
              <c:f>Sheet1!$B$1</c:f>
              <c:strCache>
                <c:ptCount val="1"/>
                <c:pt idx="0">
                  <c:v>人数</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06C-4E98-86D2-2BE05F5B139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06C-4E98-86D2-2BE05F5B139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06C-4E98-86D2-2BE05F5B139A}"/>
              </c:ext>
            </c:extLst>
          </c:dPt>
          <c:dPt>
            <c:idx val="3"/>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7-D06C-4E98-86D2-2BE05F5B139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FE3-417D-9FF7-BD49F6A261B7}"/>
              </c:ext>
            </c:extLst>
          </c:dPt>
          <c:cat>
            <c:strRef>
              <c:f>Sheet1!$A$2:$A$6</c:f>
              <c:strCache>
                <c:ptCount val="4"/>
                <c:pt idx="0">
                  <c:v>享受国务院政府特殊津贴专家</c:v>
                </c:pt>
                <c:pt idx="1">
                  <c:v>百千万人才工程国家级人选</c:v>
                </c:pt>
                <c:pt idx="2">
                  <c:v>全国优秀教师</c:v>
                </c:pt>
                <c:pt idx="3">
                  <c:v>全国模范教师</c:v>
                </c:pt>
              </c:strCache>
            </c:strRef>
          </c:cat>
          <c:val>
            <c:numRef>
              <c:f>Sheet1!$B$2:$B$6</c:f>
              <c:numCache>
                <c:formatCode>General</c:formatCode>
                <c:ptCount val="5"/>
                <c:pt idx="0">
                  <c:v>28</c:v>
                </c:pt>
                <c:pt idx="1">
                  <c:v>3</c:v>
                </c:pt>
                <c:pt idx="2">
                  <c:v>3</c:v>
                </c:pt>
                <c:pt idx="3">
                  <c:v>2</c:v>
                </c:pt>
              </c:numCache>
            </c:numRef>
          </c:val>
          <c:extLst>
            <c:ext xmlns:c16="http://schemas.microsoft.com/office/drawing/2014/chart" uri="{C3380CC4-5D6E-409C-BE32-E72D297353CC}">
              <c16:uniqueId val="{00000008-D06C-4E98-86D2-2BE05F5B139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4"/>
        <c:delete val="1"/>
      </c:legendEntry>
      <c:layout>
        <c:manualLayout>
          <c:xMode val="edge"/>
          <c:yMode val="edge"/>
          <c:x val="3.6164078989182669E-3"/>
          <c:y val="0.62818728175404426"/>
          <c:w val="0.69393056275232279"/>
          <c:h val="0.31379638373514052"/>
        </c:manualLayout>
      </c:layout>
      <c:overlay val="0"/>
      <c:spPr>
        <a:noFill/>
        <a:ln>
          <a:noFill/>
        </a:ln>
        <a:effectLst/>
      </c:spPr>
      <c:txPr>
        <a:bodyPr rot="0" spcFirstLastPara="1"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人数</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C9E-4846-B489-6F8BF929EE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C9E-4846-B489-6F8BF929EE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C9E-4846-B489-6F8BF929EE05}"/>
              </c:ext>
            </c:extLst>
          </c:dPt>
          <c:dPt>
            <c:idx val="3"/>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7-8C9E-4846-B489-6F8BF929EE05}"/>
              </c:ext>
            </c:extLst>
          </c:dPt>
          <c:cat>
            <c:strRef>
              <c:f>Sheet1!$A$2:$A$3</c:f>
              <c:strCache>
                <c:ptCount val="2"/>
                <c:pt idx="0">
                  <c:v>全部教师</c:v>
                </c:pt>
                <c:pt idx="1">
                  <c:v>正副教授</c:v>
                </c:pt>
              </c:strCache>
            </c:strRef>
          </c:cat>
          <c:val>
            <c:numRef>
              <c:f>Sheet1!$B$2:$B$3</c:f>
              <c:numCache>
                <c:formatCode>General</c:formatCode>
                <c:ptCount val="2"/>
                <c:pt idx="0">
                  <c:v>2200</c:v>
                </c:pt>
                <c:pt idx="1">
                  <c:v>720</c:v>
                </c:pt>
              </c:numCache>
            </c:numRef>
          </c:val>
          <c:extLst>
            <c:ext xmlns:c16="http://schemas.microsoft.com/office/drawing/2014/chart" uri="{C3380CC4-5D6E-409C-BE32-E72D297353CC}">
              <c16:uniqueId val="{00000008-8C9E-4846-B489-6F8BF929EE0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人数</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3C1-4572-86B4-EC1A71792EC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3C1-4572-86B4-EC1A71792EC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3C1-4572-86B4-EC1A71792EC3}"/>
              </c:ext>
            </c:extLst>
          </c:dPt>
          <c:dPt>
            <c:idx val="3"/>
            <c:bubble3D val="0"/>
            <c:spPr>
              <a:solidFill>
                <a:schemeClr val="accent4">
                  <a:lumMod val="65000"/>
                </a:schemeClr>
              </a:solidFill>
              <a:ln w="19050">
                <a:solidFill>
                  <a:schemeClr val="lt1"/>
                </a:solidFill>
              </a:ln>
              <a:effectLst/>
            </c:spPr>
            <c:extLst>
              <c:ext xmlns:c16="http://schemas.microsoft.com/office/drawing/2014/chart" uri="{C3380CC4-5D6E-409C-BE32-E72D297353CC}">
                <c16:uniqueId val="{00000007-43C1-4572-86B4-EC1A71792EC3}"/>
              </c:ext>
            </c:extLst>
          </c:dPt>
          <c:cat>
            <c:strRef>
              <c:f>Sheet1!$A$2:$A$3</c:f>
              <c:strCache>
                <c:ptCount val="2"/>
                <c:pt idx="0">
                  <c:v>全校教师</c:v>
                </c:pt>
                <c:pt idx="1">
                  <c:v>博士、硕士导师</c:v>
                </c:pt>
              </c:strCache>
            </c:strRef>
          </c:cat>
          <c:val>
            <c:numRef>
              <c:f>Sheet1!$B$2:$B$3</c:f>
              <c:numCache>
                <c:formatCode>General</c:formatCode>
                <c:ptCount val="2"/>
                <c:pt idx="0">
                  <c:v>2200</c:v>
                </c:pt>
                <c:pt idx="1">
                  <c:v>480</c:v>
                </c:pt>
              </c:numCache>
            </c:numRef>
          </c:val>
          <c:extLst>
            <c:ext xmlns:c16="http://schemas.microsoft.com/office/drawing/2014/chart" uri="{C3380CC4-5D6E-409C-BE32-E72D297353CC}">
              <c16:uniqueId val="{00000008-43C1-4572-86B4-EC1A71792EC3}"/>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数量</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03C-4072-B9B5-2134844DD20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03C-4072-B9B5-2134844DD20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03C-4072-B9B5-2134844DD20E}"/>
              </c:ext>
            </c:extLst>
          </c:dPt>
          <c:dPt>
            <c:idx val="3"/>
            <c:bubble3D val="0"/>
            <c:spPr>
              <a:solidFill>
                <a:schemeClr val="accent4">
                  <a:lumMod val="85000"/>
                </a:schemeClr>
              </a:solidFill>
              <a:ln w="19050">
                <a:solidFill>
                  <a:schemeClr val="lt1"/>
                </a:solidFill>
              </a:ln>
              <a:effectLst/>
            </c:spPr>
            <c:extLst>
              <c:ext xmlns:c16="http://schemas.microsoft.com/office/drawing/2014/chart" uri="{C3380CC4-5D6E-409C-BE32-E72D297353CC}">
                <c16:uniqueId val="{00000007-A03C-4072-B9B5-2134844DD20E}"/>
              </c:ext>
            </c:extLst>
          </c:dPt>
          <c:cat>
            <c:strRef>
              <c:f>Sheet1!$A$2:$A$5</c:f>
              <c:strCache>
                <c:ptCount val="4"/>
                <c:pt idx="0">
                  <c:v>一级博士授权点</c:v>
                </c:pt>
                <c:pt idx="1">
                  <c:v>学术型硕士学位授权点</c:v>
                </c:pt>
                <c:pt idx="2">
                  <c:v>专业型硕士学位授权点</c:v>
                </c:pt>
                <c:pt idx="3">
                  <c:v>博士后科研流动站</c:v>
                </c:pt>
              </c:strCache>
            </c:strRef>
          </c:cat>
          <c:val>
            <c:numRef>
              <c:f>Sheet1!$B$2:$B$5</c:f>
              <c:numCache>
                <c:formatCode>General</c:formatCode>
                <c:ptCount val="4"/>
                <c:pt idx="0">
                  <c:v>4</c:v>
                </c:pt>
                <c:pt idx="1">
                  <c:v>25</c:v>
                </c:pt>
                <c:pt idx="2">
                  <c:v>20</c:v>
                </c:pt>
                <c:pt idx="3">
                  <c:v>1</c:v>
                </c:pt>
              </c:numCache>
            </c:numRef>
          </c:val>
          <c:extLst>
            <c:ext xmlns:c16="http://schemas.microsoft.com/office/drawing/2014/chart" uri="{C3380CC4-5D6E-409C-BE32-E72D297353CC}">
              <c16:uniqueId val="{00000008-A03C-4072-B9B5-2134844DD20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数量</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一级博士授权点</c:v>
                </c:pt>
                <c:pt idx="1">
                  <c:v>学术型硕士学位授权点</c:v>
                </c:pt>
                <c:pt idx="2">
                  <c:v>专业型硕士学位授权点</c:v>
                </c:pt>
                <c:pt idx="3">
                  <c:v>博士后科研流动站</c:v>
                </c:pt>
              </c:strCache>
            </c:strRef>
          </c:cat>
          <c:val>
            <c:numRef>
              <c:f>Sheet1!$B$2:$B$5</c:f>
              <c:numCache>
                <c:formatCode>General</c:formatCode>
                <c:ptCount val="4"/>
                <c:pt idx="0">
                  <c:v>4</c:v>
                </c:pt>
                <c:pt idx="1">
                  <c:v>25</c:v>
                </c:pt>
                <c:pt idx="2">
                  <c:v>20</c:v>
                </c:pt>
                <c:pt idx="3">
                  <c:v>1</c:v>
                </c:pt>
              </c:numCache>
            </c:numRef>
          </c:val>
          <c:extLst>
            <c:ext xmlns:c16="http://schemas.microsoft.com/office/drawing/2014/chart" uri="{C3380CC4-5D6E-409C-BE32-E72D297353CC}">
              <c16:uniqueId val="{00000000-BC70-4968-9603-555299EE6B7E}"/>
            </c:ext>
          </c:extLst>
        </c:ser>
        <c:dLbls>
          <c:showLegendKey val="0"/>
          <c:showVal val="0"/>
          <c:showCatName val="0"/>
          <c:showSerName val="0"/>
          <c:showPercent val="0"/>
          <c:showBubbleSize val="0"/>
        </c:dLbls>
        <c:gapWidth val="219"/>
        <c:axId val="732577200"/>
        <c:axId val="734221344"/>
      </c:barChart>
      <c:catAx>
        <c:axId val="732577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734221344"/>
        <c:crosses val="autoZero"/>
        <c:auto val="1"/>
        <c:lblAlgn val="ctr"/>
        <c:lblOffset val="100"/>
        <c:noMultiLvlLbl val="0"/>
      </c:catAx>
      <c:valAx>
        <c:axId val="73422134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732577200"/>
        <c:crosses val="autoZero"/>
        <c:crossBetween val="between"/>
      </c:valAx>
      <c:spPr>
        <a:noFill/>
        <a:ln w="25400">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090E1-FCA7-4F2D-B170-4CD26A9BD37B}" type="datetime1">
              <a:rPr lang="zh-CN" altLang="en-US" smtClean="0"/>
              <a:t>2022/2/23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B03203-6553-484A-919D-D506FEFFD92A}"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BECD5-81E5-441E-B94A-3742A769D6DE}" type="datetime1">
              <a:rPr lang="zh-CN" altLang="en-US" smtClean="0"/>
              <a:t>2022/2/23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476C9-3623-459A-A6DB-660D3C90C607}"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6</a:t>
            </a:fld>
            <a:endParaRPr lang="zh-CN" altLang="en-US"/>
          </a:p>
        </p:txBody>
      </p:sp>
      <p:sp>
        <p:nvSpPr>
          <p:cNvPr id="6" name="日期占位符 5"/>
          <p:cNvSpPr>
            <a:spLocks noGrp="1"/>
          </p:cNvSpPr>
          <p:nvPr>
            <p:ph type="dt" idx="12"/>
          </p:nvPr>
        </p:nvSpPr>
        <p:spPr/>
        <p:txBody>
          <a:bodyPr/>
          <a:lstStyle/>
          <a:p>
            <a:fld id="{48EEDAB2-6B7E-49C0-B143-6255E7E4F6F8}" type="datetime1">
              <a:rPr lang="zh-CN" altLang="en-US" smtClean="0"/>
              <a:t>2022/2/23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19</a:t>
            </a:fld>
            <a:endParaRPr lang="zh-CN" altLang="en-US"/>
          </a:p>
        </p:txBody>
      </p:sp>
      <p:sp>
        <p:nvSpPr>
          <p:cNvPr id="6" name="日期占位符 5"/>
          <p:cNvSpPr>
            <a:spLocks noGrp="1"/>
          </p:cNvSpPr>
          <p:nvPr>
            <p:ph type="dt" idx="12"/>
          </p:nvPr>
        </p:nvSpPr>
        <p:spPr/>
        <p:txBody>
          <a:bodyPr/>
          <a:lstStyle/>
          <a:p>
            <a:fld id="{F80E2EC5-0CC8-4EB9-A6A8-6B0CC610BB18}" type="datetime1">
              <a:rPr lang="zh-CN" altLang="en-US" smtClean="0"/>
              <a:t>2022/2/23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20</a:t>
            </a:fld>
            <a:endParaRPr lang="zh-CN" altLang="en-US"/>
          </a:p>
        </p:txBody>
      </p:sp>
      <p:sp>
        <p:nvSpPr>
          <p:cNvPr id="6" name="日期占位符 5"/>
          <p:cNvSpPr>
            <a:spLocks noGrp="1"/>
          </p:cNvSpPr>
          <p:nvPr>
            <p:ph type="dt" idx="12"/>
          </p:nvPr>
        </p:nvSpPr>
        <p:spPr/>
        <p:txBody>
          <a:bodyPr/>
          <a:lstStyle/>
          <a:p>
            <a:fld id="{CDA3C5B4-AC34-413C-9DF2-13FC58B58744}" type="datetime1">
              <a:rPr lang="zh-CN" altLang="en-US" smtClean="0"/>
              <a:t>2022/2/23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21</a:t>
            </a:fld>
            <a:endParaRPr lang="zh-CN" altLang="en-US"/>
          </a:p>
        </p:txBody>
      </p:sp>
      <p:sp>
        <p:nvSpPr>
          <p:cNvPr id="6" name="日期占位符 5"/>
          <p:cNvSpPr>
            <a:spLocks noGrp="1"/>
          </p:cNvSpPr>
          <p:nvPr>
            <p:ph type="dt" idx="12"/>
          </p:nvPr>
        </p:nvSpPr>
        <p:spPr/>
        <p:txBody>
          <a:bodyPr/>
          <a:lstStyle/>
          <a:p>
            <a:fld id="{F80EF913-F4A2-4A74-9761-3630748241BF}" type="datetime1">
              <a:rPr lang="zh-CN" altLang="en-US" smtClean="0"/>
              <a:t>2022/2/23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22</a:t>
            </a:fld>
            <a:endParaRPr lang="zh-CN" altLang="en-US"/>
          </a:p>
        </p:txBody>
      </p:sp>
      <p:sp>
        <p:nvSpPr>
          <p:cNvPr id="6" name="日期占位符 5"/>
          <p:cNvSpPr>
            <a:spLocks noGrp="1"/>
          </p:cNvSpPr>
          <p:nvPr>
            <p:ph type="dt" idx="12"/>
          </p:nvPr>
        </p:nvSpPr>
        <p:spPr/>
        <p:txBody>
          <a:bodyPr/>
          <a:lstStyle/>
          <a:p>
            <a:fld id="{7EEFF525-9B7A-460D-BF93-D9A33AC74479}" type="datetime1">
              <a:rPr lang="zh-CN" altLang="en-US" smtClean="0"/>
              <a:t>2022/2/23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24</a:t>
            </a:fld>
            <a:endParaRPr lang="zh-CN" altLang="en-US"/>
          </a:p>
        </p:txBody>
      </p:sp>
      <p:sp>
        <p:nvSpPr>
          <p:cNvPr id="6" name="日期占位符 5"/>
          <p:cNvSpPr>
            <a:spLocks noGrp="1"/>
          </p:cNvSpPr>
          <p:nvPr>
            <p:ph type="dt" idx="12"/>
          </p:nvPr>
        </p:nvSpPr>
        <p:spPr/>
        <p:txBody>
          <a:bodyPr/>
          <a:lstStyle/>
          <a:p>
            <a:fld id="{E054BD87-A7E3-48D6-960B-CE915DC68159}" type="datetime1">
              <a:rPr lang="zh-CN" altLang="en-US" smtClean="0"/>
              <a:t>2022/2/23</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25</a:t>
            </a:fld>
            <a:endParaRPr lang="zh-CN" altLang="en-US"/>
          </a:p>
        </p:txBody>
      </p:sp>
      <p:sp>
        <p:nvSpPr>
          <p:cNvPr id="6" name="日期占位符 5"/>
          <p:cNvSpPr>
            <a:spLocks noGrp="1"/>
          </p:cNvSpPr>
          <p:nvPr>
            <p:ph type="dt" idx="12"/>
          </p:nvPr>
        </p:nvSpPr>
        <p:spPr/>
        <p:txBody>
          <a:bodyPr/>
          <a:lstStyle/>
          <a:p>
            <a:fld id="{9C0A4B0A-4683-4A52-9BC0-C3DA0E29024E}" type="datetime1">
              <a:rPr lang="zh-CN" altLang="en-US" smtClean="0"/>
              <a:t>2022/2/23</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26</a:t>
            </a:fld>
            <a:endParaRPr lang="zh-CN" altLang="en-US"/>
          </a:p>
        </p:txBody>
      </p:sp>
      <p:sp>
        <p:nvSpPr>
          <p:cNvPr id="6" name="日期占位符 5"/>
          <p:cNvSpPr>
            <a:spLocks noGrp="1"/>
          </p:cNvSpPr>
          <p:nvPr>
            <p:ph type="dt" idx="12"/>
          </p:nvPr>
        </p:nvSpPr>
        <p:spPr/>
        <p:txBody>
          <a:bodyPr/>
          <a:lstStyle/>
          <a:p>
            <a:fld id="{2FC9E84D-525B-49FE-A50D-5A4399BD2E3C}" type="datetime1">
              <a:rPr lang="zh-CN" altLang="en-US" smtClean="0"/>
              <a:t>2022/2/23</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27</a:t>
            </a:fld>
            <a:endParaRPr lang="zh-CN" altLang="en-US"/>
          </a:p>
        </p:txBody>
      </p:sp>
      <p:sp>
        <p:nvSpPr>
          <p:cNvPr id="6" name="日期占位符 5"/>
          <p:cNvSpPr>
            <a:spLocks noGrp="1"/>
          </p:cNvSpPr>
          <p:nvPr>
            <p:ph type="dt" idx="12"/>
          </p:nvPr>
        </p:nvSpPr>
        <p:spPr/>
        <p:txBody>
          <a:bodyPr/>
          <a:lstStyle/>
          <a:p>
            <a:fld id="{914CF277-4BD8-4862-9A80-DC8F06162258}" type="datetime1">
              <a:rPr lang="zh-CN" altLang="en-US" smtClean="0"/>
              <a:t>2022/2/23</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29</a:t>
            </a:fld>
            <a:endParaRPr lang="zh-CN" altLang="en-US"/>
          </a:p>
        </p:txBody>
      </p:sp>
      <p:sp>
        <p:nvSpPr>
          <p:cNvPr id="6" name="日期占位符 5"/>
          <p:cNvSpPr>
            <a:spLocks noGrp="1"/>
          </p:cNvSpPr>
          <p:nvPr>
            <p:ph type="dt" idx="12"/>
          </p:nvPr>
        </p:nvSpPr>
        <p:spPr/>
        <p:txBody>
          <a:bodyPr/>
          <a:lstStyle/>
          <a:p>
            <a:fld id="{7797FC54-95F4-4C3E-9BF5-2EBAD982BB81}" type="datetime1">
              <a:rPr lang="zh-CN" altLang="en-US" smtClean="0"/>
              <a:t>2022/2/23</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30</a:t>
            </a:fld>
            <a:endParaRPr lang="zh-CN" altLang="en-US"/>
          </a:p>
        </p:txBody>
      </p:sp>
      <p:sp>
        <p:nvSpPr>
          <p:cNvPr id="6" name="日期占位符 5"/>
          <p:cNvSpPr>
            <a:spLocks noGrp="1"/>
          </p:cNvSpPr>
          <p:nvPr>
            <p:ph type="dt" idx="12"/>
          </p:nvPr>
        </p:nvSpPr>
        <p:spPr/>
        <p:txBody>
          <a:bodyPr/>
          <a:lstStyle/>
          <a:p>
            <a:fld id="{8F42FEEC-FA59-4141-90E5-FF5870B2E9C3}" type="datetime1">
              <a:rPr lang="zh-CN" altLang="en-US" smtClean="0"/>
              <a:t>2022/2/23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7</a:t>
            </a:fld>
            <a:endParaRPr lang="zh-CN" altLang="en-US"/>
          </a:p>
        </p:txBody>
      </p:sp>
      <p:sp>
        <p:nvSpPr>
          <p:cNvPr id="6" name="日期占位符 5"/>
          <p:cNvSpPr>
            <a:spLocks noGrp="1"/>
          </p:cNvSpPr>
          <p:nvPr>
            <p:ph type="dt" idx="12"/>
          </p:nvPr>
        </p:nvSpPr>
        <p:spPr/>
        <p:txBody>
          <a:bodyPr/>
          <a:lstStyle/>
          <a:p>
            <a:fld id="{69D0D3A1-DB09-47AE-BB63-6778646A96A4}" type="datetime1">
              <a:rPr lang="zh-CN" altLang="en-US" smtClean="0"/>
              <a:t>2022/2/23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31</a:t>
            </a:fld>
            <a:endParaRPr lang="zh-CN" altLang="en-US"/>
          </a:p>
        </p:txBody>
      </p:sp>
      <p:sp>
        <p:nvSpPr>
          <p:cNvPr id="6" name="日期占位符 5"/>
          <p:cNvSpPr>
            <a:spLocks noGrp="1"/>
          </p:cNvSpPr>
          <p:nvPr>
            <p:ph type="dt" idx="12"/>
          </p:nvPr>
        </p:nvSpPr>
        <p:spPr/>
        <p:txBody>
          <a:bodyPr/>
          <a:lstStyle/>
          <a:p>
            <a:fld id="{24F3B8CE-90C9-4E56-A08E-5D68EAACED8E}" type="datetime1">
              <a:rPr lang="zh-CN" altLang="en-US" smtClean="0"/>
              <a:t>2022/2/23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32</a:t>
            </a:fld>
            <a:endParaRPr lang="zh-CN" altLang="en-US"/>
          </a:p>
        </p:txBody>
      </p:sp>
      <p:sp>
        <p:nvSpPr>
          <p:cNvPr id="6" name="日期占位符 5"/>
          <p:cNvSpPr>
            <a:spLocks noGrp="1"/>
          </p:cNvSpPr>
          <p:nvPr>
            <p:ph type="dt" idx="12"/>
          </p:nvPr>
        </p:nvSpPr>
        <p:spPr/>
        <p:txBody>
          <a:bodyPr/>
          <a:lstStyle/>
          <a:p>
            <a:fld id="{24B7E32D-9F80-4FE6-BE4C-AF729DA2053A}" type="datetime1">
              <a:rPr lang="zh-CN" altLang="en-US" smtClean="0"/>
              <a:t>2022/2/23</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34</a:t>
            </a:fld>
            <a:endParaRPr lang="zh-CN" altLang="en-US"/>
          </a:p>
        </p:txBody>
      </p:sp>
      <p:sp>
        <p:nvSpPr>
          <p:cNvPr id="6" name="日期占位符 5"/>
          <p:cNvSpPr>
            <a:spLocks noGrp="1"/>
          </p:cNvSpPr>
          <p:nvPr>
            <p:ph type="dt" idx="12"/>
          </p:nvPr>
        </p:nvSpPr>
        <p:spPr/>
        <p:txBody>
          <a:bodyPr/>
          <a:lstStyle/>
          <a:p>
            <a:fld id="{C7C0461A-ADF5-4BDD-A1FB-1EE424F7426C}" type="datetime1">
              <a:rPr lang="zh-CN" altLang="en-US" smtClean="0"/>
              <a:t>2022/2/23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35</a:t>
            </a:fld>
            <a:endParaRPr lang="zh-CN" altLang="en-US"/>
          </a:p>
        </p:txBody>
      </p:sp>
      <p:sp>
        <p:nvSpPr>
          <p:cNvPr id="6" name="日期占位符 5"/>
          <p:cNvSpPr>
            <a:spLocks noGrp="1"/>
          </p:cNvSpPr>
          <p:nvPr>
            <p:ph type="dt" idx="12"/>
          </p:nvPr>
        </p:nvSpPr>
        <p:spPr/>
        <p:txBody>
          <a:bodyPr/>
          <a:lstStyle/>
          <a:p>
            <a:fld id="{718F6DA6-B4A5-4D45-A105-0C089CC5C5CB}" type="datetime1">
              <a:rPr lang="zh-CN" altLang="en-US" smtClean="0"/>
              <a:t>2022/2/23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36</a:t>
            </a:fld>
            <a:endParaRPr lang="zh-CN" altLang="en-US"/>
          </a:p>
        </p:txBody>
      </p:sp>
      <p:sp>
        <p:nvSpPr>
          <p:cNvPr id="6" name="日期占位符 5"/>
          <p:cNvSpPr>
            <a:spLocks noGrp="1"/>
          </p:cNvSpPr>
          <p:nvPr>
            <p:ph type="dt" idx="12"/>
          </p:nvPr>
        </p:nvSpPr>
        <p:spPr/>
        <p:txBody>
          <a:bodyPr/>
          <a:lstStyle/>
          <a:p>
            <a:fld id="{1AD53A94-C26C-462A-9DDE-65E469A9718C}" type="datetime1">
              <a:rPr lang="zh-CN" altLang="en-US" smtClean="0"/>
              <a:t>2022/2/23</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37</a:t>
            </a:fld>
            <a:endParaRPr lang="zh-CN" altLang="en-US"/>
          </a:p>
        </p:txBody>
      </p:sp>
      <p:sp>
        <p:nvSpPr>
          <p:cNvPr id="6" name="日期占位符 5"/>
          <p:cNvSpPr>
            <a:spLocks noGrp="1"/>
          </p:cNvSpPr>
          <p:nvPr>
            <p:ph type="dt" idx="12"/>
          </p:nvPr>
        </p:nvSpPr>
        <p:spPr/>
        <p:txBody>
          <a:bodyPr/>
          <a:lstStyle/>
          <a:p>
            <a:fld id="{C655A4E6-39BB-48B4-BE5E-0AB5545FD508}" type="datetime1">
              <a:rPr lang="zh-CN" altLang="en-US" smtClean="0"/>
              <a:t>2022/2/23</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38</a:t>
            </a:fld>
            <a:endParaRPr lang="zh-CN" altLang="en-US"/>
          </a:p>
        </p:txBody>
      </p:sp>
      <p:sp>
        <p:nvSpPr>
          <p:cNvPr id="6" name="日期占位符 5"/>
          <p:cNvSpPr>
            <a:spLocks noGrp="1"/>
          </p:cNvSpPr>
          <p:nvPr>
            <p:ph type="dt" idx="12"/>
          </p:nvPr>
        </p:nvSpPr>
        <p:spPr/>
        <p:txBody>
          <a:bodyPr/>
          <a:lstStyle/>
          <a:p>
            <a:fld id="{11334F90-A713-4F00-82B9-CF7FC18EC5A3}" type="datetime1">
              <a:rPr lang="zh-CN" altLang="en-US" smtClean="0"/>
              <a:t>2022/2/23</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39</a:t>
            </a:fld>
            <a:endParaRPr lang="zh-CN" altLang="en-US"/>
          </a:p>
        </p:txBody>
      </p:sp>
      <p:sp>
        <p:nvSpPr>
          <p:cNvPr id="6" name="日期占位符 5"/>
          <p:cNvSpPr>
            <a:spLocks noGrp="1"/>
          </p:cNvSpPr>
          <p:nvPr>
            <p:ph type="dt" idx="12"/>
          </p:nvPr>
        </p:nvSpPr>
        <p:spPr/>
        <p:txBody>
          <a:bodyPr/>
          <a:lstStyle/>
          <a:p>
            <a:fld id="{5D435304-A122-436A-A6C8-82C27D040080}" type="datetime1">
              <a:rPr lang="zh-CN" altLang="en-US" smtClean="0"/>
              <a:t>2022/2/23</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41</a:t>
            </a:fld>
            <a:endParaRPr lang="zh-CN" altLang="en-US"/>
          </a:p>
        </p:txBody>
      </p:sp>
      <p:sp>
        <p:nvSpPr>
          <p:cNvPr id="6" name="日期占位符 5"/>
          <p:cNvSpPr>
            <a:spLocks noGrp="1"/>
          </p:cNvSpPr>
          <p:nvPr>
            <p:ph type="dt" idx="12"/>
          </p:nvPr>
        </p:nvSpPr>
        <p:spPr/>
        <p:txBody>
          <a:bodyPr/>
          <a:lstStyle/>
          <a:p>
            <a:fld id="{ED233555-681B-4D1D-B4A9-B14EF8EDEF7B}" type="datetime1">
              <a:rPr lang="zh-CN" altLang="en-US" smtClean="0"/>
              <a:t>2022/2/23</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43</a:t>
            </a:fld>
            <a:endParaRPr lang="zh-CN" altLang="en-US"/>
          </a:p>
        </p:txBody>
      </p:sp>
      <p:sp>
        <p:nvSpPr>
          <p:cNvPr id="6" name="日期占位符 5"/>
          <p:cNvSpPr>
            <a:spLocks noGrp="1"/>
          </p:cNvSpPr>
          <p:nvPr>
            <p:ph type="dt" idx="12"/>
          </p:nvPr>
        </p:nvSpPr>
        <p:spPr/>
        <p:txBody>
          <a:bodyPr/>
          <a:lstStyle/>
          <a:p>
            <a:fld id="{0DC50E7B-C88C-4811-BC9B-084482340831}" type="datetime1">
              <a:rPr lang="zh-CN" altLang="en-US" smtClean="0"/>
              <a:t>2022/2/23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10</a:t>
            </a:fld>
            <a:endParaRPr lang="zh-CN" altLang="en-US"/>
          </a:p>
        </p:txBody>
      </p:sp>
      <p:sp>
        <p:nvSpPr>
          <p:cNvPr id="6" name="日期占位符 5"/>
          <p:cNvSpPr>
            <a:spLocks noGrp="1"/>
          </p:cNvSpPr>
          <p:nvPr>
            <p:ph type="dt" idx="12"/>
          </p:nvPr>
        </p:nvSpPr>
        <p:spPr/>
        <p:txBody>
          <a:bodyPr/>
          <a:lstStyle/>
          <a:p>
            <a:fld id="{AAB1C4F3-336D-46CC-8F60-F66D492CB068}" type="datetime1">
              <a:rPr lang="zh-CN" altLang="en-US" smtClean="0"/>
              <a:t>2022/2/23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44</a:t>
            </a:fld>
            <a:endParaRPr lang="zh-CN" altLang="en-US"/>
          </a:p>
        </p:txBody>
      </p:sp>
      <p:sp>
        <p:nvSpPr>
          <p:cNvPr id="6" name="日期占位符 5"/>
          <p:cNvSpPr>
            <a:spLocks noGrp="1"/>
          </p:cNvSpPr>
          <p:nvPr>
            <p:ph type="dt" idx="12"/>
          </p:nvPr>
        </p:nvSpPr>
        <p:spPr/>
        <p:txBody>
          <a:bodyPr/>
          <a:lstStyle/>
          <a:p>
            <a:fld id="{B39E848A-744D-4B19-B292-06EA483ECA18}" type="datetime1">
              <a:rPr lang="zh-CN" altLang="en-US" smtClean="0"/>
              <a:t>2022/2/23</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46</a:t>
            </a:fld>
            <a:endParaRPr lang="zh-CN" altLang="en-US"/>
          </a:p>
        </p:txBody>
      </p:sp>
      <p:sp>
        <p:nvSpPr>
          <p:cNvPr id="6" name="日期占位符 5"/>
          <p:cNvSpPr>
            <a:spLocks noGrp="1"/>
          </p:cNvSpPr>
          <p:nvPr>
            <p:ph type="dt" idx="12"/>
          </p:nvPr>
        </p:nvSpPr>
        <p:spPr/>
        <p:txBody>
          <a:bodyPr/>
          <a:lstStyle/>
          <a:p>
            <a:fld id="{B38916E0-4F01-454C-886F-EB59516E44F2}" type="datetime1">
              <a:rPr lang="zh-CN" altLang="en-US" smtClean="0"/>
              <a:t>2022/2/23</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47</a:t>
            </a:fld>
            <a:endParaRPr lang="zh-CN" altLang="en-US"/>
          </a:p>
        </p:txBody>
      </p:sp>
      <p:sp>
        <p:nvSpPr>
          <p:cNvPr id="6" name="日期占位符 5"/>
          <p:cNvSpPr>
            <a:spLocks noGrp="1"/>
          </p:cNvSpPr>
          <p:nvPr>
            <p:ph type="dt" idx="12"/>
          </p:nvPr>
        </p:nvSpPr>
        <p:spPr/>
        <p:txBody>
          <a:bodyPr/>
          <a:lstStyle/>
          <a:p>
            <a:fld id="{84E68002-4297-490D-949D-E9D69BD253B7}" type="datetime1">
              <a:rPr lang="zh-CN" altLang="en-US" smtClean="0"/>
              <a:t>2022/2/23</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48</a:t>
            </a:fld>
            <a:endParaRPr lang="zh-CN" altLang="en-US"/>
          </a:p>
        </p:txBody>
      </p:sp>
      <p:sp>
        <p:nvSpPr>
          <p:cNvPr id="6" name="日期占位符 5"/>
          <p:cNvSpPr>
            <a:spLocks noGrp="1"/>
          </p:cNvSpPr>
          <p:nvPr>
            <p:ph type="dt" idx="12"/>
          </p:nvPr>
        </p:nvSpPr>
        <p:spPr/>
        <p:txBody>
          <a:bodyPr/>
          <a:lstStyle/>
          <a:p>
            <a:fld id="{0CF157DA-8C2A-46A5-B78D-EA0C434B6105}" type="datetime1">
              <a:rPr lang="zh-CN" altLang="en-US" smtClean="0"/>
              <a:t>2022/2/23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12</a:t>
            </a:fld>
            <a:endParaRPr lang="zh-CN" altLang="en-US"/>
          </a:p>
        </p:txBody>
      </p:sp>
      <p:sp>
        <p:nvSpPr>
          <p:cNvPr id="6" name="日期占位符 5"/>
          <p:cNvSpPr>
            <a:spLocks noGrp="1"/>
          </p:cNvSpPr>
          <p:nvPr>
            <p:ph type="dt" idx="12"/>
          </p:nvPr>
        </p:nvSpPr>
        <p:spPr/>
        <p:txBody>
          <a:bodyPr/>
          <a:lstStyle/>
          <a:p>
            <a:fld id="{73FEEE68-6D66-457F-942D-D6F00479C4BA}" type="datetime1">
              <a:rPr lang="zh-CN" altLang="en-US" smtClean="0"/>
              <a:t>2022/2/23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13</a:t>
            </a:fld>
            <a:endParaRPr lang="zh-CN" altLang="en-US"/>
          </a:p>
        </p:txBody>
      </p:sp>
      <p:sp>
        <p:nvSpPr>
          <p:cNvPr id="6" name="日期占位符 5"/>
          <p:cNvSpPr>
            <a:spLocks noGrp="1"/>
          </p:cNvSpPr>
          <p:nvPr>
            <p:ph type="dt" idx="12"/>
          </p:nvPr>
        </p:nvSpPr>
        <p:spPr/>
        <p:txBody>
          <a:bodyPr/>
          <a:lstStyle/>
          <a:p>
            <a:fld id="{A5104336-2F25-4B73-8685-21075657CC31}" type="datetime1">
              <a:rPr lang="zh-CN" altLang="en-US" smtClean="0"/>
              <a:t>2022/2/23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14</a:t>
            </a:fld>
            <a:endParaRPr lang="zh-CN" altLang="en-US"/>
          </a:p>
        </p:txBody>
      </p:sp>
      <p:sp>
        <p:nvSpPr>
          <p:cNvPr id="6" name="日期占位符 5"/>
          <p:cNvSpPr>
            <a:spLocks noGrp="1"/>
          </p:cNvSpPr>
          <p:nvPr>
            <p:ph type="dt" idx="12"/>
          </p:nvPr>
        </p:nvSpPr>
        <p:spPr/>
        <p:txBody>
          <a:bodyPr/>
          <a:lstStyle/>
          <a:p>
            <a:fld id="{1334668E-CEC4-45C4-BE07-6EC2C874F43D}" type="datetime1">
              <a:rPr lang="zh-CN" altLang="en-US" smtClean="0"/>
              <a:t>2022/2/23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15</a:t>
            </a:fld>
            <a:endParaRPr lang="zh-CN" altLang="en-US"/>
          </a:p>
        </p:txBody>
      </p:sp>
      <p:sp>
        <p:nvSpPr>
          <p:cNvPr id="6" name="日期占位符 5"/>
          <p:cNvSpPr>
            <a:spLocks noGrp="1"/>
          </p:cNvSpPr>
          <p:nvPr>
            <p:ph type="dt" idx="12"/>
          </p:nvPr>
        </p:nvSpPr>
        <p:spPr/>
        <p:txBody>
          <a:bodyPr/>
          <a:lstStyle/>
          <a:p>
            <a:fld id="{486DC5B9-AF23-4039-B4C7-19A138BB7008}" type="datetime1">
              <a:rPr lang="zh-CN" altLang="en-US" smtClean="0"/>
              <a:t>2022/2/23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17</a:t>
            </a:fld>
            <a:endParaRPr lang="zh-CN" altLang="en-US"/>
          </a:p>
        </p:txBody>
      </p:sp>
      <p:sp>
        <p:nvSpPr>
          <p:cNvPr id="6" name="日期占位符 5"/>
          <p:cNvSpPr>
            <a:spLocks noGrp="1"/>
          </p:cNvSpPr>
          <p:nvPr>
            <p:ph type="dt" idx="12"/>
          </p:nvPr>
        </p:nvSpPr>
        <p:spPr/>
        <p:txBody>
          <a:bodyPr/>
          <a:lstStyle/>
          <a:p>
            <a:fld id="{EC4F0625-B487-4884-BE50-B3EB0700D4A5}" type="datetime1">
              <a:rPr lang="zh-CN" altLang="en-US" smtClean="0"/>
              <a:t>2022/2/23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9BC476C9-3623-459A-A6DB-660D3C90C607}" type="slidenum">
              <a:rPr lang="zh-CN" altLang="en-US" smtClean="0"/>
              <a:t>18</a:t>
            </a:fld>
            <a:endParaRPr lang="zh-CN" altLang="en-US"/>
          </a:p>
        </p:txBody>
      </p:sp>
      <p:sp>
        <p:nvSpPr>
          <p:cNvPr id="6" name="日期占位符 5"/>
          <p:cNvSpPr>
            <a:spLocks noGrp="1"/>
          </p:cNvSpPr>
          <p:nvPr>
            <p:ph type="dt" idx="12"/>
          </p:nvPr>
        </p:nvSpPr>
        <p:spPr/>
        <p:txBody>
          <a:bodyPr/>
          <a:lstStyle/>
          <a:p>
            <a:fld id="{B18FAF6A-D3AD-4DE5-B790-8C4C68435A6A}" type="datetime1">
              <a:rPr lang="zh-CN" altLang="en-US" smtClean="0"/>
              <a:t>2022/2/23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1">
    <p:bg>
      <p:bgPr>
        <a:pattFill prst="ltUpDiag">
          <a:fgClr>
            <a:schemeClr val="accent4">
              <a:lumMod val="95000"/>
            </a:schemeClr>
          </a:fgClr>
          <a:bgClr>
            <a:schemeClr val="bg1"/>
          </a:bgClr>
        </a:pattFill>
        <a:effectLst/>
      </p:bgPr>
    </p:bg>
    <p:spTree>
      <p:nvGrpSpPr>
        <p:cNvPr id="1" name=""/>
        <p:cNvGrpSpPr/>
        <p:nvPr/>
      </p:nvGrpSpPr>
      <p:grpSpPr>
        <a:xfrm>
          <a:off x="0" y="0"/>
          <a:ext cx="0" cy="0"/>
          <a:chOff x="0" y="0"/>
          <a:chExt cx="0" cy="0"/>
        </a:xfrm>
      </p:grpSpPr>
      <p:sp>
        <p:nvSpPr>
          <p:cNvPr id="13" name="图片占位符 12"/>
          <p:cNvSpPr>
            <a:spLocks noGrp="1"/>
          </p:cNvSpPr>
          <p:nvPr>
            <p:ph type="pic" sz="quarter" idx="24"/>
          </p:nvPr>
        </p:nvSpPr>
        <p:spPr>
          <a:xfrm>
            <a:off x="0" y="0"/>
            <a:ext cx="12192000" cy="2917371"/>
          </a:xfrm>
          <a:prstGeom prst="rect">
            <a:avLst/>
          </a:prstGeom>
        </p:spPr>
        <p:txBody>
          <a:bodyPr/>
          <a:lstStyle>
            <a:lvl1pPr marL="0" indent="0">
              <a:buNone/>
              <a:defRPr/>
            </a:lvl1pPr>
          </a:lstStyle>
          <a:p>
            <a:endParaRPr lang="zh-CN" altLang="en-US" dirty="0"/>
          </a:p>
        </p:txBody>
      </p:sp>
      <p:sp>
        <p:nvSpPr>
          <p:cNvPr id="14" name="标题 13"/>
          <p:cNvSpPr>
            <a:spLocks noGrp="1"/>
          </p:cNvSpPr>
          <p:nvPr>
            <p:ph type="title"/>
          </p:nvPr>
        </p:nvSpPr>
        <p:spPr>
          <a:xfrm>
            <a:off x="1375562" y="3594100"/>
            <a:ext cx="9440876" cy="923797"/>
          </a:xfrm>
          <a:prstGeom prst="rect">
            <a:avLst/>
          </a:prstGeom>
        </p:spPr>
        <p:txBody>
          <a:bodyPr/>
          <a:lstStyle>
            <a:lvl1pPr algn="dist" defTabSz="914400" rtl="0" eaLnBrk="1" latinLnBrk="0" hangingPunct="1">
              <a:lnSpc>
                <a:spcPct val="90000"/>
              </a:lnSpc>
              <a:spcBef>
                <a:spcPct val="0"/>
              </a:spcBef>
              <a:buNone/>
              <a:defRPr lang="zh-CN" altLang="en-US" sz="5400" b="1" kern="1200" dirty="0">
                <a:solidFill>
                  <a:schemeClr val="accent1"/>
                </a:solidFill>
                <a:latin typeface="+mj-lt"/>
                <a:ea typeface="+mj-ea"/>
                <a:cs typeface="+mj-cs"/>
              </a:defRPr>
            </a:lvl1pPr>
          </a:lstStyle>
          <a:p>
            <a:r>
              <a:rPr lang="zh-CN" altLang="en-US" dirty="0"/>
              <a:t>单击此处编辑母版标题样式</a:t>
            </a:r>
          </a:p>
        </p:txBody>
      </p:sp>
      <p:grpSp>
        <p:nvGrpSpPr>
          <p:cNvPr id="23" name="组合 22"/>
          <p:cNvGrpSpPr/>
          <p:nvPr userDrawn="1"/>
        </p:nvGrpSpPr>
        <p:grpSpPr>
          <a:xfrm>
            <a:off x="2903" y="6438900"/>
            <a:ext cx="12192000" cy="419100"/>
            <a:chOff x="0" y="1600198"/>
            <a:chExt cx="12192000" cy="290464"/>
          </a:xfrm>
        </p:grpSpPr>
        <p:sp>
          <p:nvSpPr>
            <p:cNvPr id="24" name="矩形 23"/>
            <p:cNvSpPr/>
            <p:nvPr/>
          </p:nvSpPr>
          <p:spPr>
            <a:xfrm>
              <a:off x="0" y="1600198"/>
              <a:ext cx="12192000" cy="209347"/>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25" name="矩形 24"/>
            <p:cNvSpPr/>
            <p:nvPr/>
          </p:nvSpPr>
          <p:spPr>
            <a:xfrm>
              <a:off x="0" y="1653705"/>
              <a:ext cx="12192000" cy="23695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grpSp>
      <p:pic>
        <p:nvPicPr>
          <p:cNvPr id="29" name="图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30" name="图片 29"/>
          <p:cNvPicPr>
            <a:picLocks noChangeAspect="1"/>
          </p:cNvPicPr>
          <p:nvPr userDrawn="1"/>
        </p:nvPicPr>
        <p:blipFill rotWithShape="1">
          <a:blip r:embed="rId3"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cxnSp>
        <p:nvCxnSpPr>
          <p:cNvPr id="9" name="直接连接符 8"/>
          <p:cNvCxnSpPr/>
          <p:nvPr userDrawn="1"/>
        </p:nvCxnSpPr>
        <p:spPr>
          <a:xfrm flipH="1">
            <a:off x="60546" y="6669360"/>
            <a:ext cx="10643966" cy="0"/>
          </a:xfrm>
          <a:prstGeom prst="line">
            <a:avLst/>
          </a:prstGeom>
          <a:ln w="15875">
            <a:gradFill flip="none" rotWithShape="1">
              <a:gsLst>
                <a:gs pos="100000">
                  <a:schemeClr val="accent1">
                    <a:lumMod val="5000"/>
                    <a:lumOff val="95000"/>
                  </a:schemeClr>
                </a:gs>
                <a:gs pos="0">
                  <a:schemeClr val="accent1"/>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个数据图表">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19050" y="-47411"/>
            <a:ext cx="12192000" cy="883768"/>
          </a:xfrm>
          <a:prstGeom prst="rect">
            <a:avLst/>
          </a:prstGeom>
        </p:spPr>
      </p:pic>
      <p:sp>
        <p:nvSpPr>
          <p:cNvPr id="19" name="矩形 18"/>
          <p:cNvSpPr/>
          <p:nvPr userDrawn="1"/>
        </p:nvSpPr>
        <p:spPr>
          <a:xfrm>
            <a:off x="-19050" y="-46214"/>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菱形 19"/>
          <p:cNvSpPr/>
          <p:nvPr userDrawn="1"/>
        </p:nvSpPr>
        <p:spPr>
          <a:xfrm>
            <a:off x="425450"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文本框 25"/>
          <p:cNvSpPr txBox="1"/>
          <p:nvPr userDrawn="1"/>
        </p:nvSpPr>
        <p:spPr>
          <a:xfrm>
            <a:off x="9696450"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27" name="标题 13"/>
          <p:cNvSpPr>
            <a:spLocks noGrp="1"/>
          </p:cNvSpPr>
          <p:nvPr>
            <p:ph type="title"/>
          </p:nvPr>
        </p:nvSpPr>
        <p:spPr>
          <a:xfrm>
            <a:off x="724218"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3" name="图表占位符 2"/>
          <p:cNvSpPr>
            <a:spLocks noGrp="1"/>
          </p:cNvSpPr>
          <p:nvPr>
            <p:ph type="chart" sz="quarter" idx="24"/>
          </p:nvPr>
        </p:nvSpPr>
        <p:spPr>
          <a:xfrm>
            <a:off x="723900" y="1376363"/>
            <a:ext cx="5372100" cy="4357687"/>
          </a:xfrm>
          <a:prstGeom prst="rect">
            <a:avLst/>
          </a:prstGeom>
        </p:spPr>
        <p:txBody>
          <a:bodyPr/>
          <a:lstStyle/>
          <a:p>
            <a:endParaRPr lang="zh-CN" altLang="en-US"/>
          </a:p>
        </p:txBody>
      </p:sp>
      <p:sp>
        <p:nvSpPr>
          <p:cNvPr id="23" name="矩形 22">
            <a:extLst>
              <a:ext uri="{FF2B5EF4-FFF2-40B4-BE49-F238E27FC236}">
                <a16:creationId xmlns:a16="http://schemas.microsoft.com/office/drawing/2014/main" id="{5D99A2D3-FD9D-4F53-AA8A-00774342861F}"/>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28" name="矩形 27">
            <a:extLst>
              <a:ext uri="{FF2B5EF4-FFF2-40B4-BE49-F238E27FC236}">
                <a16:creationId xmlns:a16="http://schemas.microsoft.com/office/drawing/2014/main" id="{A80AF9AC-90E2-4ABA-B449-36E0E78DEE17}"/>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29" name="日期占位符 3">
            <a:extLst>
              <a:ext uri="{FF2B5EF4-FFF2-40B4-BE49-F238E27FC236}">
                <a16:creationId xmlns:a16="http://schemas.microsoft.com/office/drawing/2014/main" id="{B80A42CC-64CB-4D7D-936A-1E4E1D1E702C}"/>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30" name="页脚占位符 4">
            <a:extLst>
              <a:ext uri="{FF2B5EF4-FFF2-40B4-BE49-F238E27FC236}">
                <a16:creationId xmlns:a16="http://schemas.microsoft.com/office/drawing/2014/main" id="{7B907568-1654-4B78-8F20-6A8161E8F38F}"/>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33" name="图片 32">
            <a:extLst>
              <a:ext uri="{FF2B5EF4-FFF2-40B4-BE49-F238E27FC236}">
                <a16:creationId xmlns:a16="http://schemas.microsoft.com/office/drawing/2014/main" id="{83CAE7CA-F1A9-4AD9-BB33-C67FCF52C8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34" name="图片 33">
            <a:extLst>
              <a:ext uri="{FF2B5EF4-FFF2-40B4-BE49-F238E27FC236}">
                <a16:creationId xmlns:a16="http://schemas.microsoft.com/office/drawing/2014/main" id="{483D171E-1A57-414C-97EE-DB13AA8707B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个数据图表页">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19050" y="-47411"/>
            <a:ext cx="12192000" cy="883768"/>
          </a:xfrm>
          <a:prstGeom prst="rect">
            <a:avLst/>
          </a:prstGeom>
        </p:spPr>
      </p:pic>
      <p:sp>
        <p:nvSpPr>
          <p:cNvPr id="19" name="矩形 18"/>
          <p:cNvSpPr/>
          <p:nvPr userDrawn="1"/>
        </p:nvSpPr>
        <p:spPr>
          <a:xfrm>
            <a:off x="-19050" y="-46214"/>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菱形 19"/>
          <p:cNvSpPr/>
          <p:nvPr userDrawn="1"/>
        </p:nvSpPr>
        <p:spPr>
          <a:xfrm>
            <a:off x="425450"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文本框 25"/>
          <p:cNvSpPr txBox="1"/>
          <p:nvPr userDrawn="1"/>
        </p:nvSpPr>
        <p:spPr>
          <a:xfrm>
            <a:off x="9696450"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27" name="标题 13"/>
          <p:cNvSpPr>
            <a:spLocks noGrp="1"/>
          </p:cNvSpPr>
          <p:nvPr>
            <p:ph type="title"/>
          </p:nvPr>
        </p:nvSpPr>
        <p:spPr>
          <a:xfrm>
            <a:off x="724218"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30" name="图表占位符 2"/>
          <p:cNvSpPr>
            <a:spLocks noGrp="1"/>
          </p:cNvSpPr>
          <p:nvPr>
            <p:ph type="chart" sz="quarter" idx="25"/>
          </p:nvPr>
        </p:nvSpPr>
        <p:spPr>
          <a:xfrm>
            <a:off x="2188808" y="929909"/>
            <a:ext cx="2577665" cy="2634565"/>
          </a:xfrm>
          <a:prstGeom prst="rect">
            <a:avLst/>
          </a:prstGeom>
        </p:spPr>
        <p:txBody>
          <a:bodyPr/>
          <a:lstStyle>
            <a:lvl1pPr marL="0" indent="0">
              <a:buNone/>
              <a:defRPr/>
            </a:lvl1pPr>
          </a:lstStyle>
          <a:p>
            <a:endParaRPr lang="zh-CN" altLang="en-US" dirty="0"/>
          </a:p>
        </p:txBody>
      </p:sp>
      <p:sp>
        <p:nvSpPr>
          <p:cNvPr id="33" name="图表占位符 2"/>
          <p:cNvSpPr>
            <a:spLocks noGrp="1"/>
          </p:cNvSpPr>
          <p:nvPr>
            <p:ph type="chart" sz="quarter" idx="26"/>
          </p:nvPr>
        </p:nvSpPr>
        <p:spPr>
          <a:xfrm>
            <a:off x="7389077" y="929909"/>
            <a:ext cx="2577665" cy="2634565"/>
          </a:xfrm>
          <a:prstGeom prst="rect">
            <a:avLst/>
          </a:prstGeom>
        </p:spPr>
        <p:txBody>
          <a:bodyPr/>
          <a:lstStyle>
            <a:lvl1pPr marL="0" indent="0">
              <a:buNone/>
              <a:defRPr/>
            </a:lvl1pPr>
          </a:lstStyle>
          <a:p>
            <a:endParaRPr lang="zh-CN" altLang="en-US" dirty="0"/>
          </a:p>
        </p:txBody>
      </p:sp>
      <p:sp>
        <p:nvSpPr>
          <p:cNvPr id="34" name="图表占位符 2"/>
          <p:cNvSpPr>
            <a:spLocks noGrp="1"/>
          </p:cNvSpPr>
          <p:nvPr>
            <p:ph type="chart" sz="quarter" idx="27"/>
          </p:nvPr>
        </p:nvSpPr>
        <p:spPr>
          <a:xfrm>
            <a:off x="4819650" y="3603171"/>
            <a:ext cx="2524488" cy="2634565"/>
          </a:xfrm>
          <a:prstGeom prst="rect">
            <a:avLst/>
          </a:prstGeom>
        </p:spPr>
        <p:txBody>
          <a:bodyPr/>
          <a:lstStyle>
            <a:lvl1pPr marL="0" indent="0">
              <a:buNone/>
              <a:defRPr/>
            </a:lvl1pPr>
          </a:lstStyle>
          <a:p>
            <a:endParaRPr lang="zh-CN" altLang="en-US" dirty="0"/>
          </a:p>
        </p:txBody>
      </p:sp>
      <p:sp>
        <p:nvSpPr>
          <p:cNvPr id="23" name="矩形 22">
            <a:extLst>
              <a:ext uri="{FF2B5EF4-FFF2-40B4-BE49-F238E27FC236}">
                <a16:creationId xmlns:a16="http://schemas.microsoft.com/office/drawing/2014/main" id="{24B48A11-ADE3-401E-9CAD-80EB3A114354}"/>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31" name="矩形 30">
            <a:extLst>
              <a:ext uri="{FF2B5EF4-FFF2-40B4-BE49-F238E27FC236}">
                <a16:creationId xmlns:a16="http://schemas.microsoft.com/office/drawing/2014/main" id="{1748B49F-CD40-4C2B-AA54-45DBE9785647}"/>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35" name="日期占位符 3">
            <a:extLst>
              <a:ext uri="{FF2B5EF4-FFF2-40B4-BE49-F238E27FC236}">
                <a16:creationId xmlns:a16="http://schemas.microsoft.com/office/drawing/2014/main" id="{E547640E-9EAF-4CDE-8D6B-0480F685D913}"/>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36" name="页脚占位符 4">
            <a:extLst>
              <a:ext uri="{FF2B5EF4-FFF2-40B4-BE49-F238E27FC236}">
                <a16:creationId xmlns:a16="http://schemas.microsoft.com/office/drawing/2014/main" id="{A4701C5B-367B-43D2-94FE-EE74D08768F5}"/>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38" name="图片 37">
            <a:extLst>
              <a:ext uri="{FF2B5EF4-FFF2-40B4-BE49-F238E27FC236}">
                <a16:creationId xmlns:a16="http://schemas.microsoft.com/office/drawing/2014/main" id="{96FF118E-210D-4C10-966C-F09513975C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39" name="图片 38">
            <a:extLst>
              <a:ext uri="{FF2B5EF4-FFF2-40B4-BE49-F238E27FC236}">
                <a16:creationId xmlns:a16="http://schemas.microsoft.com/office/drawing/2014/main" id="{400BFAD1-C757-4737-89D5-E852CCDF556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文本+1张图片页">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0" name="图片占位符 9"/>
          <p:cNvSpPr>
            <a:spLocks noGrp="1"/>
          </p:cNvSpPr>
          <p:nvPr>
            <p:ph type="pic" sz="quarter" idx="24"/>
          </p:nvPr>
        </p:nvSpPr>
        <p:spPr>
          <a:xfrm>
            <a:off x="425450" y="1376363"/>
            <a:ext cx="3957638" cy="4357687"/>
          </a:xfrm>
          <a:prstGeom prst="rect">
            <a:avLst/>
          </a:prstGeom>
        </p:spPr>
        <p:txBody>
          <a:bodyPr/>
          <a:lstStyle>
            <a:lvl1pPr marL="0" indent="0">
              <a:buNone/>
              <a:defRPr/>
            </a:lvl1pPr>
          </a:lstStyle>
          <a:p>
            <a:endParaRPr lang="zh-CN" altLang="en-US" dirty="0"/>
          </a:p>
        </p:txBody>
      </p:sp>
      <p:pic>
        <p:nvPicPr>
          <p:cNvPr id="60" name="图片 59"/>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4302" y="-47411"/>
            <a:ext cx="12196302" cy="883768"/>
          </a:xfrm>
          <a:prstGeom prst="rect">
            <a:avLst/>
          </a:prstGeom>
        </p:spPr>
      </p:pic>
      <p:sp>
        <p:nvSpPr>
          <p:cNvPr id="61" name="矩形 60"/>
          <p:cNvSpPr/>
          <p:nvPr userDrawn="1"/>
        </p:nvSpPr>
        <p:spPr>
          <a:xfrm>
            <a:off x="0" y="-47411"/>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2" name="菱形 61"/>
          <p:cNvSpPr/>
          <p:nvPr userDrawn="1"/>
        </p:nvSpPr>
        <p:spPr>
          <a:xfrm>
            <a:off x="440198"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3" name="文本框 62"/>
          <p:cNvSpPr txBox="1"/>
          <p:nvPr userDrawn="1"/>
        </p:nvSpPr>
        <p:spPr>
          <a:xfrm>
            <a:off x="9711198"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64" name="标题 13"/>
          <p:cNvSpPr>
            <a:spLocks noGrp="1"/>
          </p:cNvSpPr>
          <p:nvPr>
            <p:ph type="title"/>
          </p:nvPr>
        </p:nvSpPr>
        <p:spPr>
          <a:xfrm>
            <a:off x="738966"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19" name="矩形 18">
            <a:extLst>
              <a:ext uri="{FF2B5EF4-FFF2-40B4-BE49-F238E27FC236}">
                <a16:creationId xmlns:a16="http://schemas.microsoft.com/office/drawing/2014/main" id="{A0311858-6ECE-4AB6-A274-336D3B407A78}"/>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24" name="矩形 23">
            <a:extLst>
              <a:ext uri="{FF2B5EF4-FFF2-40B4-BE49-F238E27FC236}">
                <a16:creationId xmlns:a16="http://schemas.microsoft.com/office/drawing/2014/main" id="{7B4A3E99-A25D-4D93-82D9-100B38DB9360}"/>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25" name="日期占位符 3">
            <a:extLst>
              <a:ext uri="{FF2B5EF4-FFF2-40B4-BE49-F238E27FC236}">
                <a16:creationId xmlns:a16="http://schemas.microsoft.com/office/drawing/2014/main" id="{0F8B2BAE-CF4B-4B2F-BCF4-0171FFFF9B5A}"/>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26" name="页脚占位符 4">
            <a:extLst>
              <a:ext uri="{FF2B5EF4-FFF2-40B4-BE49-F238E27FC236}">
                <a16:creationId xmlns:a16="http://schemas.microsoft.com/office/drawing/2014/main" id="{71CE7D66-A7F3-4A58-9C96-A49F24C49CAB}"/>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28" name="图片 27">
            <a:extLst>
              <a:ext uri="{FF2B5EF4-FFF2-40B4-BE49-F238E27FC236}">
                <a16:creationId xmlns:a16="http://schemas.microsoft.com/office/drawing/2014/main" id="{90937E63-7B19-4DE1-B856-CCD0AA9BFE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29" name="图片 28">
            <a:extLst>
              <a:ext uri="{FF2B5EF4-FFF2-40B4-BE49-F238E27FC236}">
                <a16:creationId xmlns:a16="http://schemas.microsoft.com/office/drawing/2014/main" id="{525D79D0-5FD1-4A98-BFF4-E9959F42C88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张图片页">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4302" y="-47411"/>
            <a:ext cx="12196302" cy="883768"/>
          </a:xfrm>
          <a:prstGeom prst="rect">
            <a:avLst/>
          </a:prstGeom>
        </p:spPr>
      </p:pic>
      <p:sp>
        <p:nvSpPr>
          <p:cNvPr id="16" name="矩形 15"/>
          <p:cNvSpPr/>
          <p:nvPr userDrawn="1"/>
        </p:nvSpPr>
        <p:spPr>
          <a:xfrm>
            <a:off x="0" y="-47411"/>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菱形 17"/>
          <p:cNvSpPr/>
          <p:nvPr userDrawn="1"/>
        </p:nvSpPr>
        <p:spPr>
          <a:xfrm>
            <a:off x="440198"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文本框 20"/>
          <p:cNvSpPr txBox="1"/>
          <p:nvPr userDrawn="1"/>
        </p:nvSpPr>
        <p:spPr>
          <a:xfrm>
            <a:off x="9711198"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22" name="标题 13"/>
          <p:cNvSpPr>
            <a:spLocks noGrp="1"/>
          </p:cNvSpPr>
          <p:nvPr>
            <p:ph type="title"/>
          </p:nvPr>
        </p:nvSpPr>
        <p:spPr>
          <a:xfrm>
            <a:off x="738966"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45" name="图片占位符 44"/>
          <p:cNvSpPr>
            <a:spLocks noGrp="1"/>
          </p:cNvSpPr>
          <p:nvPr>
            <p:ph type="pic" sz="quarter" idx="24"/>
          </p:nvPr>
        </p:nvSpPr>
        <p:spPr>
          <a:xfrm>
            <a:off x="951390" y="1592263"/>
            <a:ext cx="1858763" cy="1858763"/>
          </a:xfrm>
          <a:custGeom>
            <a:avLst/>
            <a:gdLst>
              <a:gd name="connsiteX0" fmla="*/ 1245466 w 2490932"/>
              <a:gd name="connsiteY0" fmla="*/ 0 h 2490932"/>
              <a:gd name="connsiteX1" fmla="*/ 2490932 w 2490932"/>
              <a:gd name="connsiteY1" fmla="*/ 1245466 h 2490932"/>
              <a:gd name="connsiteX2" fmla="*/ 1245466 w 2490932"/>
              <a:gd name="connsiteY2" fmla="*/ 2490932 h 2490932"/>
              <a:gd name="connsiteX3" fmla="*/ 0 w 2490932"/>
              <a:gd name="connsiteY3" fmla="*/ 1245466 h 2490932"/>
              <a:gd name="connsiteX4" fmla="*/ 1245466 w 2490932"/>
              <a:gd name="connsiteY4" fmla="*/ 0 h 249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932" h="2490932">
                <a:moveTo>
                  <a:pt x="1245466" y="0"/>
                </a:moveTo>
                <a:cubicBezTo>
                  <a:pt x="1933318" y="0"/>
                  <a:pt x="2490932" y="557614"/>
                  <a:pt x="2490932" y="1245466"/>
                </a:cubicBezTo>
                <a:cubicBezTo>
                  <a:pt x="2490932" y="1933318"/>
                  <a:pt x="1933318" y="2490932"/>
                  <a:pt x="1245466" y="2490932"/>
                </a:cubicBezTo>
                <a:cubicBezTo>
                  <a:pt x="557614" y="2490932"/>
                  <a:pt x="0" y="1933318"/>
                  <a:pt x="0" y="1245466"/>
                </a:cubicBezTo>
                <a:cubicBezTo>
                  <a:pt x="0" y="557614"/>
                  <a:pt x="557614" y="0"/>
                  <a:pt x="1245466" y="0"/>
                </a:cubicBezTo>
                <a:close/>
              </a:path>
            </a:pathLst>
          </a:custGeom>
        </p:spPr>
        <p:txBody>
          <a:bodyPr wrap="square">
            <a:noAutofit/>
          </a:bodyPr>
          <a:lstStyle/>
          <a:p>
            <a:endParaRPr lang="zh-CN" altLang="en-US"/>
          </a:p>
        </p:txBody>
      </p:sp>
      <p:sp>
        <p:nvSpPr>
          <p:cNvPr id="46" name="图片占位符 45"/>
          <p:cNvSpPr>
            <a:spLocks noGrp="1"/>
          </p:cNvSpPr>
          <p:nvPr>
            <p:ph type="pic" sz="quarter" idx="25"/>
          </p:nvPr>
        </p:nvSpPr>
        <p:spPr>
          <a:xfrm>
            <a:off x="3761543" y="1592263"/>
            <a:ext cx="1858763" cy="1858763"/>
          </a:xfrm>
          <a:custGeom>
            <a:avLst/>
            <a:gdLst>
              <a:gd name="connsiteX0" fmla="*/ 1245466 w 2490932"/>
              <a:gd name="connsiteY0" fmla="*/ 0 h 2490932"/>
              <a:gd name="connsiteX1" fmla="*/ 2490932 w 2490932"/>
              <a:gd name="connsiteY1" fmla="*/ 1245466 h 2490932"/>
              <a:gd name="connsiteX2" fmla="*/ 1245466 w 2490932"/>
              <a:gd name="connsiteY2" fmla="*/ 2490932 h 2490932"/>
              <a:gd name="connsiteX3" fmla="*/ 0 w 2490932"/>
              <a:gd name="connsiteY3" fmla="*/ 1245466 h 2490932"/>
              <a:gd name="connsiteX4" fmla="*/ 1245466 w 2490932"/>
              <a:gd name="connsiteY4" fmla="*/ 0 h 249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932" h="2490932">
                <a:moveTo>
                  <a:pt x="1245466" y="0"/>
                </a:moveTo>
                <a:cubicBezTo>
                  <a:pt x="1933318" y="0"/>
                  <a:pt x="2490932" y="557614"/>
                  <a:pt x="2490932" y="1245466"/>
                </a:cubicBezTo>
                <a:cubicBezTo>
                  <a:pt x="2490932" y="1933318"/>
                  <a:pt x="1933318" y="2490932"/>
                  <a:pt x="1245466" y="2490932"/>
                </a:cubicBezTo>
                <a:cubicBezTo>
                  <a:pt x="557614" y="2490932"/>
                  <a:pt x="0" y="1933318"/>
                  <a:pt x="0" y="1245466"/>
                </a:cubicBezTo>
                <a:cubicBezTo>
                  <a:pt x="0" y="557614"/>
                  <a:pt x="557614" y="0"/>
                  <a:pt x="1245466" y="0"/>
                </a:cubicBezTo>
                <a:close/>
              </a:path>
            </a:pathLst>
          </a:custGeom>
        </p:spPr>
        <p:txBody>
          <a:bodyPr wrap="square">
            <a:noAutofit/>
          </a:bodyPr>
          <a:lstStyle/>
          <a:p>
            <a:endParaRPr lang="zh-CN" altLang="en-US"/>
          </a:p>
        </p:txBody>
      </p:sp>
      <p:sp>
        <p:nvSpPr>
          <p:cNvPr id="47" name="图片占位符 46"/>
          <p:cNvSpPr>
            <a:spLocks noGrp="1"/>
          </p:cNvSpPr>
          <p:nvPr>
            <p:ph type="pic" sz="quarter" idx="26"/>
          </p:nvPr>
        </p:nvSpPr>
        <p:spPr>
          <a:xfrm>
            <a:off x="6571696" y="1592263"/>
            <a:ext cx="1858763" cy="1858763"/>
          </a:xfrm>
          <a:custGeom>
            <a:avLst/>
            <a:gdLst>
              <a:gd name="connsiteX0" fmla="*/ 1245466 w 2490932"/>
              <a:gd name="connsiteY0" fmla="*/ 0 h 2490932"/>
              <a:gd name="connsiteX1" fmla="*/ 2490932 w 2490932"/>
              <a:gd name="connsiteY1" fmla="*/ 1245466 h 2490932"/>
              <a:gd name="connsiteX2" fmla="*/ 1245466 w 2490932"/>
              <a:gd name="connsiteY2" fmla="*/ 2490932 h 2490932"/>
              <a:gd name="connsiteX3" fmla="*/ 0 w 2490932"/>
              <a:gd name="connsiteY3" fmla="*/ 1245466 h 2490932"/>
              <a:gd name="connsiteX4" fmla="*/ 1245466 w 2490932"/>
              <a:gd name="connsiteY4" fmla="*/ 0 h 249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932" h="2490932">
                <a:moveTo>
                  <a:pt x="1245466" y="0"/>
                </a:moveTo>
                <a:cubicBezTo>
                  <a:pt x="1933318" y="0"/>
                  <a:pt x="2490932" y="557614"/>
                  <a:pt x="2490932" y="1245466"/>
                </a:cubicBezTo>
                <a:cubicBezTo>
                  <a:pt x="2490932" y="1933318"/>
                  <a:pt x="1933318" y="2490932"/>
                  <a:pt x="1245466" y="2490932"/>
                </a:cubicBezTo>
                <a:cubicBezTo>
                  <a:pt x="557614" y="2490932"/>
                  <a:pt x="0" y="1933318"/>
                  <a:pt x="0" y="1245466"/>
                </a:cubicBezTo>
                <a:cubicBezTo>
                  <a:pt x="0" y="557614"/>
                  <a:pt x="557614" y="0"/>
                  <a:pt x="1245466" y="0"/>
                </a:cubicBezTo>
                <a:close/>
              </a:path>
            </a:pathLst>
          </a:custGeom>
        </p:spPr>
        <p:txBody>
          <a:bodyPr wrap="square">
            <a:noAutofit/>
          </a:bodyPr>
          <a:lstStyle/>
          <a:p>
            <a:endParaRPr lang="zh-CN" altLang="en-US"/>
          </a:p>
        </p:txBody>
      </p:sp>
      <p:sp>
        <p:nvSpPr>
          <p:cNvPr id="48" name="图片占位符 47"/>
          <p:cNvSpPr>
            <a:spLocks noGrp="1"/>
          </p:cNvSpPr>
          <p:nvPr>
            <p:ph type="pic" sz="quarter" idx="27"/>
          </p:nvPr>
        </p:nvSpPr>
        <p:spPr>
          <a:xfrm>
            <a:off x="9381849" y="1592263"/>
            <a:ext cx="1858763" cy="1858763"/>
          </a:xfrm>
          <a:custGeom>
            <a:avLst/>
            <a:gdLst>
              <a:gd name="connsiteX0" fmla="*/ 1245466 w 2490932"/>
              <a:gd name="connsiteY0" fmla="*/ 0 h 2490932"/>
              <a:gd name="connsiteX1" fmla="*/ 2490932 w 2490932"/>
              <a:gd name="connsiteY1" fmla="*/ 1245466 h 2490932"/>
              <a:gd name="connsiteX2" fmla="*/ 1245466 w 2490932"/>
              <a:gd name="connsiteY2" fmla="*/ 2490932 h 2490932"/>
              <a:gd name="connsiteX3" fmla="*/ 0 w 2490932"/>
              <a:gd name="connsiteY3" fmla="*/ 1245466 h 2490932"/>
              <a:gd name="connsiteX4" fmla="*/ 1245466 w 2490932"/>
              <a:gd name="connsiteY4" fmla="*/ 0 h 249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932" h="2490932">
                <a:moveTo>
                  <a:pt x="1245466" y="0"/>
                </a:moveTo>
                <a:cubicBezTo>
                  <a:pt x="1933318" y="0"/>
                  <a:pt x="2490932" y="557614"/>
                  <a:pt x="2490932" y="1245466"/>
                </a:cubicBezTo>
                <a:cubicBezTo>
                  <a:pt x="2490932" y="1933318"/>
                  <a:pt x="1933318" y="2490932"/>
                  <a:pt x="1245466" y="2490932"/>
                </a:cubicBezTo>
                <a:cubicBezTo>
                  <a:pt x="557614" y="2490932"/>
                  <a:pt x="0" y="1933318"/>
                  <a:pt x="0" y="1245466"/>
                </a:cubicBezTo>
                <a:cubicBezTo>
                  <a:pt x="0" y="557614"/>
                  <a:pt x="557614" y="0"/>
                  <a:pt x="1245466" y="0"/>
                </a:cubicBezTo>
                <a:close/>
              </a:path>
            </a:pathLst>
          </a:custGeom>
        </p:spPr>
        <p:txBody>
          <a:bodyPr wrap="square">
            <a:noAutofit/>
          </a:bodyPr>
          <a:lstStyle/>
          <a:p>
            <a:endParaRPr lang="zh-CN" altLang="en-US"/>
          </a:p>
        </p:txBody>
      </p:sp>
      <p:sp>
        <p:nvSpPr>
          <p:cNvPr id="24" name="矩形 23">
            <a:extLst>
              <a:ext uri="{FF2B5EF4-FFF2-40B4-BE49-F238E27FC236}">
                <a16:creationId xmlns:a16="http://schemas.microsoft.com/office/drawing/2014/main" id="{8C751B4F-306F-4443-AEC2-ADC076ED932A}"/>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30" name="矩形 29">
            <a:extLst>
              <a:ext uri="{FF2B5EF4-FFF2-40B4-BE49-F238E27FC236}">
                <a16:creationId xmlns:a16="http://schemas.microsoft.com/office/drawing/2014/main" id="{2E401F66-6FE6-4890-ADB7-1467DB9249B9}"/>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31" name="日期占位符 3">
            <a:extLst>
              <a:ext uri="{FF2B5EF4-FFF2-40B4-BE49-F238E27FC236}">
                <a16:creationId xmlns:a16="http://schemas.microsoft.com/office/drawing/2014/main" id="{E2E39A4E-A373-48B2-B039-723945F424F5}"/>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32" name="页脚占位符 4">
            <a:extLst>
              <a:ext uri="{FF2B5EF4-FFF2-40B4-BE49-F238E27FC236}">
                <a16:creationId xmlns:a16="http://schemas.microsoft.com/office/drawing/2014/main" id="{77689D7E-4533-45A9-9AE3-26D71B5D1D5E}"/>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34" name="图片 33">
            <a:extLst>
              <a:ext uri="{FF2B5EF4-FFF2-40B4-BE49-F238E27FC236}">
                <a16:creationId xmlns:a16="http://schemas.microsoft.com/office/drawing/2014/main" id="{74F870AB-7400-4162-BBE7-E2E845C117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35" name="图片 34">
            <a:extLst>
              <a:ext uri="{FF2B5EF4-FFF2-40B4-BE49-F238E27FC236}">
                <a16:creationId xmlns:a16="http://schemas.microsoft.com/office/drawing/2014/main" id="{12C657B5-57F4-4F16-9673-D8E32EFC83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多张图片页">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55" name="图片 54"/>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4302" y="-47411"/>
            <a:ext cx="12196302" cy="883768"/>
          </a:xfrm>
          <a:prstGeom prst="rect">
            <a:avLst/>
          </a:prstGeom>
        </p:spPr>
      </p:pic>
      <p:sp>
        <p:nvSpPr>
          <p:cNvPr id="56" name="矩形 55"/>
          <p:cNvSpPr/>
          <p:nvPr userDrawn="1"/>
        </p:nvSpPr>
        <p:spPr>
          <a:xfrm>
            <a:off x="0" y="-47411"/>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7" name="菱形 56"/>
          <p:cNvSpPr/>
          <p:nvPr userDrawn="1"/>
        </p:nvSpPr>
        <p:spPr>
          <a:xfrm>
            <a:off x="440198"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8" name="文本框 57"/>
          <p:cNvSpPr txBox="1"/>
          <p:nvPr userDrawn="1"/>
        </p:nvSpPr>
        <p:spPr>
          <a:xfrm>
            <a:off x="9711198"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59" name="标题 13"/>
          <p:cNvSpPr>
            <a:spLocks noGrp="1"/>
          </p:cNvSpPr>
          <p:nvPr>
            <p:ph type="title"/>
          </p:nvPr>
        </p:nvSpPr>
        <p:spPr>
          <a:xfrm>
            <a:off x="738966"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50" name="图片占位符 8"/>
          <p:cNvSpPr>
            <a:spLocks noGrp="1"/>
          </p:cNvSpPr>
          <p:nvPr>
            <p:ph type="pic" sz="quarter" idx="25"/>
          </p:nvPr>
        </p:nvSpPr>
        <p:spPr>
          <a:xfrm>
            <a:off x="2755546" y="1016575"/>
            <a:ext cx="1699804" cy="1699804"/>
          </a:xfrm>
          <a:prstGeom prst="rect">
            <a:avLst/>
          </a:prstGeom>
        </p:spPr>
        <p:txBody>
          <a:bodyPr/>
          <a:lstStyle/>
          <a:p>
            <a:endParaRPr lang="zh-CN" altLang="en-US"/>
          </a:p>
        </p:txBody>
      </p:sp>
      <p:sp>
        <p:nvSpPr>
          <p:cNvPr id="52" name="图片占位符 8"/>
          <p:cNvSpPr>
            <a:spLocks noGrp="1"/>
          </p:cNvSpPr>
          <p:nvPr>
            <p:ph type="pic" sz="quarter" idx="27"/>
          </p:nvPr>
        </p:nvSpPr>
        <p:spPr>
          <a:xfrm>
            <a:off x="6155154" y="1016575"/>
            <a:ext cx="1699804" cy="1699804"/>
          </a:xfrm>
          <a:prstGeom prst="rect">
            <a:avLst/>
          </a:prstGeom>
        </p:spPr>
        <p:txBody>
          <a:bodyPr/>
          <a:lstStyle/>
          <a:p>
            <a:endParaRPr lang="zh-CN" altLang="en-US"/>
          </a:p>
        </p:txBody>
      </p:sp>
      <p:sp>
        <p:nvSpPr>
          <p:cNvPr id="54" name="图片占位符 8"/>
          <p:cNvSpPr>
            <a:spLocks noGrp="1"/>
          </p:cNvSpPr>
          <p:nvPr>
            <p:ph type="pic" sz="quarter" idx="29"/>
          </p:nvPr>
        </p:nvSpPr>
        <p:spPr>
          <a:xfrm>
            <a:off x="9554761" y="1016575"/>
            <a:ext cx="1703789" cy="1699804"/>
          </a:xfrm>
          <a:prstGeom prst="rect">
            <a:avLst/>
          </a:prstGeom>
        </p:spPr>
        <p:txBody>
          <a:bodyPr/>
          <a:lstStyle/>
          <a:p>
            <a:endParaRPr lang="zh-CN" altLang="en-US"/>
          </a:p>
        </p:txBody>
      </p:sp>
      <p:sp>
        <p:nvSpPr>
          <p:cNvPr id="61" name="图片占位符 8"/>
          <p:cNvSpPr>
            <a:spLocks noGrp="1"/>
          </p:cNvSpPr>
          <p:nvPr>
            <p:ph type="pic" sz="quarter" idx="30"/>
          </p:nvPr>
        </p:nvSpPr>
        <p:spPr>
          <a:xfrm>
            <a:off x="1055742" y="2744198"/>
            <a:ext cx="1699804" cy="1699804"/>
          </a:xfrm>
          <a:prstGeom prst="rect">
            <a:avLst/>
          </a:prstGeom>
        </p:spPr>
        <p:txBody>
          <a:bodyPr/>
          <a:lstStyle/>
          <a:p>
            <a:endParaRPr lang="zh-CN" altLang="en-US"/>
          </a:p>
        </p:txBody>
      </p:sp>
      <p:sp>
        <p:nvSpPr>
          <p:cNvPr id="63" name="图片占位符 8"/>
          <p:cNvSpPr>
            <a:spLocks noGrp="1"/>
          </p:cNvSpPr>
          <p:nvPr>
            <p:ph type="pic" sz="quarter" idx="32"/>
          </p:nvPr>
        </p:nvSpPr>
        <p:spPr>
          <a:xfrm>
            <a:off x="4455350" y="2744198"/>
            <a:ext cx="1699804" cy="1699804"/>
          </a:xfrm>
          <a:prstGeom prst="rect">
            <a:avLst/>
          </a:prstGeom>
        </p:spPr>
        <p:txBody>
          <a:bodyPr/>
          <a:lstStyle/>
          <a:p>
            <a:endParaRPr lang="zh-CN" altLang="en-US"/>
          </a:p>
        </p:txBody>
      </p:sp>
      <p:sp>
        <p:nvSpPr>
          <p:cNvPr id="65" name="图片占位符 8"/>
          <p:cNvSpPr>
            <a:spLocks noGrp="1"/>
          </p:cNvSpPr>
          <p:nvPr>
            <p:ph type="pic" sz="quarter" idx="34"/>
          </p:nvPr>
        </p:nvSpPr>
        <p:spPr>
          <a:xfrm>
            <a:off x="7854958" y="2744198"/>
            <a:ext cx="1699804" cy="1699804"/>
          </a:xfrm>
          <a:prstGeom prst="rect">
            <a:avLst/>
          </a:prstGeom>
        </p:spPr>
        <p:txBody>
          <a:bodyPr/>
          <a:lstStyle/>
          <a:p>
            <a:endParaRPr lang="zh-CN" altLang="en-US"/>
          </a:p>
        </p:txBody>
      </p:sp>
      <p:sp>
        <p:nvSpPr>
          <p:cNvPr id="68" name="图片占位符 8"/>
          <p:cNvSpPr>
            <a:spLocks noGrp="1"/>
          </p:cNvSpPr>
          <p:nvPr>
            <p:ph type="pic" sz="quarter" idx="37"/>
          </p:nvPr>
        </p:nvSpPr>
        <p:spPr>
          <a:xfrm>
            <a:off x="2755546" y="4471821"/>
            <a:ext cx="1699804" cy="1694029"/>
          </a:xfrm>
          <a:prstGeom prst="rect">
            <a:avLst/>
          </a:prstGeom>
        </p:spPr>
        <p:txBody>
          <a:bodyPr/>
          <a:lstStyle/>
          <a:p>
            <a:endParaRPr lang="zh-CN" altLang="en-US"/>
          </a:p>
        </p:txBody>
      </p:sp>
      <p:sp>
        <p:nvSpPr>
          <p:cNvPr id="70" name="图片占位符 8"/>
          <p:cNvSpPr>
            <a:spLocks noGrp="1"/>
          </p:cNvSpPr>
          <p:nvPr>
            <p:ph type="pic" sz="quarter" idx="39"/>
          </p:nvPr>
        </p:nvSpPr>
        <p:spPr>
          <a:xfrm>
            <a:off x="6155154" y="4471821"/>
            <a:ext cx="1699804" cy="1694029"/>
          </a:xfrm>
          <a:prstGeom prst="rect">
            <a:avLst/>
          </a:prstGeom>
        </p:spPr>
        <p:txBody>
          <a:bodyPr/>
          <a:lstStyle/>
          <a:p>
            <a:endParaRPr lang="zh-CN" altLang="en-US"/>
          </a:p>
        </p:txBody>
      </p:sp>
      <p:sp>
        <p:nvSpPr>
          <p:cNvPr id="72" name="图片占位符 8"/>
          <p:cNvSpPr>
            <a:spLocks noGrp="1"/>
          </p:cNvSpPr>
          <p:nvPr>
            <p:ph type="pic" sz="quarter" idx="41"/>
          </p:nvPr>
        </p:nvSpPr>
        <p:spPr>
          <a:xfrm>
            <a:off x="9554761" y="4444003"/>
            <a:ext cx="1703789" cy="1721848"/>
          </a:xfrm>
          <a:prstGeom prst="rect">
            <a:avLst/>
          </a:prstGeom>
        </p:spPr>
        <p:txBody>
          <a:bodyPr/>
          <a:lstStyle/>
          <a:p>
            <a:endParaRPr lang="zh-CN" altLang="en-US"/>
          </a:p>
        </p:txBody>
      </p:sp>
      <p:sp>
        <p:nvSpPr>
          <p:cNvPr id="27" name="矩形 26">
            <a:extLst>
              <a:ext uri="{FF2B5EF4-FFF2-40B4-BE49-F238E27FC236}">
                <a16:creationId xmlns:a16="http://schemas.microsoft.com/office/drawing/2014/main" id="{D39AA05A-492A-43DB-8ED3-B348422A137A}"/>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32" name="矩形 31">
            <a:extLst>
              <a:ext uri="{FF2B5EF4-FFF2-40B4-BE49-F238E27FC236}">
                <a16:creationId xmlns:a16="http://schemas.microsoft.com/office/drawing/2014/main" id="{3735DEF6-3ABB-41F3-8051-5E269CD63991}"/>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33" name="日期占位符 3">
            <a:extLst>
              <a:ext uri="{FF2B5EF4-FFF2-40B4-BE49-F238E27FC236}">
                <a16:creationId xmlns:a16="http://schemas.microsoft.com/office/drawing/2014/main" id="{E8BD7E96-FC6A-4E81-8512-2A523D0E8DE8}"/>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34" name="页脚占位符 4">
            <a:extLst>
              <a:ext uri="{FF2B5EF4-FFF2-40B4-BE49-F238E27FC236}">
                <a16:creationId xmlns:a16="http://schemas.microsoft.com/office/drawing/2014/main" id="{7DC693D4-3FB2-4B30-897E-AE7E9A8F0F42}"/>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36" name="图片 35">
            <a:extLst>
              <a:ext uri="{FF2B5EF4-FFF2-40B4-BE49-F238E27FC236}">
                <a16:creationId xmlns:a16="http://schemas.microsoft.com/office/drawing/2014/main" id="{FA70C808-1D05-4E7D-9DF1-69E6E5434F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37" name="图片 36">
            <a:extLst>
              <a:ext uri="{FF2B5EF4-FFF2-40B4-BE49-F238E27FC236}">
                <a16:creationId xmlns:a16="http://schemas.microsoft.com/office/drawing/2014/main" id="{04489078-F571-4ADD-85BC-D489BEB55FF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张图片页2">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55" name="图片 54"/>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4302" y="-47411"/>
            <a:ext cx="12196302" cy="883768"/>
          </a:xfrm>
          <a:prstGeom prst="rect">
            <a:avLst/>
          </a:prstGeom>
        </p:spPr>
      </p:pic>
      <p:sp>
        <p:nvSpPr>
          <p:cNvPr id="56" name="矩形 55"/>
          <p:cNvSpPr/>
          <p:nvPr userDrawn="1"/>
        </p:nvSpPr>
        <p:spPr>
          <a:xfrm>
            <a:off x="0" y="-47411"/>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7" name="菱形 56"/>
          <p:cNvSpPr/>
          <p:nvPr userDrawn="1"/>
        </p:nvSpPr>
        <p:spPr>
          <a:xfrm>
            <a:off x="440198"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8" name="文本框 57"/>
          <p:cNvSpPr txBox="1"/>
          <p:nvPr userDrawn="1"/>
        </p:nvSpPr>
        <p:spPr>
          <a:xfrm>
            <a:off x="9711198"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59" name="标题 13"/>
          <p:cNvSpPr>
            <a:spLocks noGrp="1"/>
          </p:cNvSpPr>
          <p:nvPr>
            <p:ph type="title"/>
          </p:nvPr>
        </p:nvSpPr>
        <p:spPr>
          <a:xfrm>
            <a:off x="738966"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26" name="图片占位符 25"/>
          <p:cNvSpPr>
            <a:spLocks noGrp="1"/>
          </p:cNvSpPr>
          <p:nvPr>
            <p:ph type="pic" sz="quarter" idx="24"/>
          </p:nvPr>
        </p:nvSpPr>
        <p:spPr>
          <a:xfrm>
            <a:off x="792480" y="1536700"/>
            <a:ext cx="2057400" cy="2057400"/>
          </a:xfrm>
          <a:custGeom>
            <a:avLst/>
            <a:gdLst>
              <a:gd name="connsiteX0" fmla="*/ 1028700 w 2057400"/>
              <a:gd name="connsiteY0" fmla="*/ 0 h 2057400"/>
              <a:gd name="connsiteX1" fmla="*/ 2057400 w 2057400"/>
              <a:gd name="connsiteY1" fmla="*/ 1028700 h 2057400"/>
              <a:gd name="connsiteX2" fmla="*/ 1028700 w 2057400"/>
              <a:gd name="connsiteY2" fmla="*/ 2057400 h 2057400"/>
              <a:gd name="connsiteX3" fmla="*/ 0 w 2057400"/>
              <a:gd name="connsiteY3" fmla="*/ 1028700 h 2057400"/>
            </a:gdLst>
            <a:ahLst/>
            <a:cxnLst>
              <a:cxn ang="0">
                <a:pos x="connsiteX0" y="connsiteY0"/>
              </a:cxn>
              <a:cxn ang="0">
                <a:pos x="connsiteX1" y="connsiteY1"/>
              </a:cxn>
              <a:cxn ang="0">
                <a:pos x="connsiteX2" y="connsiteY2"/>
              </a:cxn>
              <a:cxn ang="0">
                <a:pos x="connsiteX3" y="connsiteY3"/>
              </a:cxn>
            </a:cxnLst>
            <a:rect l="l" t="t" r="r" b="b"/>
            <a:pathLst>
              <a:path w="2057400" h="2057400">
                <a:moveTo>
                  <a:pt x="1028700" y="0"/>
                </a:moveTo>
                <a:lnTo>
                  <a:pt x="2057400" y="1028700"/>
                </a:lnTo>
                <a:lnTo>
                  <a:pt x="1028700" y="2057400"/>
                </a:lnTo>
                <a:lnTo>
                  <a:pt x="0" y="1028700"/>
                </a:lnTo>
                <a:close/>
              </a:path>
            </a:pathLst>
          </a:custGeom>
        </p:spPr>
        <p:txBody>
          <a:bodyPr wrap="square">
            <a:noAutofit/>
          </a:bodyPr>
          <a:lstStyle/>
          <a:p>
            <a:endParaRPr lang="zh-CN" altLang="en-US"/>
          </a:p>
        </p:txBody>
      </p:sp>
      <p:sp>
        <p:nvSpPr>
          <p:cNvPr id="32" name="图片占位符 31"/>
          <p:cNvSpPr>
            <a:spLocks noGrp="1"/>
          </p:cNvSpPr>
          <p:nvPr>
            <p:ph type="pic" sz="quarter" idx="25"/>
          </p:nvPr>
        </p:nvSpPr>
        <p:spPr>
          <a:xfrm>
            <a:off x="3642360" y="1536700"/>
            <a:ext cx="2057400" cy="2057400"/>
          </a:xfrm>
          <a:custGeom>
            <a:avLst/>
            <a:gdLst>
              <a:gd name="connsiteX0" fmla="*/ 1028700 w 2057400"/>
              <a:gd name="connsiteY0" fmla="*/ 0 h 2057400"/>
              <a:gd name="connsiteX1" fmla="*/ 2057400 w 2057400"/>
              <a:gd name="connsiteY1" fmla="*/ 1028700 h 2057400"/>
              <a:gd name="connsiteX2" fmla="*/ 1028700 w 2057400"/>
              <a:gd name="connsiteY2" fmla="*/ 2057400 h 2057400"/>
              <a:gd name="connsiteX3" fmla="*/ 0 w 2057400"/>
              <a:gd name="connsiteY3" fmla="*/ 1028700 h 2057400"/>
            </a:gdLst>
            <a:ahLst/>
            <a:cxnLst>
              <a:cxn ang="0">
                <a:pos x="connsiteX0" y="connsiteY0"/>
              </a:cxn>
              <a:cxn ang="0">
                <a:pos x="connsiteX1" y="connsiteY1"/>
              </a:cxn>
              <a:cxn ang="0">
                <a:pos x="connsiteX2" y="connsiteY2"/>
              </a:cxn>
              <a:cxn ang="0">
                <a:pos x="connsiteX3" y="connsiteY3"/>
              </a:cxn>
            </a:cxnLst>
            <a:rect l="l" t="t" r="r" b="b"/>
            <a:pathLst>
              <a:path w="2057400" h="2057400">
                <a:moveTo>
                  <a:pt x="1028700" y="0"/>
                </a:moveTo>
                <a:lnTo>
                  <a:pt x="2057400" y="1028700"/>
                </a:lnTo>
                <a:lnTo>
                  <a:pt x="1028700" y="2057400"/>
                </a:lnTo>
                <a:lnTo>
                  <a:pt x="0" y="1028700"/>
                </a:lnTo>
                <a:close/>
              </a:path>
            </a:pathLst>
          </a:custGeom>
        </p:spPr>
        <p:txBody>
          <a:bodyPr wrap="square">
            <a:noAutofit/>
          </a:bodyPr>
          <a:lstStyle/>
          <a:p>
            <a:endParaRPr lang="zh-CN" altLang="en-US"/>
          </a:p>
        </p:txBody>
      </p:sp>
      <p:sp>
        <p:nvSpPr>
          <p:cNvPr id="35" name="图片占位符 34"/>
          <p:cNvSpPr>
            <a:spLocks noGrp="1"/>
          </p:cNvSpPr>
          <p:nvPr>
            <p:ph type="pic" sz="quarter" idx="26"/>
          </p:nvPr>
        </p:nvSpPr>
        <p:spPr>
          <a:xfrm>
            <a:off x="6492240" y="1536700"/>
            <a:ext cx="2057400" cy="2057400"/>
          </a:xfrm>
          <a:custGeom>
            <a:avLst/>
            <a:gdLst>
              <a:gd name="connsiteX0" fmla="*/ 1028700 w 2057400"/>
              <a:gd name="connsiteY0" fmla="*/ 0 h 2057400"/>
              <a:gd name="connsiteX1" fmla="*/ 2057400 w 2057400"/>
              <a:gd name="connsiteY1" fmla="*/ 1028700 h 2057400"/>
              <a:gd name="connsiteX2" fmla="*/ 1028700 w 2057400"/>
              <a:gd name="connsiteY2" fmla="*/ 2057400 h 2057400"/>
              <a:gd name="connsiteX3" fmla="*/ 0 w 2057400"/>
              <a:gd name="connsiteY3" fmla="*/ 1028700 h 2057400"/>
            </a:gdLst>
            <a:ahLst/>
            <a:cxnLst>
              <a:cxn ang="0">
                <a:pos x="connsiteX0" y="connsiteY0"/>
              </a:cxn>
              <a:cxn ang="0">
                <a:pos x="connsiteX1" y="connsiteY1"/>
              </a:cxn>
              <a:cxn ang="0">
                <a:pos x="connsiteX2" y="connsiteY2"/>
              </a:cxn>
              <a:cxn ang="0">
                <a:pos x="connsiteX3" y="connsiteY3"/>
              </a:cxn>
            </a:cxnLst>
            <a:rect l="l" t="t" r="r" b="b"/>
            <a:pathLst>
              <a:path w="2057400" h="2057400">
                <a:moveTo>
                  <a:pt x="1028700" y="0"/>
                </a:moveTo>
                <a:lnTo>
                  <a:pt x="2057400" y="1028700"/>
                </a:lnTo>
                <a:lnTo>
                  <a:pt x="1028700" y="2057400"/>
                </a:lnTo>
                <a:lnTo>
                  <a:pt x="0" y="1028700"/>
                </a:lnTo>
                <a:close/>
              </a:path>
            </a:pathLst>
          </a:custGeom>
        </p:spPr>
        <p:txBody>
          <a:bodyPr wrap="square">
            <a:noAutofit/>
          </a:bodyPr>
          <a:lstStyle/>
          <a:p>
            <a:endParaRPr lang="zh-CN" altLang="en-US"/>
          </a:p>
        </p:txBody>
      </p:sp>
      <p:sp>
        <p:nvSpPr>
          <p:cNvPr id="38" name="图片占位符 37"/>
          <p:cNvSpPr>
            <a:spLocks noGrp="1"/>
          </p:cNvSpPr>
          <p:nvPr>
            <p:ph type="pic" sz="quarter" idx="27"/>
          </p:nvPr>
        </p:nvSpPr>
        <p:spPr>
          <a:xfrm>
            <a:off x="9342120" y="1536700"/>
            <a:ext cx="2057400" cy="2057400"/>
          </a:xfrm>
          <a:custGeom>
            <a:avLst/>
            <a:gdLst>
              <a:gd name="connsiteX0" fmla="*/ 1028700 w 2057400"/>
              <a:gd name="connsiteY0" fmla="*/ 0 h 2057400"/>
              <a:gd name="connsiteX1" fmla="*/ 2057400 w 2057400"/>
              <a:gd name="connsiteY1" fmla="*/ 1028700 h 2057400"/>
              <a:gd name="connsiteX2" fmla="*/ 1028700 w 2057400"/>
              <a:gd name="connsiteY2" fmla="*/ 2057400 h 2057400"/>
              <a:gd name="connsiteX3" fmla="*/ 0 w 2057400"/>
              <a:gd name="connsiteY3" fmla="*/ 1028700 h 2057400"/>
            </a:gdLst>
            <a:ahLst/>
            <a:cxnLst>
              <a:cxn ang="0">
                <a:pos x="connsiteX0" y="connsiteY0"/>
              </a:cxn>
              <a:cxn ang="0">
                <a:pos x="connsiteX1" y="connsiteY1"/>
              </a:cxn>
              <a:cxn ang="0">
                <a:pos x="connsiteX2" y="connsiteY2"/>
              </a:cxn>
              <a:cxn ang="0">
                <a:pos x="connsiteX3" y="connsiteY3"/>
              </a:cxn>
            </a:cxnLst>
            <a:rect l="l" t="t" r="r" b="b"/>
            <a:pathLst>
              <a:path w="2057400" h="2057400">
                <a:moveTo>
                  <a:pt x="1028700" y="0"/>
                </a:moveTo>
                <a:lnTo>
                  <a:pt x="2057400" y="1028700"/>
                </a:lnTo>
                <a:lnTo>
                  <a:pt x="1028700" y="2057400"/>
                </a:lnTo>
                <a:lnTo>
                  <a:pt x="0" y="1028700"/>
                </a:lnTo>
                <a:close/>
              </a:path>
            </a:pathLst>
          </a:custGeom>
        </p:spPr>
        <p:txBody>
          <a:bodyPr wrap="square">
            <a:noAutofit/>
          </a:bodyPr>
          <a:lstStyle/>
          <a:p>
            <a:endParaRPr lang="zh-CN" altLang="en-US"/>
          </a:p>
        </p:txBody>
      </p:sp>
      <p:sp>
        <p:nvSpPr>
          <p:cNvPr id="27" name="矩形 26">
            <a:extLst>
              <a:ext uri="{FF2B5EF4-FFF2-40B4-BE49-F238E27FC236}">
                <a16:creationId xmlns:a16="http://schemas.microsoft.com/office/drawing/2014/main" id="{F8768236-9D8E-43FE-AAF6-8F5B085EC0C2}"/>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28" name="矩形 27">
            <a:extLst>
              <a:ext uri="{FF2B5EF4-FFF2-40B4-BE49-F238E27FC236}">
                <a16:creationId xmlns:a16="http://schemas.microsoft.com/office/drawing/2014/main" id="{A9B2A514-4445-4ED8-9462-2414EE58E38E}"/>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29" name="日期占位符 3">
            <a:extLst>
              <a:ext uri="{FF2B5EF4-FFF2-40B4-BE49-F238E27FC236}">
                <a16:creationId xmlns:a16="http://schemas.microsoft.com/office/drawing/2014/main" id="{21461119-A685-4FB5-9FAA-C7E12C9CA583}"/>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30" name="页脚占位符 4">
            <a:extLst>
              <a:ext uri="{FF2B5EF4-FFF2-40B4-BE49-F238E27FC236}">
                <a16:creationId xmlns:a16="http://schemas.microsoft.com/office/drawing/2014/main" id="{713AC49F-FF4F-4FC0-A884-A2F3EFDBBE41}"/>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33" name="图片 32">
            <a:extLst>
              <a:ext uri="{FF2B5EF4-FFF2-40B4-BE49-F238E27FC236}">
                <a16:creationId xmlns:a16="http://schemas.microsoft.com/office/drawing/2014/main" id="{3A154474-8E81-4D0C-A7D8-63F0BAB040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34" name="图片 33">
            <a:extLst>
              <a:ext uri="{FF2B5EF4-FFF2-40B4-BE49-F238E27FC236}">
                <a16:creationId xmlns:a16="http://schemas.microsoft.com/office/drawing/2014/main" id="{96243299-5161-4DC5-8C98-9136A6586B6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张图片页">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6" name="图片占位符 35"/>
          <p:cNvSpPr>
            <a:spLocks noGrp="1"/>
          </p:cNvSpPr>
          <p:nvPr>
            <p:ph type="pic" sz="quarter" idx="16"/>
          </p:nvPr>
        </p:nvSpPr>
        <p:spPr>
          <a:xfrm>
            <a:off x="1209932" y="1322404"/>
            <a:ext cx="2450757" cy="2978177"/>
          </a:xfrm>
          <a:custGeom>
            <a:avLst/>
            <a:gdLst>
              <a:gd name="connsiteX0" fmla="*/ 371589 w 3076323"/>
              <a:gd name="connsiteY0" fmla="*/ 0 h 3724681"/>
              <a:gd name="connsiteX1" fmla="*/ 2704734 w 3076323"/>
              <a:gd name="connsiteY1" fmla="*/ 0 h 3724681"/>
              <a:gd name="connsiteX2" fmla="*/ 3076323 w 3076323"/>
              <a:gd name="connsiteY2" fmla="*/ 371589 h 3724681"/>
              <a:gd name="connsiteX3" fmla="*/ 3076323 w 3076323"/>
              <a:gd name="connsiteY3" fmla="*/ 3353092 h 3724681"/>
              <a:gd name="connsiteX4" fmla="*/ 2704734 w 3076323"/>
              <a:gd name="connsiteY4" fmla="*/ 3724681 h 3724681"/>
              <a:gd name="connsiteX5" fmla="*/ 371589 w 3076323"/>
              <a:gd name="connsiteY5" fmla="*/ 3724681 h 3724681"/>
              <a:gd name="connsiteX6" fmla="*/ 0 w 3076323"/>
              <a:gd name="connsiteY6" fmla="*/ 3353092 h 3724681"/>
              <a:gd name="connsiteX7" fmla="*/ 0 w 3076323"/>
              <a:gd name="connsiteY7" fmla="*/ 371589 h 3724681"/>
              <a:gd name="connsiteX8" fmla="*/ 371589 w 3076323"/>
              <a:gd name="connsiteY8" fmla="*/ 0 h 372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6323" h="3724681">
                <a:moveTo>
                  <a:pt x="371589" y="0"/>
                </a:moveTo>
                <a:lnTo>
                  <a:pt x="2704734" y="0"/>
                </a:lnTo>
                <a:cubicBezTo>
                  <a:pt x="2909957" y="0"/>
                  <a:pt x="3076323" y="166366"/>
                  <a:pt x="3076323" y="371589"/>
                </a:cubicBezTo>
                <a:lnTo>
                  <a:pt x="3076323" y="3353092"/>
                </a:lnTo>
                <a:cubicBezTo>
                  <a:pt x="3076323" y="3558315"/>
                  <a:pt x="2909957" y="3724681"/>
                  <a:pt x="2704734" y="3724681"/>
                </a:cubicBezTo>
                <a:lnTo>
                  <a:pt x="371589" y="3724681"/>
                </a:lnTo>
                <a:cubicBezTo>
                  <a:pt x="166366" y="3724681"/>
                  <a:pt x="0" y="3558315"/>
                  <a:pt x="0" y="3353092"/>
                </a:cubicBezTo>
                <a:lnTo>
                  <a:pt x="0" y="371589"/>
                </a:lnTo>
                <a:cubicBezTo>
                  <a:pt x="0" y="166366"/>
                  <a:pt x="166366" y="0"/>
                  <a:pt x="371589" y="0"/>
                </a:cubicBezTo>
                <a:close/>
              </a:path>
            </a:pathLst>
          </a:custGeom>
        </p:spPr>
        <p:txBody>
          <a:bodyPr wrap="square">
            <a:noAutofit/>
          </a:bodyPr>
          <a:lstStyle>
            <a:lvl1pPr marL="0" indent="0">
              <a:buNone/>
              <a:defRPr/>
            </a:lvl1pPr>
          </a:lstStyle>
          <a:p>
            <a:endParaRPr lang="zh-CN" altLang="en-US" dirty="0"/>
          </a:p>
        </p:txBody>
      </p:sp>
      <p:sp>
        <p:nvSpPr>
          <p:cNvPr id="19" name="图片占位符 35"/>
          <p:cNvSpPr>
            <a:spLocks noGrp="1"/>
          </p:cNvSpPr>
          <p:nvPr>
            <p:ph type="pic" sz="quarter" idx="18"/>
          </p:nvPr>
        </p:nvSpPr>
        <p:spPr>
          <a:xfrm>
            <a:off x="4870621" y="1322404"/>
            <a:ext cx="2450757" cy="2978177"/>
          </a:xfrm>
          <a:custGeom>
            <a:avLst/>
            <a:gdLst>
              <a:gd name="connsiteX0" fmla="*/ 371589 w 3076323"/>
              <a:gd name="connsiteY0" fmla="*/ 0 h 3724681"/>
              <a:gd name="connsiteX1" fmla="*/ 2704734 w 3076323"/>
              <a:gd name="connsiteY1" fmla="*/ 0 h 3724681"/>
              <a:gd name="connsiteX2" fmla="*/ 3076323 w 3076323"/>
              <a:gd name="connsiteY2" fmla="*/ 371589 h 3724681"/>
              <a:gd name="connsiteX3" fmla="*/ 3076323 w 3076323"/>
              <a:gd name="connsiteY3" fmla="*/ 3353092 h 3724681"/>
              <a:gd name="connsiteX4" fmla="*/ 2704734 w 3076323"/>
              <a:gd name="connsiteY4" fmla="*/ 3724681 h 3724681"/>
              <a:gd name="connsiteX5" fmla="*/ 371589 w 3076323"/>
              <a:gd name="connsiteY5" fmla="*/ 3724681 h 3724681"/>
              <a:gd name="connsiteX6" fmla="*/ 0 w 3076323"/>
              <a:gd name="connsiteY6" fmla="*/ 3353092 h 3724681"/>
              <a:gd name="connsiteX7" fmla="*/ 0 w 3076323"/>
              <a:gd name="connsiteY7" fmla="*/ 371589 h 3724681"/>
              <a:gd name="connsiteX8" fmla="*/ 371589 w 3076323"/>
              <a:gd name="connsiteY8" fmla="*/ 0 h 372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6323" h="3724681">
                <a:moveTo>
                  <a:pt x="371589" y="0"/>
                </a:moveTo>
                <a:lnTo>
                  <a:pt x="2704734" y="0"/>
                </a:lnTo>
                <a:cubicBezTo>
                  <a:pt x="2909957" y="0"/>
                  <a:pt x="3076323" y="166366"/>
                  <a:pt x="3076323" y="371589"/>
                </a:cubicBezTo>
                <a:lnTo>
                  <a:pt x="3076323" y="3353092"/>
                </a:lnTo>
                <a:cubicBezTo>
                  <a:pt x="3076323" y="3558315"/>
                  <a:pt x="2909957" y="3724681"/>
                  <a:pt x="2704734" y="3724681"/>
                </a:cubicBezTo>
                <a:lnTo>
                  <a:pt x="371589" y="3724681"/>
                </a:lnTo>
                <a:cubicBezTo>
                  <a:pt x="166366" y="3724681"/>
                  <a:pt x="0" y="3558315"/>
                  <a:pt x="0" y="3353092"/>
                </a:cubicBezTo>
                <a:lnTo>
                  <a:pt x="0" y="371589"/>
                </a:lnTo>
                <a:cubicBezTo>
                  <a:pt x="0" y="166366"/>
                  <a:pt x="166366" y="0"/>
                  <a:pt x="371589" y="0"/>
                </a:cubicBezTo>
                <a:close/>
              </a:path>
            </a:pathLst>
          </a:custGeom>
        </p:spPr>
        <p:txBody>
          <a:bodyPr wrap="square">
            <a:noAutofit/>
          </a:bodyPr>
          <a:lstStyle>
            <a:lvl1pPr marL="0" indent="0">
              <a:buNone/>
              <a:defRPr/>
            </a:lvl1pPr>
          </a:lstStyle>
          <a:p>
            <a:endParaRPr lang="zh-CN" altLang="en-US" dirty="0"/>
          </a:p>
        </p:txBody>
      </p:sp>
      <p:sp>
        <p:nvSpPr>
          <p:cNvPr id="21" name="图片占位符 35"/>
          <p:cNvSpPr>
            <a:spLocks noGrp="1"/>
          </p:cNvSpPr>
          <p:nvPr>
            <p:ph type="pic" sz="quarter" idx="20"/>
          </p:nvPr>
        </p:nvSpPr>
        <p:spPr>
          <a:xfrm>
            <a:off x="8531310" y="1322404"/>
            <a:ext cx="2450757" cy="2978177"/>
          </a:xfrm>
          <a:custGeom>
            <a:avLst/>
            <a:gdLst>
              <a:gd name="connsiteX0" fmla="*/ 371589 w 3076323"/>
              <a:gd name="connsiteY0" fmla="*/ 0 h 3724681"/>
              <a:gd name="connsiteX1" fmla="*/ 2704734 w 3076323"/>
              <a:gd name="connsiteY1" fmla="*/ 0 h 3724681"/>
              <a:gd name="connsiteX2" fmla="*/ 3076323 w 3076323"/>
              <a:gd name="connsiteY2" fmla="*/ 371589 h 3724681"/>
              <a:gd name="connsiteX3" fmla="*/ 3076323 w 3076323"/>
              <a:gd name="connsiteY3" fmla="*/ 3353092 h 3724681"/>
              <a:gd name="connsiteX4" fmla="*/ 2704734 w 3076323"/>
              <a:gd name="connsiteY4" fmla="*/ 3724681 h 3724681"/>
              <a:gd name="connsiteX5" fmla="*/ 371589 w 3076323"/>
              <a:gd name="connsiteY5" fmla="*/ 3724681 h 3724681"/>
              <a:gd name="connsiteX6" fmla="*/ 0 w 3076323"/>
              <a:gd name="connsiteY6" fmla="*/ 3353092 h 3724681"/>
              <a:gd name="connsiteX7" fmla="*/ 0 w 3076323"/>
              <a:gd name="connsiteY7" fmla="*/ 371589 h 3724681"/>
              <a:gd name="connsiteX8" fmla="*/ 371589 w 3076323"/>
              <a:gd name="connsiteY8" fmla="*/ 0 h 372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6323" h="3724681">
                <a:moveTo>
                  <a:pt x="371589" y="0"/>
                </a:moveTo>
                <a:lnTo>
                  <a:pt x="2704734" y="0"/>
                </a:lnTo>
                <a:cubicBezTo>
                  <a:pt x="2909957" y="0"/>
                  <a:pt x="3076323" y="166366"/>
                  <a:pt x="3076323" y="371589"/>
                </a:cubicBezTo>
                <a:lnTo>
                  <a:pt x="3076323" y="3353092"/>
                </a:lnTo>
                <a:cubicBezTo>
                  <a:pt x="3076323" y="3558315"/>
                  <a:pt x="2909957" y="3724681"/>
                  <a:pt x="2704734" y="3724681"/>
                </a:cubicBezTo>
                <a:lnTo>
                  <a:pt x="371589" y="3724681"/>
                </a:lnTo>
                <a:cubicBezTo>
                  <a:pt x="166366" y="3724681"/>
                  <a:pt x="0" y="3558315"/>
                  <a:pt x="0" y="3353092"/>
                </a:cubicBezTo>
                <a:lnTo>
                  <a:pt x="0" y="371589"/>
                </a:lnTo>
                <a:cubicBezTo>
                  <a:pt x="0" y="166366"/>
                  <a:pt x="166366" y="0"/>
                  <a:pt x="371589" y="0"/>
                </a:cubicBezTo>
                <a:close/>
              </a:path>
            </a:pathLst>
          </a:custGeom>
        </p:spPr>
        <p:txBody>
          <a:bodyPr wrap="square">
            <a:noAutofit/>
          </a:bodyPr>
          <a:lstStyle>
            <a:lvl1pPr marL="0" indent="0">
              <a:buNone/>
              <a:defRPr/>
            </a:lvl1pPr>
          </a:lstStyle>
          <a:p>
            <a:endParaRPr lang="zh-CN" altLang="en-US" dirty="0"/>
          </a:p>
        </p:txBody>
      </p:sp>
      <p:pic>
        <p:nvPicPr>
          <p:cNvPr id="50" name="图片 49"/>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4302" y="-47411"/>
            <a:ext cx="12196302" cy="883768"/>
          </a:xfrm>
          <a:prstGeom prst="rect">
            <a:avLst/>
          </a:prstGeom>
        </p:spPr>
      </p:pic>
      <p:sp>
        <p:nvSpPr>
          <p:cNvPr id="51" name="矩形 50"/>
          <p:cNvSpPr/>
          <p:nvPr userDrawn="1"/>
        </p:nvSpPr>
        <p:spPr>
          <a:xfrm>
            <a:off x="0" y="-47411"/>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2" name="菱形 51"/>
          <p:cNvSpPr/>
          <p:nvPr userDrawn="1"/>
        </p:nvSpPr>
        <p:spPr>
          <a:xfrm>
            <a:off x="440198"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3" name="文本框 52"/>
          <p:cNvSpPr txBox="1"/>
          <p:nvPr userDrawn="1"/>
        </p:nvSpPr>
        <p:spPr>
          <a:xfrm>
            <a:off x="9711198"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5">
                    <a:lumMod val="85000"/>
                    <a:lumOff val="15000"/>
                    <a:alpha val="30000"/>
                  </a:schemeClr>
                </a:solidFill>
                <a:latin typeface="+mn-lt"/>
                <a:ea typeface="+mn-ea"/>
                <a:cs typeface="+mn-cs"/>
              </a:rPr>
              <a:t>笃信好学，自然宽和</a:t>
            </a:r>
          </a:p>
        </p:txBody>
      </p:sp>
      <p:sp>
        <p:nvSpPr>
          <p:cNvPr id="54" name="标题 13"/>
          <p:cNvSpPr>
            <a:spLocks noGrp="1"/>
          </p:cNvSpPr>
          <p:nvPr>
            <p:ph type="title"/>
          </p:nvPr>
        </p:nvSpPr>
        <p:spPr>
          <a:xfrm>
            <a:off x="738966"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20" name="矩形 19">
            <a:extLst>
              <a:ext uri="{FF2B5EF4-FFF2-40B4-BE49-F238E27FC236}">
                <a16:creationId xmlns:a16="http://schemas.microsoft.com/office/drawing/2014/main" id="{E9233EFB-EEE7-419E-BFFA-A19C0472E1A7}"/>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22" name="矩形 21">
            <a:extLst>
              <a:ext uri="{FF2B5EF4-FFF2-40B4-BE49-F238E27FC236}">
                <a16:creationId xmlns:a16="http://schemas.microsoft.com/office/drawing/2014/main" id="{067E9266-B47A-44F5-A57C-CB053EE2E671}"/>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23" name="日期占位符 3">
            <a:extLst>
              <a:ext uri="{FF2B5EF4-FFF2-40B4-BE49-F238E27FC236}">
                <a16:creationId xmlns:a16="http://schemas.microsoft.com/office/drawing/2014/main" id="{46F1D5C1-38D2-4077-A4EA-B0850FC1DBBF}"/>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24" name="页脚占位符 4">
            <a:extLst>
              <a:ext uri="{FF2B5EF4-FFF2-40B4-BE49-F238E27FC236}">
                <a16:creationId xmlns:a16="http://schemas.microsoft.com/office/drawing/2014/main" id="{535ECEB8-E5FE-4631-A9B3-AFB9649709BB}"/>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26" name="图片 25">
            <a:extLst>
              <a:ext uri="{FF2B5EF4-FFF2-40B4-BE49-F238E27FC236}">
                <a16:creationId xmlns:a16="http://schemas.microsoft.com/office/drawing/2014/main" id="{39770113-0194-4559-B884-507730562B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27" name="图片 26">
            <a:extLst>
              <a:ext uri="{FF2B5EF4-FFF2-40B4-BE49-F238E27FC236}">
                <a16:creationId xmlns:a16="http://schemas.microsoft.com/office/drawing/2014/main" id="{ED168B8D-9CC3-4E6E-852F-DEBCB63331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展示页1">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55" name="图片 54"/>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4302" y="-47411"/>
            <a:ext cx="12196302" cy="883768"/>
          </a:xfrm>
          <a:prstGeom prst="rect">
            <a:avLst/>
          </a:prstGeom>
        </p:spPr>
      </p:pic>
      <p:sp>
        <p:nvSpPr>
          <p:cNvPr id="56" name="矩形 55"/>
          <p:cNvSpPr/>
          <p:nvPr userDrawn="1"/>
        </p:nvSpPr>
        <p:spPr>
          <a:xfrm>
            <a:off x="0" y="-47411"/>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7" name="菱形 56"/>
          <p:cNvSpPr/>
          <p:nvPr userDrawn="1"/>
        </p:nvSpPr>
        <p:spPr>
          <a:xfrm>
            <a:off x="440198"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8" name="文本框 57"/>
          <p:cNvSpPr txBox="1"/>
          <p:nvPr userDrawn="1"/>
        </p:nvSpPr>
        <p:spPr>
          <a:xfrm>
            <a:off x="9711198"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59" name="标题 13"/>
          <p:cNvSpPr>
            <a:spLocks noGrp="1"/>
          </p:cNvSpPr>
          <p:nvPr>
            <p:ph type="title"/>
          </p:nvPr>
        </p:nvSpPr>
        <p:spPr>
          <a:xfrm>
            <a:off x="738966"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3" name="图片占位符 2"/>
          <p:cNvSpPr>
            <a:spLocks noGrp="1"/>
          </p:cNvSpPr>
          <p:nvPr>
            <p:ph type="pic" sz="quarter" idx="24"/>
          </p:nvPr>
        </p:nvSpPr>
        <p:spPr>
          <a:xfrm>
            <a:off x="1547812" y="1662641"/>
            <a:ext cx="1484041" cy="634948"/>
          </a:xfrm>
          <a:prstGeom prst="rect">
            <a:avLst/>
          </a:prstGeom>
          <a:ln w="19050">
            <a:solidFill>
              <a:schemeClr val="accent3">
                <a:lumMod val="60000"/>
                <a:lumOff val="40000"/>
              </a:schemeClr>
            </a:solidFill>
          </a:ln>
        </p:spPr>
        <p:txBody>
          <a:bodyPr/>
          <a:lstStyle/>
          <a:p>
            <a:endParaRPr lang="zh-CN" altLang="en-US" dirty="0"/>
          </a:p>
        </p:txBody>
      </p:sp>
      <p:sp>
        <p:nvSpPr>
          <p:cNvPr id="17" name="图片占位符 2"/>
          <p:cNvSpPr>
            <a:spLocks noGrp="1"/>
          </p:cNvSpPr>
          <p:nvPr>
            <p:ph type="pic" sz="quarter" idx="25"/>
          </p:nvPr>
        </p:nvSpPr>
        <p:spPr>
          <a:xfrm>
            <a:off x="3490912" y="1662641"/>
            <a:ext cx="1484041" cy="634948"/>
          </a:xfrm>
          <a:prstGeom prst="rect">
            <a:avLst/>
          </a:prstGeom>
          <a:ln w="19050">
            <a:solidFill>
              <a:schemeClr val="accent3">
                <a:lumMod val="60000"/>
                <a:lumOff val="40000"/>
              </a:schemeClr>
            </a:solidFill>
          </a:ln>
        </p:spPr>
        <p:txBody>
          <a:bodyPr/>
          <a:lstStyle/>
          <a:p>
            <a:endParaRPr lang="zh-CN" altLang="en-US"/>
          </a:p>
        </p:txBody>
      </p:sp>
      <p:sp>
        <p:nvSpPr>
          <p:cNvPr id="18" name="图片占位符 2"/>
          <p:cNvSpPr>
            <a:spLocks noGrp="1"/>
          </p:cNvSpPr>
          <p:nvPr>
            <p:ph type="pic" sz="quarter" idx="26"/>
          </p:nvPr>
        </p:nvSpPr>
        <p:spPr>
          <a:xfrm>
            <a:off x="5434012" y="1662641"/>
            <a:ext cx="1484041" cy="634948"/>
          </a:xfrm>
          <a:prstGeom prst="rect">
            <a:avLst/>
          </a:prstGeom>
          <a:ln w="19050">
            <a:solidFill>
              <a:schemeClr val="accent3">
                <a:lumMod val="60000"/>
                <a:lumOff val="40000"/>
              </a:schemeClr>
            </a:solidFill>
          </a:ln>
        </p:spPr>
        <p:txBody>
          <a:bodyPr/>
          <a:lstStyle/>
          <a:p>
            <a:endParaRPr lang="zh-CN" altLang="en-US"/>
          </a:p>
        </p:txBody>
      </p:sp>
      <p:sp>
        <p:nvSpPr>
          <p:cNvPr id="19" name="图片占位符 2"/>
          <p:cNvSpPr>
            <a:spLocks noGrp="1"/>
          </p:cNvSpPr>
          <p:nvPr>
            <p:ph type="pic" sz="quarter" idx="27"/>
          </p:nvPr>
        </p:nvSpPr>
        <p:spPr>
          <a:xfrm>
            <a:off x="7377112" y="1662641"/>
            <a:ext cx="1484041" cy="634948"/>
          </a:xfrm>
          <a:prstGeom prst="rect">
            <a:avLst/>
          </a:prstGeom>
          <a:ln w="19050">
            <a:solidFill>
              <a:schemeClr val="accent3">
                <a:lumMod val="60000"/>
                <a:lumOff val="40000"/>
              </a:schemeClr>
            </a:solidFill>
          </a:ln>
        </p:spPr>
        <p:txBody>
          <a:bodyPr/>
          <a:lstStyle/>
          <a:p>
            <a:endParaRPr lang="zh-CN" altLang="en-US"/>
          </a:p>
        </p:txBody>
      </p:sp>
      <p:sp>
        <p:nvSpPr>
          <p:cNvPr id="20" name="图片占位符 2"/>
          <p:cNvSpPr>
            <a:spLocks noGrp="1"/>
          </p:cNvSpPr>
          <p:nvPr>
            <p:ph type="pic" sz="quarter" idx="28"/>
          </p:nvPr>
        </p:nvSpPr>
        <p:spPr>
          <a:xfrm>
            <a:off x="9320212" y="1662641"/>
            <a:ext cx="1484041" cy="634948"/>
          </a:xfrm>
          <a:prstGeom prst="rect">
            <a:avLst/>
          </a:prstGeom>
          <a:ln w="19050">
            <a:solidFill>
              <a:schemeClr val="accent3">
                <a:lumMod val="60000"/>
                <a:lumOff val="40000"/>
              </a:schemeClr>
            </a:solidFill>
          </a:ln>
        </p:spPr>
        <p:txBody>
          <a:bodyPr/>
          <a:lstStyle/>
          <a:p>
            <a:endParaRPr lang="zh-CN" altLang="en-US"/>
          </a:p>
        </p:txBody>
      </p:sp>
      <p:sp>
        <p:nvSpPr>
          <p:cNvPr id="49" name="图片占位符 2"/>
          <p:cNvSpPr>
            <a:spLocks noGrp="1"/>
          </p:cNvSpPr>
          <p:nvPr>
            <p:ph type="pic" sz="quarter" idx="29"/>
          </p:nvPr>
        </p:nvSpPr>
        <p:spPr>
          <a:xfrm>
            <a:off x="1547812" y="2685206"/>
            <a:ext cx="1484041" cy="634948"/>
          </a:xfrm>
          <a:prstGeom prst="rect">
            <a:avLst/>
          </a:prstGeom>
          <a:ln w="19050">
            <a:solidFill>
              <a:schemeClr val="accent1"/>
            </a:solidFill>
          </a:ln>
        </p:spPr>
        <p:txBody>
          <a:bodyPr/>
          <a:lstStyle/>
          <a:p>
            <a:endParaRPr lang="zh-CN" altLang="en-US" dirty="0"/>
          </a:p>
        </p:txBody>
      </p:sp>
      <p:sp>
        <p:nvSpPr>
          <p:cNvPr id="50" name="图片占位符 2"/>
          <p:cNvSpPr>
            <a:spLocks noGrp="1"/>
          </p:cNvSpPr>
          <p:nvPr>
            <p:ph type="pic" sz="quarter" idx="30"/>
          </p:nvPr>
        </p:nvSpPr>
        <p:spPr>
          <a:xfrm>
            <a:off x="3490912" y="2685206"/>
            <a:ext cx="1484041" cy="634948"/>
          </a:xfrm>
          <a:prstGeom prst="rect">
            <a:avLst/>
          </a:prstGeom>
          <a:ln w="19050">
            <a:solidFill>
              <a:schemeClr val="accent1"/>
            </a:solidFill>
          </a:ln>
        </p:spPr>
        <p:txBody>
          <a:bodyPr/>
          <a:lstStyle/>
          <a:p>
            <a:endParaRPr lang="zh-CN" altLang="en-US"/>
          </a:p>
        </p:txBody>
      </p:sp>
      <p:sp>
        <p:nvSpPr>
          <p:cNvPr id="51" name="图片占位符 2"/>
          <p:cNvSpPr>
            <a:spLocks noGrp="1"/>
          </p:cNvSpPr>
          <p:nvPr>
            <p:ph type="pic" sz="quarter" idx="31"/>
          </p:nvPr>
        </p:nvSpPr>
        <p:spPr>
          <a:xfrm>
            <a:off x="5434012" y="2685206"/>
            <a:ext cx="1484041" cy="634948"/>
          </a:xfrm>
          <a:prstGeom prst="rect">
            <a:avLst/>
          </a:prstGeom>
          <a:ln w="19050">
            <a:solidFill>
              <a:schemeClr val="accent1"/>
            </a:solidFill>
          </a:ln>
        </p:spPr>
        <p:txBody>
          <a:bodyPr/>
          <a:lstStyle/>
          <a:p>
            <a:endParaRPr lang="zh-CN" altLang="en-US"/>
          </a:p>
        </p:txBody>
      </p:sp>
      <p:sp>
        <p:nvSpPr>
          <p:cNvPr id="52" name="图片占位符 2"/>
          <p:cNvSpPr>
            <a:spLocks noGrp="1"/>
          </p:cNvSpPr>
          <p:nvPr>
            <p:ph type="pic" sz="quarter" idx="32"/>
          </p:nvPr>
        </p:nvSpPr>
        <p:spPr>
          <a:xfrm>
            <a:off x="7377112" y="2685206"/>
            <a:ext cx="1484041" cy="634948"/>
          </a:xfrm>
          <a:prstGeom prst="rect">
            <a:avLst/>
          </a:prstGeom>
          <a:ln w="19050">
            <a:solidFill>
              <a:schemeClr val="accent1"/>
            </a:solidFill>
          </a:ln>
        </p:spPr>
        <p:txBody>
          <a:bodyPr/>
          <a:lstStyle/>
          <a:p>
            <a:endParaRPr lang="zh-CN" altLang="en-US"/>
          </a:p>
        </p:txBody>
      </p:sp>
      <p:sp>
        <p:nvSpPr>
          <p:cNvPr id="53" name="图片占位符 2"/>
          <p:cNvSpPr>
            <a:spLocks noGrp="1"/>
          </p:cNvSpPr>
          <p:nvPr>
            <p:ph type="pic" sz="quarter" idx="33"/>
          </p:nvPr>
        </p:nvSpPr>
        <p:spPr>
          <a:xfrm>
            <a:off x="9320212" y="2685206"/>
            <a:ext cx="1484041" cy="634948"/>
          </a:xfrm>
          <a:prstGeom prst="rect">
            <a:avLst/>
          </a:prstGeom>
          <a:ln w="19050">
            <a:solidFill>
              <a:schemeClr val="accent1"/>
            </a:solidFill>
          </a:ln>
        </p:spPr>
        <p:txBody>
          <a:bodyPr/>
          <a:lstStyle/>
          <a:p>
            <a:endParaRPr lang="zh-CN" altLang="en-US"/>
          </a:p>
        </p:txBody>
      </p:sp>
      <p:sp>
        <p:nvSpPr>
          <p:cNvPr id="54" name="图片占位符 2"/>
          <p:cNvSpPr>
            <a:spLocks noGrp="1"/>
          </p:cNvSpPr>
          <p:nvPr>
            <p:ph type="pic" sz="quarter" idx="34"/>
          </p:nvPr>
        </p:nvSpPr>
        <p:spPr>
          <a:xfrm>
            <a:off x="1547812" y="3707771"/>
            <a:ext cx="1484041" cy="634948"/>
          </a:xfrm>
          <a:prstGeom prst="rect">
            <a:avLst/>
          </a:prstGeom>
          <a:ln w="19050">
            <a:solidFill>
              <a:schemeClr val="accent3">
                <a:lumMod val="60000"/>
                <a:lumOff val="40000"/>
              </a:schemeClr>
            </a:solidFill>
          </a:ln>
        </p:spPr>
        <p:txBody>
          <a:bodyPr/>
          <a:lstStyle/>
          <a:p>
            <a:endParaRPr lang="zh-CN" altLang="en-US"/>
          </a:p>
        </p:txBody>
      </p:sp>
      <p:sp>
        <p:nvSpPr>
          <p:cNvPr id="60" name="图片占位符 2"/>
          <p:cNvSpPr>
            <a:spLocks noGrp="1"/>
          </p:cNvSpPr>
          <p:nvPr>
            <p:ph type="pic" sz="quarter" idx="35"/>
          </p:nvPr>
        </p:nvSpPr>
        <p:spPr>
          <a:xfrm>
            <a:off x="3490912" y="3707771"/>
            <a:ext cx="1484041" cy="634948"/>
          </a:xfrm>
          <a:prstGeom prst="rect">
            <a:avLst/>
          </a:prstGeom>
          <a:ln w="19050">
            <a:solidFill>
              <a:schemeClr val="accent3">
                <a:lumMod val="60000"/>
                <a:lumOff val="40000"/>
              </a:schemeClr>
            </a:solidFill>
          </a:ln>
        </p:spPr>
        <p:txBody>
          <a:bodyPr/>
          <a:lstStyle/>
          <a:p>
            <a:endParaRPr lang="zh-CN" altLang="en-US"/>
          </a:p>
        </p:txBody>
      </p:sp>
      <p:sp>
        <p:nvSpPr>
          <p:cNvPr id="61" name="图片占位符 2"/>
          <p:cNvSpPr>
            <a:spLocks noGrp="1"/>
          </p:cNvSpPr>
          <p:nvPr>
            <p:ph type="pic" sz="quarter" idx="36"/>
          </p:nvPr>
        </p:nvSpPr>
        <p:spPr>
          <a:xfrm>
            <a:off x="5434012" y="3707771"/>
            <a:ext cx="1484041" cy="634948"/>
          </a:xfrm>
          <a:prstGeom prst="rect">
            <a:avLst/>
          </a:prstGeom>
          <a:ln w="19050">
            <a:solidFill>
              <a:schemeClr val="accent3">
                <a:lumMod val="60000"/>
                <a:lumOff val="40000"/>
              </a:schemeClr>
            </a:solidFill>
          </a:ln>
        </p:spPr>
        <p:txBody>
          <a:bodyPr/>
          <a:lstStyle/>
          <a:p>
            <a:endParaRPr lang="zh-CN" altLang="en-US"/>
          </a:p>
        </p:txBody>
      </p:sp>
      <p:sp>
        <p:nvSpPr>
          <p:cNvPr id="62" name="图片占位符 2"/>
          <p:cNvSpPr>
            <a:spLocks noGrp="1"/>
          </p:cNvSpPr>
          <p:nvPr>
            <p:ph type="pic" sz="quarter" idx="37"/>
          </p:nvPr>
        </p:nvSpPr>
        <p:spPr>
          <a:xfrm>
            <a:off x="7377112" y="3707771"/>
            <a:ext cx="1484041" cy="634948"/>
          </a:xfrm>
          <a:prstGeom prst="rect">
            <a:avLst/>
          </a:prstGeom>
          <a:ln w="19050">
            <a:solidFill>
              <a:schemeClr val="accent3">
                <a:lumMod val="60000"/>
                <a:lumOff val="40000"/>
              </a:schemeClr>
            </a:solidFill>
          </a:ln>
        </p:spPr>
        <p:txBody>
          <a:bodyPr/>
          <a:lstStyle/>
          <a:p>
            <a:endParaRPr lang="zh-CN" altLang="en-US"/>
          </a:p>
        </p:txBody>
      </p:sp>
      <p:sp>
        <p:nvSpPr>
          <p:cNvPr id="63" name="图片占位符 2"/>
          <p:cNvSpPr>
            <a:spLocks noGrp="1"/>
          </p:cNvSpPr>
          <p:nvPr>
            <p:ph type="pic" sz="quarter" idx="38"/>
          </p:nvPr>
        </p:nvSpPr>
        <p:spPr>
          <a:xfrm>
            <a:off x="9320212" y="3707771"/>
            <a:ext cx="1484041" cy="634948"/>
          </a:xfrm>
          <a:prstGeom prst="rect">
            <a:avLst/>
          </a:prstGeom>
          <a:ln w="19050">
            <a:solidFill>
              <a:schemeClr val="accent3">
                <a:lumMod val="60000"/>
                <a:lumOff val="40000"/>
              </a:schemeClr>
            </a:solidFill>
          </a:ln>
        </p:spPr>
        <p:txBody>
          <a:bodyPr/>
          <a:lstStyle/>
          <a:p>
            <a:endParaRPr lang="zh-CN" altLang="en-US"/>
          </a:p>
        </p:txBody>
      </p:sp>
      <p:sp>
        <p:nvSpPr>
          <p:cNvPr id="64" name="图片占位符 2"/>
          <p:cNvSpPr>
            <a:spLocks noGrp="1"/>
          </p:cNvSpPr>
          <p:nvPr>
            <p:ph type="pic" sz="quarter" idx="39"/>
          </p:nvPr>
        </p:nvSpPr>
        <p:spPr>
          <a:xfrm>
            <a:off x="1547812" y="4730336"/>
            <a:ext cx="1484041" cy="634948"/>
          </a:xfrm>
          <a:prstGeom prst="rect">
            <a:avLst/>
          </a:prstGeom>
          <a:ln w="19050">
            <a:solidFill>
              <a:schemeClr val="accent1"/>
            </a:solidFill>
          </a:ln>
        </p:spPr>
        <p:txBody>
          <a:bodyPr/>
          <a:lstStyle/>
          <a:p>
            <a:endParaRPr lang="zh-CN" altLang="en-US"/>
          </a:p>
        </p:txBody>
      </p:sp>
      <p:sp>
        <p:nvSpPr>
          <p:cNvPr id="65" name="图片占位符 2"/>
          <p:cNvSpPr>
            <a:spLocks noGrp="1"/>
          </p:cNvSpPr>
          <p:nvPr>
            <p:ph type="pic" sz="quarter" idx="40"/>
          </p:nvPr>
        </p:nvSpPr>
        <p:spPr>
          <a:xfrm>
            <a:off x="3490912" y="4730336"/>
            <a:ext cx="1484041" cy="634948"/>
          </a:xfrm>
          <a:prstGeom prst="rect">
            <a:avLst/>
          </a:prstGeom>
          <a:ln w="19050">
            <a:solidFill>
              <a:schemeClr val="accent1"/>
            </a:solidFill>
          </a:ln>
        </p:spPr>
        <p:txBody>
          <a:bodyPr/>
          <a:lstStyle/>
          <a:p>
            <a:endParaRPr lang="zh-CN" altLang="en-US"/>
          </a:p>
        </p:txBody>
      </p:sp>
      <p:sp>
        <p:nvSpPr>
          <p:cNvPr id="66" name="图片占位符 2"/>
          <p:cNvSpPr>
            <a:spLocks noGrp="1"/>
          </p:cNvSpPr>
          <p:nvPr>
            <p:ph type="pic" sz="quarter" idx="41"/>
          </p:nvPr>
        </p:nvSpPr>
        <p:spPr>
          <a:xfrm>
            <a:off x="5434012" y="4730336"/>
            <a:ext cx="1484041" cy="634948"/>
          </a:xfrm>
          <a:prstGeom prst="rect">
            <a:avLst/>
          </a:prstGeom>
          <a:ln w="19050">
            <a:solidFill>
              <a:schemeClr val="accent1"/>
            </a:solidFill>
          </a:ln>
        </p:spPr>
        <p:txBody>
          <a:bodyPr/>
          <a:lstStyle/>
          <a:p>
            <a:endParaRPr lang="zh-CN" altLang="en-US"/>
          </a:p>
        </p:txBody>
      </p:sp>
      <p:sp>
        <p:nvSpPr>
          <p:cNvPr id="67" name="图片占位符 2"/>
          <p:cNvSpPr>
            <a:spLocks noGrp="1"/>
          </p:cNvSpPr>
          <p:nvPr>
            <p:ph type="pic" sz="quarter" idx="42"/>
          </p:nvPr>
        </p:nvSpPr>
        <p:spPr>
          <a:xfrm>
            <a:off x="7377112" y="4730336"/>
            <a:ext cx="1484041" cy="634948"/>
          </a:xfrm>
          <a:prstGeom prst="rect">
            <a:avLst/>
          </a:prstGeom>
          <a:ln w="19050">
            <a:solidFill>
              <a:schemeClr val="accent1"/>
            </a:solidFill>
          </a:ln>
        </p:spPr>
        <p:txBody>
          <a:bodyPr/>
          <a:lstStyle/>
          <a:p>
            <a:endParaRPr lang="zh-CN" altLang="en-US"/>
          </a:p>
        </p:txBody>
      </p:sp>
      <p:sp>
        <p:nvSpPr>
          <p:cNvPr id="68" name="图片占位符 2"/>
          <p:cNvSpPr>
            <a:spLocks noGrp="1"/>
          </p:cNvSpPr>
          <p:nvPr>
            <p:ph type="pic" sz="quarter" idx="43"/>
          </p:nvPr>
        </p:nvSpPr>
        <p:spPr>
          <a:xfrm>
            <a:off x="9320212" y="4730336"/>
            <a:ext cx="1484041" cy="634948"/>
          </a:xfrm>
          <a:prstGeom prst="rect">
            <a:avLst/>
          </a:prstGeom>
          <a:ln w="19050">
            <a:solidFill>
              <a:schemeClr val="accent1"/>
            </a:solidFill>
          </a:ln>
        </p:spPr>
        <p:txBody>
          <a:bodyPr/>
          <a:lstStyle/>
          <a:p>
            <a:endParaRPr lang="zh-CN" altLang="en-US"/>
          </a:p>
        </p:txBody>
      </p:sp>
      <p:sp>
        <p:nvSpPr>
          <p:cNvPr id="38" name="矩形 37">
            <a:extLst>
              <a:ext uri="{FF2B5EF4-FFF2-40B4-BE49-F238E27FC236}">
                <a16:creationId xmlns:a16="http://schemas.microsoft.com/office/drawing/2014/main" id="{D80A28BC-82CA-4FCB-8240-A39D4D0B1340}"/>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43" name="矩形 42">
            <a:extLst>
              <a:ext uri="{FF2B5EF4-FFF2-40B4-BE49-F238E27FC236}">
                <a16:creationId xmlns:a16="http://schemas.microsoft.com/office/drawing/2014/main" id="{F60472A2-9ADE-4973-A0EC-F901B47AC368}"/>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44" name="日期占位符 3">
            <a:extLst>
              <a:ext uri="{FF2B5EF4-FFF2-40B4-BE49-F238E27FC236}">
                <a16:creationId xmlns:a16="http://schemas.microsoft.com/office/drawing/2014/main" id="{3C0C0C8A-8099-4532-81D3-4B0C9007FEAF}"/>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45" name="页脚占位符 4">
            <a:extLst>
              <a:ext uri="{FF2B5EF4-FFF2-40B4-BE49-F238E27FC236}">
                <a16:creationId xmlns:a16="http://schemas.microsoft.com/office/drawing/2014/main" id="{E5DC63D7-32CD-4C9B-924F-607B97E9AE0D}"/>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47" name="图片 46">
            <a:extLst>
              <a:ext uri="{FF2B5EF4-FFF2-40B4-BE49-F238E27FC236}">
                <a16:creationId xmlns:a16="http://schemas.microsoft.com/office/drawing/2014/main" id="{EA19C173-E11A-461F-A083-FA5E8963B2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48" name="图片 47">
            <a:extLst>
              <a:ext uri="{FF2B5EF4-FFF2-40B4-BE49-F238E27FC236}">
                <a16:creationId xmlns:a16="http://schemas.microsoft.com/office/drawing/2014/main" id="{1F8B96DB-C0BE-4FE9-977D-CAD3CE4878B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展示页2">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1" name="图片占位符 20"/>
          <p:cNvSpPr>
            <a:spLocks noGrp="1"/>
          </p:cNvSpPr>
          <p:nvPr>
            <p:ph type="pic" sz="quarter" idx="49"/>
          </p:nvPr>
        </p:nvSpPr>
        <p:spPr>
          <a:xfrm>
            <a:off x="5334786" y="4247992"/>
            <a:ext cx="1607573" cy="1607573"/>
          </a:xfrm>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txBody>
          <a:bodyPr wrap="square">
            <a:noAutofit/>
          </a:bodyPr>
          <a:lstStyle/>
          <a:p>
            <a:endParaRPr lang="zh-CN" altLang="en-US" dirty="0"/>
          </a:p>
        </p:txBody>
      </p:sp>
      <p:sp>
        <p:nvSpPr>
          <p:cNvPr id="22" name="图片占位符 21"/>
          <p:cNvSpPr>
            <a:spLocks noGrp="1"/>
          </p:cNvSpPr>
          <p:nvPr>
            <p:ph type="pic" sz="quarter" idx="50"/>
          </p:nvPr>
        </p:nvSpPr>
        <p:spPr>
          <a:xfrm>
            <a:off x="2347239" y="4247992"/>
            <a:ext cx="1607573" cy="1607573"/>
          </a:xfrm>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txBody>
          <a:bodyPr wrap="square">
            <a:noAutofit/>
          </a:bodyPr>
          <a:lstStyle/>
          <a:p>
            <a:endParaRPr lang="zh-CN" altLang="en-US" dirty="0"/>
          </a:p>
        </p:txBody>
      </p:sp>
      <p:sp>
        <p:nvSpPr>
          <p:cNvPr id="23" name="图片占位符 22"/>
          <p:cNvSpPr>
            <a:spLocks noGrp="1"/>
          </p:cNvSpPr>
          <p:nvPr>
            <p:ph type="pic" sz="quarter" idx="51"/>
          </p:nvPr>
        </p:nvSpPr>
        <p:spPr>
          <a:xfrm>
            <a:off x="2917809" y="2491956"/>
            <a:ext cx="1607573" cy="1607573"/>
          </a:xfrm>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txBody>
          <a:bodyPr wrap="square">
            <a:noAutofit/>
          </a:bodyPr>
          <a:lstStyle/>
          <a:p>
            <a:endParaRPr lang="zh-CN" altLang="en-US" dirty="0"/>
          </a:p>
        </p:txBody>
      </p:sp>
      <p:sp>
        <p:nvSpPr>
          <p:cNvPr id="24" name="图片占位符 23"/>
          <p:cNvSpPr>
            <a:spLocks noGrp="1"/>
          </p:cNvSpPr>
          <p:nvPr>
            <p:ph type="pic" sz="quarter" idx="52"/>
          </p:nvPr>
        </p:nvSpPr>
        <p:spPr>
          <a:xfrm>
            <a:off x="4411583" y="1406665"/>
            <a:ext cx="1607573" cy="1607573"/>
          </a:xfrm>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txBody>
          <a:bodyPr wrap="square">
            <a:noAutofit/>
          </a:bodyPr>
          <a:lstStyle/>
          <a:p>
            <a:endParaRPr lang="zh-CN" altLang="en-US" dirty="0"/>
          </a:p>
        </p:txBody>
      </p:sp>
      <p:sp>
        <p:nvSpPr>
          <p:cNvPr id="25" name="图片占位符 24"/>
          <p:cNvSpPr>
            <a:spLocks noGrp="1"/>
          </p:cNvSpPr>
          <p:nvPr>
            <p:ph type="pic" sz="quarter" idx="53"/>
          </p:nvPr>
        </p:nvSpPr>
        <p:spPr>
          <a:xfrm>
            <a:off x="6257989" y="1406665"/>
            <a:ext cx="1607573" cy="1607573"/>
          </a:xfrm>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txBody>
          <a:bodyPr wrap="square">
            <a:noAutofit/>
          </a:bodyPr>
          <a:lstStyle/>
          <a:p>
            <a:endParaRPr lang="zh-CN" altLang="en-US" dirty="0"/>
          </a:p>
        </p:txBody>
      </p:sp>
      <p:sp>
        <p:nvSpPr>
          <p:cNvPr id="26" name="图片占位符 25"/>
          <p:cNvSpPr>
            <a:spLocks noGrp="1"/>
          </p:cNvSpPr>
          <p:nvPr>
            <p:ph type="pic" sz="quarter" idx="54"/>
          </p:nvPr>
        </p:nvSpPr>
        <p:spPr>
          <a:xfrm>
            <a:off x="7751763" y="2491956"/>
            <a:ext cx="1607573" cy="1607573"/>
          </a:xfrm>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txBody>
          <a:bodyPr wrap="square">
            <a:noAutofit/>
          </a:bodyPr>
          <a:lstStyle/>
          <a:p>
            <a:endParaRPr lang="zh-CN" altLang="en-US" dirty="0"/>
          </a:p>
        </p:txBody>
      </p:sp>
      <p:sp>
        <p:nvSpPr>
          <p:cNvPr id="27" name="图片占位符 26"/>
          <p:cNvSpPr>
            <a:spLocks noGrp="1"/>
          </p:cNvSpPr>
          <p:nvPr>
            <p:ph type="pic" sz="quarter" idx="55"/>
          </p:nvPr>
        </p:nvSpPr>
        <p:spPr>
          <a:xfrm>
            <a:off x="8322334" y="4247992"/>
            <a:ext cx="1607573" cy="1607573"/>
          </a:xfrm>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txBody>
          <a:bodyPr wrap="square">
            <a:noAutofit/>
          </a:bodyPr>
          <a:lstStyle/>
          <a:p>
            <a:endParaRPr lang="zh-CN" altLang="en-US" dirty="0"/>
          </a:p>
        </p:txBody>
      </p:sp>
      <p:pic>
        <p:nvPicPr>
          <p:cNvPr id="28" name="图片 27"/>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4302" y="-47411"/>
            <a:ext cx="12196302" cy="883768"/>
          </a:xfrm>
          <a:prstGeom prst="rect">
            <a:avLst/>
          </a:prstGeom>
        </p:spPr>
      </p:pic>
      <p:sp>
        <p:nvSpPr>
          <p:cNvPr id="29" name="矩形 28"/>
          <p:cNvSpPr/>
          <p:nvPr userDrawn="1"/>
        </p:nvSpPr>
        <p:spPr>
          <a:xfrm>
            <a:off x="0" y="-47411"/>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菱形 29"/>
          <p:cNvSpPr/>
          <p:nvPr userDrawn="1"/>
        </p:nvSpPr>
        <p:spPr>
          <a:xfrm>
            <a:off x="440198"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文本框 30"/>
          <p:cNvSpPr txBox="1"/>
          <p:nvPr userDrawn="1"/>
        </p:nvSpPr>
        <p:spPr>
          <a:xfrm>
            <a:off x="9711198"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32" name="标题 13"/>
          <p:cNvSpPr>
            <a:spLocks noGrp="1"/>
          </p:cNvSpPr>
          <p:nvPr>
            <p:ph type="title"/>
          </p:nvPr>
        </p:nvSpPr>
        <p:spPr>
          <a:xfrm>
            <a:off x="738966"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36" name="矩形 35">
            <a:extLst>
              <a:ext uri="{FF2B5EF4-FFF2-40B4-BE49-F238E27FC236}">
                <a16:creationId xmlns:a16="http://schemas.microsoft.com/office/drawing/2014/main" id="{D1F4453A-7716-4F88-930C-819A47F0CE5C}"/>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42" name="矩形 41">
            <a:extLst>
              <a:ext uri="{FF2B5EF4-FFF2-40B4-BE49-F238E27FC236}">
                <a16:creationId xmlns:a16="http://schemas.microsoft.com/office/drawing/2014/main" id="{5B0DD03D-C8C4-4586-8DFF-639E33BCD946}"/>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43" name="日期占位符 3">
            <a:extLst>
              <a:ext uri="{FF2B5EF4-FFF2-40B4-BE49-F238E27FC236}">
                <a16:creationId xmlns:a16="http://schemas.microsoft.com/office/drawing/2014/main" id="{4CFA07AE-E3EE-462D-A210-D037670A6047}"/>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44" name="页脚占位符 4">
            <a:extLst>
              <a:ext uri="{FF2B5EF4-FFF2-40B4-BE49-F238E27FC236}">
                <a16:creationId xmlns:a16="http://schemas.microsoft.com/office/drawing/2014/main" id="{29A556F2-3F43-4976-AC1F-83B2E705E377}"/>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46" name="图片 45">
            <a:extLst>
              <a:ext uri="{FF2B5EF4-FFF2-40B4-BE49-F238E27FC236}">
                <a16:creationId xmlns:a16="http://schemas.microsoft.com/office/drawing/2014/main" id="{897E6CB7-7A58-4F6A-A54A-0F6961480A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47" name="图片 46">
            <a:extLst>
              <a:ext uri="{FF2B5EF4-FFF2-40B4-BE49-F238E27FC236}">
                <a16:creationId xmlns:a16="http://schemas.microsoft.com/office/drawing/2014/main" id="{15DEC1C7-AECF-460D-B843-1CCFB9DA3AA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文本+4张图片页">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4302" y="-47411"/>
            <a:ext cx="12196302" cy="883768"/>
          </a:xfrm>
          <a:prstGeom prst="rect">
            <a:avLst/>
          </a:prstGeom>
        </p:spPr>
      </p:pic>
      <p:sp>
        <p:nvSpPr>
          <p:cNvPr id="16" name="矩形 15"/>
          <p:cNvSpPr/>
          <p:nvPr userDrawn="1"/>
        </p:nvSpPr>
        <p:spPr>
          <a:xfrm>
            <a:off x="0" y="-47411"/>
            <a:ext cx="12192000" cy="92854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菱形 16"/>
          <p:cNvSpPr/>
          <p:nvPr userDrawn="1"/>
        </p:nvSpPr>
        <p:spPr>
          <a:xfrm>
            <a:off x="440198"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文本框 17"/>
          <p:cNvSpPr txBox="1"/>
          <p:nvPr userDrawn="1"/>
        </p:nvSpPr>
        <p:spPr>
          <a:xfrm>
            <a:off x="9711198"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19" name="标题 13"/>
          <p:cNvSpPr>
            <a:spLocks noGrp="1"/>
          </p:cNvSpPr>
          <p:nvPr>
            <p:ph type="title"/>
          </p:nvPr>
        </p:nvSpPr>
        <p:spPr>
          <a:xfrm>
            <a:off x="738966"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21" name="矩形 20"/>
          <p:cNvSpPr/>
          <p:nvPr/>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30" name="矩形 29"/>
          <p:cNvSpPr/>
          <p:nvPr/>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32" name="日期占位符 3"/>
          <p:cNvSpPr>
            <a:spLocks noGrp="1"/>
          </p:cNvSpPr>
          <p:nvPr userDrawn="1">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33" name="页脚占位符 4"/>
          <p:cNvSpPr>
            <a:spLocks noGrp="1"/>
          </p:cNvSpPr>
          <p:nvPr userDrawn="1">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22" name="图片 21"/>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
        <p:nvSpPr>
          <p:cNvPr id="3" name="文本占位符 2"/>
          <p:cNvSpPr>
            <a:spLocks noGrp="1"/>
          </p:cNvSpPr>
          <p:nvPr userDrawn="1">
            <p:ph type="body" sz="quarter" idx="24"/>
          </p:nvPr>
        </p:nvSpPr>
        <p:spPr>
          <a:xfrm>
            <a:off x="440198" y="1682424"/>
            <a:ext cx="11308890" cy="1674568"/>
          </a:xfrm>
          <a:prstGeom prst="rect">
            <a:avLst/>
          </a:prstGeom>
        </p:spPr>
        <p:txBody>
          <a:bodyPr>
            <a:normAutofit/>
          </a:bodyPr>
          <a:lstStyle>
            <a:lvl1pPr marL="0" indent="0" algn="just">
              <a:lnSpc>
                <a:spcPct val="120000"/>
              </a:lnSpc>
              <a:buNone/>
              <a:defRPr sz="1800" b="0">
                <a:solidFill>
                  <a:schemeClr val="accent1"/>
                </a:solidFill>
              </a:defRPr>
            </a:lvl1pPr>
          </a:lstStyle>
          <a:p>
            <a:pPr lvl="0"/>
            <a:endParaRPr lang="zh-CN" altLang="en-US" dirty="0"/>
          </a:p>
        </p:txBody>
      </p:sp>
      <p:sp>
        <p:nvSpPr>
          <p:cNvPr id="9" name="图片占位符 8"/>
          <p:cNvSpPr>
            <a:spLocks noGrp="1"/>
          </p:cNvSpPr>
          <p:nvPr userDrawn="1">
            <p:ph type="pic" sz="quarter" idx="29"/>
          </p:nvPr>
        </p:nvSpPr>
        <p:spPr>
          <a:xfrm>
            <a:off x="439738" y="3645024"/>
            <a:ext cx="2703512" cy="2447925"/>
          </a:xfrm>
          <a:prstGeom prst="rect">
            <a:avLst/>
          </a:prstGeom>
        </p:spPr>
        <p:txBody>
          <a:bodyPr/>
          <a:lstStyle/>
          <a:p>
            <a:endParaRPr lang="zh-CN" altLang="en-US"/>
          </a:p>
        </p:txBody>
      </p:sp>
      <p:sp>
        <p:nvSpPr>
          <p:cNvPr id="40" name="图片占位符 8"/>
          <p:cNvSpPr>
            <a:spLocks noGrp="1"/>
          </p:cNvSpPr>
          <p:nvPr userDrawn="1">
            <p:ph type="pic" sz="quarter" idx="30"/>
          </p:nvPr>
        </p:nvSpPr>
        <p:spPr>
          <a:xfrm>
            <a:off x="3311162" y="3645024"/>
            <a:ext cx="2703512" cy="2447925"/>
          </a:xfrm>
          <a:prstGeom prst="rect">
            <a:avLst/>
          </a:prstGeom>
        </p:spPr>
        <p:txBody>
          <a:bodyPr/>
          <a:lstStyle/>
          <a:p>
            <a:endParaRPr lang="zh-CN" altLang="en-US"/>
          </a:p>
        </p:txBody>
      </p:sp>
      <p:sp>
        <p:nvSpPr>
          <p:cNvPr id="41" name="图片占位符 8"/>
          <p:cNvSpPr>
            <a:spLocks noGrp="1"/>
          </p:cNvSpPr>
          <p:nvPr userDrawn="1">
            <p:ph type="pic" sz="quarter" idx="31"/>
          </p:nvPr>
        </p:nvSpPr>
        <p:spPr>
          <a:xfrm>
            <a:off x="6182586" y="3645024"/>
            <a:ext cx="2703512" cy="2447925"/>
          </a:xfrm>
          <a:prstGeom prst="rect">
            <a:avLst/>
          </a:prstGeom>
        </p:spPr>
        <p:txBody>
          <a:bodyPr/>
          <a:lstStyle/>
          <a:p>
            <a:endParaRPr lang="zh-CN" altLang="en-US"/>
          </a:p>
        </p:txBody>
      </p:sp>
      <p:sp>
        <p:nvSpPr>
          <p:cNvPr id="42" name="图片占位符 8"/>
          <p:cNvSpPr>
            <a:spLocks noGrp="1"/>
          </p:cNvSpPr>
          <p:nvPr userDrawn="1">
            <p:ph type="pic" sz="quarter" idx="32"/>
          </p:nvPr>
        </p:nvSpPr>
        <p:spPr>
          <a:xfrm>
            <a:off x="9054010" y="3645024"/>
            <a:ext cx="2703512" cy="2447925"/>
          </a:xfrm>
          <a:prstGeom prst="rect">
            <a:avLst/>
          </a:prstGeom>
        </p:spPr>
        <p:txBody>
          <a:bodyPr/>
          <a:lstStyle/>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页-2">
    <p:bg>
      <p:bgPr>
        <a:pattFill prst="ltUpDiag">
          <a:fgClr>
            <a:schemeClr val="accent4">
              <a:lumMod val="95000"/>
            </a:schemeClr>
          </a:fgClr>
          <a:bgClr>
            <a:schemeClr val="bg1"/>
          </a:bgClr>
        </a:patt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6D80017F-7C02-4D3E-A060-DF3B2FDA8F9E}"/>
              </a:ext>
            </a:extLst>
          </p:cNvPr>
          <p:cNvSpPr/>
          <p:nvPr userDrawn="1"/>
        </p:nvSpPr>
        <p:spPr>
          <a:xfrm>
            <a:off x="0" y="-27384"/>
            <a:ext cx="12216680" cy="3312368"/>
          </a:xfrm>
          <a:custGeom>
            <a:avLst/>
            <a:gdLst>
              <a:gd name="connsiteX0" fmla="*/ 0 w 12216680"/>
              <a:gd name="connsiteY0" fmla="*/ 0 h 3312368"/>
              <a:gd name="connsiteX1" fmla="*/ 12216680 w 12216680"/>
              <a:gd name="connsiteY1" fmla="*/ 0 h 3312368"/>
              <a:gd name="connsiteX2" fmla="*/ 12216680 w 12216680"/>
              <a:gd name="connsiteY2" fmla="*/ 2224581 h 3312368"/>
              <a:gd name="connsiteX3" fmla="*/ 12192733 w 12216680"/>
              <a:gd name="connsiteY3" fmla="*/ 2237622 h 3312368"/>
              <a:gd name="connsiteX4" fmla="*/ 6096000 w 12216680"/>
              <a:gd name="connsiteY4" fmla="*/ 3312368 h 3312368"/>
              <a:gd name="connsiteX5" fmla="*/ 184694 w 12216680"/>
              <a:gd name="connsiteY5" fmla="*/ 2328191 h 3312368"/>
              <a:gd name="connsiteX6" fmla="*/ 0 w 12216680"/>
              <a:gd name="connsiteY6" fmla="*/ 2237980 h 3312368"/>
              <a:gd name="connsiteX7" fmla="*/ 0 w 12216680"/>
              <a:gd name="connsiteY7" fmla="*/ 0 h 331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6680" h="3312368">
                <a:moveTo>
                  <a:pt x="0" y="0"/>
                </a:moveTo>
                <a:lnTo>
                  <a:pt x="12216680" y="0"/>
                </a:lnTo>
                <a:lnTo>
                  <a:pt x="12216680" y="2224581"/>
                </a:lnTo>
                <a:lnTo>
                  <a:pt x="12192733" y="2237622"/>
                </a:lnTo>
                <a:cubicBezTo>
                  <a:pt x="10942434" y="2881958"/>
                  <a:pt x="8679737" y="3312368"/>
                  <a:pt x="6096000" y="3312368"/>
                </a:cubicBezTo>
                <a:cubicBezTo>
                  <a:pt x="3635298" y="3312368"/>
                  <a:pt x="1465789" y="2921973"/>
                  <a:pt x="184694" y="2328191"/>
                </a:cubicBezTo>
                <a:lnTo>
                  <a:pt x="0" y="223798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a:p>
        </p:txBody>
      </p:sp>
      <p:sp>
        <p:nvSpPr>
          <p:cNvPr id="8" name="图片占位符 7"/>
          <p:cNvSpPr>
            <a:spLocks noGrp="1"/>
          </p:cNvSpPr>
          <p:nvPr>
            <p:ph type="pic" sz="quarter" idx="24"/>
          </p:nvPr>
        </p:nvSpPr>
        <p:spPr>
          <a:xfrm>
            <a:off x="0" y="0"/>
            <a:ext cx="12192000" cy="3212976"/>
          </a:xfrm>
          <a:custGeom>
            <a:avLst/>
            <a:gdLst>
              <a:gd name="connsiteX0" fmla="*/ 0 w 12192000"/>
              <a:gd name="connsiteY0" fmla="*/ 0 h 2950164"/>
              <a:gd name="connsiteX1" fmla="*/ 12192000 w 12192000"/>
              <a:gd name="connsiteY1" fmla="*/ 0 h 2950164"/>
              <a:gd name="connsiteX2" fmla="*/ 12192000 w 12192000"/>
              <a:gd name="connsiteY2" fmla="*/ 1525143 h 2950164"/>
              <a:gd name="connsiteX3" fmla="*/ 11984483 w 12192000"/>
              <a:gd name="connsiteY3" fmla="*/ 1681127 h 2950164"/>
              <a:gd name="connsiteX4" fmla="*/ 6096000 w 12192000"/>
              <a:gd name="connsiteY4" fmla="*/ 2950164 h 2950164"/>
              <a:gd name="connsiteX5" fmla="*/ 207517 w 12192000"/>
              <a:gd name="connsiteY5" fmla="*/ 1681127 h 2950164"/>
              <a:gd name="connsiteX6" fmla="*/ 0 w 12192000"/>
              <a:gd name="connsiteY6" fmla="*/ 1525143 h 295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950164">
                <a:moveTo>
                  <a:pt x="0" y="0"/>
                </a:moveTo>
                <a:lnTo>
                  <a:pt x="12192000" y="0"/>
                </a:lnTo>
                <a:lnTo>
                  <a:pt x="12192000" y="1525143"/>
                </a:lnTo>
                <a:lnTo>
                  <a:pt x="11984483" y="1681127"/>
                </a:lnTo>
                <a:cubicBezTo>
                  <a:pt x="10850461" y="2437022"/>
                  <a:pt x="8638726" y="2950164"/>
                  <a:pt x="6096000" y="2950164"/>
                </a:cubicBezTo>
                <a:cubicBezTo>
                  <a:pt x="3553275" y="2950164"/>
                  <a:pt x="1341539" y="2437022"/>
                  <a:pt x="207517" y="1681127"/>
                </a:cubicBezTo>
                <a:lnTo>
                  <a:pt x="0" y="1525143"/>
                </a:lnTo>
                <a:close/>
              </a:path>
            </a:pathLst>
          </a:custGeom>
          <a:ln w="76200">
            <a:solidFill>
              <a:schemeClr val="accent3">
                <a:lumMod val="60000"/>
                <a:lumOff val="40000"/>
              </a:schemeClr>
            </a:solidFill>
          </a:ln>
        </p:spPr>
        <p:txBody>
          <a:bodyPr wrap="square">
            <a:noAutofit/>
          </a:bodyPr>
          <a:lstStyle>
            <a:lvl1pPr marL="0" indent="0">
              <a:buNone/>
              <a:defRPr/>
            </a:lvl1pPr>
          </a:lstStyle>
          <a:p>
            <a:endParaRPr lang="zh-CN" altLang="en-US" dirty="0"/>
          </a:p>
        </p:txBody>
      </p:sp>
      <p:sp>
        <p:nvSpPr>
          <p:cNvPr id="14" name="标题 13"/>
          <p:cNvSpPr>
            <a:spLocks noGrp="1"/>
          </p:cNvSpPr>
          <p:nvPr>
            <p:ph type="title"/>
          </p:nvPr>
        </p:nvSpPr>
        <p:spPr>
          <a:xfrm>
            <a:off x="1375562" y="3657331"/>
            <a:ext cx="9440876" cy="923797"/>
          </a:xfrm>
          <a:prstGeom prst="rect">
            <a:avLst/>
          </a:prstGeom>
        </p:spPr>
        <p:txBody>
          <a:bodyPr>
            <a:normAutofit/>
          </a:bodyPr>
          <a:lstStyle>
            <a:lvl1pPr algn="dist" defTabSz="914400" rtl="0" eaLnBrk="1" latinLnBrk="0" hangingPunct="1">
              <a:lnSpc>
                <a:spcPct val="90000"/>
              </a:lnSpc>
              <a:spcBef>
                <a:spcPct val="0"/>
              </a:spcBef>
              <a:buNone/>
              <a:defRPr lang="zh-CN" altLang="en-US" sz="5400" kern="1200" dirty="0">
                <a:solidFill>
                  <a:schemeClr val="accent1"/>
                </a:solidFill>
                <a:latin typeface="+mj-lt"/>
                <a:ea typeface="+mj-ea"/>
                <a:cs typeface="+mj-cs"/>
              </a:defRPr>
            </a:lvl1pPr>
          </a:lstStyle>
          <a:p>
            <a:r>
              <a:rPr lang="zh-CN" altLang="en-US" dirty="0"/>
              <a:t>单击此处编辑母版标题样式</a:t>
            </a:r>
          </a:p>
        </p:txBody>
      </p:sp>
      <p:sp>
        <p:nvSpPr>
          <p:cNvPr id="10" name="标题 18"/>
          <p:cNvSpPr txBox="1"/>
          <p:nvPr userDrawn="1"/>
        </p:nvSpPr>
        <p:spPr>
          <a:xfrm>
            <a:off x="2035276" y="4293096"/>
            <a:ext cx="8200105" cy="376611"/>
          </a:xfrm>
          <a:prstGeom prst="rect">
            <a:avLst/>
          </a:prstGeom>
        </p:spPr>
        <p:txBody>
          <a:bodyPr lIns="0" rIns="0"/>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dist"/>
            <a:endParaRPr lang="zh-CN" altLang="en-US" sz="2000" dirty="0">
              <a:solidFill>
                <a:schemeClr val="accent1"/>
              </a:solidFill>
            </a:endParaRPr>
          </a:p>
        </p:txBody>
      </p:sp>
      <p:sp>
        <p:nvSpPr>
          <p:cNvPr id="15" name="文本占位符 14"/>
          <p:cNvSpPr>
            <a:spLocks noGrp="1"/>
          </p:cNvSpPr>
          <p:nvPr>
            <p:ph type="body" sz="quarter" idx="25"/>
          </p:nvPr>
        </p:nvSpPr>
        <p:spPr>
          <a:xfrm>
            <a:off x="1414890" y="4423768"/>
            <a:ext cx="9440875" cy="348030"/>
          </a:xfrm>
          <a:prstGeom prst="rect">
            <a:avLst/>
          </a:prstGeom>
        </p:spPr>
        <p:txBody>
          <a:bodyPr/>
          <a:lstStyle>
            <a:lvl1pPr marL="0" indent="0">
              <a:buNone/>
              <a:defRPr kumimoji="0" lang="zh-CN" altLang="en-US" sz="2000" b="0" i="0" u="none" strike="noStrike" kern="1200" cap="none" spc="0" normalizeH="0" baseline="0" dirty="0" smtClean="0">
                <a:ln>
                  <a:noFill/>
                </a:ln>
                <a:solidFill>
                  <a:srgbClr val="0B8351"/>
                </a:solidFill>
                <a:effectLst/>
                <a:uLnTx/>
                <a:uFillTx/>
                <a:latin typeface="+mn-lt"/>
                <a:ea typeface="+mn-ea"/>
                <a:cs typeface="+mn-cs"/>
              </a:defRPr>
            </a:lvl1pPr>
            <a:lvl2pPr marL="457200" indent="0">
              <a:buNone/>
              <a:defRPr/>
            </a:lvl2pPr>
          </a:lstStyle>
          <a:p>
            <a:pPr marL="0" marR="0" lvl="0" indent="0" algn="dist" defTabSz="914400" rtl="0" eaLnBrk="1" fontAlgn="auto" latinLnBrk="0" hangingPunct="1">
              <a:lnSpc>
                <a:spcPct val="100000"/>
              </a:lnSpc>
              <a:spcBef>
                <a:spcPts val="0"/>
              </a:spcBef>
              <a:spcAft>
                <a:spcPts val="0"/>
              </a:spcAft>
              <a:buClrTx/>
              <a:buSzTx/>
              <a:buFontTx/>
              <a:buNone/>
              <a:defRPr/>
            </a:pP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空白页">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4302" y="-47411"/>
            <a:ext cx="12196302" cy="883768"/>
          </a:xfrm>
          <a:prstGeom prst="rect">
            <a:avLst/>
          </a:prstGeom>
        </p:spPr>
      </p:pic>
      <p:sp>
        <p:nvSpPr>
          <p:cNvPr id="22" name="矩形 21"/>
          <p:cNvSpPr/>
          <p:nvPr userDrawn="1"/>
        </p:nvSpPr>
        <p:spPr>
          <a:xfrm>
            <a:off x="0" y="-47411"/>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菱形 22"/>
          <p:cNvSpPr/>
          <p:nvPr userDrawn="1"/>
        </p:nvSpPr>
        <p:spPr>
          <a:xfrm>
            <a:off x="440198"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文本框 23"/>
          <p:cNvSpPr txBox="1"/>
          <p:nvPr userDrawn="1"/>
        </p:nvSpPr>
        <p:spPr>
          <a:xfrm>
            <a:off x="9711198"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25" name="标题 13"/>
          <p:cNvSpPr>
            <a:spLocks noGrp="1"/>
          </p:cNvSpPr>
          <p:nvPr>
            <p:ph type="title"/>
          </p:nvPr>
        </p:nvSpPr>
        <p:spPr>
          <a:xfrm>
            <a:off x="738966"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16" name="矩形 15">
            <a:extLst>
              <a:ext uri="{FF2B5EF4-FFF2-40B4-BE49-F238E27FC236}">
                <a16:creationId xmlns:a16="http://schemas.microsoft.com/office/drawing/2014/main" id="{F19173C6-5368-4BFA-B238-0C976CBA2033}"/>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17" name="矩形 16">
            <a:extLst>
              <a:ext uri="{FF2B5EF4-FFF2-40B4-BE49-F238E27FC236}">
                <a16:creationId xmlns:a16="http://schemas.microsoft.com/office/drawing/2014/main" id="{6C29DF20-E5F8-4E8D-98DC-1CCF7797DBE2}"/>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18" name="日期占位符 3">
            <a:extLst>
              <a:ext uri="{FF2B5EF4-FFF2-40B4-BE49-F238E27FC236}">
                <a16:creationId xmlns:a16="http://schemas.microsoft.com/office/drawing/2014/main" id="{6E6E1BD0-6124-44B6-BE07-E5F59250A12F}"/>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19" name="页脚占位符 4">
            <a:extLst>
              <a:ext uri="{FF2B5EF4-FFF2-40B4-BE49-F238E27FC236}">
                <a16:creationId xmlns:a16="http://schemas.microsoft.com/office/drawing/2014/main" id="{45B284E3-4D49-4309-8F14-244B3932E080}"/>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29" name="图片 28">
            <a:extLst>
              <a:ext uri="{FF2B5EF4-FFF2-40B4-BE49-F238E27FC236}">
                <a16:creationId xmlns:a16="http://schemas.microsoft.com/office/drawing/2014/main" id="{DF620AC6-1E2E-4E20-AFC6-C812573E59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33" name="图片 32">
            <a:extLst>
              <a:ext uri="{FF2B5EF4-FFF2-40B4-BE49-F238E27FC236}">
                <a16:creationId xmlns:a16="http://schemas.microsoft.com/office/drawing/2014/main" id="{86743D1A-4259-4F71-8E89-F4CAE204443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背景图片素材">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4302" y="-47411"/>
            <a:ext cx="12196302" cy="883768"/>
          </a:xfrm>
          <a:prstGeom prst="rect">
            <a:avLst/>
          </a:prstGeom>
        </p:spPr>
      </p:pic>
      <p:sp>
        <p:nvSpPr>
          <p:cNvPr id="22" name="矩形 21"/>
          <p:cNvSpPr/>
          <p:nvPr userDrawn="1"/>
        </p:nvSpPr>
        <p:spPr>
          <a:xfrm>
            <a:off x="0" y="-47411"/>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菱形 22"/>
          <p:cNvSpPr/>
          <p:nvPr userDrawn="1"/>
        </p:nvSpPr>
        <p:spPr>
          <a:xfrm>
            <a:off x="440198"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文本框 23"/>
          <p:cNvSpPr txBox="1"/>
          <p:nvPr userDrawn="1"/>
        </p:nvSpPr>
        <p:spPr>
          <a:xfrm>
            <a:off x="9711198"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25" name="标题 13"/>
          <p:cNvSpPr>
            <a:spLocks noGrp="1"/>
          </p:cNvSpPr>
          <p:nvPr>
            <p:ph type="title"/>
          </p:nvPr>
        </p:nvSpPr>
        <p:spPr>
          <a:xfrm>
            <a:off x="738966"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16" name="矩形 15">
            <a:extLst>
              <a:ext uri="{FF2B5EF4-FFF2-40B4-BE49-F238E27FC236}">
                <a16:creationId xmlns:a16="http://schemas.microsoft.com/office/drawing/2014/main" id="{F19173C6-5368-4BFA-B238-0C976CBA2033}"/>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17" name="矩形 16">
            <a:extLst>
              <a:ext uri="{FF2B5EF4-FFF2-40B4-BE49-F238E27FC236}">
                <a16:creationId xmlns:a16="http://schemas.microsoft.com/office/drawing/2014/main" id="{6C29DF20-E5F8-4E8D-98DC-1CCF7797DBE2}"/>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18" name="日期占位符 3">
            <a:extLst>
              <a:ext uri="{FF2B5EF4-FFF2-40B4-BE49-F238E27FC236}">
                <a16:creationId xmlns:a16="http://schemas.microsoft.com/office/drawing/2014/main" id="{6E6E1BD0-6124-44B6-BE07-E5F59250A12F}"/>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19" name="页脚占位符 4">
            <a:extLst>
              <a:ext uri="{FF2B5EF4-FFF2-40B4-BE49-F238E27FC236}">
                <a16:creationId xmlns:a16="http://schemas.microsoft.com/office/drawing/2014/main" id="{45B284E3-4D49-4309-8F14-244B3932E080}"/>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29" name="图片 28">
            <a:extLst>
              <a:ext uri="{FF2B5EF4-FFF2-40B4-BE49-F238E27FC236}">
                <a16:creationId xmlns:a16="http://schemas.microsoft.com/office/drawing/2014/main" id="{DF620AC6-1E2E-4E20-AFC6-C812573E59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33" name="图片 32">
            <a:extLst>
              <a:ext uri="{FF2B5EF4-FFF2-40B4-BE49-F238E27FC236}">
                <a16:creationId xmlns:a16="http://schemas.microsoft.com/office/drawing/2014/main" id="{86743D1A-4259-4F71-8E89-F4CAE204443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extLst>
      <p:ext uri="{BB962C8B-B14F-4D97-AF65-F5344CB8AC3E}">
        <p14:creationId xmlns:p14="http://schemas.microsoft.com/office/powerpoint/2010/main" val="1760678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文字+2张图片页">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图片占位符 13"/>
          <p:cNvSpPr>
            <a:spLocks noGrp="1"/>
          </p:cNvSpPr>
          <p:nvPr>
            <p:ph type="pic" sz="quarter" idx="24"/>
          </p:nvPr>
        </p:nvSpPr>
        <p:spPr>
          <a:xfrm>
            <a:off x="457200" y="1223963"/>
            <a:ext cx="2946400" cy="1989013"/>
          </a:xfrm>
          <a:prstGeom prst="rect">
            <a:avLst/>
          </a:prstGeom>
        </p:spPr>
        <p:txBody>
          <a:bodyPr/>
          <a:lstStyle/>
          <a:p>
            <a:endParaRPr lang="zh-CN" altLang="en-US"/>
          </a:p>
        </p:txBody>
      </p:sp>
      <p:sp>
        <p:nvSpPr>
          <p:cNvPr id="15" name="图片占位符 13"/>
          <p:cNvSpPr>
            <a:spLocks noGrp="1"/>
          </p:cNvSpPr>
          <p:nvPr>
            <p:ph type="pic" sz="quarter" idx="25"/>
          </p:nvPr>
        </p:nvSpPr>
        <p:spPr>
          <a:xfrm>
            <a:off x="457200" y="3645024"/>
            <a:ext cx="2946400" cy="2157049"/>
          </a:xfrm>
          <a:prstGeom prst="rect">
            <a:avLst/>
          </a:prstGeom>
        </p:spPr>
        <p:txBody>
          <a:bodyPr/>
          <a:lstStyle/>
          <a:p>
            <a:endParaRPr lang="zh-CN" altLang="en-US" dirty="0"/>
          </a:p>
        </p:txBody>
      </p:sp>
      <p:pic>
        <p:nvPicPr>
          <p:cNvPr id="24" name="图片 23"/>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4302" y="-47411"/>
            <a:ext cx="12196302" cy="883768"/>
          </a:xfrm>
          <a:prstGeom prst="rect">
            <a:avLst/>
          </a:prstGeom>
        </p:spPr>
      </p:pic>
      <p:sp>
        <p:nvSpPr>
          <p:cNvPr id="25" name="矩形 24"/>
          <p:cNvSpPr/>
          <p:nvPr userDrawn="1"/>
        </p:nvSpPr>
        <p:spPr>
          <a:xfrm>
            <a:off x="0" y="-47411"/>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菱形 25"/>
          <p:cNvSpPr/>
          <p:nvPr userDrawn="1"/>
        </p:nvSpPr>
        <p:spPr>
          <a:xfrm>
            <a:off x="440198"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文本框 26"/>
          <p:cNvSpPr txBox="1"/>
          <p:nvPr userDrawn="1"/>
        </p:nvSpPr>
        <p:spPr>
          <a:xfrm>
            <a:off x="9711198"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28" name="标题 13"/>
          <p:cNvSpPr>
            <a:spLocks noGrp="1"/>
          </p:cNvSpPr>
          <p:nvPr>
            <p:ph type="title"/>
          </p:nvPr>
        </p:nvSpPr>
        <p:spPr>
          <a:xfrm>
            <a:off x="738966"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18" name="矩形 17">
            <a:extLst>
              <a:ext uri="{FF2B5EF4-FFF2-40B4-BE49-F238E27FC236}">
                <a16:creationId xmlns:a16="http://schemas.microsoft.com/office/drawing/2014/main" id="{BE64943D-B614-4AD4-82D1-80DC26B4E61E}"/>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19" name="矩形 18">
            <a:extLst>
              <a:ext uri="{FF2B5EF4-FFF2-40B4-BE49-F238E27FC236}">
                <a16:creationId xmlns:a16="http://schemas.microsoft.com/office/drawing/2014/main" id="{44C9B00B-D548-47E3-8329-13198EA804AE}"/>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20" name="日期占位符 3">
            <a:extLst>
              <a:ext uri="{FF2B5EF4-FFF2-40B4-BE49-F238E27FC236}">
                <a16:creationId xmlns:a16="http://schemas.microsoft.com/office/drawing/2014/main" id="{7DC9D5CC-55B4-4AAD-8CEC-0F00C035E553}"/>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21" name="页脚占位符 4">
            <a:extLst>
              <a:ext uri="{FF2B5EF4-FFF2-40B4-BE49-F238E27FC236}">
                <a16:creationId xmlns:a16="http://schemas.microsoft.com/office/drawing/2014/main" id="{A12F38C3-5652-4A09-A8D4-848E936AA807}"/>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23" name="图片 22">
            <a:extLst>
              <a:ext uri="{FF2B5EF4-FFF2-40B4-BE49-F238E27FC236}">
                <a16:creationId xmlns:a16="http://schemas.microsoft.com/office/drawing/2014/main" id="{4FD09CFA-66B9-49FF-9E93-FC32A95281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32" name="图片 31">
            <a:extLst>
              <a:ext uri="{FF2B5EF4-FFF2-40B4-BE49-F238E27FC236}">
                <a16:creationId xmlns:a16="http://schemas.microsoft.com/office/drawing/2014/main" id="{E2A73E89-2B3A-45A9-81D4-2E916E1E733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255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2098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1">
    <p:bg>
      <p:bgPr>
        <a:pattFill prst="ltUpDiag">
          <a:fgClr>
            <a:schemeClr val="accent4">
              <a:lumMod val="95000"/>
            </a:schemeClr>
          </a:fgClr>
          <a:bgClr>
            <a:schemeClr val="bg1"/>
          </a:bgClr>
        </a:pattFill>
        <a:effectLst/>
      </p:bgPr>
    </p:bg>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7CBB9B07-07FC-4330-BA4F-0E03FBE931D8}"/>
              </a:ext>
            </a:extLst>
          </p:cNvPr>
          <p:cNvSpPr/>
          <p:nvPr userDrawn="1"/>
        </p:nvSpPr>
        <p:spPr>
          <a:xfrm>
            <a:off x="0" y="-27384"/>
            <a:ext cx="12216680" cy="3312368"/>
          </a:xfrm>
          <a:custGeom>
            <a:avLst/>
            <a:gdLst>
              <a:gd name="connsiteX0" fmla="*/ 0 w 12216680"/>
              <a:gd name="connsiteY0" fmla="*/ 0 h 3312368"/>
              <a:gd name="connsiteX1" fmla="*/ 12216680 w 12216680"/>
              <a:gd name="connsiteY1" fmla="*/ 0 h 3312368"/>
              <a:gd name="connsiteX2" fmla="*/ 12216680 w 12216680"/>
              <a:gd name="connsiteY2" fmla="*/ 2224581 h 3312368"/>
              <a:gd name="connsiteX3" fmla="*/ 12192733 w 12216680"/>
              <a:gd name="connsiteY3" fmla="*/ 2237622 h 3312368"/>
              <a:gd name="connsiteX4" fmla="*/ 6096000 w 12216680"/>
              <a:gd name="connsiteY4" fmla="*/ 3312368 h 3312368"/>
              <a:gd name="connsiteX5" fmla="*/ 184694 w 12216680"/>
              <a:gd name="connsiteY5" fmla="*/ 2328191 h 3312368"/>
              <a:gd name="connsiteX6" fmla="*/ 0 w 12216680"/>
              <a:gd name="connsiteY6" fmla="*/ 2237980 h 3312368"/>
              <a:gd name="connsiteX7" fmla="*/ 0 w 12216680"/>
              <a:gd name="connsiteY7" fmla="*/ 0 h 331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6680" h="3312368">
                <a:moveTo>
                  <a:pt x="0" y="0"/>
                </a:moveTo>
                <a:lnTo>
                  <a:pt x="12216680" y="0"/>
                </a:lnTo>
                <a:lnTo>
                  <a:pt x="12216680" y="2224581"/>
                </a:lnTo>
                <a:lnTo>
                  <a:pt x="12192733" y="2237622"/>
                </a:lnTo>
                <a:cubicBezTo>
                  <a:pt x="10942434" y="2881958"/>
                  <a:pt x="8679737" y="3312368"/>
                  <a:pt x="6096000" y="3312368"/>
                </a:cubicBezTo>
                <a:cubicBezTo>
                  <a:pt x="3635298" y="3312368"/>
                  <a:pt x="1465789" y="2921973"/>
                  <a:pt x="184694" y="2328191"/>
                </a:cubicBezTo>
                <a:lnTo>
                  <a:pt x="0" y="223798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a:p>
        </p:txBody>
      </p:sp>
      <p:sp>
        <p:nvSpPr>
          <p:cNvPr id="8" name="图片占位符 7"/>
          <p:cNvSpPr>
            <a:spLocks noGrp="1"/>
          </p:cNvSpPr>
          <p:nvPr>
            <p:ph type="pic" sz="quarter" idx="24"/>
          </p:nvPr>
        </p:nvSpPr>
        <p:spPr>
          <a:xfrm>
            <a:off x="0" y="0"/>
            <a:ext cx="12192000" cy="3212976"/>
          </a:xfrm>
          <a:custGeom>
            <a:avLst/>
            <a:gdLst>
              <a:gd name="connsiteX0" fmla="*/ 0 w 12192000"/>
              <a:gd name="connsiteY0" fmla="*/ 0 h 2950164"/>
              <a:gd name="connsiteX1" fmla="*/ 12192000 w 12192000"/>
              <a:gd name="connsiteY1" fmla="*/ 0 h 2950164"/>
              <a:gd name="connsiteX2" fmla="*/ 12192000 w 12192000"/>
              <a:gd name="connsiteY2" fmla="*/ 1525143 h 2950164"/>
              <a:gd name="connsiteX3" fmla="*/ 11984483 w 12192000"/>
              <a:gd name="connsiteY3" fmla="*/ 1681127 h 2950164"/>
              <a:gd name="connsiteX4" fmla="*/ 6096000 w 12192000"/>
              <a:gd name="connsiteY4" fmla="*/ 2950164 h 2950164"/>
              <a:gd name="connsiteX5" fmla="*/ 207517 w 12192000"/>
              <a:gd name="connsiteY5" fmla="*/ 1681127 h 2950164"/>
              <a:gd name="connsiteX6" fmla="*/ 0 w 12192000"/>
              <a:gd name="connsiteY6" fmla="*/ 1525143 h 295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950164">
                <a:moveTo>
                  <a:pt x="0" y="0"/>
                </a:moveTo>
                <a:lnTo>
                  <a:pt x="12192000" y="0"/>
                </a:lnTo>
                <a:lnTo>
                  <a:pt x="12192000" y="1525143"/>
                </a:lnTo>
                <a:lnTo>
                  <a:pt x="11984483" y="1681127"/>
                </a:lnTo>
                <a:cubicBezTo>
                  <a:pt x="10850461" y="2437022"/>
                  <a:pt x="8638726" y="2950164"/>
                  <a:pt x="6096000" y="2950164"/>
                </a:cubicBezTo>
                <a:cubicBezTo>
                  <a:pt x="3553275" y="2950164"/>
                  <a:pt x="1341539" y="2437022"/>
                  <a:pt x="207517" y="1681127"/>
                </a:cubicBezTo>
                <a:lnTo>
                  <a:pt x="0" y="1525143"/>
                </a:lnTo>
                <a:close/>
              </a:path>
            </a:pathLst>
          </a:custGeom>
          <a:noFill/>
          <a:ln w="76200">
            <a:solidFill>
              <a:schemeClr val="accent3">
                <a:lumMod val="60000"/>
                <a:lumOff val="40000"/>
              </a:schemeClr>
            </a:solidFill>
          </a:ln>
        </p:spPr>
        <p:txBody>
          <a:bodyPr wrap="square">
            <a:noAutofit/>
          </a:bodyPr>
          <a:lstStyle>
            <a:lvl1pPr>
              <a:defRPr lang="zh-CN" altLang="en-US" dirty="0"/>
            </a:lvl1pPr>
          </a:lstStyle>
          <a:p>
            <a:pPr marL="0" lvl="0" indent="0">
              <a:buNone/>
            </a:pP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页2">
    <p:bg>
      <p:bgPr>
        <a:pattFill prst="ltUpDiag">
          <a:fgClr>
            <a:schemeClr val="accent4">
              <a:lumMod val="95000"/>
            </a:schemeClr>
          </a:fgClr>
          <a:bgClr>
            <a:schemeClr val="bg1"/>
          </a:bgClr>
        </a:pattFill>
        <a:effectLst/>
      </p:bgPr>
    </p:bg>
    <p:spTree>
      <p:nvGrpSpPr>
        <p:cNvPr id="1" name=""/>
        <p:cNvGrpSpPr/>
        <p:nvPr/>
      </p:nvGrpSpPr>
      <p:grpSpPr>
        <a:xfrm>
          <a:off x="0" y="0"/>
          <a:ext cx="0" cy="0"/>
          <a:chOff x="0" y="0"/>
          <a:chExt cx="0" cy="0"/>
        </a:xfrm>
      </p:grpSpPr>
      <p:sp>
        <p:nvSpPr>
          <p:cNvPr id="24" name="图片占位符 23"/>
          <p:cNvSpPr>
            <a:spLocks noGrp="1"/>
          </p:cNvSpPr>
          <p:nvPr>
            <p:ph type="pic" sz="quarter" idx="24"/>
          </p:nvPr>
        </p:nvSpPr>
        <p:spPr>
          <a:xfrm>
            <a:off x="461898" y="0"/>
            <a:ext cx="3866754" cy="6858000"/>
          </a:xfrm>
          <a:custGeom>
            <a:avLst/>
            <a:gdLst>
              <a:gd name="connsiteX0" fmla="*/ 0 w 2609850"/>
              <a:gd name="connsiteY0" fmla="*/ 0 h 3967162"/>
              <a:gd name="connsiteX1" fmla="*/ 2609850 w 2609850"/>
              <a:gd name="connsiteY1" fmla="*/ 0 h 3967162"/>
              <a:gd name="connsiteX2" fmla="*/ 2609850 w 2609850"/>
              <a:gd name="connsiteY2" fmla="*/ 3967162 h 3967162"/>
              <a:gd name="connsiteX3" fmla="*/ 0 w 2609850"/>
              <a:gd name="connsiteY3" fmla="*/ 3967162 h 3967162"/>
            </a:gdLst>
            <a:ahLst/>
            <a:cxnLst>
              <a:cxn ang="0">
                <a:pos x="connsiteX0" y="connsiteY0"/>
              </a:cxn>
              <a:cxn ang="0">
                <a:pos x="connsiteX1" y="connsiteY1"/>
              </a:cxn>
              <a:cxn ang="0">
                <a:pos x="connsiteX2" y="connsiteY2"/>
              </a:cxn>
              <a:cxn ang="0">
                <a:pos x="connsiteX3" y="connsiteY3"/>
              </a:cxn>
            </a:cxnLst>
            <a:rect l="l" t="t" r="r" b="b"/>
            <a:pathLst>
              <a:path w="2609850" h="3967162">
                <a:moveTo>
                  <a:pt x="0" y="0"/>
                </a:moveTo>
                <a:lnTo>
                  <a:pt x="2609850" y="0"/>
                </a:lnTo>
                <a:lnTo>
                  <a:pt x="2609850" y="3967162"/>
                </a:lnTo>
                <a:lnTo>
                  <a:pt x="0" y="3967162"/>
                </a:lnTo>
                <a:close/>
              </a:path>
            </a:pathLst>
          </a:custGeom>
          <a:noFill/>
          <a:ln>
            <a:noFill/>
          </a:ln>
        </p:spPr>
        <p:txBody>
          <a:bodyPr wrap="square">
            <a:noAutofit/>
          </a:bodyPr>
          <a:lstStyle>
            <a:lvl1pPr marL="0" indent="0">
              <a:buNone/>
              <a:defRPr/>
            </a:lvl1pPr>
          </a:lstStyle>
          <a:p>
            <a:endParaRPr lang="zh-CN" altLang="en-US" dirty="0"/>
          </a:p>
        </p:txBody>
      </p:sp>
      <p:sp>
        <p:nvSpPr>
          <p:cNvPr id="36" name="矩形 35"/>
          <p:cNvSpPr/>
          <p:nvPr userDrawn="1"/>
        </p:nvSpPr>
        <p:spPr>
          <a:xfrm>
            <a:off x="59515" y="0"/>
            <a:ext cx="407989" cy="6858000"/>
          </a:xfrm>
          <a:prstGeom prst="rect">
            <a:avLst/>
          </a:prstGeom>
          <a:solidFill>
            <a:schemeClr val="accent3">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6" name="矩形 5"/>
          <p:cNvSpPr/>
          <p:nvPr userDrawn="1"/>
        </p:nvSpPr>
        <p:spPr>
          <a:xfrm>
            <a:off x="-14515" y="0"/>
            <a:ext cx="407989" cy="6858000"/>
          </a:xfrm>
          <a:prstGeom prst="rect">
            <a:avLst/>
          </a:pr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8" name="文本框 7"/>
          <p:cNvSpPr txBox="1"/>
          <p:nvPr userDrawn="1"/>
        </p:nvSpPr>
        <p:spPr>
          <a:xfrm>
            <a:off x="79266" y="620688"/>
            <a:ext cx="400110" cy="2363812"/>
          </a:xfrm>
          <a:prstGeom prst="rect">
            <a:avLst/>
          </a:prstGeom>
          <a:noFill/>
        </p:spPr>
        <p:txBody>
          <a:bodyPr vert="eaVert" wrap="square" rtlCol="0" anchor="b" anchorCtr="1">
            <a:spAutoFit/>
          </a:bodyPr>
          <a:lstStyle/>
          <a:p>
            <a:pPr marL="0" algn="dist" defTabSz="914400" rtl="0" eaLnBrk="1" latinLnBrk="0" hangingPunct="1"/>
            <a:r>
              <a:rPr lang="zh-CN" altLang="en-US" sz="1400" kern="1200" dirty="0">
                <a:solidFill>
                  <a:schemeClr val="bg1"/>
                </a:solidFill>
                <a:latin typeface="+mn-lt"/>
                <a:ea typeface="+mn-ea"/>
                <a:cs typeface="+mn-cs"/>
              </a:rPr>
              <a:t>笃信好学，自然宽和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副标题页1">
    <p:bg>
      <p:bgPr>
        <a:pattFill prst="ltUpDiag">
          <a:fgClr>
            <a:schemeClr val="accent4">
              <a:lumMod val="95000"/>
            </a:schemeClr>
          </a:fgClr>
          <a:bgClr>
            <a:schemeClr val="bg1"/>
          </a:bgClr>
        </a:pattFill>
        <a:effectLst/>
      </p:bgPr>
    </p:bg>
    <p:spTree>
      <p:nvGrpSpPr>
        <p:cNvPr id="1" name=""/>
        <p:cNvGrpSpPr/>
        <p:nvPr/>
      </p:nvGrpSpPr>
      <p:grpSpPr>
        <a:xfrm>
          <a:off x="0" y="0"/>
          <a:ext cx="0" cy="0"/>
          <a:chOff x="0" y="0"/>
          <a:chExt cx="0" cy="0"/>
        </a:xfrm>
      </p:grpSpPr>
      <p:sp>
        <p:nvSpPr>
          <p:cNvPr id="12" name="任意多边形: 形状 11">
            <a:extLst>
              <a:ext uri="{FF2B5EF4-FFF2-40B4-BE49-F238E27FC236}">
                <a16:creationId xmlns:a16="http://schemas.microsoft.com/office/drawing/2014/main" id="{B7A79352-614E-458F-8282-F53C8DB3AAD7}"/>
              </a:ext>
            </a:extLst>
          </p:cNvPr>
          <p:cNvSpPr/>
          <p:nvPr userDrawn="1"/>
        </p:nvSpPr>
        <p:spPr>
          <a:xfrm>
            <a:off x="0" y="-27384"/>
            <a:ext cx="12216680" cy="3312368"/>
          </a:xfrm>
          <a:custGeom>
            <a:avLst/>
            <a:gdLst>
              <a:gd name="connsiteX0" fmla="*/ 0 w 12216680"/>
              <a:gd name="connsiteY0" fmla="*/ 0 h 3312368"/>
              <a:gd name="connsiteX1" fmla="*/ 12216680 w 12216680"/>
              <a:gd name="connsiteY1" fmla="*/ 0 h 3312368"/>
              <a:gd name="connsiteX2" fmla="*/ 12216680 w 12216680"/>
              <a:gd name="connsiteY2" fmla="*/ 2224581 h 3312368"/>
              <a:gd name="connsiteX3" fmla="*/ 12192733 w 12216680"/>
              <a:gd name="connsiteY3" fmla="*/ 2237622 h 3312368"/>
              <a:gd name="connsiteX4" fmla="*/ 6096000 w 12216680"/>
              <a:gd name="connsiteY4" fmla="*/ 3312368 h 3312368"/>
              <a:gd name="connsiteX5" fmla="*/ 184694 w 12216680"/>
              <a:gd name="connsiteY5" fmla="*/ 2328191 h 3312368"/>
              <a:gd name="connsiteX6" fmla="*/ 0 w 12216680"/>
              <a:gd name="connsiteY6" fmla="*/ 2237980 h 3312368"/>
              <a:gd name="connsiteX7" fmla="*/ 0 w 12216680"/>
              <a:gd name="connsiteY7" fmla="*/ 0 h 331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6680" h="3312368">
                <a:moveTo>
                  <a:pt x="0" y="0"/>
                </a:moveTo>
                <a:lnTo>
                  <a:pt x="12216680" y="0"/>
                </a:lnTo>
                <a:lnTo>
                  <a:pt x="12216680" y="2224581"/>
                </a:lnTo>
                <a:lnTo>
                  <a:pt x="12192733" y="2237622"/>
                </a:lnTo>
                <a:cubicBezTo>
                  <a:pt x="10942434" y="2881958"/>
                  <a:pt x="8679737" y="3312368"/>
                  <a:pt x="6096000" y="3312368"/>
                </a:cubicBezTo>
                <a:cubicBezTo>
                  <a:pt x="3635298" y="3312368"/>
                  <a:pt x="1465789" y="2921973"/>
                  <a:pt x="184694" y="2328191"/>
                </a:cubicBezTo>
                <a:lnTo>
                  <a:pt x="0" y="223798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a:p>
        </p:txBody>
      </p:sp>
      <p:sp>
        <p:nvSpPr>
          <p:cNvPr id="3" name="文本占位符 2"/>
          <p:cNvSpPr>
            <a:spLocks noGrp="1"/>
          </p:cNvSpPr>
          <p:nvPr>
            <p:ph type="body" sz="quarter" idx="27" hasCustomPrompt="1"/>
          </p:nvPr>
        </p:nvSpPr>
        <p:spPr>
          <a:xfrm>
            <a:off x="5268268" y="3697035"/>
            <a:ext cx="1655465" cy="1471418"/>
          </a:xfrm>
          <a:prstGeom prst="rect">
            <a:avLst/>
          </a:prstGeom>
        </p:spPr>
        <p:txBody>
          <a:bodyPr lIns="0" rIns="0"/>
          <a:lstStyle>
            <a:lvl1pPr marL="0" indent="0">
              <a:buNone/>
              <a:defRPr sz="9600" b="1">
                <a:gradFill flip="none" rotWithShape="1">
                  <a:gsLst>
                    <a:gs pos="5600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6200000" scaled="1"/>
                  <a:tileRect/>
                </a:gradFill>
                <a:latin typeface="+mj-ea"/>
                <a:ea typeface="+mj-ea"/>
              </a:defRPr>
            </a:lvl1pPr>
            <a:lvl2pPr marL="457200" indent="0">
              <a:buNone/>
              <a:defRPr/>
            </a:lvl2pPr>
            <a:lvl3pPr marL="914400" indent="0">
              <a:buNone/>
              <a:defRPr/>
            </a:lvl3pPr>
          </a:lstStyle>
          <a:p>
            <a:pPr lvl="0"/>
            <a:r>
              <a:rPr lang="en-US" altLang="zh-CN" dirty="0"/>
              <a:t>01</a:t>
            </a:r>
            <a:endParaRPr lang="zh-CN" altLang="en-US" dirty="0"/>
          </a:p>
        </p:txBody>
      </p:sp>
      <p:sp>
        <p:nvSpPr>
          <p:cNvPr id="8" name="图片占位符 7"/>
          <p:cNvSpPr>
            <a:spLocks noGrp="1"/>
          </p:cNvSpPr>
          <p:nvPr>
            <p:ph type="pic" sz="quarter" idx="24"/>
          </p:nvPr>
        </p:nvSpPr>
        <p:spPr>
          <a:xfrm>
            <a:off x="0" y="0"/>
            <a:ext cx="12192000" cy="3212976"/>
          </a:xfrm>
          <a:custGeom>
            <a:avLst/>
            <a:gdLst>
              <a:gd name="connsiteX0" fmla="*/ 0 w 12192000"/>
              <a:gd name="connsiteY0" fmla="*/ 0 h 2950164"/>
              <a:gd name="connsiteX1" fmla="*/ 12192000 w 12192000"/>
              <a:gd name="connsiteY1" fmla="*/ 0 h 2950164"/>
              <a:gd name="connsiteX2" fmla="*/ 12192000 w 12192000"/>
              <a:gd name="connsiteY2" fmla="*/ 1525143 h 2950164"/>
              <a:gd name="connsiteX3" fmla="*/ 11984483 w 12192000"/>
              <a:gd name="connsiteY3" fmla="*/ 1681127 h 2950164"/>
              <a:gd name="connsiteX4" fmla="*/ 6096000 w 12192000"/>
              <a:gd name="connsiteY4" fmla="*/ 2950164 h 2950164"/>
              <a:gd name="connsiteX5" fmla="*/ 207517 w 12192000"/>
              <a:gd name="connsiteY5" fmla="*/ 1681127 h 2950164"/>
              <a:gd name="connsiteX6" fmla="*/ 0 w 12192000"/>
              <a:gd name="connsiteY6" fmla="*/ 1525143 h 295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950164">
                <a:moveTo>
                  <a:pt x="0" y="0"/>
                </a:moveTo>
                <a:lnTo>
                  <a:pt x="12192000" y="0"/>
                </a:lnTo>
                <a:lnTo>
                  <a:pt x="12192000" y="1525143"/>
                </a:lnTo>
                <a:lnTo>
                  <a:pt x="11984483" y="1681127"/>
                </a:lnTo>
                <a:cubicBezTo>
                  <a:pt x="10850461" y="2437022"/>
                  <a:pt x="8638726" y="2950164"/>
                  <a:pt x="6096000" y="2950164"/>
                </a:cubicBezTo>
                <a:cubicBezTo>
                  <a:pt x="3553275" y="2950164"/>
                  <a:pt x="1341539" y="2437022"/>
                  <a:pt x="207517" y="1681127"/>
                </a:cubicBezTo>
                <a:lnTo>
                  <a:pt x="0" y="1525143"/>
                </a:lnTo>
                <a:close/>
              </a:path>
            </a:pathLst>
          </a:custGeom>
          <a:ln w="76200">
            <a:solidFill>
              <a:schemeClr val="accent3">
                <a:lumMod val="60000"/>
                <a:lumOff val="40000"/>
              </a:schemeClr>
            </a:solidFill>
          </a:ln>
        </p:spPr>
        <p:txBody>
          <a:bodyPr wrap="square">
            <a:noAutofit/>
          </a:bodyPr>
          <a:lstStyle>
            <a:lvl1pPr>
              <a:defRPr lang="zh-CN" altLang="en-US" dirty="0"/>
            </a:lvl1pPr>
          </a:lstStyle>
          <a:p>
            <a:pPr marL="0" lvl="0" indent="0">
              <a:buNone/>
            </a:pPr>
            <a:endParaRPr lang="zh-CN" altLang="en-US" dirty="0"/>
          </a:p>
        </p:txBody>
      </p:sp>
      <p:sp>
        <p:nvSpPr>
          <p:cNvPr id="4" name="文本占位符 74"/>
          <p:cNvSpPr>
            <a:spLocks noGrp="1"/>
          </p:cNvSpPr>
          <p:nvPr>
            <p:ph type="body" sz="quarter" idx="25" hasCustomPrompt="1"/>
          </p:nvPr>
        </p:nvSpPr>
        <p:spPr>
          <a:xfrm>
            <a:off x="4225692" y="4188800"/>
            <a:ext cx="3670508" cy="752368"/>
          </a:xfrm>
          <a:prstGeom prst="rect">
            <a:avLst/>
          </a:prstGeom>
        </p:spPr>
        <p:txBody>
          <a:bodyPr lIns="0" rIns="0" anchor="b" anchorCtr="0">
            <a:normAutofit/>
          </a:bodyPr>
          <a:lstStyle>
            <a:lvl1pPr marL="0" marR="0" indent="0" algn="dist" defTabSz="914400" rtl="0" eaLnBrk="1" fontAlgn="auto" latinLnBrk="0" hangingPunct="1">
              <a:lnSpc>
                <a:spcPct val="90000"/>
              </a:lnSpc>
              <a:spcBef>
                <a:spcPts val="1000"/>
              </a:spcBef>
              <a:spcAft>
                <a:spcPts val="0"/>
              </a:spcAft>
              <a:buClrTx/>
              <a:buSzTx/>
              <a:buFont typeface="Arial" panose="020B0604020202020204" pitchFamily="34" charset="0"/>
              <a:buNone/>
              <a:defRPr lang="zh-CN" altLang="en-US" sz="4800" kern="1200" dirty="0" smtClean="0">
                <a:solidFill>
                  <a:schemeClr val="accent1"/>
                </a:solidFill>
                <a:latin typeface="+mj-ea"/>
                <a:ea typeface="+mj-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di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纯文本内容页</a:t>
            </a:r>
          </a:p>
        </p:txBody>
      </p:sp>
      <p:sp>
        <p:nvSpPr>
          <p:cNvPr id="5" name="文本占位符 76"/>
          <p:cNvSpPr>
            <a:spLocks noGrp="1"/>
          </p:cNvSpPr>
          <p:nvPr>
            <p:ph type="body" sz="quarter" idx="26"/>
          </p:nvPr>
        </p:nvSpPr>
        <p:spPr>
          <a:xfrm>
            <a:off x="4225693" y="4941168"/>
            <a:ext cx="3670508" cy="380037"/>
          </a:xfrm>
          <a:prstGeom prst="rect">
            <a:avLst/>
          </a:prstGeom>
        </p:spPr>
        <p:txBody>
          <a:bodyPr lIns="0" rIns="0">
            <a:normAutofit/>
          </a:bodyPr>
          <a:lstStyle>
            <a:lvl1pPr marL="0" indent="0" algn="dist" defTabSz="914400" rtl="0" eaLnBrk="1" latinLnBrk="0" hangingPunct="1">
              <a:lnSpc>
                <a:spcPct val="90000"/>
              </a:lnSpc>
              <a:spcBef>
                <a:spcPts val="1000"/>
              </a:spcBef>
              <a:buFont typeface="Arial" panose="020B0604020202020204" pitchFamily="34" charset="0"/>
              <a:buNone/>
              <a:defRPr lang="zh-CN" altLang="en-US" sz="1600" b="1" kern="1200" dirty="0">
                <a:solidFill>
                  <a:schemeClr val="accent4">
                    <a:lumMod val="50000"/>
                  </a:schemeClr>
                </a:solidFill>
                <a:latin typeface="+mn-lt"/>
                <a:ea typeface="+mj-ea"/>
                <a:cs typeface="+mn-cs"/>
              </a:defRPr>
            </a:lvl1pPr>
            <a:lvl2pPr marL="457200" indent="0">
              <a:buNone/>
              <a:defRPr/>
            </a:lvl2pPr>
            <a:lvl3pPr marL="914400" indent="0">
              <a:buNone/>
              <a:defRPr/>
            </a:lvl3pPr>
            <a:lvl4pPr marL="1371600" indent="0">
              <a:buNone/>
              <a:defRPr/>
            </a:lvl4pPr>
            <a:lvl5pPr marL="1828800" indent="0">
              <a:buNone/>
              <a:defRPr/>
            </a:lvl5pPr>
          </a:lstStyle>
          <a:p>
            <a:pPr lvl="0"/>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副标题页2">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9" name="图片占位符 8"/>
          <p:cNvSpPr>
            <a:spLocks noGrp="1"/>
          </p:cNvSpPr>
          <p:nvPr>
            <p:ph type="pic" sz="quarter" idx="27"/>
          </p:nvPr>
        </p:nvSpPr>
        <p:spPr>
          <a:xfrm>
            <a:off x="0" y="0"/>
            <a:ext cx="12192000" cy="6858000"/>
          </a:xfrm>
          <a:prstGeom prst="rect">
            <a:avLst/>
          </a:prstGeom>
          <a:noFill/>
          <a:ln>
            <a:noFill/>
          </a:ln>
        </p:spPr>
        <p:txBody>
          <a:bodyPr/>
          <a:lstStyle>
            <a:lvl1pPr marL="0" indent="0">
              <a:buNone/>
              <a:defRPr/>
            </a:lvl1pPr>
          </a:lstStyle>
          <a:p>
            <a:endParaRPr lang="zh-CN" altLang="en-US" dirty="0"/>
          </a:p>
        </p:txBody>
      </p:sp>
      <p:sp>
        <p:nvSpPr>
          <p:cNvPr id="31" name="文本占位符 74"/>
          <p:cNvSpPr>
            <a:spLocks noGrp="1"/>
          </p:cNvSpPr>
          <p:nvPr>
            <p:ph type="body" sz="quarter" idx="25"/>
          </p:nvPr>
        </p:nvSpPr>
        <p:spPr>
          <a:xfrm>
            <a:off x="5735960" y="2249026"/>
            <a:ext cx="4413604" cy="752368"/>
          </a:xfrm>
          <a:prstGeom prst="rect">
            <a:avLst/>
          </a:prstGeom>
        </p:spPr>
        <p:txBody>
          <a:bodyPr lIns="0" rIns="0" anchor="b" anchorCtr="0">
            <a:noAutofit/>
          </a:bodyPr>
          <a:lstStyle>
            <a:lvl1pPr marL="0" indent="0" algn="dist">
              <a:buNone/>
              <a:defRPr lang="zh-CN" altLang="en-US" sz="4000" b="1" kern="1200" dirty="0" smtClean="0">
                <a:solidFill>
                  <a:schemeClr val="accent1"/>
                </a:solidFill>
                <a:latin typeface="+mj-ea"/>
                <a:ea typeface="+mj-ea"/>
                <a:cs typeface="+mn-cs"/>
              </a:defRPr>
            </a:lvl1pPr>
            <a:lvl2pPr marL="457200" indent="0">
              <a:buNone/>
              <a:defRPr/>
            </a:lvl2pPr>
            <a:lvl3pPr marL="914400" indent="0">
              <a:buNone/>
              <a:defRPr/>
            </a:lvl3pPr>
            <a:lvl4pPr marL="1371600" indent="0">
              <a:buNone/>
              <a:defRPr/>
            </a:lvl4pPr>
            <a:lvl5pPr marL="1828800" indent="0">
              <a:buNone/>
              <a:defRPr/>
            </a:lvl5pPr>
          </a:lstStyle>
          <a:p>
            <a:pPr lvl="0"/>
            <a:endParaRPr lang="zh-CN" altLang="en-US" dirty="0"/>
          </a:p>
        </p:txBody>
      </p:sp>
      <p:sp>
        <p:nvSpPr>
          <p:cNvPr id="32" name="文本占位符 76"/>
          <p:cNvSpPr>
            <a:spLocks noGrp="1"/>
          </p:cNvSpPr>
          <p:nvPr>
            <p:ph type="body" sz="quarter" idx="26"/>
          </p:nvPr>
        </p:nvSpPr>
        <p:spPr>
          <a:xfrm>
            <a:off x="5735960" y="2996952"/>
            <a:ext cx="2025579" cy="380037"/>
          </a:xfrm>
          <a:prstGeom prst="rect">
            <a:avLst/>
          </a:prstGeom>
        </p:spPr>
        <p:txBody>
          <a:bodyPr lIns="0" rIns="0"/>
          <a:lstStyle>
            <a:lvl1pPr marL="0" indent="0" algn="dist" defTabSz="914400" rtl="0" eaLnBrk="1" latinLnBrk="0" hangingPunct="1">
              <a:lnSpc>
                <a:spcPct val="90000"/>
              </a:lnSpc>
              <a:spcBef>
                <a:spcPts val="1000"/>
              </a:spcBef>
              <a:buFont typeface="Arial" panose="020B0604020202020204" pitchFamily="34" charset="0"/>
              <a:buNone/>
              <a:defRPr lang="zh-CN" altLang="en-US" sz="1600" kern="1200" dirty="0">
                <a:solidFill>
                  <a:schemeClr val="accent4">
                    <a:lumMod val="50000"/>
                  </a:schemeClr>
                </a:solidFill>
                <a:latin typeface="+mn-lt"/>
                <a:ea typeface="+mj-ea"/>
                <a:cs typeface="+mn-cs"/>
              </a:defRPr>
            </a:lvl1pPr>
            <a:lvl2pPr marL="457200" indent="0">
              <a:buNone/>
              <a:defRPr/>
            </a:lvl2pPr>
            <a:lvl3pPr marL="914400" indent="0">
              <a:buNone/>
              <a:defRPr/>
            </a:lvl3pPr>
            <a:lvl4pPr marL="1371600" indent="0">
              <a:buNone/>
              <a:defRPr/>
            </a:lvl4pPr>
            <a:lvl5pPr marL="1828800" indent="0">
              <a:buNone/>
              <a:defRPr/>
            </a:lvl5pPr>
          </a:lstStyle>
          <a:p>
            <a:pPr lvl="0"/>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结束页-1">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图片占位符 2"/>
          <p:cNvSpPr>
            <a:spLocks noGrp="1"/>
          </p:cNvSpPr>
          <p:nvPr>
            <p:ph type="pic" sz="quarter" idx="27"/>
          </p:nvPr>
        </p:nvSpPr>
        <p:spPr>
          <a:xfrm>
            <a:off x="0" y="0"/>
            <a:ext cx="12192000" cy="3594100"/>
          </a:xfrm>
          <a:prstGeom prst="rect">
            <a:avLst/>
          </a:prstGeom>
        </p:spPr>
        <p:txBody>
          <a:bodyPr/>
          <a:lstStyle>
            <a:lvl1pPr marL="0" indent="0">
              <a:buNone/>
              <a:defRPr/>
            </a:lvl1pPr>
          </a:lstStyle>
          <a:p>
            <a:endParaRPr lang="zh-CN" altLang="en-US" dirty="0"/>
          </a:p>
        </p:txBody>
      </p:sp>
      <p:sp>
        <p:nvSpPr>
          <p:cNvPr id="22" name="文本框 21"/>
          <p:cNvSpPr txBox="1"/>
          <p:nvPr userDrawn="1"/>
        </p:nvSpPr>
        <p:spPr>
          <a:xfrm>
            <a:off x="4621478" y="4364969"/>
            <a:ext cx="3580492" cy="461665"/>
          </a:xfrm>
          <a:prstGeom prst="rect">
            <a:avLst/>
          </a:prstGeom>
          <a:noFill/>
        </p:spPr>
        <p:txBody>
          <a:bodyPr wrap="square" lIns="0" rIns="0" rtlCol="0">
            <a:noAutofit/>
          </a:bodyPr>
          <a:lstStyle/>
          <a:p>
            <a:pPr marL="0" algn="l" defTabSz="914400" rtl="0" eaLnBrk="1" latinLnBrk="0" hangingPunct="1"/>
            <a:endParaRPr lang="zh-CN" altLang="en-US" sz="3200" b="1" kern="1200" dirty="0">
              <a:solidFill>
                <a:schemeClr val="accent1"/>
              </a:solidFill>
              <a:latin typeface="+mj-ea"/>
              <a:ea typeface="+mj-ea"/>
              <a:cs typeface="+mn-cs"/>
            </a:endParaRPr>
          </a:p>
        </p:txBody>
      </p:sp>
      <p:sp>
        <p:nvSpPr>
          <p:cNvPr id="25" name="文本占位符 74"/>
          <p:cNvSpPr>
            <a:spLocks noGrp="1"/>
          </p:cNvSpPr>
          <p:nvPr>
            <p:ph type="body" sz="quarter" idx="25"/>
          </p:nvPr>
        </p:nvSpPr>
        <p:spPr>
          <a:xfrm>
            <a:off x="4485596" y="4180380"/>
            <a:ext cx="5919504" cy="1011912"/>
          </a:xfrm>
          <a:prstGeom prst="rect">
            <a:avLst/>
          </a:prstGeom>
        </p:spPr>
        <p:txBody>
          <a:bodyPr lIns="0" rIns="0" anchor="ctr" anchorCtr="0">
            <a:normAutofit/>
          </a:bodyPr>
          <a:lstStyle>
            <a:lvl1pPr marL="0" indent="0" algn="l">
              <a:buNone/>
              <a:defRPr lang="zh-CN" altLang="en-US" sz="5400" b="1" kern="1200" dirty="0" smtClean="0">
                <a:solidFill>
                  <a:schemeClr val="accent3">
                    <a:lumMod val="60000"/>
                    <a:lumOff val="40000"/>
                  </a:schemeClr>
                </a:solidFill>
                <a:latin typeface="+mj-ea"/>
                <a:ea typeface="+mj-ea"/>
                <a:cs typeface="+mn-ea"/>
              </a:defRPr>
            </a:lvl1pPr>
            <a:lvl2pPr marL="457200" indent="0">
              <a:buNone/>
              <a:defRPr/>
            </a:lvl2pPr>
            <a:lvl3pPr marL="914400" indent="0">
              <a:buNone/>
              <a:defRPr/>
            </a:lvl3pPr>
            <a:lvl4pPr marL="1371600" indent="0">
              <a:buNone/>
              <a:defRPr/>
            </a:lvl4pPr>
            <a:lvl5pPr marL="1828800" indent="0">
              <a:buNone/>
              <a:defRPr/>
            </a:lvl5pPr>
          </a:lstStyle>
          <a:p>
            <a:pPr lvl="0"/>
            <a:endParaRPr lang="zh-CN" altLang="en-US" dirty="0"/>
          </a:p>
        </p:txBody>
      </p:sp>
      <p:sp>
        <p:nvSpPr>
          <p:cNvPr id="28" name="文本占位符 76"/>
          <p:cNvSpPr>
            <a:spLocks noGrp="1"/>
          </p:cNvSpPr>
          <p:nvPr>
            <p:ph type="body" sz="quarter" idx="26"/>
          </p:nvPr>
        </p:nvSpPr>
        <p:spPr>
          <a:xfrm>
            <a:off x="4485596" y="5003876"/>
            <a:ext cx="2093912" cy="297332"/>
          </a:xfrm>
          <a:prstGeom prst="rect">
            <a:avLst/>
          </a:prstGeom>
        </p:spPr>
        <p:txBody>
          <a:bodyPr lIns="0" rIns="0">
            <a:noAutofit/>
          </a:bodyPr>
          <a:lstStyle>
            <a:lvl1pPr marL="0" indent="0" algn="dist" defTabSz="914400" rtl="0" eaLnBrk="1" latinLnBrk="0" hangingPunct="1">
              <a:lnSpc>
                <a:spcPct val="90000"/>
              </a:lnSpc>
              <a:spcBef>
                <a:spcPts val="1000"/>
              </a:spcBef>
              <a:buFont typeface="Arial" panose="020B0604020202020204" pitchFamily="34" charset="0"/>
              <a:buNone/>
              <a:defRPr lang="zh-CN" altLang="en-US" sz="1600" kern="1200" dirty="0">
                <a:solidFill>
                  <a:schemeClr val="accent4">
                    <a:lumMod val="50000"/>
                  </a:schemeClr>
                </a:solidFill>
                <a:latin typeface="+mn-lt"/>
                <a:ea typeface="+mj-ea"/>
                <a:cs typeface="+mn-cs"/>
              </a:defRPr>
            </a:lvl1pPr>
            <a:lvl2pPr marL="457200" indent="0">
              <a:buNone/>
              <a:defRPr/>
            </a:lvl2pPr>
            <a:lvl3pPr marL="914400" indent="0">
              <a:buNone/>
              <a:defRPr/>
            </a:lvl3pPr>
            <a:lvl4pPr marL="1371600" indent="0">
              <a:buNone/>
              <a:defRPr/>
            </a:lvl4pPr>
            <a:lvl5pPr marL="1828800" indent="0">
              <a:buNone/>
              <a:defRPr/>
            </a:lvl5pPr>
          </a:lstStyle>
          <a:p>
            <a:pPr lvl="0"/>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2">
    <p:bg>
      <p:bgPr>
        <a:pattFill prst="ltUpDiag">
          <a:fgClr>
            <a:schemeClr val="accent4">
              <a:lumMod val="95000"/>
            </a:schemeClr>
          </a:fgClr>
          <a:bgClr>
            <a:schemeClr val="bg1"/>
          </a:bgClr>
        </a:pattFill>
        <a:effectLst/>
      </p:bgPr>
    </p:bg>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8461E990-2FAE-4A32-92CC-D75A2DCE49EB}"/>
              </a:ext>
            </a:extLst>
          </p:cNvPr>
          <p:cNvSpPr/>
          <p:nvPr userDrawn="1"/>
        </p:nvSpPr>
        <p:spPr>
          <a:xfrm>
            <a:off x="0" y="-27384"/>
            <a:ext cx="12216680" cy="3312368"/>
          </a:xfrm>
          <a:custGeom>
            <a:avLst/>
            <a:gdLst>
              <a:gd name="connsiteX0" fmla="*/ 0 w 12216680"/>
              <a:gd name="connsiteY0" fmla="*/ 0 h 3312368"/>
              <a:gd name="connsiteX1" fmla="*/ 12216680 w 12216680"/>
              <a:gd name="connsiteY1" fmla="*/ 0 h 3312368"/>
              <a:gd name="connsiteX2" fmla="*/ 12216680 w 12216680"/>
              <a:gd name="connsiteY2" fmla="*/ 2224581 h 3312368"/>
              <a:gd name="connsiteX3" fmla="*/ 12192733 w 12216680"/>
              <a:gd name="connsiteY3" fmla="*/ 2237622 h 3312368"/>
              <a:gd name="connsiteX4" fmla="*/ 6096000 w 12216680"/>
              <a:gd name="connsiteY4" fmla="*/ 3312368 h 3312368"/>
              <a:gd name="connsiteX5" fmla="*/ 184694 w 12216680"/>
              <a:gd name="connsiteY5" fmla="*/ 2328191 h 3312368"/>
              <a:gd name="connsiteX6" fmla="*/ 0 w 12216680"/>
              <a:gd name="connsiteY6" fmla="*/ 2237980 h 3312368"/>
              <a:gd name="connsiteX7" fmla="*/ 0 w 12216680"/>
              <a:gd name="connsiteY7" fmla="*/ 0 h 331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6680" h="3312368">
                <a:moveTo>
                  <a:pt x="0" y="0"/>
                </a:moveTo>
                <a:lnTo>
                  <a:pt x="12216680" y="0"/>
                </a:lnTo>
                <a:lnTo>
                  <a:pt x="12216680" y="2224581"/>
                </a:lnTo>
                <a:lnTo>
                  <a:pt x="12192733" y="2237622"/>
                </a:lnTo>
                <a:cubicBezTo>
                  <a:pt x="10942434" y="2881958"/>
                  <a:pt x="8679737" y="3312368"/>
                  <a:pt x="6096000" y="3312368"/>
                </a:cubicBezTo>
                <a:cubicBezTo>
                  <a:pt x="3635298" y="3312368"/>
                  <a:pt x="1465789" y="2921973"/>
                  <a:pt x="184694" y="2328191"/>
                </a:cubicBezTo>
                <a:lnTo>
                  <a:pt x="0" y="223798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a:p>
        </p:txBody>
      </p:sp>
      <p:sp>
        <p:nvSpPr>
          <p:cNvPr id="8" name="图片占位符 7"/>
          <p:cNvSpPr>
            <a:spLocks noGrp="1"/>
          </p:cNvSpPr>
          <p:nvPr>
            <p:ph type="pic" sz="quarter" idx="24"/>
          </p:nvPr>
        </p:nvSpPr>
        <p:spPr>
          <a:xfrm>
            <a:off x="0" y="0"/>
            <a:ext cx="12192000" cy="3212976"/>
          </a:xfrm>
          <a:custGeom>
            <a:avLst/>
            <a:gdLst>
              <a:gd name="connsiteX0" fmla="*/ 0 w 12192000"/>
              <a:gd name="connsiteY0" fmla="*/ 0 h 2950164"/>
              <a:gd name="connsiteX1" fmla="*/ 12192000 w 12192000"/>
              <a:gd name="connsiteY1" fmla="*/ 0 h 2950164"/>
              <a:gd name="connsiteX2" fmla="*/ 12192000 w 12192000"/>
              <a:gd name="connsiteY2" fmla="*/ 1525143 h 2950164"/>
              <a:gd name="connsiteX3" fmla="*/ 11984483 w 12192000"/>
              <a:gd name="connsiteY3" fmla="*/ 1681127 h 2950164"/>
              <a:gd name="connsiteX4" fmla="*/ 6096000 w 12192000"/>
              <a:gd name="connsiteY4" fmla="*/ 2950164 h 2950164"/>
              <a:gd name="connsiteX5" fmla="*/ 207517 w 12192000"/>
              <a:gd name="connsiteY5" fmla="*/ 1681127 h 2950164"/>
              <a:gd name="connsiteX6" fmla="*/ 0 w 12192000"/>
              <a:gd name="connsiteY6" fmla="*/ 1525143 h 295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950164">
                <a:moveTo>
                  <a:pt x="0" y="0"/>
                </a:moveTo>
                <a:lnTo>
                  <a:pt x="12192000" y="0"/>
                </a:lnTo>
                <a:lnTo>
                  <a:pt x="12192000" y="1525143"/>
                </a:lnTo>
                <a:lnTo>
                  <a:pt x="11984483" y="1681127"/>
                </a:lnTo>
                <a:cubicBezTo>
                  <a:pt x="10850461" y="2437022"/>
                  <a:pt x="8638726" y="2950164"/>
                  <a:pt x="6096000" y="2950164"/>
                </a:cubicBezTo>
                <a:cubicBezTo>
                  <a:pt x="3553275" y="2950164"/>
                  <a:pt x="1341539" y="2437022"/>
                  <a:pt x="207517" y="1681127"/>
                </a:cubicBezTo>
                <a:lnTo>
                  <a:pt x="0" y="1525143"/>
                </a:lnTo>
                <a:close/>
              </a:path>
            </a:pathLst>
          </a:custGeom>
          <a:ln w="76200">
            <a:solidFill>
              <a:schemeClr val="accent3">
                <a:lumMod val="60000"/>
                <a:lumOff val="40000"/>
              </a:schemeClr>
            </a:solidFill>
          </a:ln>
        </p:spPr>
        <p:txBody>
          <a:bodyPr wrap="square">
            <a:noAutofit/>
          </a:bodyPr>
          <a:lstStyle>
            <a:lvl1pPr>
              <a:defRPr lang="zh-CN" altLang="en-US" dirty="0"/>
            </a:lvl1pPr>
          </a:lstStyle>
          <a:p>
            <a:pPr marL="0" lvl="0" indent="0">
              <a:buNone/>
            </a:pPr>
            <a:endParaRPr lang="zh-CN" altLang="en-US" dirty="0"/>
          </a:p>
        </p:txBody>
      </p:sp>
      <p:sp>
        <p:nvSpPr>
          <p:cNvPr id="14" name="标题 13"/>
          <p:cNvSpPr>
            <a:spLocks noGrp="1"/>
          </p:cNvSpPr>
          <p:nvPr>
            <p:ph type="title"/>
          </p:nvPr>
        </p:nvSpPr>
        <p:spPr>
          <a:xfrm>
            <a:off x="1479660" y="3594100"/>
            <a:ext cx="9440876" cy="923797"/>
          </a:xfrm>
          <a:prstGeom prst="rect">
            <a:avLst/>
          </a:prstGeom>
        </p:spPr>
        <p:txBody>
          <a:bodyPr/>
          <a:lstStyle>
            <a:lvl1pPr algn="ctr">
              <a:defRPr sz="5400"/>
            </a:lvl1pPr>
          </a:lstStyle>
          <a:p>
            <a:r>
              <a:rPr lang="zh-CN" altLang="en-US" dirty="0"/>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marart">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3" name="SmartArt 占位符 12"/>
          <p:cNvSpPr>
            <a:spLocks noGrp="1"/>
          </p:cNvSpPr>
          <p:nvPr>
            <p:ph type="pic" sz="quarter" idx="24"/>
          </p:nvPr>
        </p:nvSpPr>
        <p:spPr>
          <a:xfrm>
            <a:off x="657226" y="925407"/>
            <a:ext cx="10877549" cy="5007187"/>
          </a:xfrm>
          <a:prstGeom prst="rect">
            <a:avLst/>
          </a:prstGeom>
        </p:spPr>
        <p:txBody>
          <a:bodyPr/>
          <a:lstStyle/>
          <a:p>
            <a:endParaRPr lang="zh-CN" altLang="en-US"/>
          </a:p>
        </p:txBody>
      </p:sp>
      <p:pic>
        <p:nvPicPr>
          <p:cNvPr id="55" name="图片 54"/>
          <p:cNvPicPr>
            <a:picLocks noChangeAspect="1"/>
          </p:cNvPicPr>
          <p:nvPr userDrawn="1"/>
        </p:nvPicPr>
        <p:blipFill rotWithShape="1">
          <a:blip r:embed="rId2">
            <a:extLst>
              <a:ext uri="{28A0092B-C50C-407E-A947-70E740481C1C}">
                <a14:useLocalDpi xmlns:a14="http://schemas.microsoft.com/office/drawing/2010/main" val="0"/>
              </a:ext>
            </a:extLst>
          </a:blip>
          <a:srcRect t="5690" b="51033"/>
          <a:stretch>
            <a:fillRect/>
          </a:stretch>
        </p:blipFill>
        <p:spPr>
          <a:xfrm>
            <a:off x="-4302" y="-47411"/>
            <a:ext cx="12196302" cy="883768"/>
          </a:xfrm>
          <a:prstGeom prst="rect">
            <a:avLst/>
          </a:prstGeom>
        </p:spPr>
      </p:pic>
      <p:sp>
        <p:nvSpPr>
          <p:cNvPr id="56" name="矩形 55"/>
          <p:cNvSpPr/>
          <p:nvPr userDrawn="1"/>
        </p:nvSpPr>
        <p:spPr>
          <a:xfrm>
            <a:off x="0" y="-47411"/>
            <a:ext cx="12192000" cy="92854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7" name="菱形 56"/>
          <p:cNvSpPr/>
          <p:nvPr userDrawn="1"/>
        </p:nvSpPr>
        <p:spPr>
          <a:xfrm>
            <a:off x="440198" y="378761"/>
            <a:ext cx="211641" cy="211641"/>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8" name="文本框 57"/>
          <p:cNvSpPr txBox="1"/>
          <p:nvPr userDrawn="1"/>
        </p:nvSpPr>
        <p:spPr>
          <a:xfrm>
            <a:off x="9711198" y="397080"/>
            <a:ext cx="1943100" cy="307777"/>
          </a:xfrm>
          <a:prstGeom prst="rect">
            <a:avLst/>
          </a:prstGeom>
          <a:noFill/>
        </p:spPr>
        <p:txBody>
          <a:bodyPr wrap="square" lIns="0" rIns="0" rtlCol="0">
            <a:spAutoFit/>
          </a:bodyPr>
          <a:lstStyle/>
          <a:p>
            <a:pPr marL="0" algn="dist" defTabSz="914400" rtl="0" eaLnBrk="1" latinLnBrk="0" hangingPunct="1"/>
            <a:r>
              <a:rPr lang="zh-CN" altLang="en-US" sz="1400" kern="1200" dirty="0">
                <a:solidFill>
                  <a:schemeClr val="accent1">
                    <a:alpha val="30000"/>
                  </a:schemeClr>
                </a:solidFill>
                <a:latin typeface="+mn-lt"/>
                <a:ea typeface="+mn-ea"/>
                <a:cs typeface="+mn-cs"/>
              </a:rPr>
              <a:t>笃信好学，自然宽和</a:t>
            </a:r>
          </a:p>
        </p:txBody>
      </p:sp>
      <p:sp>
        <p:nvSpPr>
          <p:cNvPr id="59" name="标题 13"/>
          <p:cNvSpPr>
            <a:spLocks noGrp="1"/>
          </p:cNvSpPr>
          <p:nvPr>
            <p:ph type="title"/>
          </p:nvPr>
        </p:nvSpPr>
        <p:spPr>
          <a:xfrm>
            <a:off x="738966" y="303528"/>
            <a:ext cx="10515600" cy="476252"/>
          </a:xfrm>
          <a:prstGeom prst="rect">
            <a:avLst/>
          </a:prstGeom>
        </p:spPr>
        <p:txBody>
          <a:bodyPr lIns="0" rIns="0"/>
          <a:lstStyle>
            <a:lvl1pPr>
              <a:defRPr lang="zh-CN" altLang="en-US" sz="2800" b="1" kern="1200" dirty="0" smtClean="0">
                <a:solidFill>
                  <a:schemeClr val="accent1"/>
                </a:solidFill>
                <a:latin typeface="+mj-ea"/>
                <a:ea typeface="+mj-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p>
        </p:txBody>
      </p:sp>
      <p:sp>
        <p:nvSpPr>
          <p:cNvPr id="17" name="矩形 16">
            <a:extLst>
              <a:ext uri="{FF2B5EF4-FFF2-40B4-BE49-F238E27FC236}">
                <a16:creationId xmlns:a16="http://schemas.microsoft.com/office/drawing/2014/main" id="{D0BBD07D-E9C6-4E83-877D-E60737A99B92}"/>
              </a:ext>
            </a:extLst>
          </p:cNvPr>
          <p:cNvSpPr/>
          <p:nvPr userDrawn="1"/>
        </p:nvSpPr>
        <p:spPr>
          <a:xfrm>
            <a:off x="2903" y="6438900"/>
            <a:ext cx="12192000" cy="302059"/>
          </a:xfrm>
          <a:prstGeom prst="rect">
            <a:avLst/>
          </a:prstGeom>
          <a:solidFill>
            <a:schemeClr val="accent3">
              <a:lumMod val="60000"/>
              <a:lumOff val="40000"/>
            </a:schemeClr>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18" name="矩形 17">
            <a:extLst>
              <a:ext uri="{FF2B5EF4-FFF2-40B4-BE49-F238E27FC236}">
                <a16:creationId xmlns:a16="http://schemas.microsoft.com/office/drawing/2014/main" id="{7CF6DA33-E41D-4D49-A336-07CC7031DA7D}"/>
              </a:ext>
            </a:extLst>
          </p:cNvPr>
          <p:cNvSpPr/>
          <p:nvPr userDrawn="1"/>
        </p:nvSpPr>
        <p:spPr>
          <a:xfrm>
            <a:off x="2903" y="6516103"/>
            <a:ext cx="12192000" cy="34189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19" name="日期占位符 3">
            <a:extLst>
              <a:ext uri="{FF2B5EF4-FFF2-40B4-BE49-F238E27FC236}">
                <a16:creationId xmlns:a16="http://schemas.microsoft.com/office/drawing/2014/main" id="{2591484F-9D8F-4AEE-B67A-11D0D0098F9F}"/>
              </a:ext>
            </a:extLst>
          </p:cNvPr>
          <p:cNvSpPr>
            <a:spLocks noGrp="1"/>
          </p:cNvSpPr>
          <p:nvPr>
            <p:ph type="dt" sz="half" idx="21"/>
          </p:nvPr>
        </p:nvSpPr>
        <p:spPr>
          <a:xfrm>
            <a:off x="288653" y="6558668"/>
            <a:ext cx="2743200" cy="256766"/>
          </a:xfrm>
          <a:prstGeom prst="rect">
            <a:avLst/>
          </a:prstGeom>
        </p:spPr>
        <p:txBody>
          <a:bodyPr/>
          <a:lstStyle>
            <a:lvl1pPr>
              <a:defRPr sz="1200">
                <a:solidFill>
                  <a:schemeClr val="accent3">
                    <a:lumMod val="60000"/>
                    <a:lumOff val="40000"/>
                  </a:schemeClr>
                </a:solidFill>
              </a:defRPr>
            </a:lvl1pPr>
          </a:lstStyle>
          <a:p>
            <a:fld id="{CEAEFEDD-C294-4403-86E3-C2F2E30EFB68}" type="datetime2">
              <a:rPr lang="zh-CN" altLang="en-US" smtClean="0"/>
              <a:t>2022年2月23日</a:t>
            </a:fld>
            <a:endParaRPr lang="zh-CN" altLang="en-US" dirty="0"/>
          </a:p>
        </p:txBody>
      </p:sp>
      <p:sp>
        <p:nvSpPr>
          <p:cNvPr id="20" name="页脚占位符 4">
            <a:extLst>
              <a:ext uri="{FF2B5EF4-FFF2-40B4-BE49-F238E27FC236}">
                <a16:creationId xmlns:a16="http://schemas.microsoft.com/office/drawing/2014/main" id="{C6C3DF25-BFB2-4974-BC2E-E6539D3F75E3}"/>
              </a:ext>
            </a:extLst>
          </p:cNvPr>
          <p:cNvSpPr>
            <a:spLocks noGrp="1"/>
          </p:cNvSpPr>
          <p:nvPr>
            <p:ph type="ftr" sz="quarter" idx="22"/>
          </p:nvPr>
        </p:nvSpPr>
        <p:spPr>
          <a:xfrm>
            <a:off x="3489053" y="6574058"/>
            <a:ext cx="4114800" cy="225986"/>
          </a:xfrm>
          <a:prstGeom prst="rect">
            <a:avLst/>
          </a:prstGeom>
        </p:spPr>
        <p:txBody>
          <a:bodyPr/>
          <a:lstStyle>
            <a:lvl1pPr>
              <a:defRPr sz="1200">
                <a:solidFill>
                  <a:schemeClr val="accent3">
                    <a:lumMod val="60000"/>
                    <a:lumOff val="40000"/>
                  </a:schemeClr>
                </a:solidFill>
              </a:defRPr>
            </a:lvl1pPr>
          </a:lstStyle>
          <a:p>
            <a:r>
              <a:rPr lang="zh-CN" altLang="en-US" dirty="0"/>
              <a:t>生命科学学院</a:t>
            </a:r>
          </a:p>
        </p:txBody>
      </p:sp>
      <p:pic>
        <p:nvPicPr>
          <p:cNvPr id="22" name="图片 21">
            <a:extLst>
              <a:ext uri="{FF2B5EF4-FFF2-40B4-BE49-F238E27FC236}">
                <a16:creationId xmlns:a16="http://schemas.microsoft.com/office/drawing/2014/main" id="{54C946E2-97D2-45DF-9120-121D5DEFA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4454" y="6592612"/>
            <a:ext cx="652746" cy="180257"/>
          </a:xfrm>
          <a:prstGeom prst="rect">
            <a:avLst/>
          </a:prstGeom>
        </p:spPr>
      </p:pic>
      <p:pic>
        <p:nvPicPr>
          <p:cNvPr id="23" name="图片 22">
            <a:extLst>
              <a:ext uri="{FF2B5EF4-FFF2-40B4-BE49-F238E27FC236}">
                <a16:creationId xmlns:a16="http://schemas.microsoft.com/office/drawing/2014/main" id="{58D8BB0B-A48E-4E6A-AF5C-7040B57194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1" t="1" r="81231" b="-737"/>
          <a:stretch>
            <a:fillRect/>
          </a:stretch>
        </p:blipFill>
        <p:spPr>
          <a:xfrm>
            <a:off x="10843141" y="6517419"/>
            <a:ext cx="352424" cy="340581"/>
          </a:xfrm>
          <a:prstGeom prst="rect">
            <a:avLst/>
          </a:prstGeom>
        </p:spPr>
      </p:pic>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92" r:id="rId21"/>
    <p:sldLayoutId id="2147483669" r:id="rId22"/>
    <p:sldLayoutId id="2147483685" r:id="rId23"/>
    <p:sldLayoutId id="2147483691" r:id="rId2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5.jpeg"/><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chart" Target="../charts/chart3.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jpeg"/></Relationships>
</file>

<file path=ppt/slides/_rels/slide4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jpeg"/><Relationship Id="rId7"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42.jpeg"/><Relationship Id="rId5" Type="http://schemas.openxmlformats.org/officeDocument/2006/relationships/image" Target="../media/image10.jpeg"/><Relationship Id="rId4" Type="http://schemas.openxmlformats.org/officeDocument/2006/relationships/image" Target="../media/image41.jpeg"/><Relationship Id="rId9"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0" y="0"/>
            <a:ext cx="12192000" cy="3284984"/>
          </a:xfrm>
          <a:custGeom>
            <a:avLst/>
            <a:gdLst>
              <a:gd name="connsiteX0" fmla="*/ 0 w 12192000"/>
              <a:gd name="connsiteY0" fmla="*/ 0 h 3284984"/>
              <a:gd name="connsiteX1" fmla="*/ 12192000 w 12192000"/>
              <a:gd name="connsiteY1" fmla="*/ 0 h 3284984"/>
              <a:gd name="connsiteX2" fmla="*/ 12192000 w 12192000"/>
              <a:gd name="connsiteY2" fmla="*/ 2210596 h 3284984"/>
              <a:gd name="connsiteX3" fmla="*/ 12007306 w 12192000"/>
              <a:gd name="connsiteY3" fmla="*/ 2300807 h 3284984"/>
              <a:gd name="connsiteX4" fmla="*/ 6096000 w 12192000"/>
              <a:gd name="connsiteY4" fmla="*/ 3284984 h 3284984"/>
              <a:gd name="connsiteX5" fmla="*/ 184694 w 12192000"/>
              <a:gd name="connsiteY5" fmla="*/ 2300807 h 3284984"/>
              <a:gd name="connsiteX6" fmla="*/ 0 w 12192000"/>
              <a:gd name="connsiteY6" fmla="*/ 2210596 h 32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284984">
                <a:moveTo>
                  <a:pt x="0" y="0"/>
                </a:moveTo>
                <a:lnTo>
                  <a:pt x="12192000" y="0"/>
                </a:lnTo>
                <a:lnTo>
                  <a:pt x="12192000" y="2210596"/>
                </a:lnTo>
                <a:lnTo>
                  <a:pt x="12007306" y="2300807"/>
                </a:lnTo>
                <a:cubicBezTo>
                  <a:pt x="10726211" y="2894589"/>
                  <a:pt x="8556702" y="3284984"/>
                  <a:pt x="6096000" y="3284984"/>
                </a:cubicBezTo>
                <a:cubicBezTo>
                  <a:pt x="3635298" y="3284984"/>
                  <a:pt x="1465789" y="2894589"/>
                  <a:pt x="184694" y="2300807"/>
                </a:cubicBezTo>
                <a:lnTo>
                  <a:pt x="0" y="2210596"/>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a:p>
        </p:txBody>
      </p:sp>
      <p:pic>
        <p:nvPicPr>
          <p:cNvPr id="13" name="图片占位符 12"/>
          <p:cNvPicPr>
            <a:picLocks noGrp="1" noChangeAspect="1"/>
          </p:cNvPicPr>
          <p:nvPr>
            <p:ph type="pic" sz="quarter" idx="24"/>
          </p:nvPr>
        </p:nvPicPr>
        <p:blipFill rotWithShape="1">
          <a:blip r:embed="rId2">
            <a:extLst>
              <a:ext uri="{28A0092B-C50C-407E-A947-70E740481C1C}">
                <a14:useLocalDpi xmlns:a14="http://schemas.microsoft.com/office/drawing/2010/main" val="0"/>
              </a:ext>
            </a:extLst>
          </a:blip>
          <a:srcRect t="4548" b="49122"/>
          <a:stretch>
            <a:fillRect/>
          </a:stretch>
        </p:blipFill>
        <p:spPr>
          <a:solidFill>
            <a:schemeClr val="accent3">
              <a:lumMod val="60000"/>
              <a:lumOff val="40000"/>
            </a:schemeClr>
          </a:solidFill>
          <a:ln w="76200">
            <a:solidFill>
              <a:schemeClr val="accent3">
                <a:lumMod val="60000"/>
                <a:lumOff val="40000"/>
              </a:schemeClr>
            </a:solidFill>
          </a:ln>
        </p:spPr>
      </p:pic>
      <p:sp>
        <p:nvSpPr>
          <p:cNvPr id="55" name="标题 54"/>
          <p:cNvSpPr>
            <a:spLocks noGrp="1"/>
          </p:cNvSpPr>
          <p:nvPr>
            <p:ph type="title"/>
          </p:nvPr>
        </p:nvSpPr>
        <p:spPr/>
        <p:txBody>
          <a:bodyPr>
            <a:noAutofit/>
          </a:bodyPr>
          <a:lstStyle/>
          <a:p>
            <a:r>
              <a:rPr lang="zh-CN" altLang="en-US" dirty="0">
                <a:solidFill>
                  <a:schemeClr val="accent1"/>
                </a:solidFill>
              </a:rPr>
              <a:t>中南民族大学毕业答辩模板</a:t>
            </a:r>
            <a:endParaRPr lang="zh-CN" altLang="en-US" dirty="0"/>
          </a:p>
        </p:txBody>
      </p:sp>
      <p:sp>
        <p:nvSpPr>
          <p:cNvPr id="60" name="文本占位符 59"/>
          <p:cNvSpPr>
            <a:spLocks noGrp="1"/>
          </p:cNvSpPr>
          <p:nvPr>
            <p:ph type="body" sz="quarter" idx="25"/>
          </p:nvPr>
        </p:nvSpPr>
        <p:spPr/>
        <p:txBody>
          <a:bodyPr/>
          <a:lstStyle/>
          <a:p>
            <a:pPr algn="dist"/>
            <a:r>
              <a:rPr lang="en-US" altLang="zh-CN" dirty="0"/>
              <a:t>Graduation defense board of South-Central University for Nationalities</a:t>
            </a:r>
            <a:endParaRPr lang="zh-CN" altLang="en-US" dirty="0"/>
          </a:p>
        </p:txBody>
      </p:sp>
      <p:sp>
        <p:nvSpPr>
          <p:cNvPr id="14" name="标题 18"/>
          <p:cNvSpPr txBox="1"/>
          <p:nvPr/>
        </p:nvSpPr>
        <p:spPr>
          <a:xfrm>
            <a:off x="1375562" y="3521529"/>
            <a:ext cx="9440876" cy="923797"/>
          </a:xfrm>
          <a:prstGeom prst="rect">
            <a:avLst/>
          </a:prstGeom>
        </p:spPr>
        <p:txBody>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endParaRPr lang="zh-CN" altLang="en-US" dirty="0">
              <a:solidFill>
                <a:schemeClr val="accent1"/>
              </a:solidFill>
            </a:endParaRPr>
          </a:p>
        </p:txBody>
      </p:sp>
      <p:sp>
        <p:nvSpPr>
          <p:cNvPr id="15" name="矩形 14"/>
          <p:cNvSpPr/>
          <p:nvPr/>
        </p:nvSpPr>
        <p:spPr>
          <a:xfrm>
            <a:off x="5159375" y="3059668"/>
            <a:ext cx="1887055" cy="369332"/>
          </a:xfrm>
          <a:prstGeom prst="rect">
            <a:avLst/>
          </a:prstGeom>
          <a:solidFill>
            <a:schemeClr val="accent1"/>
          </a:solidFill>
        </p:spPr>
        <p:txBody>
          <a:bodyPr wrap="none">
            <a:spAutoFit/>
          </a:bodyPr>
          <a:lstStyle/>
          <a:p>
            <a:r>
              <a:rPr lang="en-US" altLang="zh-CN" b="1" dirty="0">
                <a:solidFill>
                  <a:schemeClr val="accent3">
                    <a:lumMod val="40000"/>
                    <a:lumOff val="60000"/>
                  </a:schemeClr>
                </a:solidFill>
                <a:latin typeface="+mj-ea"/>
                <a:cs typeface="+mn-ea"/>
                <a:sym typeface="+mn-lt"/>
              </a:rPr>
              <a:t>#</a:t>
            </a:r>
            <a:r>
              <a:rPr lang="zh-CN" altLang="en-US" b="1" dirty="0">
                <a:solidFill>
                  <a:schemeClr val="accent3">
                    <a:lumMod val="40000"/>
                    <a:lumOff val="60000"/>
                  </a:schemeClr>
                </a:solidFill>
                <a:latin typeface="+mj-ea"/>
                <a:cs typeface="+mn-ea"/>
                <a:sym typeface="+mn-lt"/>
              </a:rPr>
              <a:t>毕业论文答辩</a:t>
            </a:r>
            <a:r>
              <a:rPr lang="en-US" altLang="zh-CN" b="1" dirty="0">
                <a:solidFill>
                  <a:schemeClr val="accent3">
                    <a:lumMod val="40000"/>
                    <a:lumOff val="60000"/>
                  </a:schemeClr>
                </a:solidFill>
                <a:latin typeface="+mj-ea"/>
                <a:cs typeface="+mn-ea"/>
                <a:sym typeface="+mn-lt"/>
              </a:rPr>
              <a:t>#</a:t>
            </a:r>
          </a:p>
        </p:txBody>
      </p:sp>
      <p:sp>
        <p:nvSpPr>
          <p:cNvPr id="17" name="圆角矩形 16"/>
          <p:cNvSpPr/>
          <p:nvPr/>
        </p:nvSpPr>
        <p:spPr>
          <a:xfrm>
            <a:off x="4593249" y="5011183"/>
            <a:ext cx="1335216" cy="350838"/>
          </a:xfrm>
          <a:prstGeom prst="roundRect">
            <a:avLst>
              <a:gd name="adj" fmla="val 50000"/>
            </a:avLst>
          </a:prstGeom>
          <a:solidFill>
            <a:schemeClr val="accent3">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b="1" dirty="0">
                <a:solidFill>
                  <a:schemeClr val="accent1"/>
                </a:solidFill>
              </a:rPr>
              <a:t>指导老师</a:t>
            </a:r>
          </a:p>
        </p:txBody>
      </p:sp>
      <p:sp>
        <p:nvSpPr>
          <p:cNvPr id="18" name="圆角矩形 17"/>
          <p:cNvSpPr/>
          <p:nvPr/>
        </p:nvSpPr>
        <p:spPr>
          <a:xfrm>
            <a:off x="6306836" y="5011183"/>
            <a:ext cx="1335216" cy="350838"/>
          </a:xfrm>
          <a:prstGeom prst="roundRect">
            <a:avLst>
              <a:gd name="adj" fmla="val 50000"/>
            </a:avLst>
          </a:prstGeom>
          <a:solidFill>
            <a:schemeClr val="accent3">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b="1" dirty="0">
                <a:solidFill>
                  <a:schemeClr val="accent1"/>
                </a:solidFill>
              </a:rPr>
              <a:t>学生姓名</a:t>
            </a:r>
          </a:p>
        </p:txBody>
      </p:sp>
      <p:sp>
        <p:nvSpPr>
          <p:cNvPr id="19" name="文本框 18"/>
          <p:cNvSpPr txBox="1"/>
          <p:nvPr/>
        </p:nvSpPr>
        <p:spPr>
          <a:xfrm>
            <a:off x="4593250" y="5466710"/>
            <a:ext cx="1335215" cy="338554"/>
          </a:xfrm>
          <a:prstGeom prst="rect">
            <a:avLst/>
          </a:prstGeom>
          <a:noFill/>
        </p:spPr>
        <p:txBody>
          <a:bodyPr wrap="square" rtlCol="0">
            <a:spAutoFit/>
          </a:bodyPr>
          <a:lstStyle/>
          <a:p>
            <a:pPr algn="dist"/>
            <a:r>
              <a:rPr lang="en-US" altLang="zh-CN" sz="1600" dirty="0" err="1">
                <a:latin typeface="+mj-lt"/>
              </a:rPr>
              <a:t>OfficePLUS</a:t>
            </a:r>
            <a:endParaRPr lang="zh-CN" altLang="en-US" sz="1600" dirty="0">
              <a:latin typeface="+mj-lt"/>
            </a:endParaRPr>
          </a:p>
        </p:txBody>
      </p:sp>
      <p:sp>
        <p:nvSpPr>
          <p:cNvPr id="20" name="文本框 19"/>
          <p:cNvSpPr txBox="1"/>
          <p:nvPr/>
        </p:nvSpPr>
        <p:spPr>
          <a:xfrm>
            <a:off x="6306837" y="5476235"/>
            <a:ext cx="1335215" cy="338554"/>
          </a:xfrm>
          <a:prstGeom prst="rect">
            <a:avLst/>
          </a:prstGeom>
          <a:noFill/>
        </p:spPr>
        <p:txBody>
          <a:bodyPr wrap="square" rtlCol="0">
            <a:spAutoFit/>
          </a:bodyPr>
          <a:lstStyle/>
          <a:p>
            <a:pPr algn="dist"/>
            <a:r>
              <a:rPr kumimoji="1" lang="en-GB" altLang="zh-CN" sz="1600" dirty="0" err="1">
                <a:latin typeface="+mj-lt"/>
                <a:ea typeface="微软雅黑" panose="020B0503020204020204" pitchFamily="34" charset="-122"/>
              </a:rPr>
              <a:t>OfficePLUS</a:t>
            </a:r>
            <a:endParaRPr lang="zh-CN" altLang="en-US" sz="24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占位符 25">
            <a:extLst>
              <a:ext uri="{FF2B5EF4-FFF2-40B4-BE49-F238E27FC236}">
                <a16:creationId xmlns:a16="http://schemas.microsoft.com/office/drawing/2014/main" id="{CFAC4BE1-EE77-4827-BA3D-095B0206C50B}"/>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2803" b="2803"/>
          <a:stretch>
            <a:fillRect/>
          </a:stretch>
        </p:blipFill>
        <p:spPr/>
      </p:pic>
      <p:pic>
        <p:nvPicPr>
          <p:cNvPr id="21" name="图片占位符 20"/>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l="19136" r="19136"/>
          <a:stretch/>
        </p:blipFill>
        <p:spPr/>
      </p:pic>
      <p:pic>
        <p:nvPicPr>
          <p:cNvPr id="22" name="图片占位符 21"/>
          <p:cNvPicPr>
            <a:picLocks noGrp="1" noChangeAspect="1"/>
          </p:cNvPicPr>
          <p:nvPr>
            <p:ph type="pic" sz="quarter" idx="20"/>
          </p:nvPr>
        </p:nvPicPr>
        <p:blipFill rotWithShape="1">
          <a:blip r:embed="rId5">
            <a:extLst>
              <a:ext uri="{28A0092B-C50C-407E-A947-70E740481C1C}">
                <a14:useLocalDpi xmlns:a14="http://schemas.microsoft.com/office/drawing/2010/main" val="0"/>
              </a:ext>
            </a:extLst>
          </a:blip>
          <a:srcRect l="22264" r="22264"/>
          <a:stretch/>
        </p:blipFill>
        <p:spPr/>
      </p:pic>
      <p:sp>
        <p:nvSpPr>
          <p:cNvPr id="7" name="标题 6"/>
          <p:cNvSpPr>
            <a:spLocks noGrp="1"/>
          </p:cNvSpPr>
          <p:nvPr>
            <p:ph type="title"/>
          </p:nvPr>
        </p:nvSpPr>
        <p:spPr/>
        <p:txBody>
          <a:bodyPr/>
          <a:lstStyle/>
          <a:p>
            <a:r>
              <a:rPr lang="zh-CN" altLang="en-US" dirty="0"/>
              <a:t>校园建筑</a:t>
            </a:r>
          </a:p>
        </p:txBody>
      </p:sp>
      <p:sp>
        <p:nvSpPr>
          <p:cNvPr id="5" name="日期占位符 4"/>
          <p:cNvSpPr>
            <a:spLocks noGrp="1"/>
          </p:cNvSpPr>
          <p:nvPr>
            <p:ph type="dt" sz="half" idx="21"/>
          </p:nvPr>
        </p:nvSpPr>
        <p:spPr>
          <a:prstGeom prst="rect">
            <a:avLst/>
          </a:prstGeom>
        </p:spPr>
        <p:txBody>
          <a:bodyPr/>
          <a:lstStyle/>
          <a:p>
            <a:fld id="{D6B5EC2E-9898-42C6-AC0C-91CD93503227}" type="datetime2">
              <a:rPr lang="zh-CN" altLang="en-US" smtClean="0">
                <a:solidFill>
                  <a:schemeClr val="bg1"/>
                </a:solidFill>
              </a:rPr>
              <a:t>2022年2月23日</a:t>
            </a:fld>
            <a:endParaRPr lang="zh-CN" altLang="en-US">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6" name="灯片编号占位符 5"/>
          <p:cNvSpPr>
            <a:spLocks noGrp="1"/>
          </p:cNvSpPr>
          <p:nvPr>
            <p:ph type="sldNum" sz="quarter" idx="4294967295"/>
          </p:nvPr>
        </p:nvSpPr>
        <p:spPr>
          <a:xfrm>
            <a:off x="8061053" y="6558668"/>
            <a:ext cx="2743200" cy="256766"/>
          </a:xfrm>
          <a:prstGeom prst="rect">
            <a:avLst/>
          </a:prstGeom>
        </p:spPr>
        <p:txBody>
          <a:bodyPr/>
          <a:lstStyle/>
          <a:p>
            <a:fld id="{FAF6C398-E26E-452F-ACC8-B381F6B64646}" type="slidenum">
              <a:rPr lang="zh-CN" altLang="en-US" smtClean="0">
                <a:solidFill>
                  <a:schemeClr val="bg1"/>
                </a:solidFill>
              </a:rPr>
              <a:t>10</a:t>
            </a:fld>
            <a:endParaRPr lang="zh-CN" altLang="en-US">
              <a:solidFill>
                <a:schemeClr val="bg1"/>
              </a:solidFill>
            </a:endParaRPr>
          </a:p>
        </p:txBody>
      </p:sp>
      <p:sp>
        <p:nvSpPr>
          <p:cNvPr id="11" name="文本占位符 27"/>
          <p:cNvSpPr txBox="1"/>
          <p:nvPr/>
        </p:nvSpPr>
        <p:spPr>
          <a:xfrm>
            <a:off x="1225549" y="4668837"/>
            <a:ext cx="2451100" cy="16398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zh-CN" altLang="en-US" sz="1400" dirty="0">
                <a:latin typeface="+mn-ea"/>
              </a:rPr>
              <a:t>又称“双塔楼”，始建于</a:t>
            </a:r>
            <a:r>
              <a:rPr lang="en-US" altLang="zh-CN" sz="1400" dirty="0">
                <a:latin typeface="+mn-ea"/>
              </a:rPr>
              <a:t>1951</a:t>
            </a:r>
            <a:r>
              <a:rPr lang="zh-CN" altLang="en-US" sz="1400" dirty="0">
                <a:latin typeface="+mn-ea"/>
              </a:rPr>
              <a:t>年，坐落于南湖之滨，由老馆、新馆、南书院和北书院等</a:t>
            </a:r>
            <a:r>
              <a:rPr lang="en-US" altLang="zh-CN" sz="1400" dirty="0">
                <a:latin typeface="+mn-ea"/>
              </a:rPr>
              <a:t>4</a:t>
            </a:r>
            <a:r>
              <a:rPr lang="zh-CN" altLang="en-US" sz="1400" dirty="0">
                <a:latin typeface="+mn-ea"/>
              </a:rPr>
              <a:t>部分组成，馆舍面积</a:t>
            </a:r>
            <a:r>
              <a:rPr lang="en-US" altLang="zh-CN" sz="1400" dirty="0">
                <a:latin typeface="+mn-ea"/>
              </a:rPr>
              <a:t>46217</a:t>
            </a:r>
            <a:r>
              <a:rPr lang="zh-CN" altLang="en-US" sz="1400" dirty="0">
                <a:latin typeface="+mn-ea"/>
              </a:rPr>
              <a:t>平方米，其中新馆主楼</a:t>
            </a:r>
            <a:r>
              <a:rPr lang="en-US" altLang="zh-CN" sz="1400" dirty="0">
                <a:latin typeface="+mn-ea"/>
              </a:rPr>
              <a:t>17</a:t>
            </a:r>
            <a:r>
              <a:rPr lang="zh-CN" altLang="en-US" sz="1400" dirty="0">
                <a:latin typeface="+mn-ea"/>
              </a:rPr>
              <a:t>层，高</a:t>
            </a:r>
            <a:r>
              <a:rPr lang="en-US" altLang="zh-CN" sz="1400" dirty="0">
                <a:latin typeface="+mn-ea"/>
              </a:rPr>
              <a:t>85</a:t>
            </a:r>
            <a:r>
              <a:rPr lang="zh-CN" altLang="en-US" sz="1400" dirty="0">
                <a:latin typeface="+mn-ea"/>
              </a:rPr>
              <a:t>米。</a:t>
            </a:r>
          </a:p>
        </p:txBody>
      </p:sp>
      <p:sp>
        <p:nvSpPr>
          <p:cNvPr id="12" name="文本占位符 28"/>
          <p:cNvSpPr txBox="1"/>
          <p:nvPr/>
        </p:nvSpPr>
        <p:spPr>
          <a:xfrm>
            <a:off x="8531310" y="4616450"/>
            <a:ext cx="2451100" cy="1692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buFont typeface="Arial" panose="020B0604020202020204" pitchFamily="34" charset="0"/>
              <a:buNone/>
            </a:pPr>
            <a:r>
              <a:rPr lang="zh-CN" altLang="en-US" sz="1400" dirty="0">
                <a:latin typeface="+mn-ea"/>
              </a:rPr>
              <a:t>约有</a:t>
            </a:r>
            <a:r>
              <a:rPr lang="en-US" altLang="zh-CN" sz="1400" dirty="0">
                <a:latin typeface="+mn-ea"/>
              </a:rPr>
              <a:t>1000㎡</a:t>
            </a:r>
            <a:r>
              <a:rPr lang="zh-CN" altLang="en-US" sz="1400" dirty="0">
                <a:latin typeface="+mn-ea"/>
              </a:rPr>
              <a:t>。园内四季常青，春天樱花烂漫，夏天绿树如茵，秋天丹桂飘香、桔挂枝头，冬天时有小雪便银装素裹又是另一番景象。</a:t>
            </a:r>
          </a:p>
        </p:txBody>
      </p:sp>
      <p:sp>
        <p:nvSpPr>
          <p:cNvPr id="13" name="文本占位符 26"/>
          <p:cNvSpPr txBox="1"/>
          <p:nvPr/>
        </p:nvSpPr>
        <p:spPr>
          <a:xfrm>
            <a:off x="4870621" y="4600349"/>
            <a:ext cx="2450757" cy="1708376"/>
          </a:xfrm>
          <a:prstGeom prst="rect">
            <a:avLst/>
          </a:prstGeom>
          <a:noFill/>
        </p:spPr>
        <p:txBody>
          <a:bodyPr anchor="ctr" anchorCtr="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CN" altLang="en-US" sz="1400" dirty="0">
                <a:latin typeface="+mn-ea"/>
              </a:rPr>
              <a:t>建于湖北省武汉市中南民族大学学生三食堂前广场中央，象征着运动、热情、奔放。充分展现了当代大学生蓬勃向上的精神风貌和奋勇拼搏的运动精神。</a:t>
            </a:r>
          </a:p>
        </p:txBody>
      </p:sp>
      <p:sp>
        <p:nvSpPr>
          <p:cNvPr id="14" name="圆角矩形 13"/>
          <p:cNvSpPr/>
          <p:nvPr/>
        </p:nvSpPr>
        <p:spPr>
          <a:xfrm>
            <a:off x="1808335" y="4131233"/>
            <a:ext cx="1249447" cy="397905"/>
          </a:xfrm>
          <a:prstGeom prst="roundRect">
            <a:avLst>
              <a:gd name="adj" fmla="val 42064"/>
            </a:avLst>
          </a:prstGeom>
          <a:solidFill>
            <a:schemeClr val="accent3">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b="1" dirty="0">
                <a:solidFill>
                  <a:schemeClr val="accent1"/>
                </a:solidFill>
              </a:rPr>
              <a:t>图书馆</a:t>
            </a:r>
          </a:p>
        </p:txBody>
      </p:sp>
      <p:sp>
        <p:nvSpPr>
          <p:cNvPr id="15" name="圆角矩形 14"/>
          <p:cNvSpPr/>
          <p:nvPr/>
        </p:nvSpPr>
        <p:spPr>
          <a:xfrm>
            <a:off x="5471276" y="4131233"/>
            <a:ext cx="1249447" cy="397905"/>
          </a:xfrm>
          <a:prstGeom prst="roundRect">
            <a:avLst>
              <a:gd name="adj" fmla="val 42064"/>
            </a:avLst>
          </a:prstGeom>
          <a:solidFill>
            <a:schemeClr val="accent1"/>
          </a:solidFill>
          <a:ln w="190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b="1" dirty="0"/>
              <a:t>火之舞</a:t>
            </a:r>
          </a:p>
        </p:txBody>
      </p:sp>
      <p:sp>
        <p:nvSpPr>
          <p:cNvPr id="16" name="圆角矩形 15"/>
          <p:cNvSpPr/>
          <p:nvPr/>
        </p:nvSpPr>
        <p:spPr>
          <a:xfrm>
            <a:off x="9131964" y="4131233"/>
            <a:ext cx="1249447" cy="397905"/>
          </a:xfrm>
          <a:prstGeom prst="roundRect">
            <a:avLst>
              <a:gd name="adj" fmla="val 42064"/>
            </a:avLst>
          </a:prstGeom>
          <a:solidFill>
            <a:schemeClr val="accent3">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b="1" dirty="0">
                <a:solidFill>
                  <a:schemeClr val="accent1"/>
                </a:solidFill>
              </a:rPr>
              <a:t>南湖园</a:t>
            </a:r>
          </a:p>
        </p:txBody>
      </p:sp>
      <p:cxnSp>
        <p:nvCxnSpPr>
          <p:cNvPr id="17" name="直接连接符 16"/>
          <p:cNvCxnSpPr/>
          <p:nvPr/>
        </p:nvCxnSpPr>
        <p:spPr>
          <a:xfrm>
            <a:off x="1209932" y="4529138"/>
            <a:ext cx="0" cy="16811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870621" y="4529138"/>
            <a:ext cx="0" cy="16811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8531310" y="4529138"/>
            <a:ext cx="0" cy="1681162"/>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ph type="body" sz="quarter" idx="27"/>
          </p:nvPr>
        </p:nvSpPr>
        <p:spPr/>
        <p:txBody>
          <a:bodyPr/>
          <a:lstStyle/>
          <a:p>
            <a:r>
              <a:rPr lang="en-US" altLang="zh-CN" dirty="0"/>
              <a:t>02</a:t>
            </a:r>
            <a:endParaRPr lang="zh-CN" altLang="en-US" dirty="0"/>
          </a:p>
        </p:txBody>
      </p:sp>
      <p:pic>
        <p:nvPicPr>
          <p:cNvPr id="11" name="图片占位符 10"/>
          <p:cNvPicPr>
            <a:picLocks noGrp="1" noChangeAspect="1"/>
          </p:cNvPicPr>
          <p:nvPr>
            <p:ph type="pic" sz="quarter" idx="24"/>
          </p:nvPr>
        </p:nvPicPr>
        <p:blipFill rotWithShape="1">
          <a:blip r:embed="rId2">
            <a:extLst>
              <a:ext uri="{28A0092B-C50C-407E-A947-70E740481C1C}">
                <a14:useLocalDpi xmlns:a14="http://schemas.microsoft.com/office/drawing/2010/main" val="0"/>
              </a:ext>
            </a:extLst>
          </a:blip>
          <a:srcRect t="4548" b="49122"/>
          <a:stretch>
            <a:fillRect/>
          </a:stretch>
        </p:blipFill>
        <p:spPr/>
      </p:pic>
      <p:sp>
        <p:nvSpPr>
          <p:cNvPr id="8" name="文本占位符 7"/>
          <p:cNvSpPr>
            <a:spLocks noGrp="1"/>
          </p:cNvSpPr>
          <p:nvPr>
            <p:ph type="body" sz="quarter" idx="25"/>
          </p:nvPr>
        </p:nvSpPr>
        <p:spPr/>
        <p:txBody>
          <a:bodyPr>
            <a:noAutofit/>
          </a:bodyPr>
          <a:lstStyle/>
          <a:p>
            <a:pPr algn="dist"/>
            <a:r>
              <a:rPr lang="zh-CN" altLang="en-US" dirty="0"/>
              <a:t>办学条件</a:t>
            </a:r>
          </a:p>
        </p:txBody>
      </p:sp>
      <p:sp>
        <p:nvSpPr>
          <p:cNvPr id="9" name="文本占位符 8"/>
          <p:cNvSpPr>
            <a:spLocks noGrp="1"/>
          </p:cNvSpPr>
          <p:nvPr>
            <p:ph type="body" sz="quarter" idx="26"/>
          </p:nvPr>
        </p:nvSpPr>
        <p:spPr/>
        <p:txBody>
          <a:bodyPr>
            <a:noAutofit/>
          </a:bodyPr>
          <a:lstStyle/>
          <a:p>
            <a:r>
              <a:rPr lang="en-US" altLang="zh-CN" b="1" dirty="0"/>
              <a:t>School conditions</a:t>
            </a:r>
            <a:endParaRPr lang="zh-CN" altLang="en-US"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占位符 21"/>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3528" b="3528"/>
          <a:stretch>
            <a:fillRect/>
          </a:stretch>
        </p:blipFill>
        <p:spPr/>
      </p:pic>
      <p:sp>
        <p:nvSpPr>
          <p:cNvPr id="5" name="灯片编号占位符 4"/>
          <p:cNvSpPr>
            <a:spLocks noGrp="1"/>
          </p:cNvSpPr>
          <p:nvPr>
            <p:ph type="sldNum" sz="quarter" idx="4294967295"/>
          </p:nvPr>
        </p:nvSpPr>
        <p:spPr>
          <a:xfrm>
            <a:off x="9448800" y="6516688"/>
            <a:ext cx="2743200" cy="365125"/>
          </a:xfrm>
          <a:prstGeom prst="rect">
            <a:avLst/>
          </a:prstGeom>
        </p:spPr>
        <p:txBody>
          <a:bodyPr/>
          <a:lstStyle/>
          <a:p>
            <a:fld id="{FAF6C398-E26E-452F-ACC8-B381F6B64646}" type="slidenum">
              <a:rPr lang="zh-CN" altLang="en-US" smtClean="0"/>
              <a:t>12</a:t>
            </a:fld>
            <a:endParaRPr lang="zh-CN" altLang="en-US"/>
          </a:p>
        </p:txBody>
      </p:sp>
      <p:sp>
        <p:nvSpPr>
          <p:cNvPr id="23" name="矩形 22"/>
          <p:cNvSpPr/>
          <p:nvPr/>
        </p:nvSpPr>
        <p:spPr>
          <a:xfrm>
            <a:off x="0" y="0"/>
            <a:ext cx="12192000" cy="6858000"/>
          </a:xfrm>
          <a:prstGeom prst="rect">
            <a:avLst/>
          </a:prstGeom>
          <a:solidFill>
            <a:schemeClr val="bg1">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dirty="0"/>
          </a:p>
        </p:txBody>
      </p:sp>
      <p:sp>
        <p:nvSpPr>
          <p:cNvPr id="14" name="文本占位符 13"/>
          <p:cNvSpPr>
            <a:spLocks noGrp="1"/>
          </p:cNvSpPr>
          <p:nvPr>
            <p:ph type="body" sz="quarter" idx="25"/>
          </p:nvPr>
        </p:nvSpPr>
        <p:spPr>
          <a:xfrm>
            <a:off x="5556250" y="2249026"/>
            <a:ext cx="2627313" cy="752368"/>
          </a:xfrm>
        </p:spPr>
        <p:txBody>
          <a:bodyPr/>
          <a:lstStyle/>
          <a:p>
            <a:pPr algn="dist"/>
            <a:r>
              <a:rPr lang="zh-CN" altLang="en-US" dirty="0"/>
              <a:t>办学条件</a:t>
            </a:r>
          </a:p>
        </p:txBody>
      </p:sp>
      <p:sp>
        <p:nvSpPr>
          <p:cNvPr id="15" name="文本占位符 14"/>
          <p:cNvSpPr>
            <a:spLocks noGrp="1"/>
          </p:cNvSpPr>
          <p:nvPr>
            <p:ph type="body" sz="quarter" idx="26"/>
          </p:nvPr>
        </p:nvSpPr>
        <p:spPr>
          <a:xfrm>
            <a:off x="5556250" y="2899110"/>
            <a:ext cx="2627313" cy="457882"/>
          </a:xfrm>
        </p:spPr>
        <p:txBody>
          <a:bodyPr/>
          <a:lstStyle/>
          <a:p>
            <a:r>
              <a:rPr lang="en-US" altLang="zh-CN" b="1" dirty="0"/>
              <a:t>School conditions</a:t>
            </a:r>
            <a:endParaRPr lang="zh-CN" altLang="en-US" b="1" dirty="0"/>
          </a:p>
        </p:txBody>
      </p:sp>
      <p:sp>
        <p:nvSpPr>
          <p:cNvPr id="9" name="流程图: 文档 8"/>
          <p:cNvSpPr/>
          <p:nvPr/>
        </p:nvSpPr>
        <p:spPr>
          <a:xfrm>
            <a:off x="3055920" y="1855825"/>
            <a:ext cx="2353150" cy="301353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01</a:t>
            </a:r>
            <a:endParaRPr lang="zh-CN" altLang="en-US" sz="6000" b="1" dirty="0"/>
          </a:p>
        </p:txBody>
      </p:sp>
      <p:sp>
        <p:nvSpPr>
          <p:cNvPr id="10" name="流程图: 文档 9"/>
          <p:cNvSpPr/>
          <p:nvPr/>
        </p:nvSpPr>
        <p:spPr>
          <a:xfrm>
            <a:off x="3055920" y="1628775"/>
            <a:ext cx="2353150" cy="301353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02</a:t>
            </a:r>
            <a:endParaRPr lang="zh-CN" altLang="en-US" sz="6000" b="1" dirty="0"/>
          </a:p>
        </p:txBody>
      </p:sp>
      <p:cxnSp>
        <p:nvCxnSpPr>
          <p:cNvPr id="13" name="直接连接符 12"/>
          <p:cNvCxnSpPr/>
          <p:nvPr/>
        </p:nvCxnSpPr>
        <p:spPr>
          <a:xfrm>
            <a:off x="5556250" y="3306993"/>
            <a:ext cx="2627313" cy="0"/>
          </a:xfrm>
          <a:prstGeom prst="line">
            <a:avLst/>
          </a:prstGeom>
          <a:ln w="38100">
            <a:gradFill flip="none" rotWithShape="1">
              <a:gsLst>
                <a:gs pos="0">
                  <a:schemeClr val="bg1">
                    <a:alpha val="64000"/>
                  </a:schemeClr>
                </a:gs>
                <a:gs pos="100000">
                  <a:schemeClr val="accent1">
                    <a:alpha val="81000"/>
                  </a:schemeClr>
                </a:gs>
                <a:gs pos="100000">
                  <a:schemeClr val="accent1">
                    <a:lumMod val="45000"/>
                    <a:lumOff val="55000"/>
                  </a:schemeClr>
                </a:gs>
                <a:gs pos="100000">
                  <a:schemeClr val="accent1">
                    <a:lumMod val="30000"/>
                    <a:lumOff val="70000"/>
                    <a:alpha val="1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p:cNvPicPr>
            <a:picLocks noGrp="1" noChangeAspect="1"/>
          </p:cNvPicPr>
          <p:nvPr>
            <p:ph type="pic" sz="quarter" idx="24"/>
          </p:nvPr>
        </p:nvPicPr>
        <p:blipFill rotWithShape="1">
          <a:blip r:embed="rId3" cstate="print">
            <a:extLst>
              <a:ext uri="{28A0092B-C50C-407E-A947-70E740481C1C}">
                <a14:useLocalDpi xmlns:a14="http://schemas.microsoft.com/office/drawing/2010/main" val="0"/>
              </a:ext>
            </a:extLst>
          </a:blip>
          <a:srcRect l="15926" r="15926"/>
          <a:stretch/>
        </p:blipFill>
        <p:spPr>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4"/>
          <p:cNvSpPr>
            <a:spLocks noGrp="1"/>
          </p:cNvSpPr>
          <p:nvPr>
            <p:ph type="title"/>
          </p:nvPr>
        </p:nvSpPr>
        <p:spPr/>
        <p:txBody>
          <a:bodyPr/>
          <a:lstStyle/>
          <a:p>
            <a:r>
              <a:rPr lang="zh-CN" altLang="en-US" dirty="0"/>
              <a:t>院系专业</a:t>
            </a:r>
          </a:p>
        </p:txBody>
      </p:sp>
      <p:sp>
        <p:nvSpPr>
          <p:cNvPr id="2" name="日期占位符 1"/>
          <p:cNvSpPr>
            <a:spLocks noGrp="1"/>
          </p:cNvSpPr>
          <p:nvPr>
            <p:ph type="dt" sz="half" idx="21"/>
          </p:nvPr>
        </p:nvSpPr>
        <p:spPr>
          <a:prstGeom prst="rect">
            <a:avLst/>
          </a:prstGeom>
        </p:spPr>
        <p:txBody>
          <a:bodyPr/>
          <a:lstStyle/>
          <a:p>
            <a:fld id="{98426707-3089-4C60-A2DC-7F79D63FF892}" type="datetime2">
              <a:rPr lang="zh-CN" altLang="en-US" smtClean="0">
                <a:solidFill>
                  <a:schemeClr val="bg1"/>
                </a:solidFill>
              </a:rPr>
              <a:t>2022年2月23日</a:t>
            </a:fld>
            <a:endParaRPr lang="zh-CN" altLang="en-US" dirty="0">
              <a:solidFill>
                <a:schemeClr val="bg1"/>
              </a:solidFill>
            </a:endParaRPr>
          </a:p>
        </p:txBody>
      </p:sp>
      <p:sp>
        <p:nvSpPr>
          <p:cNvPr id="6" name="页脚占位符 5"/>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12" name="灯片编号占位符 11"/>
          <p:cNvSpPr>
            <a:spLocks noGrp="1"/>
          </p:cNvSpPr>
          <p:nvPr>
            <p:ph type="sldNum" sz="quarter" idx="4294967295"/>
          </p:nvPr>
        </p:nvSpPr>
        <p:spPr>
          <a:xfrm>
            <a:off x="8061053" y="6558668"/>
            <a:ext cx="2743200" cy="256766"/>
          </a:xfrm>
          <a:prstGeom prst="rect">
            <a:avLst/>
          </a:prstGeom>
        </p:spPr>
        <p:txBody>
          <a:bodyPr/>
          <a:lstStyle/>
          <a:p>
            <a:fld id="{7B2BB3E9-3E56-4260-BBE6-8076B13AFD29}" type="slidenum">
              <a:rPr lang="en-US" altLang="zh-CN" smtClean="0">
                <a:solidFill>
                  <a:schemeClr val="bg1"/>
                </a:solidFill>
              </a:rPr>
              <a:t>13</a:t>
            </a:fld>
            <a:endParaRPr lang="zh-CN" altLang="en-US" dirty="0">
              <a:solidFill>
                <a:schemeClr val="bg1"/>
              </a:solidFill>
            </a:endParaRPr>
          </a:p>
        </p:txBody>
      </p:sp>
      <p:cxnSp>
        <p:nvCxnSpPr>
          <p:cNvPr id="7" name="直接连接符 6"/>
          <p:cNvCxnSpPr/>
          <p:nvPr/>
        </p:nvCxnSpPr>
        <p:spPr>
          <a:xfrm>
            <a:off x="5114116" y="1916832"/>
            <a:ext cx="61404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114116" y="5330001"/>
            <a:ext cx="61404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占位符 3"/>
          <p:cNvSpPr txBox="1"/>
          <p:nvPr/>
        </p:nvSpPr>
        <p:spPr>
          <a:xfrm>
            <a:off x="5056967" y="2334792"/>
            <a:ext cx="6297612" cy="27297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zh-CN" altLang="en-US" sz="1800" dirty="0">
                <a:solidFill>
                  <a:schemeClr val="accent5"/>
                </a:solidFill>
                <a:latin typeface="+mn-ea"/>
              </a:rPr>
              <a:t>截至</a:t>
            </a:r>
            <a:r>
              <a:rPr lang="en-US" altLang="zh-CN" sz="1800" dirty="0">
                <a:solidFill>
                  <a:schemeClr val="accent5"/>
                </a:solidFill>
                <a:latin typeface="+mn-ea"/>
              </a:rPr>
              <a:t>2021</a:t>
            </a:r>
            <a:r>
              <a:rPr lang="zh-CN" altLang="en-US" sz="1800" dirty="0">
                <a:solidFill>
                  <a:schemeClr val="accent5"/>
                </a:solidFill>
                <a:latin typeface="+mn-ea"/>
              </a:rPr>
              <a:t>年</a:t>
            </a:r>
            <a:r>
              <a:rPr lang="en-US" altLang="zh-CN" sz="1800" dirty="0">
                <a:solidFill>
                  <a:schemeClr val="accent5"/>
                </a:solidFill>
                <a:latin typeface="+mn-ea"/>
              </a:rPr>
              <a:t>10</a:t>
            </a:r>
            <a:r>
              <a:rPr lang="zh-CN" altLang="en-US" sz="1800" dirty="0">
                <a:solidFill>
                  <a:schemeClr val="accent5"/>
                </a:solidFill>
                <a:latin typeface="+mn-ea"/>
              </a:rPr>
              <a:t>月，中南民族大学下设法学院、文学与新闻传播学院、美术学院、民族学与社会学学院、外语学院、经济学院、管理学院、公共管理学院、教育学院、马克思主义学院、计算机科学学院、数学与统计学学院 、电子信息工程学院、生物医学工程学院、化学与材料科学学院、资源与环境学院、生命科学学院、药学院、预科教育学院、体育学院、音乐舞蹈学院等</a:t>
            </a:r>
            <a:r>
              <a:rPr lang="en-US" altLang="zh-CN" sz="2000" b="1" dirty="0">
                <a:solidFill>
                  <a:schemeClr val="accent1"/>
                </a:solidFill>
                <a:latin typeface="+mn-ea"/>
              </a:rPr>
              <a:t>21</a:t>
            </a:r>
            <a:r>
              <a:rPr lang="zh-CN" altLang="en-US" sz="1800" dirty="0">
                <a:solidFill>
                  <a:schemeClr val="accent5"/>
                </a:solidFill>
                <a:latin typeface="+mn-ea"/>
              </a:rPr>
              <a:t>个教学院系，开办</a:t>
            </a:r>
            <a:r>
              <a:rPr lang="en-US" altLang="zh-CN" sz="2000" b="1" dirty="0">
                <a:solidFill>
                  <a:schemeClr val="accent1"/>
                </a:solidFill>
                <a:latin typeface="+mn-ea"/>
              </a:rPr>
              <a:t>82</a:t>
            </a:r>
            <a:r>
              <a:rPr lang="zh-CN" altLang="en-US" sz="1800" dirty="0">
                <a:solidFill>
                  <a:schemeClr val="accent5"/>
                </a:solidFill>
                <a:latin typeface="+mn-ea"/>
              </a:rPr>
              <a:t>个本科专业。</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p:cNvPicPr>
            <a:picLocks noGrp="1" noChangeAspect="1"/>
          </p:cNvPicPr>
          <p:nvPr>
            <p:ph type="pic" sz="quarter" idx="24"/>
          </p:nvPr>
        </p:nvPicPr>
        <p:blipFill rotWithShape="1">
          <a:blip r:embed="rId3">
            <a:extLst>
              <a:ext uri="{28A0092B-C50C-407E-A947-70E740481C1C}">
                <a14:useLocalDpi xmlns:a14="http://schemas.microsoft.com/office/drawing/2010/main" val="0"/>
              </a:ext>
            </a:extLst>
          </a:blip>
          <a:srcRect l="19757" r="19757"/>
          <a:stretch/>
        </p:blipFill>
        <p:spPr/>
      </p:pic>
      <p:sp>
        <p:nvSpPr>
          <p:cNvPr id="6" name="标题 5"/>
          <p:cNvSpPr>
            <a:spLocks noGrp="1"/>
          </p:cNvSpPr>
          <p:nvPr>
            <p:ph type="title"/>
          </p:nvPr>
        </p:nvSpPr>
        <p:spPr/>
        <p:txBody>
          <a:bodyPr/>
          <a:lstStyle/>
          <a:p>
            <a:r>
              <a:rPr lang="zh-CN" altLang="en-US" dirty="0"/>
              <a:t>院系专业</a:t>
            </a:r>
          </a:p>
        </p:txBody>
      </p:sp>
      <p:sp>
        <p:nvSpPr>
          <p:cNvPr id="4" name="日期占位符 3"/>
          <p:cNvSpPr>
            <a:spLocks noGrp="1"/>
          </p:cNvSpPr>
          <p:nvPr>
            <p:ph type="dt" sz="half" idx="21"/>
          </p:nvPr>
        </p:nvSpPr>
        <p:spPr>
          <a:prstGeom prst="rect">
            <a:avLst/>
          </a:prstGeom>
        </p:spPr>
        <p:txBody>
          <a:bodyPr/>
          <a:lstStyle/>
          <a:p>
            <a:fld id="{16FE3360-18AF-4A75-9DD1-1EB9E1856507}" type="datetime2">
              <a:rPr lang="zh-CN" altLang="en-US" smtClean="0">
                <a:solidFill>
                  <a:schemeClr val="bg1"/>
                </a:solidFill>
              </a:rPr>
              <a:t>2022年2月23日</a:t>
            </a:fld>
            <a:endParaRPr lang="zh-CN" altLang="en-US">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5" name="灯片编号占位符 4"/>
          <p:cNvSpPr>
            <a:spLocks noGrp="1"/>
          </p:cNvSpPr>
          <p:nvPr>
            <p:ph type="sldNum" sz="quarter" idx="4294967295"/>
          </p:nvPr>
        </p:nvSpPr>
        <p:spPr>
          <a:xfrm>
            <a:off x="8061053" y="6558668"/>
            <a:ext cx="2743200" cy="256766"/>
          </a:xfrm>
          <a:prstGeom prst="rect">
            <a:avLst/>
          </a:prstGeom>
        </p:spPr>
        <p:txBody>
          <a:bodyPr/>
          <a:lstStyle/>
          <a:p>
            <a:fld id="{FAF6C398-E26E-452F-ACC8-B381F6B64646}" type="slidenum">
              <a:rPr lang="zh-CN" altLang="en-US" smtClean="0">
                <a:solidFill>
                  <a:schemeClr val="bg1"/>
                </a:solidFill>
              </a:rPr>
              <a:t>14</a:t>
            </a:fld>
            <a:endParaRPr lang="zh-CN" altLang="en-US">
              <a:solidFill>
                <a:schemeClr val="bg1"/>
              </a:solidFill>
            </a:endParaRPr>
          </a:p>
        </p:txBody>
      </p:sp>
      <p:sp>
        <p:nvSpPr>
          <p:cNvPr id="9" name="文本框 8"/>
          <p:cNvSpPr txBox="1"/>
          <p:nvPr/>
        </p:nvSpPr>
        <p:spPr>
          <a:xfrm>
            <a:off x="2135560" y="1597100"/>
            <a:ext cx="9648453" cy="3935008"/>
          </a:xfrm>
          <a:prstGeom prst="rect">
            <a:avLst/>
          </a:prstGeom>
          <a:solidFill>
            <a:schemeClr val="accent1">
              <a:alpha val="91000"/>
            </a:schemeClr>
          </a:solidFill>
          <a:ln w="19050">
            <a:noFill/>
          </a:ln>
          <a:effectLst>
            <a:outerShdw blurRad="304800" dir="2700000" algn="tl" rotWithShape="0">
              <a:srgbClr val="FDDF9D"/>
            </a:outerShdw>
          </a:effectLst>
        </p:spPr>
        <p:txBody>
          <a:bodyPr wrap="square" lIns="180000" rIns="180000" rtlCol="0" anchor="ctr" anchorCtr="0">
            <a:noAutofit/>
          </a:bodyPr>
          <a:lstStyle/>
          <a:p>
            <a:pPr algn="just">
              <a:lnSpc>
                <a:spcPct val="120000"/>
              </a:lnSpc>
            </a:pPr>
            <a:r>
              <a:rPr lang="zh-CN" altLang="en-US" dirty="0">
                <a:solidFill>
                  <a:schemeClr val="bg1"/>
                </a:solidFill>
                <a:latin typeface="+mn-ea"/>
              </a:rPr>
              <a:t>截至</a:t>
            </a:r>
            <a:r>
              <a:rPr lang="en-US" altLang="zh-CN" dirty="0">
                <a:solidFill>
                  <a:schemeClr val="bg1"/>
                </a:solidFill>
                <a:latin typeface="+mn-ea"/>
              </a:rPr>
              <a:t>2021</a:t>
            </a:r>
            <a:r>
              <a:rPr lang="zh-CN" altLang="en-US" dirty="0">
                <a:solidFill>
                  <a:schemeClr val="bg1"/>
                </a:solidFill>
                <a:latin typeface="+mn-ea"/>
              </a:rPr>
              <a:t>年</a:t>
            </a:r>
            <a:r>
              <a:rPr lang="en-US" altLang="zh-CN" dirty="0">
                <a:solidFill>
                  <a:schemeClr val="bg1"/>
                </a:solidFill>
                <a:latin typeface="+mn-ea"/>
              </a:rPr>
              <a:t>10</a:t>
            </a:r>
            <a:r>
              <a:rPr lang="zh-CN" altLang="en-US" dirty="0">
                <a:solidFill>
                  <a:schemeClr val="bg1"/>
                </a:solidFill>
                <a:latin typeface="+mn-ea"/>
              </a:rPr>
              <a:t>月，中南民族大学下设法学院、文学与新闻传播学院、美术学院、民族学与社会学学院、外语学院、经济学院、管理学院、公共管理学院、教育学院、马克思主义学院、计算机科学学院、数学与统计学学院 、电子信息工程学院、生物医学工程学院、化学与材料科学学院、资源与环境学院、生命科学学院、药学院、预科教育学院、体育学院、音乐舞蹈学院等</a:t>
            </a:r>
            <a:r>
              <a:rPr lang="en-US" altLang="zh-CN" sz="2400" b="1" dirty="0">
                <a:solidFill>
                  <a:schemeClr val="accent3"/>
                </a:solidFill>
                <a:latin typeface="+mn-ea"/>
              </a:rPr>
              <a:t>21</a:t>
            </a:r>
            <a:r>
              <a:rPr lang="zh-CN" altLang="en-US" dirty="0">
                <a:solidFill>
                  <a:schemeClr val="bg1"/>
                </a:solidFill>
                <a:latin typeface="+mn-ea"/>
              </a:rPr>
              <a:t>个教学院系，开办</a:t>
            </a:r>
            <a:r>
              <a:rPr lang="en-US" altLang="zh-CN" sz="2400" b="1" dirty="0">
                <a:solidFill>
                  <a:schemeClr val="accent3"/>
                </a:solidFill>
                <a:latin typeface="+mn-ea"/>
              </a:rPr>
              <a:t>82</a:t>
            </a:r>
            <a:r>
              <a:rPr lang="zh-CN" altLang="en-US" dirty="0">
                <a:solidFill>
                  <a:schemeClr val="bg1"/>
                </a:solidFill>
                <a:latin typeface="+mn-ea"/>
              </a:rPr>
              <a:t>个本科专业。</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p:cNvPicPr>
            <a:picLocks noGrp="1" noChangeAspect="1"/>
          </p:cNvPicPr>
          <p:nvPr>
            <p:ph type="pic" sz="quarter" idx="24"/>
          </p:nvPr>
        </p:nvPicPr>
        <p:blipFill rotWithShape="1">
          <a:blip r:embed="rId3" cstate="print">
            <a:extLst>
              <a:ext uri="{28A0092B-C50C-407E-A947-70E740481C1C}">
                <a14:useLocalDpi xmlns:a14="http://schemas.microsoft.com/office/drawing/2010/main" val="0"/>
              </a:ext>
            </a:extLst>
          </a:blip>
          <a:srcRect t="22958" b="22958"/>
          <a:stretch/>
        </p:blipFill>
        <p:spPr>
          <a:xfrm>
            <a:off x="457200" y="1223963"/>
            <a:ext cx="2946400" cy="1989013"/>
          </a:xfrm>
          <a:ln w="19050">
            <a:solidFill>
              <a:schemeClr val="accent3"/>
            </a:solidFill>
          </a:ln>
        </p:spPr>
      </p:pic>
      <p:pic>
        <p:nvPicPr>
          <p:cNvPr id="13" name="图片占位符 12"/>
          <p:cNvPicPr>
            <a:picLocks noGrp="1" noChangeAspect="1"/>
          </p:cNvPicPr>
          <p:nvPr>
            <p:ph type="pic" sz="quarter" idx="25"/>
          </p:nvPr>
        </p:nvPicPr>
        <p:blipFill rotWithShape="1">
          <a:blip r:embed="rId4">
            <a:extLst>
              <a:ext uri="{28A0092B-C50C-407E-A947-70E740481C1C}">
                <a14:useLocalDpi xmlns:a14="http://schemas.microsoft.com/office/drawing/2010/main" val="0"/>
              </a:ext>
            </a:extLst>
          </a:blip>
          <a:srcRect l="4215" r="4215"/>
          <a:stretch/>
        </p:blipFill>
        <p:spPr>
          <a:xfrm>
            <a:off x="457200" y="3616859"/>
            <a:ext cx="2946400" cy="2157049"/>
          </a:xfrm>
          <a:ln w="19050">
            <a:solidFill>
              <a:schemeClr val="accent3"/>
            </a:solidFill>
          </a:ln>
        </p:spPr>
      </p:pic>
      <p:sp>
        <p:nvSpPr>
          <p:cNvPr id="6" name="标题 5"/>
          <p:cNvSpPr>
            <a:spLocks noGrp="1"/>
          </p:cNvSpPr>
          <p:nvPr>
            <p:ph type="title"/>
          </p:nvPr>
        </p:nvSpPr>
        <p:spPr>
          <a:prstGeom prst="rect">
            <a:avLst/>
          </a:prstGeom>
        </p:spPr>
        <p:txBody>
          <a:bodyPr/>
          <a:lstStyle/>
          <a:p>
            <a:r>
              <a:rPr lang="zh-CN" altLang="en-US" dirty="0"/>
              <a:t>教学建设 </a:t>
            </a:r>
          </a:p>
        </p:txBody>
      </p:sp>
      <p:sp>
        <p:nvSpPr>
          <p:cNvPr id="3" name="日期占位符 2"/>
          <p:cNvSpPr>
            <a:spLocks noGrp="1"/>
          </p:cNvSpPr>
          <p:nvPr>
            <p:ph type="dt" sz="half" idx="21"/>
          </p:nvPr>
        </p:nvSpPr>
        <p:spPr>
          <a:prstGeom prst="rect">
            <a:avLst/>
          </a:prstGeom>
        </p:spPr>
        <p:txBody>
          <a:bodyPr/>
          <a:lstStyle/>
          <a:p>
            <a:fld id="{ACAFA572-EA64-4521-AC3C-5DE38904DCA3}" type="datetime2">
              <a:rPr lang="zh-CN" altLang="en-US" smtClean="0">
                <a:solidFill>
                  <a:schemeClr val="bg1"/>
                </a:solidFill>
              </a:rPr>
              <a:t>2022年2月23日</a:t>
            </a:fld>
            <a:endParaRPr lang="zh-CN" altLang="en-US" dirty="0">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4" name="灯片编号占位符 3"/>
          <p:cNvSpPr>
            <a:spLocks noGrp="1"/>
          </p:cNvSpPr>
          <p:nvPr>
            <p:ph type="sldNum" sz="quarter" idx="4294967295"/>
          </p:nvPr>
        </p:nvSpPr>
        <p:spPr>
          <a:xfrm>
            <a:off x="8061053" y="6558668"/>
            <a:ext cx="2743200" cy="256766"/>
          </a:xfrm>
          <a:prstGeom prst="rect">
            <a:avLst/>
          </a:prstGeom>
        </p:spPr>
        <p:txBody>
          <a:bodyPr/>
          <a:lstStyle/>
          <a:p>
            <a:fld id="{FAF6C398-E26E-452F-ACC8-B381F6B64646}" type="slidenum">
              <a:rPr lang="zh-CN" altLang="en-US" smtClean="0">
                <a:solidFill>
                  <a:schemeClr val="bg1"/>
                </a:solidFill>
              </a:rPr>
              <a:t>15</a:t>
            </a:fld>
            <a:endParaRPr lang="zh-CN" altLang="en-US">
              <a:solidFill>
                <a:schemeClr val="bg1"/>
              </a:solidFill>
            </a:endParaRPr>
          </a:p>
        </p:txBody>
      </p:sp>
      <p:sp>
        <p:nvSpPr>
          <p:cNvPr id="9" name="文本框 8"/>
          <p:cNvSpPr txBox="1"/>
          <p:nvPr/>
        </p:nvSpPr>
        <p:spPr>
          <a:xfrm>
            <a:off x="3647727" y="1223963"/>
            <a:ext cx="8136286" cy="476253"/>
          </a:xfrm>
          <a:prstGeom prst="rect">
            <a:avLst/>
          </a:prstGeom>
          <a:noFill/>
        </p:spPr>
        <p:txBody>
          <a:bodyPr wrap="square" lIns="0" tIns="0" rIns="0" bIns="0" rtlCol="0" anchor="t" anchorCtr="0">
            <a:normAutofit/>
          </a:bodyPr>
          <a:lstStyle/>
          <a:p>
            <a:r>
              <a:rPr lang="zh-CN" altLang="en-US" sz="2400" b="1" dirty="0">
                <a:solidFill>
                  <a:schemeClr val="accent1"/>
                </a:solidFill>
                <a:latin typeface="+mj-ea"/>
                <a:ea typeface="+mj-ea"/>
              </a:rPr>
              <a:t>国家级特色专业建设点</a:t>
            </a:r>
            <a:endParaRPr lang="en-US" altLang="zh-CN" sz="2400" b="1" dirty="0">
              <a:solidFill>
                <a:schemeClr val="accent1"/>
              </a:solidFill>
              <a:latin typeface="+mj-ea"/>
              <a:ea typeface="+mj-ea"/>
            </a:endParaRPr>
          </a:p>
        </p:txBody>
      </p:sp>
      <p:sp>
        <p:nvSpPr>
          <p:cNvPr id="16" name="文本框 15"/>
          <p:cNvSpPr txBox="1"/>
          <p:nvPr/>
        </p:nvSpPr>
        <p:spPr>
          <a:xfrm>
            <a:off x="3647727" y="3616859"/>
            <a:ext cx="8136285" cy="476253"/>
          </a:xfrm>
          <a:prstGeom prst="rect">
            <a:avLst/>
          </a:prstGeom>
          <a:noFill/>
        </p:spPr>
        <p:txBody>
          <a:bodyPr wrap="square" lIns="0" tIns="0" rIns="0" bIns="0" rtlCol="0" anchor="t" anchorCtr="0">
            <a:normAutofit/>
          </a:bodyPr>
          <a:lstStyle/>
          <a:p>
            <a:r>
              <a:rPr lang="zh-CN" altLang="en-US" sz="2400" b="1" dirty="0">
                <a:solidFill>
                  <a:schemeClr val="accent1"/>
                </a:solidFill>
                <a:latin typeface="+mj-ea"/>
                <a:ea typeface="+mj-ea"/>
              </a:rPr>
              <a:t>湖北省战略性新兴（支柱）产业人才培养计划项目</a:t>
            </a:r>
            <a:endParaRPr lang="en-US" altLang="zh-CN" sz="1600" dirty="0">
              <a:solidFill>
                <a:schemeClr val="accent5"/>
              </a:solidFill>
              <a:latin typeface="+mn-ea"/>
            </a:endParaRPr>
          </a:p>
        </p:txBody>
      </p:sp>
      <p:sp>
        <p:nvSpPr>
          <p:cNvPr id="5" name="矩形: 圆角 4">
            <a:extLst>
              <a:ext uri="{FF2B5EF4-FFF2-40B4-BE49-F238E27FC236}">
                <a16:creationId xmlns:a16="http://schemas.microsoft.com/office/drawing/2014/main" id="{A8D97C33-AC6E-4910-BA34-88AB8BFBD1D1}"/>
              </a:ext>
            </a:extLst>
          </p:cNvPr>
          <p:cNvSpPr/>
          <p:nvPr/>
        </p:nvSpPr>
        <p:spPr>
          <a:xfrm>
            <a:off x="5608313" y="1772816"/>
            <a:ext cx="1708706" cy="476253"/>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应用化学</a:t>
            </a:r>
            <a:endParaRPr lang="zh-CN" altLang="en-US" dirty="0">
              <a:solidFill>
                <a:schemeClr val="bg1"/>
              </a:solidFill>
            </a:endParaRPr>
          </a:p>
        </p:txBody>
      </p:sp>
      <p:sp>
        <p:nvSpPr>
          <p:cNvPr id="15" name="矩形: 圆角 14">
            <a:extLst>
              <a:ext uri="{FF2B5EF4-FFF2-40B4-BE49-F238E27FC236}">
                <a16:creationId xmlns:a16="http://schemas.microsoft.com/office/drawing/2014/main" id="{1A18A935-AA18-448B-A874-5557FBB935C6}"/>
              </a:ext>
            </a:extLst>
          </p:cNvPr>
          <p:cNvSpPr/>
          <p:nvPr/>
        </p:nvSpPr>
        <p:spPr>
          <a:xfrm>
            <a:off x="3634340" y="2446566"/>
            <a:ext cx="1708706" cy="476253"/>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民族学</a:t>
            </a:r>
            <a:endParaRPr lang="zh-CN" altLang="en-US" dirty="0">
              <a:solidFill>
                <a:schemeClr val="bg1"/>
              </a:solidFill>
            </a:endParaRPr>
          </a:p>
        </p:txBody>
      </p:sp>
      <p:sp>
        <p:nvSpPr>
          <p:cNvPr id="17" name="矩形: 圆角 16">
            <a:extLst>
              <a:ext uri="{FF2B5EF4-FFF2-40B4-BE49-F238E27FC236}">
                <a16:creationId xmlns:a16="http://schemas.microsoft.com/office/drawing/2014/main" id="{9A56BE4C-7C7A-4CC4-812D-628A5746A62A}"/>
              </a:ext>
            </a:extLst>
          </p:cNvPr>
          <p:cNvSpPr/>
          <p:nvPr/>
        </p:nvSpPr>
        <p:spPr>
          <a:xfrm>
            <a:off x="7582285" y="1772816"/>
            <a:ext cx="1707355" cy="476253"/>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生物技术</a:t>
            </a:r>
            <a:endParaRPr lang="zh-CN" altLang="en-US" dirty="0">
              <a:solidFill>
                <a:schemeClr val="bg1"/>
              </a:solidFill>
            </a:endParaRPr>
          </a:p>
        </p:txBody>
      </p:sp>
      <p:sp>
        <p:nvSpPr>
          <p:cNvPr id="18" name="矩形: 圆角 17">
            <a:extLst>
              <a:ext uri="{FF2B5EF4-FFF2-40B4-BE49-F238E27FC236}">
                <a16:creationId xmlns:a16="http://schemas.microsoft.com/office/drawing/2014/main" id="{802B6E34-0F03-4BEF-BCDD-EB799725D485}"/>
              </a:ext>
            </a:extLst>
          </p:cNvPr>
          <p:cNvSpPr/>
          <p:nvPr/>
        </p:nvSpPr>
        <p:spPr>
          <a:xfrm>
            <a:off x="3634340" y="1772816"/>
            <a:ext cx="1708706" cy="476253"/>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电子信息工程</a:t>
            </a:r>
            <a:endParaRPr lang="zh-CN" altLang="en-US" dirty="0">
              <a:solidFill>
                <a:schemeClr val="bg1"/>
              </a:solidFill>
            </a:endParaRPr>
          </a:p>
        </p:txBody>
      </p:sp>
      <p:sp>
        <p:nvSpPr>
          <p:cNvPr id="19" name="矩形: 圆角 18">
            <a:extLst>
              <a:ext uri="{FF2B5EF4-FFF2-40B4-BE49-F238E27FC236}">
                <a16:creationId xmlns:a16="http://schemas.microsoft.com/office/drawing/2014/main" id="{A7A628B2-7AE6-4E0D-8090-D06C353F48B5}"/>
              </a:ext>
            </a:extLst>
          </p:cNvPr>
          <p:cNvSpPr/>
          <p:nvPr/>
        </p:nvSpPr>
        <p:spPr>
          <a:xfrm>
            <a:off x="5608313" y="2446566"/>
            <a:ext cx="1707355" cy="476253"/>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汉语言文学</a:t>
            </a:r>
            <a:endParaRPr lang="zh-CN" altLang="en-US" dirty="0">
              <a:solidFill>
                <a:schemeClr val="bg1"/>
              </a:solidFill>
            </a:endParaRPr>
          </a:p>
        </p:txBody>
      </p:sp>
      <p:sp>
        <p:nvSpPr>
          <p:cNvPr id="21" name="矩形: 圆角 20">
            <a:extLst>
              <a:ext uri="{FF2B5EF4-FFF2-40B4-BE49-F238E27FC236}">
                <a16:creationId xmlns:a16="http://schemas.microsoft.com/office/drawing/2014/main" id="{FA2217E0-50B2-4C67-970D-00E27381C830}"/>
              </a:ext>
            </a:extLst>
          </p:cNvPr>
          <p:cNvSpPr/>
          <p:nvPr/>
        </p:nvSpPr>
        <p:spPr>
          <a:xfrm>
            <a:off x="3634340" y="4149080"/>
            <a:ext cx="1453548" cy="504056"/>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生物技术</a:t>
            </a:r>
          </a:p>
        </p:txBody>
      </p:sp>
      <p:sp>
        <p:nvSpPr>
          <p:cNvPr id="22" name="矩形: 圆角 21">
            <a:extLst>
              <a:ext uri="{FF2B5EF4-FFF2-40B4-BE49-F238E27FC236}">
                <a16:creationId xmlns:a16="http://schemas.microsoft.com/office/drawing/2014/main" id="{1B8BD641-D4FF-466E-9B39-5C7AB1848C6C}"/>
              </a:ext>
            </a:extLst>
          </p:cNvPr>
          <p:cNvSpPr/>
          <p:nvPr/>
        </p:nvSpPr>
        <p:spPr>
          <a:xfrm>
            <a:off x="3647727" y="4855726"/>
            <a:ext cx="2044890" cy="504056"/>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生物医学工程</a:t>
            </a:r>
          </a:p>
        </p:txBody>
      </p:sp>
      <p:sp>
        <p:nvSpPr>
          <p:cNvPr id="23" name="矩形: 圆角 22">
            <a:extLst>
              <a:ext uri="{FF2B5EF4-FFF2-40B4-BE49-F238E27FC236}">
                <a16:creationId xmlns:a16="http://schemas.microsoft.com/office/drawing/2014/main" id="{9CA8B795-599A-4E34-BEF8-CB55EEEFF57F}"/>
              </a:ext>
            </a:extLst>
          </p:cNvPr>
          <p:cNvSpPr/>
          <p:nvPr/>
        </p:nvSpPr>
        <p:spPr>
          <a:xfrm>
            <a:off x="5299552" y="4149080"/>
            <a:ext cx="1453548" cy="504056"/>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通信工程</a:t>
            </a:r>
          </a:p>
        </p:txBody>
      </p:sp>
      <p:sp>
        <p:nvSpPr>
          <p:cNvPr id="24" name="矩形: 圆角 23">
            <a:extLst>
              <a:ext uri="{FF2B5EF4-FFF2-40B4-BE49-F238E27FC236}">
                <a16:creationId xmlns:a16="http://schemas.microsoft.com/office/drawing/2014/main" id="{273088F4-EE64-48C4-AD7C-2730A75AB114}"/>
              </a:ext>
            </a:extLst>
          </p:cNvPr>
          <p:cNvSpPr/>
          <p:nvPr/>
        </p:nvSpPr>
        <p:spPr>
          <a:xfrm>
            <a:off x="6964764" y="4149080"/>
            <a:ext cx="1453548" cy="504056"/>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网络工程</a:t>
            </a:r>
          </a:p>
        </p:txBody>
      </p:sp>
      <p:sp>
        <p:nvSpPr>
          <p:cNvPr id="25" name="矩形: 圆角 24">
            <a:extLst>
              <a:ext uri="{FF2B5EF4-FFF2-40B4-BE49-F238E27FC236}">
                <a16:creationId xmlns:a16="http://schemas.microsoft.com/office/drawing/2014/main" id="{AD849BB3-8C04-4A80-BBD5-CD173BDD94B9}"/>
              </a:ext>
            </a:extLst>
          </p:cNvPr>
          <p:cNvSpPr/>
          <p:nvPr/>
        </p:nvSpPr>
        <p:spPr>
          <a:xfrm>
            <a:off x="8629976" y="4149080"/>
            <a:ext cx="1453548" cy="504056"/>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材料化学</a:t>
            </a:r>
          </a:p>
        </p:txBody>
      </p:sp>
      <p:sp>
        <p:nvSpPr>
          <p:cNvPr id="26" name="矩形: 圆角 25">
            <a:extLst>
              <a:ext uri="{FF2B5EF4-FFF2-40B4-BE49-F238E27FC236}">
                <a16:creationId xmlns:a16="http://schemas.microsoft.com/office/drawing/2014/main" id="{E98E92E0-888D-4E81-BD5F-6913280689D2}"/>
              </a:ext>
            </a:extLst>
          </p:cNvPr>
          <p:cNvSpPr/>
          <p:nvPr/>
        </p:nvSpPr>
        <p:spPr>
          <a:xfrm>
            <a:off x="10295190" y="4149080"/>
            <a:ext cx="1453548" cy="504056"/>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环境科学</a:t>
            </a:r>
          </a:p>
        </p:txBody>
      </p:sp>
      <p:sp>
        <p:nvSpPr>
          <p:cNvPr id="27" name="矩形: 圆角 26">
            <a:extLst>
              <a:ext uri="{FF2B5EF4-FFF2-40B4-BE49-F238E27FC236}">
                <a16:creationId xmlns:a16="http://schemas.microsoft.com/office/drawing/2014/main" id="{1D1B22DE-89DC-4F28-B7E3-7F7120A7630E}"/>
              </a:ext>
            </a:extLst>
          </p:cNvPr>
          <p:cNvSpPr/>
          <p:nvPr/>
        </p:nvSpPr>
        <p:spPr>
          <a:xfrm>
            <a:off x="5880469" y="4855726"/>
            <a:ext cx="2044890" cy="504056"/>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食品质量与安全</a:t>
            </a:r>
          </a:p>
        </p:txBody>
      </p:sp>
      <p:sp>
        <p:nvSpPr>
          <p:cNvPr id="29" name="矩形: 圆角 28">
            <a:extLst>
              <a:ext uri="{FF2B5EF4-FFF2-40B4-BE49-F238E27FC236}">
                <a16:creationId xmlns:a16="http://schemas.microsoft.com/office/drawing/2014/main" id="{DB505600-C675-4736-A41E-798B45F47A09}"/>
              </a:ext>
            </a:extLst>
          </p:cNvPr>
          <p:cNvSpPr/>
          <p:nvPr/>
        </p:nvSpPr>
        <p:spPr>
          <a:xfrm>
            <a:off x="9754611" y="4867570"/>
            <a:ext cx="1453548" cy="504056"/>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环境工程</a:t>
            </a:r>
          </a:p>
        </p:txBody>
      </p:sp>
      <p:sp>
        <p:nvSpPr>
          <p:cNvPr id="30" name="矩形: 圆角 29">
            <a:extLst>
              <a:ext uri="{FF2B5EF4-FFF2-40B4-BE49-F238E27FC236}">
                <a16:creationId xmlns:a16="http://schemas.microsoft.com/office/drawing/2014/main" id="{8952551B-8921-40B5-A71D-0E73A149C55F}"/>
              </a:ext>
            </a:extLst>
          </p:cNvPr>
          <p:cNvSpPr/>
          <p:nvPr/>
        </p:nvSpPr>
        <p:spPr>
          <a:xfrm>
            <a:off x="8113211" y="4817658"/>
            <a:ext cx="1453548" cy="504056"/>
          </a:xfrm>
          <a:prstGeom prst="roundRect">
            <a:avLst>
              <a:gd name="adj" fmla="val 50000"/>
            </a:avLst>
          </a:prstGeom>
          <a:effectLst>
            <a:outerShdw blurRad="50800" dist="38100" dir="5400000" algn="t" rotWithShape="0">
              <a:prstClr val="black">
                <a:alpha val="2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rtlCol="0" anchor="ctr"/>
          <a:lstStyle/>
          <a:p>
            <a:pPr algn="ctr"/>
            <a:r>
              <a:rPr lang="zh-CN" altLang="en-US" dirty="0">
                <a:solidFill>
                  <a:schemeClr val="bg1"/>
                </a:solidFill>
                <a:latin typeface="+mn-ea"/>
              </a:rPr>
              <a:t>药物分析</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ph type="body" sz="quarter" idx="27"/>
          </p:nvPr>
        </p:nvSpPr>
        <p:spPr/>
        <p:txBody>
          <a:bodyPr/>
          <a:lstStyle/>
          <a:p>
            <a:r>
              <a:rPr lang="en-US" altLang="zh-CN" dirty="0"/>
              <a:t>03</a:t>
            </a:r>
            <a:endParaRPr lang="zh-CN" altLang="en-US" dirty="0"/>
          </a:p>
        </p:txBody>
      </p:sp>
      <p:pic>
        <p:nvPicPr>
          <p:cNvPr id="11" name="图片占位符 10"/>
          <p:cNvPicPr>
            <a:picLocks noGrp="1" noChangeAspect="1"/>
          </p:cNvPicPr>
          <p:nvPr>
            <p:ph type="pic" sz="quarter" idx="24"/>
          </p:nvPr>
        </p:nvPicPr>
        <p:blipFill rotWithShape="1">
          <a:blip r:embed="rId2">
            <a:extLst>
              <a:ext uri="{28A0092B-C50C-407E-A947-70E740481C1C}">
                <a14:useLocalDpi xmlns:a14="http://schemas.microsoft.com/office/drawing/2010/main" val="0"/>
              </a:ext>
            </a:extLst>
          </a:blip>
          <a:srcRect t="4548" b="49122"/>
          <a:stretch>
            <a:fillRect/>
          </a:stretch>
        </p:blipFill>
        <p:spPr/>
      </p:pic>
      <p:sp>
        <p:nvSpPr>
          <p:cNvPr id="8" name="文本占位符 7"/>
          <p:cNvSpPr>
            <a:spLocks noGrp="1"/>
          </p:cNvSpPr>
          <p:nvPr>
            <p:ph type="body" sz="quarter" idx="25"/>
          </p:nvPr>
        </p:nvSpPr>
        <p:spPr/>
        <p:txBody>
          <a:bodyPr>
            <a:noAutofit/>
          </a:bodyPr>
          <a:lstStyle/>
          <a:p>
            <a:pPr algn="dist"/>
            <a:r>
              <a:rPr lang="zh-CN" altLang="en-US" dirty="0"/>
              <a:t>学术研究</a:t>
            </a:r>
          </a:p>
        </p:txBody>
      </p:sp>
      <p:sp>
        <p:nvSpPr>
          <p:cNvPr id="9" name="文本占位符 8"/>
          <p:cNvSpPr>
            <a:spLocks noGrp="1"/>
          </p:cNvSpPr>
          <p:nvPr>
            <p:ph type="body" sz="quarter" idx="26"/>
          </p:nvPr>
        </p:nvSpPr>
        <p:spPr/>
        <p:txBody>
          <a:bodyPr>
            <a:noAutofit/>
          </a:bodyPr>
          <a:lstStyle/>
          <a:p>
            <a:r>
              <a:rPr lang="en-US" altLang="zh-CN" dirty="0"/>
              <a:t>Academic Research</a:t>
            </a:r>
            <a:endParaRPr lang="zh-CN"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占位符 21"/>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3366" b="3366"/>
          <a:stretch>
            <a:fillRect/>
          </a:stretch>
        </p:blipFill>
        <p:spPr>
          <a:prstGeom prst="rect">
            <a:avLst/>
          </a:prstGeom>
        </p:spPr>
      </p:pic>
      <p:sp>
        <p:nvSpPr>
          <p:cNvPr id="4" name="日期占位符 3"/>
          <p:cNvSpPr>
            <a:spLocks noGrp="1"/>
          </p:cNvSpPr>
          <p:nvPr>
            <p:ph type="dt" sz="half" idx="4294967295"/>
          </p:nvPr>
        </p:nvSpPr>
        <p:spPr>
          <a:xfrm>
            <a:off x="288653" y="6516103"/>
            <a:ext cx="2743200" cy="365125"/>
          </a:xfrm>
          <a:prstGeom prst="rect">
            <a:avLst/>
          </a:prstGeom>
        </p:spPr>
        <p:txBody>
          <a:bodyPr/>
          <a:lstStyle/>
          <a:p>
            <a:fld id="{68CE90ED-7AAB-45DF-9A40-18C3825D2599}" type="datetime2">
              <a:rPr lang="zh-CN" altLang="en-US" smtClean="0"/>
              <a:t>2022年2月23日</a:t>
            </a:fld>
            <a:endParaRPr lang="zh-CN" altLang="en-US"/>
          </a:p>
        </p:txBody>
      </p:sp>
      <p:sp>
        <p:nvSpPr>
          <p:cNvPr id="23" name="矩形 22"/>
          <p:cNvSpPr/>
          <p:nvPr/>
        </p:nvSpPr>
        <p:spPr>
          <a:xfrm>
            <a:off x="0" y="-11614"/>
            <a:ext cx="12192000" cy="6881228"/>
          </a:xfrm>
          <a:prstGeom prst="rect">
            <a:avLst/>
          </a:prstGeom>
          <a:solidFill>
            <a:schemeClr val="bg1">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14" name="文本占位符 13"/>
          <p:cNvSpPr>
            <a:spLocks noGrp="1"/>
          </p:cNvSpPr>
          <p:nvPr>
            <p:ph type="body" sz="quarter" idx="25"/>
          </p:nvPr>
        </p:nvSpPr>
        <p:spPr>
          <a:xfrm>
            <a:off x="5556250" y="2249026"/>
            <a:ext cx="2627313" cy="752368"/>
          </a:xfrm>
          <a:prstGeom prst="rect">
            <a:avLst/>
          </a:prstGeom>
        </p:spPr>
        <p:txBody>
          <a:bodyPr/>
          <a:lstStyle/>
          <a:p>
            <a:pPr algn="dist"/>
            <a:r>
              <a:rPr lang="zh-CN" altLang="en-US" dirty="0"/>
              <a:t>学术研究</a:t>
            </a:r>
          </a:p>
        </p:txBody>
      </p:sp>
      <p:sp>
        <p:nvSpPr>
          <p:cNvPr id="15" name="文本占位符 14"/>
          <p:cNvSpPr>
            <a:spLocks noGrp="1"/>
          </p:cNvSpPr>
          <p:nvPr>
            <p:ph type="body" sz="quarter" idx="26"/>
          </p:nvPr>
        </p:nvSpPr>
        <p:spPr>
          <a:xfrm>
            <a:off x="5556250" y="2900561"/>
            <a:ext cx="2205289" cy="380037"/>
          </a:xfrm>
          <a:prstGeom prst="rect">
            <a:avLst/>
          </a:prstGeom>
        </p:spPr>
        <p:txBody>
          <a:bodyPr/>
          <a:lstStyle/>
          <a:p>
            <a:pPr algn="dist"/>
            <a:r>
              <a:rPr lang="en-US" altLang="zh-CN" b="1" dirty="0"/>
              <a:t>Academic Research</a:t>
            </a:r>
            <a:endParaRPr lang="zh-CN" altLang="en-US" b="1" dirty="0"/>
          </a:p>
        </p:txBody>
      </p:sp>
      <p:sp>
        <p:nvSpPr>
          <p:cNvPr id="9" name="流程图: 文档 8"/>
          <p:cNvSpPr/>
          <p:nvPr/>
        </p:nvSpPr>
        <p:spPr>
          <a:xfrm>
            <a:off x="3055920" y="1855825"/>
            <a:ext cx="2353150" cy="301353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01</a:t>
            </a:r>
            <a:endParaRPr lang="zh-CN" altLang="en-US" sz="6000" b="1" dirty="0"/>
          </a:p>
        </p:txBody>
      </p:sp>
      <p:sp>
        <p:nvSpPr>
          <p:cNvPr id="10" name="流程图: 文档 9"/>
          <p:cNvSpPr/>
          <p:nvPr/>
        </p:nvSpPr>
        <p:spPr>
          <a:xfrm>
            <a:off x="3055920" y="1628775"/>
            <a:ext cx="2353150" cy="301353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03</a:t>
            </a:r>
            <a:endParaRPr lang="zh-CN" altLang="en-US" sz="6000" b="1" dirty="0"/>
          </a:p>
        </p:txBody>
      </p:sp>
      <p:cxnSp>
        <p:nvCxnSpPr>
          <p:cNvPr id="13" name="直接连接符 12"/>
          <p:cNvCxnSpPr/>
          <p:nvPr/>
        </p:nvCxnSpPr>
        <p:spPr>
          <a:xfrm>
            <a:off x="5556250" y="3306993"/>
            <a:ext cx="2627313" cy="0"/>
          </a:xfrm>
          <a:prstGeom prst="line">
            <a:avLst/>
          </a:prstGeom>
          <a:ln w="38100">
            <a:gradFill flip="none" rotWithShape="1">
              <a:gsLst>
                <a:gs pos="0">
                  <a:schemeClr val="bg1">
                    <a:alpha val="64000"/>
                  </a:schemeClr>
                </a:gs>
                <a:gs pos="100000">
                  <a:schemeClr val="accent1">
                    <a:alpha val="81000"/>
                  </a:schemeClr>
                </a:gs>
                <a:gs pos="100000">
                  <a:schemeClr val="accent1">
                    <a:lumMod val="45000"/>
                    <a:lumOff val="55000"/>
                  </a:schemeClr>
                </a:gs>
                <a:gs pos="100000">
                  <a:schemeClr val="accent1">
                    <a:lumMod val="30000"/>
                    <a:lumOff val="70000"/>
                    <a:alpha val="1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t>学术研究</a:t>
            </a:r>
          </a:p>
        </p:txBody>
      </p:sp>
      <p:sp>
        <p:nvSpPr>
          <p:cNvPr id="5" name="日期占位符 4"/>
          <p:cNvSpPr>
            <a:spLocks noGrp="1"/>
          </p:cNvSpPr>
          <p:nvPr>
            <p:ph type="dt" sz="half" idx="21"/>
          </p:nvPr>
        </p:nvSpPr>
        <p:spPr>
          <a:prstGeom prst="rect">
            <a:avLst/>
          </a:prstGeom>
        </p:spPr>
        <p:txBody>
          <a:bodyPr/>
          <a:lstStyle/>
          <a:p>
            <a:fld id="{7EA4D391-A910-43D4-A1E3-C433D040F05B}" type="datetime2">
              <a:rPr lang="zh-CN" altLang="en-US" smtClean="0">
                <a:solidFill>
                  <a:schemeClr val="bg1"/>
                </a:solidFill>
              </a:rPr>
              <a:t>2022年2月23日</a:t>
            </a:fld>
            <a:endParaRPr lang="zh-CN" altLang="en-US">
              <a:solidFill>
                <a:schemeClr val="bg1"/>
              </a:solidFill>
            </a:endParaRPr>
          </a:p>
        </p:txBody>
      </p:sp>
      <p:sp>
        <p:nvSpPr>
          <p:cNvPr id="10" name="页脚占位符 9"/>
          <p:cNvSpPr>
            <a:spLocks noGrp="1"/>
          </p:cNvSpPr>
          <p:nvPr>
            <p:ph type="ftr" sz="quarter" idx="22"/>
          </p:nvPr>
        </p:nvSpPr>
        <p:spPr>
          <a:prstGeom prst="rect">
            <a:avLst/>
          </a:prstGeom>
        </p:spPr>
        <p:txBody>
          <a:bodyPr/>
          <a:lstStyle/>
          <a:p>
            <a:r>
              <a:rPr lang="zh-CN" altLang="en-US" dirty="0">
                <a:solidFill>
                  <a:schemeClr val="bg1"/>
                </a:solidFill>
              </a:rPr>
              <a:t>生命科学学院</a:t>
            </a:r>
          </a:p>
        </p:txBody>
      </p:sp>
      <p:sp>
        <p:nvSpPr>
          <p:cNvPr id="6" name="灯片编号占位符 5"/>
          <p:cNvSpPr>
            <a:spLocks noGrp="1"/>
          </p:cNvSpPr>
          <p:nvPr>
            <p:ph type="sldNum" sz="quarter" idx="4294967295"/>
          </p:nvPr>
        </p:nvSpPr>
        <p:spPr>
          <a:xfrm>
            <a:off x="8061053" y="6558668"/>
            <a:ext cx="2743200" cy="256766"/>
          </a:xfrm>
          <a:prstGeom prst="rect">
            <a:avLst/>
          </a:prstGeom>
        </p:spPr>
        <p:txBody>
          <a:bodyPr/>
          <a:lstStyle/>
          <a:p>
            <a:fld id="{FAF6C398-E26E-452F-ACC8-B381F6B64646}" type="slidenum">
              <a:rPr lang="zh-CN" altLang="en-US" smtClean="0">
                <a:solidFill>
                  <a:schemeClr val="bg1"/>
                </a:solidFill>
              </a:rPr>
              <a:t>18</a:t>
            </a:fld>
            <a:endParaRPr lang="zh-CN" altLang="en-US">
              <a:solidFill>
                <a:schemeClr val="bg1"/>
              </a:solidFill>
            </a:endParaRPr>
          </a:p>
        </p:txBody>
      </p:sp>
      <p:sp>
        <p:nvSpPr>
          <p:cNvPr id="3" name="任意多边形 2"/>
          <p:cNvSpPr/>
          <p:nvPr/>
        </p:nvSpPr>
        <p:spPr>
          <a:xfrm>
            <a:off x="6583471" y="3991466"/>
            <a:ext cx="1543660" cy="999942"/>
          </a:xfrm>
          <a:custGeom>
            <a:avLst/>
            <a:gdLst>
              <a:gd name="connsiteX0" fmla="*/ 0 w 1543660"/>
              <a:gd name="connsiteY0" fmla="*/ 99994 h 999942"/>
              <a:gd name="connsiteX1" fmla="*/ 99994 w 1543660"/>
              <a:gd name="connsiteY1" fmla="*/ 0 h 999942"/>
              <a:gd name="connsiteX2" fmla="*/ 1443666 w 1543660"/>
              <a:gd name="connsiteY2" fmla="*/ 0 h 999942"/>
              <a:gd name="connsiteX3" fmla="*/ 1543660 w 1543660"/>
              <a:gd name="connsiteY3" fmla="*/ 99994 h 999942"/>
              <a:gd name="connsiteX4" fmla="*/ 1543660 w 1543660"/>
              <a:gd name="connsiteY4" fmla="*/ 899948 h 999942"/>
              <a:gd name="connsiteX5" fmla="*/ 1443666 w 1543660"/>
              <a:gd name="connsiteY5" fmla="*/ 999942 h 999942"/>
              <a:gd name="connsiteX6" fmla="*/ 99994 w 1543660"/>
              <a:gd name="connsiteY6" fmla="*/ 999942 h 999942"/>
              <a:gd name="connsiteX7" fmla="*/ 0 w 1543660"/>
              <a:gd name="connsiteY7" fmla="*/ 899948 h 999942"/>
              <a:gd name="connsiteX8" fmla="*/ 0 w 1543660"/>
              <a:gd name="connsiteY8" fmla="*/ 99994 h 99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660" h="999942">
                <a:moveTo>
                  <a:pt x="0" y="99994"/>
                </a:moveTo>
                <a:cubicBezTo>
                  <a:pt x="0" y="44769"/>
                  <a:pt x="44769" y="0"/>
                  <a:pt x="99994" y="0"/>
                </a:cubicBezTo>
                <a:lnTo>
                  <a:pt x="1443666" y="0"/>
                </a:lnTo>
                <a:cubicBezTo>
                  <a:pt x="1498891" y="0"/>
                  <a:pt x="1543660" y="44769"/>
                  <a:pt x="1543660" y="99994"/>
                </a:cubicBezTo>
                <a:lnTo>
                  <a:pt x="1543660" y="899948"/>
                </a:lnTo>
                <a:cubicBezTo>
                  <a:pt x="1543660" y="955173"/>
                  <a:pt x="1498891" y="999942"/>
                  <a:pt x="1443666" y="999942"/>
                </a:cubicBezTo>
                <a:lnTo>
                  <a:pt x="99994" y="999942"/>
                </a:lnTo>
                <a:cubicBezTo>
                  <a:pt x="44769" y="999942"/>
                  <a:pt x="0" y="955173"/>
                  <a:pt x="0" y="899948"/>
                </a:cubicBezTo>
                <a:lnTo>
                  <a:pt x="0" y="99994"/>
                </a:lnTo>
                <a:close/>
              </a:path>
            </a:pathLst>
          </a:custGeom>
          <a:solidFill>
            <a:schemeClr val="lt1">
              <a:hueOff val="0"/>
              <a:satOff val="0"/>
              <a:lumOff val="0"/>
              <a:alpha val="80000"/>
            </a:schemeClr>
          </a:solidFill>
          <a:ln w="15875">
            <a:solidFill>
              <a:schemeClr val="accent1">
                <a:hueOff val="0"/>
                <a:satOff val="0"/>
                <a:lumOff val="0"/>
                <a:alpha val="80000"/>
              </a:schemeClr>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4123" tIns="371011" rIns="121025" bIns="121025" numCol="1" spcCol="1270" anchor="t" anchorCtr="0">
            <a:noAutofit/>
          </a:bodyPr>
          <a:lstStyle/>
          <a:p>
            <a:pPr marL="0" lvl="1" algn="ctr" defTabSz="889000">
              <a:lnSpc>
                <a:spcPct val="90000"/>
              </a:lnSpc>
              <a:spcBef>
                <a:spcPct val="0"/>
              </a:spcBef>
              <a:spcAft>
                <a:spcPct val="15000"/>
              </a:spcAft>
            </a:pPr>
            <a:r>
              <a:rPr lang="en-US" altLang="zh-CN" sz="2400" b="1" dirty="0">
                <a:solidFill>
                  <a:schemeClr val="accent1"/>
                </a:solidFill>
                <a:latin typeface="+mj-ea"/>
              </a:rPr>
              <a:t>04</a:t>
            </a:r>
            <a:endParaRPr lang="zh-CN" altLang="en-US" sz="2400" b="1" dirty="0">
              <a:solidFill>
                <a:schemeClr val="accent1"/>
              </a:solidFill>
              <a:latin typeface="+mj-ea"/>
            </a:endParaRPr>
          </a:p>
        </p:txBody>
      </p:sp>
      <p:sp>
        <p:nvSpPr>
          <p:cNvPr id="8" name="任意多边形 7"/>
          <p:cNvSpPr/>
          <p:nvPr/>
        </p:nvSpPr>
        <p:spPr>
          <a:xfrm>
            <a:off x="6583471" y="1866590"/>
            <a:ext cx="1543660" cy="999942"/>
          </a:xfrm>
          <a:custGeom>
            <a:avLst/>
            <a:gdLst>
              <a:gd name="connsiteX0" fmla="*/ 0 w 1543660"/>
              <a:gd name="connsiteY0" fmla="*/ 99994 h 999942"/>
              <a:gd name="connsiteX1" fmla="*/ 99994 w 1543660"/>
              <a:gd name="connsiteY1" fmla="*/ 0 h 999942"/>
              <a:gd name="connsiteX2" fmla="*/ 1443666 w 1543660"/>
              <a:gd name="connsiteY2" fmla="*/ 0 h 999942"/>
              <a:gd name="connsiteX3" fmla="*/ 1543660 w 1543660"/>
              <a:gd name="connsiteY3" fmla="*/ 99994 h 999942"/>
              <a:gd name="connsiteX4" fmla="*/ 1543660 w 1543660"/>
              <a:gd name="connsiteY4" fmla="*/ 899948 h 999942"/>
              <a:gd name="connsiteX5" fmla="*/ 1443666 w 1543660"/>
              <a:gd name="connsiteY5" fmla="*/ 999942 h 999942"/>
              <a:gd name="connsiteX6" fmla="*/ 99994 w 1543660"/>
              <a:gd name="connsiteY6" fmla="*/ 999942 h 999942"/>
              <a:gd name="connsiteX7" fmla="*/ 0 w 1543660"/>
              <a:gd name="connsiteY7" fmla="*/ 899948 h 999942"/>
              <a:gd name="connsiteX8" fmla="*/ 0 w 1543660"/>
              <a:gd name="connsiteY8" fmla="*/ 99994 h 99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660" h="999942">
                <a:moveTo>
                  <a:pt x="0" y="99994"/>
                </a:moveTo>
                <a:cubicBezTo>
                  <a:pt x="0" y="44769"/>
                  <a:pt x="44769" y="0"/>
                  <a:pt x="99994" y="0"/>
                </a:cubicBezTo>
                <a:lnTo>
                  <a:pt x="1443666" y="0"/>
                </a:lnTo>
                <a:cubicBezTo>
                  <a:pt x="1498891" y="0"/>
                  <a:pt x="1543660" y="44769"/>
                  <a:pt x="1543660" y="99994"/>
                </a:cubicBezTo>
                <a:lnTo>
                  <a:pt x="1543660" y="899948"/>
                </a:lnTo>
                <a:cubicBezTo>
                  <a:pt x="1543660" y="955173"/>
                  <a:pt x="1498891" y="999942"/>
                  <a:pt x="1443666" y="999942"/>
                </a:cubicBezTo>
                <a:lnTo>
                  <a:pt x="99994" y="999942"/>
                </a:lnTo>
                <a:cubicBezTo>
                  <a:pt x="44769" y="999942"/>
                  <a:pt x="0" y="955173"/>
                  <a:pt x="0" y="899948"/>
                </a:cubicBezTo>
                <a:lnTo>
                  <a:pt x="0" y="99994"/>
                </a:lnTo>
                <a:close/>
              </a:path>
            </a:pathLst>
          </a:custGeom>
          <a:solidFill>
            <a:schemeClr val="lt1">
              <a:hueOff val="0"/>
              <a:satOff val="0"/>
              <a:lumOff val="0"/>
              <a:alpha val="80000"/>
            </a:schemeClr>
          </a:solidFill>
          <a:ln w="15875">
            <a:solidFill>
              <a:schemeClr val="accent1">
                <a:alpha val="80000"/>
              </a:schemeClr>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6503" tIns="113405" rIns="113405" bIns="363391" numCol="1" spcCol="1270" anchor="b" anchorCtr="0">
            <a:noAutofit/>
          </a:bodyPr>
          <a:lstStyle/>
          <a:p>
            <a:pPr marL="0" lvl="1" algn="ctr" defTabSz="844550">
              <a:lnSpc>
                <a:spcPct val="90000"/>
              </a:lnSpc>
              <a:spcBef>
                <a:spcPct val="0"/>
              </a:spcBef>
              <a:spcAft>
                <a:spcPct val="15000"/>
              </a:spcAft>
            </a:pPr>
            <a:r>
              <a:rPr lang="en-US" altLang="zh-CN" sz="2400" b="1" dirty="0">
                <a:solidFill>
                  <a:schemeClr val="accent1"/>
                </a:solidFill>
                <a:latin typeface="+mj-ea"/>
              </a:rPr>
              <a:t>02</a:t>
            </a:r>
            <a:endParaRPr lang="zh-CN" altLang="en-US" sz="2400" b="1" dirty="0">
              <a:solidFill>
                <a:schemeClr val="accent1"/>
              </a:solidFill>
              <a:latin typeface="+mj-ea"/>
            </a:endParaRPr>
          </a:p>
        </p:txBody>
      </p:sp>
      <p:sp>
        <p:nvSpPr>
          <p:cNvPr id="4" name="任意多边形 3"/>
          <p:cNvSpPr/>
          <p:nvPr/>
        </p:nvSpPr>
        <p:spPr>
          <a:xfrm>
            <a:off x="4064867" y="3991466"/>
            <a:ext cx="1543660" cy="999942"/>
          </a:xfrm>
          <a:custGeom>
            <a:avLst/>
            <a:gdLst>
              <a:gd name="connsiteX0" fmla="*/ 0 w 1543660"/>
              <a:gd name="connsiteY0" fmla="*/ 99994 h 999942"/>
              <a:gd name="connsiteX1" fmla="*/ 99994 w 1543660"/>
              <a:gd name="connsiteY1" fmla="*/ 0 h 999942"/>
              <a:gd name="connsiteX2" fmla="*/ 1443666 w 1543660"/>
              <a:gd name="connsiteY2" fmla="*/ 0 h 999942"/>
              <a:gd name="connsiteX3" fmla="*/ 1543660 w 1543660"/>
              <a:gd name="connsiteY3" fmla="*/ 99994 h 999942"/>
              <a:gd name="connsiteX4" fmla="*/ 1543660 w 1543660"/>
              <a:gd name="connsiteY4" fmla="*/ 899948 h 999942"/>
              <a:gd name="connsiteX5" fmla="*/ 1443666 w 1543660"/>
              <a:gd name="connsiteY5" fmla="*/ 999942 h 999942"/>
              <a:gd name="connsiteX6" fmla="*/ 99994 w 1543660"/>
              <a:gd name="connsiteY6" fmla="*/ 999942 h 999942"/>
              <a:gd name="connsiteX7" fmla="*/ 0 w 1543660"/>
              <a:gd name="connsiteY7" fmla="*/ 899948 h 999942"/>
              <a:gd name="connsiteX8" fmla="*/ 0 w 1543660"/>
              <a:gd name="connsiteY8" fmla="*/ 99994 h 99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660" h="999942">
                <a:moveTo>
                  <a:pt x="0" y="99994"/>
                </a:moveTo>
                <a:cubicBezTo>
                  <a:pt x="0" y="44769"/>
                  <a:pt x="44769" y="0"/>
                  <a:pt x="99994" y="0"/>
                </a:cubicBezTo>
                <a:lnTo>
                  <a:pt x="1443666" y="0"/>
                </a:lnTo>
                <a:cubicBezTo>
                  <a:pt x="1498891" y="0"/>
                  <a:pt x="1543660" y="44769"/>
                  <a:pt x="1543660" y="99994"/>
                </a:cubicBezTo>
                <a:lnTo>
                  <a:pt x="1543660" y="899948"/>
                </a:lnTo>
                <a:cubicBezTo>
                  <a:pt x="1543660" y="955173"/>
                  <a:pt x="1498891" y="999942"/>
                  <a:pt x="1443666" y="999942"/>
                </a:cubicBezTo>
                <a:lnTo>
                  <a:pt x="99994" y="999942"/>
                </a:lnTo>
                <a:cubicBezTo>
                  <a:pt x="44769" y="999942"/>
                  <a:pt x="0" y="955173"/>
                  <a:pt x="0" y="899948"/>
                </a:cubicBezTo>
                <a:lnTo>
                  <a:pt x="0" y="99994"/>
                </a:lnTo>
                <a:close/>
              </a:path>
            </a:pathLst>
          </a:custGeom>
          <a:solidFill>
            <a:schemeClr val="lt1">
              <a:hueOff val="0"/>
              <a:satOff val="0"/>
              <a:lumOff val="0"/>
              <a:alpha val="80000"/>
            </a:schemeClr>
          </a:solidFill>
          <a:ln w="15875">
            <a:solidFill>
              <a:schemeClr val="accent1">
                <a:hueOff val="0"/>
                <a:satOff val="0"/>
                <a:lumOff val="0"/>
                <a:alpha val="80000"/>
              </a:schemeClr>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7215" tIns="367201" rIns="580313" bIns="117215" numCol="1" spcCol="1270" anchor="t" anchorCtr="0">
            <a:noAutofit/>
          </a:bodyPr>
          <a:lstStyle/>
          <a:p>
            <a:pPr marL="0" lvl="1" algn="ctr" defTabSz="889000">
              <a:lnSpc>
                <a:spcPct val="90000"/>
              </a:lnSpc>
              <a:spcBef>
                <a:spcPct val="0"/>
              </a:spcBef>
              <a:spcAft>
                <a:spcPct val="15000"/>
              </a:spcAft>
            </a:pPr>
            <a:r>
              <a:rPr lang="en-US" altLang="zh-CN" sz="2400" b="1" dirty="0">
                <a:solidFill>
                  <a:schemeClr val="accent1"/>
                </a:solidFill>
                <a:latin typeface="+mj-ea"/>
              </a:rPr>
              <a:t>03</a:t>
            </a:r>
            <a:endParaRPr lang="zh-CN" altLang="en-US" sz="2400" b="1" dirty="0">
              <a:solidFill>
                <a:schemeClr val="accent1"/>
              </a:solidFill>
              <a:latin typeface="+mj-ea"/>
            </a:endParaRPr>
          </a:p>
        </p:txBody>
      </p:sp>
      <p:sp>
        <p:nvSpPr>
          <p:cNvPr id="19" name="任意多边形 18"/>
          <p:cNvSpPr/>
          <p:nvPr/>
        </p:nvSpPr>
        <p:spPr>
          <a:xfrm>
            <a:off x="4079872" y="1866590"/>
            <a:ext cx="1543660" cy="999942"/>
          </a:xfrm>
          <a:custGeom>
            <a:avLst/>
            <a:gdLst>
              <a:gd name="connsiteX0" fmla="*/ 0 w 1543660"/>
              <a:gd name="connsiteY0" fmla="*/ 99994 h 999942"/>
              <a:gd name="connsiteX1" fmla="*/ 99994 w 1543660"/>
              <a:gd name="connsiteY1" fmla="*/ 0 h 999942"/>
              <a:gd name="connsiteX2" fmla="*/ 1443666 w 1543660"/>
              <a:gd name="connsiteY2" fmla="*/ 0 h 999942"/>
              <a:gd name="connsiteX3" fmla="*/ 1543660 w 1543660"/>
              <a:gd name="connsiteY3" fmla="*/ 99994 h 999942"/>
              <a:gd name="connsiteX4" fmla="*/ 1543660 w 1543660"/>
              <a:gd name="connsiteY4" fmla="*/ 899948 h 999942"/>
              <a:gd name="connsiteX5" fmla="*/ 1443666 w 1543660"/>
              <a:gd name="connsiteY5" fmla="*/ 999942 h 999942"/>
              <a:gd name="connsiteX6" fmla="*/ 99994 w 1543660"/>
              <a:gd name="connsiteY6" fmla="*/ 999942 h 999942"/>
              <a:gd name="connsiteX7" fmla="*/ 0 w 1543660"/>
              <a:gd name="connsiteY7" fmla="*/ 899948 h 999942"/>
              <a:gd name="connsiteX8" fmla="*/ 0 w 1543660"/>
              <a:gd name="connsiteY8" fmla="*/ 99994 h 99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660" h="999942">
                <a:moveTo>
                  <a:pt x="0" y="99994"/>
                </a:moveTo>
                <a:cubicBezTo>
                  <a:pt x="0" y="44769"/>
                  <a:pt x="44769" y="0"/>
                  <a:pt x="99994" y="0"/>
                </a:cubicBezTo>
                <a:lnTo>
                  <a:pt x="1443666" y="0"/>
                </a:lnTo>
                <a:cubicBezTo>
                  <a:pt x="1498891" y="0"/>
                  <a:pt x="1543660" y="44769"/>
                  <a:pt x="1543660" y="99994"/>
                </a:cubicBezTo>
                <a:lnTo>
                  <a:pt x="1543660" y="899948"/>
                </a:lnTo>
                <a:cubicBezTo>
                  <a:pt x="1543660" y="955173"/>
                  <a:pt x="1498891" y="999942"/>
                  <a:pt x="1443666" y="999942"/>
                </a:cubicBezTo>
                <a:lnTo>
                  <a:pt x="99994" y="999942"/>
                </a:lnTo>
                <a:cubicBezTo>
                  <a:pt x="44769" y="999942"/>
                  <a:pt x="0" y="955173"/>
                  <a:pt x="0" y="899948"/>
                </a:cubicBezTo>
                <a:lnTo>
                  <a:pt x="0" y="99994"/>
                </a:lnTo>
                <a:close/>
              </a:path>
            </a:pathLst>
          </a:custGeom>
          <a:solidFill>
            <a:schemeClr val="lt1">
              <a:hueOff val="0"/>
              <a:satOff val="0"/>
              <a:lumOff val="0"/>
              <a:alpha val="80000"/>
            </a:schemeClr>
          </a:solidFill>
          <a:ln w="15875"/>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405" tIns="113405" rIns="576503" bIns="363391" numCol="1" spcCol="1270" anchor="b" anchorCtr="0">
            <a:noAutofit/>
          </a:bodyPr>
          <a:lstStyle/>
          <a:p>
            <a:pPr marL="0" lvl="1" algn="ctr" defTabSz="844550">
              <a:lnSpc>
                <a:spcPct val="90000"/>
              </a:lnSpc>
              <a:spcBef>
                <a:spcPct val="0"/>
              </a:spcBef>
              <a:spcAft>
                <a:spcPct val="15000"/>
              </a:spcAft>
            </a:pPr>
            <a:r>
              <a:rPr lang="en-US" altLang="zh-CN" sz="2400" b="1" kern="1200" dirty="0">
                <a:solidFill>
                  <a:schemeClr val="accent1"/>
                </a:solidFill>
                <a:latin typeface="+mj-ea"/>
                <a:ea typeface="+mj-ea"/>
              </a:rPr>
              <a:t>01</a:t>
            </a:r>
            <a:endParaRPr lang="zh-CN" altLang="en-US" sz="2400" b="1" kern="1200" dirty="0">
              <a:solidFill>
                <a:schemeClr val="accent1"/>
              </a:solidFill>
              <a:latin typeface="+mj-ea"/>
              <a:ea typeface="+mj-ea"/>
            </a:endParaRPr>
          </a:p>
        </p:txBody>
      </p:sp>
      <p:sp>
        <p:nvSpPr>
          <p:cNvPr id="20" name="任意多边形 19"/>
          <p:cNvSpPr/>
          <p:nvPr/>
        </p:nvSpPr>
        <p:spPr>
          <a:xfrm>
            <a:off x="4711705" y="2044704"/>
            <a:ext cx="1353046" cy="1353046"/>
          </a:xfrm>
          <a:custGeom>
            <a:avLst/>
            <a:gdLst>
              <a:gd name="connsiteX0" fmla="*/ 0 w 1353046"/>
              <a:gd name="connsiteY0" fmla="*/ 1353046 h 1353046"/>
              <a:gd name="connsiteX1" fmla="*/ 1353046 w 1353046"/>
              <a:gd name="connsiteY1" fmla="*/ 0 h 1353046"/>
              <a:gd name="connsiteX2" fmla="*/ 1353046 w 1353046"/>
              <a:gd name="connsiteY2" fmla="*/ 1353046 h 1353046"/>
              <a:gd name="connsiteX3" fmla="*/ 0 w 1353046"/>
              <a:gd name="connsiteY3" fmla="*/ 1353046 h 1353046"/>
            </a:gdLst>
            <a:ahLst/>
            <a:cxnLst>
              <a:cxn ang="0">
                <a:pos x="connsiteX0" y="connsiteY0"/>
              </a:cxn>
              <a:cxn ang="0">
                <a:pos x="connsiteX1" y="connsiteY1"/>
              </a:cxn>
              <a:cxn ang="0">
                <a:pos x="connsiteX2" y="connsiteY2"/>
              </a:cxn>
              <a:cxn ang="0">
                <a:pos x="connsiteX3" y="connsiteY3"/>
              </a:cxn>
            </a:cxnLst>
            <a:rect l="l" t="t" r="r" b="b"/>
            <a:pathLst>
              <a:path w="1353046" h="1353046">
                <a:moveTo>
                  <a:pt x="0" y="1353046"/>
                </a:moveTo>
                <a:cubicBezTo>
                  <a:pt x="0" y="605779"/>
                  <a:pt x="605779" y="0"/>
                  <a:pt x="1353046" y="0"/>
                </a:cubicBezTo>
                <a:lnTo>
                  <a:pt x="1353046" y="1353046"/>
                </a:lnTo>
                <a:lnTo>
                  <a:pt x="0" y="1353046"/>
                </a:lnTo>
                <a:close/>
              </a:path>
            </a:pathLst>
          </a:cu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9874" tIns="559874" rIns="163576" bIns="163576" numCol="1" spcCol="1270" anchor="ctr" anchorCtr="0">
            <a:noAutofit/>
          </a:bodyPr>
          <a:lstStyle/>
          <a:p>
            <a:pPr lvl="0" algn="ctr" defTabSz="1022350">
              <a:lnSpc>
                <a:spcPct val="90000"/>
              </a:lnSpc>
              <a:spcBef>
                <a:spcPct val="0"/>
              </a:spcBef>
              <a:spcAft>
                <a:spcPct val="35000"/>
              </a:spcAft>
            </a:pPr>
            <a:r>
              <a:rPr lang="zh-CN" altLang="en-US" sz="2000" b="1" kern="1200" dirty="0">
                <a:solidFill>
                  <a:schemeClr val="accent1">
                    <a:alpha val="80000"/>
                  </a:schemeClr>
                </a:solidFill>
              </a:rPr>
              <a:t>科研平台</a:t>
            </a:r>
          </a:p>
        </p:txBody>
      </p:sp>
      <p:sp>
        <p:nvSpPr>
          <p:cNvPr id="21" name="任意多边形 20"/>
          <p:cNvSpPr/>
          <p:nvPr/>
        </p:nvSpPr>
        <p:spPr>
          <a:xfrm>
            <a:off x="6127248" y="2044704"/>
            <a:ext cx="1353046" cy="1353046"/>
          </a:xfrm>
          <a:custGeom>
            <a:avLst/>
            <a:gdLst>
              <a:gd name="connsiteX0" fmla="*/ 0 w 1353046"/>
              <a:gd name="connsiteY0" fmla="*/ 1353046 h 1353046"/>
              <a:gd name="connsiteX1" fmla="*/ 1353046 w 1353046"/>
              <a:gd name="connsiteY1" fmla="*/ 0 h 1353046"/>
              <a:gd name="connsiteX2" fmla="*/ 1353046 w 1353046"/>
              <a:gd name="connsiteY2" fmla="*/ 1353046 h 1353046"/>
              <a:gd name="connsiteX3" fmla="*/ 0 w 1353046"/>
              <a:gd name="connsiteY3" fmla="*/ 1353046 h 1353046"/>
            </a:gdLst>
            <a:ahLst/>
            <a:cxnLst>
              <a:cxn ang="0">
                <a:pos x="connsiteX0" y="connsiteY0"/>
              </a:cxn>
              <a:cxn ang="0">
                <a:pos x="connsiteX1" y="connsiteY1"/>
              </a:cxn>
              <a:cxn ang="0">
                <a:pos x="connsiteX2" y="connsiteY2"/>
              </a:cxn>
              <a:cxn ang="0">
                <a:pos x="connsiteX3" y="connsiteY3"/>
              </a:cxn>
            </a:cxnLst>
            <a:rect l="l" t="t" r="r" b="b"/>
            <a:pathLst>
              <a:path w="1353046" h="1353046">
                <a:moveTo>
                  <a:pt x="0" y="0"/>
                </a:moveTo>
                <a:cubicBezTo>
                  <a:pt x="747267" y="0"/>
                  <a:pt x="1353046" y="605779"/>
                  <a:pt x="1353046" y="1353046"/>
                </a:cubicBezTo>
                <a:lnTo>
                  <a:pt x="0" y="1353046"/>
                </a:lnTo>
                <a:lnTo>
                  <a:pt x="0" y="0"/>
                </a:lnTo>
                <a:close/>
              </a:path>
            </a:pathLst>
          </a:custGeom>
          <a:solidFill>
            <a:schemeClr val="accent1">
              <a:hueOff val="0"/>
              <a:satOff val="0"/>
              <a:lumOff val="0"/>
              <a:alpha val="98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3576" tIns="559874" rIns="559874" bIns="163576" numCol="1" spcCol="1270" anchor="ctr" anchorCtr="0">
            <a:noAutofit/>
          </a:bodyPr>
          <a:lstStyle/>
          <a:p>
            <a:pPr lvl="0" algn="ctr" defTabSz="1022350">
              <a:lnSpc>
                <a:spcPct val="90000"/>
              </a:lnSpc>
              <a:spcBef>
                <a:spcPct val="0"/>
              </a:spcBef>
              <a:spcAft>
                <a:spcPct val="35000"/>
              </a:spcAft>
            </a:pPr>
            <a:r>
              <a:rPr lang="zh-CN" altLang="en-US" sz="2000" b="1" kern="1200" dirty="0"/>
              <a:t>科研成果</a:t>
            </a:r>
          </a:p>
        </p:txBody>
      </p:sp>
      <p:sp>
        <p:nvSpPr>
          <p:cNvPr id="22" name="任意多边形 21"/>
          <p:cNvSpPr/>
          <p:nvPr/>
        </p:nvSpPr>
        <p:spPr>
          <a:xfrm>
            <a:off x="6127248" y="3460246"/>
            <a:ext cx="1353046" cy="1353047"/>
          </a:xfrm>
          <a:custGeom>
            <a:avLst/>
            <a:gdLst>
              <a:gd name="connsiteX0" fmla="*/ 0 w 1353046"/>
              <a:gd name="connsiteY0" fmla="*/ 1353046 h 1353046"/>
              <a:gd name="connsiteX1" fmla="*/ 1353046 w 1353046"/>
              <a:gd name="connsiteY1" fmla="*/ 0 h 1353046"/>
              <a:gd name="connsiteX2" fmla="*/ 1353046 w 1353046"/>
              <a:gd name="connsiteY2" fmla="*/ 1353046 h 1353046"/>
              <a:gd name="connsiteX3" fmla="*/ 0 w 1353046"/>
              <a:gd name="connsiteY3" fmla="*/ 1353046 h 1353046"/>
            </a:gdLst>
            <a:ahLst/>
            <a:cxnLst>
              <a:cxn ang="0">
                <a:pos x="connsiteX0" y="connsiteY0"/>
              </a:cxn>
              <a:cxn ang="0">
                <a:pos x="connsiteX1" y="connsiteY1"/>
              </a:cxn>
              <a:cxn ang="0">
                <a:pos x="connsiteX2" y="connsiteY2"/>
              </a:cxn>
              <a:cxn ang="0">
                <a:pos x="connsiteX3" y="connsiteY3"/>
              </a:cxn>
            </a:cxnLst>
            <a:rect l="l" t="t" r="r" b="b"/>
            <a:pathLst>
              <a:path w="1353046" h="1353046">
                <a:moveTo>
                  <a:pt x="1353046" y="0"/>
                </a:moveTo>
                <a:cubicBezTo>
                  <a:pt x="1353046" y="747267"/>
                  <a:pt x="747267" y="1353046"/>
                  <a:pt x="0" y="1353046"/>
                </a:cubicBezTo>
                <a:lnTo>
                  <a:pt x="0" y="0"/>
                </a:lnTo>
                <a:lnTo>
                  <a:pt x="1353046" y="0"/>
                </a:lnTo>
                <a:close/>
              </a:path>
            </a:pathLst>
          </a:cu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3576" tIns="163577" rIns="559874" bIns="559874" numCol="1" spcCol="1270" anchor="ctr" anchorCtr="0">
            <a:noAutofit/>
          </a:bodyPr>
          <a:lstStyle/>
          <a:p>
            <a:pPr lvl="0" algn="ctr" defTabSz="1022350">
              <a:lnSpc>
                <a:spcPct val="90000"/>
              </a:lnSpc>
              <a:spcBef>
                <a:spcPct val="0"/>
              </a:spcBef>
              <a:spcAft>
                <a:spcPct val="35000"/>
              </a:spcAft>
            </a:pPr>
            <a:r>
              <a:rPr lang="zh-CN" altLang="en-US" sz="2000" b="1" kern="1200" dirty="0">
                <a:solidFill>
                  <a:schemeClr val="accent1">
                    <a:alpha val="80000"/>
                  </a:schemeClr>
                </a:solidFill>
              </a:rPr>
              <a:t>学术期刊</a:t>
            </a:r>
          </a:p>
        </p:txBody>
      </p:sp>
      <p:sp>
        <p:nvSpPr>
          <p:cNvPr id="23" name="任意多边形 22"/>
          <p:cNvSpPr/>
          <p:nvPr/>
        </p:nvSpPr>
        <p:spPr>
          <a:xfrm>
            <a:off x="4711705" y="3460247"/>
            <a:ext cx="1353046" cy="1353046"/>
          </a:xfrm>
          <a:custGeom>
            <a:avLst/>
            <a:gdLst>
              <a:gd name="connsiteX0" fmla="*/ 0 w 1353046"/>
              <a:gd name="connsiteY0" fmla="*/ 1353046 h 1353046"/>
              <a:gd name="connsiteX1" fmla="*/ 1353046 w 1353046"/>
              <a:gd name="connsiteY1" fmla="*/ 0 h 1353046"/>
              <a:gd name="connsiteX2" fmla="*/ 1353046 w 1353046"/>
              <a:gd name="connsiteY2" fmla="*/ 1353046 h 1353046"/>
              <a:gd name="connsiteX3" fmla="*/ 0 w 1353046"/>
              <a:gd name="connsiteY3" fmla="*/ 1353046 h 1353046"/>
            </a:gdLst>
            <a:ahLst/>
            <a:cxnLst>
              <a:cxn ang="0">
                <a:pos x="connsiteX0" y="connsiteY0"/>
              </a:cxn>
              <a:cxn ang="0">
                <a:pos x="connsiteX1" y="connsiteY1"/>
              </a:cxn>
              <a:cxn ang="0">
                <a:pos x="connsiteX2" y="connsiteY2"/>
              </a:cxn>
              <a:cxn ang="0">
                <a:pos x="connsiteX3" y="connsiteY3"/>
              </a:cxn>
            </a:cxnLst>
            <a:rect l="l" t="t" r="r" b="b"/>
            <a:pathLst>
              <a:path w="1353046" h="1353046">
                <a:moveTo>
                  <a:pt x="1353046" y="1353046"/>
                </a:moveTo>
                <a:cubicBezTo>
                  <a:pt x="605779" y="1353046"/>
                  <a:pt x="0" y="747267"/>
                  <a:pt x="0" y="0"/>
                </a:cubicBezTo>
                <a:lnTo>
                  <a:pt x="1353046" y="0"/>
                </a:lnTo>
                <a:lnTo>
                  <a:pt x="1353046" y="1353046"/>
                </a:lnTo>
                <a:close/>
              </a:path>
            </a:pathLst>
          </a:custGeom>
          <a:solidFill>
            <a:schemeClr val="accent1">
              <a:hueOff val="0"/>
              <a:satOff val="0"/>
              <a:lumOff val="0"/>
              <a:alpha val="98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9874" tIns="163576" rIns="163576" bIns="559873" numCol="1" spcCol="1270" anchor="ctr" anchorCtr="0">
            <a:noAutofit/>
          </a:bodyPr>
          <a:lstStyle/>
          <a:p>
            <a:pPr lvl="0" algn="ctr" defTabSz="1022350">
              <a:lnSpc>
                <a:spcPct val="90000"/>
              </a:lnSpc>
              <a:spcBef>
                <a:spcPct val="0"/>
              </a:spcBef>
              <a:spcAft>
                <a:spcPct val="35000"/>
              </a:spcAft>
            </a:pPr>
            <a:r>
              <a:rPr lang="zh-CN" altLang="en-US" sz="2000" b="1" kern="1200" dirty="0"/>
              <a:t>馆藏资源</a:t>
            </a:r>
          </a:p>
        </p:txBody>
      </p:sp>
      <p:sp>
        <p:nvSpPr>
          <p:cNvPr id="24" name="环形箭头 23"/>
          <p:cNvSpPr/>
          <p:nvPr/>
        </p:nvSpPr>
        <p:spPr>
          <a:xfrm>
            <a:off x="5862419" y="3147765"/>
            <a:ext cx="467160" cy="406226"/>
          </a:xfrm>
          <a:prstGeom prst="circularArrow">
            <a:avLst/>
          </a:prstGeom>
          <a:solidFill>
            <a:schemeClr val="bg1"/>
          </a:solidFill>
          <a:ln>
            <a:no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5" name="环形箭头 24"/>
          <p:cNvSpPr/>
          <p:nvPr/>
        </p:nvSpPr>
        <p:spPr>
          <a:xfrm rot="10800000">
            <a:off x="5862419" y="3323058"/>
            <a:ext cx="467160" cy="406226"/>
          </a:xfrm>
          <a:prstGeom prst="circularArrow">
            <a:avLst/>
          </a:prstGeom>
          <a:solidFill>
            <a:schemeClr val="bg1"/>
          </a:solidFill>
          <a:ln>
            <a:solidFill>
              <a:schemeClr val="bg1"/>
            </a:solid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cxnSp>
        <p:nvCxnSpPr>
          <p:cNvPr id="11" name="直接连接符 10"/>
          <p:cNvCxnSpPr/>
          <p:nvPr/>
        </p:nvCxnSpPr>
        <p:spPr>
          <a:xfrm>
            <a:off x="8215086" y="2859314"/>
            <a:ext cx="3019368" cy="0"/>
          </a:xfrm>
          <a:prstGeom prst="line">
            <a:avLst/>
          </a:prstGeom>
          <a:ln>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215086" y="4985294"/>
            <a:ext cx="3019368" cy="0"/>
          </a:xfrm>
          <a:prstGeom prst="line">
            <a:avLst/>
          </a:prstGeom>
          <a:ln>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947738" y="2859314"/>
            <a:ext cx="3019368" cy="0"/>
          </a:xfrm>
          <a:prstGeom prst="line">
            <a:avLst/>
          </a:prstGeom>
          <a:ln>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947738" y="4985294"/>
            <a:ext cx="3019368" cy="0"/>
          </a:xfrm>
          <a:prstGeom prst="line">
            <a:avLst/>
          </a:prstGeom>
          <a:ln>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942165" y="1492310"/>
            <a:ext cx="3024941" cy="1374222"/>
          </a:xfrm>
          <a:prstGeom prst="rect">
            <a:avLst/>
          </a:prstGeom>
          <a:noFill/>
        </p:spPr>
        <p:txBody>
          <a:bodyPr wrap="square" rtlCol="0">
            <a:noAutofit/>
          </a:bodyPr>
          <a:lstStyle/>
          <a:p>
            <a:pPr marL="285750" indent="-285750">
              <a:lnSpc>
                <a:spcPct val="120000"/>
              </a:lnSpc>
              <a:buClr>
                <a:schemeClr val="accent1"/>
              </a:buClr>
              <a:buFont typeface="Wingdings" panose="05000000000000000000" pitchFamily="2" charset="2"/>
              <a:buChar char="Ø"/>
            </a:pPr>
            <a:r>
              <a:rPr lang="zh-CN" altLang="en-US" sz="1400" dirty="0">
                <a:latin typeface="+mn-ea"/>
              </a:rPr>
              <a:t>省部级重点实验室</a:t>
            </a:r>
            <a:r>
              <a:rPr lang="en-US" altLang="zh-CN" sz="1400" dirty="0">
                <a:latin typeface="+mn-ea"/>
              </a:rPr>
              <a:t>5</a:t>
            </a:r>
            <a:r>
              <a:rPr lang="zh-CN" altLang="en-US" sz="1400" dirty="0">
                <a:latin typeface="+mn-ea"/>
              </a:rPr>
              <a:t>个。</a:t>
            </a:r>
            <a:endParaRPr lang="en-US" altLang="zh-CN" sz="1400" dirty="0">
              <a:latin typeface="+mn-ea"/>
            </a:endParaRPr>
          </a:p>
          <a:p>
            <a:pPr marL="285750" indent="-285750">
              <a:lnSpc>
                <a:spcPct val="120000"/>
              </a:lnSpc>
              <a:buClr>
                <a:schemeClr val="accent1"/>
              </a:buClr>
              <a:buFont typeface="Wingdings" panose="05000000000000000000" pitchFamily="2" charset="2"/>
              <a:buChar char="Ø"/>
            </a:pPr>
            <a:r>
              <a:rPr lang="zh-CN" altLang="en-US" sz="1400" dirty="0">
                <a:latin typeface="+mn-ea"/>
              </a:rPr>
              <a:t>省部级高校人文社科研究基地</a:t>
            </a:r>
            <a:r>
              <a:rPr lang="en-US" altLang="zh-CN" sz="1400" dirty="0">
                <a:latin typeface="+mn-ea"/>
              </a:rPr>
              <a:t>10</a:t>
            </a:r>
            <a:r>
              <a:rPr lang="zh-CN" altLang="en-US" sz="1400" dirty="0">
                <a:latin typeface="+mn-ea"/>
              </a:rPr>
              <a:t>个。</a:t>
            </a:r>
            <a:endParaRPr lang="en-US" altLang="zh-CN" sz="1400" dirty="0">
              <a:latin typeface="+mn-ea"/>
            </a:endParaRPr>
          </a:p>
          <a:p>
            <a:pPr marL="285750" indent="-285750">
              <a:lnSpc>
                <a:spcPct val="120000"/>
              </a:lnSpc>
              <a:buClr>
                <a:schemeClr val="accent1"/>
              </a:buClr>
              <a:buFont typeface="Wingdings" panose="05000000000000000000" pitchFamily="2" charset="2"/>
              <a:buChar char="Ø"/>
            </a:pPr>
            <a:r>
              <a:rPr lang="zh-CN" altLang="en-US" sz="1400" dirty="0">
                <a:latin typeface="+mn-ea"/>
              </a:rPr>
              <a:t>省级工程技术研究中心</a:t>
            </a:r>
            <a:r>
              <a:rPr lang="en-US" altLang="zh-CN" sz="1400" dirty="0">
                <a:latin typeface="+mn-ea"/>
              </a:rPr>
              <a:t>2</a:t>
            </a:r>
            <a:r>
              <a:rPr lang="zh-CN" altLang="en-US" sz="1400" dirty="0">
                <a:latin typeface="+mn-ea"/>
              </a:rPr>
              <a:t>个。</a:t>
            </a:r>
            <a:endParaRPr lang="en-US" altLang="zh-CN" sz="1400" dirty="0">
              <a:latin typeface="+mn-ea"/>
            </a:endParaRPr>
          </a:p>
          <a:p>
            <a:pPr marL="285750" indent="-285750">
              <a:lnSpc>
                <a:spcPct val="120000"/>
              </a:lnSpc>
              <a:buClr>
                <a:schemeClr val="accent1"/>
              </a:buClr>
              <a:buFont typeface="Wingdings" panose="05000000000000000000" pitchFamily="2" charset="2"/>
              <a:buChar char="Ø"/>
            </a:pPr>
            <a:r>
              <a:rPr lang="zh-CN" altLang="en-US" sz="1400" dirty="0">
                <a:latin typeface="+mn-ea"/>
              </a:rPr>
              <a:t>国家民委综合实验室</a:t>
            </a:r>
            <a:r>
              <a:rPr lang="en-US" altLang="zh-CN" sz="1400" dirty="0">
                <a:latin typeface="+mn-ea"/>
              </a:rPr>
              <a:t>3</a:t>
            </a:r>
            <a:r>
              <a:rPr lang="zh-CN" altLang="en-US" sz="1400" dirty="0">
                <a:latin typeface="+mn-ea"/>
              </a:rPr>
              <a:t>个。</a:t>
            </a:r>
            <a:endParaRPr lang="en-US" altLang="zh-CN" sz="1400" dirty="0">
              <a:latin typeface="+mn-ea"/>
            </a:endParaRPr>
          </a:p>
        </p:txBody>
      </p:sp>
      <p:sp>
        <p:nvSpPr>
          <p:cNvPr id="16" name="文本框 15"/>
          <p:cNvSpPr txBox="1"/>
          <p:nvPr/>
        </p:nvSpPr>
        <p:spPr>
          <a:xfrm>
            <a:off x="942165" y="3862387"/>
            <a:ext cx="3321237" cy="1115690"/>
          </a:xfrm>
          <a:prstGeom prst="rect">
            <a:avLst/>
          </a:prstGeom>
          <a:noFill/>
        </p:spPr>
        <p:txBody>
          <a:bodyPr wrap="square" rtlCol="0">
            <a:noAutofit/>
          </a:bodyPr>
          <a:lstStyle/>
          <a:p>
            <a:pPr marL="285750" indent="-285750">
              <a:lnSpc>
                <a:spcPct val="120000"/>
              </a:lnSpc>
              <a:buClr>
                <a:schemeClr val="accent1"/>
              </a:buClr>
              <a:buFont typeface="Wingdings" panose="05000000000000000000" pitchFamily="2" charset="2"/>
              <a:buChar char="Ø"/>
            </a:pPr>
            <a:r>
              <a:rPr lang="zh-CN" altLang="en-US" sz="1400" dirty="0">
                <a:latin typeface="+mn-ea"/>
              </a:rPr>
              <a:t>馆藏总量已达</a:t>
            </a:r>
            <a:r>
              <a:rPr lang="en-US" altLang="zh-CN" sz="1400" dirty="0">
                <a:latin typeface="+mn-ea"/>
              </a:rPr>
              <a:t>940</a:t>
            </a:r>
            <a:r>
              <a:rPr lang="zh-CN" altLang="en-US" sz="1400" dirty="0">
                <a:latin typeface="+mn-ea"/>
              </a:rPr>
              <a:t>万余册。</a:t>
            </a:r>
            <a:endParaRPr lang="en-US" altLang="zh-CN" sz="1400" dirty="0">
              <a:latin typeface="+mn-ea"/>
            </a:endParaRPr>
          </a:p>
          <a:p>
            <a:pPr marL="285750" indent="-285750">
              <a:lnSpc>
                <a:spcPct val="120000"/>
              </a:lnSpc>
              <a:buClr>
                <a:schemeClr val="accent1"/>
              </a:buClr>
              <a:buFont typeface="Wingdings" panose="05000000000000000000" pitchFamily="2" charset="2"/>
              <a:buChar char="Ø"/>
            </a:pPr>
            <a:r>
              <a:rPr lang="zh-CN" altLang="en-US" sz="1400" b="0" i="0" dirty="0">
                <a:solidFill>
                  <a:srgbClr val="333333"/>
                </a:solidFill>
                <a:effectLst/>
                <a:latin typeface="Helvetica Neue"/>
              </a:rPr>
              <a:t>采购</a:t>
            </a:r>
            <a:r>
              <a:rPr lang="en-US" altLang="zh-CN" sz="1400" b="0" i="0" dirty="0">
                <a:solidFill>
                  <a:srgbClr val="333333"/>
                </a:solidFill>
                <a:effectLst/>
                <a:latin typeface="Helvetica Neue"/>
              </a:rPr>
              <a:t>60</a:t>
            </a:r>
            <a:r>
              <a:rPr lang="zh-CN" altLang="en-US" sz="1400" b="0" i="0" dirty="0">
                <a:solidFill>
                  <a:srgbClr val="333333"/>
                </a:solidFill>
                <a:effectLst/>
                <a:latin typeface="Helvetica Neue"/>
              </a:rPr>
              <a:t>余个中外数据库</a:t>
            </a:r>
            <a:r>
              <a:rPr lang="zh-CN" altLang="en-US" sz="1400" b="0" i="0" dirty="0">
                <a:solidFill>
                  <a:srgbClr val="333333"/>
                </a:solidFill>
                <a:effectLst/>
                <a:latin typeface="+mn-ea"/>
              </a:rPr>
              <a:t>。</a:t>
            </a:r>
            <a:endParaRPr lang="en-US" altLang="zh-CN" sz="1400" b="0" i="0" dirty="0">
              <a:solidFill>
                <a:srgbClr val="333333"/>
              </a:solidFill>
              <a:effectLst/>
              <a:latin typeface="+mn-ea"/>
            </a:endParaRPr>
          </a:p>
          <a:p>
            <a:pPr marL="285750" indent="-285750">
              <a:lnSpc>
                <a:spcPct val="120000"/>
              </a:lnSpc>
              <a:buClr>
                <a:schemeClr val="accent1"/>
              </a:buClr>
              <a:buFont typeface="Wingdings" panose="05000000000000000000" pitchFamily="2" charset="2"/>
              <a:buChar char="Ø"/>
            </a:pPr>
            <a:r>
              <a:rPr lang="zh-CN" altLang="en-US" sz="1400" dirty="0">
                <a:solidFill>
                  <a:srgbClr val="333333"/>
                </a:solidFill>
                <a:latin typeface="+mn-ea"/>
              </a:rPr>
              <a:t>自建</a:t>
            </a:r>
            <a:r>
              <a:rPr lang="en-US" altLang="zh-CN" sz="1400" b="0" i="0" dirty="0">
                <a:solidFill>
                  <a:srgbClr val="333333"/>
                </a:solidFill>
                <a:effectLst/>
                <a:latin typeface="Helvetica Neue"/>
              </a:rPr>
              <a:t>7</a:t>
            </a:r>
            <a:r>
              <a:rPr lang="zh-CN" altLang="en-US" sz="1400" b="0" i="0" dirty="0">
                <a:solidFill>
                  <a:srgbClr val="333333"/>
                </a:solidFill>
                <a:effectLst/>
                <a:latin typeface="Helvetica Neue"/>
              </a:rPr>
              <a:t>个特色资源库。</a:t>
            </a:r>
            <a:endParaRPr lang="en-US" altLang="zh-CN" sz="1400" b="0" i="0" dirty="0">
              <a:solidFill>
                <a:srgbClr val="333333"/>
              </a:solidFill>
              <a:effectLst/>
              <a:latin typeface="Helvetica Neue"/>
            </a:endParaRPr>
          </a:p>
          <a:p>
            <a:pPr marL="285750" indent="-285750">
              <a:lnSpc>
                <a:spcPct val="120000"/>
              </a:lnSpc>
              <a:buClr>
                <a:schemeClr val="accent1"/>
              </a:buClr>
              <a:buFont typeface="Wingdings" panose="05000000000000000000" pitchFamily="2" charset="2"/>
              <a:buChar char="Ø"/>
            </a:pPr>
            <a:r>
              <a:rPr lang="zh-CN" altLang="en-US" sz="1400" dirty="0">
                <a:solidFill>
                  <a:srgbClr val="333333"/>
                </a:solidFill>
                <a:latin typeface="Helvetica Neue"/>
              </a:rPr>
              <a:t>自建</a:t>
            </a:r>
            <a:r>
              <a:rPr lang="en-US" altLang="zh-CN" sz="1400" b="0" i="0" dirty="0">
                <a:solidFill>
                  <a:srgbClr val="333333"/>
                </a:solidFill>
                <a:effectLst/>
                <a:latin typeface="Helvetica Neue"/>
              </a:rPr>
              <a:t>1</a:t>
            </a:r>
            <a:r>
              <a:rPr lang="zh-CN" altLang="en-US" sz="1400" b="0" i="0" dirty="0">
                <a:solidFill>
                  <a:srgbClr val="333333"/>
                </a:solidFill>
                <a:effectLst/>
                <a:latin typeface="Helvetica Neue"/>
              </a:rPr>
              <a:t>个土家族摆手舞资源平台。</a:t>
            </a:r>
            <a:endParaRPr lang="zh-CN" altLang="en-US" sz="1400" dirty="0">
              <a:latin typeface="+mn-ea"/>
            </a:endParaRPr>
          </a:p>
        </p:txBody>
      </p:sp>
      <p:sp>
        <p:nvSpPr>
          <p:cNvPr id="17" name="文本框 16"/>
          <p:cNvSpPr txBox="1"/>
          <p:nvPr/>
        </p:nvSpPr>
        <p:spPr>
          <a:xfrm>
            <a:off x="8215085" y="4122158"/>
            <a:ext cx="3425531" cy="857158"/>
          </a:xfrm>
          <a:prstGeom prst="rect">
            <a:avLst/>
          </a:prstGeom>
          <a:noFill/>
        </p:spPr>
        <p:txBody>
          <a:bodyPr wrap="square" rtlCol="0">
            <a:noAutofit/>
          </a:bodyPr>
          <a:lstStyle/>
          <a:p>
            <a:pPr marL="285750" indent="-285750">
              <a:lnSpc>
                <a:spcPct val="120000"/>
              </a:lnSpc>
              <a:buClr>
                <a:schemeClr val="accent1"/>
              </a:buClr>
              <a:buFont typeface="Wingdings" panose="05000000000000000000" pitchFamily="2" charset="2"/>
              <a:buChar char="Ø"/>
            </a:pPr>
            <a:r>
              <a:rPr lang="en-US" altLang="zh-CN" sz="1400" dirty="0">
                <a:latin typeface="+mn-ea"/>
              </a:rPr>
              <a:t>《</a:t>
            </a:r>
            <a:r>
              <a:rPr lang="zh-CN" altLang="en-US" sz="1400" dirty="0">
                <a:latin typeface="+mn-ea"/>
              </a:rPr>
              <a:t>中南民族大学学报（人文社会科学版）</a:t>
            </a:r>
            <a:r>
              <a:rPr lang="en-US" altLang="zh-CN" sz="1400" dirty="0">
                <a:latin typeface="+mn-ea"/>
              </a:rPr>
              <a:t>》</a:t>
            </a:r>
          </a:p>
          <a:p>
            <a:pPr marL="285750" indent="-285750">
              <a:lnSpc>
                <a:spcPct val="120000"/>
              </a:lnSpc>
              <a:buClr>
                <a:schemeClr val="accent1"/>
              </a:buClr>
              <a:buFont typeface="Wingdings" panose="05000000000000000000" pitchFamily="2" charset="2"/>
              <a:buChar char="Ø"/>
            </a:pPr>
            <a:r>
              <a:rPr lang="en-US" altLang="zh-CN" sz="1400" dirty="0">
                <a:latin typeface="+mn-ea"/>
              </a:rPr>
              <a:t>《</a:t>
            </a:r>
            <a:r>
              <a:rPr lang="zh-CN" altLang="en-US" sz="1400" dirty="0">
                <a:latin typeface="+mn-ea"/>
              </a:rPr>
              <a:t>中南民族大学学报（自然科学版）</a:t>
            </a:r>
            <a:r>
              <a:rPr lang="en-US" altLang="zh-CN" sz="1400" dirty="0">
                <a:latin typeface="+mn-ea"/>
              </a:rPr>
              <a:t>》</a:t>
            </a:r>
          </a:p>
        </p:txBody>
      </p:sp>
      <p:sp>
        <p:nvSpPr>
          <p:cNvPr id="18" name="文本框 17"/>
          <p:cNvSpPr txBox="1"/>
          <p:nvPr/>
        </p:nvSpPr>
        <p:spPr>
          <a:xfrm>
            <a:off x="8215086" y="1491071"/>
            <a:ext cx="3559738" cy="1374222"/>
          </a:xfrm>
          <a:prstGeom prst="rect">
            <a:avLst/>
          </a:prstGeom>
          <a:noFill/>
        </p:spPr>
        <p:txBody>
          <a:bodyPr wrap="square" rtlCol="0">
            <a:noAutofit/>
          </a:bodyPr>
          <a:lstStyle/>
          <a:p>
            <a:pPr marL="285750" indent="-285750">
              <a:lnSpc>
                <a:spcPct val="120000"/>
              </a:lnSpc>
              <a:buClr>
                <a:schemeClr val="accent1"/>
              </a:buClr>
              <a:buFont typeface="Wingdings" panose="05000000000000000000" pitchFamily="2" charset="2"/>
              <a:buChar char="Ø"/>
            </a:pPr>
            <a:r>
              <a:rPr lang="zh-CN" altLang="en-US" sz="1400" dirty="0">
                <a:latin typeface="+mn-ea"/>
              </a:rPr>
              <a:t>各类纵向项目</a:t>
            </a:r>
            <a:r>
              <a:rPr lang="en-US" altLang="zh-CN" sz="1400" dirty="0">
                <a:latin typeface="+mn-ea"/>
              </a:rPr>
              <a:t>589</a:t>
            </a:r>
            <a:r>
              <a:rPr lang="zh-CN" altLang="en-US" sz="1400" dirty="0">
                <a:latin typeface="+mn-ea"/>
              </a:rPr>
              <a:t>项。</a:t>
            </a:r>
            <a:endParaRPr lang="en-US" altLang="zh-CN" sz="1400" dirty="0">
              <a:latin typeface="+mn-ea"/>
            </a:endParaRPr>
          </a:p>
          <a:p>
            <a:pPr marL="285750" indent="-285750">
              <a:lnSpc>
                <a:spcPct val="120000"/>
              </a:lnSpc>
              <a:buClr>
                <a:schemeClr val="accent1"/>
              </a:buClr>
              <a:buFont typeface="Wingdings" panose="05000000000000000000" pitchFamily="2" charset="2"/>
              <a:buChar char="Ø"/>
            </a:pPr>
            <a:r>
              <a:rPr lang="zh-CN" altLang="en-US" sz="1400" dirty="0">
                <a:latin typeface="+mn-ea"/>
              </a:rPr>
              <a:t>获得科研经费</a:t>
            </a:r>
            <a:r>
              <a:rPr lang="en-US" altLang="zh-CN" sz="1400" dirty="0">
                <a:latin typeface="+mn-ea"/>
              </a:rPr>
              <a:t>7680</a:t>
            </a:r>
            <a:r>
              <a:rPr lang="zh-CN" altLang="en-US" sz="1400" dirty="0">
                <a:latin typeface="+mn-ea"/>
              </a:rPr>
              <a:t>万元。</a:t>
            </a:r>
            <a:endParaRPr lang="en-US" altLang="zh-CN" sz="1400" dirty="0">
              <a:latin typeface="+mn-ea"/>
            </a:endParaRPr>
          </a:p>
          <a:p>
            <a:pPr marL="285750" indent="-285750">
              <a:lnSpc>
                <a:spcPct val="120000"/>
              </a:lnSpc>
              <a:buClr>
                <a:schemeClr val="accent1"/>
              </a:buClr>
              <a:buFont typeface="Wingdings" panose="05000000000000000000" pitchFamily="2" charset="2"/>
              <a:buChar char="Ø"/>
            </a:pPr>
            <a:r>
              <a:rPr lang="zh-CN" altLang="en-US" sz="1400" dirty="0">
                <a:latin typeface="+mn-ea"/>
              </a:rPr>
              <a:t>省部级科技成果奖励</a:t>
            </a:r>
            <a:r>
              <a:rPr lang="en-US" altLang="zh-CN" sz="1400" dirty="0">
                <a:latin typeface="+mn-ea"/>
              </a:rPr>
              <a:t>169</a:t>
            </a:r>
            <a:r>
              <a:rPr lang="zh-CN" altLang="en-US" sz="1400" dirty="0">
                <a:latin typeface="+mn-ea"/>
              </a:rPr>
              <a:t>项。</a:t>
            </a:r>
            <a:endParaRPr lang="en-US" altLang="zh-CN" sz="1400" dirty="0">
              <a:latin typeface="+mn-ea"/>
            </a:endParaRPr>
          </a:p>
          <a:p>
            <a:pPr marL="285750" indent="-285750">
              <a:lnSpc>
                <a:spcPct val="120000"/>
              </a:lnSpc>
              <a:buClr>
                <a:schemeClr val="accent1"/>
              </a:buClr>
              <a:buFont typeface="Wingdings" panose="05000000000000000000" pitchFamily="2" charset="2"/>
              <a:buChar char="Ø"/>
            </a:pPr>
            <a:r>
              <a:rPr lang="zh-CN" altLang="en-US" sz="1400" dirty="0">
                <a:latin typeface="+mn-ea"/>
              </a:rPr>
              <a:t>省部级科技成果奖励</a:t>
            </a:r>
            <a:r>
              <a:rPr lang="en-US" altLang="zh-CN" sz="1400" dirty="0">
                <a:latin typeface="+mn-ea"/>
              </a:rPr>
              <a:t>169</a:t>
            </a:r>
            <a:r>
              <a:rPr lang="zh-CN" altLang="en-US" sz="1400" dirty="0">
                <a:latin typeface="+mn-ea"/>
              </a:rPr>
              <a:t>项。</a:t>
            </a:r>
            <a:endParaRPr lang="en-US" altLang="zh-CN" sz="1400" dirty="0">
              <a:latin typeface="+mn-ea"/>
            </a:endParaRPr>
          </a:p>
          <a:p>
            <a:pPr marL="285750" indent="-285750">
              <a:lnSpc>
                <a:spcPct val="120000"/>
              </a:lnSpc>
              <a:buClr>
                <a:schemeClr val="accent1"/>
              </a:buClr>
              <a:buFont typeface="Wingdings" panose="05000000000000000000" pitchFamily="2" charset="2"/>
              <a:buChar char="Ø"/>
            </a:pPr>
            <a:r>
              <a:rPr lang="zh-CN" altLang="en-US" sz="1400" dirty="0">
                <a:latin typeface="+mn-ea"/>
              </a:rPr>
              <a:t>学术论文被</a:t>
            </a:r>
            <a:r>
              <a:rPr lang="en-US" altLang="zh-CN" sz="1400" dirty="0">
                <a:latin typeface="+mn-ea"/>
              </a:rPr>
              <a:t>CSSCI</a:t>
            </a:r>
            <a:r>
              <a:rPr lang="zh-CN" altLang="en-US" sz="1400" dirty="0">
                <a:latin typeface="+mn-ea"/>
              </a:rPr>
              <a:t>检索收录</a:t>
            </a:r>
            <a:r>
              <a:rPr lang="en-US" altLang="zh-CN" sz="1400" dirty="0">
                <a:latin typeface="+mn-ea"/>
              </a:rPr>
              <a:t>1048</a:t>
            </a:r>
            <a:r>
              <a:rPr lang="zh-CN" altLang="en-US" sz="1400" dirty="0">
                <a:latin typeface="+mn-ea"/>
              </a:rPr>
              <a:t>篇。</a:t>
            </a:r>
            <a:endParaRPr lang="en-US" altLang="zh-CN" sz="1400" dirty="0">
              <a:latin typeface="+mn-ea"/>
            </a:endParaRP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学术研究</a:t>
            </a:r>
          </a:p>
        </p:txBody>
      </p:sp>
      <p:sp>
        <p:nvSpPr>
          <p:cNvPr id="4" name="日期占位符 3"/>
          <p:cNvSpPr>
            <a:spLocks noGrp="1"/>
          </p:cNvSpPr>
          <p:nvPr>
            <p:ph type="dt" sz="half" idx="21"/>
          </p:nvPr>
        </p:nvSpPr>
        <p:spPr>
          <a:prstGeom prst="rect">
            <a:avLst/>
          </a:prstGeom>
        </p:spPr>
        <p:txBody>
          <a:bodyPr/>
          <a:lstStyle/>
          <a:p>
            <a:fld id="{53635BDC-EB4F-497B-8ABC-4E7F2492D5AB}" type="datetime2">
              <a:rPr lang="zh-CN" altLang="en-US" smtClean="0">
                <a:solidFill>
                  <a:schemeClr val="bg1"/>
                </a:solidFill>
              </a:rPr>
              <a:t>2022年2月23日</a:t>
            </a:fld>
            <a:endParaRPr lang="zh-CN" altLang="en-US">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5" name="灯片编号占位符 4"/>
          <p:cNvSpPr>
            <a:spLocks noGrp="1"/>
          </p:cNvSpPr>
          <p:nvPr>
            <p:ph type="sldNum" sz="quarter" idx="4294967295"/>
          </p:nvPr>
        </p:nvSpPr>
        <p:spPr>
          <a:xfrm>
            <a:off x="8061053" y="6558668"/>
            <a:ext cx="2743200" cy="256766"/>
          </a:xfrm>
          <a:prstGeom prst="rect">
            <a:avLst/>
          </a:prstGeom>
        </p:spPr>
        <p:txBody>
          <a:bodyPr/>
          <a:lstStyle/>
          <a:p>
            <a:fld id="{FAF6C398-E26E-452F-ACC8-B381F6B64646}" type="slidenum">
              <a:rPr lang="zh-CN" altLang="en-US" smtClean="0">
                <a:solidFill>
                  <a:schemeClr val="bg1"/>
                </a:solidFill>
              </a:rPr>
              <a:t>19</a:t>
            </a:fld>
            <a:endParaRPr lang="zh-CN" altLang="en-US">
              <a:solidFill>
                <a:schemeClr val="bg1"/>
              </a:solidFill>
            </a:endParaRPr>
          </a:p>
        </p:txBody>
      </p:sp>
      <p:sp>
        <p:nvSpPr>
          <p:cNvPr id="8" name="任意多边形 7"/>
          <p:cNvSpPr/>
          <p:nvPr/>
        </p:nvSpPr>
        <p:spPr>
          <a:xfrm>
            <a:off x="664577" y="1607183"/>
            <a:ext cx="3175377" cy="2370352"/>
          </a:xfrm>
          <a:custGeom>
            <a:avLst/>
            <a:gdLst>
              <a:gd name="connsiteX0" fmla="*/ 189628 w 3175377"/>
              <a:gd name="connsiteY0" fmla="*/ 0 h 2370352"/>
              <a:gd name="connsiteX1" fmla="*/ 2985749 w 3175377"/>
              <a:gd name="connsiteY1" fmla="*/ 0 h 2370352"/>
              <a:gd name="connsiteX2" fmla="*/ 3175377 w 3175377"/>
              <a:gd name="connsiteY2" fmla="*/ 189628 h 2370352"/>
              <a:gd name="connsiteX3" fmla="*/ 3175377 w 3175377"/>
              <a:gd name="connsiteY3" fmla="*/ 2370352 h 2370352"/>
              <a:gd name="connsiteX4" fmla="*/ 3175377 w 3175377"/>
              <a:gd name="connsiteY4" fmla="*/ 2370352 h 2370352"/>
              <a:gd name="connsiteX5" fmla="*/ 0 w 3175377"/>
              <a:gd name="connsiteY5" fmla="*/ 2370352 h 2370352"/>
              <a:gd name="connsiteX6" fmla="*/ 0 w 3175377"/>
              <a:gd name="connsiteY6" fmla="*/ 2370352 h 2370352"/>
              <a:gd name="connsiteX7" fmla="*/ 0 w 3175377"/>
              <a:gd name="connsiteY7" fmla="*/ 189628 h 2370352"/>
              <a:gd name="connsiteX8" fmla="*/ 189628 w 3175377"/>
              <a:gd name="connsiteY8" fmla="*/ 0 h 237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5377" h="2370352">
                <a:moveTo>
                  <a:pt x="189628" y="0"/>
                </a:moveTo>
                <a:lnTo>
                  <a:pt x="2985749" y="0"/>
                </a:lnTo>
                <a:cubicBezTo>
                  <a:pt x="3090478" y="0"/>
                  <a:pt x="3175377" y="84899"/>
                  <a:pt x="3175377" y="189628"/>
                </a:cubicBezTo>
                <a:lnTo>
                  <a:pt x="3175377" y="2370352"/>
                </a:lnTo>
                <a:lnTo>
                  <a:pt x="3175377" y="2370352"/>
                </a:lnTo>
                <a:lnTo>
                  <a:pt x="0" y="2370352"/>
                </a:lnTo>
                <a:lnTo>
                  <a:pt x="0" y="2370352"/>
                </a:lnTo>
                <a:lnTo>
                  <a:pt x="0" y="189628"/>
                </a:lnTo>
                <a:cubicBezTo>
                  <a:pt x="0" y="84899"/>
                  <a:pt x="84899" y="0"/>
                  <a:pt x="189628"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400" tIns="124120" rIns="78400" bIns="22860" numCol="1" spcCol="1270" anchor="t" anchorCtr="0">
            <a:noAutofit/>
          </a:bodyPr>
          <a:lstStyle/>
          <a:p>
            <a:pPr marL="171450" lvl="1" indent="-171450" algn="l" defTabSz="800100" rtl="0">
              <a:lnSpc>
                <a:spcPct val="120000"/>
              </a:lnSpc>
              <a:spcBef>
                <a:spcPct val="0"/>
              </a:spcBef>
              <a:spcAft>
                <a:spcPts val="0"/>
              </a:spcAft>
              <a:buChar char="•"/>
            </a:pPr>
            <a:r>
              <a:rPr lang="zh-CN" altLang="en-US" sz="1800" kern="1200" dirty="0">
                <a:latin typeface="+mn-ea"/>
                <a:ea typeface="+mn-ea"/>
              </a:rPr>
              <a:t>下设法学院、文学与新闻传播学院、民族学与社会学学院、计算机科学学院、生命科学学院等，共开办</a:t>
            </a:r>
            <a:r>
              <a:rPr lang="en-US" altLang="zh-CN" sz="1800" kern="1200" dirty="0">
                <a:latin typeface="+mn-ea"/>
                <a:ea typeface="+mn-ea"/>
              </a:rPr>
              <a:t>84</a:t>
            </a:r>
            <a:r>
              <a:rPr lang="zh-CN" altLang="en-US" sz="1800" kern="1200" dirty="0">
                <a:latin typeface="+mn-ea"/>
                <a:ea typeface="+mn-ea"/>
              </a:rPr>
              <a:t>个本科专业。</a:t>
            </a:r>
          </a:p>
        </p:txBody>
      </p:sp>
      <p:sp>
        <p:nvSpPr>
          <p:cNvPr id="9" name="任意多边形 8"/>
          <p:cNvSpPr/>
          <p:nvPr/>
        </p:nvSpPr>
        <p:spPr>
          <a:xfrm>
            <a:off x="664577" y="3977536"/>
            <a:ext cx="3175377" cy="1019251"/>
          </a:xfrm>
          <a:custGeom>
            <a:avLst/>
            <a:gdLst>
              <a:gd name="connsiteX0" fmla="*/ 0 w 3175377"/>
              <a:gd name="connsiteY0" fmla="*/ 0 h 1019251"/>
              <a:gd name="connsiteX1" fmla="*/ 3175377 w 3175377"/>
              <a:gd name="connsiteY1" fmla="*/ 0 h 1019251"/>
              <a:gd name="connsiteX2" fmla="*/ 3175377 w 3175377"/>
              <a:gd name="connsiteY2" fmla="*/ 1019251 h 1019251"/>
              <a:gd name="connsiteX3" fmla="*/ 0 w 3175377"/>
              <a:gd name="connsiteY3" fmla="*/ 1019251 h 1019251"/>
              <a:gd name="connsiteX4" fmla="*/ 0 w 3175377"/>
              <a:gd name="connsiteY4" fmla="*/ 0 h 101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377" h="1019251">
                <a:moveTo>
                  <a:pt x="0" y="0"/>
                </a:moveTo>
                <a:lnTo>
                  <a:pt x="3175377" y="0"/>
                </a:lnTo>
                <a:lnTo>
                  <a:pt x="3175377" y="1019251"/>
                </a:lnTo>
                <a:lnTo>
                  <a:pt x="0" y="1019251"/>
                </a:lnTo>
                <a:lnTo>
                  <a:pt x="0" y="0"/>
                </a:lnTo>
                <a:close/>
              </a:path>
            </a:pathLst>
          </a:custGeom>
          <a:solidFill>
            <a:schemeClr val="accent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0" rIns="969676" bIns="0" numCol="1" spcCol="1270" anchor="ctr" anchorCtr="0">
            <a:noAutofit/>
          </a:bodyPr>
          <a:lstStyle/>
          <a:p>
            <a:pPr lvl="0" algn="ctr" defTabSz="1066800" rtl="0">
              <a:lnSpc>
                <a:spcPct val="90000"/>
              </a:lnSpc>
              <a:spcBef>
                <a:spcPct val="0"/>
              </a:spcBef>
              <a:spcAft>
                <a:spcPct val="35000"/>
              </a:spcAft>
            </a:pPr>
            <a:r>
              <a:rPr lang="zh-CN" altLang="en-US" sz="2400" b="1" kern="1200" dirty="0"/>
              <a:t>下属学院</a:t>
            </a:r>
          </a:p>
        </p:txBody>
      </p:sp>
      <p:sp>
        <p:nvSpPr>
          <p:cNvPr id="10" name="椭圆 9"/>
          <p:cNvSpPr/>
          <p:nvPr/>
        </p:nvSpPr>
        <p:spPr>
          <a:xfrm>
            <a:off x="2990585" y="4139435"/>
            <a:ext cx="1111382" cy="1111382"/>
          </a:xfrm>
          <a:prstGeom prst="ellipse">
            <a:avLst/>
          </a:prstGeom>
          <a:blipFill dpi="0" rotWithShape="1">
            <a:blip r:embed="rId3"/>
            <a:srcRect/>
            <a:stretch>
              <a:fillRect l="-25286" r="-24714"/>
            </a:stretch>
          </a:blipFill>
          <a:ln w="19050">
            <a:solidFill>
              <a:schemeClr val="accent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任意多边形 10"/>
          <p:cNvSpPr/>
          <p:nvPr/>
        </p:nvSpPr>
        <p:spPr>
          <a:xfrm>
            <a:off x="4377305" y="1607183"/>
            <a:ext cx="3175377" cy="2370352"/>
          </a:xfrm>
          <a:custGeom>
            <a:avLst/>
            <a:gdLst>
              <a:gd name="connsiteX0" fmla="*/ 189628 w 3175377"/>
              <a:gd name="connsiteY0" fmla="*/ 0 h 2370352"/>
              <a:gd name="connsiteX1" fmla="*/ 2985749 w 3175377"/>
              <a:gd name="connsiteY1" fmla="*/ 0 h 2370352"/>
              <a:gd name="connsiteX2" fmla="*/ 3175377 w 3175377"/>
              <a:gd name="connsiteY2" fmla="*/ 189628 h 2370352"/>
              <a:gd name="connsiteX3" fmla="*/ 3175377 w 3175377"/>
              <a:gd name="connsiteY3" fmla="*/ 2370352 h 2370352"/>
              <a:gd name="connsiteX4" fmla="*/ 3175377 w 3175377"/>
              <a:gd name="connsiteY4" fmla="*/ 2370352 h 2370352"/>
              <a:gd name="connsiteX5" fmla="*/ 0 w 3175377"/>
              <a:gd name="connsiteY5" fmla="*/ 2370352 h 2370352"/>
              <a:gd name="connsiteX6" fmla="*/ 0 w 3175377"/>
              <a:gd name="connsiteY6" fmla="*/ 2370352 h 2370352"/>
              <a:gd name="connsiteX7" fmla="*/ 0 w 3175377"/>
              <a:gd name="connsiteY7" fmla="*/ 189628 h 2370352"/>
              <a:gd name="connsiteX8" fmla="*/ 189628 w 3175377"/>
              <a:gd name="connsiteY8" fmla="*/ 0 h 237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5377" h="2370352">
                <a:moveTo>
                  <a:pt x="189628" y="0"/>
                </a:moveTo>
                <a:lnTo>
                  <a:pt x="2985749" y="0"/>
                </a:lnTo>
                <a:cubicBezTo>
                  <a:pt x="3090478" y="0"/>
                  <a:pt x="3175377" y="84899"/>
                  <a:pt x="3175377" y="189628"/>
                </a:cubicBezTo>
                <a:lnTo>
                  <a:pt x="3175377" y="2370352"/>
                </a:lnTo>
                <a:lnTo>
                  <a:pt x="3175377" y="2370352"/>
                </a:lnTo>
                <a:lnTo>
                  <a:pt x="0" y="2370352"/>
                </a:lnTo>
                <a:lnTo>
                  <a:pt x="0" y="2370352"/>
                </a:lnTo>
                <a:lnTo>
                  <a:pt x="0" y="189628"/>
                </a:lnTo>
                <a:cubicBezTo>
                  <a:pt x="0" y="84899"/>
                  <a:pt x="84899" y="0"/>
                  <a:pt x="189628"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400" tIns="124120" rIns="78400" bIns="22860" numCol="1" spcCol="1270" anchor="t" anchorCtr="0">
            <a:noAutofit/>
          </a:bodyPr>
          <a:lstStyle/>
          <a:p>
            <a:pPr marL="171450" lvl="1" indent="-171450" algn="l" defTabSz="800100" rtl="0">
              <a:lnSpc>
                <a:spcPct val="90000"/>
              </a:lnSpc>
              <a:spcBef>
                <a:spcPct val="0"/>
              </a:spcBef>
              <a:spcAft>
                <a:spcPct val="15000"/>
              </a:spcAft>
              <a:buChar char="•"/>
            </a:pPr>
            <a:r>
              <a:rPr lang="zh-CN" altLang="en-US" sz="1800" kern="1200" dirty="0">
                <a:latin typeface="+mn-ea"/>
                <a:ea typeface="+mn-ea"/>
              </a:rPr>
              <a:t>学校占地</a:t>
            </a:r>
            <a:r>
              <a:rPr lang="en-US" altLang="zh-CN" sz="1800" kern="1200" dirty="0">
                <a:latin typeface="+mn-ea"/>
                <a:ea typeface="+mn-ea"/>
              </a:rPr>
              <a:t>1550</a:t>
            </a:r>
            <a:r>
              <a:rPr lang="zh-CN" altLang="en-US" sz="1800" kern="1200" dirty="0">
                <a:latin typeface="+mn-ea"/>
                <a:ea typeface="+mn-ea"/>
              </a:rPr>
              <a:t>余亩，校舍面积</a:t>
            </a:r>
            <a:r>
              <a:rPr lang="en-US" altLang="zh-CN" sz="1800" kern="1200" dirty="0">
                <a:latin typeface="+mn-ea"/>
                <a:ea typeface="+mn-ea"/>
              </a:rPr>
              <a:t>100</a:t>
            </a:r>
            <a:r>
              <a:rPr lang="zh-CN" altLang="en-US" sz="1800" kern="1200" dirty="0">
                <a:latin typeface="+mn-ea"/>
                <a:ea typeface="+mn-ea"/>
              </a:rPr>
              <a:t>万余平米，馆藏图书</a:t>
            </a:r>
            <a:r>
              <a:rPr lang="en-US" altLang="zh-CN" sz="1800" kern="1200" dirty="0">
                <a:latin typeface="+mn-ea"/>
                <a:ea typeface="+mn-ea"/>
              </a:rPr>
              <a:t>697</a:t>
            </a:r>
            <a:r>
              <a:rPr lang="zh-CN" altLang="en-US" sz="1800" kern="1200" dirty="0">
                <a:latin typeface="+mn-ea"/>
                <a:ea typeface="+mn-ea"/>
              </a:rPr>
              <a:t>余万册；拥有</a:t>
            </a:r>
            <a:r>
              <a:rPr lang="en-US" altLang="zh-CN" sz="1800" kern="1200" dirty="0">
                <a:latin typeface="+mn-ea"/>
                <a:ea typeface="+mn-ea"/>
              </a:rPr>
              <a:t>56</a:t>
            </a:r>
            <a:r>
              <a:rPr lang="zh-CN" altLang="en-US" sz="1800" kern="1200" dirty="0">
                <a:latin typeface="+mn-ea"/>
                <a:ea typeface="+mn-ea"/>
              </a:rPr>
              <a:t>个民族的全日制博士、硕士、本科、预科等各类学生</a:t>
            </a:r>
            <a:r>
              <a:rPr lang="en-US" altLang="zh-CN" sz="1800" kern="1200" dirty="0">
                <a:latin typeface="+mn-ea"/>
                <a:ea typeface="+mn-ea"/>
              </a:rPr>
              <a:t>27000</a:t>
            </a:r>
            <a:r>
              <a:rPr lang="zh-CN" altLang="en-US" sz="1800" kern="1200" dirty="0">
                <a:latin typeface="+mn-ea"/>
                <a:ea typeface="+mn-ea"/>
              </a:rPr>
              <a:t>余人，有教师</a:t>
            </a:r>
            <a:r>
              <a:rPr lang="en-US" altLang="zh-CN" sz="1800" kern="1200" dirty="0">
                <a:latin typeface="+mn-ea"/>
                <a:ea typeface="+mn-ea"/>
              </a:rPr>
              <a:t>1392</a:t>
            </a:r>
            <a:r>
              <a:rPr lang="zh-CN" altLang="en-US" sz="1800" kern="1200" dirty="0">
                <a:latin typeface="+mn-ea"/>
                <a:ea typeface="+mn-ea"/>
              </a:rPr>
              <a:t>人。</a:t>
            </a:r>
          </a:p>
        </p:txBody>
      </p:sp>
      <p:sp>
        <p:nvSpPr>
          <p:cNvPr id="12" name="任意多边形 11"/>
          <p:cNvSpPr/>
          <p:nvPr/>
        </p:nvSpPr>
        <p:spPr>
          <a:xfrm>
            <a:off x="4377305" y="3977536"/>
            <a:ext cx="3175377" cy="1019251"/>
          </a:xfrm>
          <a:custGeom>
            <a:avLst/>
            <a:gdLst>
              <a:gd name="connsiteX0" fmla="*/ 0 w 3175377"/>
              <a:gd name="connsiteY0" fmla="*/ 0 h 1019251"/>
              <a:gd name="connsiteX1" fmla="*/ 3175377 w 3175377"/>
              <a:gd name="connsiteY1" fmla="*/ 0 h 1019251"/>
              <a:gd name="connsiteX2" fmla="*/ 3175377 w 3175377"/>
              <a:gd name="connsiteY2" fmla="*/ 1019251 h 1019251"/>
              <a:gd name="connsiteX3" fmla="*/ 0 w 3175377"/>
              <a:gd name="connsiteY3" fmla="*/ 1019251 h 1019251"/>
              <a:gd name="connsiteX4" fmla="*/ 0 w 3175377"/>
              <a:gd name="connsiteY4" fmla="*/ 0 h 101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377" h="1019251">
                <a:moveTo>
                  <a:pt x="0" y="0"/>
                </a:moveTo>
                <a:lnTo>
                  <a:pt x="3175377" y="0"/>
                </a:lnTo>
                <a:lnTo>
                  <a:pt x="3175377" y="1019251"/>
                </a:lnTo>
                <a:lnTo>
                  <a:pt x="0" y="1019251"/>
                </a:lnTo>
                <a:lnTo>
                  <a:pt x="0" y="0"/>
                </a:lnTo>
                <a:close/>
              </a:path>
            </a:pathLst>
          </a:custGeom>
          <a:solidFill>
            <a:schemeClr val="accent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0" rIns="969676" bIns="0" numCol="1" spcCol="1270" anchor="ctr" anchorCtr="0">
            <a:noAutofit/>
          </a:bodyPr>
          <a:lstStyle/>
          <a:p>
            <a:pPr lvl="0" algn="ctr" defTabSz="1066800" rtl="0">
              <a:lnSpc>
                <a:spcPct val="90000"/>
              </a:lnSpc>
              <a:spcBef>
                <a:spcPct val="0"/>
              </a:spcBef>
              <a:spcAft>
                <a:spcPct val="35000"/>
              </a:spcAft>
            </a:pPr>
            <a:r>
              <a:rPr lang="zh-CN" altLang="en-US" sz="2400" b="1" dirty="0">
                <a:latin typeface="+mn-ea"/>
                <a:ea typeface="+mn-ea"/>
              </a:rPr>
              <a:t>师生分布</a:t>
            </a:r>
            <a:endParaRPr lang="zh-CN" altLang="en-US" sz="2400" b="1" kern="1200" dirty="0">
              <a:latin typeface="+mn-ea"/>
              <a:ea typeface="+mn-ea"/>
            </a:endParaRPr>
          </a:p>
        </p:txBody>
      </p:sp>
      <p:sp>
        <p:nvSpPr>
          <p:cNvPr id="13" name="椭圆 12"/>
          <p:cNvSpPr/>
          <p:nvPr/>
        </p:nvSpPr>
        <p:spPr>
          <a:xfrm>
            <a:off x="6703313" y="4139435"/>
            <a:ext cx="1111382" cy="1111382"/>
          </a:xfrm>
          <a:prstGeom prst="ellipse">
            <a:avLst/>
          </a:prstGeom>
          <a:blipFill dpi="0" rotWithShape="1">
            <a:blip r:embed="rId4"/>
            <a:srcRect/>
            <a:stretch>
              <a:fillRect l="-16904" r="-16522"/>
            </a:stretch>
          </a:blipFill>
          <a:ln w="19050">
            <a:solidFill>
              <a:schemeClr val="accent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任意多边形 13"/>
          <p:cNvSpPr/>
          <p:nvPr/>
        </p:nvSpPr>
        <p:spPr>
          <a:xfrm>
            <a:off x="8090034" y="1607183"/>
            <a:ext cx="3175377" cy="2370352"/>
          </a:xfrm>
          <a:custGeom>
            <a:avLst/>
            <a:gdLst>
              <a:gd name="connsiteX0" fmla="*/ 189628 w 3175377"/>
              <a:gd name="connsiteY0" fmla="*/ 0 h 2370352"/>
              <a:gd name="connsiteX1" fmla="*/ 2985749 w 3175377"/>
              <a:gd name="connsiteY1" fmla="*/ 0 h 2370352"/>
              <a:gd name="connsiteX2" fmla="*/ 3175377 w 3175377"/>
              <a:gd name="connsiteY2" fmla="*/ 189628 h 2370352"/>
              <a:gd name="connsiteX3" fmla="*/ 3175377 w 3175377"/>
              <a:gd name="connsiteY3" fmla="*/ 2370352 h 2370352"/>
              <a:gd name="connsiteX4" fmla="*/ 3175377 w 3175377"/>
              <a:gd name="connsiteY4" fmla="*/ 2370352 h 2370352"/>
              <a:gd name="connsiteX5" fmla="*/ 0 w 3175377"/>
              <a:gd name="connsiteY5" fmla="*/ 2370352 h 2370352"/>
              <a:gd name="connsiteX6" fmla="*/ 0 w 3175377"/>
              <a:gd name="connsiteY6" fmla="*/ 2370352 h 2370352"/>
              <a:gd name="connsiteX7" fmla="*/ 0 w 3175377"/>
              <a:gd name="connsiteY7" fmla="*/ 189628 h 2370352"/>
              <a:gd name="connsiteX8" fmla="*/ 189628 w 3175377"/>
              <a:gd name="connsiteY8" fmla="*/ 0 h 237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5377" h="2370352">
                <a:moveTo>
                  <a:pt x="189628" y="0"/>
                </a:moveTo>
                <a:lnTo>
                  <a:pt x="2985749" y="0"/>
                </a:lnTo>
                <a:cubicBezTo>
                  <a:pt x="3090478" y="0"/>
                  <a:pt x="3175377" y="84899"/>
                  <a:pt x="3175377" y="189628"/>
                </a:cubicBezTo>
                <a:lnTo>
                  <a:pt x="3175377" y="2370352"/>
                </a:lnTo>
                <a:lnTo>
                  <a:pt x="3175377" y="2370352"/>
                </a:lnTo>
                <a:lnTo>
                  <a:pt x="0" y="2370352"/>
                </a:lnTo>
                <a:lnTo>
                  <a:pt x="0" y="2370352"/>
                </a:lnTo>
                <a:lnTo>
                  <a:pt x="0" y="189628"/>
                </a:lnTo>
                <a:cubicBezTo>
                  <a:pt x="0" y="84899"/>
                  <a:pt x="84899" y="0"/>
                  <a:pt x="189628"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400" tIns="124120" rIns="78400" bIns="22860" numCol="1" spcCol="1270" anchor="t" anchorCtr="0">
            <a:noAutofit/>
          </a:bodyPr>
          <a:lstStyle/>
          <a:p>
            <a:pPr marL="171450" lvl="1" indent="-171450" algn="l" defTabSz="800100" rtl="0">
              <a:lnSpc>
                <a:spcPct val="90000"/>
              </a:lnSpc>
              <a:spcBef>
                <a:spcPct val="0"/>
              </a:spcBef>
              <a:spcAft>
                <a:spcPct val="15000"/>
              </a:spcAft>
              <a:buChar char="•"/>
            </a:pPr>
            <a:r>
              <a:rPr lang="zh-CN" altLang="en-US" sz="1800" kern="1200" dirty="0">
                <a:latin typeface="+mn-ea"/>
                <a:ea typeface="+mn-ea"/>
              </a:rPr>
              <a:t>设有</a:t>
            </a:r>
            <a:r>
              <a:rPr lang="en-US" altLang="zh-CN" sz="1800" kern="1200" dirty="0">
                <a:latin typeface="+mn-ea"/>
                <a:ea typeface="+mn-ea"/>
              </a:rPr>
              <a:t>21</a:t>
            </a:r>
            <a:r>
              <a:rPr lang="zh-CN" altLang="en-US" sz="1800" kern="1200" dirty="0">
                <a:latin typeface="+mn-ea"/>
                <a:ea typeface="+mn-ea"/>
              </a:rPr>
              <a:t>个二级学院、</a:t>
            </a:r>
            <a:r>
              <a:rPr lang="en-US" altLang="zh-CN" sz="1800" kern="1200" dirty="0">
                <a:latin typeface="+mn-ea"/>
                <a:ea typeface="+mn-ea"/>
              </a:rPr>
              <a:t>84</a:t>
            </a:r>
            <a:r>
              <a:rPr lang="zh-CN" altLang="en-US" sz="1800" kern="1200" dirty="0">
                <a:latin typeface="+mn-ea"/>
                <a:ea typeface="+mn-ea"/>
              </a:rPr>
              <a:t>个本科专业；有</a:t>
            </a:r>
            <a:r>
              <a:rPr lang="en-US" altLang="zh-CN" sz="1800" kern="1200" dirty="0">
                <a:latin typeface="+mn-ea"/>
                <a:ea typeface="+mn-ea"/>
              </a:rPr>
              <a:t>2</a:t>
            </a:r>
            <a:r>
              <a:rPr lang="zh-CN" altLang="en-US" sz="1800" kern="1200" dirty="0">
                <a:latin typeface="+mn-ea"/>
                <a:ea typeface="+mn-ea"/>
              </a:rPr>
              <a:t>个一级学科博士学位授权点、</a:t>
            </a:r>
            <a:r>
              <a:rPr lang="en-US" altLang="zh-CN" sz="1800" kern="1200" dirty="0">
                <a:latin typeface="+mn-ea"/>
                <a:ea typeface="+mn-ea"/>
              </a:rPr>
              <a:t>1</a:t>
            </a:r>
            <a:r>
              <a:rPr lang="zh-CN" altLang="en-US" sz="1800" kern="1200" dirty="0">
                <a:latin typeface="+mn-ea"/>
                <a:ea typeface="+mn-ea"/>
              </a:rPr>
              <a:t>个博士后科研流动站、</a:t>
            </a:r>
            <a:r>
              <a:rPr lang="en-US" altLang="zh-CN" sz="1800" kern="1200" dirty="0">
                <a:latin typeface="+mn-ea"/>
                <a:ea typeface="+mn-ea"/>
              </a:rPr>
              <a:t>24</a:t>
            </a:r>
            <a:r>
              <a:rPr lang="zh-CN" altLang="en-US" sz="1800" kern="1200" dirty="0">
                <a:latin typeface="+mn-ea"/>
                <a:ea typeface="+mn-ea"/>
              </a:rPr>
              <a:t>个学术型一级学科硕士学位授权点，</a:t>
            </a:r>
            <a:r>
              <a:rPr lang="en-US" altLang="zh-CN" sz="1800" kern="1200" dirty="0">
                <a:latin typeface="+mn-ea"/>
                <a:ea typeface="+mn-ea"/>
              </a:rPr>
              <a:t>16</a:t>
            </a:r>
            <a:r>
              <a:rPr lang="zh-CN" altLang="en-US" sz="1800" kern="1200" dirty="0">
                <a:latin typeface="+mn-ea"/>
                <a:ea typeface="+mn-ea"/>
              </a:rPr>
              <a:t>个专业型硕士学位授权点。</a:t>
            </a:r>
          </a:p>
        </p:txBody>
      </p:sp>
      <p:sp>
        <p:nvSpPr>
          <p:cNvPr id="15" name="任意多边形 14"/>
          <p:cNvSpPr/>
          <p:nvPr/>
        </p:nvSpPr>
        <p:spPr>
          <a:xfrm>
            <a:off x="8090034" y="3977536"/>
            <a:ext cx="3175377" cy="1019251"/>
          </a:xfrm>
          <a:custGeom>
            <a:avLst/>
            <a:gdLst>
              <a:gd name="connsiteX0" fmla="*/ 0 w 3175377"/>
              <a:gd name="connsiteY0" fmla="*/ 0 h 1019251"/>
              <a:gd name="connsiteX1" fmla="*/ 3175377 w 3175377"/>
              <a:gd name="connsiteY1" fmla="*/ 0 h 1019251"/>
              <a:gd name="connsiteX2" fmla="*/ 3175377 w 3175377"/>
              <a:gd name="connsiteY2" fmla="*/ 1019251 h 1019251"/>
              <a:gd name="connsiteX3" fmla="*/ 0 w 3175377"/>
              <a:gd name="connsiteY3" fmla="*/ 1019251 h 1019251"/>
              <a:gd name="connsiteX4" fmla="*/ 0 w 3175377"/>
              <a:gd name="connsiteY4" fmla="*/ 0 h 101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377" h="1019251">
                <a:moveTo>
                  <a:pt x="0" y="0"/>
                </a:moveTo>
                <a:lnTo>
                  <a:pt x="3175377" y="0"/>
                </a:lnTo>
                <a:lnTo>
                  <a:pt x="3175377" y="1019251"/>
                </a:lnTo>
                <a:lnTo>
                  <a:pt x="0" y="1019251"/>
                </a:lnTo>
                <a:lnTo>
                  <a:pt x="0" y="0"/>
                </a:lnTo>
                <a:close/>
              </a:path>
            </a:pathLst>
          </a:custGeom>
          <a:solidFill>
            <a:schemeClr val="accent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0" rIns="969676" bIns="0" numCol="1" spcCol="1270" anchor="ctr" anchorCtr="0">
            <a:noAutofit/>
          </a:bodyPr>
          <a:lstStyle/>
          <a:p>
            <a:pPr lvl="0" algn="ctr" defTabSz="1066800" rtl="0">
              <a:lnSpc>
                <a:spcPct val="90000"/>
              </a:lnSpc>
              <a:spcBef>
                <a:spcPct val="0"/>
              </a:spcBef>
              <a:spcAft>
                <a:spcPct val="35000"/>
              </a:spcAft>
            </a:pPr>
            <a:r>
              <a:rPr lang="zh-CN" altLang="en-US" sz="2400" b="1" kern="1200" dirty="0"/>
              <a:t>学术机构</a:t>
            </a:r>
            <a:endParaRPr lang="zh-CN" altLang="en-US" sz="2400" kern="1200" dirty="0">
              <a:latin typeface="+mn-ea"/>
              <a:ea typeface="+mn-ea"/>
            </a:endParaRPr>
          </a:p>
        </p:txBody>
      </p:sp>
      <p:sp>
        <p:nvSpPr>
          <p:cNvPr id="16" name="椭圆 15"/>
          <p:cNvSpPr/>
          <p:nvPr/>
        </p:nvSpPr>
        <p:spPr>
          <a:xfrm>
            <a:off x="10416041" y="4139435"/>
            <a:ext cx="1111382" cy="1111382"/>
          </a:xfrm>
          <a:prstGeom prst="ellipse">
            <a:avLst/>
          </a:prstGeom>
          <a:blipFill dpi="0" rotWithShape="1">
            <a:blip r:embed="rId5"/>
            <a:srcRect/>
            <a:stretch>
              <a:fillRect l="-32524" r="-31789"/>
            </a:stretch>
          </a:blipFill>
          <a:ln w="19050">
            <a:solidFill>
              <a:schemeClr val="accent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占位符 19"/>
          <p:cNvPicPr>
            <a:picLocks noGrp="1" noChangeAspect="1"/>
          </p:cNvPicPr>
          <p:nvPr>
            <p:ph type="pic" sz="quarter" idx="24"/>
          </p:nvPr>
        </p:nvPicPr>
        <p:blipFill rotWithShape="1">
          <a:blip r:embed="rId2">
            <a:extLst>
              <a:ext uri="{28A0092B-C50C-407E-A947-70E740481C1C}">
                <a14:useLocalDpi xmlns:a14="http://schemas.microsoft.com/office/drawing/2010/main" val="0"/>
              </a:ext>
            </a:extLst>
          </a:blip>
          <a:srcRect t="1083" b="58973"/>
          <a:stretch>
            <a:fillRect/>
          </a:stretch>
        </p:blipFill>
        <p:spPr>
          <a:xfrm>
            <a:off x="0" y="-14748"/>
            <a:ext cx="12192000" cy="2946867"/>
          </a:xfrm>
        </p:spPr>
      </p:pic>
      <p:sp>
        <p:nvSpPr>
          <p:cNvPr id="12" name="标题 18"/>
          <p:cNvSpPr txBox="1"/>
          <p:nvPr/>
        </p:nvSpPr>
        <p:spPr>
          <a:xfrm>
            <a:off x="1375562" y="3594100"/>
            <a:ext cx="9440876" cy="923797"/>
          </a:xfrm>
          <a:prstGeom prst="rect">
            <a:avLst/>
          </a:prstGeom>
        </p:spPr>
        <p:txBody>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zh-CN" altLang="en-US" b="1" dirty="0">
                <a:solidFill>
                  <a:schemeClr val="accent1"/>
                </a:solidFill>
              </a:rPr>
              <a:t>中南民族大学毕业答辩模板</a:t>
            </a:r>
          </a:p>
        </p:txBody>
      </p:sp>
      <p:sp>
        <p:nvSpPr>
          <p:cNvPr id="13" name="矩形 12"/>
          <p:cNvSpPr/>
          <p:nvPr/>
        </p:nvSpPr>
        <p:spPr>
          <a:xfrm>
            <a:off x="5159375" y="3069825"/>
            <a:ext cx="1887055" cy="369332"/>
          </a:xfrm>
          <a:prstGeom prst="rect">
            <a:avLst/>
          </a:prstGeom>
          <a:solidFill>
            <a:schemeClr val="accent1"/>
          </a:solidFill>
        </p:spPr>
        <p:txBody>
          <a:bodyPr wrap="none">
            <a:spAutoFit/>
          </a:bodyPr>
          <a:lstStyle/>
          <a:p>
            <a:r>
              <a:rPr lang="en-US" altLang="zh-CN" b="1" dirty="0">
                <a:solidFill>
                  <a:schemeClr val="accent3">
                    <a:lumMod val="40000"/>
                    <a:lumOff val="60000"/>
                  </a:schemeClr>
                </a:solidFill>
                <a:latin typeface="+mj-ea"/>
                <a:cs typeface="+mn-ea"/>
                <a:sym typeface="+mn-lt"/>
              </a:rPr>
              <a:t>#</a:t>
            </a:r>
            <a:r>
              <a:rPr lang="zh-CN" altLang="en-US" b="1" dirty="0">
                <a:solidFill>
                  <a:schemeClr val="accent3">
                    <a:lumMod val="40000"/>
                    <a:lumOff val="60000"/>
                  </a:schemeClr>
                </a:solidFill>
                <a:latin typeface="+mj-ea"/>
                <a:cs typeface="+mn-ea"/>
                <a:sym typeface="+mn-lt"/>
              </a:rPr>
              <a:t>毕业论文答辩</a:t>
            </a:r>
            <a:r>
              <a:rPr lang="en-US" altLang="zh-CN" b="1" dirty="0">
                <a:solidFill>
                  <a:schemeClr val="accent3">
                    <a:lumMod val="40000"/>
                    <a:lumOff val="60000"/>
                  </a:schemeClr>
                </a:solidFill>
                <a:latin typeface="+mj-ea"/>
                <a:cs typeface="+mn-ea"/>
                <a:sym typeface="+mn-lt"/>
              </a:rPr>
              <a:t>#</a:t>
            </a:r>
          </a:p>
        </p:txBody>
      </p:sp>
      <p:sp>
        <p:nvSpPr>
          <p:cNvPr id="19" name="标题 18"/>
          <p:cNvSpPr txBox="1"/>
          <p:nvPr/>
        </p:nvSpPr>
        <p:spPr>
          <a:xfrm>
            <a:off x="2035276" y="4296229"/>
            <a:ext cx="8200105" cy="376611"/>
          </a:xfrm>
          <a:prstGeom prst="rect">
            <a:avLst/>
          </a:prstGeom>
        </p:spPr>
        <p:txBody>
          <a:bodyPr lIns="0" rIns="0"/>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dist"/>
            <a:r>
              <a:rPr lang="en-US" altLang="zh-CN" sz="2000" dirty="0">
                <a:solidFill>
                  <a:schemeClr val="accent1"/>
                </a:solidFill>
              </a:rPr>
              <a:t>Graduation defense board of South-Central University for Nationalities</a:t>
            </a:r>
            <a:endParaRPr lang="zh-CN" altLang="en-US" sz="2000" dirty="0">
              <a:solidFill>
                <a:schemeClr val="accent1"/>
              </a:solidFill>
            </a:endParaRPr>
          </a:p>
        </p:txBody>
      </p:sp>
      <p:sp>
        <p:nvSpPr>
          <p:cNvPr id="22" name="圆角矩形 16">
            <a:extLst>
              <a:ext uri="{FF2B5EF4-FFF2-40B4-BE49-F238E27FC236}">
                <a16:creationId xmlns:a16="http://schemas.microsoft.com/office/drawing/2014/main" id="{52DCE809-2809-4A02-AF07-9BF074CBE7E3}"/>
              </a:ext>
            </a:extLst>
          </p:cNvPr>
          <p:cNvSpPr/>
          <p:nvPr/>
        </p:nvSpPr>
        <p:spPr>
          <a:xfrm>
            <a:off x="4593249" y="5011183"/>
            <a:ext cx="1335216" cy="350838"/>
          </a:xfrm>
          <a:prstGeom prst="roundRect">
            <a:avLst>
              <a:gd name="adj" fmla="val 50000"/>
            </a:avLst>
          </a:prstGeom>
          <a:solidFill>
            <a:schemeClr val="accent3">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b="1" dirty="0">
                <a:solidFill>
                  <a:schemeClr val="accent1"/>
                </a:solidFill>
              </a:rPr>
              <a:t>指导老师</a:t>
            </a:r>
          </a:p>
        </p:txBody>
      </p:sp>
      <p:sp>
        <p:nvSpPr>
          <p:cNvPr id="23" name="圆角矩形 17">
            <a:extLst>
              <a:ext uri="{FF2B5EF4-FFF2-40B4-BE49-F238E27FC236}">
                <a16:creationId xmlns:a16="http://schemas.microsoft.com/office/drawing/2014/main" id="{E3E268F4-A14B-414A-9A62-FBFFAE87545E}"/>
              </a:ext>
            </a:extLst>
          </p:cNvPr>
          <p:cNvSpPr/>
          <p:nvPr/>
        </p:nvSpPr>
        <p:spPr>
          <a:xfrm>
            <a:off x="6306836" y="5011183"/>
            <a:ext cx="1335216" cy="350838"/>
          </a:xfrm>
          <a:prstGeom prst="roundRect">
            <a:avLst>
              <a:gd name="adj" fmla="val 50000"/>
            </a:avLst>
          </a:prstGeom>
          <a:solidFill>
            <a:schemeClr val="accent3">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b="1" dirty="0">
                <a:solidFill>
                  <a:schemeClr val="accent1"/>
                </a:solidFill>
              </a:rPr>
              <a:t>学生姓名</a:t>
            </a:r>
          </a:p>
        </p:txBody>
      </p:sp>
      <p:sp>
        <p:nvSpPr>
          <p:cNvPr id="24" name="文本框 23">
            <a:extLst>
              <a:ext uri="{FF2B5EF4-FFF2-40B4-BE49-F238E27FC236}">
                <a16:creationId xmlns:a16="http://schemas.microsoft.com/office/drawing/2014/main" id="{D95F3512-486C-428F-A6FF-6B9CC1121AB2}"/>
              </a:ext>
            </a:extLst>
          </p:cNvPr>
          <p:cNvSpPr txBox="1"/>
          <p:nvPr/>
        </p:nvSpPr>
        <p:spPr>
          <a:xfrm>
            <a:off x="4593250" y="5466710"/>
            <a:ext cx="1335215" cy="338554"/>
          </a:xfrm>
          <a:prstGeom prst="rect">
            <a:avLst/>
          </a:prstGeom>
          <a:noFill/>
        </p:spPr>
        <p:txBody>
          <a:bodyPr wrap="square" rtlCol="0">
            <a:spAutoFit/>
          </a:bodyPr>
          <a:lstStyle/>
          <a:p>
            <a:pPr algn="dist"/>
            <a:r>
              <a:rPr lang="en-US" altLang="zh-CN" sz="1600" dirty="0" err="1">
                <a:ea typeface="+mj-ea"/>
              </a:rPr>
              <a:t>OfficePLUS</a:t>
            </a:r>
            <a:endParaRPr lang="zh-CN" altLang="en-US" sz="1600" dirty="0">
              <a:ea typeface="+mj-ea"/>
            </a:endParaRPr>
          </a:p>
        </p:txBody>
      </p:sp>
      <p:sp>
        <p:nvSpPr>
          <p:cNvPr id="25" name="文本框 24">
            <a:extLst>
              <a:ext uri="{FF2B5EF4-FFF2-40B4-BE49-F238E27FC236}">
                <a16:creationId xmlns:a16="http://schemas.microsoft.com/office/drawing/2014/main" id="{CA3FDF8F-9E19-4F4B-9DF7-0FEC2E39F7BF}"/>
              </a:ext>
            </a:extLst>
          </p:cNvPr>
          <p:cNvSpPr txBox="1"/>
          <p:nvPr/>
        </p:nvSpPr>
        <p:spPr>
          <a:xfrm>
            <a:off x="6306837" y="5476235"/>
            <a:ext cx="1335215" cy="313932"/>
          </a:xfrm>
          <a:prstGeom prst="rect">
            <a:avLst/>
          </a:prstGeom>
          <a:noFill/>
        </p:spPr>
        <p:txBody>
          <a:bodyPr wrap="square" rtlCol="0">
            <a:spAutoFit/>
          </a:bodyPr>
          <a:lstStyle/>
          <a:p>
            <a:pPr algn="dist">
              <a:lnSpc>
                <a:spcPct val="90000"/>
              </a:lnSpc>
              <a:spcBef>
                <a:spcPts val="1000"/>
              </a:spcBef>
            </a:pPr>
            <a:r>
              <a:rPr lang="en-GB" altLang="zh-CN" sz="1600" dirty="0" err="1">
                <a:ea typeface="+mj-ea"/>
              </a:rPr>
              <a:t>OfficePLUS</a:t>
            </a:r>
            <a:endParaRPr lang="zh-CN" altLang="en-US" sz="1600" dirty="0">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环形箭头 7"/>
          <p:cNvSpPr/>
          <p:nvPr/>
        </p:nvSpPr>
        <p:spPr>
          <a:xfrm>
            <a:off x="6096000" y="1619601"/>
            <a:ext cx="3575431" cy="3575431"/>
          </a:xfrm>
          <a:prstGeom prst="circularArrow">
            <a:avLst>
              <a:gd name="adj1" fmla="val 5544"/>
              <a:gd name="adj2" fmla="val 330680"/>
              <a:gd name="adj3" fmla="val 13773394"/>
              <a:gd name="adj4" fmla="val 17387505"/>
              <a:gd name="adj5" fmla="val 5757"/>
            </a:avLst>
          </a:prstGeom>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任意多边形 8"/>
          <p:cNvSpPr/>
          <p:nvPr/>
        </p:nvSpPr>
        <p:spPr>
          <a:xfrm>
            <a:off x="7045680" y="1642149"/>
            <a:ext cx="1676070" cy="838035"/>
          </a:xfrm>
          <a:custGeom>
            <a:avLst/>
            <a:gdLst>
              <a:gd name="connsiteX0" fmla="*/ 0 w 1676070"/>
              <a:gd name="connsiteY0" fmla="*/ 139675 h 838035"/>
              <a:gd name="connsiteX1" fmla="*/ 139675 w 1676070"/>
              <a:gd name="connsiteY1" fmla="*/ 0 h 838035"/>
              <a:gd name="connsiteX2" fmla="*/ 1536395 w 1676070"/>
              <a:gd name="connsiteY2" fmla="*/ 0 h 838035"/>
              <a:gd name="connsiteX3" fmla="*/ 1676070 w 1676070"/>
              <a:gd name="connsiteY3" fmla="*/ 139675 h 838035"/>
              <a:gd name="connsiteX4" fmla="*/ 1676070 w 1676070"/>
              <a:gd name="connsiteY4" fmla="*/ 698360 h 838035"/>
              <a:gd name="connsiteX5" fmla="*/ 1536395 w 1676070"/>
              <a:gd name="connsiteY5" fmla="*/ 838035 h 838035"/>
              <a:gd name="connsiteX6" fmla="*/ 139675 w 1676070"/>
              <a:gd name="connsiteY6" fmla="*/ 838035 h 838035"/>
              <a:gd name="connsiteX7" fmla="*/ 0 w 1676070"/>
              <a:gd name="connsiteY7" fmla="*/ 698360 h 838035"/>
              <a:gd name="connsiteX8" fmla="*/ 0 w 1676070"/>
              <a:gd name="connsiteY8" fmla="*/ 139675 h 83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70" h="838035">
                <a:moveTo>
                  <a:pt x="0" y="139675"/>
                </a:moveTo>
                <a:cubicBezTo>
                  <a:pt x="0" y="62535"/>
                  <a:pt x="62535" y="0"/>
                  <a:pt x="139675" y="0"/>
                </a:cubicBezTo>
                <a:lnTo>
                  <a:pt x="1536395" y="0"/>
                </a:lnTo>
                <a:cubicBezTo>
                  <a:pt x="1613535" y="0"/>
                  <a:pt x="1676070" y="62535"/>
                  <a:pt x="1676070" y="139675"/>
                </a:cubicBezTo>
                <a:lnTo>
                  <a:pt x="1676070" y="698360"/>
                </a:lnTo>
                <a:cubicBezTo>
                  <a:pt x="1676070" y="775500"/>
                  <a:pt x="1613535" y="838035"/>
                  <a:pt x="1536395" y="838035"/>
                </a:cubicBezTo>
                <a:lnTo>
                  <a:pt x="139675" y="838035"/>
                </a:lnTo>
                <a:cubicBezTo>
                  <a:pt x="62535" y="838035"/>
                  <a:pt x="0" y="775500"/>
                  <a:pt x="0" y="698360"/>
                </a:cubicBezTo>
                <a:lnTo>
                  <a:pt x="0" y="139675"/>
                </a:lnTo>
                <a:close/>
              </a:path>
            </a:pathLst>
          </a:custGeom>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9489" tIns="109489" rIns="109489" bIns="109489" numCol="1" spcCol="1270" anchor="ctr" anchorCtr="0">
            <a:noAutofit/>
          </a:bodyPr>
          <a:lstStyle/>
          <a:p>
            <a:pPr lvl="0" algn="ctr" defTabSz="800100">
              <a:lnSpc>
                <a:spcPct val="90000"/>
              </a:lnSpc>
              <a:spcBef>
                <a:spcPct val="0"/>
              </a:spcBef>
              <a:spcAft>
                <a:spcPct val="35000"/>
              </a:spcAft>
            </a:pPr>
            <a:r>
              <a:rPr lang="en-US" altLang="zh-CN" sz="2000" b="1" kern="1200" dirty="0">
                <a:solidFill>
                  <a:schemeClr val="bg1"/>
                </a:solidFill>
                <a:latin typeface="+mj-ea"/>
                <a:ea typeface="+mj-ea"/>
              </a:rPr>
              <a:t>01</a:t>
            </a:r>
            <a:endParaRPr lang="zh-CN" altLang="en-US" sz="2000" b="1" kern="1200" dirty="0">
              <a:solidFill>
                <a:schemeClr val="bg1"/>
              </a:solidFill>
              <a:latin typeface="+mj-ea"/>
              <a:ea typeface="+mj-ea"/>
            </a:endParaRPr>
          </a:p>
        </p:txBody>
      </p:sp>
      <p:sp>
        <p:nvSpPr>
          <p:cNvPr id="10" name="任意多边形 9"/>
          <p:cNvSpPr/>
          <p:nvPr/>
        </p:nvSpPr>
        <p:spPr>
          <a:xfrm>
            <a:off x="8495760" y="2695694"/>
            <a:ext cx="1676070" cy="838035"/>
          </a:xfrm>
          <a:custGeom>
            <a:avLst/>
            <a:gdLst>
              <a:gd name="connsiteX0" fmla="*/ 0 w 1676070"/>
              <a:gd name="connsiteY0" fmla="*/ 139675 h 838035"/>
              <a:gd name="connsiteX1" fmla="*/ 139675 w 1676070"/>
              <a:gd name="connsiteY1" fmla="*/ 0 h 838035"/>
              <a:gd name="connsiteX2" fmla="*/ 1536395 w 1676070"/>
              <a:gd name="connsiteY2" fmla="*/ 0 h 838035"/>
              <a:gd name="connsiteX3" fmla="*/ 1676070 w 1676070"/>
              <a:gd name="connsiteY3" fmla="*/ 139675 h 838035"/>
              <a:gd name="connsiteX4" fmla="*/ 1676070 w 1676070"/>
              <a:gd name="connsiteY4" fmla="*/ 698360 h 838035"/>
              <a:gd name="connsiteX5" fmla="*/ 1536395 w 1676070"/>
              <a:gd name="connsiteY5" fmla="*/ 838035 h 838035"/>
              <a:gd name="connsiteX6" fmla="*/ 139675 w 1676070"/>
              <a:gd name="connsiteY6" fmla="*/ 838035 h 838035"/>
              <a:gd name="connsiteX7" fmla="*/ 0 w 1676070"/>
              <a:gd name="connsiteY7" fmla="*/ 698360 h 838035"/>
              <a:gd name="connsiteX8" fmla="*/ 0 w 1676070"/>
              <a:gd name="connsiteY8" fmla="*/ 139675 h 83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70" h="838035">
                <a:moveTo>
                  <a:pt x="0" y="139675"/>
                </a:moveTo>
                <a:cubicBezTo>
                  <a:pt x="0" y="62535"/>
                  <a:pt x="62535" y="0"/>
                  <a:pt x="139675" y="0"/>
                </a:cubicBezTo>
                <a:lnTo>
                  <a:pt x="1536395" y="0"/>
                </a:lnTo>
                <a:cubicBezTo>
                  <a:pt x="1613535" y="0"/>
                  <a:pt x="1676070" y="62535"/>
                  <a:pt x="1676070" y="139675"/>
                </a:cubicBezTo>
                <a:lnTo>
                  <a:pt x="1676070" y="698360"/>
                </a:lnTo>
                <a:cubicBezTo>
                  <a:pt x="1676070" y="775500"/>
                  <a:pt x="1613535" y="838035"/>
                  <a:pt x="1536395" y="838035"/>
                </a:cubicBezTo>
                <a:lnTo>
                  <a:pt x="139675" y="838035"/>
                </a:lnTo>
                <a:cubicBezTo>
                  <a:pt x="62535" y="838035"/>
                  <a:pt x="0" y="775500"/>
                  <a:pt x="0" y="698360"/>
                </a:cubicBezTo>
                <a:lnTo>
                  <a:pt x="0" y="139675"/>
                </a:lnTo>
                <a:close/>
              </a:path>
            </a:pathLst>
          </a:custGeom>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9489" tIns="109489" rIns="109489" bIns="109489" numCol="1" spcCol="1270" anchor="ctr" anchorCtr="0">
            <a:noAutofit/>
          </a:bodyPr>
          <a:lstStyle/>
          <a:p>
            <a:pPr algn="ctr" defTabSz="800100">
              <a:lnSpc>
                <a:spcPct val="90000"/>
              </a:lnSpc>
              <a:spcBef>
                <a:spcPct val="0"/>
              </a:spcBef>
              <a:spcAft>
                <a:spcPct val="35000"/>
              </a:spcAft>
            </a:pPr>
            <a:r>
              <a:rPr lang="en-US" altLang="zh-CN" sz="2000" b="1" dirty="0">
                <a:solidFill>
                  <a:schemeClr val="bg1"/>
                </a:solidFill>
                <a:latin typeface="+mj-ea"/>
                <a:ea typeface="+mj-ea"/>
              </a:rPr>
              <a:t>02</a:t>
            </a:r>
            <a:endParaRPr lang="zh-CN" altLang="en-US" sz="2000" b="1" dirty="0">
              <a:solidFill>
                <a:schemeClr val="bg1"/>
              </a:solidFill>
              <a:latin typeface="+mj-ea"/>
              <a:ea typeface="+mj-ea"/>
            </a:endParaRPr>
          </a:p>
        </p:txBody>
      </p:sp>
      <p:sp>
        <p:nvSpPr>
          <p:cNvPr id="11" name="任意多边形 10"/>
          <p:cNvSpPr/>
          <p:nvPr/>
        </p:nvSpPr>
        <p:spPr>
          <a:xfrm>
            <a:off x="7941879" y="4400365"/>
            <a:ext cx="1676070" cy="838035"/>
          </a:xfrm>
          <a:custGeom>
            <a:avLst/>
            <a:gdLst>
              <a:gd name="connsiteX0" fmla="*/ 0 w 1676070"/>
              <a:gd name="connsiteY0" fmla="*/ 139675 h 838035"/>
              <a:gd name="connsiteX1" fmla="*/ 139675 w 1676070"/>
              <a:gd name="connsiteY1" fmla="*/ 0 h 838035"/>
              <a:gd name="connsiteX2" fmla="*/ 1536395 w 1676070"/>
              <a:gd name="connsiteY2" fmla="*/ 0 h 838035"/>
              <a:gd name="connsiteX3" fmla="*/ 1676070 w 1676070"/>
              <a:gd name="connsiteY3" fmla="*/ 139675 h 838035"/>
              <a:gd name="connsiteX4" fmla="*/ 1676070 w 1676070"/>
              <a:gd name="connsiteY4" fmla="*/ 698360 h 838035"/>
              <a:gd name="connsiteX5" fmla="*/ 1536395 w 1676070"/>
              <a:gd name="connsiteY5" fmla="*/ 838035 h 838035"/>
              <a:gd name="connsiteX6" fmla="*/ 139675 w 1676070"/>
              <a:gd name="connsiteY6" fmla="*/ 838035 h 838035"/>
              <a:gd name="connsiteX7" fmla="*/ 0 w 1676070"/>
              <a:gd name="connsiteY7" fmla="*/ 698360 h 838035"/>
              <a:gd name="connsiteX8" fmla="*/ 0 w 1676070"/>
              <a:gd name="connsiteY8" fmla="*/ 139675 h 83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70" h="838035">
                <a:moveTo>
                  <a:pt x="0" y="139675"/>
                </a:moveTo>
                <a:cubicBezTo>
                  <a:pt x="0" y="62535"/>
                  <a:pt x="62535" y="0"/>
                  <a:pt x="139675" y="0"/>
                </a:cubicBezTo>
                <a:lnTo>
                  <a:pt x="1536395" y="0"/>
                </a:lnTo>
                <a:cubicBezTo>
                  <a:pt x="1613535" y="0"/>
                  <a:pt x="1676070" y="62535"/>
                  <a:pt x="1676070" y="139675"/>
                </a:cubicBezTo>
                <a:lnTo>
                  <a:pt x="1676070" y="698360"/>
                </a:lnTo>
                <a:cubicBezTo>
                  <a:pt x="1676070" y="775500"/>
                  <a:pt x="1613535" y="838035"/>
                  <a:pt x="1536395" y="838035"/>
                </a:cubicBezTo>
                <a:lnTo>
                  <a:pt x="139675" y="838035"/>
                </a:lnTo>
                <a:cubicBezTo>
                  <a:pt x="62535" y="838035"/>
                  <a:pt x="0" y="775500"/>
                  <a:pt x="0" y="698360"/>
                </a:cubicBezTo>
                <a:lnTo>
                  <a:pt x="0" y="139675"/>
                </a:lnTo>
                <a:close/>
              </a:path>
            </a:pathLst>
          </a:custGeom>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9489" tIns="109489" rIns="109489" bIns="109489" numCol="1" spcCol="1270" anchor="ctr" anchorCtr="0">
            <a:noAutofit/>
          </a:bodyPr>
          <a:lstStyle/>
          <a:p>
            <a:pPr lvl="0" algn="ctr" defTabSz="800100">
              <a:lnSpc>
                <a:spcPct val="90000"/>
              </a:lnSpc>
              <a:spcBef>
                <a:spcPct val="0"/>
              </a:spcBef>
              <a:spcAft>
                <a:spcPct val="35000"/>
              </a:spcAft>
            </a:pPr>
            <a:r>
              <a:rPr lang="en-US" altLang="zh-CN" sz="2000" b="1" dirty="0">
                <a:solidFill>
                  <a:schemeClr val="bg1"/>
                </a:solidFill>
                <a:latin typeface="+mj-ea"/>
                <a:ea typeface="+mj-ea"/>
              </a:rPr>
              <a:t>03</a:t>
            </a:r>
            <a:endParaRPr lang="zh-CN" altLang="en-US" sz="2000" b="1" dirty="0">
              <a:solidFill>
                <a:schemeClr val="bg1"/>
              </a:solidFill>
              <a:latin typeface="+mj-ea"/>
              <a:ea typeface="+mj-ea"/>
            </a:endParaRPr>
          </a:p>
        </p:txBody>
      </p:sp>
      <p:sp>
        <p:nvSpPr>
          <p:cNvPr id="12" name="任意多边形 11"/>
          <p:cNvSpPr/>
          <p:nvPr/>
        </p:nvSpPr>
        <p:spPr>
          <a:xfrm>
            <a:off x="6149481" y="4400365"/>
            <a:ext cx="1676070" cy="838035"/>
          </a:xfrm>
          <a:custGeom>
            <a:avLst/>
            <a:gdLst>
              <a:gd name="connsiteX0" fmla="*/ 0 w 1676070"/>
              <a:gd name="connsiteY0" fmla="*/ 139675 h 838035"/>
              <a:gd name="connsiteX1" fmla="*/ 139675 w 1676070"/>
              <a:gd name="connsiteY1" fmla="*/ 0 h 838035"/>
              <a:gd name="connsiteX2" fmla="*/ 1536395 w 1676070"/>
              <a:gd name="connsiteY2" fmla="*/ 0 h 838035"/>
              <a:gd name="connsiteX3" fmla="*/ 1676070 w 1676070"/>
              <a:gd name="connsiteY3" fmla="*/ 139675 h 838035"/>
              <a:gd name="connsiteX4" fmla="*/ 1676070 w 1676070"/>
              <a:gd name="connsiteY4" fmla="*/ 698360 h 838035"/>
              <a:gd name="connsiteX5" fmla="*/ 1536395 w 1676070"/>
              <a:gd name="connsiteY5" fmla="*/ 838035 h 838035"/>
              <a:gd name="connsiteX6" fmla="*/ 139675 w 1676070"/>
              <a:gd name="connsiteY6" fmla="*/ 838035 h 838035"/>
              <a:gd name="connsiteX7" fmla="*/ 0 w 1676070"/>
              <a:gd name="connsiteY7" fmla="*/ 698360 h 838035"/>
              <a:gd name="connsiteX8" fmla="*/ 0 w 1676070"/>
              <a:gd name="connsiteY8" fmla="*/ 139675 h 83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70" h="838035">
                <a:moveTo>
                  <a:pt x="0" y="139675"/>
                </a:moveTo>
                <a:cubicBezTo>
                  <a:pt x="0" y="62535"/>
                  <a:pt x="62535" y="0"/>
                  <a:pt x="139675" y="0"/>
                </a:cubicBezTo>
                <a:lnTo>
                  <a:pt x="1536395" y="0"/>
                </a:lnTo>
                <a:cubicBezTo>
                  <a:pt x="1613535" y="0"/>
                  <a:pt x="1676070" y="62535"/>
                  <a:pt x="1676070" y="139675"/>
                </a:cubicBezTo>
                <a:lnTo>
                  <a:pt x="1676070" y="698360"/>
                </a:lnTo>
                <a:cubicBezTo>
                  <a:pt x="1676070" y="775500"/>
                  <a:pt x="1613535" y="838035"/>
                  <a:pt x="1536395" y="838035"/>
                </a:cubicBezTo>
                <a:lnTo>
                  <a:pt x="139675" y="838035"/>
                </a:lnTo>
                <a:cubicBezTo>
                  <a:pt x="62535" y="838035"/>
                  <a:pt x="0" y="775500"/>
                  <a:pt x="0" y="698360"/>
                </a:cubicBezTo>
                <a:lnTo>
                  <a:pt x="0" y="139675"/>
                </a:lnTo>
                <a:close/>
              </a:path>
            </a:pathLst>
          </a:custGeom>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9489" tIns="109489" rIns="109489" bIns="109489" numCol="1" spcCol="1270" anchor="ctr" anchorCtr="0">
            <a:noAutofit/>
          </a:bodyPr>
          <a:lstStyle/>
          <a:p>
            <a:pPr lvl="0" algn="ctr" defTabSz="800100">
              <a:lnSpc>
                <a:spcPct val="90000"/>
              </a:lnSpc>
              <a:spcBef>
                <a:spcPct val="0"/>
              </a:spcBef>
              <a:spcAft>
                <a:spcPct val="35000"/>
              </a:spcAft>
            </a:pPr>
            <a:r>
              <a:rPr lang="en-US" altLang="zh-CN" sz="2000" b="1" dirty="0">
                <a:solidFill>
                  <a:schemeClr val="bg1"/>
                </a:solidFill>
                <a:latin typeface="+mj-ea"/>
                <a:ea typeface="+mj-ea"/>
              </a:rPr>
              <a:t>04</a:t>
            </a:r>
            <a:endParaRPr lang="zh-CN" altLang="en-US" sz="2000" b="1" dirty="0">
              <a:solidFill>
                <a:schemeClr val="bg1"/>
              </a:solidFill>
              <a:latin typeface="+mj-ea"/>
              <a:ea typeface="+mj-ea"/>
            </a:endParaRPr>
          </a:p>
        </p:txBody>
      </p:sp>
      <p:sp>
        <p:nvSpPr>
          <p:cNvPr id="13" name="任意多边形 12"/>
          <p:cNvSpPr/>
          <p:nvPr/>
        </p:nvSpPr>
        <p:spPr>
          <a:xfrm>
            <a:off x="5595600" y="2695694"/>
            <a:ext cx="1676070" cy="838035"/>
          </a:xfrm>
          <a:custGeom>
            <a:avLst/>
            <a:gdLst>
              <a:gd name="connsiteX0" fmla="*/ 0 w 1676070"/>
              <a:gd name="connsiteY0" fmla="*/ 139675 h 838035"/>
              <a:gd name="connsiteX1" fmla="*/ 139675 w 1676070"/>
              <a:gd name="connsiteY1" fmla="*/ 0 h 838035"/>
              <a:gd name="connsiteX2" fmla="*/ 1536395 w 1676070"/>
              <a:gd name="connsiteY2" fmla="*/ 0 h 838035"/>
              <a:gd name="connsiteX3" fmla="*/ 1676070 w 1676070"/>
              <a:gd name="connsiteY3" fmla="*/ 139675 h 838035"/>
              <a:gd name="connsiteX4" fmla="*/ 1676070 w 1676070"/>
              <a:gd name="connsiteY4" fmla="*/ 698360 h 838035"/>
              <a:gd name="connsiteX5" fmla="*/ 1536395 w 1676070"/>
              <a:gd name="connsiteY5" fmla="*/ 838035 h 838035"/>
              <a:gd name="connsiteX6" fmla="*/ 139675 w 1676070"/>
              <a:gd name="connsiteY6" fmla="*/ 838035 h 838035"/>
              <a:gd name="connsiteX7" fmla="*/ 0 w 1676070"/>
              <a:gd name="connsiteY7" fmla="*/ 698360 h 838035"/>
              <a:gd name="connsiteX8" fmla="*/ 0 w 1676070"/>
              <a:gd name="connsiteY8" fmla="*/ 139675 h 83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70" h="838035">
                <a:moveTo>
                  <a:pt x="0" y="139675"/>
                </a:moveTo>
                <a:cubicBezTo>
                  <a:pt x="0" y="62535"/>
                  <a:pt x="62535" y="0"/>
                  <a:pt x="139675" y="0"/>
                </a:cubicBezTo>
                <a:lnTo>
                  <a:pt x="1536395" y="0"/>
                </a:lnTo>
                <a:cubicBezTo>
                  <a:pt x="1613535" y="0"/>
                  <a:pt x="1676070" y="62535"/>
                  <a:pt x="1676070" y="139675"/>
                </a:cubicBezTo>
                <a:lnTo>
                  <a:pt x="1676070" y="698360"/>
                </a:lnTo>
                <a:cubicBezTo>
                  <a:pt x="1676070" y="775500"/>
                  <a:pt x="1613535" y="838035"/>
                  <a:pt x="1536395" y="838035"/>
                </a:cubicBezTo>
                <a:lnTo>
                  <a:pt x="139675" y="838035"/>
                </a:lnTo>
                <a:cubicBezTo>
                  <a:pt x="62535" y="838035"/>
                  <a:pt x="0" y="775500"/>
                  <a:pt x="0" y="698360"/>
                </a:cubicBezTo>
                <a:lnTo>
                  <a:pt x="0" y="139675"/>
                </a:lnTo>
                <a:close/>
              </a:path>
            </a:pathLst>
          </a:custGeom>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9489" tIns="109489" rIns="109489" bIns="109489" numCol="1" spcCol="1270" anchor="ctr" anchorCtr="0">
            <a:noAutofit/>
          </a:bodyPr>
          <a:lstStyle/>
          <a:p>
            <a:pPr lvl="0" algn="ctr" defTabSz="800100">
              <a:lnSpc>
                <a:spcPct val="90000"/>
              </a:lnSpc>
              <a:spcBef>
                <a:spcPct val="0"/>
              </a:spcBef>
              <a:spcAft>
                <a:spcPct val="35000"/>
              </a:spcAft>
            </a:pPr>
            <a:r>
              <a:rPr lang="en-US" altLang="zh-CN" sz="2000" b="1" dirty="0">
                <a:solidFill>
                  <a:schemeClr val="bg1"/>
                </a:solidFill>
                <a:latin typeface="+mj-ea"/>
                <a:ea typeface="+mj-ea"/>
              </a:rPr>
              <a:t>05</a:t>
            </a:r>
            <a:endParaRPr lang="zh-CN" altLang="en-US" sz="2000" b="1" dirty="0">
              <a:solidFill>
                <a:schemeClr val="bg1"/>
              </a:solidFill>
              <a:latin typeface="+mj-ea"/>
              <a:ea typeface="+mj-ea"/>
            </a:endParaRPr>
          </a:p>
        </p:txBody>
      </p:sp>
      <p:sp>
        <p:nvSpPr>
          <p:cNvPr id="3" name="标题 2"/>
          <p:cNvSpPr>
            <a:spLocks noGrp="1"/>
          </p:cNvSpPr>
          <p:nvPr>
            <p:ph type="title"/>
          </p:nvPr>
        </p:nvSpPr>
        <p:spPr/>
        <p:txBody>
          <a:bodyPr/>
          <a:lstStyle/>
          <a:p>
            <a:r>
              <a:rPr lang="zh-CN" altLang="en-US" dirty="0"/>
              <a:t>实验流程</a:t>
            </a:r>
          </a:p>
        </p:txBody>
      </p:sp>
      <p:sp>
        <p:nvSpPr>
          <p:cNvPr id="4" name="日期占位符 3"/>
          <p:cNvSpPr>
            <a:spLocks noGrp="1"/>
          </p:cNvSpPr>
          <p:nvPr>
            <p:ph type="dt" sz="half" idx="21"/>
          </p:nvPr>
        </p:nvSpPr>
        <p:spPr>
          <a:prstGeom prst="rect">
            <a:avLst/>
          </a:prstGeom>
        </p:spPr>
        <p:txBody>
          <a:bodyPr/>
          <a:lstStyle/>
          <a:p>
            <a:fld id="{9A2ED3E9-FD22-4F41-A21A-FA3DB8C7A1FE}" type="datetime2">
              <a:rPr lang="zh-CN" altLang="en-US" smtClean="0">
                <a:solidFill>
                  <a:schemeClr val="bg1"/>
                </a:solidFill>
              </a:rPr>
              <a:t>2022年2月23日</a:t>
            </a:fld>
            <a:endParaRPr lang="zh-CN" altLang="en-US">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14" name="文本框 13"/>
          <p:cNvSpPr txBox="1"/>
          <p:nvPr/>
        </p:nvSpPr>
        <p:spPr>
          <a:xfrm>
            <a:off x="2486755" y="2368860"/>
            <a:ext cx="3745924" cy="2187522"/>
          </a:xfrm>
          <a:prstGeom prst="rect">
            <a:avLst/>
          </a:prstGeom>
          <a:noFill/>
        </p:spPr>
        <p:txBody>
          <a:bodyPr wrap="square" rtlCol="0">
            <a:noAutofit/>
          </a:bodyPr>
          <a:lstStyle/>
          <a:p>
            <a:pPr>
              <a:spcAft>
                <a:spcPts val="1200"/>
              </a:spcAft>
            </a:pPr>
            <a:r>
              <a:rPr lang="zh-CN" altLang="en-US" sz="2000" b="1" dirty="0">
                <a:solidFill>
                  <a:schemeClr val="accent1"/>
                </a:solidFill>
                <a:latin typeface="+mj-ea"/>
                <a:ea typeface="+mj-ea"/>
              </a:rPr>
              <a:t>实验循环流程</a:t>
            </a:r>
            <a:endParaRPr lang="en-US" altLang="zh-CN" b="1" dirty="0">
              <a:solidFill>
                <a:schemeClr val="accent1"/>
              </a:solidFill>
              <a:latin typeface="+mj-ea"/>
              <a:ea typeface="+mj-ea"/>
            </a:endParaRPr>
          </a:p>
          <a:p>
            <a:pPr marL="285750" indent="-285750">
              <a:lnSpc>
                <a:spcPct val="120000"/>
              </a:lnSpc>
              <a:buClr>
                <a:schemeClr val="accent1"/>
              </a:buClr>
              <a:buFont typeface="Wingdings" panose="05000000000000000000" pitchFamily="2" charset="2"/>
              <a:buChar char="u"/>
            </a:pPr>
            <a:r>
              <a:rPr lang="zh-CN" altLang="en-US" dirty="0">
                <a:solidFill>
                  <a:schemeClr val="accent5"/>
                </a:solidFill>
              </a:rPr>
              <a:t>采集标本</a:t>
            </a:r>
          </a:p>
          <a:p>
            <a:pPr marL="285750" indent="-285750">
              <a:lnSpc>
                <a:spcPct val="120000"/>
              </a:lnSpc>
              <a:buClr>
                <a:schemeClr val="accent1"/>
              </a:buClr>
              <a:buFont typeface="Wingdings" panose="05000000000000000000" pitchFamily="2" charset="2"/>
              <a:buChar char="u"/>
            </a:pPr>
            <a:r>
              <a:rPr lang="zh-CN" altLang="en-US" dirty="0">
                <a:solidFill>
                  <a:schemeClr val="accent5"/>
                </a:solidFill>
              </a:rPr>
              <a:t>冷冻液氮研磨</a:t>
            </a:r>
          </a:p>
          <a:p>
            <a:pPr marL="285750" indent="-285750">
              <a:lnSpc>
                <a:spcPct val="120000"/>
              </a:lnSpc>
              <a:buClr>
                <a:schemeClr val="accent1"/>
              </a:buClr>
              <a:buFont typeface="Wingdings" panose="05000000000000000000" pitchFamily="2" charset="2"/>
              <a:buChar char="u"/>
            </a:pPr>
            <a:r>
              <a:rPr lang="en-US" altLang="zh-CN" dirty="0">
                <a:solidFill>
                  <a:schemeClr val="accent5"/>
                </a:solidFill>
              </a:rPr>
              <a:t>DNA</a:t>
            </a:r>
            <a:r>
              <a:rPr lang="zh-CN" altLang="en-US" dirty="0">
                <a:solidFill>
                  <a:schemeClr val="accent5"/>
                </a:solidFill>
              </a:rPr>
              <a:t>提取</a:t>
            </a:r>
          </a:p>
          <a:p>
            <a:pPr marL="285750" indent="-285750">
              <a:lnSpc>
                <a:spcPct val="120000"/>
              </a:lnSpc>
              <a:buClr>
                <a:schemeClr val="accent1"/>
              </a:buClr>
              <a:buFont typeface="Wingdings" panose="05000000000000000000" pitchFamily="2" charset="2"/>
              <a:buChar char="u"/>
            </a:pPr>
            <a:r>
              <a:rPr lang="zh-CN" altLang="en-US" dirty="0">
                <a:solidFill>
                  <a:schemeClr val="accent5"/>
                </a:solidFill>
              </a:rPr>
              <a:t>提出</a:t>
            </a:r>
            <a:endParaRPr lang="en-US" altLang="zh-CN" dirty="0">
              <a:solidFill>
                <a:schemeClr val="accent5"/>
              </a:solidFill>
            </a:endParaRPr>
          </a:p>
          <a:p>
            <a:pPr marL="285750" indent="-285750">
              <a:lnSpc>
                <a:spcPct val="120000"/>
              </a:lnSpc>
              <a:buClr>
                <a:schemeClr val="accent1"/>
              </a:buClr>
              <a:buFont typeface="Wingdings" panose="05000000000000000000" pitchFamily="2" charset="2"/>
              <a:buChar char="u"/>
            </a:pPr>
            <a:r>
              <a:rPr lang="en-US" altLang="zh-CN" dirty="0">
                <a:solidFill>
                  <a:schemeClr val="accent5"/>
                </a:solidFill>
              </a:rPr>
              <a:t>PCR</a:t>
            </a:r>
            <a:r>
              <a:rPr lang="zh-CN" altLang="en-US" dirty="0">
                <a:solidFill>
                  <a:schemeClr val="accent5"/>
                </a:solidFill>
              </a:rPr>
              <a:t>扩增</a:t>
            </a: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3</a:t>
            </a:r>
            <a:r>
              <a:rPr lang="zh-CN" altLang="en-US" dirty="0"/>
              <a:t>个论点页面</a:t>
            </a:r>
          </a:p>
        </p:txBody>
      </p:sp>
      <p:sp>
        <p:nvSpPr>
          <p:cNvPr id="4" name="日期占位符 3"/>
          <p:cNvSpPr>
            <a:spLocks noGrp="1"/>
          </p:cNvSpPr>
          <p:nvPr>
            <p:ph type="dt" sz="half" idx="21"/>
          </p:nvPr>
        </p:nvSpPr>
        <p:spPr>
          <a:prstGeom prst="rect">
            <a:avLst/>
          </a:prstGeom>
        </p:spPr>
        <p:txBody>
          <a:bodyPr/>
          <a:lstStyle/>
          <a:p>
            <a:fld id="{1EBF6213-A65A-4FAE-9C0F-F43B0572CC7C}" type="datetime2">
              <a:rPr lang="zh-CN" altLang="en-US" smtClean="0">
                <a:solidFill>
                  <a:schemeClr val="bg1"/>
                </a:solidFill>
              </a:rPr>
              <a:t>2022年2月23日</a:t>
            </a:fld>
            <a:endParaRPr lang="zh-CN" altLang="en-US">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45" name="矩形 44"/>
          <p:cNvSpPr/>
          <p:nvPr/>
        </p:nvSpPr>
        <p:spPr>
          <a:xfrm>
            <a:off x="407988" y="1295448"/>
            <a:ext cx="11376024" cy="1422496"/>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b" anchorCtr="0">
            <a:noAutofit/>
          </a:bodyPr>
          <a:lstStyle/>
          <a:p>
            <a:r>
              <a:rPr lang="zh-CN" altLang="en-US" dirty="0">
                <a:solidFill>
                  <a:schemeClr val="accent5"/>
                </a:solidFill>
                <a:latin typeface="+mn-ea"/>
              </a:rPr>
              <a:t>截至</a:t>
            </a:r>
            <a:r>
              <a:rPr lang="en-US" altLang="zh-CN" dirty="0">
                <a:solidFill>
                  <a:schemeClr val="accent5"/>
                </a:solidFill>
                <a:latin typeface="+mn-ea"/>
              </a:rPr>
              <a:t>2018</a:t>
            </a:r>
            <a:r>
              <a:rPr lang="zh-CN" altLang="en-US" dirty="0">
                <a:solidFill>
                  <a:schemeClr val="accent5"/>
                </a:solidFill>
                <a:latin typeface="+mn-ea"/>
              </a:rPr>
              <a:t>年</a:t>
            </a:r>
            <a:r>
              <a:rPr lang="en-US" altLang="zh-CN" dirty="0">
                <a:solidFill>
                  <a:schemeClr val="accent5"/>
                </a:solidFill>
                <a:latin typeface="+mn-ea"/>
              </a:rPr>
              <a:t>11</a:t>
            </a:r>
            <a:r>
              <a:rPr lang="zh-CN" altLang="en-US" dirty="0">
                <a:solidFill>
                  <a:schemeClr val="accent5"/>
                </a:solidFill>
                <a:latin typeface="+mn-ea"/>
              </a:rPr>
              <a:t>月，学校占地</a:t>
            </a:r>
            <a:r>
              <a:rPr lang="en-US" altLang="zh-CN" dirty="0">
                <a:solidFill>
                  <a:schemeClr val="accent5"/>
                </a:solidFill>
                <a:latin typeface="+mn-ea"/>
              </a:rPr>
              <a:t>1550</a:t>
            </a:r>
            <a:r>
              <a:rPr lang="zh-CN" altLang="en-US" dirty="0">
                <a:solidFill>
                  <a:schemeClr val="accent5"/>
                </a:solidFill>
                <a:latin typeface="+mn-ea"/>
              </a:rPr>
              <a:t>余亩，校舍面积</a:t>
            </a:r>
            <a:r>
              <a:rPr lang="en-US" altLang="zh-CN" dirty="0">
                <a:solidFill>
                  <a:schemeClr val="accent5"/>
                </a:solidFill>
                <a:latin typeface="+mn-ea"/>
              </a:rPr>
              <a:t>100</a:t>
            </a:r>
            <a:r>
              <a:rPr lang="zh-CN" altLang="en-US" dirty="0">
                <a:solidFill>
                  <a:schemeClr val="accent5"/>
                </a:solidFill>
                <a:latin typeface="+mn-ea"/>
              </a:rPr>
              <a:t>万余平米，馆藏图书</a:t>
            </a:r>
            <a:r>
              <a:rPr lang="en-US" altLang="zh-CN" dirty="0">
                <a:solidFill>
                  <a:schemeClr val="accent5"/>
                </a:solidFill>
                <a:latin typeface="+mn-ea"/>
              </a:rPr>
              <a:t>697</a:t>
            </a:r>
            <a:r>
              <a:rPr lang="zh-CN" altLang="en-US" dirty="0">
                <a:solidFill>
                  <a:schemeClr val="accent5"/>
                </a:solidFill>
                <a:latin typeface="+mn-ea"/>
              </a:rPr>
              <a:t>余册；拥有</a:t>
            </a:r>
            <a:r>
              <a:rPr lang="en-US" altLang="zh-CN" dirty="0">
                <a:solidFill>
                  <a:schemeClr val="accent5"/>
                </a:solidFill>
                <a:latin typeface="+mn-ea"/>
              </a:rPr>
              <a:t>56</a:t>
            </a:r>
            <a:r>
              <a:rPr lang="zh-CN" altLang="en-US" dirty="0">
                <a:solidFill>
                  <a:schemeClr val="accent5"/>
                </a:solidFill>
                <a:latin typeface="+mn-ea"/>
              </a:rPr>
              <a:t>个民族的全日制万博士、硕士、本科、预科等各类学生</a:t>
            </a:r>
            <a:r>
              <a:rPr lang="en-US" altLang="zh-CN" dirty="0">
                <a:solidFill>
                  <a:schemeClr val="accent5"/>
                </a:solidFill>
                <a:latin typeface="+mn-ea"/>
              </a:rPr>
              <a:t>27000</a:t>
            </a:r>
            <a:r>
              <a:rPr lang="zh-CN" altLang="en-US" dirty="0">
                <a:solidFill>
                  <a:schemeClr val="accent5"/>
                </a:solidFill>
                <a:latin typeface="+mn-ea"/>
              </a:rPr>
              <a:t>余人，有教师</a:t>
            </a:r>
            <a:r>
              <a:rPr lang="en-US" altLang="zh-CN" dirty="0">
                <a:solidFill>
                  <a:schemeClr val="accent5"/>
                </a:solidFill>
                <a:latin typeface="+mn-ea"/>
              </a:rPr>
              <a:t>1392</a:t>
            </a:r>
            <a:r>
              <a:rPr lang="zh-CN" altLang="en-US" dirty="0">
                <a:solidFill>
                  <a:schemeClr val="accent5"/>
                </a:solidFill>
                <a:latin typeface="+mn-ea"/>
              </a:rPr>
              <a:t>人</a:t>
            </a:r>
            <a:endParaRPr lang="zh-CN" altLang="en-US" dirty="0">
              <a:latin typeface="+mn-ea"/>
            </a:endParaRPr>
          </a:p>
          <a:p>
            <a:endParaRPr lang="zh-CN" altLang="en-US" dirty="0"/>
          </a:p>
        </p:txBody>
      </p:sp>
      <p:sp>
        <p:nvSpPr>
          <p:cNvPr id="46" name="任意多边形 45"/>
          <p:cNvSpPr/>
          <p:nvPr/>
        </p:nvSpPr>
        <p:spPr>
          <a:xfrm>
            <a:off x="976790" y="1027818"/>
            <a:ext cx="2257513" cy="542510"/>
          </a:xfrm>
          <a:custGeom>
            <a:avLst/>
            <a:gdLst>
              <a:gd name="connsiteX0" fmla="*/ 0 w 7614285"/>
              <a:gd name="connsiteY0" fmla="*/ 186964 h 1121760"/>
              <a:gd name="connsiteX1" fmla="*/ 186964 w 7614285"/>
              <a:gd name="connsiteY1" fmla="*/ 0 h 1121760"/>
              <a:gd name="connsiteX2" fmla="*/ 7427321 w 7614285"/>
              <a:gd name="connsiteY2" fmla="*/ 0 h 1121760"/>
              <a:gd name="connsiteX3" fmla="*/ 7614285 w 7614285"/>
              <a:gd name="connsiteY3" fmla="*/ 186964 h 1121760"/>
              <a:gd name="connsiteX4" fmla="*/ 7614285 w 7614285"/>
              <a:gd name="connsiteY4" fmla="*/ 934796 h 1121760"/>
              <a:gd name="connsiteX5" fmla="*/ 7427321 w 7614285"/>
              <a:gd name="connsiteY5" fmla="*/ 1121760 h 1121760"/>
              <a:gd name="connsiteX6" fmla="*/ 186964 w 7614285"/>
              <a:gd name="connsiteY6" fmla="*/ 1121760 h 1121760"/>
              <a:gd name="connsiteX7" fmla="*/ 0 w 7614285"/>
              <a:gd name="connsiteY7" fmla="*/ 934796 h 1121760"/>
              <a:gd name="connsiteX8" fmla="*/ 0 w 7614285"/>
              <a:gd name="connsiteY8" fmla="*/ 186964 h 112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4285" h="1121760">
                <a:moveTo>
                  <a:pt x="0" y="186964"/>
                </a:moveTo>
                <a:cubicBezTo>
                  <a:pt x="0" y="83707"/>
                  <a:pt x="83707" y="0"/>
                  <a:pt x="186964" y="0"/>
                </a:cubicBezTo>
                <a:lnTo>
                  <a:pt x="7427321" y="0"/>
                </a:lnTo>
                <a:cubicBezTo>
                  <a:pt x="7530578" y="0"/>
                  <a:pt x="7614285" y="83707"/>
                  <a:pt x="7614285" y="186964"/>
                </a:cubicBezTo>
                <a:lnTo>
                  <a:pt x="7614285" y="934796"/>
                </a:lnTo>
                <a:cubicBezTo>
                  <a:pt x="7614285" y="1038053"/>
                  <a:pt x="7530578" y="1121760"/>
                  <a:pt x="7427321" y="1121760"/>
                </a:cubicBezTo>
                <a:lnTo>
                  <a:pt x="186964" y="1121760"/>
                </a:lnTo>
                <a:cubicBezTo>
                  <a:pt x="83707" y="1121760"/>
                  <a:pt x="0" y="1038053"/>
                  <a:pt x="0" y="934796"/>
                </a:cubicBezTo>
                <a:lnTo>
                  <a:pt x="0" y="1869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562" tIns="54760" rIns="342562" bIns="54760" numCol="1" spcCol="1270" anchor="b" anchorCtr="0">
            <a:noAutofit/>
          </a:bodyPr>
          <a:lstStyle/>
          <a:p>
            <a:pPr lvl="0" algn="l" defTabSz="1689100">
              <a:lnSpc>
                <a:spcPct val="90000"/>
              </a:lnSpc>
              <a:spcBef>
                <a:spcPct val="0"/>
              </a:spcBef>
              <a:spcAft>
                <a:spcPct val="35000"/>
              </a:spcAft>
            </a:pPr>
            <a:r>
              <a:rPr lang="zh-CN" altLang="en-US" sz="2400" kern="1200" dirty="0">
                <a:latin typeface="+mj-ea"/>
                <a:ea typeface="+mj-ea"/>
              </a:rPr>
              <a:t>论点</a:t>
            </a:r>
            <a:r>
              <a:rPr lang="en-US" altLang="zh-CN" sz="2400" kern="1200" dirty="0">
                <a:latin typeface="+mj-ea"/>
                <a:ea typeface="+mj-ea"/>
              </a:rPr>
              <a:t>1</a:t>
            </a:r>
            <a:endParaRPr lang="zh-CN" altLang="en-US" sz="2400" kern="1200" dirty="0">
              <a:latin typeface="+mj-ea"/>
              <a:ea typeface="+mj-ea"/>
            </a:endParaRPr>
          </a:p>
        </p:txBody>
      </p:sp>
      <p:sp>
        <p:nvSpPr>
          <p:cNvPr id="47" name="矩形 46"/>
          <p:cNvSpPr/>
          <p:nvPr/>
        </p:nvSpPr>
        <p:spPr>
          <a:xfrm>
            <a:off x="407988" y="3019128"/>
            <a:ext cx="11376024" cy="1422496"/>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b" anchorCtr="0">
            <a:noAutofit/>
          </a:bodyPr>
          <a:lstStyle/>
          <a:p>
            <a:r>
              <a:rPr lang="zh-CN" altLang="en-US" dirty="0">
                <a:solidFill>
                  <a:schemeClr val="accent5"/>
                </a:solidFill>
                <a:latin typeface="+mn-ea"/>
              </a:rPr>
              <a:t>截至</a:t>
            </a:r>
            <a:r>
              <a:rPr lang="en-US" altLang="zh-CN" dirty="0">
                <a:solidFill>
                  <a:schemeClr val="accent5"/>
                </a:solidFill>
                <a:latin typeface="+mn-ea"/>
              </a:rPr>
              <a:t>2018</a:t>
            </a:r>
            <a:r>
              <a:rPr lang="zh-CN" altLang="en-US" dirty="0">
                <a:solidFill>
                  <a:schemeClr val="accent5"/>
                </a:solidFill>
                <a:latin typeface="+mn-ea"/>
              </a:rPr>
              <a:t>年</a:t>
            </a:r>
            <a:r>
              <a:rPr lang="en-US" altLang="zh-CN" dirty="0">
                <a:solidFill>
                  <a:schemeClr val="accent5"/>
                </a:solidFill>
                <a:latin typeface="+mn-ea"/>
              </a:rPr>
              <a:t>11</a:t>
            </a:r>
            <a:r>
              <a:rPr lang="zh-CN" altLang="en-US" dirty="0">
                <a:solidFill>
                  <a:schemeClr val="accent5"/>
                </a:solidFill>
                <a:latin typeface="+mn-ea"/>
              </a:rPr>
              <a:t>月，学校占地</a:t>
            </a:r>
            <a:r>
              <a:rPr lang="en-US" altLang="zh-CN" dirty="0">
                <a:solidFill>
                  <a:schemeClr val="accent5"/>
                </a:solidFill>
                <a:latin typeface="+mn-ea"/>
              </a:rPr>
              <a:t>1550</a:t>
            </a:r>
            <a:r>
              <a:rPr lang="zh-CN" altLang="en-US" dirty="0">
                <a:solidFill>
                  <a:schemeClr val="accent5"/>
                </a:solidFill>
                <a:latin typeface="+mn-ea"/>
              </a:rPr>
              <a:t>余亩，校舍面积</a:t>
            </a:r>
            <a:r>
              <a:rPr lang="en-US" altLang="zh-CN" dirty="0">
                <a:solidFill>
                  <a:schemeClr val="accent5"/>
                </a:solidFill>
                <a:latin typeface="+mn-ea"/>
              </a:rPr>
              <a:t>100</a:t>
            </a:r>
            <a:r>
              <a:rPr lang="zh-CN" altLang="en-US" dirty="0">
                <a:solidFill>
                  <a:schemeClr val="accent5"/>
                </a:solidFill>
                <a:latin typeface="+mn-ea"/>
              </a:rPr>
              <a:t>万余平米，馆藏图书</a:t>
            </a:r>
            <a:r>
              <a:rPr lang="en-US" altLang="zh-CN" dirty="0">
                <a:solidFill>
                  <a:schemeClr val="accent5"/>
                </a:solidFill>
                <a:latin typeface="+mn-ea"/>
              </a:rPr>
              <a:t>697</a:t>
            </a:r>
            <a:r>
              <a:rPr lang="zh-CN" altLang="en-US" dirty="0">
                <a:solidFill>
                  <a:schemeClr val="accent5"/>
                </a:solidFill>
                <a:latin typeface="+mn-ea"/>
              </a:rPr>
              <a:t>余册；拥有</a:t>
            </a:r>
            <a:r>
              <a:rPr lang="en-US" altLang="zh-CN" dirty="0">
                <a:solidFill>
                  <a:schemeClr val="accent5"/>
                </a:solidFill>
                <a:latin typeface="+mn-ea"/>
              </a:rPr>
              <a:t>56</a:t>
            </a:r>
            <a:r>
              <a:rPr lang="zh-CN" altLang="en-US" dirty="0">
                <a:solidFill>
                  <a:schemeClr val="accent5"/>
                </a:solidFill>
                <a:latin typeface="+mn-ea"/>
              </a:rPr>
              <a:t>个民族的全日制万博士、硕士、本科、预科等各类学生</a:t>
            </a:r>
            <a:r>
              <a:rPr lang="en-US" altLang="zh-CN" dirty="0">
                <a:solidFill>
                  <a:schemeClr val="accent5"/>
                </a:solidFill>
                <a:latin typeface="+mn-ea"/>
              </a:rPr>
              <a:t>27000</a:t>
            </a:r>
            <a:r>
              <a:rPr lang="zh-CN" altLang="en-US" dirty="0">
                <a:solidFill>
                  <a:schemeClr val="accent5"/>
                </a:solidFill>
                <a:latin typeface="+mn-ea"/>
              </a:rPr>
              <a:t>余人，有教师</a:t>
            </a:r>
            <a:r>
              <a:rPr lang="en-US" altLang="zh-CN" dirty="0">
                <a:solidFill>
                  <a:schemeClr val="accent5"/>
                </a:solidFill>
                <a:latin typeface="+mn-ea"/>
              </a:rPr>
              <a:t>1392</a:t>
            </a:r>
            <a:r>
              <a:rPr lang="zh-CN" altLang="en-US" dirty="0">
                <a:solidFill>
                  <a:schemeClr val="accent5"/>
                </a:solidFill>
                <a:latin typeface="+mn-ea"/>
              </a:rPr>
              <a:t>人</a:t>
            </a:r>
            <a:endParaRPr lang="zh-CN" altLang="en-US" dirty="0">
              <a:latin typeface="+mn-ea"/>
            </a:endParaRPr>
          </a:p>
          <a:p>
            <a:endParaRPr lang="zh-CN" altLang="en-US" dirty="0"/>
          </a:p>
        </p:txBody>
      </p:sp>
      <p:sp>
        <p:nvSpPr>
          <p:cNvPr id="48" name="任意多边形 47"/>
          <p:cNvSpPr/>
          <p:nvPr/>
        </p:nvSpPr>
        <p:spPr>
          <a:xfrm>
            <a:off x="976790" y="2751498"/>
            <a:ext cx="2257513" cy="542510"/>
          </a:xfrm>
          <a:custGeom>
            <a:avLst/>
            <a:gdLst>
              <a:gd name="connsiteX0" fmla="*/ 0 w 7614285"/>
              <a:gd name="connsiteY0" fmla="*/ 186964 h 1121760"/>
              <a:gd name="connsiteX1" fmla="*/ 186964 w 7614285"/>
              <a:gd name="connsiteY1" fmla="*/ 0 h 1121760"/>
              <a:gd name="connsiteX2" fmla="*/ 7427321 w 7614285"/>
              <a:gd name="connsiteY2" fmla="*/ 0 h 1121760"/>
              <a:gd name="connsiteX3" fmla="*/ 7614285 w 7614285"/>
              <a:gd name="connsiteY3" fmla="*/ 186964 h 1121760"/>
              <a:gd name="connsiteX4" fmla="*/ 7614285 w 7614285"/>
              <a:gd name="connsiteY4" fmla="*/ 934796 h 1121760"/>
              <a:gd name="connsiteX5" fmla="*/ 7427321 w 7614285"/>
              <a:gd name="connsiteY5" fmla="*/ 1121760 h 1121760"/>
              <a:gd name="connsiteX6" fmla="*/ 186964 w 7614285"/>
              <a:gd name="connsiteY6" fmla="*/ 1121760 h 1121760"/>
              <a:gd name="connsiteX7" fmla="*/ 0 w 7614285"/>
              <a:gd name="connsiteY7" fmla="*/ 934796 h 1121760"/>
              <a:gd name="connsiteX8" fmla="*/ 0 w 7614285"/>
              <a:gd name="connsiteY8" fmla="*/ 186964 h 112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4285" h="1121760">
                <a:moveTo>
                  <a:pt x="0" y="186964"/>
                </a:moveTo>
                <a:cubicBezTo>
                  <a:pt x="0" y="83707"/>
                  <a:pt x="83707" y="0"/>
                  <a:pt x="186964" y="0"/>
                </a:cubicBezTo>
                <a:lnTo>
                  <a:pt x="7427321" y="0"/>
                </a:lnTo>
                <a:cubicBezTo>
                  <a:pt x="7530578" y="0"/>
                  <a:pt x="7614285" y="83707"/>
                  <a:pt x="7614285" y="186964"/>
                </a:cubicBezTo>
                <a:lnTo>
                  <a:pt x="7614285" y="934796"/>
                </a:lnTo>
                <a:cubicBezTo>
                  <a:pt x="7614285" y="1038053"/>
                  <a:pt x="7530578" y="1121760"/>
                  <a:pt x="7427321" y="1121760"/>
                </a:cubicBezTo>
                <a:lnTo>
                  <a:pt x="186964" y="1121760"/>
                </a:lnTo>
                <a:cubicBezTo>
                  <a:pt x="83707" y="1121760"/>
                  <a:pt x="0" y="1038053"/>
                  <a:pt x="0" y="934796"/>
                </a:cubicBezTo>
                <a:lnTo>
                  <a:pt x="0" y="1869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562" tIns="54760" rIns="342562" bIns="54760" numCol="1" spcCol="1270" anchor="b" anchorCtr="0">
            <a:noAutofit/>
          </a:bodyPr>
          <a:lstStyle/>
          <a:p>
            <a:pPr defTabSz="1689100">
              <a:lnSpc>
                <a:spcPct val="90000"/>
              </a:lnSpc>
              <a:spcBef>
                <a:spcPct val="0"/>
              </a:spcBef>
              <a:spcAft>
                <a:spcPct val="35000"/>
              </a:spcAft>
            </a:pPr>
            <a:r>
              <a:rPr lang="zh-CN" altLang="en-US" sz="2400" dirty="0">
                <a:latin typeface="+mj-ea"/>
                <a:ea typeface="+mj-ea"/>
              </a:rPr>
              <a:t>论点</a:t>
            </a:r>
            <a:r>
              <a:rPr lang="en-US" altLang="zh-CN" sz="2400" dirty="0">
                <a:latin typeface="+mj-ea"/>
                <a:ea typeface="+mj-ea"/>
              </a:rPr>
              <a:t>2</a:t>
            </a:r>
            <a:endParaRPr lang="zh-CN" altLang="en-US" sz="2400" dirty="0">
              <a:latin typeface="+mj-ea"/>
              <a:ea typeface="+mj-ea"/>
            </a:endParaRPr>
          </a:p>
        </p:txBody>
      </p:sp>
      <p:sp>
        <p:nvSpPr>
          <p:cNvPr id="49" name="矩形 48"/>
          <p:cNvSpPr/>
          <p:nvPr/>
        </p:nvSpPr>
        <p:spPr>
          <a:xfrm>
            <a:off x="407988" y="4742808"/>
            <a:ext cx="11376024" cy="1422496"/>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b" anchorCtr="0">
            <a:noAutofit/>
          </a:bodyPr>
          <a:lstStyle/>
          <a:p>
            <a:r>
              <a:rPr lang="zh-CN" altLang="en-US" dirty="0">
                <a:solidFill>
                  <a:schemeClr val="accent5"/>
                </a:solidFill>
                <a:latin typeface="+mn-ea"/>
              </a:rPr>
              <a:t>截至</a:t>
            </a:r>
            <a:r>
              <a:rPr lang="en-US" altLang="zh-CN" dirty="0">
                <a:solidFill>
                  <a:schemeClr val="accent5"/>
                </a:solidFill>
                <a:latin typeface="+mn-ea"/>
              </a:rPr>
              <a:t>2018</a:t>
            </a:r>
            <a:r>
              <a:rPr lang="zh-CN" altLang="en-US" dirty="0">
                <a:solidFill>
                  <a:schemeClr val="accent5"/>
                </a:solidFill>
                <a:latin typeface="+mn-ea"/>
              </a:rPr>
              <a:t>年</a:t>
            </a:r>
            <a:r>
              <a:rPr lang="en-US" altLang="zh-CN" dirty="0">
                <a:solidFill>
                  <a:schemeClr val="accent5"/>
                </a:solidFill>
                <a:latin typeface="+mn-ea"/>
              </a:rPr>
              <a:t>11</a:t>
            </a:r>
            <a:r>
              <a:rPr lang="zh-CN" altLang="en-US" dirty="0">
                <a:solidFill>
                  <a:schemeClr val="accent5"/>
                </a:solidFill>
                <a:latin typeface="+mn-ea"/>
              </a:rPr>
              <a:t>月，学校占地</a:t>
            </a:r>
            <a:r>
              <a:rPr lang="en-US" altLang="zh-CN" dirty="0">
                <a:solidFill>
                  <a:schemeClr val="accent5"/>
                </a:solidFill>
                <a:latin typeface="+mn-ea"/>
              </a:rPr>
              <a:t>1550</a:t>
            </a:r>
            <a:r>
              <a:rPr lang="zh-CN" altLang="en-US" dirty="0">
                <a:solidFill>
                  <a:schemeClr val="accent5"/>
                </a:solidFill>
                <a:latin typeface="+mn-ea"/>
              </a:rPr>
              <a:t>余亩，校舍面积</a:t>
            </a:r>
            <a:r>
              <a:rPr lang="en-US" altLang="zh-CN" dirty="0">
                <a:solidFill>
                  <a:schemeClr val="accent5"/>
                </a:solidFill>
                <a:latin typeface="+mn-ea"/>
              </a:rPr>
              <a:t>100</a:t>
            </a:r>
            <a:r>
              <a:rPr lang="zh-CN" altLang="en-US" dirty="0">
                <a:solidFill>
                  <a:schemeClr val="accent5"/>
                </a:solidFill>
                <a:latin typeface="+mn-ea"/>
              </a:rPr>
              <a:t>万余平米，馆藏图书</a:t>
            </a:r>
            <a:r>
              <a:rPr lang="en-US" altLang="zh-CN" dirty="0">
                <a:solidFill>
                  <a:schemeClr val="accent5"/>
                </a:solidFill>
                <a:latin typeface="+mn-ea"/>
              </a:rPr>
              <a:t>697</a:t>
            </a:r>
            <a:r>
              <a:rPr lang="zh-CN" altLang="en-US" dirty="0">
                <a:solidFill>
                  <a:schemeClr val="accent5"/>
                </a:solidFill>
                <a:latin typeface="+mn-ea"/>
              </a:rPr>
              <a:t>余册；拥有</a:t>
            </a:r>
            <a:r>
              <a:rPr lang="en-US" altLang="zh-CN" dirty="0">
                <a:solidFill>
                  <a:schemeClr val="accent5"/>
                </a:solidFill>
                <a:latin typeface="+mn-ea"/>
              </a:rPr>
              <a:t>56</a:t>
            </a:r>
            <a:r>
              <a:rPr lang="zh-CN" altLang="en-US" dirty="0">
                <a:solidFill>
                  <a:schemeClr val="accent5"/>
                </a:solidFill>
                <a:latin typeface="+mn-ea"/>
              </a:rPr>
              <a:t>个民族的全日制万博士、硕士、本科、预科等各类学生</a:t>
            </a:r>
            <a:r>
              <a:rPr lang="en-US" altLang="zh-CN" dirty="0">
                <a:solidFill>
                  <a:schemeClr val="accent5"/>
                </a:solidFill>
                <a:latin typeface="+mn-ea"/>
              </a:rPr>
              <a:t>27000</a:t>
            </a:r>
            <a:r>
              <a:rPr lang="zh-CN" altLang="en-US" dirty="0">
                <a:solidFill>
                  <a:schemeClr val="accent5"/>
                </a:solidFill>
                <a:latin typeface="+mn-ea"/>
              </a:rPr>
              <a:t>余人，有教师</a:t>
            </a:r>
            <a:r>
              <a:rPr lang="en-US" altLang="zh-CN" dirty="0">
                <a:solidFill>
                  <a:schemeClr val="accent5"/>
                </a:solidFill>
                <a:latin typeface="+mn-ea"/>
              </a:rPr>
              <a:t>1392</a:t>
            </a:r>
            <a:r>
              <a:rPr lang="zh-CN" altLang="en-US" dirty="0">
                <a:solidFill>
                  <a:schemeClr val="accent5"/>
                </a:solidFill>
                <a:latin typeface="+mn-ea"/>
              </a:rPr>
              <a:t>人</a:t>
            </a:r>
            <a:endParaRPr lang="zh-CN" altLang="en-US" dirty="0">
              <a:latin typeface="+mn-ea"/>
            </a:endParaRPr>
          </a:p>
          <a:p>
            <a:endParaRPr lang="zh-CN" altLang="en-US" dirty="0"/>
          </a:p>
        </p:txBody>
      </p:sp>
      <p:sp>
        <p:nvSpPr>
          <p:cNvPr id="50" name="任意多边形 49"/>
          <p:cNvSpPr/>
          <p:nvPr/>
        </p:nvSpPr>
        <p:spPr>
          <a:xfrm>
            <a:off x="976790" y="4475178"/>
            <a:ext cx="2257513" cy="542510"/>
          </a:xfrm>
          <a:custGeom>
            <a:avLst/>
            <a:gdLst>
              <a:gd name="connsiteX0" fmla="*/ 0 w 7614285"/>
              <a:gd name="connsiteY0" fmla="*/ 186964 h 1121760"/>
              <a:gd name="connsiteX1" fmla="*/ 186964 w 7614285"/>
              <a:gd name="connsiteY1" fmla="*/ 0 h 1121760"/>
              <a:gd name="connsiteX2" fmla="*/ 7427321 w 7614285"/>
              <a:gd name="connsiteY2" fmla="*/ 0 h 1121760"/>
              <a:gd name="connsiteX3" fmla="*/ 7614285 w 7614285"/>
              <a:gd name="connsiteY3" fmla="*/ 186964 h 1121760"/>
              <a:gd name="connsiteX4" fmla="*/ 7614285 w 7614285"/>
              <a:gd name="connsiteY4" fmla="*/ 934796 h 1121760"/>
              <a:gd name="connsiteX5" fmla="*/ 7427321 w 7614285"/>
              <a:gd name="connsiteY5" fmla="*/ 1121760 h 1121760"/>
              <a:gd name="connsiteX6" fmla="*/ 186964 w 7614285"/>
              <a:gd name="connsiteY6" fmla="*/ 1121760 h 1121760"/>
              <a:gd name="connsiteX7" fmla="*/ 0 w 7614285"/>
              <a:gd name="connsiteY7" fmla="*/ 934796 h 1121760"/>
              <a:gd name="connsiteX8" fmla="*/ 0 w 7614285"/>
              <a:gd name="connsiteY8" fmla="*/ 186964 h 112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4285" h="1121760">
                <a:moveTo>
                  <a:pt x="0" y="186964"/>
                </a:moveTo>
                <a:cubicBezTo>
                  <a:pt x="0" y="83707"/>
                  <a:pt x="83707" y="0"/>
                  <a:pt x="186964" y="0"/>
                </a:cubicBezTo>
                <a:lnTo>
                  <a:pt x="7427321" y="0"/>
                </a:lnTo>
                <a:cubicBezTo>
                  <a:pt x="7530578" y="0"/>
                  <a:pt x="7614285" y="83707"/>
                  <a:pt x="7614285" y="186964"/>
                </a:cubicBezTo>
                <a:lnTo>
                  <a:pt x="7614285" y="934796"/>
                </a:lnTo>
                <a:cubicBezTo>
                  <a:pt x="7614285" y="1038053"/>
                  <a:pt x="7530578" y="1121760"/>
                  <a:pt x="7427321" y="1121760"/>
                </a:cubicBezTo>
                <a:lnTo>
                  <a:pt x="186964" y="1121760"/>
                </a:lnTo>
                <a:cubicBezTo>
                  <a:pt x="83707" y="1121760"/>
                  <a:pt x="0" y="1038053"/>
                  <a:pt x="0" y="934796"/>
                </a:cubicBezTo>
                <a:lnTo>
                  <a:pt x="0" y="1869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562" tIns="54760" rIns="342562" bIns="54760" numCol="1" spcCol="1270" anchor="b" anchorCtr="0">
            <a:noAutofit/>
          </a:bodyPr>
          <a:lstStyle/>
          <a:p>
            <a:pPr defTabSz="1689100">
              <a:lnSpc>
                <a:spcPct val="90000"/>
              </a:lnSpc>
              <a:spcBef>
                <a:spcPct val="0"/>
              </a:spcBef>
              <a:spcAft>
                <a:spcPct val="35000"/>
              </a:spcAft>
            </a:pPr>
            <a:r>
              <a:rPr lang="zh-CN" altLang="en-US" sz="2400" dirty="0">
                <a:latin typeface="+mj-ea"/>
                <a:ea typeface="+mj-ea"/>
              </a:rPr>
              <a:t>论点</a:t>
            </a:r>
            <a:r>
              <a:rPr lang="en-US" altLang="zh-CN" sz="2400" dirty="0">
                <a:latin typeface="+mj-ea"/>
                <a:ea typeface="+mj-ea"/>
              </a:rPr>
              <a:t>3</a:t>
            </a:r>
            <a:endParaRPr lang="zh-CN" altLang="en-US" sz="2400" dirty="0">
              <a:latin typeface="+mj-ea"/>
              <a:ea typeface="+mj-ea"/>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等腰三角形 52"/>
          <p:cNvSpPr/>
          <p:nvPr/>
        </p:nvSpPr>
        <p:spPr>
          <a:xfrm>
            <a:off x="442913" y="1805485"/>
            <a:ext cx="4212230" cy="4212230"/>
          </a:xfrm>
          <a:prstGeom prst="triangle">
            <a:avLst/>
          </a:prstGeom>
          <a:solidFill>
            <a:schemeClr val="accent1">
              <a:hueOff val="0"/>
              <a:satOff val="0"/>
              <a:lumOff val="0"/>
              <a:alpha val="83000"/>
            </a:schemeClr>
          </a:solidFill>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任意多边形 53"/>
          <p:cNvSpPr/>
          <p:nvPr/>
        </p:nvSpPr>
        <p:spPr>
          <a:xfrm>
            <a:off x="2549028" y="1730950"/>
            <a:ext cx="2737949" cy="598926"/>
          </a:xfrm>
          <a:custGeom>
            <a:avLst/>
            <a:gdLst>
              <a:gd name="connsiteX0" fmla="*/ 0 w 3254533"/>
              <a:gd name="connsiteY0" fmla="*/ 118657 h 711929"/>
              <a:gd name="connsiteX1" fmla="*/ 118657 w 3254533"/>
              <a:gd name="connsiteY1" fmla="*/ 0 h 711929"/>
              <a:gd name="connsiteX2" fmla="*/ 3135876 w 3254533"/>
              <a:gd name="connsiteY2" fmla="*/ 0 h 711929"/>
              <a:gd name="connsiteX3" fmla="*/ 3254533 w 3254533"/>
              <a:gd name="connsiteY3" fmla="*/ 118657 h 711929"/>
              <a:gd name="connsiteX4" fmla="*/ 3254533 w 3254533"/>
              <a:gd name="connsiteY4" fmla="*/ 593272 h 711929"/>
              <a:gd name="connsiteX5" fmla="*/ 3135876 w 3254533"/>
              <a:gd name="connsiteY5" fmla="*/ 711929 h 711929"/>
              <a:gd name="connsiteX6" fmla="*/ 118657 w 3254533"/>
              <a:gd name="connsiteY6" fmla="*/ 711929 h 711929"/>
              <a:gd name="connsiteX7" fmla="*/ 0 w 3254533"/>
              <a:gd name="connsiteY7" fmla="*/ 593272 h 711929"/>
              <a:gd name="connsiteX8" fmla="*/ 0 w 3254533"/>
              <a:gd name="connsiteY8" fmla="*/ 118657 h 71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533" h="711929">
                <a:moveTo>
                  <a:pt x="0" y="118657"/>
                </a:moveTo>
                <a:cubicBezTo>
                  <a:pt x="0" y="53125"/>
                  <a:pt x="53125" y="0"/>
                  <a:pt x="118657" y="0"/>
                </a:cubicBezTo>
                <a:lnTo>
                  <a:pt x="3135876" y="0"/>
                </a:lnTo>
                <a:cubicBezTo>
                  <a:pt x="3201408" y="0"/>
                  <a:pt x="3254533" y="53125"/>
                  <a:pt x="3254533" y="118657"/>
                </a:cubicBezTo>
                <a:lnTo>
                  <a:pt x="3254533" y="593272"/>
                </a:lnTo>
                <a:cubicBezTo>
                  <a:pt x="3254533" y="658804"/>
                  <a:pt x="3201408" y="711929"/>
                  <a:pt x="3135876" y="711929"/>
                </a:cubicBezTo>
                <a:lnTo>
                  <a:pt x="118657" y="711929"/>
                </a:lnTo>
                <a:cubicBezTo>
                  <a:pt x="53125" y="711929"/>
                  <a:pt x="0" y="658804"/>
                  <a:pt x="0" y="593272"/>
                </a:cubicBezTo>
                <a:lnTo>
                  <a:pt x="0" y="118657"/>
                </a:lnTo>
                <a:close/>
              </a:path>
            </a:pathLst>
          </a:custGeom>
          <a:solidFill>
            <a:schemeClr val="accent3">
              <a:lumMod val="60000"/>
              <a:lumOff val="40000"/>
              <a:alpha val="90000"/>
            </a:schemeClr>
          </a:solidFill>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4764" tIns="114764" rIns="114764" bIns="114764" numCol="1" spcCol="1270" anchor="ctr" anchorCtr="0">
            <a:noAutofit/>
          </a:bodyPr>
          <a:lstStyle/>
          <a:p>
            <a:pPr lvl="0" algn="ctr" defTabSz="933450">
              <a:lnSpc>
                <a:spcPct val="90000"/>
              </a:lnSpc>
              <a:spcBef>
                <a:spcPct val="0"/>
              </a:spcBef>
              <a:spcAft>
                <a:spcPct val="35000"/>
              </a:spcAft>
            </a:pPr>
            <a:r>
              <a:rPr lang="zh-CN" altLang="en-US" b="1" kern="1200" dirty="0"/>
              <a:t>自我实现</a:t>
            </a:r>
          </a:p>
        </p:txBody>
      </p:sp>
      <p:sp>
        <p:nvSpPr>
          <p:cNvPr id="55" name="任意多边形 54"/>
          <p:cNvSpPr/>
          <p:nvPr/>
        </p:nvSpPr>
        <p:spPr>
          <a:xfrm>
            <a:off x="2549028" y="2605583"/>
            <a:ext cx="2737949" cy="598926"/>
          </a:xfrm>
          <a:custGeom>
            <a:avLst/>
            <a:gdLst>
              <a:gd name="connsiteX0" fmla="*/ 0 w 3254533"/>
              <a:gd name="connsiteY0" fmla="*/ 118657 h 711929"/>
              <a:gd name="connsiteX1" fmla="*/ 118657 w 3254533"/>
              <a:gd name="connsiteY1" fmla="*/ 0 h 711929"/>
              <a:gd name="connsiteX2" fmla="*/ 3135876 w 3254533"/>
              <a:gd name="connsiteY2" fmla="*/ 0 h 711929"/>
              <a:gd name="connsiteX3" fmla="*/ 3254533 w 3254533"/>
              <a:gd name="connsiteY3" fmla="*/ 118657 h 711929"/>
              <a:gd name="connsiteX4" fmla="*/ 3254533 w 3254533"/>
              <a:gd name="connsiteY4" fmla="*/ 593272 h 711929"/>
              <a:gd name="connsiteX5" fmla="*/ 3135876 w 3254533"/>
              <a:gd name="connsiteY5" fmla="*/ 711929 h 711929"/>
              <a:gd name="connsiteX6" fmla="*/ 118657 w 3254533"/>
              <a:gd name="connsiteY6" fmla="*/ 711929 h 711929"/>
              <a:gd name="connsiteX7" fmla="*/ 0 w 3254533"/>
              <a:gd name="connsiteY7" fmla="*/ 593272 h 711929"/>
              <a:gd name="connsiteX8" fmla="*/ 0 w 3254533"/>
              <a:gd name="connsiteY8" fmla="*/ 118657 h 71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533" h="711929">
                <a:moveTo>
                  <a:pt x="0" y="118657"/>
                </a:moveTo>
                <a:cubicBezTo>
                  <a:pt x="0" y="53125"/>
                  <a:pt x="53125" y="0"/>
                  <a:pt x="118657" y="0"/>
                </a:cubicBezTo>
                <a:lnTo>
                  <a:pt x="3135876" y="0"/>
                </a:lnTo>
                <a:cubicBezTo>
                  <a:pt x="3201408" y="0"/>
                  <a:pt x="3254533" y="53125"/>
                  <a:pt x="3254533" y="118657"/>
                </a:cubicBezTo>
                <a:lnTo>
                  <a:pt x="3254533" y="593272"/>
                </a:lnTo>
                <a:cubicBezTo>
                  <a:pt x="3254533" y="658804"/>
                  <a:pt x="3201408" y="711929"/>
                  <a:pt x="3135876" y="711929"/>
                </a:cubicBezTo>
                <a:lnTo>
                  <a:pt x="118657" y="711929"/>
                </a:lnTo>
                <a:cubicBezTo>
                  <a:pt x="53125" y="711929"/>
                  <a:pt x="0" y="658804"/>
                  <a:pt x="0" y="593272"/>
                </a:cubicBezTo>
                <a:lnTo>
                  <a:pt x="0" y="118657"/>
                </a:lnTo>
                <a:close/>
              </a:path>
            </a:pathLst>
          </a:custGeom>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4764" tIns="114764" rIns="114764" bIns="114764" numCol="1" spcCol="1270" anchor="ctr" anchorCtr="0">
            <a:noAutofit/>
          </a:bodyPr>
          <a:lstStyle/>
          <a:p>
            <a:pPr lvl="0" algn="ctr" defTabSz="933450">
              <a:lnSpc>
                <a:spcPct val="90000"/>
              </a:lnSpc>
              <a:spcBef>
                <a:spcPct val="0"/>
              </a:spcBef>
              <a:spcAft>
                <a:spcPct val="35000"/>
              </a:spcAft>
            </a:pPr>
            <a:r>
              <a:rPr lang="zh-CN" altLang="en-US" b="1" kern="1200" dirty="0"/>
              <a:t>尊重需求</a:t>
            </a:r>
          </a:p>
        </p:txBody>
      </p:sp>
      <p:sp>
        <p:nvSpPr>
          <p:cNvPr id="56" name="任意多边形 55"/>
          <p:cNvSpPr/>
          <p:nvPr/>
        </p:nvSpPr>
        <p:spPr>
          <a:xfrm>
            <a:off x="2549028" y="3480216"/>
            <a:ext cx="2737949" cy="598926"/>
          </a:xfrm>
          <a:custGeom>
            <a:avLst/>
            <a:gdLst>
              <a:gd name="connsiteX0" fmla="*/ 0 w 3254533"/>
              <a:gd name="connsiteY0" fmla="*/ 118657 h 711929"/>
              <a:gd name="connsiteX1" fmla="*/ 118657 w 3254533"/>
              <a:gd name="connsiteY1" fmla="*/ 0 h 711929"/>
              <a:gd name="connsiteX2" fmla="*/ 3135876 w 3254533"/>
              <a:gd name="connsiteY2" fmla="*/ 0 h 711929"/>
              <a:gd name="connsiteX3" fmla="*/ 3254533 w 3254533"/>
              <a:gd name="connsiteY3" fmla="*/ 118657 h 711929"/>
              <a:gd name="connsiteX4" fmla="*/ 3254533 w 3254533"/>
              <a:gd name="connsiteY4" fmla="*/ 593272 h 711929"/>
              <a:gd name="connsiteX5" fmla="*/ 3135876 w 3254533"/>
              <a:gd name="connsiteY5" fmla="*/ 711929 h 711929"/>
              <a:gd name="connsiteX6" fmla="*/ 118657 w 3254533"/>
              <a:gd name="connsiteY6" fmla="*/ 711929 h 711929"/>
              <a:gd name="connsiteX7" fmla="*/ 0 w 3254533"/>
              <a:gd name="connsiteY7" fmla="*/ 593272 h 711929"/>
              <a:gd name="connsiteX8" fmla="*/ 0 w 3254533"/>
              <a:gd name="connsiteY8" fmla="*/ 118657 h 71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533" h="711929">
                <a:moveTo>
                  <a:pt x="0" y="118657"/>
                </a:moveTo>
                <a:cubicBezTo>
                  <a:pt x="0" y="53125"/>
                  <a:pt x="53125" y="0"/>
                  <a:pt x="118657" y="0"/>
                </a:cubicBezTo>
                <a:lnTo>
                  <a:pt x="3135876" y="0"/>
                </a:lnTo>
                <a:cubicBezTo>
                  <a:pt x="3201408" y="0"/>
                  <a:pt x="3254533" y="53125"/>
                  <a:pt x="3254533" y="118657"/>
                </a:cubicBezTo>
                <a:lnTo>
                  <a:pt x="3254533" y="593272"/>
                </a:lnTo>
                <a:cubicBezTo>
                  <a:pt x="3254533" y="658804"/>
                  <a:pt x="3201408" y="711929"/>
                  <a:pt x="3135876" y="711929"/>
                </a:cubicBezTo>
                <a:lnTo>
                  <a:pt x="118657" y="711929"/>
                </a:lnTo>
                <a:cubicBezTo>
                  <a:pt x="53125" y="711929"/>
                  <a:pt x="0" y="658804"/>
                  <a:pt x="0" y="593272"/>
                </a:cubicBezTo>
                <a:lnTo>
                  <a:pt x="0" y="118657"/>
                </a:lnTo>
                <a:close/>
              </a:path>
            </a:pathLst>
          </a:custGeom>
          <a:solidFill>
            <a:schemeClr val="accent3">
              <a:lumMod val="60000"/>
              <a:lumOff val="40000"/>
              <a:alpha val="90000"/>
            </a:schemeClr>
          </a:solidFill>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4764" tIns="114764" rIns="114764" bIns="114764" numCol="1" spcCol="1270" anchor="ctr" anchorCtr="0">
            <a:noAutofit/>
          </a:bodyPr>
          <a:lstStyle/>
          <a:p>
            <a:pPr lvl="0" algn="ctr" defTabSz="933450">
              <a:lnSpc>
                <a:spcPct val="90000"/>
              </a:lnSpc>
              <a:spcBef>
                <a:spcPct val="0"/>
              </a:spcBef>
              <a:spcAft>
                <a:spcPct val="35000"/>
              </a:spcAft>
            </a:pPr>
            <a:r>
              <a:rPr lang="zh-CN" altLang="en-US" b="1" kern="1200" dirty="0"/>
              <a:t>社交需求</a:t>
            </a:r>
          </a:p>
        </p:txBody>
      </p:sp>
      <p:sp>
        <p:nvSpPr>
          <p:cNvPr id="57" name="任意多边形 56"/>
          <p:cNvSpPr/>
          <p:nvPr/>
        </p:nvSpPr>
        <p:spPr>
          <a:xfrm>
            <a:off x="2549028" y="4354850"/>
            <a:ext cx="2737949" cy="598926"/>
          </a:xfrm>
          <a:custGeom>
            <a:avLst/>
            <a:gdLst>
              <a:gd name="connsiteX0" fmla="*/ 0 w 3254533"/>
              <a:gd name="connsiteY0" fmla="*/ 118657 h 711929"/>
              <a:gd name="connsiteX1" fmla="*/ 118657 w 3254533"/>
              <a:gd name="connsiteY1" fmla="*/ 0 h 711929"/>
              <a:gd name="connsiteX2" fmla="*/ 3135876 w 3254533"/>
              <a:gd name="connsiteY2" fmla="*/ 0 h 711929"/>
              <a:gd name="connsiteX3" fmla="*/ 3254533 w 3254533"/>
              <a:gd name="connsiteY3" fmla="*/ 118657 h 711929"/>
              <a:gd name="connsiteX4" fmla="*/ 3254533 w 3254533"/>
              <a:gd name="connsiteY4" fmla="*/ 593272 h 711929"/>
              <a:gd name="connsiteX5" fmla="*/ 3135876 w 3254533"/>
              <a:gd name="connsiteY5" fmla="*/ 711929 h 711929"/>
              <a:gd name="connsiteX6" fmla="*/ 118657 w 3254533"/>
              <a:gd name="connsiteY6" fmla="*/ 711929 h 711929"/>
              <a:gd name="connsiteX7" fmla="*/ 0 w 3254533"/>
              <a:gd name="connsiteY7" fmla="*/ 593272 h 711929"/>
              <a:gd name="connsiteX8" fmla="*/ 0 w 3254533"/>
              <a:gd name="connsiteY8" fmla="*/ 118657 h 71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533" h="711929">
                <a:moveTo>
                  <a:pt x="0" y="118657"/>
                </a:moveTo>
                <a:cubicBezTo>
                  <a:pt x="0" y="53125"/>
                  <a:pt x="53125" y="0"/>
                  <a:pt x="118657" y="0"/>
                </a:cubicBezTo>
                <a:lnTo>
                  <a:pt x="3135876" y="0"/>
                </a:lnTo>
                <a:cubicBezTo>
                  <a:pt x="3201408" y="0"/>
                  <a:pt x="3254533" y="53125"/>
                  <a:pt x="3254533" y="118657"/>
                </a:cubicBezTo>
                <a:lnTo>
                  <a:pt x="3254533" y="593272"/>
                </a:lnTo>
                <a:cubicBezTo>
                  <a:pt x="3254533" y="658804"/>
                  <a:pt x="3201408" y="711929"/>
                  <a:pt x="3135876" y="711929"/>
                </a:cubicBezTo>
                <a:lnTo>
                  <a:pt x="118657" y="711929"/>
                </a:lnTo>
                <a:cubicBezTo>
                  <a:pt x="53125" y="711929"/>
                  <a:pt x="0" y="658804"/>
                  <a:pt x="0" y="593272"/>
                </a:cubicBezTo>
                <a:lnTo>
                  <a:pt x="0" y="118657"/>
                </a:lnTo>
                <a:close/>
              </a:path>
            </a:pathLst>
          </a:custGeom>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054" tIns="149054" rIns="149054" bIns="149054" numCol="1" spcCol="1270" anchor="ctr" anchorCtr="0">
            <a:noAutofit/>
          </a:bodyPr>
          <a:lstStyle/>
          <a:p>
            <a:pPr lvl="0" algn="ctr" defTabSz="1333500">
              <a:lnSpc>
                <a:spcPct val="90000"/>
              </a:lnSpc>
              <a:spcBef>
                <a:spcPct val="0"/>
              </a:spcBef>
              <a:spcAft>
                <a:spcPct val="35000"/>
              </a:spcAft>
            </a:pPr>
            <a:r>
              <a:rPr lang="zh-CN" altLang="en-US" b="1" kern="1200" dirty="0">
                <a:solidFill>
                  <a:schemeClr val="accent5"/>
                </a:solidFill>
              </a:rPr>
              <a:t>安全需求</a:t>
            </a:r>
          </a:p>
        </p:txBody>
      </p:sp>
      <p:sp>
        <p:nvSpPr>
          <p:cNvPr id="58" name="任意多边形 57"/>
          <p:cNvSpPr/>
          <p:nvPr/>
        </p:nvSpPr>
        <p:spPr>
          <a:xfrm>
            <a:off x="2549028" y="5229484"/>
            <a:ext cx="2737949" cy="598926"/>
          </a:xfrm>
          <a:custGeom>
            <a:avLst/>
            <a:gdLst>
              <a:gd name="connsiteX0" fmla="*/ 0 w 3254533"/>
              <a:gd name="connsiteY0" fmla="*/ 118657 h 711929"/>
              <a:gd name="connsiteX1" fmla="*/ 118657 w 3254533"/>
              <a:gd name="connsiteY1" fmla="*/ 0 h 711929"/>
              <a:gd name="connsiteX2" fmla="*/ 3135876 w 3254533"/>
              <a:gd name="connsiteY2" fmla="*/ 0 h 711929"/>
              <a:gd name="connsiteX3" fmla="*/ 3254533 w 3254533"/>
              <a:gd name="connsiteY3" fmla="*/ 118657 h 711929"/>
              <a:gd name="connsiteX4" fmla="*/ 3254533 w 3254533"/>
              <a:gd name="connsiteY4" fmla="*/ 593272 h 711929"/>
              <a:gd name="connsiteX5" fmla="*/ 3135876 w 3254533"/>
              <a:gd name="connsiteY5" fmla="*/ 711929 h 711929"/>
              <a:gd name="connsiteX6" fmla="*/ 118657 w 3254533"/>
              <a:gd name="connsiteY6" fmla="*/ 711929 h 711929"/>
              <a:gd name="connsiteX7" fmla="*/ 0 w 3254533"/>
              <a:gd name="connsiteY7" fmla="*/ 593272 h 711929"/>
              <a:gd name="connsiteX8" fmla="*/ 0 w 3254533"/>
              <a:gd name="connsiteY8" fmla="*/ 118657 h 71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533" h="711929">
                <a:moveTo>
                  <a:pt x="0" y="118657"/>
                </a:moveTo>
                <a:cubicBezTo>
                  <a:pt x="0" y="53125"/>
                  <a:pt x="53125" y="0"/>
                  <a:pt x="118657" y="0"/>
                </a:cubicBezTo>
                <a:lnTo>
                  <a:pt x="3135876" y="0"/>
                </a:lnTo>
                <a:cubicBezTo>
                  <a:pt x="3201408" y="0"/>
                  <a:pt x="3254533" y="53125"/>
                  <a:pt x="3254533" y="118657"/>
                </a:cubicBezTo>
                <a:lnTo>
                  <a:pt x="3254533" y="593272"/>
                </a:lnTo>
                <a:cubicBezTo>
                  <a:pt x="3254533" y="658804"/>
                  <a:pt x="3201408" y="711929"/>
                  <a:pt x="3135876" y="711929"/>
                </a:cubicBezTo>
                <a:lnTo>
                  <a:pt x="118657" y="711929"/>
                </a:lnTo>
                <a:cubicBezTo>
                  <a:pt x="53125" y="711929"/>
                  <a:pt x="0" y="658804"/>
                  <a:pt x="0" y="593272"/>
                </a:cubicBezTo>
                <a:lnTo>
                  <a:pt x="0" y="118657"/>
                </a:lnTo>
                <a:close/>
              </a:path>
            </a:pathLst>
          </a:custGeom>
          <a:solidFill>
            <a:schemeClr val="accent3">
              <a:lumMod val="60000"/>
              <a:lumOff val="40000"/>
              <a:alpha val="90000"/>
            </a:schemeClr>
          </a:solidFill>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054" tIns="149054" rIns="149054" bIns="149054" numCol="1" spcCol="1270" anchor="ctr" anchorCtr="0">
            <a:noAutofit/>
          </a:bodyPr>
          <a:lstStyle/>
          <a:p>
            <a:pPr lvl="0" algn="ctr" defTabSz="1333500">
              <a:lnSpc>
                <a:spcPct val="90000"/>
              </a:lnSpc>
              <a:spcBef>
                <a:spcPct val="0"/>
              </a:spcBef>
              <a:spcAft>
                <a:spcPct val="35000"/>
              </a:spcAft>
            </a:pPr>
            <a:r>
              <a:rPr lang="zh-CN" altLang="en-US" b="1" kern="1200" dirty="0"/>
              <a:t>生理需求</a:t>
            </a:r>
          </a:p>
        </p:txBody>
      </p:sp>
      <p:sp>
        <p:nvSpPr>
          <p:cNvPr id="38" name="标题 37"/>
          <p:cNvSpPr>
            <a:spLocks noGrp="1"/>
          </p:cNvSpPr>
          <p:nvPr>
            <p:ph type="title"/>
          </p:nvPr>
        </p:nvSpPr>
        <p:spPr/>
        <p:txBody>
          <a:bodyPr/>
          <a:lstStyle/>
          <a:p>
            <a:r>
              <a:rPr lang="zh-CN" altLang="en-US" dirty="0"/>
              <a:t>马斯洛需求层次理论</a:t>
            </a:r>
          </a:p>
        </p:txBody>
      </p:sp>
      <p:sp>
        <p:nvSpPr>
          <p:cNvPr id="3" name="日期占位符 2"/>
          <p:cNvSpPr>
            <a:spLocks noGrp="1"/>
          </p:cNvSpPr>
          <p:nvPr>
            <p:ph type="dt" sz="half" idx="21"/>
          </p:nvPr>
        </p:nvSpPr>
        <p:spPr>
          <a:prstGeom prst="rect">
            <a:avLst/>
          </a:prstGeom>
          <a:effectLst/>
        </p:spPr>
        <p:txBody>
          <a:bodyPr/>
          <a:lstStyle/>
          <a:p>
            <a:fld id="{907BC738-65FF-40A1-A095-AC24CEC3A230}" type="datetime2">
              <a:rPr lang="zh-CN" altLang="en-US" smtClean="0">
                <a:solidFill>
                  <a:schemeClr val="bg1"/>
                </a:solidFill>
              </a:rPr>
              <a:t>2022年2月23日</a:t>
            </a:fld>
            <a:endParaRPr lang="zh-CN" altLang="en-US">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59" name="文本框 58"/>
          <p:cNvSpPr txBox="1"/>
          <p:nvPr/>
        </p:nvSpPr>
        <p:spPr>
          <a:xfrm>
            <a:off x="5772150" y="1834284"/>
            <a:ext cx="3486150" cy="419395"/>
          </a:xfrm>
          <a:prstGeom prst="rect">
            <a:avLst/>
          </a:prstGeom>
          <a:noFill/>
        </p:spPr>
        <p:txBody>
          <a:bodyPr wrap="square" rtlCol="0">
            <a:spAutoFit/>
          </a:bodyPr>
          <a:lstStyle/>
          <a:p>
            <a:endParaRPr lang="zh-CN" altLang="en-US" dirty="0"/>
          </a:p>
        </p:txBody>
      </p:sp>
      <p:cxnSp>
        <p:nvCxnSpPr>
          <p:cNvPr id="61" name="直接连接符 60"/>
          <p:cNvCxnSpPr/>
          <p:nvPr/>
        </p:nvCxnSpPr>
        <p:spPr>
          <a:xfrm>
            <a:off x="5384800" y="2328205"/>
            <a:ext cx="55086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5384800" y="3204509"/>
            <a:ext cx="55086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5384800" y="4065573"/>
            <a:ext cx="55086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5384800" y="4936162"/>
            <a:ext cx="55086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5384800" y="5825801"/>
            <a:ext cx="550862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0" name="文本框 69"/>
          <p:cNvSpPr txBox="1"/>
          <p:nvPr/>
        </p:nvSpPr>
        <p:spPr>
          <a:xfrm>
            <a:off x="5375275" y="1268760"/>
            <a:ext cx="5607050" cy="1065500"/>
          </a:xfrm>
          <a:prstGeom prst="rect">
            <a:avLst/>
          </a:prstGeom>
          <a:noFill/>
        </p:spPr>
        <p:txBody>
          <a:bodyPr wrap="square" lIns="0" tIns="0" bIns="0" rtlCol="0" anchor="b" anchorCtr="0">
            <a:noAutofit/>
          </a:bodyPr>
          <a:lstStyle/>
          <a:p>
            <a:pPr algn="just">
              <a:lnSpc>
                <a:spcPct val="120000"/>
              </a:lnSpc>
            </a:pPr>
            <a:r>
              <a:rPr lang="zh-CN" altLang="en-US" sz="1200" dirty="0"/>
              <a:t>指实现个人理想、抱负，发挥个人的能力到最大程度，达到自我实现境界的人，接受自己也接受他人，解决问题能力增强，自觉性提高，善于独立处事，要求不受打扰地独处，完成与自己的能力相称的一切事情的需要。</a:t>
            </a:r>
          </a:p>
        </p:txBody>
      </p:sp>
      <p:sp>
        <p:nvSpPr>
          <p:cNvPr id="71" name="文本框 70"/>
          <p:cNvSpPr txBox="1"/>
          <p:nvPr/>
        </p:nvSpPr>
        <p:spPr>
          <a:xfrm>
            <a:off x="5375275" y="2600325"/>
            <a:ext cx="5428978" cy="598926"/>
          </a:xfrm>
          <a:prstGeom prst="rect">
            <a:avLst/>
          </a:prstGeom>
          <a:noFill/>
        </p:spPr>
        <p:txBody>
          <a:bodyPr wrap="square" rtlCol="0">
            <a:spAutoFit/>
          </a:bodyPr>
          <a:lstStyle/>
          <a:p>
            <a:endParaRPr lang="zh-CN" altLang="en-US" dirty="0"/>
          </a:p>
        </p:txBody>
      </p:sp>
      <p:sp>
        <p:nvSpPr>
          <p:cNvPr id="72" name="文本框 71"/>
          <p:cNvSpPr txBox="1"/>
          <p:nvPr/>
        </p:nvSpPr>
        <p:spPr>
          <a:xfrm>
            <a:off x="5375275" y="3469700"/>
            <a:ext cx="5428978" cy="598926"/>
          </a:xfrm>
          <a:prstGeom prst="rect">
            <a:avLst/>
          </a:prstGeom>
          <a:noFill/>
        </p:spPr>
        <p:txBody>
          <a:bodyPr wrap="square" rtlCol="0">
            <a:spAutoFit/>
          </a:bodyPr>
          <a:lstStyle/>
          <a:p>
            <a:endParaRPr lang="zh-CN" altLang="en-US" dirty="0"/>
          </a:p>
        </p:txBody>
      </p:sp>
      <p:sp>
        <p:nvSpPr>
          <p:cNvPr id="73" name="文本框 72"/>
          <p:cNvSpPr txBox="1"/>
          <p:nvPr/>
        </p:nvSpPr>
        <p:spPr>
          <a:xfrm>
            <a:off x="5375275" y="4339075"/>
            <a:ext cx="5428978" cy="598926"/>
          </a:xfrm>
          <a:prstGeom prst="rect">
            <a:avLst/>
          </a:prstGeom>
          <a:noFill/>
        </p:spPr>
        <p:txBody>
          <a:bodyPr wrap="square" rtlCol="0">
            <a:spAutoFit/>
          </a:bodyPr>
          <a:lstStyle/>
          <a:p>
            <a:endParaRPr lang="zh-CN" altLang="en-US" dirty="0"/>
          </a:p>
        </p:txBody>
      </p:sp>
      <p:sp>
        <p:nvSpPr>
          <p:cNvPr id="74" name="文本框 73"/>
          <p:cNvSpPr txBox="1"/>
          <p:nvPr/>
        </p:nvSpPr>
        <p:spPr>
          <a:xfrm>
            <a:off x="5375275" y="5208450"/>
            <a:ext cx="5428978" cy="598926"/>
          </a:xfrm>
          <a:prstGeom prst="rect">
            <a:avLst/>
          </a:prstGeom>
          <a:noFill/>
        </p:spPr>
        <p:txBody>
          <a:bodyPr wrap="square" rtlCol="0">
            <a:spAutoFit/>
          </a:bodyPr>
          <a:lstStyle/>
          <a:p>
            <a:endParaRPr lang="zh-CN" altLang="en-US" dirty="0"/>
          </a:p>
        </p:txBody>
      </p:sp>
      <p:sp>
        <p:nvSpPr>
          <p:cNvPr id="75" name="文本框 74"/>
          <p:cNvSpPr txBox="1"/>
          <p:nvPr/>
        </p:nvSpPr>
        <p:spPr>
          <a:xfrm>
            <a:off x="5375275" y="2588986"/>
            <a:ext cx="5607050" cy="618550"/>
          </a:xfrm>
          <a:prstGeom prst="rect">
            <a:avLst/>
          </a:prstGeom>
          <a:noFill/>
        </p:spPr>
        <p:txBody>
          <a:bodyPr wrap="square" lIns="0" tIns="0" bIns="0" rtlCol="0" anchor="b" anchorCtr="0">
            <a:noAutofit/>
          </a:bodyPr>
          <a:lstStyle/>
          <a:p>
            <a:pPr algn="just">
              <a:lnSpc>
                <a:spcPct val="120000"/>
              </a:lnSpc>
            </a:pPr>
            <a:r>
              <a:rPr lang="zh-CN" altLang="en-US" sz="1200" dirty="0"/>
              <a:t>人人都希望自己有稳定的社会地位，要求个人的能力和成就得到社会的承认。尊重的需要又可分为内部尊重和外部尊重。内部尊重是指一个人希望在各种不同情境中有实力、能胜任、充满信心、能独立自主。</a:t>
            </a:r>
          </a:p>
        </p:txBody>
      </p:sp>
      <p:sp>
        <p:nvSpPr>
          <p:cNvPr id="76" name="文本框 75"/>
          <p:cNvSpPr txBox="1"/>
          <p:nvPr/>
        </p:nvSpPr>
        <p:spPr>
          <a:xfrm>
            <a:off x="5375275" y="3439402"/>
            <a:ext cx="5518150" cy="618550"/>
          </a:xfrm>
          <a:prstGeom prst="rect">
            <a:avLst/>
          </a:prstGeom>
          <a:noFill/>
        </p:spPr>
        <p:txBody>
          <a:bodyPr wrap="square" lIns="0" tIns="0" rIns="90000" bIns="0" rtlCol="0" anchor="b" anchorCtr="0">
            <a:noAutofit/>
          </a:bodyPr>
          <a:lstStyle/>
          <a:p>
            <a:pPr algn="just">
              <a:lnSpc>
                <a:spcPct val="120000"/>
              </a:lnSpc>
            </a:pPr>
            <a:r>
              <a:rPr lang="zh-CN" altLang="en-US" sz="1200" dirty="0"/>
              <a:t>人人都希望得到相互的关心和照顾。感情上的需要比生理上的需要来的细致，它和一个人的生理特性、经历、教育、宗教信仰都有关系。</a:t>
            </a:r>
          </a:p>
        </p:txBody>
      </p:sp>
      <p:sp>
        <p:nvSpPr>
          <p:cNvPr id="77" name="文本框 76"/>
          <p:cNvSpPr txBox="1"/>
          <p:nvPr/>
        </p:nvSpPr>
        <p:spPr>
          <a:xfrm>
            <a:off x="5375275" y="4312678"/>
            <a:ext cx="5607050" cy="618550"/>
          </a:xfrm>
          <a:prstGeom prst="rect">
            <a:avLst/>
          </a:prstGeom>
          <a:noFill/>
        </p:spPr>
        <p:txBody>
          <a:bodyPr wrap="square" lIns="0" tIns="0" bIns="0" rtlCol="0" anchor="b" anchorCtr="0">
            <a:noAutofit/>
          </a:bodyPr>
          <a:lstStyle/>
          <a:p>
            <a:pPr algn="just">
              <a:lnSpc>
                <a:spcPct val="120000"/>
              </a:lnSpc>
            </a:pPr>
            <a:r>
              <a:rPr lang="zh-CN" altLang="en-US" sz="1200" dirty="0"/>
              <a:t>整个有机体是一个追求安全的机制，人的感受器官、效应器官、智能和其他能量主要是寻求安全的工具，甚至可以把科学和人生观都看成是满足安全需要的一部分。当然，当这种需要一旦相对满足后，也就不再成为激励因素了。</a:t>
            </a:r>
          </a:p>
        </p:txBody>
      </p:sp>
      <p:sp>
        <p:nvSpPr>
          <p:cNvPr id="78" name="文本框 77"/>
          <p:cNvSpPr txBox="1"/>
          <p:nvPr/>
        </p:nvSpPr>
        <p:spPr>
          <a:xfrm>
            <a:off x="5375275" y="5201194"/>
            <a:ext cx="5607050" cy="618550"/>
          </a:xfrm>
          <a:prstGeom prst="rect">
            <a:avLst/>
          </a:prstGeom>
          <a:noFill/>
        </p:spPr>
        <p:txBody>
          <a:bodyPr wrap="square" lIns="0" tIns="0" bIns="0" rtlCol="0" anchor="b" anchorCtr="0">
            <a:noAutofit/>
          </a:bodyPr>
          <a:lstStyle/>
          <a:p>
            <a:pPr algn="just">
              <a:lnSpc>
                <a:spcPct val="120000"/>
              </a:lnSpc>
            </a:pPr>
            <a:r>
              <a:rPr lang="zh-CN" altLang="en-US" sz="1200" dirty="0"/>
              <a:t>生理需要是推动人们行动最首要的动力。马斯洛认为，只有这些最基本的需要满足到维持生存所必需的程度后，其他的需要才能成为新的激励因素，而到了此时，这些已相对满足的需要也就不再成为激励因素了。</a:t>
            </a: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ph type="body" sz="quarter" idx="27"/>
          </p:nvPr>
        </p:nvSpPr>
        <p:spPr/>
        <p:txBody>
          <a:bodyPr/>
          <a:lstStyle/>
          <a:p>
            <a:r>
              <a:rPr lang="en-US" altLang="zh-CN" dirty="0"/>
              <a:t>04</a:t>
            </a:r>
            <a:endParaRPr lang="zh-CN" altLang="en-US" dirty="0"/>
          </a:p>
        </p:txBody>
      </p:sp>
      <p:pic>
        <p:nvPicPr>
          <p:cNvPr id="11" name="图片占位符 10"/>
          <p:cNvPicPr>
            <a:picLocks noGrp="1" noChangeAspect="1"/>
          </p:cNvPicPr>
          <p:nvPr>
            <p:ph type="pic" sz="quarter" idx="24"/>
          </p:nvPr>
        </p:nvPicPr>
        <p:blipFill rotWithShape="1">
          <a:blip r:embed="rId2">
            <a:extLst>
              <a:ext uri="{28A0092B-C50C-407E-A947-70E740481C1C}">
                <a14:useLocalDpi xmlns:a14="http://schemas.microsoft.com/office/drawing/2010/main" val="0"/>
              </a:ext>
            </a:extLst>
          </a:blip>
          <a:srcRect t="4548" b="49122"/>
          <a:stretch>
            <a:fillRect/>
          </a:stretch>
        </p:blipFill>
        <p:spPr/>
      </p:pic>
      <p:sp>
        <p:nvSpPr>
          <p:cNvPr id="8" name="文本占位符 7"/>
          <p:cNvSpPr>
            <a:spLocks noGrp="1"/>
          </p:cNvSpPr>
          <p:nvPr>
            <p:ph type="body" sz="quarter" idx="25"/>
          </p:nvPr>
        </p:nvSpPr>
        <p:spPr/>
        <p:txBody>
          <a:bodyPr>
            <a:normAutofit/>
          </a:bodyPr>
          <a:lstStyle/>
          <a:p>
            <a:pPr algn="dist"/>
            <a:r>
              <a:rPr lang="zh-CN" altLang="en-US" dirty="0"/>
              <a:t>师资力量</a:t>
            </a:r>
          </a:p>
        </p:txBody>
      </p:sp>
      <p:sp>
        <p:nvSpPr>
          <p:cNvPr id="9" name="文本占位符 8"/>
          <p:cNvSpPr>
            <a:spLocks noGrp="1"/>
          </p:cNvSpPr>
          <p:nvPr>
            <p:ph type="body" sz="quarter" idx="26"/>
          </p:nvPr>
        </p:nvSpPr>
        <p:spPr/>
        <p:txBody>
          <a:bodyPr>
            <a:normAutofit/>
          </a:bodyPr>
          <a:lstStyle/>
          <a:p>
            <a:r>
              <a:rPr lang="en-US" altLang="zh-CN" b="1" dirty="0"/>
              <a:t>Faculty</a:t>
            </a:r>
            <a:endParaRPr lang="zh-CN" altLang="en-US"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占位符 21"/>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3366" b="3366"/>
          <a:stretch>
            <a:fillRect/>
          </a:stretch>
        </p:blipFill>
        <p:spPr/>
      </p:pic>
      <p:sp>
        <p:nvSpPr>
          <p:cNvPr id="23" name="矩形 22"/>
          <p:cNvSpPr/>
          <p:nvPr/>
        </p:nvSpPr>
        <p:spPr>
          <a:xfrm>
            <a:off x="0" y="0"/>
            <a:ext cx="12192000" cy="6881228"/>
          </a:xfrm>
          <a:prstGeom prst="rect">
            <a:avLst/>
          </a:prstGeom>
          <a:solidFill>
            <a:schemeClr val="bg1">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14" name="文本占位符 13"/>
          <p:cNvSpPr>
            <a:spLocks noGrp="1"/>
          </p:cNvSpPr>
          <p:nvPr>
            <p:ph type="body" sz="quarter" idx="25"/>
          </p:nvPr>
        </p:nvSpPr>
        <p:spPr>
          <a:xfrm>
            <a:off x="5556250" y="2249026"/>
            <a:ext cx="3145298" cy="752368"/>
          </a:xfrm>
        </p:spPr>
        <p:txBody>
          <a:bodyPr/>
          <a:lstStyle/>
          <a:p>
            <a:pPr algn="dist"/>
            <a:r>
              <a:rPr lang="zh-CN" altLang="en-US" dirty="0"/>
              <a:t>师资力量</a:t>
            </a:r>
          </a:p>
        </p:txBody>
      </p:sp>
      <p:sp>
        <p:nvSpPr>
          <p:cNvPr id="15" name="文本占位符 14"/>
          <p:cNvSpPr>
            <a:spLocks noGrp="1"/>
          </p:cNvSpPr>
          <p:nvPr>
            <p:ph type="body" sz="quarter" idx="26"/>
          </p:nvPr>
        </p:nvSpPr>
        <p:spPr>
          <a:xfrm>
            <a:off x="5556250" y="2938520"/>
            <a:ext cx="3145298" cy="380037"/>
          </a:xfrm>
        </p:spPr>
        <p:txBody>
          <a:bodyPr/>
          <a:lstStyle/>
          <a:p>
            <a:pPr algn="dist"/>
            <a:r>
              <a:rPr lang="en-US" altLang="zh-CN" b="1" dirty="0">
                <a:solidFill>
                  <a:schemeClr val="accent4">
                    <a:lumMod val="50000"/>
                  </a:schemeClr>
                </a:solidFill>
              </a:rPr>
              <a:t>Faculty</a:t>
            </a:r>
            <a:endParaRPr lang="zh-CN" altLang="en-US" b="1" dirty="0">
              <a:solidFill>
                <a:schemeClr val="accent4">
                  <a:lumMod val="50000"/>
                </a:schemeClr>
              </a:solidFill>
            </a:endParaRPr>
          </a:p>
        </p:txBody>
      </p:sp>
      <p:sp>
        <p:nvSpPr>
          <p:cNvPr id="9" name="流程图: 文档 8"/>
          <p:cNvSpPr/>
          <p:nvPr/>
        </p:nvSpPr>
        <p:spPr>
          <a:xfrm>
            <a:off x="3055920" y="1855825"/>
            <a:ext cx="2353150" cy="3013530"/>
          </a:xfrm>
          <a:prstGeom prst="flowChartDocument">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01</a:t>
            </a:r>
            <a:endParaRPr lang="zh-CN" altLang="en-US" sz="6000" b="1" dirty="0"/>
          </a:p>
        </p:txBody>
      </p:sp>
      <p:sp>
        <p:nvSpPr>
          <p:cNvPr id="10" name="流程图: 文档 9"/>
          <p:cNvSpPr/>
          <p:nvPr/>
        </p:nvSpPr>
        <p:spPr>
          <a:xfrm>
            <a:off x="3055920" y="1628775"/>
            <a:ext cx="2353150" cy="301353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04</a:t>
            </a:r>
            <a:endParaRPr lang="zh-CN" altLang="en-US" sz="6000" b="1" dirty="0"/>
          </a:p>
        </p:txBody>
      </p:sp>
      <p:cxnSp>
        <p:nvCxnSpPr>
          <p:cNvPr id="13" name="直接连接符 12"/>
          <p:cNvCxnSpPr/>
          <p:nvPr/>
        </p:nvCxnSpPr>
        <p:spPr>
          <a:xfrm>
            <a:off x="5556250" y="3306993"/>
            <a:ext cx="3145298" cy="0"/>
          </a:xfrm>
          <a:prstGeom prst="line">
            <a:avLst/>
          </a:prstGeom>
          <a:ln w="38100">
            <a:gradFill flip="none" rotWithShape="1">
              <a:gsLst>
                <a:gs pos="0">
                  <a:schemeClr val="bg1">
                    <a:alpha val="64000"/>
                  </a:schemeClr>
                </a:gs>
                <a:gs pos="100000">
                  <a:schemeClr val="accent1">
                    <a:alpha val="81000"/>
                  </a:schemeClr>
                </a:gs>
                <a:gs pos="100000">
                  <a:schemeClr val="accent1">
                    <a:lumMod val="45000"/>
                    <a:lumOff val="55000"/>
                  </a:schemeClr>
                </a:gs>
                <a:gs pos="100000">
                  <a:schemeClr val="accent1">
                    <a:lumMod val="30000"/>
                    <a:lumOff val="70000"/>
                    <a:alpha val="1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p:cNvSpPr>
            <a:spLocks noGrp="1"/>
          </p:cNvSpPr>
          <p:nvPr>
            <p:ph type="title"/>
          </p:nvPr>
        </p:nvSpPr>
        <p:spPr/>
        <p:txBody>
          <a:bodyPr/>
          <a:lstStyle/>
          <a:p>
            <a:r>
              <a:rPr lang="zh-CN" altLang="en-US" dirty="0"/>
              <a:t>师资力量</a:t>
            </a:r>
          </a:p>
        </p:txBody>
      </p:sp>
      <p:graphicFrame>
        <p:nvGraphicFramePr>
          <p:cNvPr id="15" name="图表占位符 14"/>
          <p:cNvGraphicFramePr>
            <a:graphicFrameLocks noGrp="1"/>
          </p:cNvGraphicFramePr>
          <p:nvPr>
            <p:ph type="chart" sz="quarter" idx="25"/>
            <p:extLst>
              <p:ext uri="{D42A27DB-BD31-4B8C-83A1-F6EECF244321}">
                <p14:modId xmlns:p14="http://schemas.microsoft.com/office/powerpoint/2010/main" val="2684732841"/>
              </p:ext>
            </p:extLst>
          </p:nvPr>
        </p:nvGraphicFramePr>
        <p:xfrm>
          <a:off x="983432" y="1268759"/>
          <a:ext cx="3511772" cy="27363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图表占位符 11"/>
          <p:cNvGraphicFramePr>
            <a:graphicFrameLocks noGrp="1"/>
          </p:cNvGraphicFramePr>
          <p:nvPr>
            <p:ph type="chart" sz="quarter" idx="26"/>
            <p:extLst>
              <p:ext uri="{D42A27DB-BD31-4B8C-83A1-F6EECF244321}">
                <p14:modId xmlns:p14="http://schemas.microsoft.com/office/powerpoint/2010/main" val="4238661491"/>
              </p:ext>
            </p:extLst>
          </p:nvPr>
        </p:nvGraphicFramePr>
        <p:xfrm>
          <a:off x="8687999" y="1284228"/>
          <a:ext cx="2088519" cy="21348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图表占位符 7"/>
          <p:cNvGraphicFramePr>
            <a:graphicFrameLocks noGrp="1"/>
          </p:cNvGraphicFramePr>
          <p:nvPr>
            <p:ph type="chart" sz="quarter" idx="27"/>
            <p:extLst>
              <p:ext uri="{D42A27DB-BD31-4B8C-83A1-F6EECF244321}">
                <p14:modId xmlns:p14="http://schemas.microsoft.com/office/powerpoint/2010/main" val="939323024"/>
              </p:ext>
            </p:extLst>
          </p:nvPr>
        </p:nvGraphicFramePr>
        <p:xfrm>
          <a:off x="5094945" y="3398857"/>
          <a:ext cx="2155154" cy="2248680"/>
        </p:xfrm>
        <a:graphic>
          <a:graphicData uri="http://schemas.openxmlformats.org/drawingml/2006/chart">
            <c:chart xmlns:c="http://schemas.openxmlformats.org/drawingml/2006/chart" xmlns:r="http://schemas.openxmlformats.org/officeDocument/2006/relationships" r:id="rId5"/>
          </a:graphicData>
        </a:graphic>
      </p:graphicFrame>
      <p:sp>
        <p:nvSpPr>
          <p:cNvPr id="4" name="日期占位符 3"/>
          <p:cNvSpPr>
            <a:spLocks noGrp="1"/>
          </p:cNvSpPr>
          <p:nvPr>
            <p:ph type="dt" sz="half" idx="21"/>
          </p:nvPr>
        </p:nvSpPr>
        <p:spPr>
          <a:prstGeom prst="rect">
            <a:avLst/>
          </a:prstGeom>
        </p:spPr>
        <p:txBody>
          <a:bodyPr/>
          <a:lstStyle/>
          <a:p>
            <a:fld id="{8135373A-8F80-4093-9BC9-599C06D76321}" type="datetime2">
              <a:rPr lang="zh-CN" altLang="en-US" smtClean="0">
                <a:solidFill>
                  <a:schemeClr val="bg1"/>
                </a:solidFill>
              </a:rPr>
              <a:t>2022年2月23日</a:t>
            </a:fld>
            <a:endParaRPr lang="zh-CN" altLang="en-US">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cxnSp>
        <p:nvCxnSpPr>
          <p:cNvPr id="31" name="直接连接符 30"/>
          <p:cNvCxnSpPr>
            <a:cxnSpLocks/>
          </p:cNvCxnSpPr>
          <p:nvPr/>
        </p:nvCxnSpPr>
        <p:spPr>
          <a:xfrm>
            <a:off x="8237368" y="1550076"/>
            <a:ext cx="0" cy="461522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8760005" y="4194665"/>
            <a:ext cx="1944506" cy="1557349"/>
          </a:xfrm>
          <a:prstGeom prst="rect">
            <a:avLst/>
          </a:prstGeom>
          <a:noFill/>
        </p:spPr>
        <p:txBody>
          <a:bodyPr wrap="square" rtlCol="0">
            <a:noAutofit/>
          </a:bodyPr>
          <a:lstStyle/>
          <a:p>
            <a:pPr algn="just">
              <a:lnSpc>
                <a:spcPct val="120000"/>
              </a:lnSpc>
            </a:pPr>
            <a:r>
              <a:rPr lang="en-US" altLang="zh-CN" sz="1600" b="0" i="0" dirty="0">
                <a:solidFill>
                  <a:srgbClr val="333333"/>
                </a:solidFill>
                <a:effectLst/>
                <a:latin typeface="Helvetica Neue"/>
              </a:rPr>
              <a:t>2200</a:t>
            </a:r>
            <a:r>
              <a:rPr lang="zh-CN" altLang="en-US" sz="1600" b="0" i="0" dirty="0">
                <a:solidFill>
                  <a:srgbClr val="333333"/>
                </a:solidFill>
                <a:effectLst/>
                <a:latin typeface="Helvetica Neue"/>
              </a:rPr>
              <a:t>余人教职工，</a:t>
            </a:r>
            <a:r>
              <a:rPr lang="zh-CN" altLang="en-US" sz="1600" dirty="0">
                <a:latin typeface="+mn-ea"/>
              </a:rPr>
              <a:t>博士、硕士生导师</a:t>
            </a:r>
            <a:r>
              <a:rPr lang="en-US" altLang="zh-CN" sz="1600" dirty="0">
                <a:latin typeface="+mn-ea"/>
              </a:rPr>
              <a:t>480</a:t>
            </a:r>
            <a:r>
              <a:rPr lang="zh-CN" altLang="en-US" sz="1600" dirty="0">
                <a:latin typeface="+mn-ea"/>
              </a:rPr>
              <a:t>余人。</a:t>
            </a:r>
            <a:r>
              <a:rPr lang="zh-CN" altLang="en-US" sz="1600" b="0" i="0" dirty="0">
                <a:solidFill>
                  <a:srgbClr val="333333"/>
                </a:solidFill>
                <a:effectLst/>
                <a:latin typeface="Helvetica Neue"/>
              </a:rPr>
              <a:t>拥有博士学位教师比例达到</a:t>
            </a:r>
            <a:r>
              <a:rPr lang="en-US" altLang="zh-CN" sz="1600" b="0" i="0" dirty="0">
                <a:solidFill>
                  <a:srgbClr val="333333"/>
                </a:solidFill>
                <a:effectLst/>
                <a:latin typeface="Helvetica Neue"/>
              </a:rPr>
              <a:t>50%</a:t>
            </a:r>
            <a:r>
              <a:rPr lang="zh-CN" altLang="en-US" sz="1600" dirty="0">
                <a:solidFill>
                  <a:srgbClr val="333333"/>
                </a:solidFill>
                <a:latin typeface="Helvetica Neue"/>
              </a:rPr>
              <a:t>。</a:t>
            </a:r>
            <a:endParaRPr lang="zh-CN" altLang="en-US" sz="1600" dirty="0">
              <a:latin typeface="+mn-ea"/>
            </a:endParaRPr>
          </a:p>
        </p:txBody>
      </p:sp>
      <p:cxnSp>
        <p:nvCxnSpPr>
          <p:cNvPr id="39" name="直接连接符 38"/>
          <p:cNvCxnSpPr>
            <a:cxnSpLocks/>
          </p:cNvCxnSpPr>
          <p:nvPr/>
        </p:nvCxnSpPr>
        <p:spPr>
          <a:xfrm>
            <a:off x="4374981" y="1550076"/>
            <a:ext cx="0" cy="461522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5094945" y="2354735"/>
            <a:ext cx="2155154" cy="966418"/>
          </a:xfrm>
          <a:prstGeom prst="rect">
            <a:avLst/>
          </a:prstGeom>
          <a:noFill/>
        </p:spPr>
        <p:txBody>
          <a:bodyPr wrap="square" rtlCol="0">
            <a:noAutofit/>
          </a:bodyPr>
          <a:lstStyle/>
          <a:p>
            <a:pPr algn="just">
              <a:lnSpc>
                <a:spcPct val="120000"/>
              </a:lnSpc>
            </a:pPr>
            <a:r>
              <a:rPr lang="zh-CN" altLang="en-US" sz="1600" dirty="0">
                <a:latin typeface="+mn-ea"/>
              </a:rPr>
              <a:t>有教职工</a:t>
            </a:r>
            <a:r>
              <a:rPr lang="en-US" altLang="zh-CN" sz="1600" dirty="0">
                <a:latin typeface="+mn-ea"/>
              </a:rPr>
              <a:t>2200</a:t>
            </a:r>
            <a:r>
              <a:rPr lang="zh-CN" altLang="en-US" sz="1600" dirty="0">
                <a:latin typeface="+mn-ea"/>
              </a:rPr>
              <a:t>余人，</a:t>
            </a:r>
            <a:r>
              <a:rPr lang="zh-CN" altLang="en-US" sz="1600" b="0" i="0" dirty="0">
                <a:solidFill>
                  <a:srgbClr val="333333"/>
                </a:solidFill>
                <a:effectLst/>
                <a:latin typeface="Helvetica Neue"/>
              </a:rPr>
              <a:t>教师中，有正副教授</a:t>
            </a:r>
            <a:r>
              <a:rPr lang="en-US" altLang="zh-CN" sz="1600" b="0" i="0" dirty="0">
                <a:solidFill>
                  <a:srgbClr val="333333"/>
                </a:solidFill>
                <a:effectLst/>
                <a:latin typeface="Helvetica Neue"/>
              </a:rPr>
              <a:t>720</a:t>
            </a:r>
            <a:r>
              <a:rPr lang="zh-CN" altLang="en-US" sz="1600" b="0" i="0" dirty="0">
                <a:solidFill>
                  <a:srgbClr val="333333"/>
                </a:solidFill>
                <a:effectLst/>
                <a:latin typeface="Helvetica Neue"/>
              </a:rPr>
              <a:t>余人。</a:t>
            </a:r>
            <a:endParaRPr lang="zh-CN" altLang="en-US" sz="1600" dirty="0">
              <a:latin typeface="+mn-ea"/>
            </a:endParaRPr>
          </a:p>
        </p:txBody>
      </p:sp>
      <p:sp>
        <p:nvSpPr>
          <p:cNvPr id="16" name="文本框 15"/>
          <p:cNvSpPr txBox="1"/>
          <p:nvPr/>
        </p:nvSpPr>
        <p:spPr>
          <a:xfrm>
            <a:off x="983432" y="4192005"/>
            <a:ext cx="3040933" cy="1852815"/>
          </a:xfrm>
          <a:prstGeom prst="rect">
            <a:avLst/>
          </a:prstGeom>
          <a:noFill/>
        </p:spPr>
        <p:txBody>
          <a:bodyPr wrap="square" rIns="0" rtlCol="0">
            <a:noAutofit/>
          </a:bodyPr>
          <a:lstStyle/>
          <a:p>
            <a:pPr algn="just">
              <a:lnSpc>
                <a:spcPct val="120000"/>
              </a:lnSpc>
            </a:pPr>
            <a:r>
              <a:rPr lang="zh-CN" altLang="en-US" sz="1600" dirty="0">
                <a:latin typeface="+mn-ea"/>
              </a:rPr>
              <a:t>国家级和省部级人才工程人选</a:t>
            </a:r>
            <a:r>
              <a:rPr lang="en-US" altLang="zh-CN" sz="1600" dirty="0">
                <a:latin typeface="+mn-ea"/>
              </a:rPr>
              <a:t>46</a:t>
            </a:r>
            <a:r>
              <a:rPr lang="zh-CN" altLang="en-US" sz="1600" dirty="0">
                <a:latin typeface="+mn-ea"/>
              </a:rPr>
              <a:t>人、享受国务院和湖北省政府特殊津贴专家</a:t>
            </a:r>
            <a:r>
              <a:rPr lang="en-US" altLang="zh-CN" sz="1600" dirty="0">
                <a:latin typeface="+mn-ea"/>
              </a:rPr>
              <a:t>45</a:t>
            </a:r>
            <a:r>
              <a:rPr lang="zh-CN" altLang="en-US" sz="1600" dirty="0">
                <a:latin typeface="+mn-ea"/>
              </a:rPr>
              <a:t>人、国家级和省部级突出贡献专家</a:t>
            </a:r>
            <a:r>
              <a:rPr lang="en-US" altLang="zh-CN" sz="1600" dirty="0">
                <a:latin typeface="+mn-ea"/>
              </a:rPr>
              <a:t>24</a:t>
            </a:r>
            <a:r>
              <a:rPr lang="zh-CN" altLang="en-US" sz="1600" dirty="0">
                <a:latin typeface="+mn-ea"/>
              </a:rPr>
              <a:t>人、全国优秀教师</a:t>
            </a:r>
            <a:r>
              <a:rPr lang="en-US" altLang="zh-CN" sz="1600" dirty="0">
                <a:latin typeface="+mn-ea"/>
              </a:rPr>
              <a:t>2</a:t>
            </a:r>
            <a:r>
              <a:rPr lang="zh-CN" altLang="en-US" sz="1600" dirty="0">
                <a:latin typeface="+mn-ea"/>
              </a:rPr>
              <a:t>人、全国模范教师</a:t>
            </a:r>
            <a:r>
              <a:rPr lang="en-US" altLang="zh-CN" sz="1600" dirty="0">
                <a:latin typeface="+mn-ea"/>
              </a:rPr>
              <a:t>1</a:t>
            </a:r>
            <a:r>
              <a:rPr lang="zh-CN" altLang="en-US" sz="1600" dirty="0">
                <a:latin typeface="+mn-ea"/>
              </a:rPr>
              <a:t>人、楚天学者</a:t>
            </a:r>
            <a:r>
              <a:rPr lang="en-US" altLang="zh-CN" sz="1600" dirty="0">
                <a:latin typeface="+mn-ea"/>
              </a:rPr>
              <a:t>22</a:t>
            </a:r>
            <a:r>
              <a:rPr lang="zh-CN" altLang="en-US" sz="1600" dirty="0">
                <a:latin typeface="+mn-ea"/>
              </a:rPr>
              <a:t>人、二级教授</a:t>
            </a:r>
            <a:r>
              <a:rPr lang="en-US" altLang="zh-CN" sz="1600" dirty="0">
                <a:latin typeface="+mn-ea"/>
              </a:rPr>
              <a:t>18</a:t>
            </a:r>
            <a:r>
              <a:rPr lang="zh-CN" altLang="en-US" sz="1600" dirty="0">
                <a:latin typeface="+mn-ea"/>
              </a:rPr>
              <a:t>人。</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4"/>
          <p:cNvSpPr>
            <a:spLocks noGrp="1"/>
          </p:cNvSpPr>
          <p:nvPr>
            <p:ph type="title"/>
          </p:nvPr>
        </p:nvSpPr>
        <p:spPr/>
        <p:txBody>
          <a:bodyPr/>
          <a:lstStyle/>
          <a:p>
            <a:r>
              <a:rPr lang="zh-CN" altLang="en-US" dirty="0"/>
              <a:t>学位授权点</a:t>
            </a:r>
          </a:p>
        </p:txBody>
      </p:sp>
      <p:graphicFrame>
        <p:nvGraphicFramePr>
          <p:cNvPr id="19" name="图表占位符 18"/>
          <p:cNvGraphicFramePr>
            <a:graphicFrameLocks noGrp="1"/>
          </p:cNvGraphicFramePr>
          <p:nvPr>
            <p:ph type="chart" sz="quarter" idx="24"/>
            <p:extLst>
              <p:ext uri="{D42A27DB-BD31-4B8C-83A1-F6EECF244321}">
                <p14:modId xmlns:p14="http://schemas.microsoft.com/office/powerpoint/2010/main" val="2944070870"/>
              </p:ext>
            </p:extLst>
          </p:nvPr>
        </p:nvGraphicFramePr>
        <p:xfrm>
          <a:off x="1055440" y="1376363"/>
          <a:ext cx="5372100" cy="4357687"/>
        </p:xfrm>
        <a:graphic>
          <a:graphicData uri="http://schemas.openxmlformats.org/drawingml/2006/chart">
            <c:chart xmlns:c="http://schemas.openxmlformats.org/drawingml/2006/chart" xmlns:r="http://schemas.openxmlformats.org/officeDocument/2006/relationships" r:id="rId3"/>
          </a:graphicData>
        </a:graphic>
      </p:graphicFrame>
      <p:sp>
        <p:nvSpPr>
          <p:cNvPr id="6" name="日期占位符 5"/>
          <p:cNvSpPr>
            <a:spLocks noGrp="1"/>
          </p:cNvSpPr>
          <p:nvPr>
            <p:ph type="dt" sz="half" idx="21"/>
          </p:nvPr>
        </p:nvSpPr>
        <p:spPr>
          <a:prstGeom prst="rect">
            <a:avLst/>
          </a:prstGeom>
        </p:spPr>
        <p:txBody>
          <a:bodyPr/>
          <a:lstStyle/>
          <a:p>
            <a:fld id="{174F83AA-D710-4F8A-8897-03BF11F8C05C}" type="datetime2">
              <a:rPr lang="zh-CN" altLang="en-US" smtClean="0">
                <a:solidFill>
                  <a:schemeClr val="bg1"/>
                </a:solidFill>
              </a:rPr>
              <a:t>2022年2月23日</a:t>
            </a:fld>
            <a:endParaRPr lang="zh-CN" altLang="en-US">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20" name="文本框 19"/>
          <p:cNvSpPr txBox="1"/>
          <p:nvPr/>
        </p:nvSpPr>
        <p:spPr>
          <a:xfrm>
            <a:off x="6744072" y="1484784"/>
            <a:ext cx="3715657" cy="677108"/>
          </a:xfrm>
          <a:prstGeom prst="rect">
            <a:avLst/>
          </a:prstGeom>
          <a:noFill/>
        </p:spPr>
        <p:txBody>
          <a:bodyPr wrap="square" rtlCol="0">
            <a:noAutofit/>
          </a:bodyPr>
          <a:lstStyle/>
          <a:p>
            <a:pPr algn="just"/>
            <a:r>
              <a:rPr lang="zh-CN" altLang="en-US" sz="2000" b="1" dirty="0">
                <a:solidFill>
                  <a:schemeClr val="accent1"/>
                </a:solidFill>
                <a:latin typeface="+mn-ea"/>
              </a:rPr>
              <a:t>二级学院</a:t>
            </a:r>
            <a:endParaRPr lang="en-US" altLang="zh-CN" sz="2000" b="1" dirty="0">
              <a:solidFill>
                <a:schemeClr val="accent1"/>
              </a:solidFill>
              <a:latin typeface="+mn-ea"/>
            </a:endParaRPr>
          </a:p>
          <a:p>
            <a:pPr algn="just"/>
            <a:r>
              <a:rPr lang="zh-CN" altLang="en-US" dirty="0">
                <a:latin typeface="+mn-ea"/>
              </a:rPr>
              <a:t>设有</a:t>
            </a:r>
            <a:r>
              <a:rPr lang="en-US" altLang="zh-CN" dirty="0">
                <a:latin typeface="+mn-ea"/>
              </a:rPr>
              <a:t>21</a:t>
            </a:r>
            <a:r>
              <a:rPr lang="zh-CN" altLang="en-US" dirty="0">
                <a:latin typeface="+mn-ea"/>
              </a:rPr>
              <a:t>个二级学院，</a:t>
            </a:r>
            <a:r>
              <a:rPr lang="en-US" altLang="zh-CN" dirty="0">
                <a:latin typeface="+mn-ea"/>
              </a:rPr>
              <a:t> 84</a:t>
            </a:r>
            <a:r>
              <a:rPr lang="zh-CN" altLang="en-US" dirty="0">
                <a:latin typeface="+mn-ea"/>
              </a:rPr>
              <a:t>个本科专业。</a:t>
            </a:r>
          </a:p>
        </p:txBody>
      </p:sp>
      <p:sp>
        <p:nvSpPr>
          <p:cNvPr id="21" name="文本框 20"/>
          <p:cNvSpPr txBox="1"/>
          <p:nvPr/>
        </p:nvSpPr>
        <p:spPr>
          <a:xfrm>
            <a:off x="6744072" y="2452745"/>
            <a:ext cx="3715657" cy="954107"/>
          </a:xfrm>
          <a:prstGeom prst="rect">
            <a:avLst/>
          </a:prstGeom>
          <a:noFill/>
        </p:spPr>
        <p:txBody>
          <a:bodyPr wrap="square" rtlCol="0">
            <a:noAutofit/>
          </a:bodyPr>
          <a:lstStyle/>
          <a:p>
            <a:pPr algn="just"/>
            <a:r>
              <a:rPr lang="zh-CN" altLang="en-US" sz="2000" b="1" dirty="0">
                <a:solidFill>
                  <a:schemeClr val="accent1"/>
                </a:solidFill>
                <a:latin typeface="+mn-ea"/>
              </a:rPr>
              <a:t>博士学位授权点</a:t>
            </a:r>
            <a:endParaRPr lang="en-US" altLang="zh-CN" sz="2000" b="1" dirty="0">
              <a:solidFill>
                <a:schemeClr val="accent1"/>
              </a:solidFill>
              <a:latin typeface="+mn-ea"/>
            </a:endParaRPr>
          </a:p>
          <a:p>
            <a:pPr algn="just"/>
            <a:r>
              <a:rPr lang="en-US" altLang="zh-CN" dirty="0">
                <a:latin typeface="+mn-ea"/>
              </a:rPr>
              <a:t>4</a:t>
            </a:r>
            <a:r>
              <a:rPr lang="zh-CN" altLang="en-US" dirty="0">
                <a:latin typeface="+mn-ea"/>
              </a:rPr>
              <a:t>个一级学科博士学位授权点</a:t>
            </a:r>
            <a:endParaRPr lang="en-US" altLang="zh-CN" dirty="0">
              <a:latin typeface="+mn-ea"/>
            </a:endParaRPr>
          </a:p>
          <a:p>
            <a:pPr algn="just"/>
            <a:r>
              <a:rPr lang="en-US" altLang="zh-CN" dirty="0">
                <a:latin typeface="+mn-ea"/>
              </a:rPr>
              <a:t>1</a:t>
            </a:r>
            <a:r>
              <a:rPr lang="zh-CN" altLang="en-US" dirty="0">
                <a:latin typeface="+mn-ea"/>
              </a:rPr>
              <a:t>个博士后科研流动站。</a:t>
            </a:r>
            <a:endParaRPr lang="en-US" altLang="zh-CN" dirty="0">
              <a:latin typeface="+mn-ea"/>
            </a:endParaRPr>
          </a:p>
        </p:txBody>
      </p:sp>
      <p:sp>
        <p:nvSpPr>
          <p:cNvPr id="22" name="文本框 21"/>
          <p:cNvSpPr txBox="1"/>
          <p:nvPr/>
        </p:nvSpPr>
        <p:spPr>
          <a:xfrm>
            <a:off x="6744071" y="4970110"/>
            <a:ext cx="3715657" cy="677108"/>
          </a:xfrm>
          <a:prstGeom prst="rect">
            <a:avLst/>
          </a:prstGeom>
          <a:noFill/>
        </p:spPr>
        <p:txBody>
          <a:bodyPr wrap="square" rtlCol="0">
            <a:noAutofit/>
          </a:bodyPr>
          <a:lstStyle/>
          <a:p>
            <a:pPr algn="just"/>
            <a:r>
              <a:rPr lang="zh-CN" altLang="en-US" sz="2000" b="1" dirty="0">
                <a:solidFill>
                  <a:schemeClr val="accent1"/>
                </a:solidFill>
                <a:latin typeface="+mn-ea"/>
              </a:rPr>
              <a:t>在校学生</a:t>
            </a:r>
            <a:endParaRPr lang="en-US" altLang="zh-CN" sz="2000" b="1" dirty="0">
              <a:solidFill>
                <a:schemeClr val="accent1"/>
              </a:solidFill>
              <a:latin typeface="+mn-ea"/>
            </a:endParaRPr>
          </a:p>
          <a:p>
            <a:pPr algn="just"/>
            <a:r>
              <a:rPr lang="zh-CN" altLang="en-US" dirty="0">
                <a:latin typeface="+mn-ea"/>
              </a:rPr>
              <a:t>各类学生</a:t>
            </a:r>
            <a:r>
              <a:rPr lang="en-US" altLang="zh-CN" dirty="0">
                <a:latin typeface="+mn-ea"/>
              </a:rPr>
              <a:t>27000</a:t>
            </a:r>
            <a:r>
              <a:rPr lang="zh-CN" altLang="en-US" dirty="0">
                <a:latin typeface="+mn-ea"/>
              </a:rPr>
              <a:t>余人。</a:t>
            </a:r>
            <a:endParaRPr lang="zh-CN" altLang="en-US" dirty="0"/>
          </a:p>
        </p:txBody>
      </p:sp>
      <p:sp>
        <p:nvSpPr>
          <p:cNvPr id="23" name="文本框 22"/>
          <p:cNvSpPr txBox="1"/>
          <p:nvPr/>
        </p:nvSpPr>
        <p:spPr>
          <a:xfrm>
            <a:off x="6744072" y="3697705"/>
            <a:ext cx="3715657" cy="981551"/>
          </a:xfrm>
          <a:prstGeom prst="rect">
            <a:avLst/>
          </a:prstGeom>
          <a:noFill/>
        </p:spPr>
        <p:txBody>
          <a:bodyPr wrap="square" rtlCol="0">
            <a:noAutofit/>
          </a:bodyPr>
          <a:lstStyle/>
          <a:p>
            <a:pPr algn="just"/>
            <a:r>
              <a:rPr lang="zh-CN" altLang="en-US" sz="2000" b="1" dirty="0">
                <a:solidFill>
                  <a:schemeClr val="accent1"/>
                </a:solidFill>
                <a:latin typeface="+mn-ea"/>
              </a:rPr>
              <a:t>硕士学位授权点</a:t>
            </a:r>
            <a:endParaRPr lang="en-US" altLang="zh-CN" sz="2000" b="1" dirty="0">
              <a:solidFill>
                <a:schemeClr val="accent1"/>
              </a:solidFill>
              <a:latin typeface="+mn-ea"/>
            </a:endParaRPr>
          </a:p>
          <a:p>
            <a:pPr algn="just"/>
            <a:r>
              <a:rPr lang="en-US" altLang="zh-CN" dirty="0">
                <a:latin typeface="+mn-ea"/>
              </a:rPr>
              <a:t>24</a:t>
            </a:r>
            <a:r>
              <a:rPr lang="zh-CN" altLang="en-US" dirty="0">
                <a:latin typeface="+mn-ea"/>
              </a:rPr>
              <a:t>个学术型一级学科硕士学位授权点，</a:t>
            </a:r>
            <a:r>
              <a:rPr lang="en-US" altLang="zh-CN" dirty="0">
                <a:latin typeface="+mn-ea"/>
              </a:rPr>
              <a:t>16</a:t>
            </a:r>
            <a:r>
              <a:rPr lang="zh-CN" altLang="en-US" dirty="0">
                <a:latin typeface="+mn-ea"/>
              </a:rPr>
              <a:t>个专业型硕士学位授权点。</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学位授权点</a:t>
            </a:r>
          </a:p>
        </p:txBody>
      </p:sp>
      <p:graphicFrame>
        <p:nvGraphicFramePr>
          <p:cNvPr id="8" name="图表占位符 7"/>
          <p:cNvGraphicFramePr>
            <a:graphicFrameLocks noGrp="1"/>
          </p:cNvGraphicFramePr>
          <p:nvPr>
            <p:ph type="chart" sz="quarter" idx="24"/>
            <p:extLst>
              <p:ext uri="{D42A27DB-BD31-4B8C-83A1-F6EECF244321}">
                <p14:modId xmlns:p14="http://schemas.microsoft.com/office/powerpoint/2010/main" val="4166255018"/>
              </p:ext>
            </p:extLst>
          </p:nvPr>
        </p:nvGraphicFramePr>
        <p:xfrm>
          <a:off x="1127448" y="1628800"/>
          <a:ext cx="5637282" cy="3924844"/>
        </p:xfrm>
        <a:graphic>
          <a:graphicData uri="http://schemas.openxmlformats.org/drawingml/2006/chart">
            <c:chart xmlns:c="http://schemas.openxmlformats.org/drawingml/2006/chart" xmlns:r="http://schemas.openxmlformats.org/officeDocument/2006/relationships" r:id="rId3"/>
          </a:graphicData>
        </a:graphic>
      </p:graphicFrame>
      <p:sp>
        <p:nvSpPr>
          <p:cNvPr id="4" name="日期占位符 3"/>
          <p:cNvSpPr>
            <a:spLocks noGrp="1"/>
          </p:cNvSpPr>
          <p:nvPr>
            <p:ph type="dt" sz="half" idx="21"/>
          </p:nvPr>
        </p:nvSpPr>
        <p:spPr>
          <a:prstGeom prst="rect">
            <a:avLst/>
          </a:prstGeom>
        </p:spPr>
        <p:txBody>
          <a:bodyPr/>
          <a:lstStyle/>
          <a:p>
            <a:fld id="{DE82D114-95D1-4796-8D0F-2C9A5661386D}" type="datetime2">
              <a:rPr lang="zh-CN" altLang="en-US" smtClean="0">
                <a:solidFill>
                  <a:schemeClr val="bg1"/>
                </a:solidFill>
              </a:rPr>
              <a:t>2022年2月23日</a:t>
            </a:fld>
            <a:endParaRPr lang="zh-CN" altLang="en-US">
              <a:solidFill>
                <a:schemeClr val="bg1"/>
              </a:solidFill>
            </a:endParaRPr>
          </a:p>
        </p:txBody>
      </p:sp>
      <p:sp>
        <p:nvSpPr>
          <p:cNvPr id="3" name="页脚占位符 2"/>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cxnSp>
        <p:nvCxnSpPr>
          <p:cNvPr id="9" name="直接连接符 8"/>
          <p:cNvCxnSpPr/>
          <p:nvPr/>
        </p:nvCxnSpPr>
        <p:spPr>
          <a:xfrm>
            <a:off x="6924675" y="1383983"/>
            <a:ext cx="48593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924675" y="5734050"/>
            <a:ext cx="48593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924676" y="1519084"/>
            <a:ext cx="4859338" cy="4214966"/>
          </a:xfrm>
          <a:prstGeom prst="rect">
            <a:avLst/>
          </a:prstGeom>
          <a:noFill/>
        </p:spPr>
        <p:txBody>
          <a:bodyPr wrap="square" rtlCol="0">
            <a:noAutofit/>
          </a:bodyPr>
          <a:lstStyle/>
          <a:p>
            <a:pPr algn="just">
              <a:lnSpc>
                <a:spcPct val="130000"/>
              </a:lnSpc>
            </a:pPr>
            <a:r>
              <a:rPr lang="zh-CN" altLang="en-US" dirty="0">
                <a:solidFill>
                  <a:schemeClr val="accent5"/>
                </a:solidFill>
                <a:latin typeface="+mn-ea"/>
              </a:rPr>
              <a:t>中南民族大学（</a:t>
            </a:r>
            <a:r>
              <a:rPr lang="en-US" altLang="zh-CN" dirty="0">
                <a:solidFill>
                  <a:schemeClr val="accent5"/>
                </a:solidFill>
                <a:latin typeface="+mn-ea"/>
              </a:rPr>
              <a:t>South-Central Minzu University</a:t>
            </a:r>
            <a:r>
              <a:rPr lang="zh-CN" altLang="en-US" dirty="0">
                <a:solidFill>
                  <a:schemeClr val="accent5"/>
                </a:solidFill>
                <a:latin typeface="+mn-ea"/>
              </a:rPr>
              <a:t>），简称中南民大（</a:t>
            </a:r>
            <a:r>
              <a:rPr lang="en-US" altLang="zh-CN" dirty="0">
                <a:solidFill>
                  <a:schemeClr val="accent5"/>
                </a:solidFill>
                <a:latin typeface="+mn-ea"/>
              </a:rPr>
              <a:t>SCMZU</a:t>
            </a:r>
            <a:r>
              <a:rPr lang="zh-CN" altLang="en-US" dirty="0">
                <a:solidFill>
                  <a:schemeClr val="accent5"/>
                </a:solidFill>
                <a:latin typeface="+mn-ea"/>
              </a:rPr>
              <a:t>）</a:t>
            </a:r>
            <a:r>
              <a:rPr lang="en-US" altLang="zh-CN" dirty="0">
                <a:solidFill>
                  <a:schemeClr val="accent5"/>
                </a:solidFill>
                <a:latin typeface="+mn-ea"/>
              </a:rPr>
              <a:t>,</a:t>
            </a:r>
            <a:r>
              <a:rPr lang="zh-CN" altLang="en-US" dirty="0">
                <a:solidFill>
                  <a:schemeClr val="accent5"/>
                </a:solidFill>
                <a:latin typeface="+mn-ea"/>
              </a:rPr>
              <a:t>位于湖北省武汉市，是中华人民共和国国家民族事务委员会直属高校，为中国“少数民族骨干计划”资格高校、全国深化创新创业教育改革示范高校、中国高校行星科学联盟、湖北省“国内一流大学建设高校”，是中华人民共和国国家民族事务委员会、教育部、中国科学院、湖北省人民政府、武汉市人民政府五方共建高校。</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ph type="body" sz="quarter" idx="27"/>
          </p:nvPr>
        </p:nvSpPr>
        <p:spPr/>
        <p:txBody>
          <a:bodyPr/>
          <a:lstStyle/>
          <a:p>
            <a:r>
              <a:rPr lang="en-US" altLang="zh-CN" dirty="0"/>
              <a:t>05</a:t>
            </a:r>
            <a:endParaRPr lang="zh-CN" altLang="en-US" dirty="0"/>
          </a:p>
        </p:txBody>
      </p:sp>
      <p:pic>
        <p:nvPicPr>
          <p:cNvPr id="11" name="图片占位符 10"/>
          <p:cNvPicPr>
            <a:picLocks noGrp="1" noChangeAspect="1"/>
          </p:cNvPicPr>
          <p:nvPr>
            <p:ph type="pic" sz="quarter" idx="24"/>
          </p:nvPr>
        </p:nvPicPr>
        <p:blipFill rotWithShape="1">
          <a:blip r:embed="rId2">
            <a:extLst>
              <a:ext uri="{28A0092B-C50C-407E-A947-70E740481C1C}">
                <a14:useLocalDpi xmlns:a14="http://schemas.microsoft.com/office/drawing/2010/main" val="0"/>
              </a:ext>
            </a:extLst>
          </a:blip>
          <a:srcRect t="5587" b="48083"/>
          <a:stretch>
            <a:fillRect/>
          </a:stretch>
        </p:blipFill>
        <p:spPr/>
      </p:pic>
      <p:sp>
        <p:nvSpPr>
          <p:cNvPr id="8" name="文本占位符 7"/>
          <p:cNvSpPr>
            <a:spLocks noGrp="1"/>
          </p:cNvSpPr>
          <p:nvPr>
            <p:ph type="body" sz="quarter" idx="25"/>
          </p:nvPr>
        </p:nvSpPr>
        <p:spPr/>
        <p:txBody>
          <a:bodyPr>
            <a:normAutofit/>
          </a:bodyPr>
          <a:lstStyle/>
          <a:p>
            <a:pPr algn="dist"/>
            <a:r>
              <a:rPr lang="zh-CN" altLang="en-US" dirty="0"/>
              <a:t> 历史沿革</a:t>
            </a:r>
          </a:p>
        </p:txBody>
      </p:sp>
      <p:sp>
        <p:nvSpPr>
          <p:cNvPr id="9" name="文本占位符 8"/>
          <p:cNvSpPr>
            <a:spLocks noGrp="1"/>
          </p:cNvSpPr>
          <p:nvPr>
            <p:ph type="body" sz="quarter" idx="26"/>
          </p:nvPr>
        </p:nvSpPr>
        <p:spPr>
          <a:xfrm>
            <a:off x="4367807" y="4941168"/>
            <a:ext cx="3528393" cy="380037"/>
          </a:xfrm>
        </p:spPr>
        <p:txBody>
          <a:bodyPr>
            <a:normAutofit/>
          </a:bodyPr>
          <a:lstStyle/>
          <a:p>
            <a:pPr algn="dist"/>
            <a:r>
              <a:rPr lang="en-US" altLang="zh-CN" b="1" dirty="0">
                <a:solidFill>
                  <a:schemeClr val="accent4">
                    <a:lumMod val="50000"/>
                  </a:schemeClr>
                </a:solidFill>
              </a:rPr>
              <a:t>History</a:t>
            </a:r>
            <a:endParaRPr lang="zh-CN" altLang="en-US" b="1" dirty="0">
              <a:solidFill>
                <a:schemeClr val="accent4">
                  <a:lumMod val="50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占位符 21"/>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3366" b="3366"/>
          <a:stretch>
            <a:fillRect/>
          </a:stretch>
        </p:blipFill>
        <p:spPr/>
      </p:pic>
      <p:sp>
        <p:nvSpPr>
          <p:cNvPr id="23" name="矩形 22"/>
          <p:cNvSpPr/>
          <p:nvPr/>
        </p:nvSpPr>
        <p:spPr>
          <a:xfrm>
            <a:off x="0" y="0"/>
            <a:ext cx="12192000" cy="6881228"/>
          </a:xfrm>
          <a:prstGeom prst="rect">
            <a:avLst/>
          </a:prstGeom>
          <a:solidFill>
            <a:schemeClr val="bg1">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14" name="文本占位符 13"/>
          <p:cNvSpPr>
            <a:spLocks noGrp="1"/>
          </p:cNvSpPr>
          <p:nvPr>
            <p:ph type="body" sz="quarter" idx="25"/>
          </p:nvPr>
        </p:nvSpPr>
        <p:spPr>
          <a:xfrm>
            <a:off x="5556250" y="2249026"/>
            <a:ext cx="3145298" cy="752368"/>
          </a:xfrm>
        </p:spPr>
        <p:txBody>
          <a:bodyPr/>
          <a:lstStyle/>
          <a:p>
            <a:pPr algn="dist"/>
            <a:r>
              <a:rPr lang="zh-CN" altLang="en-US" dirty="0"/>
              <a:t> 历史沿革</a:t>
            </a:r>
          </a:p>
        </p:txBody>
      </p:sp>
      <p:sp>
        <p:nvSpPr>
          <p:cNvPr id="15" name="文本占位符 14"/>
          <p:cNvSpPr>
            <a:spLocks noGrp="1"/>
          </p:cNvSpPr>
          <p:nvPr>
            <p:ph type="body" sz="quarter" idx="26"/>
          </p:nvPr>
        </p:nvSpPr>
        <p:spPr>
          <a:xfrm>
            <a:off x="5556250" y="2906144"/>
            <a:ext cx="3145298" cy="317163"/>
          </a:xfrm>
        </p:spPr>
        <p:txBody>
          <a:bodyPr/>
          <a:lstStyle/>
          <a:p>
            <a:pPr algn="dist"/>
            <a:r>
              <a:rPr lang="en-US" altLang="zh-CN" b="1" dirty="0"/>
              <a:t>History</a:t>
            </a:r>
          </a:p>
        </p:txBody>
      </p:sp>
      <p:sp>
        <p:nvSpPr>
          <p:cNvPr id="9" name="流程图: 文档 8"/>
          <p:cNvSpPr/>
          <p:nvPr/>
        </p:nvSpPr>
        <p:spPr>
          <a:xfrm>
            <a:off x="3055920" y="1855825"/>
            <a:ext cx="2353150" cy="301353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01</a:t>
            </a:r>
            <a:endParaRPr lang="zh-CN" altLang="en-US" sz="6000" b="1" dirty="0"/>
          </a:p>
        </p:txBody>
      </p:sp>
      <p:sp>
        <p:nvSpPr>
          <p:cNvPr id="10" name="流程图: 文档 9"/>
          <p:cNvSpPr/>
          <p:nvPr/>
        </p:nvSpPr>
        <p:spPr>
          <a:xfrm>
            <a:off x="3055920" y="1628775"/>
            <a:ext cx="2353150" cy="301353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05</a:t>
            </a:r>
            <a:endParaRPr lang="zh-CN" altLang="en-US" sz="6000" b="1" dirty="0"/>
          </a:p>
        </p:txBody>
      </p:sp>
      <p:cxnSp>
        <p:nvCxnSpPr>
          <p:cNvPr id="13" name="直接连接符 12"/>
          <p:cNvCxnSpPr/>
          <p:nvPr/>
        </p:nvCxnSpPr>
        <p:spPr>
          <a:xfrm>
            <a:off x="5556250" y="3306993"/>
            <a:ext cx="3145298" cy="0"/>
          </a:xfrm>
          <a:prstGeom prst="line">
            <a:avLst/>
          </a:prstGeom>
          <a:ln w="38100">
            <a:gradFill flip="none" rotWithShape="1">
              <a:gsLst>
                <a:gs pos="0">
                  <a:schemeClr val="bg1">
                    <a:alpha val="64000"/>
                  </a:schemeClr>
                </a:gs>
                <a:gs pos="100000">
                  <a:schemeClr val="accent1">
                    <a:alpha val="81000"/>
                  </a:schemeClr>
                </a:gs>
                <a:gs pos="100000">
                  <a:schemeClr val="accent1">
                    <a:lumMod val="45000"/>
                    <a:lumOff val="55000"/>
                  </a:schemeClr>
                </a:gs>
                <a:gs pos="100000">
                  <a:schemeClr val="accent1">
                    <a:lumMod val="30000"/>
                    <a:lumOff val="70000"/>
                    <a:alpha val="1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ltUpDiag">
          <a:fgClr>
            <a:schemeClr val="accent4">
              <a:lumMod val="95000"/>
            </a:schemeClr>
          </a:fgClr>
          <a:bgClr>
            <a:schemeClr val="bg1"/>
          </a:bgClr>
        </a:pattFill>
        <a:effectLst/>
      </p:bgPr>
    </p:bg>
    <p:spTree>
      <p:nvGrpSpPr>
        <p:cNvPr id="1" name=""/>
        <p:cNvGrpSpPr/>
        <p:nvPr/>
      </p:nvGrpSpPr>
      <p:grpSpPr>
        <a:xfrm>
          <a:off x="0" y="0"/>
          <a:ext cx="0" cy="0"/>
          <a:chOff x="0" y="0"/>
          <a:chExt cx="0" cy="0"/>
        </a:xfrm>
      </p:grpSpPr>
      <p:pic>
        <p:nvPicPr>
          <p:cNvPr id="51" name="图片占位符 50"/>
          <p:cNvPicPr>
            <a:picLocks noGrp="1" noChangeAspect="1"/>
          </p:cNvPicPr>
          <p:nvPr>
            <p:ph type="pic" sz="quarter" idx="24"/>
          </p:nvPr>
        </p:nvPicPr>
        <p:blipFill rotWithShape="1">
          <a:blip r:embed="rId2">
            <a:extLst>
              <a:ext uri="{28A0092B-C50C-407E-A947-70E740481C1C}">
                <a14:useLocalDpi xmlns:a14="http://schemas.microsoft.com/office/drawing/2010/main" val="0"/>
              </a:ext>
            </a:extLst>
          </a:blip>
          <a:srcRect l="2460" r="22353"/>
          <a:stretch>
            <a:fillRect/>
          </a:stretch>
        </p:blipFill>
        <p:spPr/>
      </p:pic>
      <p:sp>
        <p:nvSpPr>
          <p:cNvPr id="2" name="文本框 1"/>
          <p:cNvSpPr txBox="1"/>
          <p:nvPr/>
        </p:nvSpPr>
        <p:spPr>
          <a:xfrm>
            <a:off x="7557890" y="1052736"/>
            <a:ext cx="1296144" cy="707886"/>
          </a:xfrm>
          <a:prstGeom prst="rect">
            <a:avLst/>
          </a:prstGeom>
          <a:noFill/>
        </p:spPr>
        <p:txBody>
          <a:bodyPr wrap="square" rtlCol="0">
            <a:spAutoFit/>
          </a:bodyPr>
          <a:lstStyle/>
          <a:p>
            <a:pPr algn="just"/>
            <a:r>
              <a:rPr lang="zh-CN" altLang="en-US" sz="4000" b="1" dirty="0">
                <a:solidFill>
                  <a:schemeClr val="accent1"/>
                </a:solidFill>
                <a:latin typeface="+mj-ea"/>
                <a:ea typeface="+mj-ea"/>
              </a:rPr>
              <a:t>目录</a:t>
            </a:r>
          </a:p>
        </p:txBody>
      </p:sp>
      <p:cxnSp>
        <p:nvCxnSpPr>
          <p:cNvPr id="89" name="直接连接符 88"/>
          <p:cNvCxnSpPr/>
          <p:nvPr/>
        </p:nvCxnSpPr>
        <p:spPr>
          <a:xfrm>
            <a:off x="8831833" y="1404712"/>
            <a:ext cx="280878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68" name="文本占位符 74"/>
          <p:cNvSpPr txBox="1"/>
          <p:nvPr/>
        </p:nvSpPr>
        <p:spPr>
          <a:xfrm>
            <a:off x="5485876" y="2060848"/>
            <a:ext cx="2375533" cy="359829"/>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smtClean="0">
                <a:solidFill>
                  <a:schemeClr val="accent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校园简介</a:t>
            </a:r>
          </a:p>
        </p:txBody>
      </p:sp>
      <p:sp>
        <p:nvSpPr>
          <p:cNvPr id="69" name="文本占位符 76"/>
          <p:cNvSpPr txBox="1"/>
          <p:nvPr/>
        </p:nvSpPr>
        <p:spPr>
          <a:xfrm>
            <a:off x="5481304" y="2356173"/>
            <a:ext cx="2380106" cy="309371"/>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dirty="0" smtClean="0">
                <a:solidFill>
                  <a:schemeClr val="accent4">
                    <a:lumMod val="50000"/>
                  </a:schemeClr>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latin typeface="+mn-lt"/>
              </a:rPr>
              <a:t>Campus Profile</a:t>
            </a:r>
            <a:endParaRPr lang="en-US" altLang="en-US" sz="1600" dirty="0">
              <a:latin typeface="+mn-lt"/>
            </a:endParaRPr>
          </a:p>
        </p:txBody>
      </p:sp>
      <p:sp>
        <p:nvSpPr>
          <p:cNvPr id="70" name="流程图: 文档 69"/>
          <p:cNvSpPr/>
          <p:nvPr/>
        </p:nvSpPr>
        <p:spPr>
          <a:xfrm>
            <a:off x="4764097" y="2150241"/>
            <a:ext cx="612586" cy="78450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dirty="0">
                <a:latin typeface="+mj-ea"/>
              </a:rPr>
              <a:t>01</a:t>
            </a:r>
            <a:endParaRPr lang="zh-CN" altLang="en-US" dirty="0"/>
          </a:p>
        </p:txBody>
      </p:sp>
      <p:sp>
        <p:nvSpPr>
          <p:cNvPr id="71" name="流程图: 文档 70"/>
          <p:cNvSpPr/>
          <p:nvPr/>
        </p:nvSpPr>
        <p:spPr>
          <a:xfrm>
            <a:off x="4764097" y="2094194"/>
            <a:ext cx="612586" cy="78450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2400" dirty="0">
                <a:latin typeface="+mj-ea"/>
              </a:rPr>
              <a:t>01</a:t>
            </a:r>
            <a:endParaRPr lang="zh-CN" altLang="en-US" sz="2400" dirty="0"/>
          </a:p>
        </p:txBody>
      </p:sp>
      <p:cxnSp>
        <p:nvCxnSpPr>
          <p:cNvPr id="82" name="直接连接符 81"/>
          <p:cNvCxnSpPr/>
          <p:nvPr/>
        </p:nvCxnSpPr>
        <p:spPr>
          <a:xfrm>
            <a:off x="5488315" y="2694685"/>
            <a:ext cx="240934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96" name="文本占位符 74"/>
          <p:cNvSpPr txBox="1"/>
          <p:nvPr/>
        </p:nvSpPr>
        <p:spPr>
          <a:xfrm>
            <a:off x="5485876" y="3208077"/>
            <a:ext cx="2375533" cy="359829"/>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smtClean="0">
                <a:solidFill>
                  <a:schemeClr val="accent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办学条件</a:t>
            </a:r>
          </a:p>
        </p:txBody>
      </p:sp>
      <p:sp>
        <p:nvSpPr>
          <p:cNvPr id="97" name="文本占位符 76"/>
          <p:cNvSpPr txBox="1"/>
          <p:nvPr/>
        </p:nvSpPr>
        <p:spPr>
          <a:xfrm>
            <a:off x="5481304" y="3503402"/>
            <a:ext cx="2380106" cy="309371"/>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dirty="0" smtClean="0">
                <a:solidFill>
                  <a:schemeClr val="accent4">
                    <a:lumMod val="50000"/>
                  </a:schemeClr>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latin typeface="+mn-lt"/>
              </a:rPr>
              <a:t>School conditions</a:t>
            </a:r>
          </a:p>
        </p:txBody>
      </p:sp>
      <p:sp>
        <p:nvSpPr>
          <p:cNvPr id="98" name="流程图: 文档 97"/>
          <p:cNvSpPr/>
          <p:nvPr/>
        </p:nvSpPr>
        <p:spPr>
          <a:xfrm>
            <a:off x="4764097" y="3297470"/>
            <a:ext cx="612586" cy="78450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dirty="0">
                <a:latin typeface="+mj-ea"/>
              </a:rPr>
              <a:t>01</a:t>
            </a:r>
            <a:endParaRPr lang="zh-CN" altLang="en-US" dirty="0"/>
          </a:p>
        </p:txBody>
      </p:sp>
      <p:sp>
        <p:nvSpPr>
          <p:cNvPr id="99" name="流程图: 文档 98"/>
          <p:cNvSpPr/>
          <p:nvPr/>
        </p:nvSpPr>
        <p:spPr>
          <a:xfrm>
            <a:off x="4764097" y="3241423"/>
            <a:ext cx="612586" cy="78450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2400" dirty="0">
                <a:latin typeface="+mj-ea"/>
              </a:rPr>
              <a:t>02</a:t>
            </a:r>
            <a:endParaRPr lang="zh-CN" altLang="en-US" sz="2400" dirty="0"/>
          </a:p>
        </p:txBody>
      </p:sp>
      <p:cxnSp>
        <p:nvCxnSpPr>
          <p:cNvPr id="100" name="直接连接符 99"/>
          <p:cNvCxnSpPr/>
          <p:nvPr/>
        </p:nvCxnSpPr>
        <p:spPr>
          <a:xfrm>
            <a:off x="5488315" y="3841914"/>
            <a:ext cx="240934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102" name="文本占位符 74"/>
          <p:cNvSpPr txBox="1"/>
          <p:nvPr/>
        </p:nvSpPr>
        <p:spPr>
          <a:xfrm>
            <a:off x="5449627" y="4355307"/>
            <a:ext cx="2375533" cy="359829"/>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smtClean="0">
                <a:solidFill>
                  <a:schemeClr val="accent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学术研究</a:t>
            </a:r>
          </a:p>
        </p:txBody>
      </p:sp>
      <p:sp>
        <p:nvSpPr>
          <p:cNvPr id="103" name="文本占位符 76"/>
          <p:cNvSpPr txBox="1"/>
          <p:nvPr/>
        </p:nvSpPr>
        <p:spPr>
          <a:xfrm>
            <a:off x="5445055" y="4650632"/>
            <a:ext cx="2380106" cy="309371"/>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dirty="0" smtClean="0">
                <a:solidFill>
                  <a:schemeClr val="accent4">
                    <a:lumMod val="50000"/>
                  </a:schemeClr>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latin typeface="+mn-lt"/>
              </a:rPr>
              <a:t>Academic Research</a:t>
            </a:r>
          </a:p>
        </p:txBody>
      </p:sp>
      <p:sp>
        <p:nvSpPr>
          <p:cNvPr id="104" name="流程图: 文档 103"/>
          <p:cNvSpPr/>
          <p:nvPr/>
        </p:nvSpPr>
        <p:spPr>
          <a:xfrm>
            <a:off x="4727848" y="4444700"/>
            <a:ext cx="612586" cy="784500"/>
          </a:xfrm>
          <a:prstGeom prst="flowChartDocumen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dirty="0">
                <a:latin typeface="+mj-ea"/>
              </a:rPr>
              <a:t>01</a:t>
            </a:r>
            <a:endParaRPr lang="zh-CN" altLang="en-US" dirty="0"/>
          </a:p>
        </p:txBody>
      </p:sp>
      <p:sp>
        <p:nvSpPr>
          <p:cNvPr id="105" name="流程图: 文档 104"/>
          <p:cNvSpPr/>
          <p:nvPr/>
        </p:nvSpPr>
        <p:spPr>
          <a:xfrm>
            <a:off x="4727848" y="4388653"/>
            <a:ext cx="612586" cy="78450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2400" dirty="0">
                <a:latin typeface="+mj-ea"/>
              </a:rPr>
              <a:t>03</a:t>
            </a:r>
            <a:endParaRPr lang="zh-CN" altLang="en-US" sz="2400" dirty="0">
              <a:latin typeface="+mj-ea"/>
            </a:endParaRPr>
          </a:p>
        </p:txBody>
      </p:sp>
      <p:cxnSp>
        <p:nvCxnSpPr>
          <p:cNvPr id="106" name="直接连接符 105"/>
          <p:cNvCxnSpPr/>
          <p:nvPr/>
        </p:nvCxnSpPr>
        <p:spPr>
          <a:xfrm>
            <a:off x="5452066" y="4989144"/>
            <a:ext cx="240934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140" name="文本占位符 74"/>
          <p:cNvSpPr txBox="1"/>
          <p:nvPr/>
        </p:nvSpPr>
        <p:spPr>
          <a:xfrm>
            <a:off x="9269520" y="2060848"/>
            <a:ext cx="2375533" cy="359829"/>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smtClean="0">
                <a:solidFill>
                  <a:schemeClr val="accent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师资力量</a:t>
            </a:r>
          </a:p>
        </p:txBody>
      </p:sp>
      <p:sp>
        <p:nvSpPr>
          <p:cNvPr id="141" name="文本占位符 76"/>
          <p:cNvSpPr txBox="1"/>
          <p:nvPr/>
        </p:nvSpPr>
        <p:spPr>
          <a:xfrm>
            <a:off x="9264948" y="2356173"/>
            <a:ext cx="2380106" cy="309371"/>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dirty="0" smtClean="0">
                <a:solidFill>
                  <a:schemeClr val="accent4">
                    <a:lumMod val="50000"/>
                  </a:schemeClr>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latin typeface="+mn-lt"/>
              </a:rPr>
              <a:t>Faculty</a:t>
            </a:r>
          </a:p>
        </p:txBody>
      </p:sp>
      <p:sp>
        <p:nvSpPr>
          <p:cNvPr id="142" name="流程图: 文档 141"/>
          <p:cNvSpPr/>
          <p:nvPr/>
        </p:nvSpPr>
        <p:spPr>
          <a:xfrm>
            <a:off x="8547741" y="2150241"/>
            <a:ext cx="612586" cy="78450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en-US" altLang="zh-CN" dirty="0">
                <a:latin typeface="+mj-ea"/>
              </a:rPr>
              <a:t>01</a:t>
            </a:r>
            <a:endParaRPr lang="zh-CN" altLang="en-US" dirty="0"/>
          </a:p>
        </p:txBody>
      </p:sp>
      <p:sp>
        <p:nvSpPr>
          <p:cNvPr id="143" name="流程图: 文档 142"/>
          <p:cNvSpPr/>
          <p:nvPr/>
        </p:nvSpPr>
        <p:spPr>
          <a:xfrm>
            <a:off x="8547741" y="2094194"/>
            <a:ext cx="612586" cy="78450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en-US" altLang="zh-CN" sz="2400" dirty="0">
                <a:latin typeface="+mj-ea"/>
              </a:rPr>
              <a:t>04</a:t>
            </a:r>
            <a:endParaRPr lang="zh-CN" altLang="en-US" sz="2400" dirty="0">
              <a:latin typeface="+mj-ea"/>
            </a:endParaRPr>
          </a:p>
        </p:txBody>
      </p:sp>
      <p:cxnSp>
        <p:nvCxnSpPr>
          <p:cNvPr id="144" name="直接连接符 143"/>
          <p:cNvCxnSpPr/>
          <p:nvPr/>
        </p:nvCxnSpPr>
        <p:spPr>
          <a:xfrm>
            <a:off x="9271959" y="2694685"/>
            <a:ext cx="240934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135" name="文本占位符 74"/>
          <p:cNvSpPr txBox="1"/>
          <p:nvPr/>
        </p:nvSpPr>
        <p:spPr>
          <a:xfrm>
            <a:off x="9269520" y="3208077"/>
            <a:ext cx="2375533" cy="359829"/>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smtClean="0">
                <a:solidFill>
                  <a:schemeClr val="accent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 历史沿革</a:t>
            </a:r>
          </a:p>
        </p:txBody>
      </p:sp>
      <p:sp>
        <p:nvSpPr>
          <p:cNvPr id="136" name="文本占位符 76"/>
          <p:cNvSpPr txBox="1"/>
          <p:nvPr/>
        </p:nvSpPr>
        <p:spPr>
          <a:xfrm>
            <a:off x="9336360" y="3503402"/>
            <a:ext cx="2308694" cy="309371"/>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dirty="0" smtClean="0">
                <a:solidFill>
                  <a:schemeClr val="accent4">
                    <a:lumMod val="50000"/>
                  </a:schemeClr>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latin typeface="+mn-lt"/>
              </a:rPr>
              <a:t>History</a:t>
            </a:r>
          </a:p>
        </p:txBody>
      </p:sp>
      <p:sp>
        <p:nvSpPr>
          <p:cNvPr id="137" name="流程图: 文档 136"/>
          <p:cNvSpPr/>
          <p:nvPr/>
        </p:nvSpPr>
        <p:spPr>
          <a:xfrm>
            <a:off x="8547741" y="3297470"/>
            <a:ext cx="612586" cy="78450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en-US" altLang="zh-CN" dirty="0">
                <a:latin typeface="+mj-ea"/>
              </a:rPr>
              <a:t>01</a:t>
            </a:r>
            <a:endParaRPr lang="zh-CN" altLang="en-US" dirty="0"/>
          </a:p>
        </p:txBody>
      </p:sp>
      <p:sp>
        <p:nvSpPr>
          <p:cNvPr id="138" name="流程图: 文档 137"/>
          <p:cNvSpPr/>
          <p:nvPr/>
        </p:nvSpPr>
        <p:spPr>
          <a:xfrm>
            <a:off x="8547741" y="3241423"/>
            <a:ext cx="612586" cy="78450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en-US" altLang="zh-CN" sz="2400" dirty="0">
                <a:latin typeface="+mj-ea"/>
              </a:rPr>
              <a:t>05</a:t>
            </a:r>
            <a:endParaRPr lang="zh-CN" altLang="en-US" sz="2400" dirty="0">
              <a:latin typeface="+mj-ea"/>
            </a:endParaRPr>
          </a:p>
        </p:txBody>
      </p:sp>
      <p:cxnSp>
        <p:nvCxnSpPr>
          <p:cNvPr id="139" name="直接连接符 138"/>
          <p:cNvCxnSpPr/>
          <p:nvPr/>
        </p:nvCxnSpPr>
        <p:spPr>
          <a:xfrm>
            <a:off x="9271959" y="3841914"/>
            <a:ext cx="240934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130" name="文本占位符 74"/>
          <p:cNvSpPr txBox="1"/>
          <p:nvPr/>
        </p:nvSpPr>
        <p:spPr>
          <a:xfrm>
            <a:off x="9233271" y="4355307"/>
            <a:ext cx="2375533" cy="359829"/>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smtClean="0">
                <a:solidFill>
                  <a:schemeClr val="accent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团队介绍</a:t>
            </a:r>
          </a:p>
        </p:txBody>
      </p:sp>
      <p:sp>
        <p:nvSpPr>
          <p:cNvPr id="131" name="文本占位符 76"/>
          <p:cNvSpPr txBox="1"/>
          <p:nvPr/>
        </p:nvSpPr>
        <p:spPr>
          <a:xfrm>
            <a:off x="9228699" y="4650632"/>
            <a:ext cx="2380106" cy="309371"/>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dirty="0" smtClean="0">
                <a:solidFill>
                  <a:schemeClr val="accent4">
                    <a:lumMod val="50000"/>
                  </a:schemeClr>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latin typeface="+mn-lt"/>
              </a:rPr>
              <a:t>team introduction</a:t>
            </a:r>
          </a:p>
        </p:txBody>
      </p:sp>
      <p:sp>
        <p:nvSpPr>
          <p:cNvPr id="132" name="流程图: 文档 131"/>
          <p:cNvSpPr/>
          <p:nvPr/>
        </p:nvSpPr>
        <p:spPr>
          <a:xfrm>
            <a:off x="8511492" y="4444700"/>
            <a:ext cx="612586" cy="78450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en-US" altLang="zh-CN" dirty="0">
                <a:latin typeface="+mj-ea"/>
              </a:rPr>
              <a:t>01</a:t>
            </a:r>
            <a:endParaRPr lang="zh-CN" altLang="en-US" dirty="0"/>
          </a:p>
        </p:txBody>
      </p:sp>
      <p:sp>
        <p:nvSpPr>
          <p:cNvPr id="133" name="流程图: 文档 132"/>
          <p:cNvSpPr/>
          <p:nvPr/>
        </p:nvSpPr>
        <p:spPr>
          <a:xfrm>
            <a:off x="8511492" y="4388653"/>
            <a:ext cx="612586" cy="78450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en-US" altLang="zh-CN" sz="2400" dirty="0">
                <a:latin typeface="+mj-ea"/>
              </a:rPr>
              <a:t>06</a:t>
            </a:r>
            <a:endParaRPr lang="zh-CN" altLang="en-US" sz="2400" dirty="0">
              <a:latin typeface="+mj-ea"/>
            </a:endParaRPr>
          </a:p>
        </p:txBody>
      </p:sp>
      <p:cxnSp>
        <p:nvCxnSpPr>
          <p:cNvPr id="134" name="直接连接符 133"/>
          <p:cNvCxnSpPr/>
          <p:nvPr/>
        </p:nvCxnSpPr>
        <p:spPr>
          <a:xfrm>
            <a:off x="9235710" y="4989144"/>
            <a:ext cx="240934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flipH="1">
            <a:off x="4727848" y="1404712"/>
            <a:ext cx="280878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标题 89"/>
          <p:cNvSpPr>
            <a:spLocks noGrp="1"/>
          </p:cNvSpPr>
          <p:nvPr>
            <p:ph type="title"/>
          </p:nvPr>
        </p:nvSpPr>
        <p:spPr/>
        <p:txBody>
          <a:bodyPr/>
          <a:lstStyle/>
          <a:p>
            <a:r>
              <a:rPr lang="zh-CN" altLang="en-US" dirty="0"/>
              <a:t>发展历史</a:t>
            </a:r>
          </a:p>
        </p:txBody>
      </p:sp>
      <p:sp>
        <p:nvSpPr>
          <p:cNvPr id="3" name="日期占位符 2"/>
          <p:cNvSpPr>
            <a:spLocks noGrp="1"/>
          </p:cNvSpPr>
          <p:nvPr>
            <p:ph type="dt" sz="half" idx="21"/>
          </p:nvPr>
        </p:nvSpPr>
        <p:spPr>
          <a:prstGeom prst="rect">
            <a:avLst/>
          </a:prstGeom>
        </p:spPr>
        <p:txBody>
          <a:bodyPr/>
          <a:lstStyle/>
          <a:p>
            <a:fld id="{9F7AEB4F-B16D-436C-B8D2-4E3EA59F8D22}" type="datetime2">
              <a:rPr lang="zh-CN" altLang="en-US" sz="1400" smtClean="0">
                <a:solidFill>
                  <a:schemeClr val="bg1"/>
                </a:solidFill>
                <a:latin typeface="+mn-ea"/>
              </a:rPr>
              <a:t>2022年2月23日</a:t>
            </a:fld>
            <a:endParaRPr lang="zh-CN" altLang="en-US" sz="1400">
              <a:solidFill>
                <a:schemeClr val="bg1"/>
              </a:solidFill>
              <a:latin typeface="+mn-ea"/>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cxnSp>
        <p:nvCxnSpPr>
          <p:cNvPr id="48" name="直接箭头连接符 47"/>
          <p:cNvCxnSpPr/>
          <p:nvPr/>
        </p:nvCxnSpPr>
        <p:spPr>
          <a:xfrm>
            <a:off x="418650" y="3463966"/>
            <a:ext cx="11210720" cy="0"/>
          </a:xfrm>
          <a:prstGeom prst="straightConnector1">
            <a:avLst/>
          </a:pr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1182364" y="3331861"/>
            <a:ext cx="225436" cy="225436"/>
            <a:chOff x="1841243" y="3670044"/>
            <a:chExt cx="228331" cy="228331"/>
          </a:xfrm>
          <a:solidFill>
            <a:schemeClr val="accent3">
              <a:lumMod val="60000"/>
              <a:lumOff val="40000"/>
            </a:schemeClr>
          </a:solidFill>
        </p:grpSpPr>
        <p:sp>
          <p:nvSpPr>
            <p:cNvPr id="50" name="椭圆 49"/>
            <p:cNvSpPr/>
            <p:nvPr/>
          </p:nvSpPr>
          <p:spPr>
            <a:xfrm>
              <a:off x="1885071" y="3713872"/>
              <a:ext cx="140676" cy="140676"/>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latin typeface="+mn-ea"/>
              </a:endParaRPr>
            </a:p>
          </p:txBody>
        </p:sp>
        <p:sp>
          <p:nvSpPr>
            <p:cNvPr id="51" name="椭圆 50"/>
            <p:cNvSpPr/>
            <p:nvPr/>
          </p:nvSpPr>
          <p:spPr>
            <a:xfrm>
              <a:off x="1841243" y="3670044"/>
              <a:ext cx="228331" cy="228331"/>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latin typeface="+mn-ea"/>
              </a:endParaRPr>
            </a:p>
          </p:txBody>
        </p:sp>
      </p:grpSp>
      <p:sp>
        <p:nvSpPr>
          <p:cNvPr id="53" name="椭圆 52"/>
          <p:cNvSpPr/>
          <p:nvPr/>
        </p:nvSpPr>
        <p:spPr>
          <a:xfrm>
            <a:off x="6783673" y="3375133"/>
            <a:ext cx="138892" cy="138892"/>
          </a:xfrm>
          <a:prstGeom prst="ellipse">
            <a:avLst/>
          </a:prstGeom>
          <a:solidFill>
            <a:schemeClr val="accent3">
              <a:lumMod val="60000"/>
              <a:lumOff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latin typeface="+mn-ea"/>
            </a:endParaRPr>
          </a:p>
        </p:txBody>
      </p:sp>
      <p:sp>
        <p:nvSpPr>
          <p:cNvPr id="54" name="椭圆 53"/>
          <p:cNvSpPr/>
          <p:nvPr/>
        </p:nvSpPr>
        <p:spPr>
          <a:xfrm>
            <a:off x="6740401" y="3331861"/>
            <a:ext cx="225436" cy="225436"/>
          </a:xfrm>
          <a:prstGeom prst="ellipse">
            <a:avLst/>
          </a:prstGeom>
          <a:solidFill>
            <a:schemeClr val="accent3">
              <a:lumMod val="60000"/>
              <a:lumOff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latin typeface="+mn-ea"/>
            </a:endParaRPr>
          </a:p>
        </p:txBody>
      </p:sp>
      <p:sp>
        <p:nvSpPr>
          <p:cNvPr id="56" name="椭圆 55"/>
          <p:cNvSpPr/>
          <p:nvPr/>
        </p:nvSpPr>
        <p:spPr>
          <a:xfrm>
            <a:off x="3955198" y="3375133"/>
            <a:ext cx="138892" cy="138892"/>
          </a:xfrm>
          <a:prstGeom prst="ellipse">
            <a:avLst/>
          </a:prstGeom>
          <a:solidFill>
            <a:schemeClr val="accent3">
              <a:lumMod val="60000"/>
              <a:lumOff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latin typeface="+mn-ea"/>
            </a:endParaRPr>
          </a:p>
        </p:txBody>
      </p:sp>
      <p:sp>
        <p:nvSpPr>
          <p:cNvPr id="57" name="椭圆 56"/>
          <p:cNvSpPr/>
          <p:nvPr/>
        </p:nvSpPr>
        <p:spPr>
          <a:xfrm>
            <a:off x="3911926" y="3331861"/>
            <a:ext cx="225436" cy="225436"/>
          </a:xfrm>
          <a:prstGeom prst="ellipse">
            <a:avLst/>
          </a:prstGeom>
          <a:solidFill>
            <a:schemeClr val="accent3">
              <a:lumMod val="60000"/>
              <a:lumOff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latin typeface="+mn-ea"/>
            </a:endParaRPr>
          </a:p>
        </p:txBody>
      </p:sp>
      <p:sp>
        <p:nvSpPr>
          <p:cNvPr id="59" name="椭圆 58"/>
          <p:cNvSpPr/>
          <p:nvPr/>
        </p:nvSpPr>
        <p:spPr>
          <a:xfrm>
            <a:off x="9497032" y="3375133"/>
            <a:ext cx="138892" cy="138892"/>
          </a:xfrm>
          <a:prstGeom prst="ellipse">
            <a:avLst/>
          </a:prstGeom>
          <a:solidFill>
            <a:schemeClr val="accent3">
              <a:lumMod val="60000"/>
              <a:lumOff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latin typeface="+mn-ea"/>
            </a:endParaRPr>
          </a:p>
        </p:txBody>
      </p:sp>
      <p:sp>
        <p:nvSpPr>
          <p:cNvPr id="60" name="椭圆 59"/>
          <p:cNvSpPr/>
          <p:nvPr/>
        </p:nvSpPr>
        <p:spPr>
          <a:xfrm>
            <a:off x="9448815" y="3329223"/>
            <a:ext cx="225436" cy="225436"/>
          </a:xfrm>
          <a:prstGeom prst="ellipse">
            <a:avLst/>
          </a:prstGeom>
          <a:solidFill>
            <a:schemeClr val="accent3">
              <a:lumMod val="60000"/>
              <a:lumOff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1"/>
              </a:solidFill>
              <a:latin typeface="+mn-ea"/>
            </a:endParaRPr>
          </a:p>
        </p:txBody>
      </p:sp>
      <p:sp>
        <p:nvSpPr>
          <p:cNvPr id="61" name="文本框 60"/>
          <p:cNvSpPr txBox="1"/>
          <p:nvPr/>
        </p:nvSpPr>
        <p:spPr>
          <a:xfrm>
            <a:off x="906447" y="2983663"/>
            <a:ext cx="1074333" cy="307777"/>
          </a:xfrm>
          <a:prstGeom prst="rect">
            <a:avLst/>
          </a:prstGeom>
          <a:noFill/>
          <a:ln>
            <a:noFill/>
          </a:ln>
        </p:spPr>
        <p:txBody>
          <a:bodyPr wrap="none" rtlCol="0">
            <a:spAutoFit/>
          </a:bodyPr>
          <a:lstStyle/>
          <a:p>
            <a:r>
              <a:rPr lang="en-US" altLang="zh-CN" sz="1400" b="1" dirty="0">
                <a:solidFill>
                  <a:schemeClr val="accent1"/>
                </a:solidFill>
                <a:latin typeface="+mn-ea"/>
              </a:rPr>
              <a:t>1951</a:t>
            </a:r>
            <a:r>
              <a:rPr lang="zh-CN" altLang="en-US" sz="1400" b="1" dirty="0">
                <a:solidFill>
                  <a:schemeClr val="accent1"/>
                </a:solidFill>
                <a:latin typeface="+mn-ea"/>
              </a:rPr>
              <a:t>年</a:t>
            </a:r>
            <a:r>
              <a:rPr lang="en-US" altLang="zh-CN" sz="1400" b="1" dirty="0">
                <a:solidFill>
                  <a:schemeClr val="accent1"/>
                </a:solidFill>
                <a:latin typeface="+mn-ea"/>
              </a:rPr>
              <a:t>5</a:t>
            </a:r>
            <a:r>
              <a:rPr lang="zh-CN" altLang="en-US" sz="1400" b="1" dirty="0">
                <a:solidFill>
                  <a:schemeClr val="accent1"/>
                </a:solidFill>
                <a:latin typeface="+mn-ea"/>
              </a:rPr>
              <a:t>月</a:t>
            </a:r>
          </a:p>
        </p:txBody>
      </p:sp>
      <p:sp>
        <p:nvSpPr>
          <p:cNvPr id="63" name="文本框 62"/>
          <p:cNvSpPr txBox="1"/>
          <p:nvPr/>
        </p:nvSpPr>
        <p:spPr>
          <a:xfrm>
            <a:off x="1182364" y="4755422"/>
            <a:ext cx="1994793" cy="281277"/>
          </a:xfrm>
          <a:prstGeom prst="rect">
            <a:avLst/>
          </a:prstGeom>
          <a:noFill/>
          <a:ln>
            <a:noFill/>
          </a:ln>
        </p:spPr>
        <p:txBody>
          <a:bodyPr wrap="none" rtlCol="0">
            <a:noAutofit/>
          </a:bodyPr>
          <a:lstStyle/>
          <a:p>
            <a:pPr algn="ctr"/>
            <a:r>
              <a:rPr lang="zh-CN" altLang="en-US" sz="1400" dirty="0">
                <a:solidFill>
                  <a:schemeClr val="accent1"/>
                </a:solidFill>
                <a:latin typeface="+mn-ea"/>
              </a:rPr>
              <a:t>中央民族学院中南分院</a:t>
            </a:r>
            <a:endParaRPr lang="en-US" altLang="zh-CN" sz="1400" dirty="0">
              <a:solidFill>
                <a:schemeClr val="accent1"/>
              </a:solidFill>
              <a:latin typeface="+mn-ea"/>
            </a:endParaRPr>
          </a:p>
        </p:txBody>
      </p:sp>
      <p:cxnSp>
        <p:nvCxnSpPr>
          <p:cNvPr id="66" name="直接连接符 65"/>
          <p:cNvCxnSpPr/>
          <p:nvPr/>
        </p:nvCxnSpPr>
        <p:spPr>
          <a:xfrm flipV="1">
            <a:off x="1619294" y="4702824"/>
            <a:ext cx="1246731"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280752" y="3555718"/>
            <a:ext cx="338542" cy="1147106"/>
          </a:xfrm>
          <a:prstGeom prst="line">
            <a:avLst/>
          </a:prstGeom>
          <a:ln w="19050">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nvGrpSpPr>
          <p:cNvPr id="68" name="组合 67"/>
          <p:cNvGrpSpPr/>
          <p:nvPr/>
        </p:nvGrpSpPr>
        <p:grpSpPr>
          <a:xfrm>
            <a:off x="4010839" y="2182117"/>
            <a:ext cx="1585273" cy="1147106"/>
            <a:chOff x="1776196" y="2714171"/>
            <a:chExt cx="1605633" cy="1161839"/>
          </a:xfrm>
        </p:grpSpPr>
        <p:cxnSp>
          <p:nvCxnSpPr>
            <p:cNvPr id="69" name="直接连接符 68"/>
            <p:cNvCxnSpPr/>
            <p:nvPr/>
          </p:nvCxnSpPr>
          <p:spPr>
            <a:xfrm>
              <a:off x="2119086" y="2714171"/>
              <a:ext cx="1262743"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1776196" y="2714171"/>
              <a:ext cx="342890" cy="1161839"/>
            </a:xfrm>
            <a:prstGeom prst="line">
              <a:avLst/>
            </a:prstGeom>
            <a:ln w="19050">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6862322" y="3557825"/>
            <a:ext cx="1585273" cy="1147106"/>
            <a:chOff x="6862322" y="3557825"/>
            <a:chExt cx="1585273" cy="1147106"/>
          </a:xfrm>
        </p:grpSpPr>
        <p:cxnSp>
          <p:nvCxnSpPr>
            <p:cNvPr id="72" name="直接连接符 71"/>
            <p:cNvCxnSpPr/>
            <p:nvPr/>
          </p:nvCxnSpPr>
          <p:spPr>
            <a:xfrm flipV="1">
              <a:off x="7200864" y="4704931"/>
              <a:ext cx="1246731"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6862322" y="3557825"/>
              <a:ext cx="338542" cy="1147106"/>
            </a:xfrm>
            <a:prstGeom prst="line">
              <a:avLst/>
            </a:prstGeom>
            <a:ln w="19050">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75" name="文本框 74"/>
          <p:cNvSpPr txBox="1"/>
          <p:nvPr/>
        </p:nvSpPr>
        <p:spPr>
          <a:xfrm>
            <a:off x="3987006" y="1818441"/>
            <a:ext cx="1800493" cy="307777"/>
          </a:xfrm>
          <a:prstGeom prst="rect">
            <a:avLst/>
          </a:prstGeom>
          <a:noFill/>
          <a:ln>
            <a:noFill/>
          </a:ln>
        </p:spPr>
        <p:txBody>
          <a:bodyPr wrap="none" rtlCol="0">
            <a:noAutofit/>
          </a:bodyPr>
          <a:lstStyle/>
          <a:p>
            <a:pPr algn="ctr"/>
            <a:r>
              <a:rPr lang="zh-CN" altLang="en-US" sz="1400" dirty="0">
                <a:solidFill>
                  <a:schemeClr val="accent1"/>
                </a:solidFill>
                <a:latin typeface="+mn-ea"/>
              </a:rPr>
              <a:t>更名为中南民族学院</a:t>
            </a:r>
            <a:endParaRPr lang="en-US" altLang="zh-CN" sz="1400" dirty="0">
              <a:solidFill>
                <a:schemeClr val="accent1"/>
              </a:solidFill>
              <a:latin typeface="+mn-ea"/>
            </a:endParaRPr>
          </a:p>
        </p:txBody>
      </p:sp>
      <p:sp>
        <p:nvSpPr>
          <p:cNvPr id="79" name="文本框 78"/>
          <p:cNvSpPr txBox="1"/>
          <p:nvPr/>
        </p:nvSpPr>
        <p:spPr>
          <a:xfrm>
            <a:off x="6740401" y="4737962"/>
            <a:ext cx="1993901" cy="364649"/>
          </a:xfrm>
          <a:prstGeom prst="rect">
            <a:avLst/>
          </a:prstGeom>
          <a:noFill/>
          <a:ln>
            <a:noFill/>
          </a:ln>
        </p:spPr>
        <p:txBody>
          <a:bodyPr wrap="none" rtlCol="0">
            <a:noAutofit/>
          </a:bodyPr>
          <a:lstStyle/>
          <a:p>
            <a:pPr algn="ctr"/>
            <a:r>
              <a:rPr lang="zh-CN" altLang="en-US" sz="1400" dirty="0">
                <a:solidFill>
                  <a:schemeClr val="accent1"/>
                </a:solidFill>
                <a:latin typeface="+mn-ea"/>
              </a:rPr>
              <a:t>更名为中南民族大学</a:t>
            </a:r>
            <a:endParaRPr lang="en-US" altLang="zh-CN" sz="1400" dirty="0">
              <a:solidFill>
                <a:schemeClr val="accent1"/>
              </a:solidFill>
              <a:latin typeface="+mn-ea"/>
            </a:endParaRPr>
          </a:p>
        </p:txBody>
      </p:sp>
      <p:sp>
        <p:nvSpPr>
          <p:cNvPr id="81" name="文本框 80"/>
          <p:cNvSpPr txBox="1"/>
          <p:nvPr/>
        </p:nvSpPr>
        <p:spPr>
          <a:xfrm>
            <a:off x="9432653" y="1803052"/>
            <a:ext cx="2412116" cy="338554"/>
          </a:xfrm>
          <a:prstGeom prst="rect">
            <a:avLst/>
          </a:prstGeom>
          <a:noFill/>
          <a:ln>
            <a:noFill/>
          </a:ln>
        </p:spPr>
        <p:txBody>
          <a:bodyPr wrap="none" rtlCol="0">
            <a:noAutofit/>
          </a:bodyPr>
          <a:lstStyle/>
          <a:p>
            <a:pPr algn="ctr"/>
            <a:r>
              <a:rPr lang="zh-CN" altLang="en-US" sz="1400" dirty="0">
                <a:solidFill>
                  <a:schemeClr val="accent1"/>
                </a:solidFill>
                <a:latin typeface="+mn-ea"/>
              </a:rPr>
              <a:t>入选中国高校行星科学联盟</a:t>
            </a:r>
            <a:endParaRPr lang="en-US" altLang="zh-CN" sz="1400" dirty="0">
              <a:solidFill>
                <a:schemeClr val="accent1"/>
              </a:solidFill>
              <a:latin typeface="+mn-ea"/>
            </a:endParaRPr>
          </a:p>
        </p:txBody>
      </p:sp>
      <p:grpSp>
        <p:nvGrpSpPr>
          <p:cNvPr id="6" name="组合 5"/>
          <p:cNvGrpSpPr/>
          <p:nvPr/>
        </p:nvGrpSpPr>
        <p:grpSpPr>
          <a:xfrm>
            <a:off x="9546643" y="2186411"/>
            <a:ext cx="1585273" cy="1147106"/>
            <a:chOff x="9546643" y="2186411"/>
            <a:chExt cx="1585273" cy="1147106"/>
          </a:xfrm>
        </p:grpSpPr>
        <p:cxnSp>
          <p:nvCxnSpPr>
            <p:cNvPr id="84" name="直接连接符 83"/>
            <p:cNvCxnSpPr/>
            <p:nvPr/>
          </p:nvCxnSpPr>
          <p:spPr>
            <a:xfrm>
              <a:off x="9885185" y="2186411"/>
              <a:ext cx="1246731"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flipV="1">
              <a:off x="9546643" y="2186411"/>
              <a:ext cx="338542" cy="1147106"/>
            </a:xfrm>
            <a:prstGeom prst="line">
              <a:avLst/>
            </a:prstGeom>
            <a:ln w="19050">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86" name="文本框 85"/>
          <p:cNvSpPr txBox="1"/>
          <p:nvPr/>
        </p:nvSpPr>
        <p:spPr>
          <a:xfrm>
            <a:off x="3408032" y="3568632"/>
            <a:ext cx="1178528" cy="307777"/>
          </a:xfrm>
          <a:prstGeom prst="rect">
            <a:avLst/>
          </a:prstGeom>
          <a:noFill/>
          <a:ln>
            <a:noFill/>
          </a:ln>
        </p:spPr>
        <p:txBody>
          <a:bodyPr wrap="none" rtlCol="0">
            <a:spAutoFit/>
          </a:bodyPr>
          <a:lstStyle/>
          <a:p>
            <a:r>
              <a:rPr lang="en-US" altLang="zh-CN" sz="1400" b="1" dirty="0">
                <a:solidFill>
                  <a:schemeClr val="accent1"/>
                </a:solidFill>
                <a:latin typeface="+mn-ea"/>
              </a:rPr>
              <a:t>1952</a:t>
            </a:r>
            <a:r>
              <a:rPr lang="zh-CN" altLang="en-US" sz="1400" b="1" dirty="0">
                <a:solidFill>
                  <a:schemeClr val="accent1"/>
                </a:solidFill>
                <a:latin typeface="+mn-ea"/>
              </a:rPr>
              <a:t>年</a:t>
            </a:r>
            <a:r>
              <a:rPr lang="en-US" altLang="zh-CN" sz="1400" b="1" dirty="0">
                <a:solidFill>
                  <a:schemeClr val="accent1"/>
                </a:solidFill>
                <a:latin typeface="+mn-ea"/>
              </a:rPr>
              <a:t>11</a:t>
            </a:r>
            <a:r>
              <a:rPr lang="zh-CN" altLang="en-US" sz="1400" b="1" dirty="0">
                <a:solidFill>
                  <a:schemeClr val="accent1"/>
                </a:solidFill>
                <a:latin typeface="+mn-ea"/>
              </a:rPr>
              <a:t>月</a:t>
            </a:r>
          </a:p>
        </p:txBody>
      </p:sp>
      <p:sp>
        <p:nvSpPr>
          <p:cNvPr id="87" name="文本框 86"/>
          <p:cNvSpPr txBox="1"/>
          <p:nvPr/>
        </p:nvSpPr>
        <p:spPr>
          <a:xfrm>
            <a:off x="6402848" y="2983663"/>
            <a:ext cx="785793" cy="307777"/>
          </a:xfrm>
          <a:prstGeom prst="rect">
            <a:avLst/>
          </a:prstGeom>
          <a:noFill/>
          <a:ln>
            <a:noFill/>
          </a:ln>
        </p:spPr>
        <p:txBody>
          <a:bodyPr wrap="none" rtlCol="0">
            <a:spAutoFit/>
          </a:bodyPr>
          <a:lstStyle/>
          <a:p>
            <a:r>
              <a:rPr lang="en-US" altLang="zh-CN" sz="1400" b="1" dirty="0">
                <a:solidFill>
                  <a:schemeClr val="accent1"/>
                </a:solidFill>
                <a:latin typeface="+mn-ea"/>
              </a:rPr>
              <a:t>2002</a:t>
            </a:r>
            <a:r>
              <a:rPr lang="zh-CN" altLang="en-US" sz="1400" b="1" dirty="0">
                <a:solidFill>
                  <a:schemeClr val="accent1"/>
                </a:solidFill>
                <a:latin typeface="+mn-ea"/>
              </a:rPr>
              <a:t>年</a:t>
            </a:r>
          </a:p>
        </p:txBody>
      </p:sp>
      <p:sp>
        <p:nvSpPr>
          <p:cNvPr id="88" name="文本框 87"/>
          <p:cNvSpPr txBox="1"/>
          <p:nvPr/>
        </p:nvSpPr>
        <p:spPr>
          <a:xfrm>
            <a:off x="9001513" y="3568632"/>
            <a:ext cx="1074333" cy="307777"/>
          </a:xfrm>
          <a:prstGeom prst="rect">
            <a:avLst/>
          </a:prstGeom>
          <a:noFill/>
          <a:ln>
            <a:noFill/>
          </a:ln>
        </p:spPr>
        <p:txBody>
          <a:bodyPr wrap="none" rtlCol="0">
            <a:spAutoFit/>
          </a:bodyPr>
          <a:lstStyle/>
          <a:p>
            <a:r>
              <a:rPr lang="en-US" altLang="zh-CN" sz="1400" b="1" dirty="0">
                <a:solidFill>
                  <a:schemeClr val="accent1"/>
                </a:solidFill>
                <a:latin typeface="+mn-ea"/>
              </a:rPr>
              <a:t>2019</a:t>
            </a:r>
            <a:r>
              <a:rPr lang="zh-CN" altLang="en-US" sz="1400" b="1" dirty="0">
                <a:solidFill>
                  <a:schemeClr val="accent1"/>
                </a:solidFill>
                <a:latin typeface="+mn-ea"/>
              </a:rPr>
              <a:t>年</a:t>
            </a:r>
            <a:r>
              <a:rPr lang="en-US" altLang="zh-CN" sz="1400" b="1" dirty="0">
                <a:solidFill>
                  <a:schemeClr val="accent1"/>
                </a:solidFill>
                <a:latin typeface="+mn-ea"/>
              </a:rPr>
              <a:t>7</a:t>
            </a:r>
            <a:r>
              <a:rPr lang="zh-CN" altLang="en-US" sz="1400" b="1" dirty="0">
                <a:solidFill>
                  <a:schemeClr val="accent1"/>
                </a:solidFill>
                <a:latin typeface="+mn-ea"/>
              </a:rPr>
              <a:t>月</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燕尾形箭头 15"/>
          <p:cNvSpPr/>
          <p:nvPr/>
        </p:nvSpPr>
        <p:spPr>
          <a:xfrm>
            <a:off x="657225" y="2427605"/>
            <a:ext cx="10877549" cy="2002790"/>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任意多边形 16"/>
          <p:cNvSpPr/>
          <p:nvPr/>
        </p:nvSpPr>
        <p:spPr>
          <a:xfrm>
            <a:off x="661527" y="925513"/>
            <a:ext cx="1880998" cy="2002790"/>
          </a:xfrm>
          <a:custGeom>
            <a:avLst/>
            <a:gdLst>
              <a:gd name="connsiteX0" fmla="*/ 0 w 1880998"/>
              <a:gd name="connsiteY0" fmla="*/ 0 h 2002790"/>
              <a:gd name="connsiteX1" fmla="*/ 1880998 w 1880998"/>
              <a:gd name="connsiteY1" fmla="*/ 0 h 2002790"/>
              <a:gd name="connsiteX2" fmla="*/ 1880998 w 1880998"/>
              <a:gd name="connsiteY2" fmla="*/ 2002790 h 2002790"/>
              <a:gd name="connsiteX3" fmla="*/ 0 w 1880998"/>
              <a:gd name="connsiteY3" fmla="*/ 2002790 h 2002790"/>
              <a:gd name="connsiteX4" fmla="*/ 0 w 1880998"/>
              <a:gd name="connsiteY4" fmla="*/ 0 h 2002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998" h="2002790">
                <a:moveTo>
                  <a:pt x="0" y="0"/>
                </a:moveTo>
                <a:lnTo>
                  <a:pt x="1880998" y="0"/>
                </a:lnTo>
                <a:lnTo>
                  <a:pt x="1880998" y="2002790"/>
                </a:lnTo>
                <a:lnTo>
                  <a:pt x="0" y="20027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endParaRPr lang="zh-CN" altLang="en-US" sz="1800" kern="1200"/>
          </a:p>
        </p:txBody>
      </p:sp>
      <p:sp>
        <p:nvSpPr>
          <p:cNvPr id="18" name="椭圆 17"/>
          <p:cNvSpPr/>
          <p:nvPr/>
        </p:nvSpPr>
        <p:spPr>
          <a:xfrm>
            <a:off x="1351677" y="3178651"/>
            <a:ext cx="500697" cy="50069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任意多边形 18"/>
          <p:cNvSpPr/>
          <p:nvPr/>
        </p:nvSpPr>
        <p:spPr>
          <a:xfrm>
            <a:off x="2636575" y="3929697"/>
            <a:ext cx="1880998" cy="2002790"/>
          </a:xfrm>
          <a:custGeom>
            <a:avLst/>
            <a:gdLst>
              <a:gd name="connsiteX0" fmla="*/ 0 w 1880998"/>
              <a:gd name="connsiteY0" fmla="*/ 0 h 2002790"/>
              <a:gd name="connsiteX1" fmla="*/ 1880998 w 1880998"/>
              <a:gd name="connsiteY1" fmla="*/ 0 h 2002790"/>
              <a:gd name="connsiteX2" fmla="*/ 1880998 w 1880998"/>
              <a:gd name="connsiteY2" fmla="*/ 2002790 h 2002790"/>
              <a:gd name="connsiteX3" fmla="*/ 0 w 1880998"/>
              <a:gd name="connsiteY3" fmla="*/ 2002790 h 2002790"/>
              <a:gd name="connsiteX4" fmla="*/ 0 w 1880998"/>
              <a:gd name="connsiteY4" fmla="*/ 0 h 2002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998" h="2002790">
                <a:moveTo>
                  <a:pt x="0" y="0"/>
                </a:moveTo>
                <a:lnTo>
                  <a:pt x="1880998" y="0"/>
                </a:lnTo>
                <a:lnTo>
                  <a:pt x="1880998" y="2002790"/>
                </a:lnTo>
                <a:lnTo>
                  <a:pt x="0" y="20027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endParaRPr lang="zh-CN" altLang="en-US" sz="1800" kern="1200"/>
          </a:p>
        </p:txBody>
      </p:sp>
      <p:sp>
        <p:nvSpPr>
          <p:cNvPr id="20" name="椭圆 19"/>
          <p:cNvSpPr/>
          <p:nvPr/>
        </p:nvSpPr>
        <p:spPr>
          <a:xfrm>
            <a:off x="3326725" y="3178651"/>
            <a:ext cx="500697" cy="50069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任意多边形 20"/>
          <p:cNvSpPr/>
          <p:nvPr/>
        </p:nvSpPr>
        <p:spPr>
          <a:xfrm>
            <a:off x="4611623" y="925513"/>
            <a:ext cx="1880998" cy="2002790"/>
          </a:xfrm>
          <a:custGeom>
            <a:avLst/>
            <a:gdLst>
              <a:gd name="connsiteX0" fmla="*/ 0 w 1880998"/>
              <a:gd name="connsiteY0" fmla="*/ 0 h 2002790"/>
              <a:gd name="connsiteX1" fmla="*/ 1880998 w 1880998"/>
              <a:gd name="connsiteY1" fmla="*/ 0 h 2002790"/>
              <a:gd name="connsiteX2" fmla="*/ 1880998 w 1880998"/>
              <a:gd name="connsiteY2" fmla="*/ 2002790 h 2002790"/>
              <a:gd name="connsiteX3" fmla="*/ 0 w 1880998"/>
              <a:gd name="connsiteY3" fmla="*/ 2002790 h 2002790"/>
              <a:gd name="connsiteX4" fmla="*/ 0 w 1880998"/>
              <a:gd name="connsiteY4" fmla="*/ 0 h 2002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998" h="2002790">
                <a:moveTo>
                  <a:pt x="0" y="0"/>
                </a:moveTo>
                <a:lnTo>
                  <a:pt x="1880998" y="0"/>
                </a:lnTo>
                <a:lnTo>
                  <a:pt x="1880998" y="2002790"/>
                </a:lnTo>
                <a:lnTo>
                  <a:pt x="0" y="20027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endParaRPr lang="zh-CN" altLang="en-US" sz="1800" kern="1200" dirty="0"/>
          </a:p>
        </p:txBody>
      </p:sp>
      <p:sp>
        <p:nvSpPr>
          <p:cNvPr id="22" name="椭圆 21"/>
          <p:cNvSpPr/>
          <p:nvPr/>
        </p:nvSpPr>
        <p:spPr>
          <a:xfrm>
            <a:off x="5301773" y="3178651"/>
            <a:ext cx="500697" cy="50069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任意多边形 22"/>
          <p:cNvSpPr/>
          <p:nvPr/>
        </p:nvSpPr>
        <p:spPr>
          <a:xfrm>
            <a:off x="6586671" y="3929697"/>
            <a:ext cx="1880998" cy="2002790"/>
          </a:xfrm>
          <a:custGeom>
            <a:avLst/>
            <a:gdLst>
              <a:gd name="connsiteX0" fmla="*/ 0 w 1880998"/>
              <a:gd name="connsiteY0" fmla="*/ 0 h 2002790"/>
              <a:gd name="connsiteX1" fmla="*/ 1880998 w 1880998"/>
              <a:gd name="connsiteY1" fmla="*/ 0 h 2002790"/>
              <a:gd name="connsiteX2" fmla="*/ 1880998 w 1880998"/>
              <a:gd name="connsiteY2" fmla="*/ 2002790 h 2002790"/>
              <a:gd name="connsiteX3" fmla="*/ 0 w 1880998"/>
              <a:gd name="connsiteY3" fmla="*/ 2002790 h 2002790"/>
              <a:gd name="connsiteX4" fmla="*/ 0 w 1880998"/>
              <a:gd name="connsiteY4" fmla="*/ 0 h 2002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998" h="2002790">
                <a:moveTo>
                  <a:pt x="0" y="0"/>
                </a:moveTo>
                <a:lnTo>
                  <a:pt x="1880998" y="0"/>
                </a:lnTo>
                <a:lnTo>
                  <a:pt x="1880998" y="2002790"/>
                </a:lnTo>
                <a:lnTo>
                  <a:pt x="0" y="20027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endParaRPr lang="zh-CN" altLang="en-US" sz="1800" kern="1200" dirty="0"/>
          </a:p>
        </p:txBody>
      </p:sp>
      <p:sp>
        <p:nvSpPr>
          <p:cNvPr id="24" name="椭圆 23"/>
          <p:cNvSpPr/>
          <p:nvPr/>
        </p:nvSpPr>
        <p:spPr>
          <a:xfrm>
            <a:off x="7276821" y="3178651"/>
            <a:ext cx="500697" cy="50069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任意多边形 24"/>
          <p:cNvSpPr/>
          <p:nvPr/>
        </p:nvSpPr>
        <p:spPr>
          <a:xfrm>
            <a:off x="8561719" y="925513"/>
            <a:ext cx="1880998" cy="2002790"/>
          </a:xfrm>
          <a:custGeom>
            <a:avLst/>
            <a:gdLst>
              <a:gd name="connsiteX0" fmla="*/ 0 w 1880998"/>
              <a:gd name="connsiteY0" fmla="*/ 0 h 2002790"/>
              <a:gd name="connsiteX1" fmla="*/ 1880998 w 1880998"/>
              <a:gd name="connsiteY1" fmla="*/ 0 h 2002790"/>
              <a:gd name="connsiteX2" fmla="*/ 1880998 w 1880998"/>
              <a:gd name="connsiteY2" fmla="*/ 2002790 h 2002790"/>
              <a:gd name="connsiteX3" fmla="*/ 0 w 1880998"/>
              <a:gd name="connsiteY3" fmla="*/ 2002790 h 2002790"/>
              <a:gd name="connsiteX4" fmla="*/ 0 w 1880998"/>
              <a:gd name="connsiteY4" fmla="*/ 0 h 2002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998" h="2002790">
                <a:moveTo>
                  <a:pt x="0" y="0"/>
                </a:moveTo>
                <a:lnTo>
                  <a:pt x="1880998" y="0"/>
                </a:lnTo>
                <a:lnTo>
                  <a:pt x="1880998" y="2002790"/>
                </a:lnTo>
                <a:lnTo>
                  <a:pt x="0" y="20027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endParaRPr lang="zh-CN" altLang="en-US" sz="1800" kern="1200" dirty="0"/>
          </a:p>
        </p:txBody>
      </p:sp>
      <p:sp>
        <p:nvSpPr>
          <p:cNvPr id="26" name="椭圆 25"/>
          <p:cNvSpPr/>
          <p:nvPr/>
        </p:nvSpPr>
        <p:spPr>
          <a:xfrm>
            <a:off x="9251869" y="3178651"/>
            <a:ext cx="500697" cy="50069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标题 2"/>
          <p:cNvSpPr>
            <a:spLocks noGrp="1"/>
          </p:cNvSpPr>
          <p:nvPr>
            <p:ph type="title"/>
          </p:nvPr>
        </p:nvSpPr>
        <p:spPr/>
        <p:txBody>
          <a:bodyPr/>
          <a:lstStyle/>
          <a:p>
            <a:r>
              <a:rPr lang="zh-CN" altLang="en-US" dirty="0"/>
              <a:t>发展历程</a:t>
            </a:r>
          </a:p>
        </p:txBody>
      </p:sp>
      <p:sp>
        <p:nvSpPr>
          <p:cNvPr id="4" name="日期占位符 3"/>
          <p:cNvSpPr>
            <a:spLocks noGrp="1"/>
          </p:cNvSpPr>
          <p:nvPr>
            <p:ph type="dt" sz="half" idx="21"/>
          </p:nvPr>
        </p:nvSpPr>
        <p:spPr>
          <a:prstGeom prst="rect">
            <a:avLst/>
          </a:prstGeom>
        </p:spPr>
        <p:txBody>
          <a:bodyPr/>
          <a:lstStyle/>
          <a:p>
            <a:fld id="{88FF4A09-14E0-4317-ACE8-70A63533CB05}" type="datetime2">
              <a:rPr lang="zh-CN" altLang="en-US" smtClean="0">
                <a:solidFill>
                  <a:schemeClr val="bg1"/>
                </a:solidFill>
              </a:rPr>
              <a:t>2022年2月23日</a:t>
            </a:fld>
            <a:endParaRPr lang="zh-CN" altLang="en-US">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cxnSp>
        <p:nvCxnSpPr>
          <p:cNvPr id="28" name="直接连接符 27"/>
          <p:cNvCxnSpPr>
            <a:stCxn id="18" idx="4"/>
          </p:cNvCxnSpPr>
          <p:nvPr/>
        </p:nvCxnSpPr>
        <p:spPr>
          <a:xfrm flipH="1">
            <a:off x="1581150" y="3679348"/>
            <a:ext cx="20876" cy="1083152"/>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5541684" y="3679348"/>
            <a:ext cx="20876" cy="1083152"/>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9519401" y="3679348"/>
            <a:ext cx="20876" cy="1083152"/>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flipV="1">
            <a:off x="7555924" y="1926908"/>
            <a:ext cx="1" cy="1251744"/>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flipV="1">
            <a:off x="3605828" y="1926908"/>
            <a:ext cx="1" cy="1251744"/>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2542525" y="1438839"/>
            <a:ext cx="2389735" cy="476252"/>
          </a:xfrm>
          <a:prstGeom prst="rect">
            <a:avLst/>
          </a:prstGeom>
          <a:noFill/>
        </p:spPr>
        <p:txBody>
          <a:bodyPr wrap="square" rtlCol="0">
            <a:noAutofit/>
          </a:bodyPr>
          <a:lstStyle/>
          <a:p>
            <a:pPr algn="ctr"/>
            <a:r>
              <a:rPr lang="zh-CN" altLang="en-US" sz="1800" dirty="0">
                <a:solidFill>
                  <a:schemeClr val="accent1"/>
                </a:solidFill>
                <a:latin typeface="+mn-ea"/>
              </a:rPr>
              <a:t>中南民族学院</a:t>
            </a:r>
            <a:endParaRPr lang="en-US" altLang="zh-CN" sz="1800" dirty="0">
              <a:solidFill>
                <a:schemeClr val="accent1"/>
              </a:solidFill>
              <a:latin typeface="+mn-ea"/>
            </a:endParaRPr>
          </a:p>
        </p:txBody>
      </p:sp>
      <p:sp>
        <p:nvSpPr>
          <p:cNvPr id="37" name="文本框 36"/>
          <p:cNvSpPr txBox="1"/>
          <p:nvPr/>
        </p:nvSpPr>
        <p:spPr>
          <a:xfrm>
            <a:off x="710636" y="4798893"/>
            <a:ext cx="2114550" cy="646331"/>
          </a:xfrm>
          <a:prstGeom prst="rect">
            <a:avLst/>
          </a:prstGeom>
          <a:noFill/>
        </p:spPr>
        <p:txBody>
          <a:bodyPr wrap="square" rtlCol="0">
            <a:noAutofit/>
          </a:bodyPr>
          <a:lstStyle/>
          <a:p>
            <a:pPr algn="ctr"/>
            <a:r>
              <a:rPr lang="zh-CN" altLang="en-US" sz="1800" dirty="0">
                <a:solidFill>
                  <a:schemeClr val="accent1"/>
                </a:solidFill>
                <a:latin typeface="+mn-ea"/>
              </a:rPr>
              <a:t>中央民族学院中南分院</a:t>
            </a:r>
            <a:endParaRPr lang="en-US" altLang="zh-CN" dirty="0"/>
          </a:p>
        </p:txBody>
      </p:sp>
      <p:sp>
        <p:nvSpPr>
          <p:cNvPr id="38" name="文本框 37"/>
          <p:cNvSpPr txBox="1"/>
          <p:nvPr/>
        </p:nvSpPr>
        <p:spPr>
          <a:xfrm>
            <a:off x="6630214" y="1268760"/>
            <a:ext cx="2114550" cy="646331"/>
          </a:xfrm>
          <a:prstGeom prst="rect">
            <a:avLst/>
          </a:prstGeom>
          <a:noFill/>
        </p:spPr>
        <p:txBody>
          <a:bodyPr wrap="square" rtlCol="0">
            <a:noAutofit/>
          </a:bodyPr>
          <a:lstStyle/>
          <a:p>
            <a:pPr algn="ctr"/>
            <a:r>
              <a:rPr lang="zh-CN" altLang="en-US" sz="1800" dirty="0">
                <a:solidFill>
                  <a:schemeClr val="accent1"/>
                </a:solidFill>
                <a:latin typeface="+mn-ea"/>
              </a:rPr>
              <a:t>入选中国高校行星科学联盟</a:t>
            </a:r>
            <a:endParaRPr lang="en-US" altLang="zh-CN" sz="1800" dirty="0">
              <a:solidFill>
                <a:schemeClr val="accent1"/>
              </a:solidFill>
              <a:latin typeface="+mn-ea"/>
            </a:endParaRPr>
          </a:p>
        </p:txBody>
      </p:sp>
      <p:sp>
        <p:nvSpPr>
          <p:cNvPr id="39" name="文本框 38"/>
          <p:cNvSpPr txBox="1"/>
          <p:nvPr/>
        </p:nvSpPr>
        <p:spPr>
          <a:xfrm>
            <a:off x="4640865" y="4798893"/>
            <a:ext cx="2114550" cy="646331"/>
          </a:xfrm>
          <a:prstGeom prst="rect">
            <a:avLst/>
          </a:prstGeom>
          <a:noFill/>
        </p:spPr>
        <p:txBody>
          <a:bodyPr wrap="square" rtlCol="0">
            <a:noAutofit/>
          </a:bodyPr>
          <a:lstStyle/>
          <a:p>
            <a:pPr algn="ctr"/>
            <a:r>
              <a:rPr lang="zh-CN" altLang="en-US" dirty="0">
                <a:solidFill>
                  <a:schemeClr val="accent1"/>
                </a:solidFill>
                <a:latin typeface="+mn-ea"/>
              </a:rPr>
              <a:t>中南民族大学</a:t>
            </a:r>
          </a:p>
        </p:txBody>
      </p:sp>
      <p:sp>
        <p:nvSpPr>
          <p:cNvPr id="40" name="文本框 39"/>
          <p:cNvSpPr txBox="1"/>
          <p:nvPr/>
        </p:nvSpPr>
        <p:spPr>
          <a:xfrm>
            <a:off x="8660044" y="4798893"/>
            <a:ext cx="2114550" cy="646331"/>
          </a:xfrm>
          <a:prstGeom prst="rect">
            <a:avLst/>
          </a:prstGeom>
          <a:noFill/>
        </p:spPr>
        <p:txBody>
          <a:bodyPr wrap="square" rtlCol="0">
            <a:noAutofit/>
          </a:bodyPr>
          <a:lstStyle/>
          <a:p>
            <a:pPr algn="ctr"/>
            <a:r>
              <a:rPr lang="en-US" altLang="zh-CN" dirty="0">
                <a:solidFill>
                  <a:schemeClr val="accent1"/>
                </a:solidFill>
                <a:latin typeface="+mn-ea"/>
              </a:rPr>
              <a:t>3</a:t>
            </a:r>
            <a:r>
              <a:rPr lang="zh-CN" altLang="en-US" dirty="0">
                <a:solidFill>
                  <a:schemeClr val="accent1"/>
                </a:solidFill>
                <a:latin typeface="+mn-ea"/>
              </a:rPr>
              <a:t>个学科国内一流学科建设学科</a:t>
            </a:r>
            <a:endParaRPr lang="en-US" altLang="zh-CN" dirty="0">
              <a:solidFill>
                <a:schemeClr val="accent1"/>
              </a:solidFill>
              <a:latin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prstGeom prst="rect">
            <a:avLst/>
          </a:prstGeom>
        </p:spPr>
        <p:txBody>
          <a:bodyPr/>
          <a:lstStyle/>
          <a:p>
            <a:r>
              <a:rPr lang="zh-CN" altLang="en-US" dirty="0"/>
              <a:t>发展历程</a:t>
            </a:r>
          </a:p>
        </p:txBody>
      </p:sp>
      <p:sp>
        <p:nvSpPr>
          <p:cNvPr id="7" name="日期占位符 6"/>
          <p:cNvSpPr>
            <a:spLocks noGrp="1"/>
          </p:cNvSpPr>
          <p:nvPr>
            <p:ph type="dt" sz="half" idx="21"/>
          </p:nvPr>
        </p:nvSpPr>
        <p:spPr>
          <a:prstGeom prst="rect">
            <a:avLst/>
          </a:prstGeom>
        </p:spPr>
        <p:txBody>
          <a:bodyPr/>
          <a:lstStyle/>
          <a:p>
            <a:fld id="{00038DDF-4BDB-4D0E-93AE-1FFA4B17D45F}" type="datetime2">
              <a:rPr lang="zh-CN" altLang="en-US" smtClean="0">
                <a:solidFill>
                  <a:schemeClr val="bg1"/>
                </a:solidFill>
              </a:rPr>
              <a:t>2022年2月23日</a:t>
            </a:fld>
            <a:endParaRPr lang="zh-CN" altLang="en-US">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12" name="L 形 11"/>
          <p:cNvSpPr/>
          <p:nvPr/>
        </p:nvSpPr>
        <p:spPr>
          <a:xfrm rot="5400000">
            <a:off x="1020651" y="3231272"/>
            <a:ext cx="1214268" cy="2020515"/>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任意多边形 12"/>
          <p:cNvSpPr/>
          <p:nvPr/>
        </p:nvSpPr>
        <p:spPr>
          <a:xfrm>
            <a:off x="817959" y="3834971"/>
            <a:ext cx="1824132" cy="1598959"/>
          </a:xfrm>
          <a:custGeom>
            <a:avLst/>
            <a:gdLst>
              <a:gd name="connsiteX0" fmla="*/ 0 w 1824132"/>
              <a:gd name="connsiteY0" fmla="*/ 0 h 1598959"/>
              <a:gd name="connsiteX1" fmla="*/ 1824132 w 1824132"/>
              <a:gd name="connsiteY1" fmla="*/ 0 h 1598959"/>
              <a:gd name="connsiteX2" fmla="*/ 1824132 w 1824132"/>
              <a:gd name="connsiteY2" fmla="*/ 1598959 h 1598959"/>
              <a:gd name="connsiteX3" fmla="*/ 0 w 1824132"/>
              <a:gd name="connsiteY3" fmla="*/ 1598959 h 1598959"/>
              <a:gd name="connsiteX4" fmla="*/ 0 w 1824132"/>
              <a:gd name="connsiteY4" fmla="*/ 0 h 1598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132" h="1598959">
                <a:moveTo>
                  <a:pt x="0" y="0"/>
                </a:moveTo>
                <a:lnTo>
                  <a:pt x="1824132" y="0"/>
                </a:lnTo>
                <a:lnTo>
                  <a:pt x="1824132" y="1598959"/>
                </a:lnTo>
                <a:lnTo>
                  <a:pt x="0" y="1598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algn="just" defTabSz="622300">
              <a:lnSpc>
                <a:spcPct val="120000"/>
              </a:lnSpc>
              <a:spcBef>
                <a:spcPct val="0"/>
              </a:spcBef>
              <a:spcAft>
                <a:spcPct val="35000"/>
              </a:spcAft>
            </a:pPr>
            <a:r>
              <a:rPr lang="zh-CN" altLang="en-US" sz="1400" dirty="0">
                <a:latin typeface="+mn-ea"/>
              </a:rPr>
              <a:t>中央民族学院中南分院第一期学员，同年</a:t>
            </a:r>
            <a:r>
              <a:rPr lang="en-US" altLang="zh-CN" sz="1400" dirty="0">
                <a:latin typeface="+mn-ea"/>
              </a:rPr>
              <a:t>8</a:t>
            </a:r>
            <a:r>
              <a:rPr lang="zh-CN" altLang="en-US" sz="1400" dirty="0">
                <a:latin typeface="+mn-ea"/>
              </a:rPr>
              <a:t>月开始入学。</a:t>
            </a:r>
          </a:p>
        </p:txBody>
      </p:sp>
      <p:sp>
        <p:nvSpPr>
          <p:cNvPr id="14" name="等腰三角形 13"/>
          <p:cNvSpPr/>
          <p:nvPr/>
        </p:nvSpPr>
        <p:spPr>
          <a:xfrm>
            <a:off x="2297916" y="3082520"/>
            <a:ext cx="344176" cy="344176"/>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L 形 14"/>
          <p:cNvSpPr/>
          <p:nvPr/>
        </p:nvSpPr>
        <p:spPr>
          <a:xfrm rot="5400000">
            <a:off x="3253746" y="2678691"/>
            <a:ext cx="1214268" cy="2020515"/>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任意多边形 15"/>
          <p:cNvSpPr/>
          <p:nvPr/>
        </p:nvSpPr>
        <p:spPr>
          <a:xfrm>
            <a:off x="3051054" y="3282390"/>
            <a:ext cx="1824132" cy="1598959"/>
          </a:xfrm>
          <a:custGeom>
            <a:avLst/>
            <a:gdLst>
              <a:gd name="connsiteX0" fmla="*/ 0 w 1824132"/>
              <a:gd name="connsiteY0" fmla="*/ 0 h 1598959"/>
              <a:gd name="connsiteX1" fmla="*/ 1824132 w 1824132"/>
              <a:gd name="connsiteY1" fmla="*/ 0 h 1598959"/>
              <a:gd name="connsiteX2" fmla="*/ 1824132 w 1824132"/>
              <a:gd name="connsiteY2" fmla="*/ 1598959 h 1598959"/>
              <a:gd name="connsiteX3" fmla="*/ 0 w 1824132"/>
              <a:gd name="connsiteY3" fmla="*/ 1598959 h 1598959"/>
              <a:gd name="connsiteX4" fmla="*/ 0 w 1824132"/>
              <a:gd name="connsiteY4" fmla="*/ 0 h 1598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132" h="1598959">
                <a:moveTo>
                  <a:pt x="0" y="0"/>
                </a:moveTo>
                <a:lnTo>
                  <a:pt x="1824132" y="0"/>
                </a:lnTo>
                <a:lnTo>
                  <a:pt x="1824132" y="1598959"/>
                </a:lnTo>
                <a:lnTo>
                  <a:pt x="0" y="1598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just" defTabSz="622300">
              <a:lnSpc>
                <a:spcPct val="120000"/>
              </a:lnSpc>
              <a:spcBef>
                <a:spcPct val="0"/>
              </a:spcBef>
              <a:spcAft>
                <a:spcPct val="35000"/>
              </a:spcAft>
            </a:pPr>
            <a:r>
              <a:rPr lang="zh-CN" altLang="en-US" sz="1400" b="0" i="0" kern="1200" dirty="0">
                <a:latin typeface="+mn-ea"/>
                <a:ea typeface="+mn-ea"/>
              </a:rPr>
              <a:t>中央民族学院中南分院第一期学员，同年</a:t>
            </a:r>
            <a:r>
              <a:rPr lang="en-US" altLang="zh-CN" sz="1400" b="0" i="0" kern="1200" dirty="0">
                <a:latin typeface="+mn-ea"/>
                <a:ea typeface="+mn-ea"/>
              </a:rPr>
              <a:t>8</a:t>
            </a:r>
            <a:r>
              <a:rPr lang="zh-CN" altLang="en-US" sz="1400" b="0" i="0" kern="1200" dirty="0">
                <a:latin typeface="+mn-ea"/>
                <a:ea typeface="+mn-ea"/>
              </a:rPr>
              <a:t>月开始入学。</a:t>
            </a:r>
          </a:p>
        </p:txBody>
      </p:sp>
      <p:sp>
        <p:nvSpPr>
          <p:cNvPr id="17" name="等腰三角形 16"/>
          <p:cNvSpPr/>
          <p:nvPr/>
        </p:nvSpPr>
        <p:spPr>
          <a:xfrm>
            <a:off x="4531011" y="2529938"/>
            <a:ext cx="344176" cy="344176"/>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L 形 17"/>
          <p:cNvSpPr/>
          <p:nvPr/>
        </p:nvSpPr>
        <p:spPr>
          <a:xfrm rot="5400000">
            <a:off x="5486841" y="2126109"/>
            <a:ext cx="1214268" cy="2020515"/>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任意多边形 18"/>
          <p:cNvSpPr/>
          <p:nvPr/>
        </p:nvSpPr>
        <p:spPr>
          <a:xfrm>
            <a:off x="5284149" y="2729808"/>
            <a:ext cx="1824132" cy="1598959"/>
          </a:xfrm>
          <a:custGeom>
            <a:avLst/>
            <a:gdLst>
              <a:gd name="connsiteX0" fmla="*/ 0 w 1824132"/>
              <a:gd name="connsiteY0" fmla="*/ 0 h 1598959"/>
              <a:gd name="connsiteX1" fmla="*/ 1824132 w 1824132"/>
              <a:gd name="connsiteY1" fmla="*/ 0 h 1598959"/>
              <a:gd name="connsiteX2" fmla="*/ 1824132 w 1824132"/>
              <a:gd name="connsiteY2" fmla="*/ 1598959 h 1598959"/>
              <a:gd name="connsiteX3" fmla="*/ 0 w 1824132"/>
              <a:gd name="connsiteY3" fmla="*/ 1598959 h 1598959"/>
              <a:gd name="connsiteX4" fmla="*/ 0 w 1824132"/>
              <a:gd name="connsiteY4" fmla="*/ 0 h 1598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132" h="1598959">
                <a:moveTo>
                  <a:pt x="0" y="0"/>
                </a:moveTo>
                <a:lnTo>
                  <a:pt x="1824132" y="0"/>
                </a:lnTo>
                <a:lnTo>
                  <a:pt x="1824132" y="1598959"/>
                </a:lnTo>
                <a:lnTo>
                  <a:pt x="0" y="1598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just" defTabSz="622300">
              <a:lnSpc>
                <a:spcPct val="120000"/>
              </a:lnSpc>
              <a:spcBef>
                <a:spcPct val="0"/>
              </a:spcBef>
              <a:spcAft>
                <a:spcPct val="35000"/>
              </a:spcAft>
            </a:pPr>
            <a:r>
              <a:rPr lang="zh-CN" altLang="en-US" sz="1400" b="0" i="0" kern="1200" dirty="0">
                <a:latin typeface="+mn-ea"/>
                <a:ea typeface="+mn-ea"/>
              </a:rPr>
              <a:t>中央民族学院中南分院第一期学员，同年</a:t>
            </a:r>
            <a:r>
              <a:rPr lang="en-US" altLang="zh-CN" sz="1400" b="0" i="0" kern="1200" dirty="0">
                <a:latin typeface="+mn-ea"/>
                <a:ea typeface="+mn-ea"/>
              </a:rPr>
              <a:t>8</a:t>
            </a:r>
            <a:r>
              <a:rPr lang="zh-CN" altLang="en-US" sz="1400" b="0" i="0" kern="1200" dirty="0">
                <a:latin typeface="+mn-ea"/>
                <a:ea typeface="+mn-ea"/>
              </a:rPr>
              <a:t>月开始入学。</a:t>
            </a:r>
          </a:p>
        </p:txBody>
      </p:sp>
      <p:sp>
        <p:nvSpPr>
          <p:cNvPr id="20" name="等腰三角形 19"/>
          <p:cNvSpPr/>
          <p:nvPr/>
        </p:nvSpPr>
        <p:spPr>
          <a:xfrm>
            <a:off x="6764106" y="1977356"/>
            <a:ext cx="344176" cy="344176"/>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L 形 20"/>
          <p:cNvSpPr/>
          <p:nvPr/>
        </p:nvSpPr>
        <p:spPr>
          <a:xfrm rot="5400000">
            <a:off x="7719936" y="1573528"/>
            <a:ext cx="1214268" cy="2020515"/>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任意多边形 21"/>
          <p:cNvSpPr/>
          <p:nvPr/>
        </p:nvSpPr>
        <p:spPr>
          <a:xfrm>
            <a:off x="7517244" y="2177226"/>
            <a:ext cx="1824132" cy="1598959"/>
          </a:xfrm>
          <a:custGeom>
            <a:avLst/>
            <a:gdLst>
              <a:gd name="connsiteX0" fmla="*/ 0 w 1824132"/>
              <a:gd name="connsiteY0" fmla="*/ 0 h 1598959"/>
              <a:gd name="connsiteX1" fmla="*/ 1824132 w 1824132"/>
              <a:gd name="connsiteY1" fmla="*/ 0 h 1598959"/>
              <a:gd name="connsiteX2" fmla="*/ 1824132 w 1824132"/>
              <a:gd name="connsiteY2" fmla="*/ 1598959 h 1598959"/>
              <a:gd name="connsiteX3" fmla="*/ 0 w 1824132"/>
              <a:gd name="connsiteY3" fmla="*/ 1598959 h 1598959"/>
              <a:gd name="connsiteX4" fmla="*/ 0 w 1824132"/>
              <a:gd name="connsiteY4" fmla="*/ 0 h 1598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132" h="1598959">
                <a:moveTo>
                  <a:pt x="0" y="0"/>
                </a:moveTo>
                <a:lnTo>
                  <a:pt x="1824132" y="0"/>
                </a:lnTo>
                <a:lnTo>
                  <a:pt x="1824132" y="1598959"/>
                </a:lnTo>
                <a:lnTo>
                  <a:pt x="0" y="1598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algn="just" defTabSz="622300">
              <a:lnSpc>
                <a:spcPct val="120000"/>
              </a:lnSpc>
              <a:spcBef>
                <a:spcPct val="0"/>
              </a:spcBef>
              <a:spcAft>
                <a:spcPct val="35000"/>
              </a:spcAft>
            </a:pPr>
            <a:r>
              <a:rPr lang="zh-CN" altLang="en-US" sz="1400" dirty="0">
                <a:latin typeface="+mn-ea"/>
              </a:rPr>
              <a:t>中央民族学院中南分院第一期学员，同年</a:t>
            </a:r>
            <a:r>
              <a:rPr lang="en-US" altLang="zh-CN" sz="1400" dirty="0">
                <a:latin typeface="+mn-ea"/>
              </a:rPr>
              <a:t>8</a:t>
            </a:r>
            <a:r>
              <a:rPr lang="zh-CN" altLang="en-US" sz="1400" dirty="0">
                <a:latin typeface="+mn-ea"/>
              </a:rPr>
              <a:t>月开始入学。</a:t>
            </a:r>
          </a:p>
        </p:txBody>
      </p:sp>
      <p:sp>
        <p:nvSpPr>
          <p:cNvPr id="23" name="等腰三角形 22"/>
          <p:cNvSpPr/>
          <p:nvPr/>
        </p:nvSpPr>
        <p:spPr>
          <a:xfrm>
            <a:off x="8997201" y="1424775"/>
            <a:ext cx="344176" cy="344176"/>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L 形 23"/>
          <p:cNvSpPr/>
          <p:nvPr/>
        </p:nvSpPr>
        <p:spPr>
          <a:xfrm rot="5400000">
            <a:off x="9953031" y="1020946"/>
            <a:ext cx="1214268" cy="2020515"/>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任意多边形 24"/>
          <p:cNvSpPr/>
          <p:nvPr/>
        </p:nvSpPr>
        <p:spPr>
          <a:xfrm>
            <a:off x="9750339" y="1624645"/>
            <a:ext cx="1824132" cy="1598959"/>
          </a:xfrm>
          <a:custGeom>
            <a:avLst/>
            <a:gdLst>
              <a:gd name="connsiteX0" fmla="*/ 0 w 1824132"/>
              <a:gd name="connsiteY0" fmla="*/ 0 h 1598959"/>
              <a:gd name="connsiteX1" fmla="*/ 1824132 w 1824132"/>
              <a:gd name="connsiteY1" fmla="*/ 0 h 1598959"/>
              <a:gd name="connsiteX2" fmla="*/ 1824132 w 1824132"/>
              <a:gd name="connsiteY2" fmla="*/ 1598959 h 1598959"/>
              <a:gd name="connsiteX3" fmla="*/ 0 w 1824132"/>
              <a:gd name="connsiteY3" fmla="*/ 1598959 h 1598959"/>
              <a:gd name="connsiteX4" fmla="*/ 0 w 1824132"/>
              <a:gd name="connsiteY4" fmla="*/ 0 h 1598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132" h="1598959">
                <a:moveTo>
                  <a:pt x="0" y="0"/>
                </a:moveTo>
                <a:lnTo>
                  <a:pt x="1824132" y="0"/>
                </a:lnTo>
                <a:lnTo>
                  <a:pt x="1824132" y="1598959"/>
                </a:lnTo>
                <a:lnTo>
                  <a:pt x="0" y="1598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algn="just" defTabSz="622300">
              <a:lnSpc>
                <a:spcPct val="120000"/>
              </a:lnSpc>
              <a:spcBef>
                <a:spcPct val="0"/>
              </a:spcBef>
              <a:spcAft>
                <a:spcPct val="35000"/>
              </a:spcAft>
            </a:pPr>
            <a:r>
              <a:rPr lang="zh-CN" altLang="en-US" sz="1400" dirty="0">
                <a:latin typeface="+mn-ea"/>
              </a:rPr>
              <a:t>中央民族学院中南分院第一期学员，同年</a:t>
            </a:r>
            <a:r>
              <a:rPr lang="en-US" altLang="zh-CN" sz="1400" dirty="0">
                <a:latin typeface="+mn-ea"/>
              </a:rPr>
              <a:t>8</a:t>
            </a:r>
            <a:r>
              <a:rPr lang="zh-CN" altLang="en-US" sz="1400" dirty="0">
                <a:latin typeface="+mn-ea"/>
              </a:rPr>
              <a:t>月开始入学。</a:t>
            </a:r>
          </a:p>
        </p:txBody>
      </p:sp>
      <p:sp>
        <p:nvSpPr>
          <p:cNvPr id="3" name="文本框 2"/>
          <p:cNvSpPr txBox="1"/>
          <p:nvPr/>
        </p:nvSpPr>
        <p:spPr>
          <a:xfrm>
            <a:off x="1127448" y="3190920"/>
            <a:ext cx="1008112" cy="369332"/>
          </a:xfrm>
          <a:prstGeom prst="rect">
            <a:avLst/>
          </a:prstGeom>
          <a:noFill/>
        </p:spPr>
        <p:txBody>
          <a:bodyPr wrap="square" rtlCol="0">
            <a:spAutoFit/>
          </a:bodyPr>
          <a:lstStyle/>
          <a:p>
            <a:r>
              <a:rPr lang="en-US" altLang="zh-CN" dirty="0">
                <a:solidFill>
                  <a:schemeClr val="accent1"/>
                </a:solidFill>
              </a:rPr>
              <a:t>1951</a:t>
            </a:r>
            <a:r>
              <a:rPr lang="zh-CN" altLang="en-US" dirty="0">
                <a:solidFill>
                  <a:schemeClr val="accent1"/>
                </a:solidFill>
              </a:rPr>
              <a:t>年</a:t>
            </a:r>
          </a:p>
        </p:txBody>
      </p:sp>
      <p:sp>
        <p:nvSpPr>
          <p:cNvPr id="26" name="文本框 25"/>
          <p:cNvSpPr txBox="1"/>
          <p:nvPr/>
        </p:nvSpPr>
        <p:spPr>
          <a:xfrm>
            <a:off x="3356824" y="2607373"/>
            <a:ext cx="1008112" cy="369332"/>
          </a:xfrm>
          <a:prstGeom prst="rect">
            <a:avLst/>
          </a:prstGeom>
          <a:noFill/>
        </p:spPr>
        <p:txBody>
          <a:bodyPr wrap="square" rtlCol="0">
            <a:spAutoFit/>
          </a:bodyPr>
          <a:lstStyle/>
          <a:p>
            <a:r>
              <a:rPr lang="en-US" altLang="zh-CN" dirty="0">
                <a:solidFill>
                  <a:schemeClr val="accent1"/>
                </a:solidFill>
              </a:rPr>
              <a:t>1951</a:t>
            </a:r>
            <a:r>
              <a:rPr lang="zh-CN" altLang="en-US" dirty="0">
                <a:solidFill>
                  <a:schemeClr val="accent1"/>
                </a:solidFill>
              </a:rPr>
              <a:t>年</a:t>
            </a:r>
          </a:p>
        </p:txBody>
      </p:sp>
      <p:sp>
        <p:nvSpPr>
          <p:cNvPr id="27" name="文本框 26"/>
          <p:cNvSpPr txBox="1"/>
          <p:nvPr/>
        </p:nvSpPr>
        <p:spPr>
          <a:xfrm>
            <a:off x="10056109" y="1054737"/>
            <a:ext cx="1008112" cy="369332"/>
          </a:xfrm>
          <a:prstGeom prst="rect">
            <a:avLst/>
          </a:prstGeom>
          <a:noFill/>
        </p:spPr>
        <p:txBody>
          <a:bodyPr wrap="square" rtlCol="0">
            <a:spAutoFit/>
          </a:bodyPr>
          <a:lstStyle/>
          <a:p>
            <a:r>
              <a:rPr lang="en-US" altLang="zh-CN" dirty="0">
                <a:solidFill>
                  <a:schemeClr val="accent1"/>
                </a:solidFill>
              </a:rPr>
              <a:t>1951</a:t>
            </a:r>
            <a:r>
              <a:rPr lang="zh-CN" altLang="en-US" dirty="0">
                <a:solidFill>
                  <a:schemeClr val="accent1"/>
                </a:solidFill>
              </a:rPr>
              <a:t>年</a:t>
            </a:r>
          </a:p>
        </p:txBody>
      </p:sp>
      <p:sp>
        <p:nvSpPr>
          <p:cNvPr id="28" name="文本框 27"/>
          <p:cNvSpPr txBox="1"/>
          <p:nvPr/>
        </p:nvSpPr>
        <p:spPr>
          <a:xfrm>
            <a:off x="7929426" y="1546660"/>
            <a:ext cx="1008112" cy="369332"/>
          </a:xfrm>
          <a:prstGeom prst="rect">
            <a:avLst/>
          </a:prstGeom>
          <a:noFill/>
        </p:spPr>
        <p:txBody>
          <a:bodyPr wrap="square" rtlCol="0">
            <a:spAutoFit/>
          </a:bodyPr>
          <a:lstStyle/>
          <a:p>
            <a:r>
              <a:rPr lang="en-US" altLang="zh-CN" dirty="0">
                <a:solidFill>
                  <a:schemeClr val="accent1"/>
                </a:solidFill>
              </a:rPr>
              <a:t>1951</a:t>
            </a:r>
            <a:r>
              <a:rPr lang="zh-CN" altLang="en-US" dirty="0">
                <a:solidFill>
                  <a:schemeClr val="accent1"/>
                </a:solidFill>
              </a:rPr>
              <a:t>年</a:t>
            </a:r>
          </a:p>
        </p:txBody>
      </p:sp>
      <p:sp>
        <p:nvSpPr>
          <p:cNvPr id="29" name="文本框 28"/>
          <p:cNvSpPr txBox="1"/>
          <p:nvPr/>
        </p:nvSpPr>
        <p:spPr>
          <a:xfrm>
            <a:off x="5692159" y="2075522"/>
            <a:ext cx="1008112" cy="369332"/>
          </a:xfrm>
          <a:prstGeom prst="rect">
            <a:avLst/>
          </a:prstGeom>
          <a:noFill/>
        </p:spPr>
        <p:txBody>
          <a:bodyPr wrap="square" rtlCol="0">
            <a:spAutoFit/>
          </a:bodyPr>
          <a:lstStyle/>
          <a:p>
            <a:r>
              <a:rPr lang="en-US" altLang="zh-CN" dirty="0">
                <a:solidFill>
                  <a:schemeClr val="accent1"/>
                </a:solidFill>
              </a:rPr>
              <a:t>1951</a:t>
            </a:r>
            <a:r>
              <a:rPr lang="zh-CN" altLang="en-US" dirty="0">
                <a:solidFill>
                  <a:schemeClr val="accent1"/>
                </a:solidFill>
              </a:rPr>
              <a:t>年</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ph type="body" sz="quarter" idx="27"/>
          </p:nvPr>
        </p:nvSpPr>
        <p:spPr/>
        <p:txBody>
          <a:bodyPr/>
          <a:lstStyle/>
          <a:p>
            <a:r>
              <a:rPr lang="en-US" altLang="zh-CN" dirty="0"/>
              <a:t>06</a:t>
            </a:r>
            <a:endParaRPr lang="zh-CN" altLang="en-US" dirty="0"/>
          </a:p>
        </p:txBody>
      </p:sp>
      <p:pic>
        <p:nvPicPr>
          <p:cNvPr id="11" name="图片占位符 10"/>
          <p:cNvPicPr>
            <a:picLocks noGrp="1" noChangeAspect="1"/>
          </p:cNvPicPr>
          <p:nvPr>
            <p:ph type="pic" sz="quarter" idx="24"/>
          </p:nvPr>
        </p:nvPicPr>
        <p:blipFill rotWithShape="1">
          <a:blip r:embed="rId2">
            <a:extLst>
              <a:ext uri="{28A0092B-C50C-407E-A947-70E740481C1C}">
                <a14:useLocalDpi xmlns:a14="http://schemas.microsoft.com/office/drawing/2010/main" val="0"/>
              </a:ext>
            </a:extLst>
          </a:blip>
          <a:srcRect t="26835" b="26835"/>
          <a:stretch>
            <a:fillRect/>
          </a:stretch>
        </p:blipFill>
        <p:spPr/>
      </p:pic>
      <p:sp>
        <p:nvSpPr>
          <p:cNvPr id="8" name="文本占位符 7"/>
          <p:cNvSpPr>
            <a:spLocks noGrp="1"/>
          </p:cNvSpPr>
          <p:nvPr>
            <p:ph type="body" sz="quarter" idx="25"/>
          </p:nvPr>
        </p:nvSpPr>
        <p:spPr/>
        <p:txBody>
          <a:bodyPr>
            <a:normAutofit/>
          </a:bodyPr>
          <a:lstStyle/>
          <a:p>
            <a:pPr algn="dist"/>
            <a:r>
              <a:rPr lang="zh-CN" altLang="en-US" dirty="0"/>
              <a:t>团队介绍</a:t>
            </a:r>
          </a:p>
        </p:txBody>
      </p:sp>
      <p:sp>
        <p:nvSpPr>
          <p:cNvPr id="9" name="文本占位符 8"/>
          <p:cNvSpPr>
            <a:spLocks noGrp="1"/>
          </p:cNvSpPr>
          <p:nvPr>
            <p:ph type="body" sz="quarter" idx="26"/>
          </p:nvPr>
        </p:nvSpPr>
        <p:spPr/>
        <p:txBody>
          <a:bodyPr>
            <a:normAutofit/>
          </a:bodyPr>
          <a:lstStyle/>
          <a:p>
            <a:r>
              <a:rPr lang="en-US" altLang="zh-CN" b="1" dirty="0"/>
              <a:t>team introduction</a:t>
            </a:r>
            <a:endParaRPr lang="zh-CN" altLang="en-US"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占位符 21"/>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3366" b="3366"/>
          <a:stretch>
            <a:fillRect/>
          </a:stretch>
        </p:blipFill>
        <p:spPr/>
      </p:pic>
      <p:sp>
        <p:nvSpPr>
          <p:cNvPr id="4" name="日期占位符 3"/>
          <p:cNvSpPr>
            <a:spLocks noGrp="1"/>
          </p:cNvSpPr>
          <p:nvPr>
            <p:ph type="dt" sz="half" idx="4294967295"/>
          </p:nvPr>
        </p:nvSpPr>
        <p:spPr>
          <a:xfrm>
            <a:off x="288653" y="6516103"/>
            <a:ext cx="2743200" cy="365125"/>
          </a:xfrm>
          <a:prstGeom prst="rect">
            <a:avLst/>
          </a:prstGeom>
        </p:spPr>
        <p:txBody>
          <a:bodyPr/>
          <a:lstStyle/>
          <a:p>
            <a:fld id="{815D8CDB-CBCB-4F03-868C-95EFCE88CFE3}" type="datetime2">
              <a:rPr lang="zh-CN" altLang="en-US" smtClean="0"/>
              <a:t>2022年2月23日</a:t>
            </a:fld>
            <a:endParaRPr lang="zh-CN" altLang="en-US"/>
          </a:p>
        </p:txBody>
      </p:sp>
      <p:sp>
        <p:nvSpPr>
          <p:cNvPr id="23" name="矩形 22"/>
          <p:cNvSpPr/>
          <p:nvPr/>
        </p:nvSpPr>
        <p:spPr>
          <a:xfrm>
            <a:off x="0" y="-11614"/>
            <a:ext cx="12192000" cy="6881228"/>
          </a:xfrm>
          <a:prstGeom prst="rect">
            <a:avLst/>
          </a:prstGeom>
          <a:solidFill>
            <a:schemeClr val="bg1">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14" name="文本占位符 13"/>
          <p:cNvSpPr>
            <a:spLocks noGrp="1"/>
          </p:cNvSpPr>
          <p:nvPr>
            <p:ph type="body" sz="quarter" idx="25"/>
          </p:nvPr>
        </p:nvSpPr>
        <p:spPr>
          <a:xfrm>
            <a:off x="5556250" y="2249026"/>
            <a:ext cx="3145298" cy="752368"/>
          </a:xfrm>
        </p:spPr>
        <p:txBody>
          <a:bodyPr/>
          <a:lstStyle/>
          <a:p>
            <a:pPr algn="dist"/>
            <a:r>
              <a:rPr lang="zh-CN" altLang="en-US" dirty="0"/>
              <a:t>团队介绍</a:t>
            </a:r>
          </a:p>
        </p:txBody>
      </p:sp>
      <p:sp>
        <p:nvSpPr>
          <p:cNvPr id="15" name="文本占位符 14"/>
          <p:cNvSpPr>
            <a:spLocks noGrp="1"/>
          </p:cNvSpPr>
          <p:nvPr>
            <p:ph type="body" sz="quarter" idx="26"/>
          </p:nvPr>
        </p:nvSpPr>
        <p:spPr>
          <a:xfrm>
            <a:off x="5556250" y="2900420"/>
            <a:ext cx="3145298" cy="380037"/>
          </a:xfrm>
        </p:spPr>
        <p:txBody>
          <a:bodyPr/>
          <a:lstStyle/>
          <a:p>
            <a:r>
              <a:rPr lang="en-US" altLang="zh-CN" b="1" dirty="0"/>
              <a:t>team introduction</a:t>
            </a:r>
            <a:endParaRPr lang="zh-CN" altLang="en-US" b="1" dirty="0"/>
          </a:p>
        </p:txBody>
      </p:sp>
      <p:sp>
        <p:nvSpPr>
          <p:cNvPr id="9" name="流程图: 文档 8"/>
          <p:cNvSpPr/>
          <p:nvPr/>
        </p:nvSpPr>
        <p:spPr>
          <a:xfrm>
            <a:off x="3055920" y="1855825"/>
            <a:ext cx="2353150" cy="301353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01</a:t>
            </a:r>
            <a:endParaRPr lang="zh-CN" altLang="en-US" sz="6000" b="1" dirty="0"/>
          </a:p>
        </p:txBody>
      </p:sp>
      <p:sp>
        <p:nvSpPr>
          <p:cNvPr id="10" name="流程图: 文档 9"/>
          <p:cNvSpPr/>
          <p:nvPr/>
        </p:nvSpPr>
        <p:spPr>
          <a:xfrm>
            <a:off x="3055920" y="1628775"/>
            <a:ext cx="2353150" cy="301353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06</a:t>
            </a:r>
            <a:endParaRPr lang="zh-CN" altLang="en-US" sz="6000" b="1" dirty="0"/>
          </a:p>
        </p:txBody>
      </p:sp>
      <p:cxnSp>
        <p:nvCxnSpPr>
          <p:cNvPr id="13" name="直接连接符 12"/>
          <p:cNvCxnSpPr/>
          <p:nvPr/>
        </p:nvCxnSpPr>
        <p:spPr>
          <a:xfrm>
            <a:off x="5556250" y="3306993"/>
            <a:ext cx="3145298" cy="0"/>
          </a:xfrm>
          <a:prstGeom prst="line">
            <a:avLst/>
          </a:prstGeom>
          <a:ln w="38100">
            <a:gradFill flip="none" rotWithShape="1">
              <a:gsLst>
                <a:gs pos="0">
                  <a:schemeClr val="bg1">
                    <a:alpha val="64000"/>
                  </a:schemeClr>
                </a:gs>
                <a:gs pos="100000">
                  <a:schemeClr val="accent1">
                    <a:alpha val="81000"/>
                  </a:schemeClr>
                </a:gs>
                <a:gs pos="100000">
                  <a:schemeClr val="accent1">
                    <a:lumMod val="45000"/>
                    <a:lumOff val="55000"/>
                  </a:schemeClr>
                </a:gs>
                <a:gs pos="100000">
                  <a:schemeClr val="accent1">
                    <a:lumMod val="30000"/>
                    <a:lumOff val="70000"/>
                    <a:alpha val="1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圆角矩形 47"/>
          <p:cNvSpPr/>
          <p:nvPr/>
        </p:nvSpPr>
        <p:spPr>
          <a:xfrm>
            <a:off x="9245805" y="1397000"/>
            <a:ext cx="2157126" cy="4582240"/>
          </a:xfrm>
          <a:prstGeom prst="roundRect">
            <a:avLst>
              <a:gd name="adj" fmla="val 7836"/>
            </a:avLst>
          </a:prstGeom>
          <a:solidFill>
            <a:schemeClr val="accent3">
              <a:lumMod val="60000"/>
              <a:lumOff val="40000"/>
            </a:schemeClr>
          </a:solidFill>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noAutofit/>
          </a:bodyPr>
          <a:lstStyle/>
          <a:p>
            <a:pPr algn="ctr"/>
            <a:endParaRPr lang="en-US" altLang="zh-CN" dirty="0">
              <a:solidFill>
                <a:schemeClr val="tx1"/>
              </a:solidFill>
              <a:latin typeface="+mn-ea"/>
            </a:endParaRPr>
          </a:p>
          <a:p>
            <a:pPr algn="ctr"/>
            <a:endParaRPr lang="en-US" altLang="zh-CN" dirty="0">
              <a:solidFill>
                <a:schemeClr val="tx1"/>
              </a:solidFill>
              <a:latin typeface="+mn-ea"/>
            </a:endParaRPr>
          </a:p>
          <a:p>
            <a:pPr algn="ctr"/>
            <a:endParaRPr lang="en-US" altLang="zh-CN" dirty="0">
              <a:solidFill>
                <a:schemeClr val="tx1"/>
              </a:solidFill>
              <a:latin typeface="+mn-ea"/>
            </a:endParaRPr>
          </a:p>
          <a:p>
            <a:pPr algn="ctr"/>
            <a:endParaRPr lang="en-US" altLang="zh-CN" dirty="0">
              <a:solidFill>
                <a:schemeClr val="tx1"/>
              </a:solidFill>
              <a:latin typeface="+mn-ea"/>
            </a:endParaRPr>
          </a:p>
          <a:p>
            <a:pPr algn="ctr"/>
            <a:endParaRPr lang="en-US" altLang="zh-CN" dirty="0">
              <a:solidFill>
                <a:schemeClr val="tx1"/>
              </a:solidFill>
              <a:latin typeface="+mn-ea"/>
            </a:endParaRPr>
          </a:p>
          <a:p>
            <a:pPr algn="ctr"/>
            <a:endParaRPr lang="en-US" altLang="zh-CN" dirty="0">
              <a:solidFill>
                <a:schemeClr val="tx1"/>
              </a:solidFill>
              <a:latin typeface="+mn-ea"/>
            </a:endParaRPr>
          </a:p>
          <a:p>
            <a:pPr algn="ctr"/>
            <a:endParaRPr lang="en-US" altLang="zh-CN" dirty="0">
              <a:solidFill>
                <a:schemeClr val="tx1"/>
              </a:solidFill>
              <a:latin typeface="+mn-ea"/>
            </a:endParaRPr>
          </a:p>
          <a:p>
            <a:pPr algn="just">
              <a:lnSpc>
                <a:spcPct val="120000"/>
              </a:lnSpc>
            </a:pPr>
            <a:r>
              <a:rPr lang="en-US" altLang="zh-CN" dirty="0">
                <a:solidFill>
                  <a:schemeClr val="tx1"/>
                </a:solidFill>
                <a:latin typeface="+mn-ea"/>
              </a:rPr>
              <a:t>2016</a:t>
            </a:r>
            <a:r>
              <a:rPr lang="zh-CN" altLang="en-US" dirty="0">
                <a:solidFill>
                  <a:schemeClr val="tx1"/>
                </a:solidFill>
                <a:latin typeface="+mn-ea"/>
              </a:rPr>
              <a:t>年毕业于中南民族大学生物技术专业和中南财经政法大学人力资源管理专业。</a:t>
            </a:r>
          </a:p>
        </p:txBody>
      </p:sp>
      <p:sp>
        <p:nvSpPr>
          <p:cNvPr id="47" name="圆角矩形 46"/>
          <p:cNvSpPr/>
          <p:nvPr/>
        </p:nvSpPr>
        <p:spPr>
          <a:xfrm>
            <a:off x="6422514" y="1397000"/>
            <a:ext cx="2157126" cy="4582240"/>
          </a:xfrm>
          <a:prstGeom prst="roundRect">
            <a:avLst>
              <a:gd name="adj" fmla="val 7836"/>
            </a:avLst>
          </a:prstGeom>
          <a:solidFill>
            <a:schemeClr val="accent1">
              <a:hueOff val="0"/>
              <a:satOff val="0"/>
              <a:lumOff val="0"/>
            </a:schemeClr>
          </a:solidFill>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noAutofit/>
          </a:bodyPr>
          <a:lstStyle/>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just">
              <a:lnSpc>
                <a:spcPct val="120000"/>
              </a:lnSpc>
            </a:pPr>
            <a:r>
              <a:rPr lang="en-US" altLang="zh-CN" dirty="0">
                <a:latin typeface="+mn-ea"/>
              </a:rPr>
              <a:t>2016</a:t>
            </a:r>
            <a:r>
              <a:rPr lang="zh-CN" altLang="en-US" dirty="0">
                <a:latin typeface="+mn-ea"/>
              </a:rPr>
              <a:t>年毕业于中南民族大学生物技术专业和中南财经政法大学人力资源管理专业。</a:t>
            </a:r>
          </a:p>
        </p:txBody>
      </p:sp>
      <p:sp>
        <p:nvSpPr>
          <p:cNvPr id="46" name="圆角矩形 45"/>
          <p:cNvSpPr/>
          <p:nvPr/>
        </p:nvSpPr>
        <p:spPr>
          <a:xfrm>
            <a:off x="3599223" y="1397000"/>
            <a:ext cx="2157126" cy="4582240"/>
          </a:xfrm>
          <a:prstGeom prst="roundRect">
            <a:avLst>
              <a:gd name="adj" fmla="val 7836"/>
            </a:avLst>
          </a:prstGeom>
          <a:solidFill>
            <a:schemeClr val="accent3">
              <a:lumMod val="60000"/>
              <a:lumOff val="40000"/>
            </a:schemeClr>
          </a:solidFill>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noAutofit/>
          </a:bodyPr>
          <a:lstStyle/>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just">
              <a:lnSpc>
                <a:spcPct val="120000"/>
              </a:lnSpc>
            </a:pPr>
            <a:r>
              <a:rPr lang="en-US" altLang="zh-CN" dirty="0">
                <a:solidFill>
                  <a:schemeClr val="accent5"/>
                </a:solidFill>
                <a:latin typeface="+mn-ea"/>
              </a:rPr>
              <a:t>2016</a:t>
            </a:r>
            <a:r>
              <a:rPr lang="zh-CN" altLang="en-US" dirty="0">
                <a:solidFill>
                  <a:schemeClr val="accent5"/>
                </a:solidFill>
                <a:latin typeface="+mn-ea"/>
              </a:rPr>
              <a:t>年毕业于中南民族大学生物技术专业和中南财经政法大学人力资源管理专业。</a:t>
            </a:r>
          </a:p>
        </p:txBody>
      </p:sp>
      <p:sp>
        <p:nvSpPr>
          <p:cNvPr id="38" name="圆角矩形 37"/>
          <p:cNvSpPr/>
          <p:nvPr/>
        </p:nvSpPr>
        <p:spPr>
          <a:xfrm>
            <a:off x="802208" y="1397000"/>
            <a:ext cx="2157126" cy="4582240"/>
          </a:xfrm>
          <a:prstGeom prst="roundRect">
            <a:avLst>
              <a:gd name="adj" fmla="val 7836"/>
            </a:avLst>
          </a:prstGeom>
          <a:solidFill>
            <a:schemeClr val="accent1"/>
          </a:solidFill>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noAutofit/>
          </a:bodyPr>
          <a:lstStyle/>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ctr"/>
            <a:endParaRPr lang="en-US" altLang="zh-CN" dirty="0">
              <a:latin typeface="+mn-ea"/>
            </a:endParaRPr>
          </a:p>
          <a:p>
            <a:pPr algn="just"/>
            <a:endParaRPr lang="en-US" altLang="zh-CN" dirty="0">
              <a:latin typeface="+mn-ea"/>
            </a:endParaRPr>
          </a:p>
          <a:p>
            <a:pPr algn="just"/>
            <a:endParaRPr lang="en-US" altLang="zh-CN" dirty="0">
              <a:latin typeface="+mn-ea"/>
            </a:endParaRPr>
          </a:p>
          <a:p>
            <a:pPr algn="just">
              <a:lnSpc>
                <a:spcPct val="120000"/>
              </a:lnSpc>
            </a:pPr>
            <a:r>
              <a:rPr lang="en-US" altLang="zh-CN" dirty="0">
                <a:latin typeface="+mn-ea"/>
              </a:rPr>
              <a:t>2016</a:t>
            </a:r>
            <a:r>
              <a:rPr lang="zh-CN" altLang="en-US" dirty="0">
                <a:latin typeface="+mn-ea"/>
              </a:rPr>
              <a:t>年毕业于中南民族大学生物技术专业和中南财经政法大学人力资源管理专业。</a:t>
            </a:r>
          </a:p>
        </p:txBody>
      </p:sp>
      <p:sp>
        <p:nvSpPr>
          <p:cNvPr id="9" name="标题 8"/>
          <p:cNvSpPr>
            <a:spLocks noGrp="1"/>
          </p:cNvSpPr>
          <p:nvPr>
            <p:ph type="title"/>
          </p:nvPr>
        </p:nvSpPr>
        <p:spPr/>
        <p:txBody>
          <a:bodyPr/>
          <a:lstStyle/>
          <a:p>
            <a:r>
              <a:rPr lang="zh-CN" altLang="en-US" dirty="0"/>
              <a:t>团队介绍</a:t>
            </a:r>
          </a:p>
        </p:txBody>
      </p:sp>
      <p:pic>
        <p:nvPicPr>
          <p:cNvPr id="34" name="图片占位符 33"/>
          <p:cNvPicPr>
            <a:picLocks noGrp="1" noChangeAspect="1"/>
          </p:cNvPicPr>
          <p:nvPr>
            <p:ph type="pic" sz="quarter" idx="24"/>
          </p:nvPr>
        </p:nvPicPr>
        <p:blipFill rotWithShape="1">
          <a:blip r:embed="rId3" cstate="print">
            <a:extLst>
              <a:ext uri="{28A0092B-C50C-407E-A947-70E740481C1C}">
                <a14:useLocalDpi xmlns:a14="http://schemas.microsoft.com/office/drawing/2010/main" val="0"/>
              </a:ext>
            </a:extLst>
          </a:blip>
          <a:srcRect l="12500" r="12500"/>
          <a:stretch/>
        </p:blipFill>
        <p:spPr>
          <a:effectLst/>
        </p:spPr>
      </p:pic>
      <p:pic>
        <p:nvPicPr>
          <p:cNvPr id="35" name="图片占位符 34"/>
          <p:cNvPicPr>
            <a:picLocks noGrp="1" noChangeAspect="1"/>
          </p:cNvPicPr>
          <p:nvPr>
            <p:ph type="pic" sz="quarter" idx="25"/>
          </p:nvPr>
        </p:nvPicPr>
        <p:blipFill rotWithShape="1">
          <a:blip r:embed="rId4" cstate="print">
            <a:extLst>
              <a:ext uri="{28A0092B-C50C-407E-A947-70E740481C1C}">
                <a14:useLocalDpi xmlns:a14="http://schemas.microsoft.com/office/drawing/2010/main" val="0"/>
              </a:ext>
            </a:extLst>
          </a:blip>
          <a:srcRect l="12500" r="12500"/>
          <a:stretch/>
        </p:blipFill>
        <p:spPr>
          <a:effectLst/>
        </p:spPr>
      </p:pic>
      <p:pic>
        <p:nvPicPr>
          <p:cNvPr id="36" name="图片占位符 35"/>
          <p:cNvPicPr>
            <a:picLocks noGrp="1" noChangeAspect="1"/>
          </p:cNvPicPr>
          <p:nvPr>
            <p:ph type="pic" sz="quarter" idx="26"/>
          </p:nvPr>
        </p:nvPicPr>
        <p:blipFill rotWithShape="1">
          <a:blip r:embed="rId3" cstate="print">
            <a:extLst>
              <a:ext uri="{28A0092B-C50C-407E-A947-70E740481C1C}">
                <a14:useLocalDpi xmlns:a14="http://schemas.microsoft.com/office/drawing/2010/main" val="0"/>
              </a:ext>
            </a:extLst>
          </a:blip>
          <a:srcRect l="12500" r="12500"/>
          <a:stretch/>
        </p:blipFill>
        <p:spPr>
          <a:effectLst/>
        </p:spPr>
      </p:pic>
      <p:pic>
        <p:nvPicPr>
          <p:cNvPr id="37" name="图片占位符 36"/>
          <p:cNvPicPr>
            <a:picLocks noGrp="1" noChangeAspect="1"/>
          </p:cNvPicPr>
          <p:nvPr>
            <p:ph type="pic" sz="quarter" idx="27"/>
          </p:nvPr>
        </p:nvPicPr>
        <p:blipFill rotWithShape="1">
          <a:blip r:embed="rId4" cstate="print">
            <a:extLst>
              <a:ext uri="{28A0092B-C50C-407E-A947-70E740481C1C}">
                <a14:useLocalDpi xmlns:a14="http://schemas.microsoft.com/office/drawing/2010/main" val="0"/>
              </a:ext>
            </a:extLst>
          </a:blip>
          <a:srcRect l="12500" r="12500"/>
          <a:stretch/>
        </p:blipFill>
        <p:spPr>
          <a:effectLst/>
        </p:spPr>
      </p:pic>
      <p:sp>
        <p:nvSpPr>
          <p:cNvPr id="2" name="日期占位符 1"/>
          <p:cNvSpPr>
            <a:spLocks noGrp="1"/>
          </p:cNvSpPr>
          <p:nvPr>
            <p:ph type="dt" sz="half" idx="21"/>
          </p:nvPr>
        </p:nvSpPr>
        <p:spPr>
          <a:prstGeom prst="rect">
            <a:avLst/>
          </a:prstGeom>
        </p:spPr>
        <p:txBody>
          <a:bodyPr/>
          <a:lstStyle/>
          <a:p>
            <a:fld id="{F38B78CB-26E8-4ECB-A365-F0C43A90343D}" type="datetime2">
              <a:rPr lang="zh-CN" altLang="en-US" smtClean="0">
                <a:solidFill>
                  <a:schemeClr val="bg1"/>
                </a:solidFill>
              </a:rPr>
              <a:t>2022年2月23日</a:t>
            </a:fld>
            <a:endParaRPr lang="zh-CN" altLang="en-US">
              <a:solidFill>
                <a:schemeClr val="bg1"/>
              </a:solidFill>
            </a:endParaRPr>
          </a:p>
        </p:txBody>
      </p:sp>
      <p:sp>
        <p:nvSpPr>
          <p:cNvPr id="4" name="页脚占位符 3"/>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45" name="圆角矩形 44"/>
          <p:cNvSpPr/>
          <p:nvPr/>
        </p:nvSpPr>
        <p:spPr>
          <a:xfrm>
            <a:off x="1342792" y="3293655"/>
            <a:ext cx="1075958" cy="374660"/>
          </a:xfrm>
          <a:prstGeom prst="roundRect">
            <a:avLst>
              <a:gd name="adj" fmla="val 50000"/>
            </a:avLst>
          </a:prstGeom>
          <a:solidFill>
            <a:schemeClr val="accent3">
              <a:lumMod val="60000"/>
              <a:lumOff val="40000"/>
            </a:schemeClr>
          </a:solidFill>
          <a:ln>
            <a:solidFill>
              <a:schemeClr val="bg1"/>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r>
              <a:rPr lang="en-US" altLang="zh-CN" sz="1100" b="1" dirty="0" err="1">
                <a:solidFill>
                  <a:schemeClr val="accent1"/>
                </a:solidFill>
              </a:rPr>
              <a:t>OfficePLUS</a:t>
            </a:r>
            <a:endParaRPr lang="en-US" altLang="zh-CN" sz="1100" b="1" dirty="0">
              <a:solidFill>
                <a:schemeClr val="accent1"/>
              </a:solidFill>
            </a:endParaRPr>
          </a:p>
        </p:txBody>
      </p:sp>
      <p:sp>
        <p:nvSpPr>
          <p:cNvPr id="49" name="圆角矩形 48"/>
          <p:cNvSpPr/>
          <p:nvPr/>
        </p:nvSpPr>
        <p:spPr>
          <a:xfrm>
            <a:off x="4139807" y="3293655"/>
            <a:ext cx="1075958" cy="374660"/>
          </a:xfrm>
          <a:prstGeom prst="roundRect">
            <a:avLst>
              <a:gd name="adj" fmla="val 50000"/>
            </a:avLst>
          </a:prstGeom>
          <a:solidFill>
            <a:schemeClr val="accent1"/>
          </a:solidFill>
          <a:ln>
            <a:solidFill>
              <a:schemeClr val="bg1"/>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r>
              <a:rPr lang="en-US" altLang="zh-CN" sz="1100" b="1" dirty="0" err="1">
                <a:solidFill>
                  <a:schemeClr val="bg1"/>
                </a:solidFill>
              </a:rPr>
              <a:t>OfficePLUS</a:t>
            </a:r>
            <a:endParaRPr lang="en-US" altLang="zh-CN" sz="1100" b="1" dirty="0">
              <a:solidFill>
                <a:schemeClr val="bg1"/>
              </a:solidFill>
            </a:endParaRPr>
          </a:p>
        </p:txBody>
      </p:sp>
      <p:sp>
        <p:nvSpPr>
          <p:cNvPr id="50" name="圆角矩形 49"/>
          <p:cNvSpPr/>
          <p:nvPr/>
        </p:nvSpPr>
        <p:spPr>
          <a:xfrm>
            <a:off x="6936822" y="3293655"/>
            <a:ext cx="1075958" cy="374660"/>
          </a:xfrm>
          <a:prstGeom prst="roundRect">
            <a:avLst>
              <a:gd name="adj" fmla="val 50000"/>
            </a:avLst>
          </a:prstGeom>
          <a:solidFill>
            <a:schemeClr val="accent3">
              <a:lumMod val="60000"/>
              <a:lumOff val="40000"/>
            </a:schemeClr>
          </a:solidFill>
          <a:ln>
            <a:solidFill>
              <a:schemeClr val="bg1"/>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err="1">
                <a:ln>
                  <a:noFill/>
                </a:ln>
                <a:solidFill>
                  <a:srgbClr val="0B8351"/>
                </a:solidFill>
                <a:effectLst/>
                <a:uLnTx/>
                <a:uFillTx/>
                <a:latin typeface="Arial"/>
                <a:ea typeface="思源宋体 CN"/>
                <a:cs typeface="+mn-cs"/>
              </a:rPr>
              <a:t>OfficePLUS</a:t>
            </a:r>
            <a:endParaRPr kumimoji="0" lang="en-US" altLang="zh-CN" sz="1100" b="1" i="0" u="none" strike="noStrike" kern="1200" cap="none" spc="0" normalizeH="0" baseline="0" noProof="0" dirty="0">
              <a:ln>
                <a:noFill/>
              </a:ln>
              <a:solidFill>
                <a:srgbClr val="0B8351"/>
              </a:solidFill>
              <a:effectLst/>
              <a:uLnTx/>
              <a:uFillTx/>
              <a:latin typeface="Arial"/>
              <a:ea typeface="思源宋体 CN"/>
              <a:cs typeface="+mn-cs"/>
            </a:endParaRPr>
          </a:p>
        </p:txBody>
      </p:sp>
      <p:sp>
        <p:nvSpPr>
          <p:cNvPr id="52" name="圆角矩形 51"/>
          <p:cNvSpPr/>
          <p:nvPr/>
        </p:nvSpPr>
        <p:spPr>
          <a:xfrm>
            <a:off x="9972122" y="3293655"/>
            <a:ext cx="1075958" cy="374660"/>
          </a:xfrm>
          <a:prstGeom prst="roundRect">
            <a:avLst>
              <a:gd name="adj" fmla="val 50000"/>
            </a:avLst>
          </a:prstGeom>
          <a:solidFill>
            <a:schemeClr val="accent1"/>
          </a:solidFill>
          <a:ln>
            <a:solidFill>
              <a:schemeClr val="bg1"/>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err="1">
                <a:ln>
                  <a:noFill/>
                </a:ln>
                <a:solidFill>
                  <a:prstClr val="white"/>
                </a:solidFill>
                <a:effectLst/>
                <a:uLnTx/>
                <a:uFillTx/>
                <a:latin typeface="Arial"/>
                <a:ea typeface="思源宋体 CN"/>
                <a:cs typeface="+mn-cs"/>
              </a:rPr>
              <a:t>OfficePLUS</a:t>
            </a:r>
            <a:endParaRPr kumimoji="0" lang="en-US" altLang="zh-CN" sz="1100" b="1" i="0" u="none" strike="noStrike" kern="1200" cap="none" spc="0" normalizeH="0" baseline="0" noProof="0" dirty="0">
              <a:ln>
                <a:noFill/>
              </a:ln>
              <a:solidFill>
                <a:prstClr val="white"/>
              </a:solidFill>
              <a:effectLst/>
              <a:uLnTx/>
              <a:uFillTx/>
              <a:latin typeface="Arial"/>
              <a:ea typeface="思源宋体 CN"/>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菱形 21"/>
          <p:cNvSpPr/>
          <p:nvPr/>
        </p:nvSpPr>
        <p:spPr>
          <a:xfrm>
            <a:off x="9349566" y="1387793"/>
            <a:ext cx="2077720" cy="2077720"/>
          </a:xfrm>
          <a:prstGeom prst="diamond">
            <a:avLst/>
          </a:prstGeom>
          <a:solidFill>
            <a:schemeClr val="bg1"/>
          </a:solidFill>
          <a:ln>
            <a:solidFill>
              <a:srgbClr val="0B8357"/>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21" name="菱形 20"/>
          <p:cNvSpPr/>
          <p:nvPr/>
        </p:nvSpPr>
        <p:spPr>
          <a:xfrm>
            <a:off x="6479366" y="1387793"/>
            <a:ext cx="2077720" cy="2077720"/>
          </a:xfrm>
          <a:prstGeom prst="diamond">
            <a:avLst/>
          </a:prstGeom>
          <a:solidFill>
            <a:schemeClr val="bg1"/>
          </a:solidFill>
          <a:ln>
            <a:solidFill>
              <a:srgbClr val="0B8357"/>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20" name="菱形 19"/>
          <p:cNvSpPr/>
          <p:nvPr/>
        </p:nvSpPr>
        <p:spPr>
          <a:xfrm>
            <a:off x="3609166" y="1387793"/>
            <a:ext cx="2077720" cy="2077720"/>
          </a:xfrm>
          <a:prstGeom prst="diamond">
            <a:avLst/>
          </a:prstGeom>
          <a:solidFill>
            <a:schemeClr val="bg1"/>
          </a:solidFill>
          <a:ln>
            <a:solidFill>
              <a:srgbClr val="0B8357"/>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19" name="菱形 18"/>
          <p:cNvSpPr/>
          <p:nvPr/>
        </p:nvSpPr>
        <p:spPr>
          <a:xfrm>
            <a:off x="764366" y="1387793"/>
            <a:ext cx="2077720" cy="2077720"/>
          </a:xfrm>
          <a:prstGeom prst="diamond">
            <a:avLst/>
          </a:prstGeom>
          <a:solidFill>
            <a:schemeClr val="bg1"/>
          </a:solidFill>
          <a:ln>
            <a:solidFill>
              <a:srgbClr val="0B8357"/>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9" name="标题 8"/>
          <p:cNvSpPr>
            <a:spLocks noGrp="1"/>
          </p:cNvSpPr>
          <p:nvPr>
            <p:ph type="title"/>
          </p:nvPr>
        </p:nvSpPr>
        <p:spPr/>
        <p:txBody>
          <a:bodyPr/>
          <a:lstStyle/>
          <a:p>
            <a:r>
              <a:rPr lang="zh-CN" altLang="en-US" dirty="0"/>
              <a:t>团队介绍</a:t>
            </a:r>
          </a:p>
        </p:txBody>
      </p:sp>
      <p:pic>
        <p:nvPicPr>
          <p:cNvPr id="11" name="图片占位符 10"/>
          <p:cNvPicPr>
            <a:picLocks noGrp="1" noChangeAspect="1"/>
          </p:cNvPicPr>
          <p:nvPr>
            <p:ph type="pic" sz="quarter" idx="24"/>
          </p:nvPr>
        </p:nvPicPr>
        <p:blipFill rotWithShape="1">
          <a:blip r:embed="rId3" cstate="print">
            <a:extLst>
              <a:ext uri="{28A0092B-C50C-407E-A947-70E740481C1C}">
                <a14:useLocalDpi xmlns:a14="http://schemas.microsoft.com/office/drawing/2010/main" val="0"/>
              </a:ext>
            </a:extLst>
          </a:blip>
          <a:srcRect l="12500" r="12500"/>
          <a:stretch/>
        </p:blipFill>
        <p:spPr>
          <a:effectLst>
            <a:outerShdw blurRad="393700" dist="177800" dir="5400000" sx="91000" sy="91000" algn="ctr" rotWithShape="0">
              <a:srgbClr val="FDE2A7">
                <a:alpha val="38824"/>
              </a:srgbClr>
            </a:outerShdw>
          </a:effectLst>
        </p:spPr>
      </p:pic>
      <p:pic>
        <p:nvPicPr>
          <p:cNvPr id="12" name="图片占位符 11"/>
          <p:cNvPicPr>
            <a:picLocks noGrp="1" noChangeAspect="1"/>
          </p:cNvPicPr>
          <p:nvPr>
            <p:ph type="pic" sz="quarter" idx="25"/>
          </p:nvPr>
        </p:nvPicPr>
        <p:blipFill rotWithShape="1">
          <a:blip r:embed="rId4" cstate="print">
            <a:extLst>
              <a:ext uri="{28A0092B-C50C-407E-A947-70E740481C1C}">
                <a14:useLocalDpi xmlns:a14="http://schemas.microsoft.com/office/drawing/2010/main" val="0"/>
              </a:ext>
            </a:extLst>
          </a:blip>
          <a:srcRect l="12500" r="12500"/>
          <a:stretch/>
        </p:blipFill>
        <p:spPr>
          <a:effectLst>
            <a:outerShdw blurRad="393700" dist="177800" dir="5400000" sx="91000" sy="91000" algn="ctr" rotWithShape="0">
              <a:srgbClr val="FDE2A7">
                <a:alpha val="38824"/>
              </a:srgbClr>
            </a:outerShdw>
          </a:effectLst>
        </p:spPr>
      </p:pic>
      <p:pic>
        <p:nvPicPr>
          <p:cNvPr id="13" name="图片占位符 12"/>
          <p:cNvPicPr>
            <a:picLocks noGrp="1" noChangeAspect="1"/>
          </p:cNvPicPr>
          <p:nvPr>
            <p:ph type="pic" sz="quarter" idx="26"/>
          </p:nvPr>
        </p:nvPicPr>
        <p:blipFill rotWithShape="1">
          <a:blip r:embed="rId3" cstate="print">
            <a:extLst>
              <a:ext uri="{28A0092B-C50C-407E-A947-70E740481C1C}">
                <a14:useLocalDpi xmlns:a14="http://schemas.microsoft.com/office/drawing/2010/main" val="0"/>
              </a:ext>
            </a:extLst>
          </a:blip>
          <a:srcRect l="12500" r="12500"/>
          <a:stretch/>
        </p:blipFill>
        <p:spPr>
          <a:effectLst>
            <a:outerShdw blurRad="393700" dist="177800" dir="5400000" sx="91000" sy="91000" algn="ctr" rotWithShape="0">
              <a:srgbClr val="FDE2A7">
                <a:alpha val="38824"/>
              </a:srgbClr>
            </a:outerShdw>
          </a:effectLst>
        </p:spPr>
      </p:pic>
      <p:pic>
        <p:nvPicPr>
          <p:cNvPr id="18" name="图片占位符 17"/>
          <p:cNvPicPr>
            <a:picLocks noGrp="1" noChangeAspect="1"/>
          </p:cNvPicPr>
          <p:nvPr>
            <p:ph type="pic" sz="quarter" idx="27"/>
          </p:nvPr>
        </p:nvPicPr>
        <p:blipFill rotWithShape="1">
          <a:blip r:embed="rId4" cstate="print">
            <a:extLst>
              <a:ext uri="{28A0092B-C50C-407E-A947-70E740481C1C}">
                <a14:useLocalDpi xmlns:a14="http://schemas.microsoft.com/office/drawing/2010/main" val="0"/>
              </a:ext>
            </a:extLst>
          </a:blip>
          <a:srcRect l="12500" r="12500"/>
          <a:stretch/>
        </p:blipFill>
        <p:spPr>
          <a:effectLst>
            <a:outerShdw blurRad="393700" dist="177800" dir="5400000" sx="91000" sy="91000" algn="ctr" rotWithShape="0">
              <a:srgbClr val="FDE2A7">
                <a:alpha val="38824"/>
              </a:srgbClr>
            </a:outerShdw>
          </a:effectLst>
        </p:spPr>
      </p:pic>
      <p:sp>
        <p:nvSpPr>
          <p:cNvPr id="2" name="日期占位符 1"/>
          <p:cNvSpPr>
            <a:spLocks noGrp="1"/>
          </p:cNvSpPr>
          <p:nvPr>
            <p:ph type="dt" sz="half" idx="21"/>
          </p:nvPr>
        </p:nvSpPr>
        <p:spPr>
          <a:prstGeom prst="rect">
            <a:avLst/>
          </a:prstGeom>
        </p:spPr>
        <p:txBody>
          <a:bodyPr/>
          <a:lstStyle/>
          <a:p>
            <a:fld id="{5C2342C6-C9E1-4B28-B1C2-E1F08BB1579E}" type="datetime2">
              <a:rPr lang="zh-CN" altLang="en-US" smtClean="0">
                <a:solidFill>
                  <a:schemeClr val="bg1"/>
                </a:solidFill>
              </a:rPr>
              <a:t>2022年2月23日</a:t>
            </a:fld>
            <a:endParaRPr lang="zh-CN" altLang="en-US">
              <a:solidFill>
                <a:schemeClr val="bg1"/>
              </a:solidFill>
            </a:endParaRPr>
          </a:p>
        </p:txBody>
      </p:sp>
      <p:sp>
        <p:nvSpPr>
          <p:cNvPr id="4" name="页脚占位符 3"/>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23" name="文本框 22"/>
          <p:cNvSpPr txBox="1"/>
          <p:nvPr/>
        </p:nvSpPr>
        <p:spPr>
          <a:xfrm>
            <a:off x="914400" y="3743007"/>
            <a:ext cx="1902286" cy="2031325"/>
          </a:xfrm>
          <a:prstGeom prst="rect">
            <a:avLst/>
          </a:prstGeom>
          <a:noFill/>
        </p:spPr>
        <p:txBody>
          <a:bodyPr wrap="square" rtlCol="0">
            <a:noAutofit/>
          </a:bodyPr>
          <a:lstStyle/>
          <a:p>
            <a:pPr algn="ctr"/>
            <a:r>
              <a:rPr lang="en-US" altLang="zh-CN" b="1" dirty="0" err="1">
                <a:solidFill>
                  <a:schemeClr val="accent1"/>
                </a:solidFill>
                <a:latin typeface="+mn-ea"/>
              </a:rPr>
              <a:t>OfficePLUS</a:t>
            </a:r>
            <a:endParaRPr lang="en-US" altLang="zh-CN" b="1" dirty="0">
              <a:solidFill>
                <a:schemeClr val="accent1"/>
              </a:solidFill>
              <a:latin typeface="+mn-ea"/>
            </a:endParaRPr>
          </a:p>
          <a:p>
            <a:pPr algn="just">
              <a:lnSpc>
                <a:spcPct val="120000"/>
              </a:lnSpc>
            </a:pPr>
            <a:r>
              <a:rPr lang="en-US" altLang="zh-CN" dirty="0">
                <a:latin typeface="+mn-ea"/>
              </a:rPr>
              <a:t>2016</a:t>
            </a:r>
            <a:r>
              <a:rPr lang="zh-CN" altLang="en-US" dirty="0">
                <a:latin typeface="+mn-ea"/>
              </a:rPr>
              <a:t>年毕业于中南民族大学生物技术专业和中南财经政法大学人力资源管理专业。</a:t>
            </a:r>
          </a:p>
        </p:txBody>
      </p:sp>
      <p:cxnSp>
        <p:nvCxnSpPr>
          <p:cNvPr id="25" name="直接连接符 24"/>
          <p:cNvCxnSpPr/>
          <p:nvPr/>
        </p:nvCxnSpPr>
        <p:spPr>
          <a:xfrm>
            <a:off x="774700" y="5984875"/>
            <a:ext cx="208121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3745373" y="3743007"/>
            <a:ext cx="1902286" cy="2031325"/>
          </a:xfrm>
          <a:prstGeom prst="rect">
            <a:avLst/>
          </a:prstGeom>
          <a:noFill/>
        </p:spPr>
        <p:txBody>
          <a:bodyPr wrap="square" rtlCol="0">
            <a:noAutofit/>
          </a:bodyPr>
          <a:lstStyle/>
          <a:p>
            <a:pPr algn="ctr"/>
            <a:r>
              <a:rPr lang="en-US" altLang="zh-CN" b="1" dirty="0" err="1">
                <a:solidFill>
                  <a:schemeClr val="accent1"/>
                </a:solidFill>
                <a:latin typeface="+mn-ea"/>
              </a:rPr>
              <a:t>OfficePLUS</a:t>
            </a:r>
            <a:endParaRPr lang="en-US" altLang="zh-CN" b="1" dirty="0">
              <a:solidFill>
                <a:schemeClr val="accent1"/>
              </a:solidFill>
              <a:latin typeface="+mn-ea"/>
            </a:endParaRPr>
          </a:p>
          <a:p>
            <a:pPr algn="just">
              <a:lnSpc>
                <a:spcPct val="120000"/>
              </a:lnSpc>
            </a:pPr>
            <a:r>
              <a:rPr lang="en-US" altLang="zh-CN" dirty="0">
                <a:latin typeface="+mn-ea"/>
              </a:rPr>
              <a:t>2016</a:t>
            </a:r>
            <a:r>
              <a:rPr lang="zh-CN" altLang="en-US" dirty="0">
                <a:latin typeface="+mn-ea"/>
              </a:rPr>
              <a:t>年毕业于中南民族大学生物技术专业和中南财经政法大学人力资源管理专业。</a:t>
            </a:r>
          </a:p>
        </p:txBody>
      </p:sp>
      <p:cxnSp>
        <p:nvCxnSpPr>
          <p:cNvPr id="32" name="直接连接符 31"/>
          <p:cNvCxnSpPr/>
          <p:nvPr/>
        </p:nvCxnSpPr>
        <p:spPr>
          <a:xfrm>
            <a:off x="3605673" y="5984875"/>
            <a:ext cx="208121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6576346" y="3743007"/>
            <a:ext cx="1902286" cy="2031325"/>
          </a:xfrm>
          <a:prstGeom prst="rect">
            <a:avLst/>
          </a:prstGeom>
          <a:noFill/>
        </p:spPr>
        <p:txBody>
          <a:bodyPr wrap="square" rtlCol="0">
            <a:normAutofit/>
          </a:bodyPr>
          <a:lstStyle/>
          <a:p>
            <a:pPr algn="ctr"/>
            <a:r>
              <a:rPr lang="en-US" altLang="zh-CN" b="1" dirty="0" err="1">
                <a:solidFill>
                  <a:schemeClr val="accent1"/>
                </a:solidFill>
                <a:latin typeface="+mn-ea"/>
              </a:rPr>
              <a:t>OfficePLUS</a:t>
            </a:r>
            <a:endParaRPr lang="en-US" altLang="zh-CN" b="1" dirty="0">
              <a:solidFill>
                <a:schemeClr val="accent1"/>
              </a:solidFill>
              <a:latin typeface="+mn-ea"/>
            </a:endParaRPr>
          </a:p>
          <a:p>
            <a:pPr algn="just">
              <a:lnSpc>
                <a:spcPct val="120000"/>
              </a:lnSpc>
            </a:pPr>
            <a:r>
              <a:rPr lang="en-US" altLang="zh-CN" dirty="0">
                <a:latin typeface="+mn-ea"/>
              </a:rPr>
              <a:t>2016</a:t>
            </a:r>
            <a:r>
              <a:rPr lang="zh-CN" altLang="en-US" dirty="0">
                <a:latin typeface="+mn-ea"/>
              </a:rPr>
              <a:t>年毕业于中南民族大学生物技术专业和中南财经政法大学人力资源管理专业。</a:t>
            </a:r>
          </a:p>
        </p:txBody>
      </p:sp>
      <p:cxnSp>
        <p:nvCxnSpPr>
          <p:cNvPr id="34" name="直接连接符 33"/>
          <p:cNvCxnSpPr/>
          <p:nvPr/>
        </p:nvCxnSpPr>
        <p:spPr>
          <a:xfrm>
            <a:off x="6436646" y="5984875"/>
            <a:ext cx="208121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9407319" y="3743007"/>
            <a:ext cx="1902286" cy="2031325"/>
          </a:xfrm>
          <a:prstGeom prst="rect">
            <a:avLst/>
          </a:prstGeom>
          <a:noFill/>
        </p:spPr>
        <p:txBody>
          <a:bodyPr wrap="square" rtlCol="0">
            <a:noAutofit/>
          </a:bodyPr>
          <a:lstStyle/>
          <a:p>
            <a:pPr algn="ctr"/>
            <a:r>
              <a:rPr lang="en-US" altLang="zh-CN" b="1" dirty="0" err="1">
                <a:solidFill>
                  <a:schemeClr val="accent1"/>
                </a:solidFill>
                <a:latin typeface="+mn-ea"/>
              </a:rPr>
              <a:t>OfficePLUS</a:t>
            </a:r>
            <a:endParaRPr lang="en-US" altLang="zh-CN" b="1" dirty="0">
              <a:solidFill>
                <a:schemeClr val="accent1"/>
              </a:solidFill>
              <a:latin typeface="+mn-ea"/>
            </a:endParaRPr>
          </a:p>
          <a:p>
            <a:pPr algn="just">
              <a:lnSpc>
                <a:spcPct val="120000"/>
              </a:lnSpc>
            </a:pPr>
            <a:r>
              <a:rPr lang="en-US" altLang="zh-CN" dirty="0">
                <a:latin typeface="+mn-ea"/>
              </a:rPr>
              <a:t>2016</a:t>
            </a:r>
            <a:r>
              <a:rPr lang="zh-CN" altLang="en-US" dirty="0">
                <a:latin typeface="+mn-ea"/>
              </a:rPr>
              <a:t>年毕业于中南民族大学生物技术专业和中南财经政法大学人力资源管理专业。</a:t>
            </a:r>
          </a:p>
        </p:txBody>
      </p:sp>
      <p:cxnSp>
        <p:nvCxnSpPr>
          <p:cNvPr id="36" name="直接连接符 35"/>
          <p:cNvCxnSpPr/>
          <p:nvPr/>
        </p:nvCxnSpPr>
        <p:spPr>
          <a:xfrm>
            <a:off x="9267619" y="5984875"/>
            <a:ext cx="2081213"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1047223" y="1007051"/>
            <a:ext cx="10207343" cy="5158799"/>
          </a:xfrm>
          <a:prstGeom prst="rect">
            <a:avLst/>
          </a:prstGeom>
          <a:solidFill>
            <a:schemeClr val="accent1">
              <a:hueOff val="0"/>
              <a:satOff val="0"/>
              <a:lumOff val="0"/>
              <a:alpha val="80000"/>
            </a:schemeClr>
          </a:solidFill>
          <a:ln>
            <a:solidFill>
              <a:schemeClr val="bg1"/>
            </a:solid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dirty="0"/>
          </a:p>
        </p:txBody>
      </p:sp>
      <p:sp>
        <p:nvSpPr>
          <p:cNvPr id="9" name="标题 8"/>
          <p:cNvSpPr>
            <a:spLocks noGrp="1"/>
          </p:cNvSpPr>
          <p:nvPr>
            <p:ph type="title"/>
          </p:nvPr>
        </p:nvSpPr>
        <p:spPr/>
        <p:txBody>
          <a:bodyPr/>
          <a:lstStyle/>
          <a:p>
            <a:r>
              <a:rPr lang="zh-CN" altLang="en-US" dirty="0"/>
              <a:t>团队介绍</a:t>
            </a:r>
          </a:p>
        </p:txBody>
      </p:sp>
      <p:pic>
        <p:nvPicPr>
          <p:cNvPr id="19" name="图片占位符 18"/>
          <p:cNvPicPr>
            <a:picLocks noGrp="1" noChangeAspect="1"/>
          </p:cNvPicPr>
          <p:nvPr>
            <p:ph type="pic" sz="quarter" idx="25"/>
          </p:nvPr>
        </p:nvPicPr>
        <p:blipFill rotWithShape="1">
          <a:blip r:embed="rId3" cstate="print">
            <a:extLst>
              <a:ext uri="{28A0092B-C50C-407E-A947-70E740481C1C}">
                <a14:useLocalDpi xmlns:a14="http://schemas.microsoft.com/office/drawing/2010/main" val="0"/>
              </a:ext>
            </a:extLst>
          </a:blip>
          <a:srcRect l="12477" r="12477"/>
          <a:stretch/>
        </p:blipFill>
        <p:spPr/>
      </p:pic>
      <p:pic>
        <p:nvPicPr>
          <p:cNvPr id="20" name="图片占位符 19"/>
          <p:cNvPicPr>
            <a:picLocks noGrp="1" noChangeAspect="1"/>
          </p:cNvPicPr>
          <p:nvPr>
            <p:ph type="pic" sz="quarter" idx="27"/>
          </p:nvPr>
        </p:nvPicPr>
        <p:blipFill rotWithShape="1">
          <a:blip r:embed="rId4" cstate="print">
            <a:extLst>
              <a:ext uri="{28A0092B-C50C-407E-A947-70E740481C1C}">
                <a14:useLocalDpi xmlns:a14="http://schemas.microsoft.com/office/drawing/2010/main" val="0"/>
              </a:ext>
            </a:extLst>
          </a:blip>
          <a:srcRect l="12477" r="12477"/>
          <a:stretch/>
        </p:blipFill>
        <p:spPr/>
      </p:pic>
      <p:pic>
        <p:nvPicPr>
          <p:cNvPr id="21" name="图片占位符 20"/>
          <p:cNvPicPr>
            <a:picLocks noGrp="1" noChangeAspect="1"/>
          </p:cNvPicPr>
          <p:nvPr>
            <p:ph type="pic" sz="quarter" idx="29"/>
          </p:nvPr>
        </p:nvPicPr>
        <p:blipFill rotWithShape="1">
          <a:blip r:embed="rId5" cstate="print">
            <a:extLst>
              <a:ext uri="{28A0092B-C50C-407E-A947-70E740481C1C}">
                <a14:useLocalDpi xmlns:a14="http://schemas.microsoft.com/office/drawing/2010/main" val="0"/>
              </a:ext>
            </a:extLst>
          </a:blip>
          <a:srcRect l="12338" r="12338"/>
          <a:stretch/>
        </p:blipFill>
        <p:spPr/>
      </p:pic>
      <p:pic>
        <p:nvPicPr>
          <p:cNvPr id="22" name="图片占位符 21"/>
          <p:cNvPicPr>
            <a:picLocks noGrp="1" noChangeAspect="1"/>
          </p:cNvPicPr>
          <p:nvPr>
            <p:ph type="pic" sz="quarter" idx="30"/>
          </p:nvPr>
        </p:nvPicPr>
        <p:blipFill rotWithShape="1">
          <a:blip r:embed="rId4" cstate="print">
            <a:extLst>
              <a:ext uri="{28A0092B-C50C-407E-A947-70E740481C1C}">
                <a14:useLocalDpi xmlns:a14="http://schemas.microsoft.com/office/drawing/2010/main" val="0"/>
              </a:ext>
            </a:extLst>
          </a:blip>
          <a:srcRect l="12442" r="12442"/>
          <a:stretch/>
        </p:blipFill>
        <p:spPr/>
      </p:pic>
      <p:pic>
        <p:nvPicPr>
          <p:cNvPr id="25" name="图片占位符 24"/>
          <p:cNvPicPr>
            <a:picLocks noGrp="1" noChangeAspect="1"/>
          </p:cNvPicPr>
          <p:nvPr>
            <p:ph type="pic" sz="quarter" idx="32"/>
          </p:nvPr>
        </p:nvPicPr>
        <p:blipFill rotWithShape="1">
          <a:blip r:embed="rId3" cstate="print">
            <a:extLst>
              <a:ext uri="{28A0092B-C50C-407E-A947-70E740481C1C}">
                <a14:useLocalDpi xmlns:a14="http://schemas.microsoft.com/office/drawing/2010/main" val="0"/>
              </a:ext>
            </a:extLst>
          </a:blip>
          <a:srcRect l="12477" r="12477"/>
          <a:stretch/>
        </p:blipFill>
        <p:spPr/>
      </p:pic>
      <p:pic>
        <p:nvPicPr>
          <p:cNvPr id="28" name="图片占位符 27"/>
          <p:cNvPicPr>
            <a:picLocks noGrp="1" noChangeAspect="1"/>
          </p:cNvPicPr>
          <p:nvPr>
            <p:ph type="pic" sz="quarter" idx="34"/>
          </p:nvPr>
        </p:nvPicPr>
        <p:blipFill rotWithShape="1">
          <a:blip r:embed="rId4" cstate="print">
            <a:extLst>
              <a:ext uri="{28A0092B-C50C-407E-A947-70E740481C1C}">
                <a14:useLocalDpi xmlns:a14="http://schemas.microsoft.com/office/drawing/2010/main" val="0"/>
              </a:ext>
            </a:extLst>
          </a:blip>
          <a:srcRect l="12442" r="12442"/>
          <a:stretch/>
        </p:blipFill>
        <p:spPr/>
      </p:pic>
      <p:pic>
        <p:nvPicPr>
          <p:cNvPr id="26" name="图片占位符 25"/>
          <p:cNvPicPr>
            <a:picLocks noGrp="1" noChangeAspect="1"/>
          </p:cNvPicPr>
          <p:nvPr>
            <p:ph type="pic" sz="quarter" idx="37"/>
          </p:nvPr>
        </p:nvPicPr>
        <p:blipFill rotWithShape="1">
          <a:blip r:embed="rId6" cstate="print">
            <a:extLst>
              <a:ext uri="{28A0092B-C50C-407E-A947-70E740481C1C}">
                <a14:useLocalDpi xmlns:a14="http://schemas.microsoft.com/office/drawing/2010/main" val="0"/>
              </a:ext>
            </a:extLst>
          </a:blip>
          <a:srcRect l="12521" r="12521"/>
          <a:stretch/>
        </p:blipFill>
        <p:spPr/>
      </p:pic>
      <p:pic>
        <p:nvPicPr>
          <p:cNvPr id="27" name="图片占位符 26"/>
          <p:cNvPicPr>
            <a:picLocks noGrp="1" noChangeAspect="1"/>
          </p:cNvPicPr>
          <p:nvPr>
            <p:ph type="pic" sz="quarter" idx="39"/>
          </p:nvPr>
        </p:nvPicPr>
        <p:blipFill rotWithShape="1">
          <a:blip r:embed="rId7" cstate="print">
            <a:extLst>
              <a:ext uri="{28A0092B-C50C-407E-A947-70E740481C1C}">
                <a14:useLocalDpi xmlns:a14="http://schemas.microsoft.com/office/drawing/2010/main" val="0"/>
              </a:ext>
            </a:extLst>
          </a:blip>
          <a:srcRect l="12521" r="12521"/>
          <a:stretch/>
        </p:blipFill>
        <p:spPr/>
      </p:pic>
      <p:pic>
        <p:nvPicPr>
          <p:cNvPr id="29" name="图片占位符 28"/>
          <p:cNvPicPr>
            <a:picLocks noGrp="1" noChangeAspect="1"/>
          </p:cNvPicPr>
          <p:nvPr>
            <p:ph type="pic" sz="quarter" idx="41"/>
          </p:nvPr>
        </p:nvPicPr>
        <p:blipFill rotWithShape="1">
          <a:blip r:embed="rId5" cstate="print">
            <a:extLst>
              <a:ext uri="{28A0092B-C50C-407E-A947-70E740481C1C}">
                <a14:useLocalDpi xmlns:a14="http://schemas.microsoft.com/office/drawing/2010/main" val="0"/>
              </a:ext>
            </a:extLst>
          </a:blip>
          <a:srcRect l="12824" r="12824"/>
          <a:stretch/>
        </p:blipFill>
        <p:spPr/>
      </p:pic>
      <p:sp>
        <p:nvSpPr>
          <p:cNvPr id="2" name="日期占位符 1"/>
          <p:cNvSpPr>
            <a:spLocks noGrp="1"/>
          </p:cNvSpPr>
          <p:nvPr>
            <p:ph type="dt" sz="half" idx="21"/>
          </p:nvPr>
        </p:nvSpPr>
        <p:spPr>
          <a:prstGeom prst="rect">
            <a:avLst/>
          </a:prstGeom>
        </p:spPr>
        <p:txBody>
          <a:bodyPr/>
          <a:lstStyle/>
          <a:p>
            <a:fld id="{EAEEE0AB-960B-4E14-A863-F6ED3457D568}" type="datetime2">
              <a:rPr lang="zh-CN" altLang="en-US" smtClean="0">
                <a:solidFill>
                  <a:schemeClr val="bg1"/>
                </a:solidFill>
              </a:rPr>
              <a:t>2022年2月23日</a:t>
            </a:fld>
            <a:endParaRPr lang="zh-CN" altLang="en-US">
              <a:solidFill>
                <a:schemeClr val="bg1"/>
              </a:solidFill>
            </a:endParaRPr>
          </a:p>
        </p:txBody>
      </p:sp>
      <p:sp>
        <p:nvSpPr>
          <p:cNvPr id="4" name="页脚占位符 3"/>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33" name="圆角矩形 32"/>
          <p:cNvSpPr/>
          <p:nvPr/>
        </p:nvSpPr>
        <p:spPr>
          <a:xfrm>
            <a:off x="3075609" y="2322286"/>
            <a:ext cx="1059678" cy="290285"/>
          </a:xfrm>
          <a:prstGeom prst="roundRect">
            <a:avLst/>
          </a:prstGeom>
          <a:solidFill>
            <a:schemeClr val="accent3">
              <a:lumMod val="60000"/>
              <a:lumOff val="40000"/>
            </a:schemeClr>
          </a:solidFill>
          <a:ln>
            <a:noFill/>
          </a:ln>
          <a:effectLst>
            <a:outerShdw blurRad="139700" dist="50800" dir="5400000" sx="96000" sy="96000" algn="ctr" rotWithShape="0">
              <a:schemeClr val="accent1">
                <a:lumMod val="20000"/>
                <a:lumOff val="80000"/>
                <a:alpha val="47000"/>
              </a:scheme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err="1">
                <a:ln>
                  <a:noFill/>
                </a:ln>
                <a:solidFill>
                  <a:schemeClr val="accent1"/>
                </a:solidFill>
                <a:effectLst/>
                <a:uLnTx/>
                <a:uFillTx/>
                <a:latin typeface="Arial"/>
                <a:ea typeface="思源宋体 CN"/>
                <a:cs typeface="+mn-cs"/>
              </a:rPr>
              <a:t>OfficePLUS</a:t>
            </a:r>
            <a:endParaRPr kumimoji="0" lang="en-US" altLang="zh-CN" sz="1200" b="1" i="0" u="none" strike="noStrike" kern="1200" cap="none" spc="0" normalizeH="0" baseline="0" noProof="0" dirty="0">
              <a:ln>
                <a:noFill/>
              </a:ln>
              <a:solidFill>
                <a:schemeClr val="accent1"/>
              </a:solidFill>
              <a:effectLst/>
              <a:uLnTx/>
              <a:uFillTx/>
              <a:latin typeface="Arial"/>
              <a:ea typeface="思源宋体 CN"/>
              <a:cs typeface="+mn-cs"/>
            </a:endParaRPr>
          </a:p>
        </p:txBody>
      </p:sp>
      <p:sp>
        <p:nvSpPr>
          <p:cNvPr id="39" name="圆角矩形 38"/>
          <p:cNvSpPr/>
          <p:nvPr/>
        </p:nvSpPr>
        <p:spPr>
          <a:xfrm>
            <a:off x="1369487" y="4041775"/>
            <a:ext cx="1072314" cy="290285"/>
          </a:xfrm>
          <a:prstGeom prst="roundRect">
            <a:avLst/>
          </a:prstGeom>
          <a:solidFill>
            <a:schemeClr val="accent3">
              <a:lumMod val="60000"/>
              <a:lumOff val="40000"/>
            </a:schemeClr>
          </a:solidFill>
          <a:ln>
            <a:noFill/>
          </a:ln>
          <a:effectLst>
            <a:outerShdw blurRad="190500" dist="50800" dir="5400000" sx="97000" sy="97000" algn="ctr" rotWithShape="0">
              <a:schemeClr val="bg1">
                <a:alpha val="4000"/>
              </a:scheme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defRPr/>
            </a:pPr>
            <a:r>
              <a:rPr lang="en-US" altLang="zh-CN" sz="1200" b="1" dirty="0" err="1">
                <a:solidFill>
                  <a:schemeClr val="accent1"/>
                </a:solidFill>
                <a:latin typeface="Arial"/>
                <a:ea typeface="思源宋体 CN"/>
              </a:rPr>
              <a:t>OfficePLUS</a:t>
            </a:r>
            <a:endParaRPr lang="en-US" altLang="zh-CN" sz="1200" b="1" dirty="0">
              <a:solidFill>
                <a:schemeClr val="accent1"/>
              </a:solidFill>
              <a:latin typeface="Arial"/>
              <a:ea typeface="思源宋体 CN"/>
            </a:endParaRPr>
          </a:p>
        </p:txBody>
      </p:sp>
      <p:sp>
        <p:nvSpPr>
          <p:cNvPr id="30" name="圆角矩形 38">
            <a:extLst>
              <a:ext uri="{FF2B5EF4-FFF2-40B4-BE49-F238E27FC236}">
                <a16:creationId xmlns:a16="http://schemas.microsoft.com/office/drawing/2014/main" id="{C151C371-96D9-434B-84E7-5759784997CF}"/>
              </a:ext>
            </a:extLst>
          </p:cNvPr>
          <p:cNvSpPr/>
          <p:nvPr/>
        </p:nvSpPr>
        <p:spPr>
          <a:xfrm>
            <a:off x="4776711" y="4041775"/>
            <a:ext cx="1057082" cy="290285"/>
          </a:xfrm>
          <a:prstGeom prst="roundRect">
            <a:avLst/>
          </a:prstGeom>
          <a:solidFill>
            <a:schemeClr val="accent3">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r>
              <a:rPr lang="en-US" altLang="zh-CN" sz="1200" b="1" dirty="0" err="1">
                <a:solidFill>
                  <a:schemeClr val="accent1"/>
                </a:solidFill>
                <a:latin typeface="Arial"/>
                <a:ea typeface="思源宋体 CN"/>
              </a:rPr>
              <a:t>OfficePLUS</a:t>
            </a:r>
            <a:endParaRPr lang="en-US" altLang="zh-CN" sz="1200" b="1" dirty="0">
              <a:solidFill>
                <a:schemeClr val="accent1"/>
              </a:solidFill>
              <a:latin typeface="Arial"/>
              <a:ea typeface="思源宋体 CN"/>
            </a:endParaRPr>
          </a:p>
        </p:txBody>
      </p:sp>
      <p:sp>
        <p:nvSpPr>
          <p:cNvPr id="31" name="圆角矩形 38">
            <a:extLst>
              <a:ext uri="{FF2B5EF4-FFF2-40B4-BE49-F238E27FC236}">
                <a16:creationId xmlns:a16="http://schemas.microsoft.com/office/drawing/2014/main" id="{37F050CB-3AF5-4E92-A6FE-420E98F13CFA}"/>
              </a:ext>
            </a:extLst>
          </p:cNvPr>
          <p:cNvSpPr/>
          <p:nvPr/>
        </p:nvSpPr>
        <p:spPr>
          <a:xfrm>
            <a:off x="8147931" y="4041775"/>
            <a:ext cx="1113858" cy="290285"/>
          </a:xfrm>
          <a:prstGeom prst="roundRect">
            <a:avLst/>
          </a:prstGeom>
          <a:solidFill>
            <a:schemeClr val="accent3">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defRPr/>
            </a:pPr>
            <a:r>
              <a:rPr lang="en-US" altLang="zh-CN" sz="1200" b="1" dirty="0" err="1">
                <a:solidFill>
                  <a:schemeClr val="accent1"/>
                </a:solidFill>
                <a:latin typeface="Arial"/>
                <a:ea typeface="思源宋体 CN"/>
              </a:rPr>
              <a:t>OfficePLUS</a:t>
            </a:r>
            <a:endParaRPr lang="en-US" altLang="zh-CN" sz="1200" b="1" dirty="0">
              <a:solidFill>
                <a:schemeClr val="accent1"/>
              </a:solidFill>
              <a:latin typeface="Arial"/>
              <a:ea typeface="思源宋体 CN"/>
            </a:endParaRPr>
          </a:p>
        </p:txBody>
      </p:sp>
      <p:sp>
        <p:nvSpPr>
          <p:cNvPr id="42" name="圆角矩形 38">
            <a:extLst>
              <a:ext uri="{FF2B5EF4-FFF2-40B4-BE49-F238E27FC236}">
                <a16:creationId xmlns:a16="http://schemas.microsoft.com/office/drawing/2014/main" id="{F339113C-CF85-430D-9581-F960F3513B86}"/>
              </a:ext>
            </a:extLst>
          </p:cNvPr>
          <p:cNvSpPr/>
          <p:nvPr/>
        </p:nvSpPr>
        <p:spPr>
          <a:xfrm>
            <a:off x="9872532" y="5744331"/>
            <a:ext cx="1068247" cy="290285"/>
          </a:xfrm>
          <a:prstGeom prst="roundRect">
            <a:avLst/>
          </a:prstGeom>
          <a:solidFill>
            <a:schemeClr val="accent3">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r>
              <a:rPr lang="en-US" altLang="zh-CN" sz="1200" b="1" dirty="0" err="1">
                <a:solidFill>
                  <a:schemeClr val="accent1"/>
                </a:solidFill>
                <a:latin typeface="Arial"/>
                <a:ea typeface="思源宋体 CN"/>
              </a:rPr>
              <a:t>OfficePLUS</a:t>
            </a:r>
            <a:endParaRPr lang="en-US" altLang="zh-CN" sz="1200" b="1" dirty="0">
              <a:solidFill>
                <a:schemeClr val="accent1"/>
              </a:solidFill>
              <a:latin typeface="Arial"/>
              <a:ea typeface="思源宋体 CN"/>
            </a:endParaRPr>
          </a:p>
        </p:txBody>
      </p:sp>
      <p:sp>
        <p:nvSpPr>
          <p:cNvPr id="44" name="圆角矩形 38">
            <a:extLst>
              <a:ext uri="{FF2B5EF4-FFF2-40B4-BE49-F238E27FC236}">
                <a16:creationId xmlns:a16="http://schemas.microsoft.com/office/drawing/2014/main" id="{A1B3D0F9-7075-4A12-A78B-69B6BEDAA2A7}"/>
              </a:ext>
            </a:extLst>
          </p:cNvPr>
          <p:cNvSpPr/>
          <p:nvPr/>
        </p:nvSpPr>
        <p:spPr>
          <a:xfrm>
            <a:off x="3055097" y="5744331"/>
            <a:ext cx="1100702" cy="290285"/>
          </a:xfrm>
          <a:prstGeom prst="roundRect">
            <a:avLst/>
          </a:prstGeom>
          <a:solidFill>
            <a:schemeClr val="accent3">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defRPr/>
            </a:pPr>
            <a:r>
              <a:rPr lang="en-US" altLang="zh-CN" sz="1200" b="1" dirty="0" err="1">
                <a:solidFill>
                  <a:schemeClr val="accent1"/>
                </a:solidFill>
                <a:latin typeface="Arial"/>
                <a:ea typeface="思源宋体 CN"/>
              </a:rPr>
              <a:t>OfficePLUS</a:t>
            </a:r>
            <a:endParaRPr lang="en-US" altLang="zh-CN" sz="1200" b="1" dirty="0">
              <a:solidFill>
                <a:schemeClr val="accent1"/>
              </a:solidFill>
              <a:latin typeface="Arial"/>
              <a:ea typeface="思源宋体 CN"/>
            </a:endParaRPr>
          </a:p>
        </p:txBody>
      </p:sp>
      <p:sp>
        <p:nvSpPr>
          <p:cNvPr id="45" name="圆角矩形 38">
            <a:extLst>
              <a:ext uri="{FF2B5EF4-FFF2-40B4-BE49-F238E27FC236}">
                <a16:creationId xmlns:a16="http://schemas.microsoft.com/office/drawing/2014/main" id="{31F27E43-153A-4735-AB7B-DA189AB56399}"/>
              </a:ext>
            </a:extLst>
          </p:cNvPr>
          <p:cNvSpPr/>
          <p:nvPr/>
        </p:nvSpPr>
        <p:spPr>
          <a:xfrm>
            <a:off x="6464479" y="5744331"/>
            <a:ext cx="1081155" cy="290285"/>
          </a:xfrm>
          <a:prstGeom prst="roundRect">
            <a:avLst/>
          </a:prstGeom>
          <a:solidFill>
            <a:schemeClr val="accent3">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r>
              <a:rPr lang="en-US" altLang="zh-CN" sz="1200" b="1" dirty="0" err="1">
                <a:solidFill>
                  <a:schemeClr val="accent1"/>
                </a:solidFill>
                <a:latin typeface="Arial"/>
                <a:ea typeface="思源宋体 CN"/>
              </a:rPr>
              <a:t>OfficePLUS</a:t>
            </a:r>
            <a:endParaRPr lang="en-US" altLang="zh-CN" sz="1200" b="1" dirty="0">
              <a:solidFill>
                <a:schemeClr val="accent1"/>
              </a:solidFill>
              <a:latin typeface="Arial"/>
              <a:ea typeface="思源宋体 CN"/>
            </a:endParaRPr>
          </a:p>
        </p:txBody>
      </p:sp>
      <p:sp>
        <p:nvSpPr>
          <p:cNvPr id="46" name="圆角矩形 32">
            <a:extLst>
              <a:ext uri="{FF2B5EF4-FFF2-40B4-BE49-F238E27FC236}">
                <a16:creationId xmlns:a16="http://schemas.microsoft.com/office/drawing/2014/main" id="{A8F11B22-ACC9-4DBD-A944-ACBA0F407588}"/>
              </a:ext>
            </a:extLst>
          </p:cNvPr>
          <p:cNvSpPr/>
          <p:nvPr/>
        </p:nvSpPr>
        <p:spPr>
          <a:xfrm>
            <a:off x="6475217" y="2322286"/>
            <a:ext cx="1059678" cy="290285"/>
          </a:xfrm>
          <a:prstGeom prst="roundRect">
            <a:avLst/>
          </a:prstGeom>
          <a:solidFill>
            <a:schemeClr val="accent3">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defRPr/>
            </a:pPr>
            <a:r>
              <a:rPr lang="en-US" altLang="zh-CN" sz="1200" b="1" dirty="0" err="1">
                <a:solidFill>
                  <a:schemeClr val="accent1"/>
                </a:solidFill>
                <a:latin typeface="Arial"/>
                <a:ea typeface="思源宋体 CN"/>
              </a:rPr>
              <a:t>OfficePLUS</a:t>
            </a:r>
            <a:endParaRPr lang="en-US" altLang="zh-CN" sz="1200" b="1" dirty="0">
              <a:solidFill>
                <a:schemeClr val="accent1"/>
              </a:solidFill>
              <a:latin typeface="Arial"/>
              <a:ea typeface="思源宋体 CN"/>
            </a:endParaRPr>
          </a:p>
        </p:txBody>
      </p:sp>
      <p:sp>
        <p:nvSpPr>
          <p:cNvPr id="47" name="圆角矩形 32">
            <a:extLst>
              <a:ext uri="{FF2B5EF4-FFF2-40B4-BE49-F238E27FC236}">
                <a16:creationId xmlns:a16="http://schemas.microsoft.com/office/drawing/2014/main" id="{A68FF1C8-CF9B-408B-BDE9-0DC0B5B85644}"/>
              </a:ext>
            </a:extLst>
          </p:cNvPr>
          <p:cNvSpPr/>
          <p:nvPr/>
        </p:nvSpPr>
        <p:spPr>
          <a:xfrm>
            <a:off x="9876816" y="2322286"/>
            <a:ext cx="1059678" cy="290285"/>
          </a:xfrm>
          <a:prstGeom prst="roundRect">
            <a:avLst/>
          </a:prstGeom>
          <a:solidFill>
            <a:schemeClr val="accent3">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defRPr/>
            </a:pPr>
            <a:r>
              <a:rPr lang="en-US" altLang="zh-CN" sz="1200" b="1" dirty="0" err="1">
                <a:solidFill>
                  <a:schemeClr val="accent1"/>
                </a:solidFill>
                <a:latin typeface="Arial"/>
                <a:ea typeface="思源宋体 CN"/>
              </a:rPr>
              <a:t>OfficePLUS</a:t>
            </a:r>
            <a:endParaRPr lang="en-US" altLang="zh-CN" sz="1200" b="1" dirty="0">
              <a:solidFill>
                <a:schemeClr val="accent1"/>
              </a:solidFill>
              <a:latin typeface="Arial"/>
              <a:ea typeface="思源宋体 C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占位符 15"/>
          <p:cNvPicPr>
            <a:picLocks noGrp="1" noChangeAspect="1"/>
          </p:cNvPicPr>
          <p:nvPr>
            <p:ph type="pic" sz="quarter" idx="49"/>
          </p:nvPr>
        </p:nvPicPr>
        <p:blipFill rotWithShape="1">
          <a:blip r:embed="rId3" cstate="print">
            <a:extLst>
              <a:ext uri="{28A0092B-C50C-407E-A947-70E740481C1C}">
                <a14:useLocalDpi xmlns:a14="http://schemas.microsoft.com/office/drawing/2010/main" val="0"/>
              </a:ext>
            </a:extLst>
          </a:blip>
          <a:srcRect l="3676" r="3676"/>
          <a:stretch/>
        </p:blipFill>
        <p:spPr>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pic>
      <p:pic>
        <p:nvPicPr>
          <p:cNvPr id="17" name="图片占位符 16"/>
          <p:cNvPicPr>
            <a:picLocks noGrp="1" noChangeAspect="1"/>
          </p:cNvPicPr>
          <p:nvPr>
            <p:ph type="pic" sz="quarter" idx="50"/>
          </p:nvPr>
        </p:nvPicPr>
        <p:blipFill rotWithShape="1">
          <a:blip r:embed="rId4" cstate="print">
            <a:extLst>
              <a:ext uri="{28A0092B-C50C-407E-A947-70E740481C1C}">
                <a14:useLocalDpi xmlns:a14="http://schemas.microsoft.com/office/drawing/2010/main" val="0"/>
              </a:ext>
            </a:extLst>
          </a:blip>
          <a:srcRect l="3551" r="3551"/>
          <a:stretch/>
        </p:blipFill>
        <p:spPr>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pic>
      <p:pic>
        <p:nvPicPr>
          <p:cNvPr id="18" name="图片占位符 17"/>
          <p:cNvPicPr>
            <a:picLocks noGrp="1" noChangeAspect="1"/>
          </p:cNvPicPr>
          <p:nvPr>
            <p:ph type="pic" sz="quarter" idx="51"/>
          </p:nvPr>
        </p:nvPicPr>
        <p:blipFill rotWithShape="1">
          <a:blip r:embed="rId3" cstate="print">
            <a:extLst>
              <a:ext uri="{28A0092B-C50C-407E-A947-70E740481C1C}">
                <a14:useLocalDpi xmlns:a14="http://schemas.microsoft.com/office/drawing/2010/main" val="0"/>
              </a:ext>
            </a:extLst>
          </a:blip>
          <a:srcRect l="3631" r="3631"/>
          <a:stretch/>
        </p:blipFill>
        <p:spPr>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pic>
      <p:pic>
        <p:nvPicPr>
          <p:cNvPr id="19" name="图片占位符 18"/>
          <p:cNvPicPr>
            <a:picLocks noGrp="1" noChangeAspect="1"/>
          </p:cNvPicPr>
          <p:nvPr>
            <p:ph type="pic" sz="quarter" idx="52"/>
          </p:nvPr>
        </p:nvPicPr>
        <p:blipFill rotWithShape="1">
          <a:blip r:embed="rId3" cstate="print">
            <a:extLst>
              <a:ext uri="{28A0092B-C50C-407E-A947-70E740481C1C}">
                <a14:useLocalDpi xmlns:a14="http://schemas.microsoft.com/office/drawing/2010/main" val="0"/>
              </a:ext>
            </a:extLst>
          </a:blip>
          <a:srcRect l="3676" r="3676"/>
          <a:stretch/>
        </p:blipFill>
        <p:spPr>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pic>
      <p:pic>
        <p:nvPicPr>
          <p:cNvPr id="21" name="图片占位符 20"/>
          <p:cNvPicPr>
            <a:picLocks noGrp="1" noChangeAspect="1"/>
          </p:cNvPicPr>
          <p:nvPr>
            <p:ph type="pic" sz="quarter" idx="53"/>
          </p:nvPr>
        </p:nvPicPr>
        <p:blipFill rotWithShape="1">
          <a:blip r:embed="rId4" cstate="print">
            <a:extLst>
              <a:ext uri="{28A0092B-C50C-407E-A947-70E740481C1C}">
                <a14:useLocalDpi xmlns:a14="http://schemas.microsoft.com/office/drawing/2010/main" val="0"/>
              </a:ext>
            </a:extLst>
          </a:blip>
          <a:srcRect l="3506" r="3506"/>
          <a:stretch/>
        </p:blipFill>
        <p:spPr>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pic>
      <p:pic>
        <p:nvPicPr>
          <p:cNvPr id="22" name="图片占位符 21"/>
          <p:cNvPicPr>
            <a:picLocks noGrp="1" noChangeAspect="1"/>
          </p:cNvPicPr>
          <p:nvPr>
            <p:ph type="pic" sz="quarter" idx="54"/>
          </p:nvPr>
        </p:nvPicPr>
        <p:blipFill rotWithShape="1">
          <a:blip r:embed="rId3" cstate="print">
            <a:extLst>
              <a:ext uri="{28A0092B-C50C-407E-A947-70E740481C1C}">
                <a14:useLocalDpi xmlns:a14="http://schemas.microsoft.com/office/drawing/2010/main" val="0"/>
              </a:ext>
            </a:extLst>
          </a:blip>
          <a:srcRect l="3631" r="3631"/>
          <a:stretch/>
        </p:blipFill>
        <p:spPr>
          <a:custGeom>
            <a:avLst/>
            <a:gdLst>
              <a:gd name="connsiteX0" fmla="*/ 697391 w 1394782"/>
              <a:gd name="connsiteY0" fmla="*/ 0 h 1394782"/>
              <a:gd name="connsiteX1" fmla="*/ 1394782 w 1394782"/>
              <a:gd name="connsiteY1" fmla="*/ 697391 h 1394782"/>
              <a:gd name="connsiteX2" fmla="*/ 697391 w 1394782"/>
              <a:gd name="connsiteY2" fmla="*/ 1394782 h 1394782"/>
              <a:gd name="connsiteX3" fmla="*/ 0 w 1394782"/>
              <a:gd name="connsiteY3" fmla="*/ 697391 h 1394782"/>
              <a:gd name="connsiteX4" fmla="*/ 697391 w 1394782"/>
              <a:gd name="connsiteY4" fmla="*/ 0 h 139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82" h="1394782">
                <a:moveTo>
                  <a:pt x="697391" y="0"/>
                </a:moveTo>
                <a:cubicBezTo>
                  <a:pt x="1082549" y="0"/>
                  <a:pt x="1394782" y="312233"/>
                  <a:pt x="1394782" y="697391"/>
                </a:cubicBezTo>
                <a:cubicBezTo>
                  <a:pt x="1394782" y="1082549"/>
                  <a:pt x="1082549" y="1394782"/>
                  <a:pt x="697391" y="1394782"/>
                </a:cubicBezTo>
                <a:cubicBezTo>
                  <a:pt x="312233" y="1394782"/>
                  <a:pt x="0" y="1082549"/>
                  <a:pt x="0" y="697391"/>
                </a:cubicBezTo>
                <a:cubicBezTo>
                  <a:pt x="0" y="312233"/>
                  <a:pt x="312233" y="0"/>
                  <a:pt x="697391" y="0"/>
                </a:cubicBezTo>
                <a:close/>
              </a:path>
            </a:pathLst>
          </a:custGeom>
        </p:spPr>
      </p:pic>
      <p:pic>
        <p:nvPicPr>
          <p:cNvPr id="38" name="图片占位符 37"/>
          <p:cNvPicPr>
            <a:picLocks noGrp="1" noChangeAspect="1"/>
          </p:cNvPicPr>
          <p:nvPr>
            <p:ph type="pic" sz="quarter" idx="55"/>
          </p:nvPr>
        </p:nvPicPr>
        <p:blipFill rotWithShape="1">
          <a:blip r:embed="rId5" cstate="print">
            <a:extLst>
              <a:ext uri="{28A0092B-C50C-407E-A947-70E740481C1C}">
                <a14:useLocalDpi xmlns:a14="http://schemas.microsoft.com/office/drawing/2010/main" val="0"/>
              </a:ext>
            </a:extLst>
          </a:blip>
          <a:srcRect l="3597" r="3597"/>
          <a:stretch/>
        </p:blipFill>
        <p:spPr/>
      </p:pic>
      <p:sp>
        <p:nvSpPr>
          <p:cNvPr id="39" name="标题 38"/>
          <p:cNvSpPr>
            <a:spLocks noGrp="1"/>
          </p:cNvSpPr>
          <p:nvPr>
            <p:ph type="title"/>
          </p:nvPr>
        </p:nvSpPr>
        <p:spPr>
          <a:prstGeom prst="rect">
            <a:avLst/>
          </a:prstGeom>
        </p:spPr>
        <p:txBody>
          <a:bodyPr/>
          <a:lstStyle/>
          <a:p>
            <a:r>
              <a:rPr lang="zh-CN" altLang="en-US" dirty="0"/>
              <a:t>合作伙伴</a:t>
            </a:r>
          </a:p>
        </p:txBody>
      </p:sp>
      <p:sp>
        <p:nvSpPr>
          <p:cNvPr id="3" name="日期占位符 2"/>
          <p:cNvSpPr>
            <a:spLocks noGrp="1"/>
          </p:cNvSpPr>
          <p:nvPr>
            <p:ph type="dt" sz="half" idx="21"/>
          </p:nvPr>
        </p:nvSpPr>
        <p:spPr>
          <a:prstGeom prst="rect">
            <a:avLst/>
          </a:prstGeom>
        </p:spPr>
        <p:txBody>
          <a:bodyPr/>
          <a:lstStyle/>
          <a:p>
            <a:fld id="{03921854-1C1F-4A45-BB57-3860A9A92878}" type="datetime2">
              <a:rPr lang="zh-CN" altLang="en-US" smtClean="0">
                <a:solidFill>
                  <a:schemeClr val="bg1"/>
                </a:solidFill>
              </a:rPr>
              <a:t>2022年2月23日</a:t>
            </a:fld>
            <a:endParaRPr lang="zh-CN" altLang="en-US">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cxnSp>
        <p:nvCxnSpPr>
          <p:cNvPr id="46" name="直接连接符 45"/>
          <p:cNvCxnSpPr/>
          <p:nvPr/>
        </p:nvCxnSpPr>
        <p:spPr>
          <a:xfrm flipH="1" flipV="1">
            <a:off x="4403726" y="3790950"/>
            <a:ext cx="1075054" cy="64389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flipV="1">
            <a:off x="5519936" y="2937005"/>
            <a:ext cx="360040" cy="1273046"/>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6528048" y="3014238"/>
            <a:ext cx="288677" cy="1233754"/>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6888088" y="3790952"/>
            <a:ext cx="977474" cy="790176"/>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6972300" y="5184820"/>
            <a:ext cx="1373826" cy="1964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a:off x="3922860" y="5184820"/>
            <a:ext cx="1334940"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zh-CN" altLang="en-US" dirty="0"/>
              <a:t>合作伙伴</a:t>
            </a:r>
          </a:p>
        </p:txBody>
      </p:sp>
      <p:pic>
        <p:nvPicPr>
          <p:cNvPr id="51" name="图片占位符 50">
            <a:extLst>
              <a:ext uri="{FF2B5EF4-FFF2-40B4-BE49-F238E27FC236}">
                <a16:creationId xmlns:a16="http://schemas.microsoft.com/office/drawing/2014/main" id="{7F72D298-6FAC-4BF1-A16F-350E89A1D8D6}"/>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t="11129" b="11129"/>
          <a:stretch>
            <a:fillRect/>
          </a:stretch>
        </p:blipFill>
        <p:spPr/>
      </p:pic>
      <p:pic>
        <p:nvPicPr>
          <p:cNvPr id="53" name="图片占位符 52">
            <a:extLst>
              <a:ext uri="{FF2B5EF4-FFF2-40B4-BE49-F238E27FC236}">
                <a16:creationId xmlns:a16="http://schemas.microsoft.com/office/drawing/2014/main" id="{F8AD2CF5-89D3-440A-9CB4-1643DCDD3406}"/>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t="11129" b="11129"/>
          <a:stretch>
            <a:fillRect/>
          </a:stretch>
        </p:blipFill>
        <p:spPr/>
      </p:pic>
      <p:pic>
        <p:nvPicPr>
          <p:cNvPr id="55" name="图片占位符 54">
            <a:extLst>
              <a:ext uri="{FF2B5EF4-FFF2-40B4-BE49-F238E27FC236}">
                <a16:creationId xmlns:a16="http://schemas.microsoft.com/office/drawing/2014/main" id="{FB3EF674-BEE4-4992-9A39-6E055EE52EAB}"/>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11129" b="11129"/>
          <a:stretch>
            <a:fillRect/>
          </a:stretch>
        </p:blipFill>
        <p:spPr/>
      </p:pic>
      <p:pic>
        <p:nvPicPr>
          <p:cNvPr id="58" name="图片占位符 57">
            <a:extLst>
              <a:ext uri="{FF2B5EF4-FFF2-40B4-BE49-F238E27FC236}">
                <a16:creationId xmlns:a16="http://schemas.microsoft.com/office/drawing/2014/main" id="{CE266E06-011D-4A82-998C-641516AFC839}"/>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t="11129" b="11129"/>
          <a:stretch>
            <a:fillRect/>
          </a:stretch>
        </p:blipFill>
        <p:spPr/>
      </p:pic>
      <p:pic>
        <p:nvPicPr>
          <p:cNvPr id="60" name="图片占位符 59">
            <a:extLst>
              <a:ext uri="{FF2B5EF4-FFF2-40B4-BE49-F238E27FC236}">
                <a16:creationId xmlns:a16="http://schemas.microsoft.com/office/drawing/2014/main" id="{A1CE8FA9-2C7A-4A6F-A989-1808352D2F35}"/>
              </a:ext>
            </a:extLst>
          </p:cNvPr>
          <p:cNvPicPr>
            <a:picLocks noGrp="1" noChangeAspect="1"/>
          </p:cNvPicPr>
          <p:nvPr>
            <p:ph type="pic" sz="quarter" idx="29"/>
          </p:nvPr>
        </p:nvPicPr>
        <p:blipFill>
          <a:blip r:embed="rId3">
            <a:extLst>
              <a:ext uri="{28A0092B-C50C-407E-A947-70E740481C1C}">
                <a14:useLocalDpi xmlns:a14="http://schemas.microsoft.com/office/drawing/2010/main" val="0"/>
              </a:ext>
            </a:extLst>
          </a:blip>
          <a:srcRect t="11129" b="11129"/>
          <a:stretch>
            <a:fillRect/>
          </a:stretch>
        </p:blipFill>
        <p:spPr/>
      </p:pic>
      <p:pic>
        <p:nvPicPr>
          <p:cNvPr id="66" name="图片占位符 65">
            <a:extLst>
              <a:ext uri="{FF2B5EF4-FFF2-40B4-BE49-F238E27FC236}">
                <a16:creationId xmlns:a16="http://schemas.microsoft.com/office/drawing/2014/main" id="{7D072AB9-454C-4E87-9A0D-E9896CC80F18}"/>
              </a:ext>
            </a:extLst>
          </p:cNvPr>
          <p:cNvPicPr>
            <a:picLocks noGrp="1" noChangeAspect="1"/>
          </p:cNvPicPr>
          <p:nvPr>
            <p:ph type="pic" sz="quarter" idx="30"/>
          </p:nvPr>
        </p:nvPicPr>
        <p:blipFill>
          <a:blip r:embed="rId3">
            <a:extLst>
              <a:ext uri="{28A0092B-C50C-407E-A947-70E740481C1C}">
                <a14:useLocalDpi xmlns:a14="http://schemas.microsoft.com/office/drawing/2010/main" val="0"/>
              </a:ext>
            </a:extLst>
          </a:blip>
          <a:srcRect t="11129" b="11129"/>
          <a:stretch>
            <a:fillRect/>
          </a:stretch>
        </p:blipFill>
        <p:spPr/>
      </p:pic>
      <p:pic>
        <p:nvPicPr>
          <p:cNvPr id="69" name="图片占位符 68">
            <a:extLst>
              <a:ext uri="{FF2B5EF4-FFF2-40B4-BE49-F238E27FC236}">
                <a16:creationId xmlns:a16="http://schemas.microsoft.com/office/drawing/2014/main" id="{A95466ED-665B-4E16-9EEB-1EE9E5539583}"/>
              </a:ext>
            </a:extLst>
          </p:cNvPr>
          <p:cNvPicPr>
            <a:picLocks noGrp="1" noChangeAspect="1"/>
          </p:cNvPicPr>
          <p:nvPr>
            <p:ph type="pic" sz="quarter" idx="31"/>
          </p:nvPr>
        </p:nvPicPr>
        <p:blipFill>
          <a:blip r:embed="rId3">
            <a:extLst>
              <a:ext uri="{28A0092B-C50C-407E-A947-70E740481C1C}">
                <a14:useLocalDpi xmlns:a14="http://schemas.microsoft.com/office/drawing/2010/main" val="0"/>
              </a:ext>
            </a:extLst>
          </a:blip>
          <a:srcRect t="11129" b="11129"/>
          <a:stretch>
            <a:fillRect/>
          </a:stretch>
        </p:blipFill>
        <p:spPr/>
      </p:pic>
      <p:pic>
        <p:nvPicPr>
          <p:cNvPr id="71" name="图片占位符 70">
            <a:extLst>
              <a:ext uri="{FF2B5EF4-FFF2-40B4-BE49-F238E27FC236}">
                <a16:creationId xmlns:a16="http://schemas.microsoft.com/office/drawing/2014/main" id="{3FEAC853-EE40-469E-9C13-7017B9524F32}"/>
              </a:ext>
            </a:extLst>
          </p:cNvPr>
          <p:cNvPicPr>
            <a:picLocks noGrp="1" noChangeAspect="1"/>
          </p:cNvPicPr>
          <p:nvPr>
            <p:ph type="pic" sz="quarter" idx="32"/>
          </p:nvPr>
        </p:nvPicPr>
        <p:blipFill>
          <a:blip r:embed="rId3">
            <a:extLst>
              <a:ext uri="{28A0092B-C50C-407E-A947-70E740481C1C}">
                <a14:useLocalDpi xmlns:a14="http://schemas.microsoft.com/office/drawing/2010/main" val="0"/>
              </a:ext>
            </a:extLst>
          </a:blip>
          <a:srcRect t="11129" b="11129"/>
          <a:stretch>
            <a:fillRect/>
          </a:stretch>
        </p:blipFill>
        <p:spPr/>
      </p:pic>
      <p:pic>
        <p:nvPicPr>
          <p:cNvPr id="73" name="图片占位符 72">
            <a:extLst>
              <a:ext uri="{FF2B5EF4-FFF2-40B4-BE49-F238E27FC236}">
                <a16:creationId xmlns:a16="http://schemas.microsoft.com/office/drawing/2014/main" id="{CBB5050D-32B4-45CC-B18E-4746735CC7C9}"/>
              </a:ext>
            </a:extLst>
          </p:cNvPr>
          <p:cNvPicPr>
            <a:picLocks noGrp="1" noChangeAspect="1"/>
          </p:cNvPicPr>
          <p:nvPr>
            <p:ph type="pic" sz="quarter" idx="33"/>
          </p:nvPr>
        </p:nvPicPr>
        <p:blipFill>
          <a:blip r:embed="rId3">
            <a:extLst>
              <a:ext uri="{28A0092B-C50C-407E-A947-70E740481C1C}">
                <a14:useLocalDpi xmlns:a14="http://schemas.microsoft.com/office/drawing/2010/main" val="0"/>
              </a:ext>
            </a:extLst>
          </a:blip>
          <a:srcRect t="11129" b="11129"/>
          <a:stretch>
            <a:fillRect/>
          </a:stretch>
        </p:blipFill>
        <p:spPr/>
      </p:pic>
      <p:pic>
        <p:nvPicPr>
          <p:cNvPr id="75" name="图片占位符 74">
            <a:extLst>
              <a:ext uri="{FF2B5EF4-FFF2-40B4-BE49-F238E27FC236}">
                <a16:creationId xmlns:a16="http://schemas.microsoft.com/office/drawing/2014/main" id="{48C83C38-3FD4-467A-8A0D-19AE56380C6A}"/>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t="11129" b="11129"/>
          <a:stretch>
            <a:fillRect/>
          </a:stretch>
        </p:blipFill>
        <p:spPr/>
      </p:pic>
      <p:pic>
        <p:nvPicPr>
          <p:cNvPr id="77" name="图片占位符 76">
            <a:extLst>
              <a:ext uri="{FF2B5EF4-FFF2-40B4-BE49-F238E27FC236}">
                <a16:creationId xmlns:a16="http://schemas.microsoft.com/office/drawing/2014/main" id="{15900292-6E3C-408E-A26E-D3B39296E350}"/>
              </a:ext>
            </a:extLst>
          </p:cNvPr>
          <p:cNvPicPr>
            <a:picLocks noGrp="1" noChangeAspect="1"/>
          </p:cNvPicPr>
          <p:nvPr>
            <p:ph type="pic" sz="quarter" idx="35"/>
          </p:nvPr>
        </p:nvPicPr>
        <p:blipFill>
          <a:blip r:embed="rId3">
            <a:extLst>
              <a:ext uri="{28A0092B-C50C-407E-A947-70E740481C1C}">
                <a14:useLocalDpi xmlns:a14="http://schemas.microsoft.com/office/drawing/2010/main" val="0"/>
              </a:ext>
            </a:extLst>
          </a:blip>
          <a:srcRect t="11129" b="11129"/>
          <a:stretch>
            <a:fillRect/>
          </a:stretch>
        </p:blipFill>
        <p:spPr/>
      </p:pic>
      <p:pic>
        <p:nvPicPr>
          <p:cNvPr id="79" name="图片占位符 78">
            <a:extLst>
              <a:ext uri="{FF2B5EF4-FFF2-40B4-BE49-F238E27FC236}">
                <a16:creationId xmlns:a16="http://schemas.microsoft.com/office/drawing/2014/main" id="{D57810B8-D0B5-494E-9D78-F89E6C3D8CF3}"/>
              </a:ext>
            </a:extLst>
          </p:cNvPr>
          <p:cNvPicPr>
            <a:picLocks noGrp="1" noChangeAspect="1"/>
          </p:cNvPicPr>
          <p:nvPr>
            <p:ph type="pic" sz="quarter" idx="36"/>
          </p:nvPr>
        </p:nvPicPr>
        <p:blipFill>
          <a:blip r:embed="rId3">
            <a:extLst>
              <a:ext uri="{28A0092B-C50C-407E-A947-70E740481C1C}">
                <a14:useLocalDpi xmlns:a14="http://schemas.microsoft.com/office/drawing/2010/main" val="0"/>
              </a:ext>
            </a:extLst>
          </a:blip>
          <a:srcRect t="11129" b="11129"/>
          <a:stretch>
            <a:fillRect/>
          </a:stretch>
        </p:blipFill>
        <p:spPr/>
      </p:pic>
      <p:pic>
        <p:nvPicPr>
          <p:cNvPr id="81" name="图片占位符 80">
            <a:extLst>
              <a:ext uri="{FF2B5EF4-FFF2-40B4-BE49-F238E27FC236}">
                <a16:creationId xmlns:a16="http://schemas.microsoft.com/office/drawing/2014/main" id="{169D766B-1F06-4DC8-8DB6-A41E8C477C0A}"/>
              </a:ext>
            </a:extLst>
          </p:cNvPr>
          <p:cNvPicPr>
            <a:picLocks noGrp="1" noChangeAspect="1"/>
          </p:cNvPicPr>
          <p:nvPr>
            <p:ph type="pic" sz="quarter" idx="37"/>
          </p:nvPr>
        </p:nvPicPr>
        <p:blipFill>
          <a:blip r:embed="rId3">
            <a:extLst>
              <a:ext uri="{28A0092B-C50C-407E-A947-70E740481C1C}">
                <a14:useLocalDpi xmlns:a14="http://schemas.microsoft.com/office/drawing/2010/main" val="0"/>
              </a:ext>
            </a:extLst>
          </a:blip>
          <a:srcRect t="11129" b="11129"/>
          <a:stretch>
            <a:fillRect/>
          </a:stretch>
        </p:blipFill>
        <p:spPr/>
      </p:pic>
      <p:pic>
        <p:nvPicPr>
          <p:cNvPr id="83" name="图片占位符 82">
            <a:extLst>
              <a:ext uri="{FF2B5EF4-FFF2-40B4-BE49-F238E27FC236}">
                <a16:creationId xmlns:a16="http://schemas.microsoft.com/office/drawing/2014/main" id="{BF4CD4CF-A749-453B-8B80-46FECA0A504B}"/>
              </a:ext>
            </a:extLst>
          </p:cNvPr>
          <p:cNvPicPr>
            <a:picLocks noGrp="1" noChangeAspect="1"/>
          </p:cNvPicPr>
          <p:nvPr>
            <p:ph type="pic" sz="quarter" idx="38"/>
          </p:nvPr>
        </p:nvPicPr>
        <p:blipFill>
          <a:blip r:embed="rId3">
            <a:extLst>
              <a:ext uri="{28A0092B-C50C-407E-A947-70E740481C1C}">
                <a14:useLocalDpi xmlns:a14="http://schemas.microsoft.com/office/drawing/2010/main" val="0"/>
              </a:ext>
            </a:extLst>
          </a:blip>
          <a:srcRect t="11129" b="11129"/>
          <a:stretch>
            <a:fillRect/>
          </a:stretch>
        </p:blipFill>
        <p:spPr/>
      </p:pic>
      <p:pic>
        <p:nvPicPr>
          <p:cNvPr id="85" name="图片占位符 84">
            <a:extLst>
              <a:ext uri="{FF2B5EF4-FFF2-40B4-BE49-F238E27FC236}">
                <a16:creationId xmlns:a16="http://schemas.microsoft.com/office/drawing/2014/main" id="{BC3A9B38-7F91-4684-8295-B364A13DDECE}"/>
              </a:ext>
            </a:extLst>
          </p:cNvPr>
          <p:cNvPicPr>
            <a:picLocks noGrp="1" noChangeAspect="1"/>
          </p:cNvPicPr>
          <p:nvPr>
            <p:ph type="pic" sz="quarter" idx="39"/>
          </p:nvPr>
        </p:nvPicPr>
        <p:blipFill>
          <a:blip r:embed="rId3">
            <a:extLst>
              <a:ext uri="{28A0092B-C50C-407E-A947-70E740481C1C}">
                <a14:useLocalDpi xmlns:a14="http://schemas.microsoft.com/office/drawing/2010/main" val="0"/>
              </a:ext>
            </a:extLst>
          </a:blip>
          <a:srcRect t="11129" b="11129"/>
          <a:stretch>
            <a:fillRect/>
          </a:stretch>
        </p:blipFill>
        <p:spPr/>
      </p:pic>
      <p:pic>
        <p:nvPicPr>
          <p:cNvPr id="87" name="图片占位符 86">
            <a:extLst>
              <a:ext uri="{FF2B5EF4-FFF2-40B4-BE49-F238E27FC236}">
                <a16:creationId xmlns:a16="http://schemas.microsoft.com/office/drawing/2014/main" id="{F75DA814-6B35-47BC-9FA1-73058D4A0858}"/>
              </a:ext>
            </a:extLst>
          </p:cNvPr>
          <p:cNvPicPr>
            <a:picLocks noGrp="1" noChangeAspect="1"/>
          </p:cNvPicPr>
          <p:nvPr>
            <p:ph type="pic" sz="quarter" idx="40"/>
          </p:nvPr>
        </p:nvPicPr>
        <p:blipFill>
          <a:blip r:embed="rId3">
            <a:extLst>
              <a:ext uri="{28A0092B-C50C-407E-A947-70E740481C1C}">
                <a14:useLocalDpi xmlns:a14="http://schemas.microsoft.com/office/drawing/2010/main" val="0"/>
              </a:ext>
            </a:extLst>
          </a:blip>
          <a:srcRect t="11129" b="11129"/>
          <a:stretch>
            <a:fillRect/>
          </a:stretch>
        </p:blipFill>
        <p:spPr/>
      </p:pic>
      <p:pic>
        <p:nvPicPr>
          <p:cNvPr id="89" name="图片占位符 88">
            <a:extLst>
              <a:ext uri="{FF2B5EF4-FFF2-40B4-BE49-F238E27FC236}">
                <a16:creationId xmlns:a16="http://schemas.microsoft.com/office/drawing/2014/main" id="{B6174470-9575-4B89-9810-A37E32A64D78}"/>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rcRect t="11129" b="11129"/>
          <a:stretch>
            <a:fillRect/>
          </a:stretch>
        </p:blipFill>
        <p:spPr/>
      </p:pic>
      <p:pic>
        <p:nvPicPr>
          <p:cNvPr id="91" name="图片占位符 90">
            <a:extLst>
              <a:ext uri="{FF2B5EF4-FFF2-40B4-BE49-F238E27FC236}">
                <a16:creationId xmlns:a16="http://schemas.microsoft.com/office/drawing/2014/main" id="{DD69ECE7-E0F0-4BAF-A4D4-E33FE2AFB85D}"/>
              </a:ext>
            </a:extLst>
          </p:cNvPr>
          <p:cNvPicPr>
            <a:picLocks noGrp="1" noChangeAspect="1"/>
          </p:cNvPicPr>
          <p:nvPr>
            <p:ph type="pic" sz="quarter" idx="42"/>
          </p:nvPr>
        </p:nvPicPr>
        <p:blipFill>
          <a:blip r:embed="rId3">
            <a:extLst>
              <a:ext uri="{28A0092B-C50C-407E-A947-70E740481C1C}">
                <a14:useLocalDpi xmlns:a14="http://schemas.microsoft.com/office/drawing/2010/main" val="0"/>
              </a:ext>
            </a:extLst>
          </a:blip>
          <a:srcRect t="11129" b="11129"/>
          <a:stretch>
            <a:fillRect/>
          </a:stretch>
        </p:blipFill>
        <p:spPr/>
      </p:pic>
      <p:pic>
        <p:nvPicPr>
          <p:cNvPr id="93" name="图片占位符 92">
            <a:extLst>
              <a:ext uri="{FF2B5EF4-FFF2-40B4-BE49-F238E27FC236}">
                <a16:creationId xmlns:a16="http://schemas.microsoft.com/office/drawing/2014/main" id="{387E2ABE-BB58-47B0-B869-937C968C8013}"/>
              </a:ext>
            </a:extLst>
          </p:cNvPr>
          <p:cNvPicPr>
            <a:picLocks noGrp="1" noChangeAspect="1"/>
          </p:cNvPicPr>
          <p:nvPr>
            <p:ph type="pic" sz="quarter" idx="43"/>
          </p:nvPr>
        </p:nvPicPr>
        <p:blipFill>
          <a:blip r:embed="rId3">
            <a:extLst>
              <a:ext uri="{28A0092B-C50C-407E-A947-70E740481C1C}">
                <a14:useLocalDpi xmlns:a14="http://schemas.microsoft.com/office/drawing/2010/main" val="0"/>
              </a:ext>
            </a:extLst>
          </a:blip>
          <a:srcRect t="11129" b="11129"/>
          <a:stretch>
            <a:fillRect/>
          </a:stretch>
        </p:blipFill>
        <p:spPr/>
      </p:pic>
      <p:sp>
        <p:nvSpPr>
          <p:cNvPr id="3" name="日期占位符 2"/>
          <p:cNvSpPr>
            <a:spLocks noGrp="1"/>
          </p:cNvSpPr>
          <p:nvPr>
            <p:ph type="dt" sz="half" idx="21"/>
          </p:nvPr>
        </p:nvSpPr>
        <p:spPr>
          <a:prstGeom prst="rect">
            <a:avLst/>
          </a:prstGeom>
        </p:spPr>
        <p:txBody>
          <a:bodyPr/>
          <a:lstStyle/>
          <a:p>
            <a:fld id="{645AACE3-6BCA-4915-BAC9-7F4CC8E38429}" type="datetime2">
              <a:rPr lang="zh-CN" altLang="en-US" smtClean="0">
                <a:solidFill>
                  <a:schemeClr val="bg1"/>
                </a:solidFill>
              </a:rPr>
              <a:t>2022年2月23日</a:t>
            </a:fld>
            <a:endParaRPr lang="zh-CN" altLang="en-US">
              <a:solidFill>
                <a:schemeClr val="bg1"/>
              </a:solidFill>
            </a:endParaRPr>
          </a:p>
        </p:txBody>
      </p:sp>
      <p:sp>
        <p:nvSpPr>
          <p:cNvPr id="2" name="页脚占位符 1"/>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cxnSp>
        <p:nvCxnSpPr>
          <p:cNvPr id="62" name="直接连接符 61"/>
          <p:cNvCxnSpPr/>
          <p:nvPr/>
        </p:nvCxnSpPr>
        <p:spPr>
          <a:xfrm>
            <a:off x="1547812" y="1376363"/>
            <a:ext cx="925644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1547812" y="5734050"/>
            <a:ext cx="9256441"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9" name="图片占位符 48">
            <a:extLst>
              <a:ext uri="{FF2B5EF4-FFF2-40B4-BE49-F238E27FC236}">
                <a16:creationId xmlns:a16="http://schemas.microsoft.com/office/drawing/2014/main" id="{CF64C4C2-471B-476D-A9D2-977DCFF04724}"/>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11129" b="11129"/>
          <a:stretch>
            <a:fillRect/>
          </a:stretch>
        </p:blip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74"/>
          <p:cNvSpPr txBox="1"/>
          <p:nvPr/>
        </p:nvSpPr>
        <p:spPr>
          <a:xfrm>
            <a:off x="1396371" y="4149080"/>
            <a:ext cx="2375533" cy="359829"/>
          </a:xfrm>
          <a:prstGeom prst="rect">
            <a:avLst/>
          </a:prstGeom>
        </p:spPr>
        <p:txBody>
          <a:bodyPr lIns="108000" rIns="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smtClean="0">
                <a:solidFill>
                  <a:schemeClr val="accent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校园简介</a:t>
            </a:r>
          </a:p>
        </p:txBody>
      </p:sp>
      <p:sp>
        <p:nvSpPr>
          <p:cNvPr id="38" name="文本占位符 76"/>
          <p:cNvSpPr txBox="1"/>
          <p:nvPr/>
        </p:nvSpPr>
        <p:spPr>
          <a:xfrm>
            <a:off x="1391799" y="4420672"/>
            <a:ext cx="2380106" cy="309371"/>
          </a:xfrm>
          <a:prstGeom prst="rect">
            <a:avLst/>
          </a:prstGeom>
        </p:spPr>
        <p:txBody>
          <a:bodyPr lIns="108000" rIns="0"/>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dirty="0" smtClean="0">
                <a:solidFill>
                  <a:schemeClr val="accent4">
                    <a:lumMod val="50000"/>
                  </a:schemeClr>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latin typeface="+mn-lt"/>
              </a:rPr>
              <a:t>Campus Profile</a:t>
            </a:r>
            <a:endParaRPr lang="en-US" altLang="en-US" sz="1600" dirty="0">
              <a:latin typeface="+mn-lt"/>
            </a:endParaRPr>
          </a:p>
        </p:txBody>
      </p:sp>
      <p:sp>
        <p:nvSpPr>
          <p:cNvPr id="39" name="流程图: 文档 38"/>
          <p:cNvSpPr/>
          <p:nvPr/>
        </p:nvSpPr>
        <p:spPr>
          <a:xfrm>
            <a:off x="674592" y="4161567"/>
            <a:ext cx="612586" cy="78450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dirty="0">
                <a:latin typeface="+mj-ea"/>
              </a:rPr>
              <a:t>01</a:t>
            </a:r>
            <a:endParaRPr lang="zh-CN" altLang="en-US" dirty="0"/>
          </a:p>
        </p:txBody>
      </p:sp>
      <p:sp>
        <p:nvSpPr>
          <p:cNvPr id="40" name="流程图: 文档 39"/>
          <p:cNvSpPr/>
          <p:nvPr/>
        </p:nvSpPr>
        <p:spPr>
          <a:xfrm>
            <a:off x="674592" y="4105520"/>
            <a:ext cx="612586" cy="78450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2400" dirty="0">
                <a:latin typeface="+mj-ea"/>
              </a:rPr>
              <a:t>01</a:t>
            </a:r>
            <a:endParaRPr lang="zh-CN" altLang="en-US" sz="2400" dirty="0"/>
          </a:p>
        </p:txBody>
      </p:sp>
      <p:cxnSp>
        <p:nvCxnSpPr>
          <p:cNvPr id="41" name="直接连接符 40"/>
          <p:cNvCxnSpPr/>
          <p:nvPr/>
        </p:nvCxnSpPr>
        <p:spPr>
          <a:xfrm>
            <a:off x="1398810" y="4706011"/>
            <a:ext cx="240934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42" name="文本占位符 74"/>
          <p:cNvSpPr txBox="1"/>
          <p:nvPr/>
        </p:nvSpPr>
        <p:spPr>
          <a:xfrm>
            <a:off x="1396371" y="5296309"/>
            <a:ext cx="2375533" cy="359829"/>
          </a:xfrm>
          <a:prstGeom prst="rect">
            <a:avLst/>
          </a:prstGeom>
        </p:spPr>
        <p:txBody>
          <a:bodyPr lIns="108000" rIns="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smtClean="0">
                <a:solidFill>
                  <a:schemeClr val="accent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办学条件</a:t>
            </a:r>
          </a:p>
        </p:txBody>
      </p:sp>
      <p:sp>
        <p:nvSpPr>
          <p:cNvPr id="43" name="文本占位符 76"/>
          <p:cNvSpPr txBox="1"/>
          <p:nvPr/>
        </p:nvSpPr>
        <p:spPr>
          <a:xfrm>
            <a:off x="1391799" y="5567901"/>
            <a:ext cx="2380106" cy="309371"/>
          </a:xfrm>
          <a:prstGeom prst="rect">
            <a:avLst/>
          </a:prstGeom>
        </p:spPr>
        <p:txBody>
          <a:bodyPr lIns="108000" rIns="0"/>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dirty="0" smtClean="0">
                <a:solidFill>
                  <a:schemeClr val="accent4">
                    <a:lumMod val="50000"/>
                  </a:schemeClr>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latin typeface="+mn-lt"/>
              </a:rPr>
              <a:t>School conditions</a:t>
            </a:r>
          </a:p>
        </p:txBody>
      </p:sp>
      <p:sp>
        <p:nvSpPr>
          <p:cNvPr id="44" name="流程图: 文档 43"/>
          <p:cNvSpPr/>
          <p:nvPr/>
        </p:nvSpPr>
        <p:spPr>
          <a:xfrm>
            <a:off x="674592" y="5308796"/>
            <a:ext cx="612586" cy="78450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dirty="0">
                <a:latin typeface="+mj-ea"/>
              </a:rPr>
              <a:t>01</a:t>
            </a:r>
            <a:endParaRPr lang="zh-CN" altLang="en-US" dirty="0"/>
          </a:p>
        </p:txBody>
      </p:sp>
      <p:sp>
        <p:nvSpPr>
          <p:cNvPr id="45" name="流程图: 文档 44"/>
          <p:cNvSpPr/>
          <p:nvPr/>
        </p:nvSpPr>
        <p:spPr>
          <a:xfrm>
            <a:off x="674592" y="5252749"/>
            <a:ext cx="612586" cy="78450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2400" dirty="0">
                <a:latin typeface="+mj-ea"/>
              </a:rPr>
              <a:t>02</a:t>
            </a:r>
            <a:endParaRPr lang="zh-CN" altLang="en-US" sz="2400" dirty="0"/>
          </a:p>
        </p:txBody>
      </p:sp>
      <p:cxnSp>
        <p:nvCxnSpPr>
          <p:cNvPr id="46" name="直接连接符 45"/>
          <p:cNvCxnSpPr/>
          <p:nvPr/>
        </p:nvCxnSpPr>
        <p:spPr>
          <a:xfrm>
            <a:off x="1398810" y="5853240"/>
            <a:ext cx="240934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52" name="文本占位符 74"/>
          <p:cNvSpPr txBox="1"/>
          <p:nvPr/>
        </p:nvSpPr>
        <p:spPr>
          <a:xfrm>
            <a:off x="5250999" y="4149080"/>
            <a:ext cx="2375533" cy="359829"/>
          </a:xfrm>
          <a:prstGeom prst="rect">
            <a:avLst/>
          </a:prstGeom>
        </p:spPr>
        <p:txBody>
          <a:bodyPr lIns="108000" rIns="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smtClean="0">
                <a:solidFill>
                  <a:schemeClr val="accent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学术研究</a:t>
            </a:r>
          </a:p>
        </p:txBody>
      </p:sp>
      <p:sp>
        <p:nvSpPr>
          <p:cNvPr id="53" name="文本占位符 76"/>
          <p:cNvSpPr txBox="1"/>
          <p:nvPr/>
        </p:nvSpPr>
        <p:spPr>
          <a:xfrm>
            <a:off x="5246427" y="4420672"/>
            <a:ext cx="2380106" cy="309371"/>
          </a:xfrm>
          <a:prstGeom prst="rect">
            <a:avLst/>
          </a:prstGeom>
        </p:spPr>
        <p:txBody>
          <a:bodyPr lIns="108000" rIns="0"/>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dirty="0" smtClean="0">
                <a:solidFill>
                  <a:schemeClr val="accent4">
                    <a:lumMod val="50000"/>
                  </a:schemeClr>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0"/>
              </a:spcAft>
              <a:buClrTx/>
              <a:buSzTx/>
              <a:tabLst/>
              <a:defRPr/>
            </a:pPr>
            <a:r>
              <a:rPr lang="en-US" altLang="zh-CN" sz="1600" dirty="0">
                <a:latin typeface="+mn-lt"/>
              </a:rPr>
              <a:t>Academic Research</a:t>
            </a:r>
            <a:endParaRPr lang="zh-CN" altLang="en-US" sz="1600" dirty="0">
              <a:latin typeface="+mn-lt"/>
            </a:endParaRPr>
          </a:p>
        </p:txBody>
      </p:sp>
      <p:sp>
        <p:nvSpPr>
          <p:cNvPr id="54" name="流程图: 文档 53"/>
          <p:cNvSpPr/>
          <p:nvPr/>
        </p:nvSpPr>
        <p:spPr>
          <a:xfrm>
            <a:off x="4529220" y="4161567"/>
            <a:ext cx="612586" cy="78450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normAutofit/>
          </a:bodyPr>
          <a:lstStyle/>
          <a:p>
            <a:pPr algn="ctr"/>
            <a:r>
              <a:rPr lang="en-US" altLang="zh-CN" dirty="0">
                <a:latin typeface="+mj-ea"/>
              </a:rPr>
              <a:t>01</a:t>
            </a:r>
            <a:endParaRPr lang="zh-CN" altLang="en-US" dirty="0"/>
          </a:p>
        </p:txBody>
      </p:sp>
      <p:sp>
        <p:nvSpPr>
          <p:cNvPr id="55" name="流程图: 文档 54"/>
          <p:cNvSpPr/>
          <p:nvPr/>
        </p:nvSpPr>
        <p:spPr>
          <a:xfrm>
            <a:off x="4529220" y="4105520"/>
            <a:ext cx="612586" cy="78450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normAutofit/>
          </a:bodyPr>
          <a:lstStyle/>
          <a:p>
            <a:pPr algn="ctr"/>
            <a:r>
              <a:rPr lang="en-US" altLang="zh-CN" sz="2400" dirty="0">
                <a:latin typeface="+mj-ea"/>
              </a:rPr>
              <a:t>03</a:t>
            </a:r>
            <a:endParaRPr lang="zh-CN" altLang="en-US" sz="2400" dirty="0">
              <a:latin typeface="+mj-ea"/>
            </a:endParaRPr>
          </a:p>
        </p:txBody>
      </p:sp>
      <p:cxnSp>
        <p:nvCxnSpPr>
          <p:cNvPr id="56" name="直接连接符 55"/>
          <p:cNvCxnSpPr/>
          <p:nvPr/>
        </p:nvCxnSpPr>
        <p:spPr>
          <a:xfrm>
            <a:off x="5253438" y="4706011"/>
            <a:ext cx="240934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57" name="文本占位符 74"/>
          <p:cNvSpPr txBox="1"/>
          <p:nvPr/>
        </p:nvSpPr>
        <p:spPr>
          <a:xfrm>
            <a:off x="5250999" y="5296309"/>
            <a:ext cx="2375533" cy="359829"/>
          </a:xfrm>
          <a:prstGeom prst="rect">
            <a:avLst/>
          </a:prstGeom>
        </p:spPr>
        <p:txBody>
          <a:bodyPr lIns="108000" rIns="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smtClean="0">
                <a:solidFill>
                  <a:schemeClr val="accent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师资力量</a:t>
            </a:r>
          </a:p>
        </p:txBody>
      </p:sp>
      <p:sp>
        <p:nvSpPr>
          <p:cNvPr id="58" name="文本占位符 76"/>
          <p:cNvSpPr txBox="1"/>
          <p:nvPr/>
        </p:nvSpPr>
        <p:spPr>
          <a:xfrm>
            <a:off x="5246427" y="5567901"/>
            <a:ext cx="2380106" cy="309371"/>
          </a:xfrm>
          <a:prstGeom prst="rect">
            <a:avLst/>
          </a:prstGeom>
        </p:spPr>
        <p:txBody>
          <a:bodyPr lIns="108000" rIns="0"/>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dirty="0" smtClean="0">
                <a:solidFill>
                  <a:schemeClr val="accent4">
                    <a:lumMod val="50000"/>
                  </a:schemeClr>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latin typeface="+mn-lt"/>
              </a:rPr>
              <a:t>Faculty</a:t>
            </a:r>
          </a:p>
        </p:txBody>
      </p:sp>
      <p:sp>
        <p:nvSpPr>
          <p:cNvPr id="59" name="流程图: 文档 58"/>
          <p:cNvSpPr/>
          <p:nvPr/>
        </p:nvSpPr>
        <p:spPr>
          <a:xfrm>
            <a:off x="4529220" y="5308796"/>
            <a:ext cx="612586" cy="78450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normAutofit/>
          </a:bodyPr>
          <a:lstStyle/>
          <a:p>
            <a:pPr algn="ctr"/>
            <a:r>
              <a:rPr lang="en-US" altLang="zh-CN" dirty="0">
                <a:latin typeface="+mj-ea"/>
              </a:rPr>
              <a:t>01</a:t>
            </a:r>
            <a:endParaRPr lang="zh-CN" altLang="en-US" dirty="0"/>
          </a:p>
        </p:txBody>
      </p:sp>
      <p:sp>
        <p:nvSpPr>
          <p:cNvPr id="60" name="流程图: 文档 59"/>
          <p:cNvSpPr/>
          <p:nvPr/>
        </p:nvSpPr>
        <p:spPr>
          <a:xfrm>
            <a:off x="4529220" y="5252749"/>
            <a:ext cx="612586" cy="78450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normAutofit/>
          </a:bodyPr>
          <a:lstStyle/>
          <a:p>
            <a:pPr algn="ctr"/>
            <a:r>
              <a:rPr lang="en-US" altLang="zh-CN" sz="2400" dirty="0">
                <a:latin typeface="+mj-ea"/>
              </a:rPr>
              <a:t>04</a:t>
            </a:r>
            <a:endParaRPr lang="zh-CN" altLang="en-US" sz="2400" dirty="0">
              <a:latin typeface="+mj-ea"/>
            </a:endParaRPr>
          </a:p>
        </p:txBody>
      </p:sp>
      <p:cxnSp>
        <p:nvCxnSpPr>
          <p:cNvPr id="61" name="直接连接符 60"/>
          <p:cNvCxnSpPr/>
          <p:nvPr/>
        </p:nvCxnSpPr>
        <p:spPr>
          <a:xfrm>
            <a:off x="5253438" y="5853240"/>
            <a:ext cx="240934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72" name="文本占位符 74"/>
          <p:cNvSpPr txBox="1"/>
          <p:nvPr/>
        </p:nvSpPr>
        <p:spPr>
          <a:xfrm>
            <a:off x="8976320" y="4149080"/>
            <a:ext cx="2375533" cy="359829"/>
          </a:xfrm>
          <a:prstGeom prst="rect">
            <a:avLst/>
          </a:prstGeom>
        </p:spPr>
        <p:txBody>
          <a:bodyPr lIns="108000" rIns="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smtClean="0">
                <a:solidFill>
                  <a:schemeClr val="accent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 历史沿革</a:t>
            </a:r>
          </a:p>
        </p:txBody>
      </p:sp>
      <p:sp>
        <p:nvSpPr>
          <p:cNvPr id="73" name="文本占位符 76"/>
          <p:cNvSpPr txBox="1"/>
          <p:nvPr/>
        </p:nvSpPr>
        <p:spPr>
          <a:xfrm>
            <a:off x="9063038" y="4420672"/>
            <a:ext cx="2288815" cy="309371"/>
          </a:xfrm>
          <a:prstGeom prst="rect">
            <a:avLst/>
          </a:prstGeom>
        </p:spPr>
        <p:txBody>
          <a:bodyPr lIns="108000" rIns="0"/>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dirty="0" smtClean="0">
                <a:solidFill>
                  <a:schemeClr val="accent4">
                    <a:lumMod val="50000"/>
                  </a:schemeClr>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latin typeface="+mn-lt"/>
              </a:rPr>
              <a:t>History</a:t>
            </a:r>
          </a:p>
        </p:txBody>
      </p:sp>
      <p:sp>
        <p:nvSpPr>
          <p:cNvPr id="74" name="流程图: 文档 73"/>
          <p:cNvSpPr/>
          <p:nvPr/>
        </p:nvSpPr>
        <p:spPr>
          <a:xfrm>
            <a:off x="8383847" y="4161567"/>
            <a:ext cx="612586" cy="78450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normAutofit/>
          </a:bodyPr>
          <a:lstStyle/>
          <a:p>
            <a:pPr algn="ctr"/>
            <a:r>
              <a:rPr lang="en-US" altLang="zh-CN" dirty="0">
                <a:latin typeface="+mj-ea"/>
              </a:rPr>
              <a:t>01</a:t>
            </a:r>
            <a:endParaRPr lang="zh-CN" altLang="en-US" dirty="0"/>
          </a:p>
        </p:txBody>
      </p:sp>
      <p:sp>
        <p:nvSpPr>
          <p:cNvPr id="75" name="流程图: 文档 74"/>
          <p:cNvSpPr/>
          <p:nvPr/>
        </p:nvSpPr>
        <p:spPr>
          <a:xfrm>
            <a:off x="8383847" y="4105520"/>
            <a:ext cx="612586" cy="78450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normAutofit/>
          </a:bodyPr>
          <a:lstStyle/>
          <a:p>
            <a:pPr algn="ctr"/>
            <a:r>
              <a:rPr lang="en-US" altLang="zh-CN" sz="2400" dirty="0">
                <a:latin typeface="+mj-ea"/>
              </a:rPr>
              <a:t>05</a:t>
            </a:r>
            <a:endParaRPr lang="zh-CN" altLang="en-US" sz="2400" dirty="0">
              <a:latin typeface="+mj-ea"/>
            </a:endParaRPr>
          </a:p>
        </p:txBody>
      </p:sp>
      <p:cxnSp>
        <p:nvCxnSpPr>
          <p:cNvPr id="76" name="直接连接符 75"/>
          <p:cNvCxnSpPr/>
          <p:nvPr/>
        </p:nvCxnSpPr>
        <p:spPr>
          <a:xfrm>
            <a:off x="9108065" y="4706011"/>
            <a:ext cx="240934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
        <p:nvSpPr>
          <p:cNvPr id="77" name="文本占位符 74"/>
          <p:cNvSpPr txBox="1"/>
          <p:nvPr/>
        </p:nvSpPr>
        <p:spPr>
          <a:xfrm>
            <a:off x="9105626" y="5296309"/>
            <a:ext cx="2375533" cy="359829"/>
          </a:xfrm>
          <a:prstGeom prst="rect">
            <a:avLst/>
          </a:prstGeom>
        </p:spPr>
        <p:txBody>
          <a:bodyPr lIns="108000" rIns="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smtClean="0">
                <a:solidFill>
                  <a:schemeClr val="accent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团队介绍</a:t>
            </a:r>
          </a:p>
        </p:txBody>
      </p:sp>
      <p:sp>
        <p:nvSpPr>
          <p:cNvPr id="78" name="文本占位符 76"/>
          <p:cNvSpPr txBox="1"/>
          <p:nvPr/>
        </p:nvSpPr>
        <p:spPr>
          <a:xfrm>
            <a:off x="9101054" y="5567901"/>
            <a:ext cx="2380106" cy="309371"/>
          </a:xfrm>
          <a:prstGeom prst="rect">
            <a:avLst/>
          </a:prstGeom>
        </p:spPr>
        <p:txBody>
          <a:bodyPr lIns="108000" rIns="0"/>
          <a:lstStyle>
            <a:lvl1pPr marL="0" indent="0" algn="l" defTabSz="914400" rtl="0" eaLnBrk="1" latinLnBrk="0" hangingPunct="1">
              <a:lnSpc>
                <a:spcPct val="90000"/>
              </a:lnSpc>
              <a:spcBef>
                <a:spcPts val="1000"/>
              </a:spcBef>
              <a:buFont typeface="Arial" panose="020B0604020202020204" pitchFamily="34" charset="0"/>
              <a:buNone/>
              <a:defRPr lang="zh-CN" altLang="en-US" sz="2000" kern="1200" dirty="0" smtClean="0">
                <a:solidFill>
                  <a:schemeClr val="accent4">
                    <a:lumMod val="50000"/>
                  </a:schemeClr>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latin typeface="+mn-lt"/>
              </a:rPr>
              <a:t>team introduction</a:t>
            </a:r>
          </a:p>
        </p:txBody>
      </p:sp>
      <p:sp>
        <p:nvSpPr>
          <p:cNvPr id="79" name="流程图: 文档 78"/>
          <p:cNvSpPr/>
          <p:nvPr/>
        </p:nvSpPr>
        <p:spPr>
          <a:xfrm>
            <a:off x="8383847" y="5308796"/>
            <a:ext cx="612586" cy="78450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normAutofit/>
          </a:bodyPr>
          <a:lstStyle/>
          <a:p>
            <a:r>
              <a:rPr lang="en-US" altLang="zh-CN" dirty="0">
                <a:latin typeface="+mj-ea"/>
              </a:rPr>
              <a:t>01</a:t>
            </a:r>
            <a:endParaRPr lang="zh-CN" altLang="en-US" dirty="0"/>
          </a:p>
        </p:txBody>
      </p:sp>
      <p:sp>
        <p:nvSpPr>
          <p:cNvPr id="80" name="流程图: 文档 79"/>
          <p:cNvSpPr/>
          <p:nvPr/>
        </p:nvSpPr>
        <p:spPr>
          <a:xfrm>
            <a:off x="8383847" y="5252749"/>
            <a:ext cx="612586" cy="78450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normAutofit/>
          </a:bodyPr>
          <a:lstStyle/>
          <a:p>
            <a:r>
              <a:rPr lang="en-US" altLang="zh-CN" sz="2400" dirty="0">
                <a:latin typeface="+mj-ea"/>
              </a:rPr>
              <a:t>06</a:t>
            </a:r>
            <a:endParaRPr lang="zh-CN" altLang="en-US" sz="2400" dirty="0">
              <a:latin typeface="+mj-ea"/>
            </a:endParaRPr>
          </a:p>
        </p:txBody>
      </p:sp>
      <p:cxnSp>
        <p:nvCxnSpPr>
          <p:cNvPr id="81" name="直接连接符 80"/>
          <p:cNvCxnSpPr/>
          <p:nvPr/>
        </p:nvCxnSpPr>
        <p:spPr>
          <a:xfrm>
            <a:off x="9108065" y="5853240"/>
            <a:ext cx="2409343"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pic>
        <p:nvPicPr>
          <p:cNvPr id="91" name="图片占位符 90"/>
          <p:cNvPicPr>
            <a:picLocks noGrp="1" noChangeAspect="1"/>
          </p:cNvPicPr>
          <p:nvPr>
            <p:ph type="pic" sz="quarter" idx="24"/>
          </p:nvPr>
        </p:nvPicPr>
        <p:blipFill rotWithShape="1">
          <a:blip r:embed="rId2">
            <a:extLst>
              <a:ext uri="{28A0092B-C50C-407E-A947-70E740481C1C}">
                <a14:useLocalDpi xmlns:a14="http://schemas.microsoft.com/office/drawing/2010/main" val="0"/>
              </a:ext>
            </a:extLst>
          </a:blip>
          <a:srcRect t="4548" b="49122"/>
          <a:stretch>
            <a:fillRect/>
          </a:stretch>
        </p:blipFill>
        <p:spPr/>
      </p:pic>
      <p:sp>
        <p:nvSpPr>
          <p:cNvPr id="84" name="流程图: 终止 83"/>
          <p:cNvSpPr/>
          <p:nvPr/>
        </p:nvSpPr>
        <p:spPr>
          <a:xfrm>
            <a:off x="4844559" y="2941994"/>
            <a:ext cx="2502883" cy="735747"/>
          </a:xfrm>
          <a:prstGeom prst="flowChartTerminator">
            <a:avLst/>
          </a:prstGeom>
          <a:solidFill>
            <a:schemeClr val="accent1"/>
          </a:solidFill>
        </p:spPr>
        <p:txBody>
          <a:bodyPr wrap="square" anchor="ctr" anchorCtr="0">
            <a:spAutoFit/>
          </a:bodyPr>
          <a:lstStyle/>
          <a:p>
            <a:pPr algn="ctr"/>
            <a:r>
              <a:rPr lang="zh-CN" altLang="en-US" sz="2800" b="1" dirty="0">
                <a:solidFill>
                  <a:schemeClr val="accent3">
                    <a:lumMod val="40000"/>
                    <a:lumOff val="60000"/>
                  </a:schemeClr>
                </a:solidFill>
                <a:latin typeface="+mj-ea"/>
                <a:ea typeface="+mj-ea"/>
                <a:cs typeface="+mn-ea"/>
                <a:sym typeface="+mn-lt"/>
              </a:rPr>
              <a:t>目录</a:t>
            </a:r>
            <a:endParaRPr lang="en-US" altLang="zh-CN" sz="2800" b="1" dirty="0">
              <a:solidFill>
                <a:schemeClr val="accent3">
                  <a:lumMod val="40000"/>
                  <a:lumOff val="60000"/>
                </a:schemeClr>
              </a:solidFill>
              <a:latin typeface="+mj-ea"/>
              <a:ea typeface="+mj-ea"/>
              <a:cs typeface="+mn-ea"/>
              <a:sym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ph type="body" sz="quarter" idx="27"/>
          </p:nvPr>
        </p:nvSpPr>
        <p:spPr/>
        <p:txBody>
          <a:bodyPr/>
          <a:lstStyle/>
          <a:p>
            <a:r>
              <a:rPr lang="en-US" altLang="zh-CN" dirty="0"/>
              <a:t>07</a:t>
            </a:r>
            <a:endParaRPr lang="zh-CN" altLang="en-US" dirty="0"/>
          </a:p>
        </p:txBody>
      </p:sp>
      <p:pic>
        <p:nvPicPr>
          <p:cNvPr id="11" name="图片占位符 10"/>
          <p:cNvPicPr>
            <a:picLocks noGrp="1" noChangeAspect="1"/>
          </p:cNvPicPr>
          <p:nvPr>
            <p:ph type="pic" sz="quarter" idx="24"/>
          </p:nvPr>
        </p:nvPicPr>
        <p:blipFill rotWithShape="1">
          <a:blip r:embed="rId2">
            <a:extLst>
              <a:ext uri="{28A0092B-C50C-407E-A947-70E740481C1C}">
                <a14:useLocalDpi xmlns:a14="http://schemas.microsoft.com/office/drawing/2010/main" val="0"/>
              </a:ext>
            </a:extLst>
          </a:blip>
          <a:srcRect t="4548" b="49122"/>
          <a:stretch>
            <a:fillRect/>
          </a:stretch>
        </p:blipFill>
        <p:spPr/>
      </p:pic>
      <p:sp>
        <p:nvSpPr>
          <p:cNvPr id="8" name="文本占位符 7"/>
          <p:cNvSpPr>
            <a:spLocks noGrp="1"/>
          </p:cNvSpPr>
          <p:nvPr>
            <p:ph type="body" sz="quarter" idx="25"/>
          </p:nvPr>
        </p:nvSpPr>
        <p:spPr/>
        <p:txBody>
          <a:bodyPr>
            <a:normAutofit/>
          </a:bodyPr>
          <a:lstStyle/>
          <a:p>
            <a:pPr algn="dist"/>
            <a:r>
              <a:rPr lang="zh-CN" altLang="en-US" dirty="0"/>
              <a:t>结束页</a:t>
            </a:r>
          </a:p>
        </p:txBody>
      </p:sp>
      <p:sp>
        <p:nvSpPr>
          <p:cNvPr id="9" name="文本占位符 8"/>
          <p:cNvSpPr>
            <a:spLocks noGrp="1"/>
          </p:cNvSpPr>
          <p:nvPr>
            <p:ph type="body" sz="quarter" idx="26"/>
          </p:nvPr>
        </p:nvSpPr>
        <p:spPr/>
        <p:txBody>
          <a:bodyPr>
            <a:normAutofit/>
          </a:bodyPr>
          <a:lstStyle/>
          <a:p>
            <a:pPr algn="dist"/>
            <a:r>
              <a:rPr lang="en-US" altLang="zh-CN" b="1" dirty="0">
                <a:solidFill>
                  <a:schemeClr val="accent4">
                    <a:lumMod val="50000"/>
                  </a:schemeClr>
                </a:solidFill>
              </a:rPr>
              <a:t>End page</a:t>
            </a:r>
            <a:endParaRPr lang="zh-CN" altLang="en-US" b="1" dirty="0">
              <a:solidFill>
                <a:schemeClr val="accent4">
                  <a:lumMod val="50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占位符 21"/>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3366" b="3366"/>
          <a:stretch>
            <a:fillRect/>
          </a:stretch>
        </p:blipFill>
        <p:spPr/>
      </p:pic>
      <p:sp>
        <p:nvSpPr>
          <p:cNvPr id="4" name="日期占位符 3"/>
          <p:cNvSpPr>
            <a:spLocks noGrp="1"/>
          </p:cNvSpPr>
          <p:nvPr>
            <p:ph type="dt" sz="half" idx="4294967295"/>
          </p:nvPr>
        </p:nvSpPr>
        <p:spPr>
          <a:xfrm>
            <a:off x="288653" y="6516103"/>
            <a:ext cx="2743200" cy="365125"/>
          </a:xfrm>
          <a:prstGeom prst="rect">
            <a:avLst/>
          </a:prstGeom>
        </p:spPr>
        <p:txBody>
          <a:bodyPr/>
          <a:lstStyle/>
          <a:p>
            <a:fld id="{8CFB60E2-AA53-4D4D-B60F-E5CD577DC902}" type="datetime2">
              <a:rPr lang="zh-CN" altLang="en-US" smtClean="0"/>
              <a:t>2022年2月23日</a:t>
            </a:fld>
            <a:endParaRPr lang="zh-CN" altLang="en-US"/>
          </a:p>
        </p:txBody>
      </p:sp>
      <p:sp>
        <p:nvSpPr>
          <p:cNvPr id="23" name="矩形 22"/>
          <p:cNvSpPr/>
          <p:nvPr/>
        </p:nvSpPr>
        <p:spPr>
          <a:xfrm>
            <a:off x="0" y="-11614"/>
            <a:ext cx="12192000" cy="6881228"/>
          </a:xfrm>
          <a:prstGeom prst="rect">
            <a:avLst/>
          </a:prstGeom>
          <a:solidFill>
            <a:schemeClr val="bg1">
              <a:alpha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14" name="文本占位符 13"/>
          <p:cNvSpPr>
            <a:spLocks noGrp="1"/>
          </p:cNvSpPr>
          <p:nvPr>
            <p:ph type="body" sz="quarter" idx="25"/>
          </p:nvPr>
        </p:nvSpPr>
        <p:spPr>
          <a:xfrm>
            <a:off x="5556250" y="2229976"/>
            <a:ext cx="3145298" cy="752368"/>
          </a:xfrm>
        </p:spPr>
        <p:txBody>
          <a:bodyPr/>
          <a:lstStyle/>
          <a:p>
            <a:pPr algn="dist"/>
            <a:r>
              <a:rPr lang="zh-CN" altLang="en-US" dirty="0"/>
              <a:t>结束页</a:t>
            </a:r>
          </a:p>
        </p:txBody>
      </p:sp>
      <p:sp>
        <p:nvSpPr>
          <p:cNvPr id="15" name="文本占位符 14"/>
          <p:cNvSpPr>
            <a:spLocks noGrp="1"/>
          </p:cNvSpPr>
          <p:nvPr>
            <p:ph type="body" sz="quarter" idx="26"/>
          </p:nvPr>
        </p:nvSpPr>
        <p:spPr>
          <a:xfrm>
            <a:off x="5556250" y="2899110"/>
            <a:ext cx="3145298" cy="457882"/>
          </a:xfrm>
        </p:spPr>
        <p:txBody>
          <a:bodyPr/>
          <a:lstStyle/>
          <a:p>
            <a:pPr algn="dist"/>
            <a:r>
              <a:rPr lang="en-US" altLang="zh-CN" b="1" dirty="0">
                <a:solidFill>
                  <a:schemeClr val="accent4">
                    <a:lumMod val="50000"/>
                  </a:schemeClr>
                </a:solidFill>
              </a:rPr>
              <a:t>End page</a:t>
            </a:r>
            <a:endParaRPr lang="zh-CN" altLang="en-US" b="1" dirty="0">
              <a:solidFill>
                <a:schemeClr val="accent4">
                  <a:lumMod val="50000"/>
                </a:schemeClr>
              </a:solidFill>
            </a:endParaRPr>
          </a:p>
        </p:txBody>
      </p:sp>
      <p:sp>
        <p:nvSpPr>
          <p:cNvPr id="9" name="流程图: 文档 8"/>
          <p:cNvSpPr/>
          <p:nvPr/>
        </p:nvSpPr>
        <p:spPr>
          <a:xfrm>
            <a:off x="3055920" y="1855825"/>
            <a:ext cx="2353150" cy="3013530"/>
          </a:xfrm>
          <a:prstGeom prst="flowChartDocumen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01</a:t>
            </a:r>
            <a:endParaRPr lang="zh-CN" altLang="en-US" sz="6000" b="1" dirty="0"/>
          </a:p>
        </p:txBody>
      </p:sp>
      <p:sp>
        <p:nvSpPr>
          <p:cNvPr id="10" name="流程图: 文档 9"/>
          <p:cNvSpPr/>
          <p:nvPr/>
        </p:nvSpPr>
        <p:spPr>
          <a:xfrm>
            <a:off x="3055920" y="1628775"/>
            <a:ext cx="2353150" cy="301353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07</a:t>
            </a:r>
            <a:endParaRPr lang="zh-CN" altLang="en-US" sz="6000" b="1" dirty="0"/>
          </a:p>
        </p:txBody>
      </p:sp>
      <p:cxnSp>
        <p:nvCxnSpPr>
          <p:cNvPr id="13" name="直接连接符 12"/>
          <p:cNvCxnSpPr/>
          <p:nvPr/>
        </p:nvCxnSpPr>
        <p:spPr>
          <a:xfrm>
            <a:off x="5556250" y="3306993"/>
            <a:ext cx="3145298" cy="0"/>
          </a:xfrm>
          <a:prstGeom prst="line">
            <a:avLst/>
          </a:prstGeom>
          <a:ln w="38100">
            <a:gradFill flip="none" rotWithShape="1">
              <a:gsLst>
                <a:gs pos="0">
                  <a:schemeClr val="bg1">
                    <a:alpha val="64000"/>
                  </a:schemeClr>
                </a:gs>
                <a:gs pos="100000">
                  <a:schemeClr val="accent1">
                    <a:alpha val="81000"/>
                  </a:schemeClr>
                </a:gs>
                <a:gs pos="100000">
                  <a:schemeClr val="accent1">
                    <a:lumMod val="45000"/>
                    <a:lumOff val="55000"/>
                  </a:schemeClr>
                </a:gs>
                <a:gs pos="100000">
                  <a:schemeClr val="accent1">
                    <a:lumMod val="30000"/>
                    <a:lumOff val="70000"/>
                    <a:alpha val="1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1375562" y="3726475"/>
            <a:ext cx="9440876" cy="923797"/>
          </a:xfrm>
        </p:spPr>
        <p:txBody>
          <a:bodyPr/>
          <a:lstStyle/>
          <a:p>
            <a:r>
              <a:rPr lang="zh-CN" altLang="en-US" b="1" dirty="0">
                <a:solidFill>
                  <a:schemeClr val="accent1"/>
                </a:solidFill>
                <a:latin typeface="+mj-ea"/>
                <a:cs typeface="+mn-ea"/>
                <a:sym typeface="+mn-lt"/>
              </a:rPr>
              <a:t>感谢聆听！</a:t>
            </a:r>
            <a:endParaRPr lang="zh-CN" altLang="en-US" dirty="0"/>
          </a:p>
        </p:txBody>
      </p:sp>
      <p:sp>
        <p:nvSpPr>
          <p:cNvPr id="9" name="文本框 8"/>
          <p:cNvSpPr txBox="1"/>
          <p:nvPr/>
        </p:nvSpPr>
        <p:spPr>
          <a:xfrm>
            <a:off x="4615923" y="4469050"/>
            <a:ext cx="3024336" cy="400110"/>
          </a:xfrm>
          <a:prstGeom prst="rect">
            <a:avLst/>
          </a:prstGeom>
          <a:noFill/>
          <a:ln>
            <a:noFill/>
          </a:ln>
        </p:spPr>
        <p:txBody>
          <a:bodyPr wrap="square" lIns="0" rIns="0" rtlCol="0">
            <a:spAutoFit/>
          </a:bodyPr>
          <a:lstStyle/>
          <a:p>
            <a:pPr algn="dist"/>
            <a:r>
              <a:rPr lang="en-US" altLang="zh-CN" sz="2000" b="1" dirty="0">
                <a:solidFill>
                  <a:schemeClr val="accent4">
                    <a:lumMod val="65000"/>
                  </a:schemeClr>
                </a:solidFill>
                <a:latin typeface="+mj-lt"/>
                <a:ea typeface="+mj-ea"/>
                <a:cs typeface="+mn-ea"/>
                <a:sym typeface="+mn-lt"/>
              </a:rPr>
              <a:t>Thanks for listening!</a:t>
            </a:r>
          </a:p>
        </p:txBody>
      </p:sp>
      <p:pic>
        <p:nvPicPr>
          <p:cNvPr id="14" name="图片占位符 13"/>
          <p:cNvPicPr>
            <a:picLocks noGrp="1" noChangeAspect="1"/>
          </p:cNvPicPr>
          <p:nvPr>
            <p:ph type="pic" sz="quarter" idx="24"/>
          </p:nvPr>
        </p:nvPicPr>
        <p:blipFill rotWithShape="1">
          <a:blip r:embed="rId2">
            <a:extLst>
              <a:ext uri="{28A0092B-C50C-407E-A947-70E740481C1C}">
                <a14:useLocalDpi xmlns:a14="http://schemas.microsoft.com/office/drawing/2010/main" val="0"/>
              </a:ext>
            </a:extLst>
          </a:blip>
          <a:srcRect t="4548" b="49122"/>
          <a:stretch>
            <a:fillRect/>
          </a:stretch>
        </p:blipFill>
        <p:spPr/>
      </p:pic>
      <p:cxnSp>
        <p:nvCxnSpPr>
          <p:cNvPr id="7" name="直接连接符 6"/>
          <p:cNvCxnSpPr>
            <a:cxnSpLocks/>
          </p:cNvCxnSpPr>
          <p:nvPr/>
        </p:nvCxnSpPr>
        <p:spPr>
          <a:xfrm flipH="1">
            <a:off x="-19050" y="4209447"/>
            <a:ext cx="4314850"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a:cxnSpLocks/>
          </p:cNvCxnSpPr>
          <p:nvPr/>
        </p:nvCxnSpPr>
        <p:spPr>
          <a:xfrm>
            <a:off x="7640259" y="4209447"/>
            <a:ext cx="4604128"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占位符 4"/>
          <p:cNvSpPr>
            <a:spLocks noGrp="1"/>
          </p:cNvSpPr>
          <p:nvPr>
            <p:ph type="body" sz="quarter" idx="25"/>
          </p:nvPr>
        </p:nvSpPr>
        <p:spPr>
          <a:xfrm>
            <a:off x="4439816" y="4149080"/>
            <a:ext cx="3043237" cy="1011912"/>
          </a:xfrm>
          <a:prstGeom prst="rect">
            <a:avLst/>
          </a:prstGeom>
          <a:ln>
            <a:noFill/>
          </a:ln>
        </p:spPr>
        <p:txBody>
          <a:bodyPr>
            <a:normAutofit/>
          </a:bodyPr>
          <a:lstStyle/>
          <a:p>
            <a:pPr algn="just"/>
            <a:r>
              <a:rPr lang="zh-CN" altLang="en-US" dirty="0">
                <a:solidFill>
                  <a:schemeClr val="accent1"/>
                </a:solidFill>
                <a:sym typeface="+mn-lt"/>
              </a:rPr>
              <a:t>感谢聆听！</a:t>
            </a:r>
            <a:endParaRPr lang="en-US" altLang="zh-CN" dirty="0">
              <a:solidFill>
                <a:schemeClr val="accent1"/>
              </a:solidFill>
              <a:sym typeface="+mn-lt"/>
            </a:endParaRPr>
          </a:p>
        </p:txBody>
      </p:sp>
      <p:sp>
        <p:nvSpPr>
          <p:cNvPr id="28" name="文本占位符 5"/>
          <p:cNvSpPr>
            <a:spLocks noGrp="1"/>
          </p:cNvSpPr>
          <p:nvPr>
            <p:ph type="body" sz="quarter" idx="26"/>
          </p:nvPr>
        </p:nvSpPr>
        <p:spPr>
          <a:xfrm>
            <a:off x="4439816" y="5004865"/>
            <a:ext cx="3458688" cy="296343"/>
          </a:xfrm>
          <a:prstGeom prst="rect">
            <a:avLst/>
          </a:prstGeom>
          <a:ln>
            <a:noFill/>
          </a:ln>
        </p:spPr>
        <p:txBody>
          <a:bodyPr>
            <a:noAutofit/>
          </a:bodyPr>
          <a:lstStyle/>
          <a:p>
            <a:pPr algn="dist"/>
            <a:r>
              <a:rPr lang="en-US" altLang="zh-CN" sz="1800" b="1" dirty="0">
                <a:solidFill>
                  <a:schemeClr val="accent5">
                    <a:lumMod val="50000"/>
                    <a:lumOff val="50000"/>
                  </a:schemeClr>
                </a:solidFill>
                <a:latin typeface="+mn-ea"/>
                <a:sym typeface="+mn-lt"/>
              </a:rPr>
              <a:t>Thanks for listening!</a:t>
            </a:r>
          </a:p>
        </p:txBody>
      </p:sp>
      <p:cxnSp>
        <p:nvCxnSpPr>
          <p:cNvPr id="29" name="直接连接符 28"/>
          <p:cNvCxnSpPr/>
          <p:nvPr/>
        </p:nvCxnSpPr>
        <p:spPr>
          <a:xfrm flipH="1">
            <a:off x="-96688" y="4697318"/>
            <a:ext cx="4376738"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cxnSp>
        <p:nvCxnSpPr>
          <p:cNvPr id="30" name="直接连接符 29"/>
          <p:cNvCxnSpPr>
            <a:cxnSpLocks/>
          </p:cNvCxnSpPr>
          <p:nvPr/>
        </p:nvCxnSpPr>
        <p:spPr>
          <a:xfrm>
            <a:off x="8040216" y="4697318"/>
            <a:ext cx="4204171" cy="0"/>
          </a:xfrm>
          <a:prstGeom prst="line">
            <a:avLst/>
          </a:prstGeom>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pic>
        <p:nvPicPr>
          <p:cNvPr id="7" name="图片占位符 6"/>
          <p:cNvPicPr>
            <a:picLocks noGrp="1" noChangeAspect="1"/>
          </p:cNvPicPr>
          <p:nvPr>
            <p:ph type="pic" sz="quarter" idx="27"/>
          </p:nvPr>
        </p:nvPicPr>
        <p:blipFill rotWithShape="1">
          <a:blip r:embed="rId3">
            <a:extLst>
              <a:ext uri="{28A0092B-C50C-407E-A947-70E740481C1C}">
                <a14:useLocalDpi xmlns:a14="http://schemas.microsoft.com/office/drawing/2010/main" val="0"/>
              </a:ext>
            </a:extLst>
          </a:blip>
          <a:srcRect t="1347" b="49254"/>
          <a:stretch>
            <a:fillRect/>
          </a:stretch>
        </p:blipFill>
        <p:spPr>
          <a:xfrm>
            <a:off x="0" y="0"/>
            <a:ext cx="12192000" cy="3645024"/>
          </a:xfrm>
        </p:spPr>
      </p:pic>
      <p:sp>
        <p:nvSpPr>
          <p:cNvPr id="3" name="矩形 2"/>
          <p:cNvSpPr/>
          <p:nvPr/>
        </p:nvSpPr>
        <p:spPr>
          <a:xfrm>
            <a:off x="-9525" y="0"/>
            <a:ext cx="12211050" cy="3616796"/>
          </a:xfrm>
          <a:prstGeom prst="rect">
            <a:avLst/>
          </a:prstGeom>
          <a:solidFill>
            <a:schemeClr val="accent1">
              <a:hueOff val="0"/>
              <a:satOff val="0"/>
              <a:lumOff val="0"/>
              <a:alpha val="2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模板设计规范</a:t>
            </a:r>
          </a:p>
        </p:txBody>
      </p:sp>
      <p:grpSp>
        <p:nvGrpSpPr>
          <p:cNvPr id="18" name="组合 17"/>
          <p:cNvGrpSpPr/>
          <p:nvPr/>
        </p:nvGrpSpPr>
        <p:grpSpPr>
          <a:xfrm>
            <a:off x="1970398" y="1319854"/>
            <a:ext cx="3527425" cy="4197654"/>
            <a:chOff x="1108074" y="1403046"/>
            <a:chExt cx="3527425" cy="4197654"/>
          </a:xfrm>
        </p:grpSpPr>
        <p:sp>
          <p:nvSpPr>
            <p:cNvPr id="8" name="矩形 7"/>
            <p:cNvSpPr/>
            <p:nvPr/>
          </p:nvSpPr>
          <p:spPr>
            <a:xfrm>
              <a:off x="1108074" y="1403046"/>
              <a:ext cx="3527425" cy="41976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6" name="文本框 5"/>
            <p:cNvSpPr txBox="1"/>
            <p:nvPr/>
          </p:nvSpPr>
          <p:spPr>
            <a:xfrm>
              <a:off x="2002299" y="1733247"/>
              <a:ext cx="1737852" cy="523220"/>
            </a:xfrm>
            <a:prstGeom prst="rect">
              <a:avLst/>
            </a:prstGeom>
            <a:noFill/>
          </p:spPr>
          <p:txBody>
            <a:bodyPr wrap="square" rtlCol="0">
              <a:spAutoFit/>
            </a:bodyPr>
            <a:lstStyle/>
            <a:p>
              <a:pPr algn="dist"/>
              <a:r>
                <a:rPr lang="zh-CN" altLang="en-US" sz="2800" b="1" dirty="0">
                  <a:solidFill>
                    <a:schemeClr val="accent3">
                      <a:lumMod val="60000"/>
                      <a:lumOff val="40000"/>
                    </a:schemeClr>
                  </a:solidFill>
                </a:rPr>
                <a:t>字体规范</a:t>
              </a:r>
            </a:p>
          </p:txBody>
        </p:sp>
        <p:sp>
          <p:nvSpPr>
            <p:cNvPr id="7" name="文本框 6"/>
            <p:cNvSpPr txBox="1"/>
            <p:nvPr/>
          </p:nvSpPr>
          <p:spPr>
            <a:xfrm>
              <a:off x="2011824" y="2138476"/>
              <a:ext cx="1718803" cy="261610"/>
            </a:xfrm>
            <a:prstGeom prst="rect">
              <a:avLst/>
            </a:prstGeom>
            <a:noFill/>
          </p:spPr>
          <p:txBody>
            <a:bodyPr wrap="square" rtlCol="0">
              <a:spAutoFit/>
            </a:bodyPr>
            <a:lstStyle/>
            <a:p>
              <a:pPr algn="dist"/>
              <a:r>
                <a:rPr lang="en-US" altLang="zh-CN" sz="1100" dirty="0">
                  <a:solidFill>
                    <a:schemeClr val="bg1"/>
                  </a:solidFill>
                </a:rPr>
                <a:t>Font specification</a:t>
              </a:r>
              <a:endParaRPr lang="zh-CN" altLang="en-US" sz="1100" dirty="0">
                <a:solidFill>
                  <a:schemeClr val="bg1"/>
                </a:solidFill>
              </a:endParaRPr>
            </a:p>
          </p:txBody>
        </p:sp>
        <p:cxnSp>
          <p:nvCxnSpPr>
            <p:cNvPr id="10" name="直接连接符 9"/>
            <p:cNvCxnSpPr/>
            <p:nvPr/>
          </p:nvCxnSpPr>
          <p:spPr>
            <a:xfrm>
              <a:off x="1108075" y="2400086"/>
              <a:ext cx="352742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371600" y="3247673"/>
              <a:ext cx="1065650" cy="495160"/>
            </a:xfrm>
            <a:prstGeom prst="rect">
              <a:avLst/>
            </a:prstGeom>
            <a:solidFill>
              <a:schemeClr val="accent3">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nchorCtr="0"/>
            <a:lstStyle/>
            <a:p>
              <a:pPr algn="ctr"/>
              <a:r>
                <a:rPr lang="zh-CN" altLang="en-US" b="1" dirty="0">
                  <a:solidFill>
                    <a:schemeClr val="accent1"/>
                  </a:solidFill>
                </a:rPr>
                <a:t>中文</a:t>
              </a:r>
            </a:p>
          </p:txBody>
        </p:sp>
        <p:sp>
          <p:nvSpPr>
            <p:cNvPr id="13" name="文本框 12"/>
            <p:cNvSpPr txBox="1"/>
            <p:nvPr/>
          </p:nvSpPr>
          <p:spPr>
            <a:xfrm>
              <a:off x="2550160" y="3310587"/>
              <a:ext cx="1676400" cy="369332"/>
            </a:xfrm>
            <a:prstGeom prst="rect">
              <a:avLst/>
            </a:prstGeom>
            <a:noFill/>
          </p:spPr>
          <p:txBody>
            <a:bodyPr wrap="square" rtlCol="0">
              <a:spAutoFit/>
            </a:bodyPr>
            <a:lstStyle/>
            <a:p>
              <a:r>
                <a:rPr lang="zh-CN" altLang="en-US" dirty="0">
                  <a:solidFill>
                    <a:schemeClr val="bg1"/>
                  </a:solidFill>
                </a:rPr>
                <a:t>思源黑体</a:t>
              </a:r>
              <a:r>
                <a:rPr lang="en-US" altLang="zh-CN" dirty="0">
                  <a:solidFill>
                    <a:schemeClr val="bg1"/>
                  </a:solidFill>
                </a:rPr>
                <a:t>CN</a:t>
              </a:r>
              <a:endParaRPr lang="zh-CN" altLang="en-US" dirty="0">
                <a:solidFill>
                  <a:schemeClr val="bg1"/>
                </a:solidFill>
              </a:endParaRPr>
            </a:p>
          </p:txBody>
        </p:sp>
        <p:sp>
          <p:nvSpPr>
            <p:cNvPr id="14" name="文本框 13"/>
            <p:cNvSpPr txBox="1"/>
            <p:nvPr/>
          </p:nvSpPr>
          <p:spPr>
            <a:xfrm>
              <a:off x="2640013" y="4158173"/>
              <a:ext cx="734060" cy="369332"/>
            </a:xfrm>
            <a:prstGeom prst="rect">
              <a:avLst/>
            </a:prstGeom>
            <a:noFill/>
          </p:spPr>
          <p:txBody>
            <a:bodyPr wrap="square" rtlCol="0">
              <a:spAutoFit/>
            </a:bodyPr>
            <a:lstStyle/>
            <a:p>
              <a:r>
                <a:rPr lang="en-US" altLang="zh-CN" dirty="0">
                  <a:solidFill>
                    <a:schemeClr val="bg1"/>
                  </a:solidFill>
                </a:rPr>
                <a:t>Arial </a:t>
              </a:r>
              <a:endParaRPr lang="zh-CN" altLang="en-US" dirty="0">
                <a:solidFill>
                  <a:schemeClr val="bg1"/>
                </a:solidFill>
              </a:endParaRPr>
            </a:p>
          </p:txBody>
        </p:sp>
        <p:sp>
          <p:nvSpPr>
            <p:cNvPr id="15" name="矩形 14"/>
            <p:cNvSpPr/>
            <p:nvPr/>
          </p:nvSpPr>
          <p:spPr>
            <a:xfrm>
              <a:off x="1371600" y="4095259"/>
              <a:ext cx="1065650" cy="495160"/>
            </a:xfrm>
            <a:prstGeom prst="rect">
              <a:avLst/>
            </a:prstGeom>
            <a:solidFill>
              <a:schemeClr val="accent3">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nchorCtr="0"/>
            <a:lstStyle/>
            <a:p>
              <a:pPr algn="ctr"/>
              <a:r>
                <a:rPr lang="zh-CN" altLang="en-US" b="1" dirty="0">
                  <a:solidFill>
                    <a:schemeClr val="accent1"/>
                  </a:solidFill>
                </a:rPr>
                <a:t>英文</a:t>
              </a:r>
            </a:p>
          </p:txBody>
        </p:sp>
      </p:grpSp>
      <p:grpSp>
        <p:nvGrpSpPr>
          <p:cNvPr id="9" name="组合 8"/>
          <p:cNvGrpSpPr/>
          <p:nvPr/>
        </p:nvGrpSpPr>
        <p:grpSpPr>
          <a:xfrm>
            <a:off x="6694177" y="1340492"/>
            <a:ext cx="3527425" cy="4197654"/>
            <a:chOff x="7727141" y="1403046"/>
            <a:chExt cx="3527425" cy="4197654"/>
          </a:xfrm>
        </p:grpSpPr>
        <p:sp>
          <p:nvSpPr>
            <p:cNvPr id="20" name="矩形 19"/>
            <p:cNvSpPr/>
            <p:nvPr/>
          </p:nvSpPr>
          <p:spPr>
            <a:xfrm>
              <a:off x="7727141" y="1403046"/>
              <a:ext cx="3527425" cy="4197654"/>
            </a:xfrm>
            <a:prstGeom prst="rect">
              <a:avLst/>
            </a:prstGeom>
            <a:solidFill>
              <a:schemeClr val="accent4">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solidFill>
                  <a:schemeClr val="accent1"/>
                </a:solidFill>
              </a:endParaRPr>
            </a:p>
          </p:txBody>
        </p:sp>
        <p:sp>
          <p:nvSpPr>
            <p:cNvPr id="21" name="文本框 20"/>
            <p:cNvSpPr txBox="1"/>
            <p:nvPr/>
          </p:nvSpPr>
          <p:spPr>
            <a:xfrm>
              <a:off x="8621366" y="1733247"/>
              <a:ext cx="1737852" cy="523220"/>
            </a:xfrm>
            <a:prstGeom prst="rect">
              <a:avLst/>
            </a:prstGeom>
            <a:solidFill>
              <a:schemeClr val="bg1">
                <a:lumMod val="95000"/>
              </a:schemeClr>
            </a:solidFill>
          </p:spPr>
          <p:txBody>
            <a:bodyPr wrap="square" rtlCol="0">
              <a:spAutoFit/>
            </a:bodyPr>
            <a:lstStyle/>
            <a:p>
              <a:pPr algn="dist"/>
              <a:r>
                <a:rPr lang="zh-CN" altLang="en-US" sz="2800" b="1" dirty="0">
                  <a:solidFill>
                    <a:schemeClr val="accent1"/>
                  </a:solidFill>
                </a:rPr>
                <a:t>配色方案</a:t>
              </a:r>
            </a:p>
          </p:txBody>
        </p:sp>
        <p:sp>
          <p:nvSpPr>
            <p:cNvPr id="22" name="文本框 21"/>
            <p:cNvSpPr txBox="1"/>
            <p:nvPr/>
          </p:nvSpPr>
          <p:spPr>
            <a:xfrm>
              <a:off x="8630891" y="2138476"/>
              <a:ext cx="1718803" cy="261610"/>
            </a:xfrm>
            <a:prstGeom prst="rect">
              <a:avLst/>
            </a:prstGeom>
            <a:solidFill>
              <a:schemeClr val="bg1">
                <a:lumMod val="95000"/>
              </a:schemeClr>
            </a:solidFill>
          </p:spPr>
          <p:txBody>
            <a:bodyPr wrap="square" rtlCol="0">
              <a:spAutoFit/>
            </a:bodyPr>
            <a:lstStyle/>
            <a:p>
              <a:pPr algn="dist"/>
              <a:r>
                <a:rPr lang="en-US" altLang="zh-CN" sz="1100" dirty="0">
                  <a:solidFill>
                    <a:schemeClr val="accent5">
                      <a:lumMod val="50000"/>
                      <a:lumOff val="50000"/>
                    </a:schemeClr>
                  </a:solidFill>
                </a:rPr>
                <a:t>coloring scheme</a:t>
              </a:r>
              <a:endParaRPr lang="zh-CN" altLang="en-US" sz="1100" dirty="0">
                <a:solidFill>
                  <a:schemeClr val="accent5">
                    <a:lumMod val="50000"/>
                    <a:lumOff val="50000"/>
                  </a:schemeClr>
                </a:solidFill>
              </a:endParaRPr>
            </a:p>
          </p:txBody>
        </p:sp>
        <p:cxnSp>
          <p:nvCxnSpPr>
            <p:cNvPr id="23" name="直接连接符 22"/>
            <p:cNvCxnSpPr/>
            <p:nvPr/>
          </p:nvCxnSpPr>
          <p:spPr>
            <a:xfrm>
              <a:off x="7727142" y="2400086"/>
              <a:ext cx="3527424" cy="0"/>
            </a:xfrm>
            <a:prstGeom prst="line">
              <a:avLst/>
            </a:prstGeom>
            <a:solidFill>
              <a:schemeClr val="bg1">
                <a:lumMod val="95000"/>
              </a:schemeClr>
            </a:solid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7920304" y="3086239"/>
              <a:ext cx="666611" cy="666611"/>
            </a:xfrm>
            <a:prstGeom prst="rect">
              <a:avLst/>
            </a:prstGeom>
            <a:solidFill>
              <a:srgbClr val="0B835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32" name="矩形 31"/>
            <p:cNvSpPr/>
            <p:nvPr/>
          </p:nvSpPr>
          <p:spPr>
            <a:xfrm>
              <a:off x="8757111" y="3086239"/>
              <a:ext cx="666611" cy="666611"/>
            </a:xfrm>
            <a:prstGeom prst="rect">
              <a:avLst/>
            </a:prstGeom>
            <a:solidFill>
              <a:schemeClr val="accent3">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33" name="矩形 32"/>
            <p:cNvSpPr/>
            <p:nvPr/>
          </p:nvSpPr>
          <p:spPr>
            <a:xfrm>
              <a:off x="9593918" y="3086239"/>
              <a:ext cx="666611" cy="666611"/>
            </a:xfrm>
            <a:prstGeom prst="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34" name="矩形 33"/>
            <p:cNvSpPr/>
            <p:nvPr/>
          </p:nvSpPr>
          <p:spPr>
            <a:xfrm>
              <a:off x="10430725" y="3086239"/>
              <a:ext cx="666611" cy="666611"/>
            </a:xfrm>
            <a:prstGeom prst="rect">
              <a:avLst/>
            </a:pr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35" name="文本框 34"/>
            <p:cNvSpPr txBox="1"/>
            <p:nvPr/>
          </p:nvSpPr>
          <p:spPr>
            <a:xfrm>
              <a:off x="7835206" y="4334073"/>
              <a:ext cx="3177032" cy="329129"/>
            </a:xfrm>
            <a:prstGeom prst="rect">
              <a:avLst/>
            </a:prstGeom>
            <a:noFill/>
          </p:spPr>
          <p:txBody>
            <a:bodyPr wrap="square" lIns="0" rIns="0" rtlCol="0" anchor="ctr" anchorCtr="0">
              <a:spAutoFit/>
            </a:bodyPr>
            <a:lstStyle/>
            <a:p>
              <a:pPr>
                <a:lnSpc>
                  <a:spcPct val="120000"/>
                </a:lnSpc>
              </a:pPr>
              <a:r>
                <a:rPr lang="en-US" altLang="zh-CN" sz="1400" dirty="0">
                  <a:solidFill>
                    <a:schemeClr val="accent1"/>
                  </a:solidFill>
                  <a:latin typeface="+mn-ea"/>
                </a:rPr>
                <a:t>【</a:t>
              </a:r>
              <a:r>
                <a:rPr lang="zh-CN" altLang="en-US" sz="1400" dirty="0">
                  <a:solidFill>
                    <a:schemeClr val="accent1"/>
                  </a:solidFill>
                  <a:latin typeface="+mn-ea"/>
                </a:rPr>
                <a:t>备注</a:t>
              </a:r>
              <a:r>
                <a:rPr lang="en-US" altLang="zh-CN" sz="1400" dirty="0">
                  <a:solidFill>
                    <a:schemeClr val="accent1"/>
                  </a:solidFill>
                  <a:latin typeface="+mn-ea"/>
                </a:rPr>
                <a:t>】</a:t>
              </a:r>
              <a:r>
                <a:rPr lang="zh-CN" altLang="en-US" sz="1400" dirty="0">
                  <a:solidFill>
                    <a:schemeClr val="accent1"/>
                  </a:solidFill>
                  <a:latin typeface="+mn-ea"/>
                </a:rPr>
                <a:t>：配色方案可以实现一键换色</a:t>
              </a:r>
            </a:p>
          </p:txBody>
        </p:sp>
      </p:grpSp>
      <p:sp>
        <p:nvSpPr>
          <p:cNvPr id="2" name="日期占位符 1"/>
          <p:cNvSpPr>
            <a:spLocks noGrp="1"/>
          </p:cNvSpPr>
          <p:nvPr>
            <p:ph type="dt" sz="half" idx="21"/>
          </p:nvPr>
        </p:nvSpPr>
        <p:spPr>
          <a:xfrm>
            <a:off x="288653" y="6516103"/>
            <a:ext cx="2743200" cy="365125"/>
          </a:xfrm>
          <a:prstGeom prst="rect">
            <a:avLst/>
          </a:prstGeom>
        </p:spPr>
        <p:txBody>
          <a:bodyPr/>
          <a:lstStyle/>
          <a:p>
            <a:fld id="{207F336B-C811-4099-9365-D28BE232DEA2}" type="datetime2">
              <a:rPr lang="zh-CN" altLang="en-US" smtClean="0">
                <a:solidFill>
                  <a:schemeClr val="bg1"/>
                </a:solidFill>
              </a:rPr>
              <a:t>2022年2月23日</a:t>
            </a:fld>
            <a:endParaRPr lang="zh-CN" altLang="en-US">
              <a:solidFill>
                <a:schemeClr val="bg1"/>
              </a:solidFill>
            </a:endParaRPr>
          </a:p>
        </p:txBody>
      </p:sp>
      <p:sp>
        <p:nvSpPr>
          <p:cNvPr id="3" name="页脚占位符 2"/>
          <p:cNvSpPr>
            <a:spLocks noGrp="1"/>
          </p:cNvSpPr>
          <p:nvPr>
            <p:ph type="ftr" sz="quarter" idx="22"/>
          </p:nvPr>
        </p:nvSpPr>
        <p:spPr>
          <a:xfrm>
            <a:off x="3489053" y="6516103"/>
            <a:ext cx="4114800" cy="365125"/>
          </a:xfrm>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
            <a:extLst>
              <a:ext uri="{FF2B5EF4-FFF2-40B4-BE49-F238E27FC236}">
                <a16:creationId xmlns:a16="http://schemas.microsoft.com/office/drawing/2014/main" id="{DEB8A733-D0EE-4BB7-91D3-ED6F733C5FE9}"/>
              </a:ext>
            </a:extLst>
          </p:cNvPr>
          <p:cNvSpPr txBox="1">
            <a:spLocks/>
          </p:cNvSpPr>
          <p:nvPr/>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rPr>
              <a:t>OfficePLUS.cn</a:t>
            </a:r>
            <a:endParaRPr kumimoji="1" lang="zh-CN" altLang="en-US"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endParaRPr>
          </a:p>
        </p:txBody>
      </p:sp>
      <p:sp>
        <p:nvSpPr>
          <p:cNvPr id="7" name="文本占位符 2">
            <a:extLst>
              <a:ext uri="{FF2B5EF4-FFF2-40B4-BE49-F238E27FC236}">
                <a16:creationId xmlns:a16="http://schemas.microsoft.com/office/drawing/2014/main" id="{354BF2F0-F33B-4091-9D47-16C00C8BB951}"/>
              </a:ext>
            </a:extLst>
          </p:cNvPr>
          <p:cNvSpPr txBox="1">
            <a:spLocks/>
          </p:cNvSpPr>
          <p:nvPr/>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中文  思源宋体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CN Heavy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标题</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0" lang="zh-CN" altLang="en-US" sz="1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、思源宋体 </a:t>
            </a:r>
            <a:r>
              <a:rPr kumimoji="0" lang="en-US" altLang="zh-CN" sz="1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CN Medium (</a:t>
            </a:r>
            <a:r>
              <a:rPr kumimoji="0" lang="zh-CN" altLang="en-US" sz="1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正文</a:t>
            </a:r>
            <a:r>
              <a:rPr kumimoji="0" lang="en-US" altLang="zh-CN" sz="1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rPr>
              <a:t>)</a:t>
            </a:r>
          </a:p>
          <a:p>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英文  </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Arail</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正文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1.2</a:t>
            </a:r>
          </a:p>
          <a:p>
            <a:pPr defTabSz="609585">
              <a:lnSpc>
                <a:spcPct val="130000"/>
              </a:lnSpc>
              <a:defRPr/>
            </a:pPr>
            <a:r>
              <a:rPr kumimoji="0" lang="zh-CN" altLang="en-US" sz="1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中南民族大学官微</a:t>
            </a:r>
            <a:r>
              <a:rPr kumimoji="0" lang="en-US" altLang="zh-CN" sz="1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a:t>
            </a:r>
            <a:r>
              <a:rPr kumimoji="0" lang="zh-CN" altLang="en-US" sz="1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官网</a:t>
            </a:r>
            <a:endParaRPr kumimoji="0" lang="en-US" altLang="zh-CN" sz="1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Segoe UI Light"/>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本网站所提供的任何信息内容（包括但不限于 </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PPT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模板、</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Word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文档、</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Excel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图表、图片素材等）均受</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中华人民共和国著作权法</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信息网络传播权保护条例</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包括图片或图表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不得被全部或部分的复制、传播、销售，否则将承担法律责任。</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dirty="0">
                <a:solidFill>
                  <a:srgbClr val="FFFFFF"/>
                </a:solidFill>
              </a:rPr>
              <a:t>破坏大王</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
        <p:nvSpPr>
          <p:cNvPr id="9" name="文本占位符 4">
            <a:extLst>
              <a:ext uri="{FF2B5EF4-FFF2-40B4-BE49-F238E27FC236}">
                <a16:creationId xmlns:a16="http://schemas.microsoft.com/office/drawing/2014/main" id="{B3E78423-DE83-4762-A872-E08AC4250512}"/>
              </a:ext>
            </a:extLst>
          </p:cNvPr>
          <p:cNvSpPr txBox="1">
            <a:spLocks/>
          </p:cNvSpPr>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7" b="0" i="0" u="none" strike="noStrike" kern="120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rPr>
              <a:t>标注</a:t>
            </a:r>
            <a:endParaRPr kumimoji="1" lang="zh-CN" altLang="en-US" sz="1867"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sp>
        <p:nvSpPr>
          <p:cNvPr id="10" name="文本占位符 7">
            <a:extLst>
              <a:ext uri="{FF2B5EF4-FFF2-40B4-BE49-F238E27FC236}">
                <a16:creationId xmlns:a16="http://schemas.microsoft.com/office/drawing/2014/main" id="{2865F796-0065-49A9-A748-51AAD9E15D22}"/>
              </a:ext>
            </a:extLst>
          </p:cNvPr>
          <p:cNvSpPr txBox="1">
            <a:spLocks/>
          </p:cNvSpPr>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字体使用</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行距</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素材</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声明</a:t>
            </a: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作者</a:t>
            </a:r>
            <a:endPar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9492343" y="1268760"/>
            <a:ext cx="2291670" cy="114690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p:txBody>
          <a:bodyPr/>
          <a:lstStyle/>
          <a:p>
            <a:r>
              <a:rPr lang="zh-CN" altLang="en-US" dirty="0"/>
              <a:t>图片与</a:t>
            </a:r>
            <a:r>
              <a:rPr lang="en-US" altLang="zh-CN" dirty="0"/>
              <a:t>LOGO</a:t>
            </a:r>
            <a:r>
              <a:rPr lang="zh-CN" altLang="en-US" dirty="0"/>
              <a:t>素材来源</a:t>
            </a:r>
          </a:p>
        </p:txBody>
      </p:sp>
      <p:sp>
        <p:nvSpPr>
          <p:cNvPr id="2" name="日期占位符 1"/>
          <p:cNvSpPr>
            <a:spLocks noGrp="1"/>
          </p:cNvSpPr>
          <p:nvPr>
            <p:ph type="dt" sz="half" idx="21"/>
          </p:nvPr>
        </p:nvSpPr>
        <p:spPr>
          <a:prstGeom prst="rect">
            <a:avLst/>
          </a:prstGeom>
        </p:spPr>
        <p:txBody>
          <a:bodyPr/>
          <a:lstStyle/>
          <a:p>
            <a:fld id="{63C182D4-2A12-43A5-BA90-EBB8FEEBA487}" type="datetime2">
              <a:rPr lang="zh-CN" altLang="en-US" smtClean="0">
                <a:solidFill>
                  <a:schemeClr val="bg1"/>
                </a:solidFill>
              </a:rPr>
              <a:t>2022年2月23日</a:t>
            </a:fld>
            <a:endParaRPr lang="zh-CN" altLang="en-US">
              <a:solidFill>
                <a:schemeClr val="bg1"/>
              </a:solidFill>
            </a:endParaRPr>
          </a:p>
        </p:txBody>
      </p:sp>
      <p:sp>
        <p:nvSpPr>
          <p:cNvPr id="5" name="页脚占位符 4"/>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749" y="2518508"/>
            <a:ext cx="2084793" cy="3058888"/>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2254" y="2518510"/>
            <a:ext cx="2282378" cy="3059359"/>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242" y="2529888"/>
            <a:ext cx="2146366" cy="3036131"/>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1251" y="2530354"/>
            <a:ext cx="2376786" cy="3058886"/>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2320" y="2529888"/>
            <a:ext cx="2174219" cy="3059352"/>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1268760"/>
            <a:ext cx="6867072" cy="1136608"/>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8744" y="1268761"/>
            <a:ext cx="2061027" cy="1136608"/>
          </a:xfrm>
          <a:prstGeom prst="rect">
            <a:avLst/>
          </a:prstGeom>
        </p:spPr>
      </p:pic>
      <p:pic>
        <p:nvPicPr>
          <p:cNvPr id="16" name="图片 15"/>
          <p:cNvPicPr>
            <a:picLocks noChangeAspect="1"/>
          </p:cNvPicPr>
          <p:nvPr/>
        </p:nvPicPr>
        <p:blipFill rotWithShape="1">
          <a:blip r:embed="rId10" cstate="print">
            <a:extLst>
              <a:ext uri="{28A0092B-C50C-407E-A947-70E740481C1C}">
                <a14:useLocalDpi xmlns:a14="http://schemas.microsoft.com/office/drawing/2010/main" val="0"/>
              </a:ext>
            </a:extLst>
          </a:blip>
          <a:srcRect l="19696" t="3741" r="26106" b="-596"/>
          <a:stretch>
            <a:fillRect/>
          </a:stretch>
        </p:blipFill>
        <p:spPr>
          <a:xfrm>
            <a:off x="9627353" y="1520990"/>
            <a:ext cx="1948918" cy="63214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图片与</a:t>
            </a:r>
            <a:r>
              <a:rPr lang="en-US" altLang="zh-CN" dirty="0"/>
              <a:t>LOGO</a:t>
            </a:r>
            <a:r>
              <a:rPr lang="zh-CN" altLang="en-US" dirty="0"/>
              <a:t>素材来源</a:t>
            </a:r>
          </a:p>
        </p:txBody>
      </p:sp>
      <p:sp>
        <p:nvSpPr>
          <p:cNvPr id="2" name="日期占位符 1"/>
          <p:cNvSpPr>
            <a:spLocks noGrp="1"/>
          </p:cNvSpPr>
          <p:nvPr>
            <p:ph type="dt" sz="half" idx="21"/>
          </p:nvPr>
        </p:nvSpPr>
        <p:spPr>
          <a:prstGeom prst="rect">
            <a:avLst/>
          </a:prstGeom>
        </p:spPr>
        <p:txBody>
          <a:bodyPr/>
          <a:lstStyle/>
          <a:p>
            <a:fld id="{E102BCB1-7E93-4C38-9520-C8D4995887E6}" type="datetime2">
              <a:rPr lang="zh-CN" altLang="en-US" smtClean="0">
                <a:solidFill>
                  <a:schemeClr val="bg1"/>
                </a:solidFill>
              </a:rPr>
              <a:t>2022年2月23日</a:t>
            </a:fld>
            <a:endParaRPr lang="zh-CN" altLang="en-US">
              <a:solidFill>
                <a:schemeClr val="bg1"/>
              </a:solidFill>
            </a:endParaRPr>
          </a:p>
        </p:txBody>
      </p:sp>
      <p:sp>
        <p:nvSpPr>
          <p:cNvPr id="8" name="页脚占位符 7"/>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60" y="1338297"/>
            <a:ext cx="8015513" cy="132983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362" y="2747843"/>
            <a:ext cx="2265958" cy="1699469"/>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362" y="4524297"/>
            <a:ext cx="2247295" cy="1559930"/>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6743" y="2747843"/>
            <a:ext cx="2365828" cy="3345453"/>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9354" y="2747843"/>
            <a:ext cx="3247734" cy="1082577"/>
          </a:xfrm>
          <a:prstGeom prst="rect">
            <a:avLst/>
          </a:prstGeom>
        </p:spPr>
      </p:pic>
      <p:pic>
        <p:nvPicPr>
          <p:cNvPr id="16" name="图片 15"/>
          <p:cNvPicPr>
            <a:picLocks noChangeAspect="1"/>
          </p:cNvPicPr>
          <p:nvPr/>
        </p:nvPicPr>
        <p:blipFill rotWithShape="1">
          <a:blip r:embed="rId8">
            <a:extLst>
              <a:ext uri="{28A0092B-C50C-407E-A947-70E740481C1C}">
                <a14:useLocalDpi xmlns:a14="http://schemas.microsoft.com/office/drawing/2010/main" val="0"/>
              </a:ext>
            </a:extLst>
          </a:blip>
          <a:srcRect r="49983"/>
          <a:stretch>
            <a:fillRect/>
          </a:stretch>
        </p:blipFill>
        <p:spPr>
          <a:xfrm>
            <a:off x="5220242" y="3914696"/>
            <a:ext cx="3246846" cy="2178600"/>
          </a:xfrm>
          <a:prstGeom prst="rect">
            <a:avLst/>
          </a:prstGeom>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27433" y="1764903"/>
            <a:ext cx="2028870" cy="1766454"/>
          </a:xfrm>
          <a:prstGeom prst="rect">
            <a:avLst/>
          </a:prstGeom>
          <a:ln>
            <a:noFill/>
          </a:ln>
        </p:spPr>
      </p:pic>
      <p:sp>
        <p:nvSpPr>
          <p:cNvPr id="23" name="文本框 22"/>
          <p:cNvSpPr txBox="1"/>
          <p:nvPr/>
        </p:nvSpPr>
        <p:spPr>
          <a:xfrm>
            <a:off x="8724899" y="3696435"/>
            <a:ext cx="3162301" cy="1698927"/>
          </a:xfrm>
          <a:prstGeom prst="rect">
            <a:avLst/>
          </a:prstGeom>
          <a:noFill/>
        </p:spPr>
        <p:txBody>
          <a:bodyPr wrap="square" rtlCol="0">
            <a:spAutoFit/>
          </a:bodyPr>
          <a:lstStyle/>
          <a:p>
            <a:pPr algn="just">
              <a:lnSpc>
                <a:spcPct val="120000"/>
              </a:lnSpc>
            </a:pPr>
            <a:r>
              <a:rPr lang="en-US" altLang="zh-CN" dirty="0">
                <a:latin typeface="+mn-ea"/>
              </a:rPr>
              <a:t>     【</a:t>
            </a:r>
            <a:r>
              <a:rPr lang="zh-CN" altLang="en-US" dirty="0">
                <a:latin typeface="+mn-ea"/>
              </a:rPr>
              <a:t>备注</a:t>
            </a:r>
            <a:r>
              <a:rPr lang="en-US" altLang="zh-CN" dirty="0">
                <a:latin typeface="+mn-ea"/>
              </a:rPr>
              <a:t>】</a:t>
            </a:r>
            <a:r>
              <a:rPr lang="zh-CN" altLang="en-US" dirty="0">
                <a:latin typeface="+mn-ea"/>
              </a:rPr>
              <a:t>：图片素材</a:t>
            </a:r>
            <a:r>
              <a:rPr lang="zh-CN" altLang="en-US">
                <a:latin typeface="+mn-ea"/>
              </a:rPr>
              <a:t>来源于中南民族大学官</a:t>
            </a:r>
            <a:r>
              <a:rPr lang="zh-CN" altLang="en-US" dirty="0">
                <a:latin typeface="+mn-ea"/>
              </a:rPr>
              <a:t>网和资讯民大微信公众号，版权归以上单位所有，请勿商用！</a:t>
            </a:r>
          </a:p>
          <a:p>
            <a:pPr algn="just"/>
            <a:endParaRPr lang="zh-CN" altLang="en-US" dirty="0">
              <a:latin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如何更改模板中的图片素材</a:t>
            </a:r>
          </a:p>
        </p:txBody>
      </p:sp>
      <p:sp>
        <p:nvSpPr>
          <p:cNvPr id="9" name="日期占位符 8"/>
          <p:cNvSpPr>
            <a:spLocks noGrp="1"/>
          </p:cNvSpPr>
          <p:nvPr>
            <p:ph type="dt" sz="half" idx="21"/>
          </p:nvPr>
        </p:nvSpPr>
        <p:spPr>
          <a:prstGeom prst="rect">
            <a:avLst/>
          </a:prstGeom>
        </p:spPr>
        <p:txBody>
          <a:bodyPr/>
          <a:lstStyle/>
          <a:p>
            <a:fld id="{DEBA693D-D1BD-4366-91F4-390C8DDBF009}" type="datetime2">
              <a:rPr lang="zh-CN" altLang="en-US" smtClean="0">
                <a:solidFill>
                  <a:schemeClr val="bg1"/>
                </a:solidFill>
              </a:rPr>
              <a:t>2022年2月23日</a:t>
            </a:fld>
            <a:endParaRPr lang="zh-CN" altLang="en-US" dirty="0">
              <a:solidFill>
                <a:schemeClr val="bg1"/>
              </a:solidFill>
            </a:endParaRPr>
          </a:p>
        </p:txBody>
      </p:sp>
      <p:sp>
        <p:nvSpPr>
          <p:cNvPr id="10" name="页脚占位符 9"/>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3" name="文本框 2"/>
          <p:cNvSpPr txBox="1"/>
          <p:nvPr/>
        </p:nvSpPr>
        <p:spPr>
          <a:xfrm>
            <a:off x="407987" y="1268760"/>
            <a:ext cx="11376025" cy="757130"/>
          </a:xfrm>
          <a:prstGeom prst="rect">
            <a:avLst/>
          </a:prstGeom>
          <a:noFill/>
        </p:spPr>
        <p:txBody>
          <a:bodyPr wrap="square" rtlCol="0">
            <a:spAutoFit/>
          </a:bodyPr>
          <a:lstStyle/>
          <a:p>
            <a:pPr algn="just">
              <a:lnSpc>
                <a:spcPct val="120000"/>
              </a:lnSpc>
            </a:pPr>
            <a:r>
              <a:rPr lang="zh-CN" altLang="en-US" dirty="0"/>
              <a:t>本套模板里的所有图片素材都是使用的图片占位符，使用的时候可以随意改为自己喜欢的图片，具体的操作步骤：鼠标选中图片→按“</a:t>
            </a:r>
            <a:r>
              <a:rPr lang="en-US" altLang="zh-CN" dirty="0"/>
              <a:t>Delete</a:t>
            </a:r>
            <a:r>
              <a:rPr lang="zh-CN" altLang="en-US" dirty="0"/>
              <a:t>”键→重新插入新的图片。</a:t>
            </a:r>
          </a:p>
        </p:txBody>
      </p:sp>
      <p:pic>
        <p:nvPicPr>
          <p:cNvPr id="5" name="图片 4"/>
          <p:cNvPicPr>
            <a:picLocks noChangeAspect="1"/>
          </p:cNvPicPr>
          <p:nvPr/>
        </p:nvPicPr>
        <p:blipFill>
          <a:blip r:embed="rId3"/>
          <a:stretch>
            <a:fillRect/>
          </a:stretch>
        </p:blipFill>
        <p:spPr>
          <a:xfrm>
            <a:off x="440170" y="2348880"/>
            <a:ext cx="4940884" cy="2718632"/>
          </a:xfrm>
          <a:prstGeom prst="rect">
            <a:avLst/>
          </a:prstGeom>
          <a:ln>
            <a:solidFill>
              <a:schemeClr val="accent1"/>
            </a:solidFill>
          </a:ln>
        </p:spPr>
      </p:pic>
      <p:pic>
        <p:nvPicPr>
          <p:cNvPr id="6" name="图片 5"/>
          <p:cNvPicPr>
            <a:picLocks noChangeAspect="1"/>
          </p:cNvPicPr>
          <p:nvPr/>
        </p:nvPicPr>
        <p:blipFill>
          <a:blip r:embed="rId4"/>
          <a:stretch>
            <a:fillRect/>
          </a:stretch>
        </p:blipFill>
        <p:spPr>
          <a:xfrm>
            <a:off x="6888088" y="2381384"/>
            <a:ext cx="4895925" cy="2774912"/>
          </a:xfrm>
          <a:prstGeom prst="rect">
            <a:avLst/>
          </a:prstGeom>
          <a:ln>
            <a:solidFill>
              <a:schemeClr val="accent1"/>
            </a:solidFill>
          </a:ln>
        </p:spPr>
      </p:pic>
      <p:sp>
        <p:nvSpPr>
          <p:cNvPr id="8" name="右箭头 7"/>
          <p:cNvSpPr/>
          <p:nvPr/>
        </p:nvSpPr>
        <p:spPr>
          <a:xfrm>
            <a:off x="5527656" y="3168136"/>
            <a:ext cx="1216416" cy="1080120"/>
          </a:xfrm>
          <a:prstGeom prst="rightArrow">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如何一键更改主题色</a:t>
            </a:r>
          </a:p>
        </p:txBody>
      </p:sp>
      <p:sp>
        <p:nvSpPr>
          <p:cNvPr id="3" name="日期占位符 2"/>
          <p:cNvSpPr>
            <a:spLocks noGrp="1"/>
          </p:cNvSpPr>
          <p:nvPr>
            <p:ph type="dt" sz="half" idx="21"/>
          </p:nvPr>
        </p:nvSpPr>
        <p:spPr>
          <a:prstGeom prst="rect">
            <a:avLst/>
          </a:prstGeom>
        </p:spPr>
        <p:txBody>
          <a:bodyPr/>
          <a:lstStyle/>
          <a:p>
            <a:fld id="{1161D967-597A-46F8-81E7-8580D731E777}" type="datetime2">
              <a:rPr lang="zh-CN" altLang="en-US" smtClean="0">
                <a:solidFill>
                  <a:schemeClr val="bg1"/>
                </a:solidFill>
              </a:rPr>
              <a:t>2022年2月23日</a:t>
            </a:fld>
            <a:endParaRPr lang="zh-CN" altLang="en-US" dirty="0">
              <a:solidFill>
                <a:schemeClr val="bg1"/>
              </a:solidFill>
            </a:endParaRPr>
          </a:p>
        </p:txBody>
      </p:sp>
      <p:sp>
        <p:nvSpPr>
          <p:cNvPr id="4" name="页脚占位符 3"/>
          <p:cNvSpPr>
            <a:spLocks noGrp="1"/>
          </p:cNvSpPr>
          <p:nvPr>
            <p:ph type="ftr" sz="quarter" idx="22"/>
          </p:nvPr>
        </p:nvSpPr>
        <p:spPr>
          <a:prstGeom prst="rect">
            <a:avLst/>
          </a:prstGeom>
        </p:spPr>
        <p:txBody>
          <a:bodyPr/>
          <a:lstStyle/>
          <a:p>
            <a:r>
              <a:rPr lang="zh-CN" altLang="en-US">
                <a:solidFill>
                  <a:schemeClr val="bg1"/>
                </a:solidFill>
              </a:rPr>
              <a:t>生命科学学院</a:t>
            </a:r>
            <a:endParaRPr lang="zh-CN" altLang="en-US" dirty="0">
              <a:solidFill>
                <a:schemeClr val="bg1"/>
              </a:solidFill>
            </a:endParaRPr>
          </a:p>
        </p:txBody>
      </p:sp>
      <p:sp>
        <p:nvSpPr>
          <p:cNvPr id="60" name="文本框 59"/>
          <p:cNvSpPr txBox="1"/>
          <p:nvPr/>
        </p:nvSpPr>
        <p:spPr>
          <a:xfrm>
            <a:off x="407989" y="5867980"/>
            <a:ext cx="8137676" cy="369332"/>
          </a:xfrm>
          <a:prstGeom prst="rect">
            <a:avLst/>
          </a:prstGeom>
          <a:noFill/>
        </p:spPr>
        <p:txBody>
          <a:bodyPr wrap="square" lIns="0" rIns="0" rtlCol="0">
            <a:spAutoFit/>
          </a:bodyPr>
          <a:lstStyle/>
          <a:p>
            <a:r>
              <a:rPr lang="zh-CN" altLang="en-US" dirty="0"/>
              <a:t>主题色更改操作步骤：“设计”窗口→“颜色”→选择色彩方案即可</a:t>
            </a:r>
          </a:p>
        </p:txBody>
      </p:sp>
      <p:sp>
        <p:nvSpPr>
          <p:cNvPr id="65" name="右箭头 64"/>
          <p:cNvSpPr/>
          <p:nvPr/>
        </p:nvSpPr>
        <p:spPr>
          <a:xfrm>
            <a:off x="5572774" y="1861669"/>
            <a:ext cx="936104" cy="1296144"/>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a:stretch>
            <a:fillRect/>
          </a:stretch>
        </p:blipFill>
        <p:spPr>
          <a:xfrm>
            <a:off x="409378" y="4577637"/>
            <a:ext cx="11374636" cy="1155619"/>
          </a:xfrm>
          <a:prstGeom prst="rect">
            <a:avLst/>
          </a:prstGeom>
          <a:ln w="19050">
            <a:solidFill>
              <a:schemeClr val="accent1"/>
            </a:solidFill>
          </a:ln>
        </p:spPr>
      </p:pic>
      <p:grpSp>
        <p:nvGrpSpPr>
          <p:cNvPr id="13" name="组合 12"/>
          <p:cNvGrpSpPr/>
          <p:nvPr/>
        </p:nvGrpSpPr>
        <p:grpSpPr>
          <a:xfrm>
            <a:off x="429558" y="1345818"/>
            <a:ext cx="4552638" cy="2560858"/>
            <a:chOff x="15834" y="8906"/>
            <a:chExt cx="5886687" cy="331126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 y="8906"/>
              <a:ext cx="2899846" cy="1631162"/>
            </a:xfrm>
            <a:prstGeom prst="rect">
              <a:avLst/>
            </a:prstGeom>
            <a:ln>
              <a:solidFill>
                <a:schemeClr val="accent1"/>
              </a:solidFill>
            </a:ln>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2675" y="8906"/>
              <a:ext cx="2899846" cy="1631162"/>
            </a:xfrm>
            <a:prstGeom prst="rect">
              <a:avLst/>
            </a:prstGeom>
            <a:ln>
              <a:solidFill>
                <a:schemeClr val="accent1"/>
              </a:solidFill>
            </a:ln>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4" y="1689004"/>
              <a:ext cx="2899846" cy="1631162"/>
            </a:xfrm>
            <a:prstGeom prst="rect">
              <a:avLst/>
            </a:prstGeom>
            <a:ln>
              <a:solidFill>
                <a:schemeClr val="accent1"/>
              </a:solidFill>
            </a:ln>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2675" y="1689004"/>
              <a:ext cx="2899846" cy="1631162"/>
            </a:xfrm>
            <a:prstGeom prst="rect">
              <a:avLst/>
            </a:prstGeom>
            <a:ln>
              <a:solidFill>
                <a:schemeClr val="accent1"/>
              </a:solidFill>
            </a:ln>
          </p:spPr>
        </p:pic>
      </p:grpSp>
      <p:grpSp>
        <p:nvGrpSpPr>
          <p:cNvPr id="23" name="组合 22"/>
          <p:cNvGrpSpPr/>
          <p:nvPr/>
        </p:nvGrpSpPr>
        <p:grpSpPr>
          <a:xfrm>
            <a:off x="7212206" y="1345818"/>
            <a:ext cx="4552636" cy="2560858"/>
            <a:chOff x="15835" y="8906"/>
            <a:chExt cx="5886685" cy="3311260"/>
          </a:xfrm>
        </p:grpSpPr>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35" y="8906"/>
              <a:ext cx="2899843" cy="1631162"/>
            </a:xfrm>
            <a:prstGeom prst="rect">
              <a:avLst/>
            </a:prstGeom>
            <a:ln>
              <a:solidFill>
                <a:srgbClr val="0B8351"/>
              </a:solidFill>
            </a:ln>
          </p:spPr>
        </p:pic>
        <p:pic>
          <p:nvPicPr>
            <p:cNvPr id="25" name="图片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2676" y="8906"/>
              <a:ext cx="2899843" cy="1631162"/>
            </a:xfrm>
            <a:prstGeom prst="rect">
              <a:avLst/>
            </a:prstGeom>
            <a:ln>
              <a:solidFill>
                <a:srgbClr val="0B8351"/>
              </a:solidFill>
            </a:ln>
          </p:spPr>
        </p:pic>
        <p:pic>
          <p:nvPicPr>
            <p:cNvPr id="26"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35" y="1689004"/>
              <a:ext cx="2899843" cy="1631162"/>
            </a:xfrm>
            <a:prstGeom prst="rect">
              <a:avLst/>
            </a:prstGeom>
            <a:ln>
              <a:solidFill>
                <a:srgbClr val="0B8351"/>
              </a:solidFill>
            </a:ln>
          </p:spPr>
        </p:pic>
        <p:pic>
          <p:nvPicPr>
            <p:cNvPr id="27" name="图片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2676" y="1689004"/>
              <a:ext cx="2899844" cy="1631162"/>
            </a:xfrm>
            <a:prstGeom prst="rect">
              <a:avLst/>
            </a:prstGeom>
            <a:ln>
              <a:solidFill>
                <a:srgbClr val="0B8351"/>
              </a:solid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ph type="body" sz="quarter" idx="27"/>
          </p:nvPr>
        </p:nvSpPr>
        <p:spPr/>
        <p:txBody>
          <a:bodyPr/>
          <a:lstStyle/>
          <a:p>
            <a:r>
              <a:rPr lang="en-US" altLang="zh-CN" dirty="0"/>
              <a:t>01</a:t>
            </a:r>
            <a:endParaRPr lang="zh-CN" altLang="en-US" dirty="0"/>
          </a:p>
        </p:txBody>
      </p:sp>
      <p:pic>
        <p:nvPicPr>
          <p:cNvPr id="11" name="图片占位符 10"/>
          <p:cNvPicPr>
            <a:picLocks noGrp="1" noChangeAspect="1"/>
          </p:cNvPicPr>
          <p:nvPr>
            <p:ph type="pic" sz="quarter" idx="24"/>
          </p:nvPr>
        </p:nvPicPr>
        <p:blipFill rotWithShape="1">
          <a:blip r:embed="rId2">
            <a:extLst>
              <a:ext uri="{28A0092B-C50C-407E-A947-70E740481C1C}">
                <a14:useLocalDpi xmlns:a14="http://schemas.microsoft.com/office/drawing/2010/main" val="0"/>
              </a:ext>
            </a:extLst>
          </a:blip>
          <a:srcRect t="4548" b="49122"/>
          <a:stretch/>
        </p:blipFill>
        <p:spPr>
          <a:xfrm>
            <a:off x="0" y="0"/>
            <a:ext cx="12192000" cy="3212976"/>
          </a:xfrm>
        </p:spPr>
      </p:pic>
      <p:sp>
        <p:nvSpPr>
          <p:cNvPr id="8" name="文本占位符 7"/>
          <p:cNvSpPr>
            <a:spLocks noGrp="1"/>
          </p:cNvSpPr>
          <p:nvPr>
            <p:ph type="body" sz="quarter" idx="25"/>
          </p:nvPr>
        </p:nvSpPr>
        <p:spPr/>
        <p:txBody>
          <a:bodyPr>
            <a:noAutofit/>
          </a:bodyPr>
          <a:lstStyle/>
          <a:p>
            <a:r>
              <a:rPr lang="zh-CN" altLang="en-US" dirty="0"/>
              <a:t>校园简介</a:t>
            </a:r>
          </a:p>
        </p:txBody>
      </p:sp>
      <p:sp>
        <p:nvSpPr>
          <p:cNvPr id="9" name="文本占位符 8"/>
          <p:cNvSpPr>
            <a:spLocks noGrp="1"/>
          </p:cNvSpPr>
          <p:nvPr>
            <p:ph type="body" sz="quarter" idx="26"/>
          </p:nvPr>
        </p:nvSpPr>
        <p:spPr/>
        <p:txBody>
          <a:bodyPr>
            <a:noAutofit/>
          </a:bodyPr>
          <a:lstStyle/>
          <a:p>
            <a:r>
              <a:rPr lang="en-US" altLang="zh-CN" sz="1600" b="1" dirty="0">
                <a:latin typeface="+mn-lt"/>
              </a:rPr>
              <a:t>Campus Profile</a:t>
            </a:r>
            <a:endParaRPr lang="en-US" altLang="en-US" sz="1600" b="1" dirty="0">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2"/>
          <p:cNvPicPr>
            <a:picLocks noGrp="1" noChangeAspect="1"/>
          </p:cNvPicPr>
          <p:nvPr>
            <p:ph type="pic" sz="quarter" idx="27"/>
          </p:nvPr>
        </p:nvPicPr>
        <p:blipFill rotWithShape="1">
          <a:blip r:embed="rId3">
            <a:extLst>
              <a:ext uri="{28A0092B-C50C-407E-A947-70E740481C1C}">
                <a14:useLocalDpi xmlns:a14="http://schemas.microsoft.com/office/drawing/2010/main" val="0"/>
              </a:ext>
            </a:extLst>
          </a:blip>
          <a:srcRect t="3528" b="3528"/>
          <a:stretch/>
        </p:blipFill>
        <p:spPr/>
      </p:pic>
      <p:sp>
        <p:nvSpPr>
          <p:cNvPr id="4" name="矩形 3"/>
          <p:cNvSpPr/>
          <p:nvPr/>
        </p:nvSpPr>
        <p:spPr>
          <a:xfrm>
            <a:off x="0" y="0"/>
            <a:ext cx="12192000" cy="6858000"/>
          </a:xfrm>
          <a:prstGeom prst="rect">
            <a:avLst/>
          </a:prstGeom>
          <a:solidFill>
            <a:schemeClr val="bg1">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8" name="文本占位符 7"/>
          <p:cNvSpPr>
            <a:spLocks noGrp="1"/>
          </p:cNvSpPr>
          <p:nvPr>
            <p:ph type="body" sz="quarter" idx="25"/>
          </p:nvPr>
        </p:nvSpPr>
        <p:spPr/>
        <p:txBody>
          <a:bodyPr/>
          <a:lstStyle/>
          <a:p>
            <a:pPr algn="l"/>
            <a:r>
              <a:rPr lang="zh-CN" altLang="en-US" dirty="0"/>
              <a:t>校园简介</a:t>
            </a:r>
          </a:p>
        </p:txBody>
      </p:sp>
      <p:sp>
        <p:nvSpPr>
          <p:cNvPr id="2" name="文本占位符 1">
            <a:extLst>
              <a:ext uri="{FF2B5EF4-FFF2-40B4-BE49-F238E27FC236}">
                <a16:creationId xmlns:a16="http://schemas.microsoft.com/office/drawing/2014/main" id="{427D6707-145C-41C4-A867-5526309C52BE}"/>
              </a:ext>
            </a:extLst>
          </p:cNvPr>
          <p:cNvSpPr>
            <a:spLocks noGrp="1"/>
          </p:cNvSpPr>
          <p:nvPr>
            <p:ph type="body" sz="quarter" idx="26"/>
          </p:nvPr>
        </p:nvSpPr>
        <p:spPr/>
        <p:txBody>
          <a:bodyPr/>
          <a:lstStyle/>
          <a:p>
            <a:r>
              <a:rPr lang="en-US" altLang="zh-CN" b="1" dirty="0"/>
              <a:t>Campus Profile</a:t>
            </a:r>
          </a:p>
        </p:txBody>
      </p:sp>
      <p:sp>
        <p:nvSpPr>
          <p:cNvPr id="12" name="流程图: 文档 11"/>
          <p:cNvSpPr/>
          <p:nvPr/>
        </p:nvSpPr>
        <p:spPr>
          <a:xfrm>
            <a:off x="3230088" y="1855825"/>
            <a:ext cx="2353150" cy="3013530"/>
          </a:xfrm>
          <a:prstGeom prst="flowChartDocumen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01</a:t>
            </a:r>
            <a:endParaRPr lang="zh-CN" altLang="en-US" sz="6000" b="1" dirty="0"/>
          </a:p>
        </p:txBody>
      </p:sp>
      <p:sp>
        <p:nvSpPr>
          <p:cNvPr id="7" name="流程图: 文档 6"/>
          <p:cNvSpPr/>
          <p:nvPr/>
        </p:nvSpPr>
        <p:spPr>
          <a:xfrm>
            <a:off x="3230088" y="1628775"/>
            <a:ext cx="2353150" cy="3013530"/>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a:bodyPr>
          <a:lstStyle/>
          <a:p>
            <a:pPr algn="ctr"/>
            <a:r>
              <a:rPr lang="en-US" altLang="zh-CN" sz="6000" b="1" dirty="0">
                <a:latin typeface="+mj-ea"/>
              </a:rPr>
              <a:t>01</a:t>
            </a:r>
            <a:endParaRPr lang="zh-CN" altLang="en-US" sz="6000" b="1" dirty="0"/>
          </a:p>
        </p:txBody>
      </p:sp>
      <p:sp>
        <p:nvSpPr>
          <p:cNvPr id="10" name="文本框 9"/>
          <p:cNvSpPr txBox="1"/>
          <p:nvPr/>
        </p:nvSpPr>
        <p:spPr>
          <a:xfrm>
            <a:off x="5735960" y="4005064"/>
            <a:ext cx="3481371" cy="417280"/>
          </a:xfrm>
          <a:prstGeom prst="rect">
            <a:avLst/>
          </a:prstGeom>
          <a:noFill/>
        </p:spPr>
        <p:txBody>
          <a:bodyPr wrap="square" lIns="0" rIns="0" rtlCol="0">
            <a:normAutofit/>
          </a:bodyPr>
          <a:lstStyle/>
          <a:p>
            <a:pPr>
              <a:lnSpc>
                <a:spcPct val="90000"/>
              </a:lnSpc>
              <a:spcBef>
                <a:spcPts val="1000"/>
              </a:spcBef>
            </a:pPr>
            <a:endParaRPr lang="en-US" altLang="zh-CN" sz="1600" b="1" dirty="0">
              <a:solidFill>
                <a:schemeClr val="accent4">
                  <a:lumMod val="50000"/>
                </a:schemeClr>
              </a:solidFill>
              <a:ea typeface="+mj-ea"/>
            </a:endParaRPr>
          </a:p>
        </p:txBody>
      </p:sp>
      <p:cxnSp>
        <p:nvCxnSpPr>
          <p:cNvPr id="6" name="直接连接符 5"/>
          <p:cNvCxnSpPr/>
          <p:nvPr/>
        </p:nvCxnSpPr>
        <p:spPr>
          <a:xfrm>
            <a:off x="5815014" y="3356992"/>
            <a:ext cx="3475020" cy="0"/>
          </a:xfrm>
          <a:prstGeom prst="line">
            <a:avLst/>
          </a:prstGeom>
          <a:ln w="38100">
            <a:gradFill flip="none" rotWithShape="1">
              <a:gsLst>
                <a:gs pos="0">
                  <a:schemeClr val="bg1">
                    <a:alpha val="64000"/>
                  </a:schemeClr>
                </a:gs>
                <a:gs pos="100000">
                  <a:schemeClr val="accent1">
                    <a:alpha val="81000"/>
                  </a:schemeClr>
                </a:gs>
                <a:gs pos="100000">
                  <a:schemeClr val="accent1">
                    <a:lumMod val="45000"/>
                    <a:lumOff val="55000"/>
                  </a:schemeClr>
                </a:gs>
                <a:gs pos="100000">
                  <a:schemeClr val="accent1">
                    <a:lumMod val="30000"/>
                    <a:lumOff val="70000"/>
                    <a:alpha val="10000"/>
                  </a:schemeClr>
                </a:gs>
              </a:gsLst>
              <a:lin ang="10800000" scaled="1"/>
              <a:tileRect/>
            </a:gra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24"/>
          <p:cNvSpPr>
            <a:spLocks noGrp="1"/>
          </p:cNvSpPr>
          <p:nvPr>
            <p:ph type="title"/>
          </p:nvPr>
        </p:nvSpPr>
        <p:spPr/>
        <p:txBody>
          <a:bodyPr/>
          <a:lstStyle/>
          <a:p>
            <a:r>
              <a:rPr lang="zh-CN" altLang="en-US" dirty="0"/>
              <a:t>学校简介</a:t>
            </a:r>
          </a:p>
        </p:txBody>
      </p:sp>
      <p:sp>
        <p:nvSpPr>
          <p:cNvPr id="3" name="日期占位符 2"/>
          <p:cNvSpPr>
            <a:spLocks noGrp="1"/>
          </p:cNvSpPr>
          <p:nvPr>
            <p:ph type="dt" sz="half" idx="21"/>
          </p:nvPr>
        </p:nvSpPr>
        <p:spPr>
          <a:prstGeom prst="rect">
            <a:avLst/>
          </a:prstGeom>
        </p:spPr>
        <p:txBody>
          <a:bodyPr/>
          <a:lstStyle/>
          <a:p>
            <a:fld id="{106D3532-F115-4E1D-BF33-5AFC4EA94397}" type="datetime2">
              <a:rPr lang="zh-CN" altLang="en-US" smtClean="0">
                <a:solidFill>
                  <a:schemeClr val="bg1"/>
                </a:solidFill>
              </a:rPr>
              <a:t>2022年2月23日</a:t>
            </a:fld>
            <a:endParaRPr lang="zh-CN" altLang="en-US" dirty="0">
              <a:solidFill>
                <a:schemeClr val="bg1"/>
              </a:solidFill>
            </a:endParaRPr>
          </a:p>
        </p:txBody>
      </p:sp>
      <p:sp>
        <p:nvSpPr>
          <p:cNvPr id="13" name="页脚占位符 12"/>
          <p:cNvSpPr>
            <a:spLocks noGrp="1"/>
          </p:cNvSpPr>
          <p:nvPr>
            <p:ph type="ftr" sz="quarter" idx="22"/>
          </p:nvPr>
        </p:nvSpPr>
        <p:spPr/>
        <p:txBody>
          <a:bodyPr/>
          <a:lstStyle/>
          <a:p>
            <a:r>
              <a:rPr lang="zh-CN" altLang="en-US">
                <a:solidFill>
                  <a:schemeClr val="bg1"/>
                </a:solidFill>
              </a:rPr>
              <a:t>生命科学学院</a:t>
            </a:r>
            <a:endParaRPr lang="zh-CN" altLang="en-US" dirty="0">
              <a:solidFill>
                <a:schemeClr val="bg1"/>
              </a:solidFill>
            </a:endParaRPr>
          </a:p>
        </p:txBody>
      </p:sp>
      <p:sp>
        <p:nvSpPr>
          <p:cNvPr id="4" name="灯片编号占位符 3"/>
          <p:cNvSpPr>
            <a:spLocks noGrp="1"/>
          </p:cNvSpPr>
          <p:nvPr>
            <p:ph type="sldNum" sz="quarter" idx="4294967295"/>
          </p:nvPr>
        </p:nvSpPr>
        <p:spPr>
          <a:xfrm>
            <a:off x="8061053" y="6558668"/>
            <a:ext cx="2743200" cy="256766"/>
          </a:xfrm>
          <a:prstGeom prst="rect">
            <a:avLst/>
          </a:prstGeom>
        </p:spPr>
        <p:txBody>
          <a:bodyPr/>
          <a:lstStyle/>
          <a:p>
            <a:fld id="{FAF6C398-E26E-452F-ACC8-B381F6B64646}" type="slidenum">
              <a:rPr lang="zh-CN" altLang="en-US" smtClean="0">
                <a:solidFill>
                  <a:schemeClr val="bg1"/>
                </a:solidFill>
              </a:rPr>
              <a:t>7</a:t>
            </a:fld>
            <a:endParaRPr lang="zh-CN" altLang="en-US">
              <a:solidFill>
                <a:schemeClr val="bg1"/>
              </a:solidFill>
            </a:endParaRPr>
          </a:p>
        </p:txBody>
      </p:sp>
      <p:sp>
        <p:nvSpPr>
          <p:cNvPr id="10" name="文本框 9"/>
          <p:cNvSpPr txBox="1"/>
          <p:nvPr/>
        </p:nvSpPr>
        <p:spPr>
          <a:xfrm>
            <a:off x="929867" y="1700808"/>
            <a:ext cx="10382146" cy="1754326"/>
          </a:xfrm>
          <a:prstGeom prst="rect">
            <a:avLst/>
          </a:prstGeom>
          <a:noFill/>
        </p:spPr>
        <p:txBody>
          <a:bodyPr wrap="square" rtlCol="0">
            <a:noAutofit/>
          </a:bodyPr>
          <a:lstStyle/>
          <a:p>
            <a:pPr algn="just">
              <a:lnSpc>
                <a:spcPct val="120000"/>
              </a:lnSpc>
            </a:pPr>
            <a:r>
              <a:rPr lang="zh-CN" altLang="en-US" dirty="0">
                <a:solidFill>
                  <a:schemeClr val="accent5"/>
                </a:solidFill>
                <a:latin typeface="+mn-ea"/>
              </a:rPr>
              <a:t>中南民族大学（</a:t>
            </a:r>
            <a:r>
              <a:rPr lang="en-US" altLang="zh-CN" dirty="0">
                <a:solidFill>
                  <a:schemeClr val="accent5"/>
                </a:solidFill>
                <a:latin typeface="+mn-ea"/>
              </a:rPr>
              <a:t>South-Central University for Nationalities</a:t>
            </a:r>
            <a:r>
              <a:rPr lang="zh-CN" altLang="en-US" dirty="0">
                <a:solidFill>
                  <a:schemeClr val="accent5"/>
                </a:solidFill>
                <a:latin typeface="+mn-ea"/>
              </a:rPr>
              <a:t>），简称中南民大</a:t>
            </a:r>
            <a:r>
              <a:rPr lang="en-US" altLang="zh-CN" dirty="0">
                <a:solidFill>
                  <a:schemeClr val="accent5"/>
                </a:solidFill>
                <a:latin typeface="+mn-ea"/>
              </a:rPr>
              <a:t>,</a:t>
            </a:r>
            <a:r>
              <a:rPr lang="zh-CN" altLang="en-US" dirty="0">
                <a:solidFill>
                  <a:schemeClr val="accent5"/>
                </a:solidFill>
                <a:latin typeface="+mn-ea"/>
              </a:rPr>
              <a:t>位于湖北省武汉市，是中华人民共和国国家民族事务委员会直属高校，为中国“少数民族骨干计划”资格高校、全国深化创新创业教育改革示范高校、中国高校行星科学联盟、湖北省“国内一流大学建设高校”，是中华人民共和国国家民族事务委员会、教育部、中国科学院、湖北省人民政府、武汉市人民政府五方共建高校。</a:t>
            </a:r>
          </a:p>
          <a:p>
            <a:endParaRPr lang="zh-CN" altLang="en-US" dirty="0">
              <a:solidFill>
                <a:schemeClr val="accent4">
                  <a:lumMod val="65000"/>
                </a:schemeClr>
              </a:solidFill>
              <a:latin typeface="+mj-ea"/>
              <a:ea typeface="+mj-ea"/>
            </a:endParaRPr>
          </a:p>
        </p:txBody>
      </p:sp>
      <p:sp>
        <p:nvSpPr>
          <p:cNvPr id="11" name="文本框 10"/>
          <p:cNvSpPr txBox="1"/>
          <p:nvPr/>
        </p:nvSpPr>
        <p:spPr>
          <a:xfrm>
            <a:off x="929867" y="3923764"/>
            <a:ext cx="4807975" cy="369332"/>
          </a:xfrm>
          <a:prstGeom prst="rect">
            <a:avLst/>
          </a:prstGeom>
          <a:noFill/>
        </p:spPr>
        <p:txBody>
          <a:bodyPr wrap="square" rtlCol="0">
            <a:spAutoFit/>
          </a:bodyPr>
          <a:lstStyle/>
          <a:p>
            <a:r>
              <a:rPr lang="zh-CN" altLang="en-US" b="1" dirty="0">
                <a:solidFill>
                  <a:schemeClr val="accent1"/>
                </a:solidFill>
              </a:rPr>
              <a:t>关键词：省部共建高校    国内一流大学</a:t>
            </a:r>
          </a:p>
        </p:txBody>
      </p:sp>
      <p:sp>
        <p:nvSpPr>
          <p:cNvPr id="12" name="任意多边形 11"/>
          <p:cNvSpPr>
            <a:spLocks noChangeAspect="1"/>
          </p:cNvSpPr>
          <p:nvPr/>
        </p:nvSpPr>
        <p:spPr>
          <a:xfrm>
            <a:off x="627986" y="944093"/>
            <a:ext cx="10936028" cy="4969814"/>
          </a:xfrm>
          <a:custGeom>
            <a:avLst/>
            <a:gdLst>
              <a:gd name="connsiteX0" fmla="*/ 182695 w 7802183"/>
              <a:gd name="connsiteY0" fmla="*/ 108906 h 3644900"/>
              <a:gd name="connsiteX1" fmla="*/ 182695 w 7802183"/>
              <a:gd name="connsiteY1" fmla="*/ 190499 h 3644900"/>
              <a:gd name="connsiteX2" fmla="*/ 97441 w 7802183"/>
              <a:gd name="connsiteY2" fmla="*/ 190499 h 3644900"/>
              <a:gd name="connsiteX3" fmla="*/ 97441 w 7802183"/>
              <a:gd name="connsiteY3" fmla="*/ 3441699 h 3644900"/>
              <a:gd name="connsiteX4" fmla="*/ 182695 w 7802183"/>
              <a:gd name="connsiteY4" fmla="*/ 3441699 h 3644900"/>
              <a:gd name="connsiteX5" fmla="*/ 182695 w 7802183"/>
              <a:gd name="connsiteY5" fmla="*/ 3530599 h 3644900"/>
              <a:gd name="connsiteX6" fmla="*/ 7619487 w 7802183"/>
              <a:gd name="connsiteY6" fmla="*/ 3530599 h 3644900"/>
              <a:gd name="connsiteX7" fmla="*/ 7619487 w 7802183"/>
              <a:gd name="connsiteY7" fmla="*/ 3441699 h 3644900"/>
              <a:gd name="connsiteX8" fmla="*/ 7704741 w 7802183"/>
              <a:gd name="connsiteY8" fmla="*/ 3441699 h 3644900"/>
              <a:gd name="connsiteX9" fmla="*/ 7704741 w 7802183"/>
              <a:gd name="connsiteY9" fmla="*/ 190499 h 3644900"/>
              <a:gd name="connsiteX10" fmla="*/ 7619487 w 7802183"/>
              <a:gd name="connsiteY10" fmla="*/ 190499 h 3644900"/>
              <a:gd name="connsiteX11" fmla="*/ 7619487 w 7802183"/>
              <a:gd name="connsiteY11" fmla="*/ 108906 h 3644900"/>
              <a:gd name="connsiteX12" fmla="*/ 87439 w 7802183"/>
              <a:gd name="connsiteY12" fmla="*/ 0 h 3644900"/>
              <a:gd name="connsiteX13" fmla="*/ 7714745 w 7802183"/>
              <a:gd name="connsiteY13" fmla="*/ 0 h 3644900"/>
              <a:gd name="connsiteX14" fmla="*/ 7714745 w 7802183"/>
              <a:gd name="connsiteY14" fmla="*/ 86916 h 3644900"/>
              <a:gd name="connsiteX15" fmla="*/ 7802183 w 7802183"/>
              <a:gd name="connsiteY15" fmla="*/ 86916 h 3644900"/>
              <a:gd name="connsiteX16" fmla="*/ 7802183 w 7802183"/>
              <a:gd name="connsiteY16" fmla="*/ 3550201 h 3644900"/>
              <a:gd name="connsiteX17" fmla="*/ 7714745 w 7802183"/>
              <a:gd name="connsiteY17" fmla="*/ 3550201 h 3644900"/>
              <a:gd name="connsiteX18" fmla="*/ 7714745 w 7802183"/>
              <a:gd name="connsiteY18" fmla="*/ 3644900 h 3644900"/>
              <a:gd name="connsiteX19" fmla="*/ 87439 w 7802183"/>
              <a:gd name="connsiteY19" fmla="*/ 3644900 h 3644900"/>
              <a:gd name="connsiteX20" fmla="*/ 87439 w 7802183"/>
              <a:gd name="connsiteY20" fmla="*/ 3550201 h 3644900"/>
              <a:gd name="connsiteX21" fmla="*/ 0 w 7802183"/>
              <a:gd name="connsiteY21" fmla="*/ 3550201 h 3644900"/>
              <a:gd name="connsiteX22" fmla="*/ 0 w 7802183"/>
              <a:gd name="connsiteY22" fmla="*/ 86916 h 3644900"/>
              <a:gd name="connsiteX23" fmla="*/ 87439 w 7802183"/>
              <a:gd name="connsiteY23" fmla="*/ 86916 h 364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02183" h="3644900">
                <a:moveTo>
                  <a:pt x="182695" y="108906"/>
                </a:moveTo>
                <a:lnTo>
                  <a:pt x="182695" y="190499"/>
                </a:lnTo>
                <a:lnTo>
                  <a:pt x="97441" y="190499"/>
                </a:lnTo>
                <a:lnTo>
                  <a:pt x="97441" y="3441699"/>
                </a:lnTo>
                <a:lnTo>
                  <a:pt x="182695" y="3441699"/>
                </a:lnTo>
                <a:lnTo>
                  <a:pt x="182695" y="3530599"/>
                </a:lnTo>
                <a:lnTo>
                  <a:pt x="7619487" y="3530599"/>
                </a:lnTo>
                <a:lnTo>
                  <a:pt x="7619487" y="3441699"/>
                </a:lnTo>
                <a:lnTo>
                  <a:pt x="7704741" y="3441699"/>
                </a:lnTo>
                <a:lnTo>
                  <a:pt x="7704741" y="190499"/>
                </a:lnTo>
                <a:lnTo>
                  <a:pt x="7619487" y="190499"/>
                </a:lnTo>
                <a:lnTo>
                  <a:pt x="7619487" y="108906"/>
                </a:lnTo>
                <a:close/>
                <a:moveTo>
                  <a:pt x="87439" y="0"/>
                </a:moveTo>
                <a:lnTo>
                  <a:pt x="7714745" y="0"/>
                </a:lnTo>
                <a:lnTo>
                  <a:pt x="7714745" y="86916"/>
                </a:lnTo>
                <a:lnTo>
                  <a:pt x="7802183" y="86916"/>
                </a:lnTo>
                <a:lnTo>
                  <a:pt x="7802183" y="3550201"/>
                </a:lnTo>
                <a:lnTo>
                  <a:pt x="7714745" y="3550201"/>
                </a:lnTo>
                <a:lnTo>
                  <a:pt x="7714745" y="3644900"/>
                </a:lnTo>
                <a:lnTo>
                  <a:pt x="87439" y="3644900"/>
                </a:lnTo>
                <a:lnTo>
                  <a:pt x="87439" y="3550201"/>
                </a:lnTo>
                <a:lnTo>
                  <a:pt x="0" y="3550201"/>
                </a:lnTo>
                <a:lnTo>
                  <a:pt x="0" y="86916"/>
                </a:lnTo>
                <a:lnTo>
                  <a:pt x="87439" y="86916"/>
                </a:ln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45720" rIns="324000" bIns="45720" numCol="1" spcCol="0" rtlCol="0" fromWordArt="0" anchor="ctr" anchorCtr="0" forceAA="0" compatLnSpc="1">
            <a:normAutofit/>
          </a:bodyPr>
          <a:lstStyle/>
          <a:p>
            <a:pPr algn="ctr"/>
            <a:endParaRPr lang="zh-CN" altLang="en-US"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p:nvPr>
        </p:nvSpPr>
        <p:spPr/>
        <p:txBody>
          <a:bodyPr/>
          <a:lstStyle/>
          <a:p>
            <a:r>
              <a:rPr lang="zh-CN" altLang="en-US" dirty="0"/>
              <a:t>学校简介</a:t>
            </a:r>
          </a:p>
        </p:txBody>
      </p:sp>
      <p:sp>
        <p:nvSpPr>
          <p:cNvPr id="3" name="日期占位符 2"/>
          <p:cNvSpPr>
            <a:spLocks noGrp="1"/>
          </p:cNvSpPr>
          <p:nvPr>
            <p:ph type="dt" sz="half" idx="21"/>
          </p:nvPr>
        </p:nvSpPr>
        <p:spPr/>
        <p:txBody>
          <a:bodyPr/>
          <a:lstStyle/>
          <a:p>
            <a:fld id="{8CC62BC2-970E-4427-A1E1-F3E762F19121}" type="datetime2">
              <a:rPr lang="zh-CN" altLang="en-US" smtClean="0">
                <a:solidFill>
                  <a:schemeClr val="bg1"/>
                </a:solidFill>
              </a:rPr>
              <a:t>2022年2月23日</a:t>
            </a:fld>
            <a:endParaRPr lang="zh-CN" altLang="en-US" dirty="0">
              <a:solidFill>
                <a:schemeClr val="bg1"/>
              </a:solidFill>
            </a:endParaRPr>
          </a:p>
        </p:txBody>
      </p:sp>
      <p:sp>
        <p:nvSpPr>
          <p:cNvPr id="4" name="页脚占位符 3"/>
          <p:cNvSpPr>
            <a:spLocks noGrp="1"/>
          </p:cNvSpPr>
          <p:nvPr>
            <p:ph type="ftr" sz="quarter" idx="22"/>
          </p:nvPr>
        </p:nvSpPr>
        <p:spPr/>
        <p:txBody>
          <a:bodyPr/>
          <a:lstStyle/>
          <a:p>
            <a:r>
              <a:rPr lang="zh-CN" altLang="en-US">
                <a:solidFill>
                  <a:schemeClr val="bg1"/>
                </a:solidFill>
              </a:rPr>
              <a:t>生命科学学院</a:t>
            </a:r>
            <a:endParaRPr lang="zh-CN" altLang="en-US" dirty="0">
              <a:solidFill>
                <a:schemeClr val="bg1"/>
              </a:solidFill>
            </a:endParaRPr>
          </a:p>
        </p:txBody>
      </p:sp>
      <p:sp>
        <p:nvSpPr>
          <p:cNvPr id="5" name="灯片编号占位符 4"/>
          <p:cNvSpPr>
            <a:spLocks noGrp="1"/>
          </p:cNvSpPr>
          <p:nvPr>
            <p:ph type="sldNum" sz="quarter" idx="4294967295"/>
          </p:nvPr>
        </p:nvSpPr>
        <p:spPr>
          <a:xfrm>
            <a:off x="8061053" y="6558668"/>
            <a:ext cx="2743200" cy="256766"/>
          </a:xfrm>
          <a:prstGeom prst="rect">
            <a:avLst/>
          </a:prstGeom>
        </p:spPr>
        <p:txBody>
          <a:bodyPr/>
          <a:lstStyle/>
          <a:p>
            <a:fld id="{151016D6-B0F3-4320-811A-77572F5BA10E}" type="slidenum">
              <a:rPr lang="zh-CN" altLang="en-US" smtClean="0">
                <a:solidFill>
                  <a:schemeClr val="bg1"/>
                </a:solidFill>
              </a:rPr>
              <a:t>8</a:t>
            </a:fld>
            <a:endParaRPr lang="zh-CN" altLang="en-US" dirty="0">
              <a:solidFill>
                <a:schemeClr val="bg1"/>
              </a:solidFill>
            </a:endParaRPr>
          </a:p>
        </p:txBody>
      </p:sp>
      <p:sp>
        <p:nvSpPr>
          <p:cNvPr id="7" name="文本框 6"/>
          <p:cNvSpPr txBox="1"/>
          <p:nvPr/>
        </p:nvSpPr>
        <p:spPr>
          <a:xfrm>
            <a:off x="550863" y="1727190"/>
            <a:ext cx="11090276" cy="2493898"/>
          </a:xfrm>
          <a:prstGeom prst="rect">
            <a:avLst/>
          </a:prstGeom>
          <a:noFill/>
        </p:spPr>
        <p:txBody>
          <a:bodyPr wrap="square" lIns="0" rIns="0" rtlCol="0">
            <a:noAutofit/>
          </a:bodyPr>
          <a:lstStyle/>
          <a:p>
            <a:pPr algn="just">
              <a:lnSpc>
                <a:spcPct val="120000"/>
              </a:lnSpc>
            </a:pPr>
            <a:r>
              <a:rPr lang="zh-CN" altLang="en-US" dirty="0">
                <a:solidFill>
                  <a:schemeClr val="accent5"/>
                </a:solidFill>
                <a:latin typeface="+mn-ea"/>
              </a:rPr>
              <a:t>学校占地</a:t>
            </a:r>
            <a:r>
              <a:rPr lang="en-US" altLang="zh-CN" dirty="0">
                <a:solidFill>
                  <a:schemeClr val="accent5"/>
                </a:solidFill>
                <a:latin typeface="+mn-ea"/>
              </a:rPr>
              <a:t>1550</a:t>
            </a:r>
            <a:r>
              <a:rPr lang="zh-CN" altLang="en-US" dirty="0">
                <a:solidFill>
                  <a:schemeClr val="accent5"/>
                </a:solidFill>
                <a:latin typeface="+mn-ea"/>
              </a:rPr>
              <a:t>余亩，校舍面积</a:t>
            </a:r>
            <a:r>
              <a:rPr lang="en-US" altLang="zh-CN" dirty="0">
                <a:solidFill>
                  <a:schemeClr val="accent5"/>
                </a:solidFill>
                <a:latin typeface="+mn-ea"/>
              </a:rPr>
              <a:t>100</a:t>
            </a:r>
            <a:r>
              <a:rPr lang="zh-CN" altLang="en-US" dirty="0">
                <a:solidFill>
                  <a:schemeClr val="accent5"/>
                </a:solidFill>
                <a:latin typeface="+mn-ea"/>
              </a:rPr>
              <a:t>万余平米。校园内绿树成荫、花香四季，具有浓郁民族特色的现代建筑鳞次栉比，湖光山色与人文景观交相辉映，构成了教学、科研和生活的优美环境。</a:t>
            </a:r>
            <a:endParaRPr lang="en-US" altLang="zh-CN" dirty="0">
              <a:solidFill>
                <a:schemeClr val="accent5"/>
              </a:solidFill>
              <a:latin typeface="+mn-ea"/>
            </a:endParaRPr>
          </a:p>
          <a:p>
            <a:pPr algn="just">
              <a:lnSpc>
                <a:spcPct val="120000"/>
              </a:lnSpc>
            </a:pPr>
            <a:endParaRPr lang="en-US" altLang="zh-CN" dirty="0">
              <a:solidFill>
                <a:schemeClr val="accent5"/>
              </a:solidFill>
              <a:latin typeface="+mn-ea"/>
            </a:endParaRPr>
          </a:p>
          <a:p>
            <a:pPr algn="just">
              <a:lnSpc>
                <a:spcPct val="120000"/>
              </a:lnSpc>
            </a:pPr>
            <a:r>
              <a:rPr lang="zh-CN" altLang="en-US" dirty="0">
                <a:solidFill>
                  <a:schemeClr val="accent5"/>
                </a:solidFill>
                <a:latin typeface="+mn-ea"/>
              </a:rPr>
              <a:t>学校现有</a:t>
            </a:r>
            <a:r>
              <a:rPr lang="en-US" altLang="zh-CN" dirty="0">
                <a:solidFill>
                  <a:schemeClr val="accent5"/>
                </a:solidFill>
                <a:latin typeface="+mn-ea"/>
              </a:rPr>
              <a:t>56</a:t>
            </a:r>
            <a:r>
              <a:rPr lang="zh-CN" altLang="en-US" dirty="0">
                <a:solidFill>
                  <a:schemeClr val="accent5"/>
                </a:solidFill>
                <a:latin typeface="+mn-ea"/>
              </a:rPr>
              <a:t>个民族的全日制博士、硕士、本科、预科等各类学生</a:t>
            </a:r>
            <a:r>
              <a:rPr lang="en-US" altLang="zh-CN" dirty="0">
                <a:solidFill>
                  <a:schemeClr val="accent5"/>
                </a:solidFill>
                <a:latin typeface="+mn-ea"/>
              </a:rPr>
              <a:t>29000</a:t>
            </a:r>
            <a:r>
              <a:rPr lang="zh-CN" altLang="en-US" dirty="0">
                <a:solidFill>
                  <a:schemeClr val="accent5"/>
                </a:solidFill>
                <a:latin typeface="+mn-ea"/>
              </a:rPr>
              <a:t>余人。学校现有</a:t>
            </a:r>
            <a:r>
              <a:rPr lang="en-US" altLang="zh-CN" dirty="0">
                <a:solidFill>
                  <a:schemeClr val="accent5"/>
                </a:solidFill>
                <a:latin typeface="+mn-ea"/>
              </a:rPr>
              <a:t>4</a:t>
            </a:r>
            <a:r>
              <a:rPr lang="zh-CN" altLang="en-US" dirty="0">
                <a:solidFill>
                  <a:schemeClr val="accent5"/>
                </a:solidFill>
                <a:latin typeface="+mn-ea"/>
              </a:rPr>
              <a:t>个一级学科博士点，</a:t>
            </a:r>
            <a:r>
              <a:rPr lang="en-US" altLang="zh-CN" dirty="0">
                <a:solidFill>
                  <a:schemeClr val="accent5"/>
                </a:solidFill>
                <a:latin typeface="+mn-ea"/>
              </a:rPr>
              <a:t>25</a:t>
            </a:r>
            <a:r>
              <a:rPr lang="zh-CN" altLang="en-US" dirty="0">
                <a:solidFill>
                  <a:schemeClr val="accent5"/>
                </a:solidFill>
                <a:latin typeface="+mn-ea"/>
              </a:rPr>
              <a:t>个学术型一级学科硕士点，</a:t>
            </a:r>
            <a:r>
              <a:rPr lang="en-US" altLang="zh-CN" dirty="0">
                <a:solidFill>
                  <a:schemeClr val="accent5"/>
                </a:solidFill>
                <a:latin typeface="+mn-ea"/>
              </a:rPr>
              <a:t>20</a:t>
            </a:r>
            <a:r>
              <a:rPr lang="zh-CN" altLang="en-US" dirty="0">
                <a:solidFill>
                  <a:schemeClr val="accent5"/>
                </a:solidFill>
                <a:latin typeface="+mn-ea"/>
              </a:rPr>
              <a:t>个专业型硕士点。现有本科招生专业</a:t>
            </a:r>
            <a:r>
              <a:rPr lang="en-US" altLang="zh-CN" dirty="0">
                <a:solidFill>
                  <a:schemeClr val="accent5"/>
                </a:solidFill>
                <a:latin typeface="+mn-ea"/>
              </a:rPr>
              <a:t>82</a:t>
            </a:r>
            <a:r>
              <a:rPr lang="zh-CN" altLang="en-US" dirty="0">
                <a:solidFill>
                  <a:schemeClr val="accent5"/>
                </a:solidFill>
                <a:latin typeface="+mn-ea"/>
              </a:rPr>
              <a:t>个</a:t>
            </a:r>
            <a:r>
              <a:rPr lang="en-US" altLang="zh-CN" dirty="0">
                <a:solidFill>
                  <a:schemeClr val="accent5"/>
                </a:solidFill>
                <a:latin typeface="+mn-ea"/>
              </a:rPr>
              <a:t>,</a:t>
            </a:r>
            <a:r>
              <a:rPr lang="zh-CN" altLang="en-US" dirty="0">
                <a:solidFill>
                  <a:schemeClr val="accent5"/>
                </a:solidFill>
                <a:latin typeface="+mn-ea"/>
              </a:rPr>
              <a:t>涵盖</a:t>
            </a:r>
            <a:r>
              <a:rPr lang="en-US" altLang="zh-CN" dirty="0">
                <a:solidFill>
                  <a:schemeClr val="accent5"/>
                </a:solidFill>
                <a:latin typeface="+mn-ea"/>
              </a:rPr>
              <a:t>10</a:t>
            </a:r>
            <a:r>
              <a:rPr lang="zh-CN" altLang="en-US" dirty="0">
                <a:solidFill>
                  <a:schemeClr val="accent5"/>
                </a:solidFill>
                <a:latin typeface="+mn-ea"/>
              </a:rPr>
              <a:t>大学科门类，获批一流本科专业建设点</a:t>
            </a:r>
            <a:r>
              <a:rPr lang="en-US" altLang="zh-CN" dirty="0">
                <a:solidFill>
                  <a:schemeClr val="accent5"/>
                </a:solidFill>
                <a:latin typeface="+mn-ea"/>
              </a:rPr>
              <a:t>34</a:t>
            </a:r>
            <a:r>
              <a:rPr lang="zh-CN" altLang="en-US" dirty="0">
                <a:solidFill>
                  <a:schemeClr val="accent5"/>
                </a:solidFill>
                <a:latin typeface="+mn-ea"/>
              </a:rPr>
              <a:t>个（国家级</a:t>
            </a:r>
            <a:r>
              <a:rPr lang="en-US" altLang="zh-CN" dirty="0">
                <a:solidFill>
                  <a:schemeClr val="accent5"/>
                </a:solidFill>
                <a:latin typeface="+mn-ea"/>
              </a:rPr>
              <a:t>14</a:t>
            </a:r>
            <a:r>
              <a:rPr lang="zh-CN" altLang="en-US" dirty="0">
                <a:solidFill>
                  <a:schemeClr val="accent5"/>
                </a:solidFill>
                <a:latin typeface="+mn-ea"/>
              </a:rPr>
              <a:t>个），环境工程专业通过工程教育专业认证，获得国家级“新工科”项目</a:t>
            </a:r>
            <a:r>
              <a:rPr lang="en-US" altLang="zh-CN" dirty="0">
                <a:solidFill>
                  <a:schemeClr val="accent5"/>
                </a:solidFill>
                <a:latin typeface="+mn-ea"/>
              </a:rPr>
              <a:t>4</a:t>
            </a:r>
            <a:r>
              <a:rPr lang="zh-CN" altLang="en-US" dirty="0">
                <a:solidFill>
                  <a:schemeClr val="accent5"/>
                </a:solidFill>
                <a:latin typeface="+mn-ea"/>
              </a:rPr>
              <a:t>项、“新农科”项目</a:t>
            </a:r>
            <a:r>
              <a:rPr lang="en-US" altLang="zh-CN" dirty="0">
                <a:solidFill>
                  <a:schemeClr val="accent5"/>
                </a:solidFill>
                <a:latin typeface="+mn-ea"/>
              </a:rPr>
              <a:t>5</a:t>
            </a:r>
            <a:r>
              <a:rPr lang="zh-CN" altLang="en-US" dirty="0">
                <a:solidFill>
                  <a:schemeClr val="accent5"/>
                </a:solidFill>
                <a:latin typeface="+mn-ea"/>
              </a:rPr>
              <a:t>项、“新文科”项目</a:t>
            </a:r>
            <a:r>
              <a:rPr lang="en-US" altLang="zh-CN" dirty="0">
                <a:solidFill>
                  <a:schemeClr val="accent5"/>
                </a:solidFill>
                <a:latin typeface="+mn-ea"/>
              </a:rPr>
              <a:t>4</a:t>
            </a:r>
            <a:r>
              <a:rPr lang="zh-CN" altLang="en-US" dirty="0">
                <a:solidFill>
                  <a:schemeClr val="accent5"/>
                </a:solidFill>
                <a:latin typeface="+mn-ea"/>
              </a:rPr>
              <a:t>项，获批国家级一流本科课程</a:t>
            </a:r>
            <a:r>
              <a:rPr lang="en-US" altLang="zh-CN" dirty="0">
                <a:solidFill>
                  <a:schemeClr val="accent5"/>
                </a:solidFill>
                <a:latin typeface="+mn-ea"/>
              </a:rPr>
              <a:t>9</a:t>
            </a:r>
            <a:r>
              <a:rPr lang="zh-CN" altLang="en-US" dirty="0">
                <a:solidFill>
                  <a:schemeClr val="accent5"/>
                </a:solidFill>
                <a:latin typeface="+mn-ea"/>
              </a:rPr>
              <a:t>门、教育部课程思政示范项目</a:t>
            </a:r>
            <a:r>
              <a:rPr lang="en-US" altLang="zh-CN" dirty="0">
                <a:solidFill>
                  <a:schemeClr val="accent5"/>
                </a:solidFill>
                <a:latin typeface="+mn-ea"/>
              </a:rPr>
              <a:t>2</a:t>
            </a:r>
            <a:r>
              <a:rPr lang="zh-CN" altLang="en-US" dirty="0">
                <a:solidFill>
                  <a:schemeClr val="accent5"/>
                </a:solidFill>
                <a:latin typeface="+mn-ea"/>
              </a:rPr>
              <a:t>项。</a:t>
            </a:r>
            <a:endParaRPr lang="en-US" altLang="zh-CN" dirty="0">
              <a:solidFill>
                <a:schemeClr val="accent5"/>
              </a:solidFill>
              <a:latin typeface="+mn-ea"/>
            </a:endParaRPr>
          </a:p>
          <a:p>
            <a:pPr algn="just">
              <a:lnSpc>
                <a:spcPct val="120000"/>
              </a:lnSpc>
            </a:pPr>
            <a:endParaRPr lang="en-US" altLang="zh-CN" dirty="0">
              <a:solidFill>
                <a:schemeClr val="accent5"/>
              </a:solidFill>
              <a:latin typeface="+mn-ea"/>
              <a:ea typeface="+mj-ea"/>
            </a:endParaRPr>
          </a:p>
          <a:p>
            <a:pPr algn="just">
              <a:lnSpc>
                <a:spcPct val="120000"/>
              </a:lnSpc>
            </a:pPr>
            <a:endParaRPr lang="zh-CN" altLang="en-US" dirty="0">
              <a:solidFill>
                <a:schemeClr val="accent4">
                  <a:lumMod val="65000"/>
                </a:schemeClr>
              </a:solidFill>
              <a:latin typeface="+mj-ea"/>
              <a:ea typeface="+mj-ea"/>
            </a:endParaRPr>
          </a:p>
        </p:txBody>
      </p:sp>
      <p:pic>
        <p:nvPicPr>
          <p:cNvPr id="9" name="图片 8"/>
          <p:cNvPicPr>
            <a:picLocks noChangeAspect="1"/>
          </p:cNvPicPr>
          <p:nvPr/>
        </p:nvPicPr>
        <p:blipFill rotWithShape="1">
          <a:blip r:embed="rId2"/>
          <a:srcRect l="48968" t="23911" r="31329" b="57467"/>
          <a:stretch>
            <a:fillRect/>
          </a:stretch>
        </p:blipFill>
        <p:spPr>
          <a:xfrm>
            <a:off x="507628" y="1052736"/>
            <a:ext cx="619820" cy="536972"/>
          </a:xfrm>
          <a:prstGeom prst="rect">
            <a:avLst/>
          </a:prstGeom>
        </p:spPr>
      </p:pic>
      <p:pic>
        <p:nvPicPr>
          <p:cNvPr id="10" name="图片 9"/>
          <p:cNvPicPr>
            <a:picLocks noChangeAspect="1"/>
          </p:cNvPicPr>
          <p:nvPr/>
        </p:nvPicPr>
        <p:blipFill rotWithShape="1">
          <a:blip r:embed="rId2"/>
          <a:srcRect l="48968" t="23911" r="31329" b="57467"/>
          <a:stretch>
            <a:fillRect/>
          </a:stretch>
        </p:blipFill>
        <p:spPr>
          <a:xfrm rot="10800000">
            <a:off x="11092804" y="4459491"/>
            <a:ext cx="619820" cy="53697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t>进入新时代，启航新征程</a:t>
            </a:r>
          </a:p>
        </p:txBody>
      </p:sp>
      <p:sp>
        <p:nvSpPr>
          <p:cNvPr id="8" name="文本占位符 7"/>
          <p:cNvSpPr>
            <a:spLocks noGrp="1"/>
          </p:cNvSpPr>
          <p:nvPr>
            <p:ph type="body" sz="quarter" idx="24"/>
          </p:nvPr>
        </p:nvSpPr>
        <p:spPr>
          <a:xfrm>
            <a:off x="407369" y="1556792"/>
            <a:ext cx="11341719" cy="1728192"/>
          </a:xfrm>
        </p:spPr>
        <p:txBody>
          <a:bodyPr lIns="90000" rIns="90000">
            <a:noAutofit/>
          </a:bodyPr>
          <a:lstStyle/>
          <a:p>
            <a:pPr algn="just"/>
            <a:r>
              <a:rPr lang="zh-CN" altLang="en-US" sz="1800" b="0" dirty="0">
                <a:solidFill>
                  <a:schemeClr val="accent5"/>
                </a:solidFill>
                <a:latin typeface="+mn-ea"/>
              </a:rPr>
              <a:t>学校将加强和改进民族工作的重要思想、关于教育的重要论述，把握新发展阶段，贯彻新发展理念，着眼国家战略需求，服务地方经济社会发展，以铸牢中华民族共同体意识为主线，以立德树人为根本任务，围绕“四个服务”办学要求，大力实施“质量立校、学科兴校、人才强校、特色荣校”战略，努力建设国内一流、人民满意的现代化高水平大学，培养德智体美劳全面发展的社会主义建设者和接班人。</a:t>
            </a:r>
          </a:p>
        </p:txBody>
      </p:sp>
      <p:pic>
        <p:nvPicPr>
          <p:cNvPr id="21" name="图片占位符 20"/>
          <p:cNvPicPr>
            <a:picLocks noGrp="1" noChangeAspect="1"/>
          </p:cNvPicPr>
          <p:nvPr>
            <p:ph type="pic" sz="quarter" idx="29"/>
          </p:nvPr>
        </p:nvPicPr>
        <p:blipFill>
          <a:blip r:embed="rId2">
            <a:extLst>
              <a:ext uri="{28A0092B-C50C-407E-A947-70E740481C1C}">
                <a14:useLocalDpi xmlns:a14="http://schemas.microsoft.com/office/drawing/2010/main" val="0"/>
              </a:ext>
            </a:extLst>
          </a:blip>
          <a:srcRect l="13223" r="13223"/>
          <a:stretch>
            <a:fillRect/>
          </a:stretch>
        </p:blipFill>
        <p:spPr/>
      </p:pic>
      <p:pic>
        <p:nvPicPr>
          <p:cNvPr id="22" name="图片占位符 21"/>
          <p:cNvPicPr>
            <a:picLocks noGrp="1" noChangeAspect="1"/>
          </p:cNvPicPr>
          <p:nvPr>
            <p:ph type="pic" sz="quarter" idx="30"/>
          </p:nvPr>
        </p:nvPicPr>
        <p:blipFill>
          <a:blip r:embed="rId3">
            <a:extLst>
              <a:ext uri="{28A0092B-C50C-407E-A947-70E740481C1C}">
                <a14:useLocalDpi xmlns:a14="http://schemas.microsoft.com/office/drawing/2010/main" val="0"/>
              </a:ext>
            </a:extLst>
          </a:blip>
          <a:srcRect l="13002" r="13002"/>
          <a:stretch>
            <a:fillRect/>
          </a:stretch>
        </p:blipFill>
        <p:spPr/>
      </p:pic>
      <p:pic>
        <p:nvPicPr>
          <p:cNvPr id="28" name="图片占位符 27"/>
          <p:cNvPicPr>
            <a:picLocks noGrp="1" noChangeAspect="1"/>
          </p:cNvPicPr>
          <p:nvPr>
            <p:ph type="pic" sz="quarter" idx="31"/>
          </p:nvPr>
        </p:nvPicPr>
        <p:blipFill>
          <a:blip r:embed="rId4" cstate="print">
            <a:extLst>
              <a:ext uri="{28A0092B-C50C-407E-A947-70E740481C1C}">
                <a14:useLocalDpi xmlns:a14="http://schemas.microsoft.com/office/drawing/2010/main" val="0"/>
              </a:ext>
            </a:extLst>
          </a:blip>
          <a:srcRect l="8567" r="8567"/>
          <a:stretch>
            <a:fillRect/>
          </a:stretch>
        </p:blipFill>
        <p:spPr/>
      </p:pic>
      <p:sp>
        <p:nvSpPr>
          <p:cNvPr id="35" name="日期占位符 34"/>
          <p:cNvSpPr>
            <a:spLocks noGrp="1"/>
          </p:cNvSpPr>
          <p:nvPr>
            <p:ph type="dt" sz="half" idx="21"/>
          </p:nvPr>
        </p:nvSpPr>
        <p:spPr/>
        <p:txBody>
          <a:bodyPr/>
          <a:lstStyle/>
          <a:p>
            <a:fld id="{377FADAC-7DB2-46BB-971E-17203AF7308A}" type="datetime2">
              <a:rPr lang="zh-CN" altLang="en-US" smtClean="0">
                <a:solidFill>
                  <a:schemeClr val="bg1"/>
                </a:solidFill>
              </a:rPr>
              <a:t>2022年2月23日</a:t>
            </a:fld>
            <a:endParaRPr lang="zh-CN" altLang="en-US" dirty="0">
              <a:solidFill>
                <a:schemeClr val="bg1"/>
              </a:solidFill>
            </a:endParaRPr>
          </a:p>
        </p:txBody>
      </p:sp>
      <p:sp>
        <p:nvSpPr>
          <p:cNvPr id="36" name="页脚占位符 35"/>
          <p:cNvSpPr>
            <a:spLocks noGrp="1"/>
          </p:cNvSpPr>
          <p:nvPr>
            <p:ph type="ftr" sz="quarter" idx="22"/>
          </p:nvPr>
        </p:nvSpPr>
        <p:spPr/>
        <p:txBody>
          <a:bodyPr/>
          <a:lstStyle/>
          <a:p>
            <a:r>
              <a:rPr lang="zh-CN" altLang="en-US">
                <a:solidFill>
                  <a:schemeClr val="bg1"/>
                </a:solidFill>
              </a:rPr>
              <a:t>生命科学学院</a:t>
            </a:r>
            <a:endParaRPr lang="zh-CN" altLang="en-US" dirty="0">
              <a:solidFill>
                <a:schemeClr val="bg1"/>
              </a:solidFill>
            </a:endParaRPr>
          </a:p>
        </p:txBody>
      </p:sp>
      <p:sp>
        <p:nvSpPr>
          <p:cNvPr id="37" name="灯片编号占位符 36"/>
          <p:cNvSpPr>
            <a:spLocks noGrp="1"/>
          </p:cNvSpPr>
          <p:nvPr>
            <p:ph type="sldNum" sz="quarter" idx="4294967295"/>
          </p:nvPr>
        </p:nvSpPr>
        <p:spPr>
          <a:xfrm>
            <a:off x="8061053" y="6558668"/>
            <a:ext cx="2743200" cy="256766"/>
          </a:xfrm>
          <a:prstGeom prst="rect">
            <a:avLst/>
          </a:prstGeom>
        </p:spPr>
        <p:txBody>
          <a:bodyPr/>
          <a:lstStyle/>
          <a:p>
            <a:fld id="{BA7824B6-7122-49CC-BF16-1C1DFDBE2AE6}" type="slidenum">
              <a:rPr lang="zh-CN" altLang="en-US" smtClean="0">
                <a:solidFill>
                  <a:schemeClr val="bg1"/>
                </a:solidFill>
              </a:rPr>
              <a:t>9</a:t>
            </a:fld>
            <a:endParaRPr lang="zh-CN" altLang="en-US" dirty="0">
              <a:solidFill>
                <a:schemeClr val="bg1"/>
              </a:solidFill>
            </a:endParaRPr>
          </a:p>
        </p:txBody>
      </p:sp>
      <p:pic>
        <p:nvPicPr>
          <p:cNvPr id="3" name="图片占位符 2"/>
          <p:cNvPicPr>
            <a:picLocks noGrp="1" noChangeAspect="1"/>
          </p:cNvPicPr>
          <p:nvPr>
            <p:ph type="pic" sz="quarter" idx="32"/>
          </p:nvPr>
        </p:nvPicPr>
        <p:blipFill>
          <a:blip r:embed="rId5" cstate="print">
            <a:extLst>
              <a:ext uri="{28A0092B-C50C-407E-A947-70E740481C1C}">
                <a14:useLocalDpi xmlns:a14="http://schemas.microsoft.com/office/drawing/2010/main" val="0"/>
              </a:ext>
            </a:extLst>
          </a:blip>
          <a:srcRect l="16868" r="16868"/>
          <a:stretch>
            <a:fillRect/>
          </a:stretch>
        </p:blip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窄&quot;,&quot;HeaderHeight&quot;:10.0,&quot;FooterHeight&quot;:5.0,&quot;SideMargin&quot;:2.5,&quot;TopMargin&quot;:0.0,&quot;BottomMargin&quot;:0.0,&quot;IntervalMargin&quot;:1.0,&quot;SettingType&quot;:&quot;System&quot;}"/>
</p:tagLst>
</file>

<file path=ppt/theme/theme1.xml><?xml version="1.0" encoding="utf-8"?>
<a:theme xmlns:a="http://schemas.openxmlformats.org/drawingml/2006/main" name="Office 主题​​">
  <a:themeElements>
    <a:clrScheme name="自定义 10">
      <a:dk1>
        <a:sysClr val="windowText" lastClr="000000"/>
      </a:dk1>
      <a:lt1>
        <a:sysClr val="window" lastClr="FFFFFF"/>
      </a:lt1>
      <a:dk2>
        <a:srgbClr val="44546A"/>
      </a:dk2>
      <a:lt2>
        <a:srgbClr val="E7E6E6"/>
      </a:lt2>
      <a:accent1>
        <a:srgbClr val="0B8351"/>
      </a:accent1>
      <a:accent2>
        <a:srgbClr val="F84031"/>
      </a:accent2>
      <a:accent3>
        <a:srgbClr val="FBC95C"/>
      </a:accent3>
      <a:accent4>
        <a:srgbClr val="FFFFFF"/>
      </a:accent4>
      <a:accent5>
        <a:srgbClr val="000000"/>
      </a:accent5>
      <a:accent6>
        <a:srgbClr val="70AD47"/>
      </a:accent6>
      <a:hlink>
        <a:srgbClr val="0563C1"/>
      </a:hlink>
      <a:folHlink>
        <a:srgbClr val="954F72"/>
      </a:folHlink>
    </a:clrScheme>
    <a:fontScheme name="自定义 5">
      <a:majorFont>
        <a:latin typeface="Arial"/>
        <a:ea typeface="思源宋体 CN Heavy"/>
        <a:cs typeface=""/>
      </a:majorFont>
      <a:minorFont>
        <a:latin typeface="Arial"/>
        <a:ea typeface="思源宋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lnDef>
      <a:spPr>
        <a:ln w="19050">
          <a:gradFill flip="none" rotWithShape="1">
            <a:gsLst>
              <a:gs pos="0">
                <a:schemeClr val="accent1">
                  <a:lumMod val="5000"/>
                  <a:lumOff val="95000"/>
                </a:schemeClr>
              </a:gs>
              <a:gs pos="100000">
                <a:schemeClr val="accent1">
                  <a:alpha val="81000"/>
                </a:schemeClr>
              </a:gs>
              <a:gs pos="100000">
                <a:schemeClr val="accent1">
                  <a:lumMod val="45000"/>
                  <a:lumOff val="55000"/>
                </a:schemeClr>
              </a:gs>
              <a:gs pos="100000">
                <a:schemeClr val="accent1">
                  <a:lumMod val="30000"/>
                  <a:lumOff val="70000"/>
                </a:schemeClr>
              </a:gs>
            </a:gsLst>
            <a:lin ang="10800000" scaled="1"/>
            <a:tileRect/>
          </a:gradFill>
          <a:headEnd type="ova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596</TotalTime>
  <Words>2661</Words>
  <Application>Microsoft Office PowerPoint</Application>
  <PresentationFormat>宽屏</PresentationFormat>
  <Paragraphs>491</Paragraphs>
  <Slides>49</Slides>
  <Notes>33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49</vt:i4>
      </vt:variant>
    </vt:vector>
  </HeadingPairs>
  <TitlesOfParts>
    <vt:vector size="58" baseType="lpstr">
      <vt:lpstr>Helvetica Neue</vt:lpstr>
      <vt:lpstr>Microsoft YaHei Light</vt:lpstr>
      <vt:lpstr>等线</vt:lpstr>
      <vt:lpstr>思源宋体 CN Heavy</vt:lpstr>
      <vt:lpstr>思源宋体 CN Medium</vt:lpstr>
      <vt:lpstr>Microsoft YaHei</vt:lpstr>
      <vt:lpstr>Arial</vt:lpstr>
      <vt:lpstr>Wingdings</vt:lpstr>
      <vt:lpstr>Office 主题​​</vt:lpstr>
      <vt:lpstr>中南民族大学毕业答辩模板</vt:lpstr>
      <vt:lpstr>PowerPoint 演示文稿</vt:lpstr>
      <vt:lpstr>PowerPoint 演示文稿</vt:lpstr>
      <vt:lpstr>PowerPoint 演示文稿</vt:lpstr>
      <vt:lpstr>PowerPoint 演示文稿</vt:lpstr>
      <vt:lpstr>PowerPoint 演示文稿</vt:lpstr>
      <vt:lpstr>学校简介</vt:lpstr>
      <vt:lpstr>学校简介</vt:lpstr>
      <vt:lpstr>进入新时代，启航新征程</vt:lpstr>
      <vt:lpstr>校园建筑</vt:lpstr>
      <vt:lpstr>PowerPoint 演示文稿</vt:lpstr>
      <vt:lpstr>PowerPoint 演示文稿</vt:lpstr>
      <vt:lpstr>院系专业</vt:lpstr>
      <vt:lpstr>院系专业</vt:lpstr>
      <vt:lpstr>教学建设 </vt:lpstr>
      <vt:lpstr>PowerPoint 演示文稿</vt:lpstr>
      <vt:lpstr>PowerPoint 演示文稿</vt:lpstr>
      <vt:lpstr>学术研究</vt:lpstr>
      <vt:lpstr>学术研究</vt:lpstr>
      <vt:lpstr>实验流程</vt:lpstr>
      <vt:lpstr>3个论点页面</vt:lpstr>
      <vt:lpstr>马斯洛需求层次理论</vt:lpstr>
      <vt:lpstr>PowerPoint 演示文稿</vt:lpstr>
      <vt:lpstr>PowerPoint 演示文稿</vt:lpstr>
      <vt:lpstr>师资力量</vt:lpstr>
      <vt:lpstr>学位授权点</vt:lpstr>
      <vt:lpstr>学位授权点</vt:lpstr>
      <vt:lpstr>PowerPoint 演示文稿</vt:lpstr>
      <vt:lpstr>PowerPoint 演示文稿</vt:lpstr>
      <vt:lpstr>发展历史</vt:lpstr>
      <vt:lpstr>发展历程</vt:lpstr>
      <vt:lpstr>发展历程</vt:lpstr>
      <vt:lpstr>PowerPoint 演示文稿</vt:lpstr>
      <vt:lpstr>PowerPoint 演示文稿</vt:lpstr>
      <vt:lpstr>团队介绍</vt:lpstr>
      <vt:lpstr>团队介绍</vt:lpstr>
      <vt:lpstr>团队介绍</vt:lpstr>
      <vt:lpstr>合作伙伴</vt:lpstr>
      <vt:lpstr>合作伙伴</vt:lpstr>
      <vt:lpstr>PowerPoint 演示文稿</vt:lpstr>
      <vt:lpstr>PowerPoint 演示文稿</vt:lpstr>
      <vt:lpstr>感谢聆听！</vt:lpstr>
      <vt:lpstr>PowerPoint 演示文稿</vt:lpstr>
      <vt:lpstr>模板设计规范</vt:lpstr>
      <vt:lpstr>PowerPoint 演示文稿</vt:lpstr>
      <vt:lpstr>图片与LOGO素材来源</vt:lpstr>
      <vt:lpstr>图片与LOGO素材来源</vt:lpstr>
      <vt:lpstr>如何更改模板中的图片素材</vt:lpstr>
      <vt:lpstr>如何一键更改主题色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破坏大王</dc:creator>
  <cp:lastModifiedBy>liming</cp:lastModifiedBy>
  <cp:revision>1622</cp:revision>
  <dcterms:created xsi:type="dcterms:W3CDTF">2020-04-13T14:00:00Z</dcterms:created>
  <dcterms:modified xsi:type="dcterms:W3CDTF">2022-02-23T10:58:42Z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0870317FAAF64FE3BED422AF6584ADEC</vt:lpwstr>
  </property>
  <property fmtid="{D5CDD505-2E9C-101B-9397-08002B2CF9AE}" pid="3" name="KSOProductBuildVer">
    <vt:lpwstr>2052-11.1.0.11294</vt:lpwstr>
  </property>
</Properties>
</file>