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tags/tag9.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0.xml" ContentType="application/vnd.openxmlformats-officedocument.presentationml.tags+xml"/>
  <Override PartName="/ppt/notesSlides/notesSlide15.xml" ContentType="application/vnd.openxmlformats-officedocument.presentationml.notesSlide+xml"/>
  <Override PartName="/ppt/tags/tag11.xml" ContentType="application/vnd.openxmlformats-officedocument.presentationml.tags+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12.xml" ContentType="application/vnd.openxmlformats-officedocument.presentationml.tags+xml"/>
  <Override PartName="/ppt/notesSlides/notesSlide1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8.xml" ContentType="application/vnd.openxmlformats-officedocument.presentationml.notesSlide+xml"/>
  <Override PartName="/ppt/tags/tag13.xml" ContentType="application/vnd.openxmlformats-officedocument.presentationml.tags+xml"/>
  <Override PartName="/ppt/notesSlides/notesSlide19.xml" ContentType="application/vnd.openxmlformats-officedocument.presentationml.notesSlide+xml"/>
  <Override PartName="/ppt/tags/tag14.xml" ContentType="application/vnd.openxmlformats-officedocument.presentationml.tags+xml"/>
  <Override PartName="/ppt/notesSlides/notesSlide20.xml" ContentType="application/vnd.openxmlformats-officedocument.presentationml.notesSlide+xml"/>
  <Override PartName="/ppt/tags/tag15.xml" ContentType="application/vnd.openxmlformats-officedocument.presentationml.tags+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0" r:id="rId1"/>
  </p:sldMasterIdLst>
  <p:notesMasterIdLst>
    <p:notesMasterId r:id="rId24"/>
  </p:notesMasterIdLst>
  <p:sldIdLst>
    <p:sldId id="256" r:id="rId2"/>
    <p:sldId id="257" r:id="rId3"/>
    <p:sldId id="258" r:id="rId4"/>
    <p:sldId id="267" r:id="rId5"/>
    <p:sldId id="265" r:id="rId6"/>
    <p:sldId id="268" r:id="rId7"/>
    <p:sldId id="263" r:id="rId8"/>
    <p:sldId id="262" r:id="rId9"/>
    <p:sldId id="269" r:id="rId10"/>
    <p:sldId id="270" r:id="rId11"/>
    <p:sldId id="271" r:id="rId12"/>
    <p:sldId id="274" r:id="rId13"/>
    <p:sldId id="275" r:id="rId14"/>
    <p:sldId id="276" r:id="rId15"/>
    <p:sldId id="277" r:id="rId16"/>
    <p:sldId id="278" r:id="rId17"/>
    <p:sldId id="279" r:id="rId18"/>
    <p:sldId id="280" r:id="rId19"/>
    <p:sldId id="281" r:id="rId20"/>
    <p:sldId id="282" r:id="rId21"/>
    <p:sldId id="283" r:id="rId22"/>
    <p:sldId id="284" r:id="rId23"/>
  </p:sldIdLst>
  <p:sldSz cx="12192000" cy="6858000"/>
  <p:notesSz cx="6858000" cy="9144000"/>
  <p:embeddedFontLst>
    <p:embeddedFont>
      <p:font typeface="Calibri" panose="020F0502020204030204" pitchFamily="34" charset="0"/>
      <p:regular r:id="rId25"/>
      <p:bold r:id="rId26"/>
      <p:italic r:id="rId27"/>
      <p:boldItalic r:id="rId28"/>
    </p:embeddedFont>
    <p:embeddedFont>
      <p:font typeface="Calibri Light" panose="020F0302020204030204" pitchFamily="34" charset="0"/>
      <p:regular r:id="rId29"/>
      <p:italic r:id="rId30"/>
    </p:embeddedFont>
    <p:embeddedFont>
      <p:font typeface="思源黑体 CN Bold" panose="020B0800000000000000" pitchFamily="34" charset="-122"/>
      <p:bold r:id="rId31"/>
    </p:embeddedFont>
    <p:embeddedFont>
      <p:font typeface="思源黑体 CN Heavy" panose="020B0A00000000000000" pitchFamily="34" charset="-122"/>
      <p:bold r:id="rId32"/>
    </p:embeddedFont>
    <p:embeddedFont>
      <p:font typeface="思源黑体 CN Light" panose="020B0300000000000000" pitchFamily="34" charset="-122"/>
      <p:regular r:id="rId33"/>
    </p:embeddedFont>
    <p:embeddedFont>
      <p:font typeface="思源黑体 CN Medium" panose="020B0600000000000000" pitchFamily="34" charset="-122"/>
      <p:regular r:id="rId3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11" userDrawn="1">
          <p15:clr>
            <a:srgbClr val="A4A3A4"/>
          </p15:clr>
        </p15:guide>
        <p15:guide id="2" pos="3840" userDrawn="1">
          <p15:clr>
            <a:srgbClr val="A4A3A4"/>
          </p15:clr>
        </p15:guide>
        <p15:guide id="4" pos="7242" userDrawn="1">
          <p15:clr>
            <a:srgbClr val="A4A3A4"/>
          </p15:clr>
        </p15:guide>
        <p15:guide id="5" pos="438" userDrawn="1">
          <p15:clr>
            <a:srgbClr val="A4A3A4"/>
          </p15:clr>
        </p15:guide>
        <p15:guide id="6" orient="horz" pos="3339" userDrawn="1">
          <p15:clr>
            <a:srgbClr val="A4A3A4"/>
          </p15:clr>
        </p15:guide>
        <p15:guide id="7" orient="horz" pos="36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1B066"/>
    <a:srgbClr val="629006"/>
    <a:srgbClr val="BDDD2C"/>
    <a:srgbClr val="D2E5B5"/>
    <a:srgbClr val="6BAA0B"/>
    <a:srgbClr val="5A773F"/>
    <a:srgbClr val="E3E1E2"/>
    <a:srgbClr val="81C609"/>
    <a:srgbClr val="B7DE34"/>
    <a:srgbClr val="D0CE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340" autoAdjust="0"/>
    <p:restoredTop sz="92554" autoAdjust="0"/>
  </p:normalViewPr>
  <p:slideViewPr>
    <p:cSldViewPr snapToGrid="0" showGuides="1">
      <p:cViewPr>
        <p:scale>
          <a:sx n="50" d="100"/>
          <a:sy n="50" d="100"/>
        </p:scale>
        <p:origin x="1476" y="282"/>
      </p:cViewPr>
      <p:guideLst>
        <p:guide orient="horz" pos="1911"/>
        <p:guide pos="3840"/>
        <p:guide pos="7242"/>
        <p:guide pos="438"/>
        <p:guide orient="horz" pos="3339"/>
        <p:guide orient="horz" pos="368"/>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ln>
              <a:noFill/>
            </a:ln>
          </c:spPr>
          <c:dPt>
            <c:idx val="0"/>
            <c:bubble3D val="0"/>
            <c:spPr>
              <a:solidFill>
                <a:schemeClr val="accent6"/>
              </a:solidFill>
              <a:ln w="19050">
                <a:noFill/>
              </a:ln>
              <a:effectLst/>
            </c:spPr>
            <c:extLst>
              <c:ext xmlns:c16="http://schemas.microsoft.com/office/drawing/2014/chart" uri="{C3380CC4-5D6E-409C-BE32-E72D297353CC}">
                <c16:uniqueId val="{00000001-BE9A-478A-9536-9231AA65CEB2}"/>
              </c:ext>
            </c:extLst>
          </c:dPt>
          <c:dPt>
            <c:idx val="1"/>
            <c:bubble3D val="0"/>
            <c:spPr>
              <a:solidFill>
                <a:schemeClr val="accent6">
                  <a:lumMod val="20000"/>
                  <a:lumOff val="80000"/>
                </a:schemeClr>
              </a:solidFill>
              <a:ln w="19050">
                <a:noFill/>
              </a:ln>
              <a:effectLst/>
            </c:spPr>
            <c:extLst>
              <c:ext xmlns:c16="http://schemas.microsoft.com/office/drawing/2014/chart" uri="{C3380CC4-5D6E-409C-BE32-E72D297353CC}">
                <c16:uniqueId val="{00000003-BE9A-478A-9536-9231AA65CEB2}"/>
              </c:ext>
            </c:extLst>
          </c:dPt>
          <c:cat>
            <c:strRef>
              <c:f>Sheet1!$A$2:$A$3</c:f>
              <c:strCache>
                <c:ptCount val="2"/>
                <c:pt idx="0">
                  <c:v>NO.1</c:v>
                </c:pt>
                <c:pt idx="1">
                  <c:v>NO.2</c:v>
                </c:pt>
              </c:strCache>
            </c:strRef>
          </c:cat>
          <c:val>
            <c:numRef>
              <c:f>Sheet1!$B$2:$B$3</c:f>
              <c:numCache>
                <c:formatCode>0.00%</c:formatCode>
                <c:ptCount val="2"/>
                <c:pt idx="0" formatCode="0%">
                  <c:v>0.76</c:v>
                </c:pt>
                <c:pt idx="1">
                  <c:v>0.24</c:v>
                </c:pt>
              </c:numCache>
            </c:numRef>
          </c:val>
          <c:extLst>
            <c:ext xmlns:c16="http://schemas.microsoft.com/office/drawing/2014/chart" uri="{C3380CC4-5D6E-409C-BE32-E72D297353CC}">
              <c16:uniqueId val="{00000004-BE9A-478A-9536-9231AA65CEB2}"/>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ln>
              <a:noFill/>
            </a:ln>
          </c:spPr>
          <c:dPt>
            <c:idx val="0"/>
            <c:bubble3D val="0"/>
            <c:spPr>
              <a:solidFill>
                <a:schemeClr val="accent6"/>
              </a:solidFill>
              <a:ln w="19050">
                <a:noFill/>
              </a:ln>
              <a:effectLst/>
            </c:spPr>
            <c:extLst>
              <c:ext xmlns:c16="http://schemas.microsoft.com/office/drawing/2014/chart" uri="{C3380CC4-5D6E-409C-BE32-E72D297353CC}">
                <c16:uniqueId val="{00000001-D28F-49F3-808D-216CFB079DEB}"/>
              </c:ext>
            </c:extLst>
          </c:dPt>
          <c:dPt>
            <c:idx val="1"/>
            <c:bubble3D val="0"/>
            <c:spPr>
              <a:solidFill>
                <a:schemeClr val="accent6">
                  <a:lumMod val="20000"/>
                  <a:lumOff val="80000"/>
                </a:schemeClr>
              </a:solidFill>
              <a:ln w="19050">
                <a:noFill/>
              </a:ln>
              <a:effectLst/>
            </c:spPr>
            <c:extLst>
              <c:ext xmlns:c16="http://schemas.microsoft.com/office/drawing/2014/chart" uri="{C3380CC4-5D6E-409C-BE32-E72D297353CC}">
                <c16:uniqueId val="{00000003-D28F-49F3-808D-216CFB079DEB}"/>
              </c:ext>
            </c:extLst>
          </c:dPt>
          <c:cat>
            <c:strRef>
              <c:f>Sheet1!$A$2:$A$3</c:f>
              <c:strCache>
                <c:ptCount val="2"/>
                <c:pt idx="0">
                  <c:v>NO.1</c:v>
                </c:pt>
                <c:pt idx="1">
                  <c:v>NO.2</c:v>
                </c:pt>
              </c:strCache>
            </c:strRef>
          </c:cat>
          <c:val>
            <c:numRef>
              <c:f>Sheet1!$B$2:$B$3</c:f>
              <c:numCache>
                <c:formatCode>0.00%</c:formatCode>
                <c:ptCount val="2"/>
                <c:pt idx="0" formatCode="0%">
                  <c:v>0.43</c:v>
                </c:pt>
                <c:pt idx="1">
                  <c:v>0.57000000000000006</c:v>
                </c:pt>
              </c:numCache>
            </c:numRef>
          </c:val>
          <c:extLst>
            <c:ext xmlns:c16="http://schemas.microsoft.com/office/drawing/2014/chart" uri="{C3380CC4-5D6E-409C-BE32-E72D297353CC}">
              <c16:uniqueId val="{00000004-D28F-49F3-808D-216CFB079DEB}"/>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ln>
              <a:noFill/>
            </a:ln>
          </c:spPr>
          <c:dPt>
            <c:idx val="0"/>
            <c:bubble3D val="0"/>
            <c:spPr>
              <a:solidFill>
                <a:schemeClr val="accent6"/>
              </a:solidFill>
              <a:ln w="19050">
                <a:noFill/>
              </a:ln>
              <a:effectLst/>
            </c:spPr>
            <c:extLst>
              <c:ext xmlns:c16="http://schemas.microsoft.com/office/drawing/2014/chart" uri="{C3380CC4-5D6E-409C-BE32-E72D297353CC}">
                <c16:uniqueId val="{00000001-5980-40C4-8C1F-4B7A273BA1FC}"/>
              </c:ext>
            </c:extLst>
          </c:dPt>
          <c:dPt>
            <c:idx val="1"/>
            <c:bubble3D val="0"/>
            <c:spPr>
              <a:solidFill>
                <a:schemeClr val="accent6">
                  <a:lumMod val="20000"/>
                  <a:lumOff val="80000"/>
                </a:schemeClr>
              </a:solidFill>
              <a:ln w="19050">
                <a:noFill/>
              </a:ln>
              <a:effectLst/>
            </c:spPr>
            <c:extLst>
              <c:ext xmlns:c16="http://schemas.microsoft.com/office/drawing/2014/chart" uri="{C3380CC4-5D6E-409C-BE32-E72D297353CC}">
                <c16:uniqueId val="{00000003-5980-40C4-8C1F-4B7A273BA1FC}"/>
              </c:ext>
            </c:extLst>
          </c:dPt>
          <c:cat>
            <c:strRef>
              <c:f>Sheet1!$A$2:$A$3</c:f>
              <c:strCache>
                <c:ptCount val="2"/>
                <c:pt idx="0">
                  <c:v>NO.1</c:v>
                </c:pt>
                <c:pt idx="1">
                  <c:v>NO.2</c:v>
                </c:pt>
              </c:strCache>
            </c:strRef>
          </c:cat>
          <c:val>
            <c:numRef>
              <c:f>Sheet1!$B$2:$B$3</c:f>
              <c:numCache>
                <c:formatCode>0.00%</c:formatCode>
                <c:ptCount val="2"/>
                <c:pt idx="0" formatCode="0%">
                  <c:v>0.76</c:v>
                </c:pt>
                <c:pt idx="1">
                  <c:v>0.24</c:v>
                </c:pt>
              </c:numCache>
            </c:numRef>
          </c:val>
          <c:extLst>
            <c:ext xmlns:c16="http://schemas.microsoft.com/office/drawing/2014/chart" uri="{C3380CC4-5D6E-409C-BE32-E72D297353CC}">
              <c16:uniqueId val="{00000004-5980-40C4-8C1F-4B7A273BA1FC}"/>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ln>
              <a:noFill/>
            </a:ln>
          </c:spPr>
          <c:dPt>
            <c:idx val="0"/>
            <c:bubble3D val="0"/>
            <c:spPr>
              <a:solidFill>
                <a:schemeClr val="accent6"/>
              </a:solidFill>
              <a:ln w="19050">
                <a:noFill/>
              </a:ln>
              <a:effectLst/>
            </c:spPr>
            <c:extLst>
              <c:ext xmlns:c16="http://schemas.microsoft.com/office/drawing/2014/chart" uri="{C3380CC4-5D6E-409C-BE32-E72D297353CC}">
                <c16:uniqueId val="{00000001-50A8-4582-AC09-8DD738E3139E}"/>
              </c:ext>
            </c:extLst>
          </c:dPt>
          <c:dPt>
            <c:idx val="1"/>
            <c:bubble3D val="0"/>
            <c:spPr>
              <a:solidFill>
                <a:schemeClr val="accent6">
                  <a:lumMod val="20000"/>
                  <a:lumOff val="80000"/>
                </a:schemeClr>
              </a:solidFill>
              <a:ln w="19050">
                <a:noFill/>
              </a:ln>
              <a:effectLst/>
            </c:spPr>
            <c:extLst>
              <c:ext xmlns:c16="http://schemas.microsoft.com/office/drawing/2014/chart" uri="{C3380CC4-5D6E-409C-BE32-E72D297353CC}">
                <c16:uniqueId val="{00000003-50A8-4582-AC09-8DD738E3139E}"/>
              </c:ext>
            </c:extLst>
          </c:dPt>
          <c:cat>
            <c:strRef>
              <c:f>Sheet1!$A$2:$A$3</c:f>
              <c:strCache>
                <c:ptCount val="2"/>
                <c:pt idx="0">
                  <c:v>NO.1</c:v>
                </c:pt>
                <c:pt idx="1">
                  <c:v>NO.2</c:v>
                </c:pt>
              </c:strCache>
            </c:strRef>
          </c:cat>
          <c:val>
            <c:numRef>
              <c:f>Sheet1!$B$2:$B$3</c:f>
              <c:numCache>
                <c:formatCode>0.00%</c:formatCode>
                <c:ptCount val="2"/>
                <c:pt idx="0" formatCode="0%">
                  <c:v>0.43</c:v>
                </c:pt>
                <c:pt idx="1">
                  <c:v>0.57000000000000006</c:v>
                </c:pt>
              </c:numCache>
            </c:numRef>
          </c:val>
          <c:extLst>
            <c:ext xmlns:c16="http://schemas.microsoft.com/office/drawing/2014/chart" uri="{C3380CC4-5D6E-409C-BE32-E72D297353CC}">
              <c16:uniqueId val="{00000004-50A8-4582-AC09-8DD738E3139E}"/>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系列 1</c:v>
                </c:pt>
              </c:strCache>
            </c:strRef>
          </c:tx>
          <c:spPr>
            <a:ln w="34925" cap="rnd">
              <a:solidFill>
                <a:schemeClr val="accent1">
                  <a:lumMod val="60000"/>
                  <a:lumOff val="40000"/>
                </a:schemeClr>
              </a:solidFill>
              <a:round/>
            </a:ln>
            <a:effectLst>
              <a:outerShdw blurRad="57150" dist="19050" dir="5400000" algn="ctr" rotWithShape="0">
                <a:srgbClr val="000000">
                  <a:alpha val="63000"/>
                </a:srgbClr>
              </a:outerShdw>
            </a:effectLst>
          </c:spPr>
          <c:marker>
            <c:symbol val="circle"/>
            <c:size val="8"/>
            <c:spPr>
              <a:solidFill>
                <a:schemeClr val="accent1">
                  <a:lumMod val="60000"/>
                  <a:lumOff val="40000"/>
                </a:schemeClr>
              </a:solidFill>
              <a:ln w="9525">
                <a:noFill/>
                <a:round/>
              </a:ln>
              <a:effectLst>
                <a:outerShdw blurRad="57150" dist="19050" dir="5400000" algn="ctr" rotWithShape="0">
                  <a:srgbClr val="000000">
                    <a:alpha val="63000"/>
                  </a:srgbClr>
                </a:outerShdw>
              </a:effectLst>
            </c:spPr>
          </c:marker>
          <c:dPt>
            <c:idx val="0"/>
            <c:marker>
              <c:symbol val="circle"/>
              <c:size val="8"/>
              <c:spPr>
                <a:solidFill>
                  <a:schemeClr val="accent1">
                    <a:lumMod val="60000"/>
                    <a:lumOff val="40000"/>
                  </a:schemeClr>
                </a:solidFill>
                <a:ln w="9525">
                  <a:noFill/>
                  <a:round/>
                </a:ln>
                <a:effectLst>
                  <a:outerShdw blurRad="57150" dist="19050" dir="5400000" algn="ctr" rotWithShape="0">
                    <a:srgbClr val="000000">
                      <a:alpha val="63000"/>
                    </a:srgbClr>
                  </a:outerShdw>
                </a:effectLst>
              </c:spPr>
            </c:marker>
            <c:bubble3D val="0"/>
            <c:extLst>
              <c:ext xmlns:c16="http://schemas.microsoft.com/office/drawing/2014/chart" uri="{C3380CC4-5D6E-409C-BE32-E72D297353CC}">
                <c16:uniqueId val="{00000005-8C52-4EF0-9F9F-ABE52339FCDD}"/>
              </c:ext>
            </c:extLst>
          </c:dPt>
          <c:cat>
            <c:strRef>
              <c:f>Sheet1!$A$2:$A$5</c:f>
              <c:strCache>
                <c:ptCount val="4"/>
                <c:pt idx="0">
                  <c:v>类别 1</c:v>
                </c:pt>
                <c:pt idx="1">
                  <c:v>类别 2</c:v>
                </c:pt>
                <c:pt idx="2">
                  <c:v>类别 3</c:v>
                </c:pt>
                <c:pt idx="3">
                  <c:v>类别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8C52-4EF0-9F9F-ABE52339FCDD}"/>
            </c:ext>
          </c:extLst>
        </c:ser>
        <c:ser>
          <c:idx val="1"/>
          <c:order val="1"/>
          <c:tx>
            <c:strRef>
              <c:f>Sheet1!$C$1</c:f>
              <c:strCache>
                <c:ptCount val="1"/>
                <c:pt idx="0">
                  <c:v>列1</c:v>
                </c:pt>
              </c:strCache>
            </c:strRef>
          </c:tx>
          <c:spPr>
            <a:ln w="34925" cap="rnd">
              <a:solidFill>
                <a:schemeClr val="accent4">
                  <a:lumMod val="60000"/>
                  <a:lumOff val="40000"/>
                </a:schemeClr>
              </a:solidFill>
              <a:round/>
            </a:ln>
            <a:effectLst>
              <a:outerShdw blurRad="57150" dist="19050" dir="5400000" algn="ctr" rotWithShape="0">
                <a:srgbClr val="000000">
                  <a:alpha val="63000"/>
                </a:srgbClr>
              </a:outerShdw>
            </a:effectLst>
          </c:spPr>
          <c:marker>
            <c:symbol val="circle"/>
            <c:size val="8"/>
            <c:spPr>
              <a:solidFill>
                <a:schemeClr val="accent4">
                  <a:lumMod val="60000"/>
                  <a:lumOff val="40000"/>
                </a:schemeClr>
              </a:solidFill>
              <a:ln w="9525">
                <a:noFill/>
                <a:round/>
              </a:ln>
              <a:effectLst>
                <a:outerShdw blurRad="57150" dist="19050" dir="5400000" algn="ctr" rotWithShape="0">
                  <a:srgbClr val="000000">
                    <a:alpha val="63000"/>
                  </a:srgbClr>
                </a:outerShdw>
              </a:effectLst>
            </c:spPr>
          </c:marker>
          <c:cat>
            <c:strRef>
              <c:f>Sheet1!$A$2:$A$5</c:f>
              <c:strCache>
                <c:ptCount val="4"/>
                <c:pt idx="0">
                  <c:v>类别 1</c:v>
                </c:pt>
                <c:pt idx="1">
                  <c:v>类别 2</c:v>
                </c:pt>
                <c:pt idx="2">
                  <c:v>类别 3</c:v>
                </c:pt>
                <c:pt idx="3">
                  <c:v>类别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8C52-4EF0-9F9F-ABE52339FCDD}"/>
            </c:ext>
          </c:extLst>
        </c:ser>
        <c:ser>
          <c:idx val="2"/>
          <c:order val="2"/>
          <c:tx>
            <c:strRef>
              <c:f>Sheet1!$D$1</c:f>
              <c:strCache>
                <c:ptCount val="1"/>
                <c:pt idx="0">
                  <c:v>系列 3</c:v>
                </c:pt>
              </c:strCache>
            </c:strRef>
          </c:tx>
          <c:spPr>
            <a:ln w="34925" cap="rnd">
              <a:solidFill>
                <a:schemeClr val="bg1"/>
              </a:solidFill>
              <a:round/>
            </a:ln>
            <a:effectLst>
              <a:outerShdw blurRad="57150" dist="19050" dir="5400000" algn="ctr" rotWithShape="0">
                <a:srgbClr val="000000">
                  <a:alpha val="63000"/>
                </a:srgbClr>
              </a:outerShdw>
            </a:effectLst>
          </c:spPr>
          <c:marker>
            <c:symbol val="circle"/>
            <c:size val="8"/>
            <c:spPr>
              <a:solidFill>
                <a:schemeClr val="bg1"/>
              </a:solidFill>
              <a:ln w="9525">
                <a:noFill/>
                <a:round/>
              </a:ln>
              <a:effectLst>
                <a:outerShdw blurRad="57150" dist="19050" dir="5400000" algn="ctr" rotWithShape="0">
                  <a:srgbClr val="000000">
                    <a:alpha val="63000"/>
                  </a:srgbClr>
                </a:outerShdw>
              </a:effectLst>
            </c:spPr>
          </c:marker>
          <c:cat>
            <c:strRef>
              <c:f>Sheet1!$A$2:$A$5</c:f>
              <c:strCache>
                <c:ptCount val="4"/>
                <c:pt idx="0">
                  <c:v>类别 1</c:v>
                </c:pt>
                <c:pt idx="1">
                  <c:v>类别 2</c:v>
                </c:pt>
                <c:pt idx="2">
                  <c:v>类别 3</c:v>
                </c:pt>
                <c:pt idx="3">
                  <c:v>类别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8C52-4EF0-9F9F-ABE52339FCDD}"/>
            </c:ext>
          </c:extLst>
        </c:ser>
        <c:ser>
          <c:idx val="3"/>
          <c:order val="3"/>
          <c:tx>
            <c:strRef>
              <c:f>Sheet1!$E$1</c:f>
              <c:strCache>
                <c:ptCount val="1"/>
                <c:pt idx="0">
                  <c:v>系列 4</c:v>
                </c:pt>
              </c:strCache>
            </c:strRef>
          </c:tx>
          <c:spPr>
            <a:ln w="34925" cap="rnd">
              <a:solidFill>
                <a:schemeClr val="bg2">
                  <a:lumMod val="75000"/>
                  <a:alpha val="83000"/>
                </a:schemeClr>
              </a:solidFill>
              <a:round/>
            </a:ln>
            <a:effectLst>
              <a:outerShdw blurRad="57150" dist="19050" dir="5400000" algn="ctr" rotWithShape="0">
                <a:srgbClr val="000000">
                  <a:alpha val="63000"/>
                </a:srgbClr>
              </a:outerShdw>
            </a:effectLst>
          </c:spPr>
          <c:marker>
            <c:symbol val="circle"/>
            <c:size val="6"/>
            <c:spPr>
              <a:solidFill>
                <a:schemeClr val="bg2">
                  <a:lumMod val="75000"/>
                  <a:alpha val="84000"/>
                </a:schemeClr>
              </a:solidFill>
              <a:ln w="9525">
                <a:noFill/>
                <a:round/>
              </a:ln>
              <a:effectLst>
                <a:outerShdw blurRad="57150" dist="19050" dir="5400000" algn="ctr" rotWithShape="0">
                  <a:srgbClr val="000000">
                    <a:alpha val="63000"/>
                  </a:srgbClr>
                </a:outerShdw>
              </a:effectLst>
            </c:spPr>
          </c:marker>
          <c:cat>
            <c:strRef>
              <c:f>Sheet1!$A$2:$A$5</c:f>
              <c:strCache>
                <c:ptCount val="4"/>
                <c:pt idx="0">
                  <c:v>类别 1</c:v>
                </c:pt>
                <c:pt idx="1">
                  <c:v>类别 2</c:v>
                </c:pt>
                <c:pt idx="2">
                  <c:v>类别 3</c:v>
                </c:pt>
                <c:pt idx="3">
                  <c:v>类别 4</c:v>
                </c:pt>
              </c:strCache>
            </c:strRef>
          </c:cat>
          <c:val>
            <c:numRef>
              <c:f>Sheet1!$E$2:$E$5</c:f>
              <c:numCache>
                <c:formatCode>General</c:formatCode>
                <c:ptCount val="4"/>
                <c:pt idx="0">
                  <c:v>1</c:v>
                </c:pt>
                <c:pt idx="1">
                  <c:v>3</c:v>
                </c:pt>
                <c:pt idx="2">
                  <c:v>2</c:v>
                </c:pt>
                <c:pt idx="3">
                  <c:v>5</c:v>
                </c:pt>
              </c:numCache>
            </c:numRef>
          </c:val>
          <c:smooth val="0"/>
          <c:extLst>
            <c:ext xmlns:c16="http://schemas.microsoft.com/office/drawing/2014/chart" uri="{C3380CC4-5D6E-409C-BE32-E72D297353CC}">
              <c16:uniqueId val="{00000003-8C52-4EF0-9F9F-ABE52339FCDD}"/>
            </c:ext>
          </c:extLst>
        </c:ser>
        <c:dLbls>
          <c:showLegendKey val="0"/>
          <c:showVal val="0"/>
          <c:showCatName val="0"/>
          <c:showSerName val="0"/>
          <c:showPercent val="0"/>
          <c:showBubbleSize val="0"/>
        </c:dLbls>
        <c:marker val="1"/>
        <c:smooth val="0"/>
        <c:axId val="1039785056"/>
        <c:axId val="1039781776"/>
      </c:lineChart>
      <c:catAx>
        <c:axId val="1039785056"/>
        <c:scaling>
          <c:orientation val="minMax"/>
        </c:scaling>
        <c:delete val="0"/>
        <c:axPos val="b"/>
        <c:numFmt formatCode="General" sourceLinked="1"/>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zh-CN"/>
          </a:p>
        </c:txPr>
        <c:crossAx val="1039781776"/>
        <c:crosses val="autoZero"/>
        <c:auto val="1"/>
        <c:lblAlgn val="ctr"/>
        <c:lblOffset val="100"/>
        <c:noMultiLvlLbl val="0"/>
      </c:catAx>
      <c:valAx>
        <c:axId val="1039781776"/>
        <c:scaling>
          <c:orientation val="minMax"/>
        </c:scaling>
        <c:delete val="0"/>
        <c:axPos val="l"/>
        <c:majorGridlines>
          <c:spPr>
            <a:ln w="9525" cap="flat" cmpd="sng" algn="ctr">
              <a:solidFill>
                <a:schemeClr val="bg1">
                  <a:alpha val="10000"/>
                </a:schemeClr>
              </a:solidFill>
              <a:prstDash val="sysDash"/>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zh-CN"/>
          </a:p>
        </c:txPr>
        <c:crossAx val="10397850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zh-CN"/>
        </a:p>
      </c:txPr>
    </c:legend>
    <c:plotVisOnly val="1"/>
    <c:dispBlanksAs val="gap"/>
    <c:showDLblsOverMax val="0"/>
  </c:chart>
  <c:spPr>
    <a:solidFill>
      <a:schemeClr val="accent6">
        <a:alpha val="91000"/>
      </a:schemeClr>
    </a:solidFill>
    <a:ln w="19050">
      <a:solidFill>
        <a:schemeClr val="bg1"/>
      </a:solidFill>
    </a:ln>
    <a:effectLst/>
  </c:spPr>
  <c:txPr>
    <a:bodyPr/>
    <a:lstStyle/>
    <a:p>
      <a:pPr>
        <a:defRPr>
          <a:solidFill>
            <a:schemeClr val="bg1"/>
          </a:solidFill>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黑体 CN Medium" panose="020B0600000000000000" pitchFamily="34" charset="-122"/>
                <a:ea typeface="思源黑体 CN Medium" panose="020B0600000000000000" pitchFamily="34"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黑体 CN Medium" panose="020B0600000000000000" pitchFamily="34" charset="-122"/>
                <a:ea typeface="思源黑体 CN Medium" panose="020B0600000000000000" pitchFamily="34" charset="-122"/>
              </a:defRPr>
            </a:lvl1pPr>
          </a:lstStyle>
          <a:p>
            <a:fld id="{E50C37B6-3A3D-45A5-BAB4-CD4BE79B1538}" type="datetimeFigureOut">
              <a:rPr lang="zh-CN" altLang="en-US" smtClean="0"/>
              <a:pPr/>
              <a:t>2022/8/11</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黑体 CN Medium" panose="020B0600000000000000" pitchFamily="34" charset="-122"/>
                <a:ea typeface="思源黑体 CN Medium" panose="020B0600000000000000" pitchFamily="34"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黑体 CN Medium" panose="020B0600000000000000" pitchFamily="34" charset="-122"/>
                <a:ea typeface="思源黑体 CN Medium" panose="020B0600000000000000" pitchFamily="34" charset="-122"/>
              </a:defRPr>
            </a:lvl1pPr>
          </a:lstStyle>
          <a:p>
            <a:fld id="{AE618143-B82C-4E5B-8854-D146AABC89F3}" type="slidenum">
              <a:rPr lang="zh-CN" altLang="en-US" smtClean="0"/>
              <a:pPr/>
              <a:t>‹#›</a:t>
            </a:fld>
            <a:endParaRPr lang="zh-CN" altLang="en-US" dirty="0"/>
          </a:p>
        </p:txBody>
      </p:sp>
    </p:spTree>
    <p:extLst>
      <p:ext uri="{BB962C8B-B14F-4D97-AF65-F5344CB8AC3E}">
        <p14:creationId xmlns:p14="http://schemas.microsoft.com/office/powerpoint/2010/main" val="3647844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黑体 CN Medium" panose="020B0600000000000000" pitchFamily="34" charset="-122"/>
        <a:ea typeface="思源黑体 CN Medium" panose="020B0600000000000000" pitchFamily="34" charset="-122"/>
        <a:cs typeface="+mn-cs"/>
      </a:defRPr>
    </a:lvl1pPr>
    <a:lvl2pPr marL="457200" algn="l" defTabSz="914400" rtl="0" eaLnBrk="1" latinLnBrk="0" hangingPunct="1">
      <a:defRPr sz="1200" kern="1200">
        <a:solidFill>
          <a:schemeClr val="tx1"/>
        </a:solidFill>
        <a:latin typeface="思源黑体 CN Medium" panose="020B0600000000000000" pitchFamily="34" charset="-122"/>
        <a:ea typeface="思源黑体 CN Medium" panose="020B0600000000000000" pitchFamily="34" charset="-122"/>
        <a:cs typeface="+mn-cs"/>
      </a:defRPr>
    </a:lvl2pPr>
    <a:lvl3pPr marL="914400" algn="l" defTabSz="914400" rtl="0" eaLnBrk="1" latinLnBrk="0" hangingPunct="1">
      <a:defRPr sz="1200" kern="1200">
        <a:solidFill>
          <a:schemeClr val="tx1"/>
        </a:solidFill>
        <a:latin typeface="思源黑体 CN Medium" panose="020B0600000000000000" pitchFamily="34" charset="-122"/>
        <a:ea typeface="思源黑体 CN Medium" panose="020B0600000000000000" pitchFamily="34" charset="-122"/>
        <a:cs typeface="+mn-cs"/>
      </a:defRPr>
    </a:lvl3pPr>
    <a:lvl4pPr marL="1371600" algn="l" defTabSz="914400" rtl="0" eaLnBrk="1" latinLnBrk="0" hangingPunct="1">
      <a:defRPr sz="1200" kern="1200">
        <a:solidFill>
          <a:schemeClr val="tx1"/>
        </a:solidFill>
        <a:latin typeface="思源黑体 CN Medium" panose="020B0600000000000000" pitchFamily="34" charset="-122"/>
        <a:ea typeface="思源黑体 CN Medium" panose="020B0600000000000000" pitchFamily="34" charset="-122"/>
        <a:cs typeface="+mn-cs"/>
      </a:defRPr>
    </a:lvl4pPr>
    <a:lvl5pPr marL="1828800" algn="l" defTabSz="914400" rtl="0" eaLnBrk="1" latinLnBrk="0" hangingPunct="1">
      <a:defRPr sz="1200" kern="1200">
        <a:solidFill>
          <a:schemeClr val="tx1"/>
        </a:solidFill>
        <a:latin typeface="思源黑体 CN Medium" panose="020B0600000000000000" pitchFamily="34" charset="-122"/>
        <a:ea typeface="思源黑体 CN Medium" panose="020B0600000000000000"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E618143-B82C-4E5B-8854-D146AABC89F3}" type="slidenum">
              <a:rPr lang="zh-CN" altLang="en-US" smtClean="0"/>
              <a:t>1</a:t>
            </a:fld>
            <a:endParaRPr lang="zh-CN" altLang="en-US"/>
          </a:p>
        </p:txBody>
      </p:sp>
    </p:spTree>
    <p:extLst>
      <p:ext uri="{BB962C8B-B14F-4D97-AF65-F5344CB8AC3E}">
        <p14:creationId xmlns:p14="http://schemas.microsoft.com/office/powerpoint/2010/main" val="40592270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E618143-B82C-4E5B-8854-D146AABC89F3}" type="slidenum">
              <a:rPr lang="zh-CN" altLang="en-US" smtClean="0"/>
              <a:t>10</a:t>
            </a:fld>
            <a:endParaRPr lang="zh-CN" altLang="en-US"/>
          </a:p>
        </p:txBody>
      </p:sp>
    </p:spTree>
    <p:extLst>
      <p:ext uri="{BB962C8B-B14F-4D97-AF65-F5344CB8AC3E}">
        <p14:creationId xmlns:p14="http://schemas.microsoft.com/office/powerpoint/2010/main" val="35022984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E618143-B82C-4E5B-8854-D146AABC89F3}" type="slidenum">
              <a:rPr lang="zh-CN" altLang="en-US" smtClean="0"/>
              <a:t>11</a:t>
            </a:fld>
            <a:endParaRPr lang="zh-CN" altLang="en-US"/>
          </a:p>
        </p:txBody>
      </p:sp>
    </p:spTree>
    <p:extLst>
      <p:ext uri="{BB962C8B-B14F-4D97-AF65-F5344CB8AC3E}">
        <p14:creationId xmlns:p14="http://schemas.microsoft.com/office/powerpoint/2010/main" val="3385636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E618143-B82C-4E5B-8854-D146AABC89F3}" type="slidenum">
              <a:rPr lang="zh-CN" altLang="en-US" smtClean="0"/>
              <a:t>12</a:t>
            </a:fld>
            <a:endParaRPr lang="zh-CN" altLang="en-US"/>
          </a:p>
        </p:txBody>
      </p:sp>
    </p:spTree>
    <p:extLst>
      <p:ext uri="{BB962C8B-B14F-4D97-AF65-F5344CB8AC3E}">
        <p14:creationId xmlns:p14="http://schemas.microsoft.com/office/powerpoint/2010/main" val="18552972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E618143-B82C-4E5B-8854-D146AABC89F3}" type="slidenum">
              <a:rPr lang="zh-CN" altLang="en-US" smtClean="0"/>
              <a:t>13</a:t>
            </a:fld>
            <a:endParaRPr lang="zh-CN" altLang="en-US"/>
          </a:p>
        </p:txBody>
      </p:sp>
    </p:spTree>
    <p:extLst>
      <p:ext uri="{BB962C8B-B14F-4D97-AF65-F5344CB8AC3E}">
        <p14:creationId xmlns:p14="http://schemas.microsoft.com/office/powerpoint/2010/main" val="13490385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E618143-B82C-4E5B-8854-D146AABC89F3}" type="slidenum">
              <a:rPr lang="zh-CN" altLang="en-US" smtClean="0"/>
              <a:t>14</a:t>
            </a:fld>
            <a:endParaRPr lang="zh-CN" altLang="en-US"/>
          </a:p>
        </p:txBody>
      </p:sp>
    </p:spTree>
    <p:extLst>
      <p:ext uri="{BB962C8B-B14F-4D97-AF65-F5344CB8AC3E}">
        <p14:creationId xmlns:p14="http://schemas.microsoft.com/office/powerpoint/2010/main" val="36091665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E618143-B82C-4E5B-8854-D146AABC89F3}" type="slidenum">
              <a:rPr lang="zh-CN" altLang="en-US" smtClean="0"/>
              <a:t>15</a:t>
            </a:fld>
            <a:endParaRPr lang="zh-CN" altLang="en-US"/>
          </a:p>
        </p:txBody>
      </p:sp>
    </p:spTree>
    <p:extLst>
      <p:ext uri="{BB962C8B-B14F-4D97-AF65-F5344CB8AC3E}">
        <p14:creationId xmlns:p14="http://schemas.microsoft.com/office/powerpoint/2010/main" val="13575015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E618143-B82C-4E5B-8854-D146AABC89F3}" type="slidenum">
              <a:rPr lang="zh-CN" altLang="en-US" smtClean="0"/>
              <a:t>16</a:t>
            </a:fld>
            <a:endParaRPr lang="zh-CN" altLang="en-US"/>
          </a:p>
        </p:txBody>
      </p:sp>
    </p:spTree>
    <p:extLst>
      <p:ext uri="{BB962C8B-B14F-4D97-AF65-F5344CB8AC3E}">
        <p14:creationId xmlns:p14="http://schemas.microsoft.com/office/powerpoint/2010/main" val="37548068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E618143-B82C-4E5B-8854-D146AABC89F3}" type="slidenum">
              <a:rPr lang="zh-CN" altLang="en-US" smtClean="0"/>
              <a:t>17</a:t>
            </a:fld>
            <a:endParaRPr lang="zh-CN" altLang="en-US"/>
          </a:p>
        </p:txBody>
      </p:sp>
    </p:spTree>
    <p:extLst>
      <p:ext uri="{BB962C8B-B14F-4D97-AF65-F5344CB8AC3E}">
        <p14:creationId xmlns:p14="http://schemas.microsoft.com/office/powerpoint/2010/main" val="41761255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E618143-B82C-4E5B-8854-D146AABC89F3}" type="slidenum">
              <a:rPr lang="zh-CN" altLang="en-US" smtClean="0"/>
              <a:t>18</a:t>
            </a:fld>
            <a:endParaRPr lang="zh-CN" altLang="en-US"/>
          </a:p>
        </p:txBody>
      </p:sp>
    </p:spTree>
    <p:extLst>
      <p:ext uri="{BB962C8B-B14F-4D97-AF65-F5344CB8AC3E}">
        <p14:creationId xmlns:p14="http://schemas.microsoft.com/office/powerpoint/2010/main" val="36713428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E618143-B82C-4E5B-8854-D146AABC89F3}" type="slidenum">
              <a:rPr lang="zh-CN" altLang="en-US" smtClean="0"/>
              <a:t>19</a:t>
            </a:fld>
            <a:endParaRPr lang="zh-CN" altLang="en-US"/>
          </a:p>
        </p:txBody>
      </p:sp>
    </p:spTree>
    <p:extLst>
      <p:ext uri="{BB962C8B-B14F-4D97-AF65-F5344CB8AC3E}">
        <p14:creationId xmlns:p14="http://schemas.microsoft.com/office/powerpoint/2010/main" val="152629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E618143-B82C-4E5B-8854-D146AABC89F3}" type="slidenum">
              <a:rPr lang="zh-CN" altLang="en-US" smtClean="0"/>
              <a:t>2</a:t>
            </a:fld>
            <a:endParaRPr lang="zh-CN" altLang="en-US"/>
          </a:p>
        </p:txBody>
      </p:sp>
    </p:spTree>
    <p:extLst>
      <p:ext uri="{BB962C8B-B14F-4D97-AF65-F5344CB8AC3E}">
        <p14:creationId xmlns:p14="http://schemas.microsoft.com/office/powerpoint/2010/main" val="25940175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E618143-B82C-4E5B-8854-D146AABC89F3}" type="slidenum">
              <a:rPr lang="zh-CN" altLang="en-US" smtClean="0"/>
              <a:t>20</a:t>
            </a:fld>
            <a:endParaRPr lang="zh-CN" altLang="en-US"/>
          </a:p>
        </p:txBody>
      </p:sp>
    </p:spTree>
    <p:extLst>
      <p:ext uri="{BB962C8B-B14F-4D97-AF65-F5344CB8AC3E}">
        <p14:creationId xmlns:p14="http://schemas.microsoft.com/office/powerpoint/2010/main" val="30409785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E618143-B82C-4E5B-8854-D146AABC89F3}" type="slidenum">
              <a:rPr lang="zh-CN" altLang="en-US" smtClean="0"/>
              <a:t>21</a:t>
            </a:fld>
            <a:endParaRPr lang="zh-CN" altLang="en-US"/>
          </a:p>
        </p:txBody>
      </p:sp>
    </p:spTree>
    <p:extLst>
      <p:ext uri="{BB962C8B-B14F-4D97-AF65-F5344CB8AC3E}">
        <p14:creationId xmlns:p14="http://schemas.microsoft.com/office/powerpoint/2010/main" val="1334217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E618143-B82C-4E5B-8854-D146AABC89F3}" type="slidenum">
              <a:rPr lang="zh-CN" altLang="en-US" smtClean="0"/>
              <a:t>3</a:t>
            </a:fld>
            <a:endParaRPr lang="zh-CN" altLang="en-US"/>
          </a:p>
        </p:txBody>
      </p:sp>
    </p:spTree>
    <p:extLst>
      <p:ext uri="{BB962C8B-B14F-4D97-AF65-F5344CB8AC3E}">
        <p14:creationId xmlns:p14="http://schemas.microsoft.com/office/powerpoint/2010/main" val="3110007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E618143-B82C-4E5B-8854-D146AABC89F3}" type="slidenum">
              <a:rPr lang="zh-CN" altLang="en-US" smtClean="0"/>
              <a:t>4</a:t>
            </a:fld>
            <a:endParaRPr lang="zh-CN" altLang="en-US"/>
          </a:p>
        </p:txBody>
      </p:sp>
    </p:spTree>
    <p:extLst>
      <p:ext uri="{BB962C8B-B14F-4D97-AF65-F5344CB8AC3E}">
        <p14:creationId xmlns:p14="http://schemas.microsoft.com/office/powerpoint/2010/main" val="2132642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E618143-B82C-4E5B-8854-D146AABC89F3}" type="slidenum">
              <a:rPr lang="zh-CN" altLang="en-US" smtClean="0"/>
              <a:t>5</a:t>
            </a:fld>
            <a:endParaRPr lang="zh-CN" altLang="en-US"/>
          </a:p>
        </p:txBody>
      </p:sp>
    </p:spTree>
    <p:extLst>
      <p:ext uri="{BB962C8B-B14F-4D97-AF65-F5344CB8AC3E}">
        <p14:creationId xmlns:p14="http://schemas.microsoft.com/office/powerpoint/2010/main" val="1970989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E618143-B82C-4E5B-8854-D146AABC89F3}" type="slidenum">
              <a:rPr lang="zh-CN" altLang="en-US" smtClean="0"/>
              <a:t>6</a:t>
            </a:fld>
            <a:endParaRPr lang="zh-CN" altLang="en-US"/>
          </a:p>
        </p:txBody>
      </p:sp>
    </p:spTree>
    <p:extLst>
      <p:ext uri="{BB962C8B-B14F-4D97-AF65-F5344CB8AC3E}">
        <p14:creationId xmlns:p14="http://schemas.microsoft.com/office/powerpoint/2010/main" val="19473744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E618143-B82C-4E5B-8854-D146AABC89F3}" type="slidenum">
              <a:rPr lang="zh-CN" altLang="en-US" smtClean="0"/>
              <a:t>7</a:t>
            </a:fld>
            <a:endParaRPr lang="zh-CN" altLang="en-US"/>
          </a:p>
        </p:txBody>
      </p:sp>
    </p:spTree>
    <p:extLst>
      <p:ext uri="{BB962C8B-B14F-4D97-AF65-F5344CB8AC3E}">
        <p14:creationId xmlns:p14="http://schemas.microsoft.com/office/powerpoint/2010/main" val="7816536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E618143-B82C-4E5B-8854-D146AABC89F3}" type="slidenum">
              <a:rPr lang="zh-CN" altLang="en-US" smtClean="0"/>
              <a:t>8</a:t>
            </a:fld>
            <a:endParaRPr lang="zh-CN" altLang="en-US"/>
          </a:p>
        </p:txBody>
      </p:sp>
    </p:spTree>
    <p:extLst>
      <p:ext uri="{BB962C8B-B14F-4D97-AF65-F5344CB8AC3E}">
        <p14:creationId xmlns:p14="http://schemas.microsoft.com/office/powerpoint/2010/main" val="2744238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E618143-B82C-4E5B-8854-D146AABC89F3}" type="slidenum">
              <a:rPr lang="zh-CN" altLang="en-US" smtClean="0"/>
              <a:t>9</a:t>
            </a:fld>
            <a:endParaRPr lang="zh-CN" altLang="en-US"/>
          </a:p>
        </p:txBody>
      </p:sp>
    </p:spTree>
    <p:extLst>
      <p:ext uri="{BB962C8B-B14F-4D97-AF65-F5344CB8AC3E}">
        <p14:creationId xmlns:p14="http://schemas.microsoft.com/office/powerpoint/2010/main" val="27584130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449AEE6A-D81D-4242-8485-0353285600AB}" type="datetimeFigureOut">
              <a:rPr lang="zh-CN" altLang="en-US" smtClean="0"/>
              <a:pPr/>
              <a:t>2022/8/11</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ED0EB6FA-23A1-493F-A0B2-EF631CC65D2B}" type="slidenum">
              <a:rPr lang="zh-CN" altLang="en-US" smtClean="0"/>
              <a:pPr/>
              <a:t>‹#›</a:t>
            </a:fld>
            <a:endParaRPr lang="zh-CN" altLang="en-US" dirty="0"/>
          </a:p>
        </p:txBody>
      </p:sp>
    </p:spTree>
    <p:extLst>
      <p:ext uri="{BB962C8B-B14F-4D97-AF65-F5344CB8AC3E}">
        <p14:creationId xmlns:p14="http://schemas.microsoft.com/office/powerpoint/2010/main" val="41473256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449AEE6A-D81D-4242-8485-0353285600AB}" type="datetimeFigureOut">
              <a:rPr lang="zh-CN" altLang="en-US" smtClean="0"/>
              <a:pPr/>
              <a:t>2022/8/11</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ED0EB6FA-23A1-493F-A0B2-EF631CC65D2B}" type="slidenum">
              <a:rPr lang="zh-CN" altLang="en-US" smtClean="0"/>
              <a:pPr/>
              <a:t>‹#›</a:t>
            </a:fld>
            <a:endParaRPr lang="zh-CN" altLang="en-US" dirty="0"/>
          </a:p>
        </p:txBody>
      </p:sp>
    </p:spTree>
    <p:extLst>
      <p:ext uri="{BB962C8B-B14F-4D97-AF65-F5344CB8AC3E}">
        <p14:creationId xmlns:p14="http://schemas.microsoft.com/office/powerpoint/2010/main" val="430962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449AEE6A-D81D-4242-8485-0353285600AB}" type="datetimeFigureOut">
              <a:rPr lang="zh-CN" altLang="en-US" smtClean="0"/>
              <a:pPr/>
              <a:t>2022/8/11</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ED0EB6FA-23A1-493F-A0B2-EF631CC65D2B}" type="slidenum">
              <a:rPr lang="zh-CN" altLang="en-US" smtClean="0"/>
              <a:pPr/>
              <a:t>‹#›</a:t>
            </a:fld>
            <a:endParaRPr lang="zh-CN" altLang="en-US" dirty="0"/>
          </a:p>
        </p:txBody>
      </p:sp>
    </p:spTree>
    <p:extLst>
      <p:ext uri="{BB962C8B-B14F-4D97-AF65-F5344CB8AC3E}">
        <p14:creationId xmlns:p14="http://schemas.microsoft.com/office/powerpoint/2010/main" val="23111643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空白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8795649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8" name="图片 7" descr="形状&#10;&#10;描述已自动生成">
            <a:extLst>
              <a:ext uri="{FF2B5EF4-FFF2-40B4-BE49-F238E27FC236}">
                <a16:creationId xmlns:a16="http://schemas.microsoft.com/office/drawing/2014/main" id="{C10BCAE1-33B0-02EA-DE2E-3DBB3D3F7F1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文本占位符 2">
            <a:extLst>
              <a:ext uri="{FF2B5EF4-FFF2-40B4-BE49-F238E27FC236}">
                <a16:creationId xmlns:a16="http://schemas.microsoft.com/office/drawing/2014/main" id="{879D7421-6271-33E4-94F9-987C38AEE424}"/>
              </a:ext>
            </a:extLst>
          </p:cNvPr>
          <p:cNvSpPr>
            <a:spLocks noGrp="1"/>
          </p:cNvSpPr>
          <p:nvPr>
            <p:ph type="body" sz="quarter" idx="11" hasCustomPrompt="1"/>
          </p:nvPr>
        </p:nvSpPr>
        <p:spPr>
          <a:xfrm>
            <a:off x="440603" y="182445"/>
            <a:ext cx="1657138" cy="287259"/>
          </a:xfrm>
          <a:prstGeom prst="rect">
            <a:avLst/>
          </a:prstGeom>
        </p:spPr>
        <p:txBody>
          <a:bodyPr/>
          <a:lstStyle>
            <a:lvl1pPr marL="0" indent="0">
              <a:lnSpc>
                <a:spcPct val="100000"/>
              </a:lnSpc>
              <a:buNone/>
              <a:defRPr sz="1100" b="0" i="0" baseline="0">
                <a:solidFill>
                  <a:schemeClr val="bg1"/>
                </a:solidFill>
                <a:latin typeface="思源黑体 CN Medium" panose="020B0600000000000000" pitchFamily="34" charset="-122"/>
                <a:ea typeface="思源黑体 CN Medium" panose="020B0600000000000000" pitchFamily="34" charset="-122"/>
                <a:cs typeface="Segoe UI Light" charset="0"/>
              </a:defRPr>
            </a:lvl1pPr>
          </a:lstStyle>
          <a:p>
            <a:pPr lvl="0"/>
            <a:r>
              <a:rPr kumimoji="1" lang="en-US" altLang="zh-CN" dirty="0" err="1"/>
              <a:t>OfficePLUS</a:t>
            </a:r>
            <a:endParaRPr kumimoji="1" lang="zh-CN" altLang="en-US" dirty="0"/>
          </a:p>
        </p:txBody>
      </p:sp>
      <p:sp>
        <p:nvSpPr>
          <p:cNvPr id="10" name="文本占位符 2">
            <a:extLst>
              <a:ext uri="{FF2B5EF4-FFF2-40B4-BE49-F238E27FC236}">
                <a16:creationId xmlns:a16="http://schemas.microsoft.com/office/drawing/2014/main" id="{34AA50BE-AEC8-3D72-EC19-9F327AF0D6DC}"/>
              </a:ext>
            </a:extLst>
          </p:cNvPr>
          <p:cNvSpPr>
            <a:spLocks noGrp="1"/>
          </p:cNvSpPr>
          <p:nvPr>
            <p:ph type="body" sz="quarter" idx="13" hasCustomPrompt="1"/>
          </p:nvPr>
        </p:nvSpPr>
        <p:spPr>
          <a:xfrm>
            <a:off x="4153012" y="759876"/>
            <a:ext cx="7074345" cy="5399189"/>
          </a:xfrm>
          <a:prstGeom prst="rect">
            <a:avLst/>
          </a:prstGeom>
        </p:spPr>
        <p:txBody>
          <a:bodyPr/>
          <a:lstStyle>
            <a:lvl1pPr marL="0" indent="0">
              <a:lnSpc>
                <a:spcPct val="150000"/>
              </a:lnSpc>
              <a:buNone/>
              <a:defRPr sz="1200" b="0" i="0" baseline="0">
                <a:solidFill>
                  <a:schemeClr val="bg1"/>
                </a:solidFill>
                <a:latin typeface="思源黑体 CN Medium" panose="020B0600000000000000" pitchFamily="34" charset="-122"/>
                <a:ea typeface="思源黑体 CN Medium" panose="020B0600000000000000" pitchFamily="34" charset="-122"/>
                <a:cs typeface="OPPOSans B" panose="00020600040101010101" pitchFamily="18" charset="-122"/>
              </a:defRPr>
            </a:lvl1pPr>
          </a:lstStyle>
          <a:p>
            <a:pPr lvl="0"/>
            <a:r>
              <a:rPr kumimoji="1" lang="en-US" altLang="zh-CN" dirty="0" err="1"/>
              <a:t>OfficePLUS</a:t>
            </a:r>
            <a:endParaRPr kumimoji="1" lang="zh-CN" altLang="en-US" dirty="0"/>
          </a:p>
        </p:txBody>
      </p:sp>
      <p:sp>
        <p:nvSpPr>
          <p:cNvPr id="11" name="文本占位符 2">
            <a:extLst>
              <a:ext uri="{FF2B5EF4-FFF2-40B4-BE49-F238E27FC236}">
                <a16:creationId xmlns:a16="http://schemas.microsoft.com/office/drawing/2014/main" id="{34EAC13D-E211-8D16-E603-C44867017BF8}"/>
              </a:ext>
            </a:extLst>
          </p:cNvPr>
          <p:cNvSpPr>
            <a:spLocks noGrp="1"/>
          </p:cNvSpPr>
          <p:nvPr>
            <p:ph type="body" sz="quarter" idx="14" hasCustomPrompt="1"/>
          </p:nvPr>
        </p:nvSpPr>
        <p:spPr>
          <a:xfrm>
            <a:off x="4153012" y="182445"/>
            <a:ext cx="2259871" cy="287259"/>
          </a:xfrm>
          <a:prstGeom prst="rect">
            <a:avLst/>
          </a:prstGeom>
        </p:spPr>
        <p:txBody>
          <a:bodyPr/>
          <a:lstStyle>
            <a:lvl1pPr marL="0" indent="0">
              <a:lnSpc>
                <a:spcPct val="100000"/>
              </a:lnSpc>
              <a:buNone/>
              <a:defRPr sz="1100" b="0" i="0" baseline="0">
                <a:solidFill>
                  <a:schemeClr val="bg1"/>
                </a:solidFill>
                <a:latin typeface="思源黑体 CN Medium" panose="020B0600000000000000" pitchFamily="34" charset="-122"/>
                <a:ea typeface="思源黑体 CN Medium" panose="020B0600000000000000" pitchFamily="34" charset="-122"/>
                <a:cs typeface="Segoe UI Light" charset="0"/>
              </a:defRPr>
            </a:lvl1pPr>
          </a:lstStyle>
          <a:p>
            <a:pPr lvl="0"/>
            <a:r>
              <a:rPr kumimoji="1" lang="en-US" altLang="zh-CN" dirty="0" err="1"/>
              <a:t>OfficePLUS</a:t>
            </a:r>
            <a:endParaRPr kumimoji="1" lang="zh-CN" altLang="en-US" dirty="0"/>
          </a:p>
        </p:txBody>
      </p:sp>
      <p:sp>
        <p:nvSpPr>
          <p:cNvPr id="12" name="文本占位符 2">
            <a:extLst>
              <a:ext uri="{FF2B5EF4-FFF2-40B4-BE49-F238E27FC236}">
                <a16:creationId xmlns:a16="http://schemas.microsoft.com/office/drawing/2014/main" id="{A2D793D7-7C28-A71E-209D-9B40AF38C632}"/>
              </a:ext>
            </a:extLst>
          </p:cNvPr>
          <p:cNvSpPr>
            <a:spLocks noGrp="1"/>
          </p:cNvSpPr>
          <p:nvPr>
            <p:ph type="body" sz="quarter" idx="10" hasCustomPrompt="1"/>
          </p:nvPr>
        </p:nvSpPr>
        <p:spPr>
          <a:xfrm>
            <a:off x="440603" y="759873"/>
            <a:ext cx="1657138" cy="440267"/>
          </a:xfrm>
          <a:prstGeom prst="rect">
            <a:avLst/>
          </a:prstGeom>
        </p:spPr>
        <p:txBody>
          <a:bodyPr/>
          <a:lstStyle>
            <a:lvl1pPr marL="0" marR="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sz="1867" b="0" i="0">
                <a:solidFill>
                  <a:schemeClr val="bg1"/>
                </a:solidFill>
                <a:latin typeface="思源黑体 CN Medium" panose="020B0600000000000000" pitchFamily="34" charset="-122"/>
                <a:ea typeface="思源黑体 CN Medium" panose="020B0600000000000000" pitchFamily="34" charset="-122"/>
                <a:cs typeface="OPPOSans B" panose="00020600040101010101" pitchFamily="18" charset="-122"/>
              </a:defRPr>
            </a:lvl1pPr>
          </a:lstStyle>
          <a:p>
            <a:pPr marL="0" marR="0" lvl="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zh-CN" dirty="0" err="1"/>
              <a:t>OfficePLUS</a:t>
            </a:r>
            <a:endParaRPr kumimoji="1" lang="zh-CN" altLang="en-US" dirty="0"/>
          </a:p>
        </p:txBody>
      </p:sp>
      <p:sp>
        <p:nvSpPr>
          <p:cNvPr id="13" name="文本占位符 2">
            <a:extLst>
              <a:ext uri="{FF2B5EF4-FFF2-40B4-BE49-F238E27FC236}">
                <a16:creationId xmlns:a16="http://schemas.microsoft.com/office/drawing/2014/main" id="{433F7976-A6C1-D243-8CEB-BE0606731137}"/>
              </a:ext>
            </a:extLst>
          </p:cNvPr>
          <p:cNvSpPr>
            <a:spLocks noGrp="1"/>
          </p:cNvSpPr>
          <p:nvPr>
            <p:ph type="body" sz="quarter" idx="15" hasCustomPrompt="1"/>
          </p:nvPr>
        </p:nvSpPr>
        <p:spPr>
          <a:xfrm>
            <a:off x="440603" y="1490309"/>
            <a:ext cx="1657138" cy="4607818"/>
          </a:xfrm>
          <a:prstGeom prst="rect">
            <a:avLst/>
          </a:prstGeom>
        </p:spPr>
        <p:txBody>
          <a:bodyPr/>
          <a:lstStyle>
            <a:lvl1pPr marL="0" indent="0">
              <a:lnSpc>
                <a:spcPct val="150000"/>
              </a:lnSpc>
              <a:buNone/>
              <a:defRPr sz="1100" b="0" i="0" baseline="0">
                <a:solidFill>
                  <a:schemeClr val="bg1"/>
                </a:solidFill>
                <a:latin typeface="思源黑体 CN Medium" panose="020B0600000000000000" pitchFamily="34" charset="-122"/>
                <a:ea typeface="思源黑体 CN Medium" panose="020B0600000000000000" pitchFamily="34" charset="-122"/>
                <a:cs typeface="Segoe UI Light" charset="0"/>
              </a:defRPr>
            </a:lvl1pPr>
          </a:lstStyle>
          <a:p>
            <a:pPr lvl="0"/>
            <a:r>
              <a:rPr kumimoji="1" lang="en-US" altLang="zh-CN" dirty="0" err="1"/>
              <a:t>OfficePLUS</a:t>
            </a:r>
            <a:endParaRPr kumimoji="1" lang="zh-CN" altLang="en-US" dirty="0"/>
          </a:p>
        </p:txBody>
      </p:sp>
      <p:sp>
        <p:nvSpPr>
          <p:cNvPr id="14" name="文本占位符 2">
            <a:extLst>
              <a:ext uri="{FF2B5EF4-FFF2-40B4-BE49-F238E27FC236}">
                <a16:creationId xmlns:a16="http://schemas.microsoft.com/office/drawing/2014/main" id="{79C65425-74AF-60E4-AB64-A93132413E12}"/>
              </a:ext>
            </a:extLst>
          </p:cNvPr>
          <p:cNvSpPr>
            <a:spLocks noGrp="1"/>
          </p:cNvSpPr>
          <p:nvPr>
            <p:ph type="body" sz="quarter" idx="16" hasCustomPrompt="1"/>
          </p:nvPr>
        </p:nvSpPr>
        <p:spPr>
          <a:xfrm>
            <a:off x="2377999" y="182445"/>
            <a:ext cx="1494754" cy="287259"/>
          </a:xfrm>
          <a:prstGeom prst="rect">
            <a:avLst/>
          </a:prstGeom>
        </p:spPr>
        <p:txBody>
          <a:bodyPr/>
          <a:lstStyle>
            <a:lvl1pPr marL="0" indent="0">
              <a:lnSpc>
                <a:spcPct val="100000"/>
              </a:lnSpc>
              <a:buNone/>
              <a:defRPr sz="1100" b="0" i="0" baseline="0">
                <a:solidFill>
                  <a:schemeClr val="bg1"/>
                </a:solidFill>
                <a:latin typeface="思源黑体 CN Medium" panose="020B0600000000000000" pitchFamily="34" charset="-122"/>
                <a:ea typeface="思源黑体 CN Medium" panose="020B0600000000000000" pitchFamily="34" charset="-122"/>
                <a:cs typeface="Segoe UI Light" charset="0"/>
              </a:defRPr>
            </a:lvl1pPr>
          </a:lstStyle>
          <a:p>
            <a:pPr lvl="0"/>
            <a:r>
              <a:rPr kumimoji="1" lang="en-US" altLang="zh-CN" dirty="0" err="1"/>
              <a:t>OfficePLUS</a:t>
            </a:r>
            <a:endParaRPr kumimoji="1" lang="zh-CN" altLang="en-US" dirty="0"/>
          </a:p>
        </p:txBody>
      </p:sp>
      <p:sp>
        <p:nvSpPr>
          <p:cNvPr id="15" name="文本占位符 2">
            <a:extLst>
              <a:ext uri="{FF2B5EF4-FFF2-40B4-BE49-F238E27FC236}">
                <a16:creationId xmlns:a16="http://schemas.microsoft.com/office/drawing/2014/main" id="{2F8C50EF-6B15-5724-8A87-7C77721B5C78}"/>
              </a:ext>
            </a:extLst>
          </p:cNvPr>
          <p:cNvSpPr>
            <a:spLocks noGrp="1"/>
          </p:cNvSpPr>
          <p:nvPr>
            <p:ph type="body" sz="quarter" idx="17" hasCustomPrompt="1"/>
          </p:nvPr>
        </p:nvSpPr>
        <p:spPr>
          <a:xfrm>
            <a:off x="2378000" y="759876"/>
            <a:ext cx="1494754" cy="5399189"/>
          </a:xfrm>
          <a:prstGeom prst="rect">
            <a:avLst/>
          </a:prstGeom>
        </p:spPr>
        <p:txBody>
          <a:bodyPr/>
          <a:lstStyle>
            <a:lvl1pPr marL="0" indent="0">
              <a:lnSpc>
                <a:spcPct val="150000"/>
              </a:lnSpc>
              <a:buNone/>
              <a:defRPr sz="1200" b="0" i="0" baseline="0">
                <a:solidFill>
                  <a:schemeClr val="bg1"/>
                </a:solidFill>
                <a:latin typeface="思源黑体 CN Medium" panose="020B0600000000000000" pitchFamily="34" charset="-122"/>
                <a:ea typeface="思源黑体 CN Medium" panose="020B0600000000000000" pitchFamily="34" charset="-122"/>
                <a:cs typeface="OPPOSans B" panose="00020600040101010101" pitchFamily="18" charset="-122"/>
              </a:defRPr>
            </a:lvl1pPr>
          </a:lstStyle>
          <a:p>
            <a:pPr lvl="0"/>
            <a:r>
              <a:rPr kumimoji="1" lang="en-US" altLang="zh-CN" dirty="0" err="1"/>
              <a:t>OfficePLUS</a:t>
            </a:r>
            <a:endParaRPr kumimoji="1" lang="zh-CN" altLang="en-US" dirty="0"/>
          </a:p>
        </p:txBody>
      </p:sp>
    </p:spTree>
    <p:extLst>
      <p:ext uri="{BB962C8B-B14F-4D97-AF65-F5344CB8AC3E}">
        <p14:creationId xmlns:p14="http://schemas.microsoft.com/office/powerpoint/2010/main" val="33359314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封面页">
    <p:spTree>
      <p:nvGrpSpPr>
        <p:cNvPr id="1" name=""/>
        <p:cNvGrpSpPr/>
        <p:nvPr/>
      </p:nvGrpSpPr>
      <p:grpSpPr>
        <a:xfrm>
          <a:off x="0" y="0"/>
          <a:ext cx="0" cy="0"/>
          <a:chOff x="0" y="0"/>
          <a:chExt cx="0" cy="0"/>
        </a:xfrm>
      </p:grpSpPr>
      <p:pic>
        <p:nvPicPr>
          <p:cNvPr id="8" name="图片 7" descr="图片包含 游戏机, 猫, 狗&#10;&#10;描述已自动生成">
            <a:extLst>
              <a:ext uri="{FF2B5EF4-FFF2-40B4-BE49-F238E27FC236}">
                <a16:creationId xmlns:a16="http://schemas.microsoft.com/office/drawing/2014/main" id="{A7317B5C-0256-728C-A40E-A5047936FA02}"/>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27948" t="17924" r="30869" b="21818"/>
          <a:stretch/>
        </p:blipFill>
        <p:spPr>
          <a:xfrm rot="5400000">
            <a:off x="2697706" y="-2667000"/>
            <a:ext cx="6858000" cy="12192002"/>
          </a:xfrm>
          <a:prstGeom prst="rect">
            <a:avLst/>
          </a:prstGeom>
        </p:spPr>
      </p:pic>
      <p:pic>
        <p:nvPicPr>
          <p:cNvPr id="9" name="图片 8" descr="黑暗中蓝色的花&#10;&#10;描述已自动生成">
            <a:extLst>
              <a:ext uri="{FF2B5EF4-FFF2-40B4-BE49-F238E27FC236}">
                <a16:creationId xmlns:a16="http://schemas.microsoft.com/office/drawing/2014/main" id="{0B8C6489-8B70-CF2F-7CFA-2265FEFE0F5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3294" r="5289" b="-9511"/>
          <a:stretch/>
        </p:blipFill>
        <p:spPr>
          <a:xfrm rot="20691954">
            <a:off x="6811521" y="-781244"/>
            <a:ext cx="5681364" cy="4315143"/>
          </a:xfrm>
          <a:custGeom>
            <a:avLst/>
            <a:gdLst>
              <a:gd name="connsiteX0" fmla="*/ 134933 w 5681364"/>
              <a:gd name="connsiteY0" fmla="*/ 0 h 4315143"/>
              <a:gd name="connsiteX1" fmla="*/ 5681364 w 5681364"/>
              <a:gd name="connsiteY1" fmla="*/ 1500084 h 4315143"/>
              <a:gd name="connsiteX2" fmla="*/ 4920005 w 5681364"/>
              <a:gd name="connsiteY2" fmla="*/ 4315143 h 4315143"/>
              <a:gd name="connsiteX3" fmla="*/ 0 w 5681364"/>
              <a:gd name="connsiteY3" fmla="*/ 2984482 h 4315143"/>
              <a:gd name="connsiteX4" fmla="*/ 0 w 5681364"/>
              <a:gd name="connsiteY4" fmla="*/ 498904 h 4315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81364" h="4315143">
                <a:moveTo>
                  <a:pt x="134933" y="0"/>
                </a:moveTo>
                <a:lnTo>
                  <a:pt x="5681364" y="1500084"/>
                </a:lnTo>
                <a:lnTo>
                  <a:pt x="4920005" y="4315143"/>
                </a:lnTo>
                <a:lnTo>
                  <a:pt x="0" y="2984482"/>
                </a:lnTo>
                <a:lnTo>
                  <a:pt x="0" y="498904"/>
                </a:lnTo>
                <a:close/>
              </a:path>
            </a:pathLst>
          </a:custGeom>
          <a:noFill/>
          <a:effectLst>
            <a:outerShdw blurRad="50800" dist="63500" dir="2700000" algn="tr" rotWithShape="0">
              <a:prstClr val="black">
                <a:alpha val="17000"/>
              </a:prstClr>
            </a:outerShdw>
          </a:effectLst>
        </p:spPr>
      </p:pic>
      <p:pic>
        <p:nvPicPr>
          <p:cNvPr id="10" name="图片 9" descr="黑暗中蓝色的花&#10;&#10;描述已自动生成">
            <a:extLst>
              <a:ext uri="{FF2B5EF4-FFF2-40B4-BE49-F238E27FC236}">
                <a16:creationId xmlns:a16="http://schemas.microsoft.com/office/drawing/2014/main" id="{36121078-6B97-4F05-660F-BDA6942F259C}"/>
              </a:ext>
            </a:extLst>
          </p:cNvPr>
          <p:cNvPicPr>
            <a:picLocks noChangeAspect="1"/>
          </p:cNvPicPr>
          <p:nvPr userDrawn="1"/>
        </p:nvPicPr>
        <p:blipFill>
          <a:blip r:embed="rId3">
            <a:extLst>
              <a:ext uri="{28A0092B-C50C-407E-A947-70E740481C1C}">
                <a14:useLocalDpi xmlns:a14="http://schemas.microsoft.com/office/drawing/2010/main" val="0"/>
              </a:ext>
            </a:extLst>
          </a:blip>
          <a:srcRect l="33250" t="37266" r="11109"/>
          <a:stretch>
            <a:fillRect/>
          </a:stretch>
        </p:blipFill>
        <p:spPr>
          <a:xfrm rot="12792742">
            <a:off x="-513538" y="5719679"/>
            <a:ext cx="2765594" cy="1555555"/>
          </a:xfrm>
          <a:custGeom>
            <a:avLst/>
            <a:gdLst>
              <a:gd name="connsiteX0" fmla="*/ 2765594 w 2765594"/>
              <a:gd name="connsiteY0" fmla="*/ 1302939 h 1555555"/>
              <a:gd name="connsiteX1" fmla="*/ 2379738 w 2765594"/>
              <a:gd name="connsiteY1" fmla="*/ 1555555 h 1555555"/>
              <a:gd name="connsiteX2" fmla="*/ 198642 w 2765594"/>
              <a:gd name="connsiteY2" fmla="*/ 1555555 h 1555555"/>
              <a:gd name="connsiteX3" fmla="*/ 0 w 2765594"/>
              <a:gd name="connsiteY3" fmla="*/ 1252142 h 1555555"/>
              <a:gd name="connsiteX4" fmla="*/ 1912573 w 2765594"/>
              <a:gd name="connsiteY4" fmla="*/ 0 h 1555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5594" h="1555555">
                <a:moveTo>
                  <a:pt x="2765594" y="1302939"/>
                </a:moveTo>
                <a:lnTo>
                  <a:pt x="2379738" y="1555555"/>
                </a:lnTo>
                <a:lnTo>
                  <a:pt x="198642" y="1555555"/>
                </a:lnTo>
                <a:lnTo>
                  <a:pt x="0" y="1252142"/>
                </a:lnTo>
                <a:lnTo>
                  <a:pt x="1912573" y="0"/>
                </a:lnTo>
                <a:close/>
              </a:path>
            </a:pathLst>
          </a:custGeom>
          <a:effectLst>
            <a:outerShdw blurRad="50800" dist="63500" dir="7560000" algn="tr" rotWithShape="0">
              <a:prstClr val="black">
                <a:alpha val="17000"/>
              </a:prstClr>
            </a:outerShdw>
          </a:effectLst>
        </p:spPr>
      </p:pic>
      <p:pic>
        <p:nvPicPr>
          <p:cNvPr id="11" name="图片 10" descr="黑暗中蓝色的花&#10;&#10;描述已自动生成">
            <a:extLst>
              <a:ext uri="{FF2B5EF4-FFF2-40B4-BE49-F238E27FC236}">
                <a16:creationId xmlns:a16="http://schemas.microsoft.com/office/drawing/2014/main" id="{8AA29473-E85E-9B5D-41C1-A737B6ADA39D}"/>
              </a:ext>
            </a:extLst>
          </p:cNvPr>
          <p:cNvPicPr>
            <a:picLocks noChangeAspect="1"/>
          </p:cNvPicPr>
          <p:nvPr userDrawn="1"/>
        </p:nvPicPr>
        <p:blipFill>
          <a:blip r:embed="rId3">
            <a:extLst>
              <a:ext uri="{28A0092B-C50C-407E-A947-70E740481C1C}">
                <a14:useLocalDpi xmlns:a14="http://schemas.microsoft.com/office/drawing/2010/main" val="0"/>
              </a:ext>
            </a:extLst>
          </a:blip>
          <a:srcRect r="34949" b="29142"/>
          <a:stretch>
            <a:fillRect/>
          </a:stretch>
        </p:blipFill>
        <p:spPr>
          <a:xfrm rot="20617500">
            <a:off x="10287484" y="5937630"/>
            <a:ext cx="2108820" cy="1145943"/>
          </a:xfrm>
          <a:custGeom>
            <a:avLst/>
            <a:gdLst>
              <a:gd name="connsiteX0" fmla="*/ 2108820 w 2108820"/>
              <a:gd name="connsiteY0" fmla="*/ 0 h 1145943"/>
              <a:gd name="connsiteX1" fmla="*/ 1772094 w 2108820"/>
              <a:gd name="connsiteY1" fmla="*/ 1145943 h 1145943"/>
              <a:gd name="connsiteX2" fmla="*/ 0 w 2108820"/>
              <a:gd name="connsiteY2" fmla="*/ 625227 h 1145943"/>
              <a:gd name="connsiteX3" fmla="*/ 0 w 2108820"/>
              <a:gd name="connsiteY3" fmla="*/ 0 h 1145943"/>
            </a:gdLst>
            <a:ahLst/>
            <a:cxnLst>
              <a:cxn ang="0">
                <a:pos x="connsiteX0" y="connsiteY0"/>
              </a:cxn>
              <a:cxn ang="0">
                <a:pos x="connsiteX1" y="connsiteY1"/>
              </a:cxn>
              <a:cxn ang="0">
                <a:pos x="connsiteX2" y="connsiteY2"/>
              </a:cxn>
              <a:cxn ang="0">
                <a:pos x="connsiteX3" y="connsiteY3"/>
              </a:cxn>
            </a:cxnLst>
            <a:rect l="l" t="t" r="r" b="b"/>
            <a:pathLst>
              <a:path w="2108820" h="1145943">
                <a:moveTo>
                  <a:pt x="2108820" y="0"/>
                </a:moveTo>
                <a:lnTo>
                  <a:pt x="1772094" y="1145943"/>
                </a:lnTo>
                <a:lnTo>
                  <a:pt x="0" y="625227"/>
                </a:lnTo>
                <a:lnTo>
                  <a:pt x="0" y="0"/>
                </a:lnTo>
                <a:close/>
              </a:path>
            </a:pathLst>
          </a:custGeom>
          <a:effectLst>
            <a:outerShdw blurRad="50800" dist="63500" dir="5280000" algn="tr" rotWithShape="0">
              <a:prstClr val="black">
                <a:alpha val="17000"/>
              </a:prstClr>
            </a:outerShdw>
          </a:effectLst>
        </p:spPr>
      </p:pic>
      <p:sp>
        <p:nvSpPr>
          <p:cNvPr id="12" name="graduate-student-avatar_67902">
            <a:extLst>
              <a:ext uri="{FF2B5EF4-FFF2-40B4-BE49-F238E27FC236}">
                <a16:creationId xmlns:a16="http://schemas.microsoft.com/office/drawing/2014/main" id="{CC2C36BA-7B97-D51E-BFDA-71DB20419AAE}"/>
              </a:ext>
            </a:extLst>
          </p:cNvPr>
          <p:cNvSpPr/>
          <p:nvPr userDrawn="1"/>
        </p:nvSpPr>
        <p:spPr>
          <a:xfrm>
            <a:off x="664891" y="890044"/>
            <a:ext cx="3207560" cy="4183426"/>
          </a:xfrm>
          <a:custGeom>
            <a:avLst/>
            <a:gdLst>
              <a:gd name="connsiteX0" fmla="*/ 175380 w 464312"/>
              <a:gd name="connsiteY0" fmla="*/ 343847 h 605574"/>
              <a:gd name="connsiteX1" fmla="*/ 229052 w 464312"/>
              <a:gd name="connsiteY1" fmla="*/ 397236 h 605574"/>
              <a:gd name="connsiteX2" fmla="*/ 205904 w 464312"/>
              <a:gd name="connsiteY2" fmla="*/ 551879 h 605574"/>
              <a:gd name="connsiteX3" fmla="*/ 206313 w 464312"/>
              <a:gd name="connsiteY3" fmla="*/ 553413 h 605574"/>
              <a:gd name="connsiteX4" fmla="*/ 230486 w 464312"/>
              <a:gd name="connsiteY4" fmla="*/ 586550 h 605574"/>
              <a:gd name="connsiteX5" fmla="*/ 232125 w 464312"/>
              <a:gd name="connsiteY5" fmla="*/ 587369 h 605574"/>
              <a:gd name="connsiteX6" fmla="*/ 233866 w 464312"/>
              <a:gd name="connsiteY6" fmla="*/ 586550 h 605574"/>
              <a:gd name="connsiteX7" fmla="*/ 258039 w 464312"/>
              <a:gd name="connsiteY7" fmla="*/ 553413 h 605574"/>
              <a:gd name="connsiteX8" fmla="*/ 258449 w 464312"/>
              <a:gd name="connsiteY8" fmla="*/ 551879 h 605574"/>
              <a:gd name="connsiteX9" fmla="*/ 235198 w 464312"/>
              <a:gd name="connsiteY9" fmla="*/ 397236 h 605574"/>
              <a:gd name="connsiteX10" fmla="*/ 235300 w 464312"/>
              <a:gd name="connsiteY10" fmla="*/ 397236 h 605574"/>
              <a:gd name="connsiteX11" fmla="*/ 288973 w 464312"/>
              <a:gd name="connsiteY11" fmla="*/ 343847 h 605574"/>
              <a:gd name="connsiteX12" fmla="*/ 322364 w 464312"/>
              <a:gd name="connsiteY12" fmla="*/ 372075 h 605574"/>
              <a:gd name="connsiteX13" fmla="*/ 392015 w 464312"/>
              <a:gd name="connsiteY13" fmla="*/ 403986 h 605574"/>
              <a:gd name="connsiteX14" fmla="*/ 417519 w 464312"/>
              <a:gd name="connsiteY14" fmla="*/ 425771 h 605574"/>
              <a:gd name="connsiteX15" fmla="*/ 452140 w 464312"/>
              <a:gd name="connsiteY15" fmla="*/ 605574 h 605574"/>
              <a:gd name="connsiteX16" fmla="*/ 12212 w 464312"/>
              <a:gd name="connsiteY16" fmla="*/ 605574 h 605574"/>
              <a:gd name="connsiteX17" fmla="*/ 46833 w 464312"/>
              <a:gd name="connsiteY17" fmla="*/ 425771 h 605574"/>
              <a:gd name="connsiteX18" fmla="*/ 72338 w 464312"/>
              <a:gd name="connsiteY18" fmla="*/ 403986 h 605574"/>
              <a:gd name="connsiteX19" fmla="*/ 141886 w 464312"/>
              <a:gd name="connsiteY19" fmla="*/ 372075 h 605574"/>
              <a:gd name="connsiteX20" fmla="*/ 170194 w 464312"/>
              <a:gd name="connsiteY20" fmla="*/ 147795 h 605574"/>
              <a:gd name="connsiteX21" fmla="*/ 134704 w 464312"/>
              <a:gd name="connsiteY21" fmla="*/ 193983 h 605574"/>
              <a:gd name="connsiteX22" fmla="*/ 229958 w 464312"/>
              <a:gd name="connsiteY22" fmla="*/ 315891 h 605574"/>
              <a:gd name="connsiteX23" fmla="*/ 325212 w 464312"/>
              <a:gd name="connsiteY23" fmla="*/ 193983 h 605574"/>
              <a:gd name="connsiteX24" fmla="*/ 204762 w 464312"/>
              <a:gd name="connsiteY24" fmla="*/ 196642 h 605574"/>
              <a:gd name="connsiteX25" fmla="*/ 214287 w 464312"/>
              <a:gd name="connsiteY25" fmla="*/ 169949 h 605574"/>
              <a:gd name="connsiteX26" fmla="*/ 170194 w 464312"/>
              <a:gd name="connsiteY26" fmla="*/ 147795 h 605574"/>
              <a:gd name="connsiteX27" fmla="*/ 228319 w 464312"/>
              <a:gd name="connsiteY27" fmla="*/ 690 h 605574"/>
              <a:gd name="connsiteX28" fmla="*/ 236001 w 464312"/>
              <a:gd name="connsiteY28" fmla="*/ 690 h 605574"/>
              <a:gd name="connsiteX29" fmla="*/ 421490 w 464312"/>
              <a:gd name="connsiteY29" fmla="*/ 67576 h 605574"/>
              <a:gd name="connsiteX30" fmla="*/ 428967 w 464312"/>
              <a:gd name="connsiteY30" fmla="*/ 78110 h 605574"/>
              <a:gd name="connsiteX31" fmla="*/ 421490 w 464312"/>
              <a:gd name="connsiteY31" fmla="*/ 88644 h 605574"/>
              <a:gd name="connsiteX32" fmla="*/ 416267 w 464312"/>
              <a:gd name="connsiteY32" fmla="*/ 90587 h 605574"/>
              <a:gd name="connsiteX33" fmla="*/ 414730 w 464312"/>
              <a:gd name="connsiteY33" fmla="*/ 91098 h 605574"/>
              <a:gd name="connsiteX34" fmla="*/ 414628 w 464312"/>
              <a:gd name="connsiteY34" fmla="*/ 137734 h 605574"/>
              <a:gd name="connsiteX35" fmla="*/ 417701 w 464312"/>
              <a:gd name="connsiteY35" fmla="*/ 137734 h 605574"/>
              <a:gd name="connsiteX36" fmla="*/ 421900 w 464312"/>
              <a:gd name="connsiteY36" fmla="*/ 141211 h 605574"/>
              <a:gd name="connsiteX37" fmla="*/ 423436 w 464312"/>
              <a:gd name="connsiteY37" fmla="*/ 155018 h 605574"/>
              <a:gd name="connsiteX38" fmla="*/ 425792 w 464312"/>
              <a:gd name="connsiteY38" fmla="*/ 174961 h 605574"/>
              <a:gd name="connsiteX39" fmla="*/ 424973 w 464312"/>
              <a:gd name="connsiteY39" fmla="*/ 177824 h 605574"/>
              <a:gd name="connsiteX40" fmla="*/ 422310 w 464312"/>
              <a:gd name="connsiteY40" fmla="*/ 179256 h 605574"/>
              <a:gd name="connsiteX41" fmla="*/ 391378 w 464312"/>
              <a:gd name="connsiteY41" fmla="*/ 179256 h 605574"/>
              <a:gd name="connsiteX42" fmla="*/ 388715 w 464312"/>
              <a:gd name="connsiteY42" fmla="*/ 177927 h 605574"/>
              <a:gd name="connsiteX43" fmla="*/ 387895 w 464312"/>
              <a:gd name="connsiteY43" fmla="*/ 174961 h 605574"/>
              <a:gd name="connsiteX44" fmla="*/ 391787 w 464312"/>
              <a:gd name="connsiteY44" fmla="*/ 141211 h 605574"/>
              <a:gd name="connsiteX45" fmla="*/ 395987 w 464312"/>
              <a:gd name="connsiteY45" fmla="*/ 137836 h 605574"/>
              <a:gd name="connsiteX46" fmla="*/ 398957 w 464312"/>
              <a:gd name="connsiteY46" fmla="*/ 137836 h 605574"/>
              <a:gd name="connsiteX47" fmla="*/ 398855 w 464312"/>
              <a:gd name="connsiteY47" fmla="*/ 96825 h 605574"/>
              <a:gd name="connsiteX48" fmla="*/ 348974 w 464312"/>
              <a:gd name="connsiteY48" fmla="*/ 114825 h 605574"/>
              <a:gd name="connsiteX49" fmla="*/ 355427 w 464312"/>
              <a:gd name="connsiteY49" fmla="*/ 165654 h 605574"/>
              <a:gd name="connsiteX50" fmla="*/ 229958 w 464312"/>
              <a:gd name="connsiteY50" fmla="*/ 342788 h 605574"/>
              <a:gd name="connsiteX51" fmla="*/ 104489 w 464312"/>
              <a:gd name="connsiteY51" fmla="*/ 165654 h 605574"/>
              <a:gd name="connsiteX52" fmla="*/ 111351 w 464312"/>
              <a:gd name="connsiteY52" fmla="*/ 113393 h 605574"/>
              <a:gd name="connsiteX53" fmla="*/ 42728 w 464312"/>
              <a:gd name="connsiteY53" fmla="*/ 88644 h 605574"/>
              <a:gd name="connsiteX54" fmla="*/ 35353 w 464312"/>
              <a:gd name="connsiteY54" fmla="*/ 78110 h 605574"/>
              <a:gd name="connsiteX55" fmla="*/ 42728 w 464312"/>
              <a:gd name="connsiteY55" fmla="*/ 67576 h 605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64312" h="605574">
                <a:moveTo>
                  <a:pt x="175380" y="343847"/>
                </a:moveTo>
                <a:lnTo>
                  <a:pt x="229052" y="397236"/>
                </a:lnTo>
                <a:lnTo>
                  <a:pt x="205904" y="551879"/>
                </a:lnTo>
                <a:cubicBezTo>
                  <a:pt x="205801" y="552492"/>
                  <a:pt x="206006" y="553004"/>
                  <a:pt x="206313" y="553413"/>
                </a:cubicBezTo>
                <a:lnTo>
                  <a:pt x="230486" y="586550"/>
                </a:lnTo>
                <a:cubicBezTo>
                  <a:pt x="230896" y="587062"/>
                  <a:pt x="231511" y="587369"/>
                  <a:pt x="232125" y="587369"/>
                </a:cubicBezTo>
                <a:cubicBezTo>
                  <a:pt x="232842" y="587369"/>
                  <a:pt x="233457" y="587062"/>
                  <a:pt x="233866" y="586550"/>
                </a:cubicBezTo>
                <a:lnTo>
                  <a:pt x="258039" y="553413"/>
                </a:lnTo>
                <a:cubicBezTo>
                  <a:pt x="258347" y="553004"/>
                  <a:pt x="258552" y="552492"/>
                  <a:pt x="258449" y="551879"/>
                </a:cubicBezTo>
                <a:lnTo>
                  <a:pt x="235198" y="397236"/>
                </a:lnTo>
                <a:lnTo>
                  <a:pt x="235300" y="397236"/>
                </a:lnTo>
                <a:lnTo>
                  <a:pt x="288973" y="343847"/>
                </a:lnTo>
                <a:lnTo>
                  <a:pt x="322364" y="372075"/>
                </a:lnTo>
                <a:lnTo>
                  <a:pt x="392015" y="403986"/>
                </a:lnTo>
                <a:cubicBezTo>
                  <a:pt x="402258" y="408179"/>
                  <a:pt x="413013" y="415032"/>
                  <a:pt x="417519" y="425771"/>
                </a:cubicBezTo>
                <a:cubicBezTo>
                  <a:pt x="417519" y="425771"/>
                  <a:pt x="493111" y="605574"/>
                  <a:pt x="452140" y="605574"/>
                </a:cubicBezTo>
                <a:lnTo>
                  <a:pt x="12212" y="605574"/>
                </a:lnTo>
                <a:cubicBezTo>
                  <a:pt x="-28861" y="605574"/>
                  <a:pt x="46833" y="425771"/>
                  <a:pt x="46833" y="425771"/>
                </a:cubicBezTo>
                <a:cubicBezTo>
                  <a:pt x="51955" y="414623"/>
                  <a:pt x="62095" y="408179"/>
                  <a:pt x="72338" y="403986"/>
                </a:cubicBezTo>
                <a:lnTo>
                  <a:pt x="141886" y="372075"/>
                </a:lnTo>
                <a:close/>
                <a:moveTo>
                  <a:pt x="170194" y="147795"/>
                </a:moveTo>
                <a:cubicBezTo>
                  <a:pt x="150042" y="151132"/>
                  <a:pt x="131324" y="165859"/>
                  <a:pt x="134704" y="193983"/>
                </a:cubicBezTo>
                <a:cubicBezTo>
                  <a:pt x="141874" y="254937"/>
                  <a:pt x="177824" y="315891"/>
                  <a:pt x="229958" y="315891"/>
                </a:cubicBezTo>
                <a:cubicBezTo>
                  <a:pt x="279633" y="315891"/>
                  <a:pt x="324700" y="242562"/>
                  <a:pt x="325212" y="193983"/>
                </a:cubicBezTo>
                <a:cubicBezTo>
                  <a:pt x="326031" y="125257"/>
                  <a:pt x="211727" y="218528"/>
                  <a:pt x="204762" y="196642"/>
                </a:cubicBezTo>
                <a:cubicBezTo>
                  <a:pt x="203430" y="192245"/>
                  <a:pt x="215721" y="180688"/>
                  <a:pt x="214287" y="169949"/>
                </a:cubicBezTo>
                <a:cubicBezTo>
                  <a:pt x="211931" y="152512"/>
                  <a:pt x="190346" y="144458"/>
                  <a:pt x="170194" y="147795"/>
                </a:cubicBezTo>
                <a:close/>
                <a:moveTo>
                  <a:pt x="228319" y="690"/>
                </a:moveTo>
                <a:cubicBezTo>
                  <a:pt x="230777" y="-230"/>
                  <a:pt x="233440" y="-230"/>
                  <a:pt x="236001" y="690"/>
                </a:cubicBezTo>
                <a:lnTo>
                  <a:pt x="421490" y="67576"/>
                </a:lnTo>
                <a:cubicBezTo>
                  <a:pt x="425997" y="69212"/>
                  <a:pt x="428967" y="73405"/>
                  <a:pt x="428967" y="78110"/>
                </a:cubicBezTo>
                <a:cubicBezTo>
                  <a:pt x="428967" y="82814"/>
                  <a:pt x="425997" y="87110"/>
                  <a:pt x="421490" y="88644"/>
                </a:cubicBezTo>
                <a:lnTo>
                  <a:pt x="416267" y="90587"/>
                </a:lnTo>
                <a:lnTo>
                  <a:pt x="414730" y="91098"/>
                </a:lnTo>
                <a:lnTo>
                  <a:pt x="414628" y="137734"/>
                </a:lnTo>
                <a:lnTo>
                  <a:pt x="417701" y="137734"/>
                </a:lnTo>
                <a:cubicBezTo>
                  <a:pt x="419749" y="137632"/>
                  <a:pt x="421593" y="139064"/>
                  <a:pt x="421900" y="141211"/>
                </a:cubicBezTo>
                <a:lnTo>
                  <a:pt x="423436" y="155018"/>
                </a:lnTo>
                <a:cubicBezTo>
                  <a:pt x="424256" y="161665"/>
                  <a:pt x="425075" y="168313"/>
                  <a:pt x="425792" y="174961"/>
                </a:cubicBezTo>
                <a:cubicBezTo>
                  <a:pt x="425894" y="175983"/>
                  <a:pt x="425587" y="177006"/>
                  <a:pt x="424973" y="177824"/>
                </a:cubicBezTo>
                <a:cubicBezTo>
                  <a:pt x="424358" y="178643"/>
                  <a:pt x="423436" y="179154"/>
                  <a:pt x="422310" y="179256"/>
                </a:cubicBezTo>
                <a:lnTo>
                  <a:pt x="391378" y="179256"/>
                </a:lnTo>
                <a:cubicBezTo>
                  <a:pt x="390353" y="179154"/>
                  <a:pt x="389329" y="178643"/>
                  <a:pt x="388715" y="177927"/>
                </a:cubicBezTo>
                <a:cubicBezTo>
                  <a:pt x="388100" y="177108"/>
                  <a:pt x="387793" y="176086"/>
                  <a:pt x="387895" y="174961"/>
                </a:cubicBezTo>
                <a:lnTo>
                  <a:pt x="391787" y="141211"/>
                </a:lnTo>
                <a:cubicBezTo>
                  <a:pt x="391992" y="139166"/>
                  <a:pt x="393836" y="137632"/>
                  <a:pt x="395987" y="137836"/>
                </a:cubicBezTo>
                <a:lnTo>
                  <a:pt x="398957" y="137836"/>
                </a:lnTo>
                <a:lnTo>
                  <a:pt x="398855" y="96825"/>
                </a:lnTo>
                <a:lnTo>
                  <a:pt x="348974" y="114825"/>
                </a:lnTo>
                <a:cubicBezTo>
                  <a:pt x="353481" y="129757"/>
                  <a:pt x="355632" y="146734"/>
                  <a:pt x="355427" y="165654"/>
                </a:cubicBezTo>
                <a:cubicBezTo>
                  <a:pt x="354198" y="276618"/>
                  <a:pt x="288954" y="342788"/>
                  <a:pt x="229958" y="342788"/>
                </a:cubicBezTo>
                <a:cubicBezTo>
                  <a:pt x="170245" y="342788"/>
                  <a:pt x="105718" y="276618"/>
                  <a:pt x="104489" y="165654"/>
                </a:cubicBezTo>
                <a:cubicBezTo>
                  <a:pt x="104284" y="146223"/>
                  <a:pt x="106538" y="128734"/>
                  <a:pt x="111351" y="113393"/>
                </a:cubicBezTo>
                <a:lnTo>
                  <a:pt x="42728" y="88644"/>
                </a:lnTo>
                <a:cubicBezTo>
                  <a:pt x="38323" y="87110"/>
                  <a:pt x="35353" y="82814"/>
                  <a:pt x="35353" y="78110"/>
                </a:cubicBezTo>
                <a:cubicBezTo>
                  <a:pt x="35353" y="73405"/>
                  <a:pt x="38323" y="69212"/>
                  <a:pt x="42728" y="67576"/>
                </a:cubicBezTo>
                <a:close/>
              </a:path>
            </a:pathLst>
          </a:custGeom>
          <a:solidFill>
            <a:srgbClr val="629006">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思源黑体 CN Medium" panose="020B0600000000000000" pitchFamily="34" charset="-122"/>
            </a:endParaRPr>
          </a:p>
        </p:txBody>
      </p:sp>
    </p:spTree>
    <p:extLst>
      <p:ext uri="{BB962C8B-B14F-4D97-AF65-F5344CB8AC3E}">
        <p14:creationId xmlns:p14="http://schemas.microsoft.com/office/powerpoint/2010/main" val="37475209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FBD37AAA-2F00-42EE-28D7-FE3C2FD5DAC3}"/>
              </a:ext>
            </a:extLst>
          </p:cNvPr>
          <p:cNvSpPr/>
          <p:nvPr userDrawn="1"/>
        </p:nvSpPr>
        <p:spPr>
          <a:xfrm>
            <a:off x="8730657" y="0"/>
            <a:ext cx="3077028" cy="6858000"/>
          </a:xfrm>
          <a:prstGeom prst="roundRect">
            <a:avLst/>
          </a:prstGeom>
          <a:solidFill>
            <a:schemeClr val="bg1">
              <a:lumMod val="95000"/>
            </a:schemeClr>
          </a:solidFill>
          <a:ln>
            <a:solidFill>
              <a:srgbClr val="C5C3C4"/>
            </a:solidFill>
          </a:ln>
          <a:effectLst>
            <a:outerShdw blurRad="38100" dist="50800" algn="ctr" rotWithShape="0">
              <a:schemeClr val="bg1">
                <a:lumMod val="50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Medium" panose="020B0600000000000000" pitchFamily="34" charset="-122"/>
              <a:ea typeface="思源黑体 CN Medium" panose="020B0600000000000000" pitchFamily="34" charset="-122"/>
            </a:endParaRPr>
          </a:p>
        </p:txBody>
      </p:sp>
      <p:sp>
        <p:nvSpPr>
          <p:cNvPr id="11" name="矩形: 圆角 10">
            <a:extLst>
              <a:ext uri="{FF2B5EF4-FFF2-40B4-BE49-F238E27FC236}">
                <a16:creationId xmlns:a16="http://schemas.microsoft.com/office/drawing/2014/main" id="{366FEB13-4871-A15B-4DBD-F13059E85C85}"/>
              </a:ext>
            </a:extLst>
          </p:cNvPr>
          <p:cNvSpPr/>
          <p:nvPr userDrawn="1"/>
        </p:nvSpPr>
        <p:spPr>
          <a:xfrm>
            <a:off x="6721824" y="0"/>
            <a:ext cx="3077028" cy="6858000"/>
          </a:xfrm>
          <a:prstGeom prst="roundRect">
            <a:avLst/>
          </a:prstGeom>
          <a:solidFill>
            <a:schemeClr val="bg1">
              <a:lumMod val="95000"/>
            </a:schemeClr>
          </a:solidFill>
          <a:ln>
            <a:solidFill>
              <a:srgbClr val="C5C3C4"/>
            </a:solidFill>
          </a:ln>
          <a:effectLst>
            <a:outerShdw blurRad="38100" dist="50800" algn="ctr" rotWithShape="0">
              <a:schemeClr val="bg1">
                <a:lumMod val="50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Medium" panose="020B0600000000000000" pitchFamily="34" charset="-122"/>
              <a:ea typeface="思源黑体 CN Medium" panose="020B0600000000000000" pitchFamily="34" charset="-122"/>
            </a:endParaRPr>
          </a:p>
        </p:txBody>
      </p:sp>
      <p:sp>
        <p:nvSpPr>
          <p:cNvPr id="12" name="矩形: 圆角 11">
            <a:extLst>
              <a:ext uri="{FF2B5EF4-FFF2-40B4-BE49-F238E27FC236}">
                <a16:creationId xmlns:a16="http://schemas.microsoft.com/office/drawing/2014/main" id="{E2469978-B596-2D04-33D2-E3DFF79E93CD}"/>
              </a:ext>
            </a:extLst>
          </p:cNvPr>
          <p:cNvSpPr/>
          <p:nvPr userDrawn="1"/>
        </p:nvSpPr>
        <p:spPr>
          <a:xfrm>
            <a:off x="4712991" y="0"/>
            <a:ext cx="3077028" cy="6858000"/>
          </a:xfrm>
          <a:prstGeom prst="roundRect">
            <a:avLst/>
          </a:prstGeom>
          <a:solidFill>
            <a:schemeClr val="bg1">
              <a:lumMod val="95000"/>
            </a:schemeClr>
          </a:solidFill>
          <a:ln>
            <a:solidFill>
              <a:srgbClr val="C5C3C4"/>
            </a:solidFill>
          </a:ln>
          <a:effectLst>
            <a:outerShdw blurRad="38100" dist="50800" algn="ctr" rotWithShape="0">
              <a:schemeClr val="bg1">
                <a:lumMod val="50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Medium" panose="020B0600000000000000" pitchFamily="34" charset="-122"/>
              <a:ea typeface="思源黑体 CN Medium" panose="020B0600000000000000" pitchFamily="34" charset="-122"/>
            </a:endParaRPr>
          </a:p>
        </p:txBody>
      </p:sp>
      <p:sp>
        <p:nvSpPr>
          <p:cNvPr id="13" name="矩形: 圆角 12">
            <a:extLst>
              <a:ext uri="{FF2B5EF4-FFF2-40B4-BE49-F238E27FC236}">
                <a16:creationId xmlns:a16="http://schemas.microsoft.com/office/drawing/2014/main" id="{ACFE4E27-7F33-2E92-461B-F4D256C9E835}"/>
              </a:ext>
            </a:extLst>
          </p:cNvPr>
          <p:cNvSpPr/>
          <p:nvPr userDrawn="1"/>
        </p:nvSpPr>
        <p:spPr>
          <a:xfrm>
            <a:off x="2704158" y="0"/>
            <a:ext cx="3077028" cy="6858000"/>
          </a:xfrm>
          <a:prstGeom prst="roundRect">
            <a:avLst/>
          </a:prstGeom>
          <a:solidFill>
            <a:schemeClr val="bg1">
              <a:lumMod val="95000"/>
            </a:schemeClr>
          </a:solidFill>
          <a:ln>
            <a:solidFill>
              <a:srgbClr val="C5C3C4"/>
            </a:solidFill>
          </a:ln>
          <a:effectLst>
            <a:outerShdw blurRad="38100" dist="50800" algn="ctr" rotWithShape="0">
              <a:schemeClr val="bg1">
                <a:lumMod val="50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Medium" panose="020B0600000000000000" pitchFamily="34" charset="-122"/>
              <a:ea typeface="思源黑体 CN Medium" panose="020B0600000000000000" pitchFamily="34" charset="-122"/>
            </a:endParaRPr>
          </a:p>
        </p:txBody>
      </p:sp>
      <p:sp>
        <p:nvSpPr>
          <p:cNvPr id="14" name="矩形: 圆角 13">
            <a:extLst>
              <a:ext uri="{FF2B5EF4-FFF2-40B4-BE49-F238E27FC236}">
                <a16:creationId xmlns:a16="http://schemas.microsoft.com/office/drawing/2014/main" id="{5C90FC48-8439-9FE7-3819-5A2FC0DE63DD}"/>
              </a:ext>
            </a:extLst>
          </p:cNvPr>
          <p:cNvSpPr/>
          <p:nvPr userDrawn="1"/>
        </p:nvSpPr>
        <p:spPr>
          <a:xfrm>
            <a:off x="695325" y="0"/>
            <a:ext cx="3077028" cy="6858000"/>
          </a:xfrm>
          <a:prstGeom prst="roundRect">
            <a:avLst/>
          </a:prstGeom>
          <a:solidFill>
            <a:schemeClr val="bg1">
              <a:lumMod val="95000"/>
            </a:schemeClr>
          </a:solidFill>
          <a:ln>
            <a:solidFill>
              <a:srgbClr val="C5C3C4"/>
            </a:solidFill>
          </a:ln>
          <a:effectLst>
            <a:outerShdw blurRad="38100" dist="50800" algn="ctr" rotWithShape="0">
              <a:schemeClr val="bg1">
                <a:lumMod val="50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Medium" panose="020B0600000000000000" pitchFamily="34" charset="-122"/>
              <a:ea typeface="思源黑体 CN Medium" panose="020B0600000000000000" pitchFamily="34" charset="-122"/>
            </a:endParaRPr>
          </a:p>
        </p:txBody>
      </p:sp>
      <p:sp>
        <p:nvSpPr>
          <p:cNvPr id="15" name="矩形 14">
            <a:extLst>
              <a:ext uri="{FF2B5EF4-FFF2-40B4-BE49-F238E27FC236}">
                <a16:creationId xmlns:a16="http://schemas.microsoft.com/office/drawing/2014/main" id="{C0B8451C-C3C8-C5AE-BF30-1B9F162F4F98}"/>
              </a:ext>
            </a:extLst>
          </p:cNvPr>
          <p:cNvSpPr/>
          <p:nvPr userDrawn="1"/>
        </p:nvSpPr>
        <p:spPr>
          <a:xfrm>
            <a:off x="533399" y="0"/>
            <a:ext cx="962025"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Medium" panose="020B0600000000000000" pitchFamily="34" charset="-122"/>
              <a:ea typeface="思源黑体 CN Medium" panose="020B0600000000000000" pitchFamily="34" charset="-122"/>
            </a:endParaRPr>
          </a:p>
        </p:txBody>
      </p:sp>
      <p:sp>
        <p:nvSpPr>
          <p:cNvPr id="16" name="椭圆 15">
            <a:extLst>
              <a:ext uri="{FF2B5EF4-FFF2-40B4-BE49-F238E27FC236}">
                <a16:creationId xmlns:a16="http://schemas.microsoft.com/office/drawing/2014/main" id="{B5CD5156-C579-3502-45EA-6C9791978335}"/>
              </a:ext>
            </a:extLst>
          </p:cNvPr>
          <p:cNvSpPr/>
          <p:nvPr userDrawn="1"/>
        </p:nvSpPr>
        <p:spPr>
          <a:xfrm>
            <a:off x="714374" y="704851"/>
            <a:ext cx="247652" cy="247652"/>
          </a:xfrm>
          <a:prstGeom prst="ellipse">
            <a:avLst/>
          </a:prstGeom>
          <a:solidFill>
            <a:srgbClr val="EBEAE9"/>
          </a:solidFill>
          <a:ln>
            <a:solidFill>
              <a:srgbClr val="EBEAE9"/>
            </a:solidFill>
          </a:ln>
          <a:effectLst>
            <a:outerShdw blurRad="38100" dist="508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Medium" panose="020B0600000000000000" pitchFamily="34" charset="-122"/>
              <a:ea typeface="思源黑体 CN Medium" panose="020B0600000000000000" pitchFamily="34" charset="-122"/>
            </a:endParaRPr>
          </a:p>
        </p:txBody>
      </p:sp>
      <p:sp>
        <p:nvSpPr>
          <p:cNvPr id="17" name="椭圆 16">
            <a:extLst>
              <a:ext uri="{FF2B5EF4-FFF2-40B4-BE49-F238E27FC236}">
                <a16:creationId xmlns:a16="http://schemas.microsoft.com/office/drawing/2014/main" id="{FA34320D-6EA6-45C9-DC6C-873AF0BEBE13}"/>
              </a:ext>
            </a:extLst>
          </p:cNvPr>
          <p:cNvSpPr/>
          <p:nvPr userDrawn="1"/>
        </p:nvSpPr>
        <p:spPr>
          <a:xfrm>
            <a:off x="714374" y="1924051"/>
            <a:ext cx="247652" cy="247652"/>
          </a:xfrm>
          <a:prstGeom prst="ellipse">
            <a:avLst/>
          </a:prstGeom>
          <a:solidFill>
            <a:srgbClr val="EBEAE9"/>
          </a:solidFill>
          <a:ln>
            <a:solidFill>
              <a:srgbClr val="EBEAE9"/>
            </a:solidFill>
          </a:ln>
          <a:effectLst>
            <a:outerShdw blurRad="38100" dist="508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Medium" panose="020B0600000000000000" pitchFamily="34" charset="-122"/>
              <a:ea typeface="思源黑体 CN Medium" panose="020B0600000000000000" pitchFamily="34" charset="-122"/>
            </a:endParaRPr>
          </a:p>
        </p:txBody>
      </p:sp>
      <p:sp>
        <p:nvSpPr>
          <p:cNvPr id="18" name="椭圆 17">
            <a:extLst>
              <a:ext uri="{FF2B5EF4-FFF2-40B4-BE49-F238E27FC236}">
                <a16:creationId xmlns:a16="http://schemas.microsoft.com/office/drawing/2014/main" id="{39C5AEF5-6C26-C98A-171C-A1DACC1954CD}"/>
              </a:ext>
            </a:extLst>
          </p:cNvPr>
          <p:cNvSpPr/>
          <p:nvPr userDrawn="1"/>
        </p:nvSpPr>
        <p:spPr>
          <a:xfrm>
            <a:off x="714374" y="3143251"/>
            <a:ext cx="247652" cy="247652"/>
          </a:xfrm>
          <a:prstGeom prst="ellipse">
            <a:avLst/>
          </a:prstGeom>
          <a:solidFill>
            <a:srgbClr val="EBEAE9"/>
          </a:solidFill>
          <a:ln>
            <a:solidFill>
              <a:srgbClr val="EBEAE9"/>
            </a:solidFill>
          </a:ln>
          <a:effectLst>
            <a:outerShdw blurRad="38100" dist="508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Medium" panose="020B0600000000000000" pitchFamily="34" charset="-122"/>
              <a:ea typeface="思源黑体 CN Medium" panose="020B0600000000000000" pitchFamily="34" charset="-122"/>
            </a:endParaRPr>
          </a:p>
        </p:txBody>
      </p:sp>
      <p:sp>
        <p:nvSpPr>
          <p:cNvPr id="19" name="椭圆 18">
            <a:extLst>
              <a:ext uri="{FF2B5EF4-FFF2-40B4-BE49-F238E27FC236}">
                <a16:creationId xmlns:a16="http://schemas.microsoft.com/office/drawing/2014/main" id="{36B8D452-88E6-5441-AD59-5EB888248EC5}"/>
              </a:ext>
            </a:extLst>
          </p:cNvPr>
          <p:cNvSpPr/>
          <p:nvPr userDrawn="1"/>
        </p:nvSpPr>
        <p:spPr>
          <a:xfrm>
            <a:off x="714374" y="4362451"/>
            <a:ext cx="247652" cy="247652"/>
          </a:xfrm>
          <a:prstGeom prst="ellipse">
            <a:avLst/>
          </a:prstGeom>
          <a:solidFill>
            <a:srgbClr val="EBEAE9"/>
          </a:solidFill>
          <a:ln>
            <a:solidFill>
              <a:srgbClr val="EBEAE9"/>
            </a:solidFill>
          </a:ln>
          <a:effectLst>
            <a:outerShdw blurRad="38100" dist="508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Medium" panose="020B0600000000000000" pitchFamily="34" charset="-122"/>
              <a:ea typeface="思源黑体 CN Medium" panose="020B0600000000000000" pitchFamily="34" charset="-122"/>
            </a:endParaRPr>
          </a:p>
        </p:txBody>
      </p:sp>
      <p:sp>
        <p:nvSpPr>
          <p:cNvPr id="20" name="椭圆 19">
            <a:extLst>
              <a:ext uri="{FF2B5EF4-FFF2-40B4-BE49-F238E27FC236}">
                <a16:creationId xmlns:a16="http://schemas.microsoft.com/office/drawing/2014/main" id="{B2DFA155-8278-D9E4-528B-34930E12632E}"/>
              </a:ext>
            </a:extLst>
          </p:cNvPr>
          <p:cNvSpPr/>
          <p:nvPr userDrawn="1"/>
        </p:nvSpPr>
        <p:spPr>
          <a:xfrm>
            <a:off x="714374" y="5581651"/>
            <a:ext cx="247652" cy="247652"/>
          </a:xfrm>
          <a:prstGeom prst="ellipse">
            <a:avLst/>
          </a:prstGeom>
          <a:solidFill>
            <a:srgbClr val="EBEAE9"/>
          </a:solidFill>
          <a:ln>
            <a:solidFill>
              <a:srgbClr val="EBEAE9"/>
            </a:solidFill>
          </a:ln>
          <a:effectLst>
            <a:outerShdw blurRad="38100" dist="508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Medium" panose="020B0600000000000000" pitchFamily="34" charset="-122"/>
              <a:ea typeface="思源黑体 CN Medium" panose="020B0600000000000000" pitchFamily="34" charset="-122"/>
            </a:endParaRPr>
          </a:p>
        </p:txBody>
      </p:sp>
      <p:pic>
        <p:nvPicPr>
          <p:cNvPr id="21" name="图片 20" descr="黑暗中蓝色的花&#10;&#10;描述已自动生成">
            <a:extLst>
              <a:ext uri="{FF2B5EF4-FFF2-40B4-BE49-F238E27FC236}">
                <a16:creationId xmlns:a16="http://schemas.microsoft.com/office/drawing/2014/main" id="{72936A78-5F1A-CF5E-F27E-C9B2235011FD}"/>
              </a:ext>
            </a:extLst>
          </p:cNvPr>
          <p:cNvPicPr>
            <a:picLocks noChangeAspect="1"/>
          </p:cNvPicPr>
          <p:nvPr userDrawn="1"/>
        </p:nvPicPr>
        <p:blipFill>
          <a:blip r:embed="rId2">
            <a:extLst>
              <a:ext uri="{28A0092B-C50C-407E-A947-70E740481C1C}">
                <a14:useLocalDpi xmlns:a14="http://schemas.microsoft.com/office/drawing/2010/main" val="0"/>
              </a:ext>
            </a:extLst>
          </a:blip>
          <a:srcRect l="45063" t="55550" r="9054"/>
          <a:stretch>
            <a:fillRect/>
          </a:stretch>
        </p:blipFill>
        <p:spPr>
          <a:xfrm rot="13054335">
            <a:off x="-572550" y="6048384"/>
            <a:ext cx="2280599" cy="1102185"/>
          </a:xfrm>
          <a:custGeom>
            <a:avLst/>
            <a:gdLst>
              <a:gd name="connsiteX0" fmla="*/ 2280599 w 2280599"/>
              <a:gd name="connsiteY0" fmla="*/ 1102185 h 1102185"/>
              <a:gd name="connsiteX1" fmla="*/ 0 w 2280599"/>
              <a:gd name="connsiteY1" fmla="*/ 1102185 h 1102185"/>
              <a:gd name="connsiteX2" fmla="*/ 1432652 w 2280599"/>
              <a:gd name="connsiteY2" fmla="*/ 0 h 1102185"/>
            </a:gdLst>
            <a:ahLst/>
            <a:cxnLst>
              <a:cxn ang="0">
                <a:pos x="connsiteX0" y="connsiteY0"/>
              </a:cxn>
              <a:cxn ang="0">
                <a:pos x="connsiteX1" y="connsiteY1"/>
              </a:cxn>
              <a:cxn ang="0">
                <a:pos x="connsiteX2" y="connsiteY2"/>
              </a:cxn>
            </a:cxnLst>
            <a:rect l="l" t="t" r="r" b="b"/>
            <a:pathLst>
              <a:path w="2280599" h="1102185">
                <a:moveTo>
                  <a:pt x="2280599" y="1102185"/>
                </a:moveTo>
                <a:lnTo>
                  <a:pt x="0" y="1102185"/>
                </a:lnTo>
                <a:lnTo>
                  <a:pt x="1432652" y="0"/>
                </a:lnTo>
                <a:close/>
              </a:path>
            </a:pathLst>
          </a:custGeom>
          <a:effectLst>
            <a:outerShdw blurRad="50800" dist="63500" dir="7560000" algn="tr" rotWithShape="0">
              <a:prstClr val="black">
                <a:alpha val="17000"/>
              </a:prstClr>
            </a:outerShdw>
          </a:effectLst>
        </p:spPr>
      </p:pic>
    </p:spTree>
    <p:extLst>
      <p:ext uri="{BB962C8B-B14F-4D97-AF65-F5344CB8AC3E}">
        <p14:creationId xmlns:p14="http://schemas.microsoft.com/office/powerpoint/2010/main" val="4808665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61" name="图片 60" descr="黑暗中蓝色的花&#10;&#10;描述已自动生成">
            <a:extLst>
              <a:ext uri="{FF2B5EF4-FFF2-40B4-BE49-F238E27FC236}">
                <a16:creationId xmlns:a16="http://schemas.microsoft.com/office/drawing/2014/main" id="{4064186A-7D1F-57CA-8C32-E992F3DBD4B6}"/>
              </a:ext>
            </a:extLst>
          </p:cNvPr>
          <p:cNvPicPr>
            <a:picLocks noChangeAspect="1"/>
          </p:cNvPicPr>
          <p:nvPr userDrawn="1"/>
        </p:nvPicPr>
        <p:blipFill>
          <a:blip r:embed="rId2">
            <a:alphaModFix/>
            <a:extLst>
              <a:ext uri="{28A0092B-C50C-407E-A947-70E740481C1C}">
                <a14:useLocalDpi xmlns:a14="http://schemas.microsoft.com/office/drawing/2010/main" val="0"/>
              </a:ext>
            </a:extLst>
          </a:blip>
          <a:srcRect l="16120" t="47732" r="78367" b="30193"/>
          <a:stretch>
            <a:fillRect/>
          </a:stretch>
        </p:blipFill>
        <p:spPr>
          <a:xfrm rot="6204798">
            <a:off x="10288084" y="751977"/>
            <a:ext cx="278076" cy="555377"/>
          </a:xfrm>
          <a:custGeom>
            <a:avLst/>
            <a:gdLst>
              <a:gd name="connsiteX0" fmla="*/ 383011 w 552465"/>
              <a:gd name="connsiteY0" fmla="*/ 0 h 1103391"/>
              <a:gd name="connsiteX1" fmla="*/ 552465 w 552465"/>
              <a:gd name="connsiteY1" fmla="*/ 216002 h 1103391"/>
              <a:gd name="connsiteX2" fmla="*/ 440465 w 552465"/>
              <a:gd name="connsiteY2" fmla="*/ 735848 h 1103391"/>
              <a:gd name="connsiteX3" fmla="*/ 128225 w 552465"/>
              <a:gd name="connsiteY3" fmla="*/ 1099396 h 1103391"/>
              <a:gd name="connsiteX4" fmla="*/ 86571 w 552465"/>
              <a:gd name="connsiteY4" fmla="*/ 885647 h 1103391"/>
              <a:gd name="connsiteX5" fmla="*/ 16784 w 552465"/>
              <a:gd name="connsiteY5" fmla="*/ 350390 h 1103391"/>
              <a:gd name="connsiteX6" fmla="*/ 383011 w 552465"/>
              <a:gd name="connsiteY6" fmla="*/ 0 h 110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65" h="1103391">
                <a:moveTo>
                  <a:pt x="383011" y="0"/>
                </a:moveTo>
                <a:cubicBezTo>
                  <a:pt x="502202" y="45034"/>
                  <a:pt x="526236" y="136890"/>
                  <a:pt x="552465" y="216002"/>
                </a:cubicBezTo>
                <a:cubicBezTo>
                  <a:pt x="543025" y="393732"/>
                  <a:pt x="508269" y="573863"/>
                  <a:pt x="440465" y="735848"/>
                </a:cubicBezTo>
                <a:cubicBezTo>
                  <a:pt x="359876" y="871860"/>
                  <a:pt x="258643" y="986758"/>
                  <a:pt x="128225" y="1099396"/>
                </a:cubicBezTo>
                <a:cubicBezTo>
                  <a:pt x="98952" y="1126547"/>
                  <a:pt x="103872" y="1010930"/>
                  <a:pt x="86571" y="885647"/>
                </a:cubicBezTo>
                <a:cubicBezTo>
                  <a:pt x="56249" y="759010"/>
                  <a:pt x="-37992" y="498762"/>
                  <a:pt x="16784" y="350390"/>
                </a:cubicBezTo>
                <a:cubicBezTo>
                  <a:pt x="59544" y="132639"/>
                  <a:pt x="131545" y="35799"/>
                  <a:pt x="383011" y="0"/>
                </a:cubicBezTo>
                <a:close/>
              </a:path>
            </a:pathLst>
          </a:custGeom>
          <a:effectLst>
            <a:outerShdw blurRad="50800" dist="63500" dir="2700000" algn="tr" rotWithShape="0">
              <a:prstClr val="black">
                <a:alpha val="17000"/>
              </a:prstClr>
            </a:outerShdw>
          </a:effectLst>
        </p:spPr>
      </p:pic>
      <p:sp>
        <p:nvSpPr>
          <p:cNvPr id="62" name="矩形 61">
            <a:extLst>
              <a:ext uri="{FF2B5EF4-FFF2-40B4-BE49-F238E27FC236}">
                <a16:creationId xmlns:a16="http://schemas.microsoft.com/office/drawing/2014/main" id="{005A1375-D238-BF48-6F83-A3B1FDFBF461}"/>
              </a:ext>
            </a:extLst>
          </p:cNvPr>
          <p:cNvSpPr/>
          <p:nvPr userDrawn="1"/>
        </p:nvSpPr>
        <p:spPr>
          <a:xfrm>
            <a:off x="0" y="555109"/>
            <a:ext cx="695325" cy="54979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Medium" panose="020B0600000000000000" pitchFamily="34" charset="-122"/>
              <a:ea typeface="思源黑体 CN Medium" panose="020B0600000000000000" pitchFamily="34" charset="-122"/>
            </a:endParaRPr>
          </a:p>
        </p:txBody>
      </p:sp>
      <p:pic>
        <p:nvPicPr>
          <p:cNvPr id="63" name="图片 62" descr="黑暗中蓝色的花&#10;&#10;描述已自动生成">
            <a:extLst>
              <a:ext uri="{FF2B5EF4-FFF2-40B4-BE49-F238E27FC236}">
                <a16:creationId xmlns:a16="http://schemas.microsoft.com/office/drawing/2014/main" id="{2021F625-EA1B-6CCC-7131-4A7B477CC40C}"/>
              </a:ext>
            </a:extLst>
          </p:cNvPr>
          <p:cNvPicPr>
            <a:picLocks noChangeAspect="1"/>
          </p:cNvPicPr>
          <p:nvPr userDrawn="1"/>
        </p:nvPicPr>
        <p:blipFill>
          <a:blip r:embed="rId2">
            <a:extLst>
              <a:ext uri="{28A0092B-C50C-407E-A947-70E740481C1C}">
                <a14:useLocalDpi xmlns:a14="http://schemas.microsoft.com/office/drawing/2010/main" val="0"/>
              </a:ext>
            </a:extLst>
          </a:blip>
          <a:srcRect l="55874" t="56015" r="12296"/>
          <a:stretch>
            <a:fillRect/>
          </a:stretch>
        </p:blipFill>
        <p:spPr>
          <a:xfrm rot="13054335">
            <a:off x="-387759" y="5934883"/>
            <a:ext cx="1582096" cy="1090669"/>
          </a:xfrm>
          <a:custGeom>
            <a:avLst/>
            <a:gdLst>
              <a:gd name="connsiteX0" fmla="*/ 1582096 w 1582096"/>
              <a:gd name="connsiteY0" fmla="*/ 912173 h 1090669"/>
              <a:gd name="connsiteX1" fmla="*/ 1350082 w 1582096"/>
              <a:gd name="connsiteY1" fmla="*/ 1090669 h 1090669"/>
              <a:gd name="connsiteX2" fmla="*/ 318043 w 1582096"/>
              <a:gd name="connsiteY2" fmla="*/ 1090669 h 1090669"/>
              <a:gd name="connsiteX3" fmla="*/ 0 w 1582096"/>
              <a:gd name="connsiteY3" fmla="*/ 677268 h 1090669"/>
              <a:gd name="connsiteX4" fmla="*/ 880332 w 1582096"/>
              <a:gd name="connsiteY4" fmla="*/ 0 h 1090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2096" h="1090669">
                <a:moveTo>
                  <a:pt x="1582096" y="912173"/>
                </a:moveTo>
                <a:lnTo>
                  <a:pt x="1350082" y="1090669"/>
                </a:lnTo>
                <a:lnTo>
                  <a:pt x="318043" y="1090669"/>
                </a:lnTo>
                <a:lnTo>
                  <a:pt x="0" y="677268"/>
                </a:lnTo>
                <a:lnTo>
                  <a:pt x="880332" y="0"/>
                </a:lnTo>
                <a:close/>
              </a:path>
            </a:pathLst>
          </a:custGeom>
          <a:effectLst>
            <a:outerShdw blurRad="50800" dist="63500" dir="7560000" algn="tr" rotWithShape="0">
              <a:prstClr val="black">
                <a:alpha val="17000"/>
              </a:prstClr>
            </a:outerShdw>
          </a:effectLst>
        </p:spPr>
      </p:pic>
      <p:pic>
        <p:nvPicPr>
          <p:cNvPr id="65" name="图片 64" descr="黑暗中蓝色的花&#10;&#10;描述已自动生成">
            <a:extLst>
              <a:ext uri="{FF2B5EF4-FFF2-40B4-BE49-F238E27FC236}">
                <a16:creationId xmlns:a16="http://schemas.microsoft.com/office/drawing/2014/main" id="{F8501738-0BC7-B3E2-8141-AC2E3D0D9511}"/>
              </a:ext>
            </a:extLst>
          </p:cNvPr>
          <p:cNvPicPr>
            <a:picLocks noChangeAspect="1"/>
          </p:cNvPicPr>
          <p:nvPr userDrawn="1"/>
        </p:nvPicPr>
        <p:blipFill>
          <a:blip r:embed="rId2">
            <a:alphaModFix/>
            <a:extLst>
              <a:ext uri="{28A0092B-C50C-407E-A947-70E740481C1C}">
                <a14:useLocalDpi xmlns:a14="http://schemas.microsoft.com/office/drawing/2010/main" val="0"/>
              </a:ext>
            </a:extLst>
          </a:blip>
          <a:srcRect l="16120" t="47732" r="78367" b="30193"/>
          <a:stretch>
            <a:fillRect/>
          </a:stretch>
        </p:blipFill>
        <p:spPr>
          <a:xfrm rot="6982806">
            <a:off x="1309583" y="1486217"/>
            <a:ext cx="93891" cy="187521"/>
          </a:xfrm>
          <a:custGeom>
            <a:avLst/>
            <a:gdLst>
              <a:gd name="connsiteX0" fmla="*/ 383011 w 552465"/>
              <a:gd name="connsiteY0" fmla="*/ 0 h 1103391"/>
              <a:gd name="connsiteX1" fmla="*/ 552465 w 552465"/>
              <a:gd name="connsiteY1" fmla="*/ 216002 h 1103391"/>
              <a:gd name="connsiteX2" fmla="*/ 440465 w 552465"/>
              <a:gd name="connsiteY2" fmla="*/ 735848 h 1103391"/>
              <a:gd name="connsiteX3" fmla="*/ 128225 w 552465"/>
              <a:gd name="connsiteY3" fmla="*/ 1099396 h 1103391"/>
              <a:gd name="connsiteX4" fmla="*/ 86571 w 552465"/>
              <a:gd name="connsiteY4" fmla="*/ 885647 h 1103391"/>
              <a:gd name="connsiteX5" fmla="*/ 16784 w 552465"/>
              <a:gd name="connsiteY5" fmla="*/ 350390 h 1103391"/>
              <a:gd name="connsiteX6" fmla="*/ 383011 w 552465"/>
              <a:gd name="connsiteY6" fmla="*/ 0 h 110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65" h="1103391">
                <a:moveTo>
                  <a:pt x="383011" y="0"/>
                </a:moveTo>
                <a:cubicBezTo>
                  <a:pt x="502202" y="45034"/>
                  <a:pt x="526236" y="136890"/>
                  <a:pt x="552465" y="216002"/>
                </a:cubicBezTo>
                <a:cubicBezTo>
                  <a:pt x="543025" y="393732"/>
                  <a:pt x="508269" y="573863"/>
                  <a:pt x="440465" y="735848"/>
                </a:cubicBezTo>
                <a:cubicBezTo>
                  <a:pt x="359876" y="871860"/>
                  <a:pt x="258643" y="986758"/>
                  <a:pt x="128225" y="1099396"/>
                </a:cubicBezTo>
                <a:cubicBezTo>
                  <a:pt x="98952" y="1126547"/>
                  <a:pt x="103872" y="1010930"/>
                  <a:pt x="86571" y="885647"/>
                </a:cubicBezTo>
                <a:cubicBezTo>
                  <a:pt x="56249" y="759010"/>
                  <a:pt x="-37992" y="498762"/>
                  <a:pt x="16784" y="350390"/>
                </a:cubicBezTo>
                <a:cubicBezTo>
                  <a:pt x="59544" y="132639"/>
                  <a:pt x="131545" y="35799"/>
                  <a:pt x="383011" y="0"/>
                </a:cubicBezTo>
                <a:close/>
              </a:path>
            </a:pathLst>
          </a:custGeom>
          <a:effectLst>
            <a:outerShdw blurRad="50800" dist="63500" dir="2700000" algn="tr" rotWithShape="0">
              <a:prstClr val="black">
                <a:alpha val="17000"/>
              </a:prstClr>
            </a:outerShdw>
          </a:effectLst>
        </p:spPr>
      </p:pic>
      <p:pic>
        <p:nvPicPr>
          <p:cNvPr id="66" name="图片 65" descr="黑暗中蓝色的花&#10;&#10;描述已自动生成">
            <a:extLst>
              <a:ext uri="{FF2B5EF4-FFF2-40B4-BE49-F238E27FC236}">
                <a16:creationId xmlns:a16="http://schemas.microsoft.com/office/drawing/2014/main" id="{2D3455CB-3DD8-E874-41E1-BD04DBB6F4E2}"/>
              </a:ext>
            </a:extLst>
          </p:cNvPr>
          <p:cNvPicPr>
            <a:picLocks noChangeAspect="1"/>
          </p:cNvPicPr>
          <p:nvPr userDrawn="1"/>
        </p:nvPicPr>
        <p:blipFill>
          <a:blip r:embed="rId2">
            <a:alphaModFix/>
            <a:extLst>
              <a:ext uri="{28A0092B-C50C-407E-A947-70E740481C1C}">
                <a14:useLocalDpi xmlns:a14="http://schemas.microsoft.com/office/drawing/2010/main" val="0"/>
              </a:ext>
            </a:extLst>
          </a:blip>
          <a:srcRect l="16120" t="47732" r="78367" b="30193"/>
          <a:stretch>
            <a:fillRect/>
          </a:stretch>
        </p:blipFill>
        <p:spPr>
          <a:xfrm rot="13082810">
            <a:off x="5859816" y="1313257"/>
            <a:ext cx="106833" cy="213369"/>
          </a:xfrm>
          <a:custGeom>
            <a:avLst/>
            <a:gdLst>
              <a:gd name="connsiteX0" fmla="*/ 383011 w 552465"/>
              <a:gd name="connsiteY0" fmla="*/ 0 h 1103391"/>
              <a:gd name="connsiteX1" fmla="*/ 552465 w 552465"/>
              <a:gd name="connsiteY1" fmla="*/ 216002 h 1103391"/>
              <a:gd name="connsiteX2" fmla="*/ 440465 w 552465"/>
              <a:gd name="connsiteY2" fmla="*/ 735848 h 1103391"/>
              <a:gd name="connsiteX3" fmla="*/ 128225 w 552465"/>
              <a:gd name="connsiteY3" fmla="*/ 1099396 h 1103391"/>
              <a:gd name="connsiteX4" fmla="*/ 86571 w 552465"/>
              <a:gd name="connsiteY4" fmla="*/ 885647 h 1103391"/>
              <a:gd name="connsiteX5" fmla="*/ 16784 w 552465"/>
              <a:gd name="connsiteY5" fmla="*/ 350390 h 1103391"/>
              <a:gd name="connsiteX6" fmla="*/ 383011 w 552465"/>
              <a:gd name="connsiteY6" fmla="*/ 0 h 110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65" h="1103391">
                <a:moveTo>
                  <a:pt x="383011" y="0"/>
                </a:moveTo>
                <a:cubicBezTo>
                  <a:pt x="502202" y="45034"/>
                  <a:pt x="526236" y="136890"/>
                  <a:pt x="552465" y="216002"/>
                </a:cubicBezTo>
                <a:cubicBezTo>
                  <a:pt x="543025" y="393732"/>
                  <a:pt x="508269" y="573863"/>
                  <a:pt x="440465" y="735848"/>
                </a:cubicBezTo>
                <a:cubicBezTo>
                  <a:pt x="359876" y="871860"/>
                  <a:pt x="258643" y="986758"/>
                  <a:pt x="128225" y="1099396"/>
                </a:cubicBezTo>
                <a:cubicBezTo>
                  <a:pt x="98952" y="1126547"/>
                  <a:pt x="103872" y="1010930"/>
                  <a:pt x="86571" y="885647"/>
                </a:cubicBezTo>
                <a:cubicBezTo>
                  <a:pt x="56249" y="759010"/>
                  <a:pt x="-37992" y="498762"/>
                  <a:pt x="16784" y="350390"/>
                </a:cubicBezTo>
                <a:cubicBezTo>
                  <a:pt x="59544" y="132639"/>
                  <a:pt x="131545" y="35799"/>
                  <a:pt x="383011" y="0"/>
                </a:cubicBezTo>
                <a:close/>
              </a:path>
            </a:pathLst>
          </a:custGeom>
          <a:effectLst>
            <a:outerShdw blurRad="50800" dist="63500" dir="2700000" algn="tr" rotWithShape="0">
              <a:prstClr val="black">
                <a:alpha val="17000"/>
              </a:prstClr>
            </a:outerShdw>
          </a:effectLst>
        </p:spPr>
      </p:pic>
      <p:pic>
        <p:nvPicPr>
          <p:cNvPr id="67" name="图片 66" descr="黑暗中蓝色的花&#10;&#10;描述已自动生成">
            <a:extLst>
              <a:ext uri="{FF2B5EF4-FFF2-40B4-BE49-F238E27FC236}">
                <a16:creationId xmlns:a16="http://schemas.microsoft.com/office/drawing/2014/main" id="{7616664D-9063-57EA-807F-E292A3337279}"/>
              </a:ext>
            </a:extLst>
          </p:cNvPr>
          <p:cNvPicPr>
            <a:picLocks noChangeAspect="1"/>
          </p:cNvPicPr>
          <p:nvPr userDrawn="1"/>
        </p:nvPicPr>
        <p:blipFill>
          <a:blip r:embed="rId2">
            <a:alphaModFix/>
            <a:extLst>
              <a:ext uri="{28A0092B-C50C-407E-A947-70E740481C1C}">
                <a14:useLocalDpi xmlns:a14="http://schemas.microsoft.com/office/drawing/2010/main" val="0"/>
              </a:ext>
            </a:extLst>
          </a:blip>
          <a:srcRect l="16120" t="47732" r="78367" b="30193"/>
          <a:stretch>
            <a:fillRect/>
          </a:stretch>
        </p:blipFill>
        <p:spPr>
          <a:xfrm rot="9097113">
            <a:off x="6075664" y="5838530"/>
            <a:ext cx="131737" cy="263107"/>
          </a:xfrm>
          <a:custGeom>
            <a:avLst/>
            <a:gdLst>
              <a:gd name="connsiteX0" fmla="*/ 383011 w 552465"/>
              <a:gd name="connsiteY0" fmla="*/ 0 h 1103391"/>
              <a:gd name="connsiteX1" fmla="*/ 552465 w 552465"/>
              <a:gd name="connsiteY1" fmla="*/ 216002 h 1103391"/>
              <a:gd name="connsiteX2" fmla="*/ 440465 w 552465"/>
              <a:gd name="connsiteY2" fmla="*/ 735848 h 1103391"/>
              <a:gd name="connsiteX3" fmla="*/ 128225 w 552465"/>
              <a:gd name="connsiteY3" fmla="*/ 1099396 h 1103391"/>
              <a:gd name="connsiteX4" fmla="*/ 86571 w 552465"/>
              <a:gd name="connsiteY4" fmla="*/ 885647 h 1103391"/>
              <a:gd name="connsiteX5" fmla="*/ 16784 w 552465"/>
              <a:gd name="connsiteY5" fmla="*/ 350390 h 1103391"/>
              <a:gd name="connsiteX6" fmla="*/ 383011 w 552465"/>
              <a:gd name="connsiteY6" fmla="*/ 0 h 110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65" h="1103391">
                <a:moveTo>
                  <a:pt x="383011" y="0"/>
                </a:moveTo>
                <a:cubicBezTo>
                  <a:pt x="502202" y="45034"/>
                  <a:pt x="526236" y="136890"/>
                  <a:pt x="552465" y="216002"/>
                </a:cubicBezTo>
                <a:cubicBezTo>
                  <a:pt x="543025" y="393732"/>
                  <a:pt x="508269" y="573863"/>
                  <a:pt x="440465" y="735848"/>
                </a:cubicBezTo>
                <a:cubicBezTo>
                  <a:pt x="359876" y="871860"/>
                  <a:pt x="258643" y="986758"/>
                  <a:pt x="128225" y="1099396"/>
                </a:cubicBezTo>
                <a:cubicBezTo>
                  <a:pt x="98952" y="1126547"/>
                  <a:pt x="103872" y="1010930"/>
                  <a:pt x="86571" y="885647"/>
                </a:cubicBezTo>
                <a:cubicBezTo>
                  <a:pt x="56249" y="759010"/>
                  <a:pt x="-37992" y="498762"/>
                  <a:pt x="16784" y="350390"/>
                </a:cubicBezTo>
                <a:cubicBezTo>
                  <a:pt x="59544" y="132639"/>
                  <a:pt x="131545" y="35799"/>
                  <a:pt x="383011" y="0"/>
                </a:cubicBezTo>
                <a:close/>
              </a:path>
            </a:pathLst>
          </a:custGeom>
          <a:effectLst>
            <a:outerShdw blurRad="50800" dist="63500" dir="2700000" algn="tr" rotWithShape="0">
              <a:prstClr val="black">
                <a:alpha val="17000"/>
              </a:prstClr>
            </a:outerShdw>
          </a:effectLst>
        </p:spPr>
      </p:pic>
      <p:pic>
        <p:nvPicPr>
          <p:cNvPr id="75" name="图片 74" descr="黑暗中蓝色的花&#10;&#10;描述已自动生成">
            <a:extLst>
              <a:ext uri="{FF2B5EF4-FFF2-40B4-BE49-F238E27FC236}">
                <a16:creationId xmlns:a16="http://schemas.microsoft.com/office/drawing/2014/main" id="{03BCE74F-1FA8-CBD3-A470-54FE5C4B56F4}"/>
              </a:ext>
            </a:extLst>
          </p:cNvPr>
          <p:cNvPicPr>
            <a:picLocks noChangeAspect="1"/>
          </p:cNvPicPr>
          <p:nvPr userDrawn="1"/>
        </p:nvPicPr>
        <p:blipFill>
          <a:blip r:embed="rId2">
            <a:alphaModFix/>
            <a:extLst>
              <a:ext uri="{28A0092B-C50C-407E-A947-70E740481C1C}">
                <a14:useLocalDpi xmlns:a14="http://schemas.microsoft.com/office/drawing/2010/main" val="0"/>
              </a:ext>
            </a:extLst>
          </a:blip>
          <a:srcRect l="16120" t="47732" r="78367" b="30193"/>
          <a:stretch>
            <a:fillRect/>
          </a:stretch>
        </p:blipFill>
        <p:spPr>
          <a:xfrm rot="19372426" flipV="1">
            <a:off x="10211560" y="4248007"/>
            <a:ext cx="173128" cy="345775"/>
          </a:xfrm>
          <a:custGeom>
            <a:avLst/>
            <a:gdLst>
              <a:gd name="connsiteX0" fmla="*/ 383011 w 552465"/>
              <a:gd name="connsiteY0" fmla="*/ 0 h 1103391"/>
              <a:gd name="connsiteX1" fmla="*/ 552465 w 552465"/>
              <a:gd name="connsiteY1" fmla="*/ 216002 h 1103391"/>
              <a:gd name="connsiteX2" fmla="*/ 440465 w 552465"/>
              <a:gd name="connsiteY2" fmla="*/ 735848 h 1103391"/>
              <a:gd name="connsiteX3" fmla="*/ 128225 w 552465"/>
              <a:gd name="connsiteY3" fmla="*/ 1099396 h 1103391"/>
              <a:gd name="connsiteX4" fmla="*/ 86571 w 552465"/>
              <a:gd name="connsiteY4" fmla="*/ 885647 h 1103391"/>
              <a:gd name="connsiteX5" fmla="*/ 16784 w 552465"/>
              <a:gd name="connsiteY5" fmla="*/ 350390 h 1103391"/>
              <a:gd name="connsiteX6" fmla="*/ 383011 w 552465"/>
              <a:gd name="connsiteY6" fmla="*/ 0 h 110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65" h="1103391">
                <a:moveTo>
                  <a:pt x="383011" y="0"/>
                </a:moveTo>
                <a:cubicBezTo>
                  <a:pt x="502202" y="45034"/>
                  <a:pt x="526236" y="136890"/>
                  <a:pt x="552465" y="216002"/>
                </a:cubicBezTo>
                <a:cubicBezTo>
                  <a:pt x="543025" y="393732"/>
                  <a:pt x="508269" y="573863"/>
                  <a:pt x="440465" y="735848"/>
                </a:cubicBezTo>
                <a:cubicBezTo>
                  <a:pt x="359876" y="871860"/>
                  <a:pt x="258643" y="986758"/>
                  <a:pt x="128225" y="1099396"/>
                </a:cubicBezTo>
                <a:cubicBezTo>
                  <a:pt x="98952" y="1126547"/>
                  <a:pt x="103872" y="1010930"/>
                  <a:pt x="86571" y="885647"/>
                </a:cubicBezTo>
                <a:cubicBezTo>
                  <a:pt x="56249" y="759010"/>
                  <a:pt x="-37992" y="498762"/>
                  <a:pt x="16784" y="350390"/>
                </a:cubicBezTo>
                <a:cubicBezTo>
                  <a:pt x="59544" y="132639"/>
                  <a:pt x="131545" y="35799"/>
                  <a:pt x="383011" y="0"/>
                </a:cubicBezTo>
                <a:close/>
              </a:path>
            </a:pathLst>
          </a:custGeom>
          <a:effectLst>
            <a:outerShdw blurRad="50800" dist="63500" dir="2700000" algn="tr" rotWithShape="0">
              <a:prstClr val="black">
                <a:alpha val="17000"/>
              </a:prstClr>
            </a:outerShdw>
          </a:effectLst>
        </p:spPr>
      </p:pic>
      <p:pic>
        <p:nvPicPr>
          <p:cNvPr id="76" name="图片 75" descr="黑暗中蓝色的花&#10;&#10;描述已自动生成">
            <a:extLst>
              <a:ext uri="{FF2B5EF4-FFF2-40B4-BE49-F238E27FC236}">
                <a16:creationId xmlns:a16="http://schemas.microsoft.com/office/drawing/2014/main" id="{7A4CA965-5393-EEA2-2AF8-8387CE19302D}"/>
              </a:ext>
            </a:extLst>
          </p:cNvPr>
          <p:cNvPicPr>
            <a:picLocks noChangeAspect="1"/>
          </p:cNvPicPr>
          <p:nvPr userDrawn="1"/>
        </p:nvPicPr>
        <p:blipFill>
          <a:blip r:embed="rId2">
            <a:alphaModFix/>
            <a:extLst>
              <a:ext uri="{28A0092B-C50C-407E-A947-70E740481C1C}">
                <a14:useLocalDpi xmlns:a14="http://schemas.microsoft.com/office/drawing/2010/main" val="0"/>
              </a:ext>
            </a:extLst>
          </a:blip>
          <a:srcRect l="16120" t="47732" r="78367" b="30193"/>
          <a:stretch>
            <a:fillRect/>
          </a:stretch>
        </p:blipFill>
        <p:spPr>
          <a:xfrm rot="19772439" flipV="1">
            <a:off x="1165107" y="4670203"/>
            <a:ext cx="173128" cy="345775"/>
          </a:xfrm>
          <a:custGeom>
            <a:avLst/>
            <a:gdLst>
              <a:gd name="connsiteX0" fmla="*/ 383011 w 552465"/>
              <a:gd name="connsiteY0" fmla="*/ 0 h 1103391"/>
              <a:gd name="connsiteX1" fmla="*/ 552465 w 552465"/>
              <a:gd name="connsiteY1" fmla="*/ 216002 h 1103391"/>
              <a:gd name="connsiteX2" fmla="*/ 440465 w 552465"/>
              <a:gd name="connsiteY2" fmla="*/ 735848 h 1103391"/>
              <a:gd name="connsiteX3" fmla="*/ 128225 w 552465"/>
              <a:gd name="connsiteY3" fmla="*/ 1099396 h 1103391"/>
              <a:gd name="connsiteX4" fmla="*/ 86571 w 552465"/>
              <a:gd name="connsiteY4" fmla="*/ 885647 h 1103391"/>
              <a:gd name="connsiteX5" fmla="*/ 16784 w 552465"/>
              <a:gd name="connsiteY5" fmla="*/ 350390 h 1103391"/>
              <a:gd name="connsiteX6" fmla="*/ 383011 w 552465"/>
              <a:gd name="connsiteY6" fmla="*/ 0 h 110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65" h="1103391">
                <a:moveTo>
                  <a:pt x="383011" y="0"/>
                </a:moveTo>
                <a:cubicBezTo>
                  <a:pt x="502202" y="45034"/>
                  <a:pt x="526236" y="136890"/>
                  <a:pt x="552465" y="216002"/>
                </a:cubicBezTo>
                <a:cubicBezTo>
                  <a:pt x="543025" y="393732"/>
                  <a:pt x="508269" y="573863"/>
                  <a:pt x="440465" y="735848"/>
                </a:cubicBezTo>
                <a:cubicBezTo>
                  <a:pt x="359876" y="871860"/>
                  <a:pt x="258643" y="986758"/>
                  <a:pt x="128225" y="1099396"/>
                </a:cubicBezTo>
                <a:cubicBezTo>
                  <a:pt x="98952" y="1126547"/>
                  <a:pt x="103872" y="1010930"/>
                  <a:pt x="86571" y="885647"/>
                </a:cubicBezTo>
                <a:cubicBezTo>
                  <a:pt x="56249" y="759010"/>
                  <a:pt x="-37992" y="498762"/>
                  <a:pt x="16784" y="350390"/>
                </a:cubicBezTo>
                <a:cubicBezTo>
                  <a:pt x="59544" y="132639"/>
                  <a:pt x="131545" y="35799"/>
                  <a:pt x="383011" y="0"/>
                </a:cubicBezTo>
                <a:close/>
              </a:path>
            </a:pathLst>
          </a:custGeom>
          <a:effectLst>
            <a:outerShdw blurRad="50800" dist="63500" dir="2700000" algn="tr" rotWithShape="0">
              <a:prstClr val="black">
                <a:alpha val="17000"/>
              </a:prstClr>
            </a:outerShdw>
          </a:effectLst>
        </p:spPr>
      </p:pic>
    </p:spTree>
    <p:extLst>
      <p:ext uri="{BB962C8B-B14F-4D97-AF65-F5344CB8AC3E}">
        <p14:creationId xmlns:p14="http://schemas.microsoft.com/office/powerpoint/2010/main" val="3658309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449AEE6A-D81D-4242-8485-0353285600AB}" type="datetimeFigureOut">
              <a:rPr lang="zh-CN" altLang="en-US" smtClean="0"/>
              <a:pPr/>
              <a:t>2022/8/11</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ED0EB6FA-23A1-493F-A0B2-EF631CC65D2B}" type="slidenum">
              <a:rPr lang="zh-CN" altLang="en-US" smtClean="0"/>
              <a:pPr/>
              <a:t>‹#›</a:t>
            </a:fld>
            <a:endParaRPr lang="zh-CN" altLang="en-US" dirty="0"/>
          </a:p>
        </p:txBody>
      </p:sp>
    </p:spTree>
    <p:extLst>
      <p:ext uri="{BB962C8B-B14F-4D97-AF65-F5344CB8AC3E}">
        <p14:creationId xmlns:p14="http://schemas.microsoft.com/office/powerpoint/2010/main" val="2233013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449AEE6A-D81D-4242-8485-0353285600AB}" type="datetimeFigureOut">
              <a:rPr lang="zh-CN" altLang="en-US" smtClean="0"/>
              <a:pPr/>
              <a:t>2022/8/11</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ED0EB6FA-23A1-493F-A0B2-EF631CC65D2B}" type="slidenum">
              <a:rPr lang="zh-CN" altLang="en-US" smtClean="0"/>
              <a:pPr/>
              <a:t>‹#›</a:t>
            </a:fld>
            <a:endParaRPr lang="zh-CN" altLang="en-US" dirty="0"/>
          </a:p>
        </p:txBody>
      </p:sp>
    </p:spTree>
    <p:extLst>
      <p:ext uri="{BB962C8B-B14F-4D97-AF65-F5344CB8AC3E}">
        <p14:creationId xmlns:p14="http://schemas.microsoft.com/office/powerpoint/2010/main" val="4145163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449AEE6A-D81D-4242-8485-0353285600AB}" type="datetimeFigureOut">
              <a:rPr lang="zh-CN" altLang="en-US" smtClean="0"/>
              <a:pPr/>
              <a:t>2022/8/11</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ED0EB6FA-23A1-493F-A0B2-EF631CC65D2B}" type="slidenum">
              <a:rPr lang="zh-CN" altLang="en-US" smtClean="0"/>
              <a:pPr/>
              <a:t>‹#›</a:t>
            </a:fld>
            <a:endParaRPr lang="zh-CN" altLang="en-US" dirty="0"/>
          </a:p>
        </p:txBody>
      </p:sp>
    </p:spTree>
    <p:extLst>
      <p:ext uri="{BB962C8B-B14F-4D97-AF65-F5344CB8AC3E}">
        <p14:creationId xmlns:p14="http://schemas.microsoft.com/office/powerpoint/2010/main" val="1203532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449AEE6A-D81D-4242-8485-0353285600AB}" type="datetimeFigureOut">
              <a:rPr lang="zh-CN" altLang="en-US" smtClean="0"/>
              <a:pPr/>
              <a:t>2022/8/11</a:t>
            </a:fld>
            <a:endParaRPr lang="zh-CN" altLang="en-US" dirty="0"/>
          </a:p>
        </p:txBody>
      </p:sp>
      <p:sp>
        <p:nvSpPr>
          <p:cNvPr id="8" name="Footer Placeholder 7"/>
          <p:cNvSpPr>
            <a:spLocks noGrp="1"/>
          </p:cNvSpPr>
          <p:nvPr>
            <p:ph type="ftr" sz="quarter" idx="11"/>
          </p:nvPr>
        </p:nvSpPr>
        <p:spPr/>
        <p:txBody>
          <a:bodyPr/>
          <a:lstStyle/>
          <a:p>
            <a:endParaRPr lang="zh-CN" altLang="en-US" dirty="0"/>
          </a:p>
        </p:txBody>
      </p:sp>
      <p:sp>
        <p:nvSpPr>
          <p:cNvPr id="9" name="Slide Number Placeholder 8"/>
          <p:cNvSpPr>
            <a:spLocks noGrp="1"/>
          </p:cNvSpPr>
          <p:nvPr>
            <p:ph type="sldNum" sz="quarter" idx="12"/>
          </p:nvPr>
        </p:nvSpPr>
        <p:spPr/>
        <p:txBody>
          <a:bodyPr/>
          <a:lstStyle/>
          <a:p>
            <a:fld id="{ED0EB6FA-23A1-493F-A0B2-EF631CC65D2B}" type="slidenum">
              <a:rPr lang="zh-CN" altLang="en-US" smtClean="0"/>
              <a:pPr/>
              <a:t>‹#›</a:t>
            </a:fld>
            <a:endParaRPr lang="zh-CN" altLang="en-US" dirty="0"/>
          </a:p>
        </p:txBody>
      </p:sp>
    </p:spTree>
    <p:extLst>
      <p:ext uri="{BB962C8B-B14F-4D97-AF65-F5344CB8AC3E}">
        <p14:creationId xmlns:p14="http://schemas.microsoft.com/office/powerpoint/2010/main" val="1347350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449AEE6A-D81D-4242-8485-0353285600AB}" type="datetimeFigureOut">
              <a:rPr lang="zh-CN" altLang="en-US" smtClean="0"/>
              <a:pPr/>
              <a:t>2022/8/11</a:t>
            </a:fld>
            <a:endParaRPr lang="zh-CN" altLang="en-US" dirty="0"/>
          </a:p>
        </p:txBody>
      </p:sp>
      <p:sp>
        <p:nvSpPr>
          <p:cNvPr id="4" name="Footer Placeholder 3"/>
          <p:cNvSpPr>
            <a:spLocks noGrp="1"/>
          </p:cNvSpPr>
          <p:nvPr>
            <p:ph type="ftr" sz="quarter" idx="11"/>
          </p:nvPr>
        </p:nvSpPr>
        <p:spPr/>
        <p:txBody>
          <a:bodyPr/>
          <a:lstStyle/>
          <a:p>
            <a:endParaRPr lang="zh-CN" altLang="en-US" dirty="0"/>
          </a:p>
        </p:txBody>
      </p:sp>
      <p:sp>
        <p:nvSpPr>
          <p:cNvPr id="5" name="Slide Number Placeholder 4"/>
          <p:cNvSpPr>
            <a:spLocks noGrp="1"/>
          </p:cNvSpPr>
          <p:nvPr>
            <p:ph type="sldNum" sz="quarter" idx="12"/>
          </p:nvPr>
        </p:nvSpPr>
        <p:spPr/>
        <p:txBody>
          <a:bodyPr/>
          <a:lstStyle/>
          <a:p>
            <a:fld id="{ED0EB6FA-23A1-493F-A0B2-EF631CC65D2B}" type="slidenum">
              <a:rPr lang="zh-CN" altLang="en-US" smtClean="0"/>
              <a:pPr/>
              <a:t>‹#›</a:t>
            </a:fld>
            <a:endParaRPr lang="zh-CN" altLang="en-US" dirty="0"/>
          </a:p>
        </p:txBody>
      </p:sp>
    </p:spTree>
    <p:extLst>
      <p:ext uri="{BB962C8B-B14F-4D97-AF65-F5344CB8AC3E}">
        <p14:creationId xmlns:p14="http://schemas.microsoft.com/office/powerpoint/2010/main" val="4162799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9AEE6A-D81D-4242-8485-0353285600AB}" type="datetimeFigureOut">
              <a:rPr lang="zh-CN" altLang="en-US" smtClean="0"/>
              <a:pPr/>
              <a:t>2022/8/11</a:t>
            </a:fld>
            <a:endParaRPr lang="zh-CN" altLang="en-US" dirty="0"/>
          </a:p>
        </p:txBody>
      </p:sp>
      <p:sp>
        <p:nvSpPr>
          <p:cNvPr id="3" name="Footer Placeholder 2"/>
          <p:cNvSpPr>
            <a:spLocks noGrp="1"/>
          </p:cNvSpPr>
          <p:nvPr>
            <p:ph type="ftr" sz="quarter" idx="11"/>
          </p:nvPr>
        </p:nvSpPr>
        <p:spPr/>
        <p:txBody>
          <a:bodyPr/>
          <a:lstStyle/>
          <a:p>
            <a:endParaRPr lang="zh-CN" altLang="en-US" dirty="0"/>
          </a:p>
        </p:txBody>
      </p:sp>
      <p:sp>
        <p:nvSpPr>
          <p:cNvPr id="4" name="Slide Number Placeholder 3"/>
          <p:cNvSpPr>
            <a:spLocks noGrp="1"/>
          </p:cNvSpPr>
          <p:nvPr>
            <p:ph type="sldNum" sz="quarter" idx="12"/>
          </p:nvPr>
        </p:nvSpPr>
        <p:spPr/>
        <p:txBody>
          <a:bodyPr/>
          <a:lstStyle/>
          <a:p>
            <a:fld id="{ED0EB6FA-23A1-493F-A0B2-EF631CC65D2B}" type="slidenum">
              <a:rPr lang="zh-CN" altLang="en-US" smtClean="0"/>
              <a:pPr/>
              <a:t>‹#›</a:t>
            </a:fld>
            <a:endParaRPr lang="zh-CN" altLang="en-US" dirty="0"/>
          </a:p>
        </p:txBody>
      </p:sp>
    </p:spTree>
    <p:extLst>
      <p:ext uri="{BB962C8B-B14F-4D97-AF65-F5344CB8AC3E}">
        <p14:creationId xmlns:p14="http://schemas.microsoft.com/office/powerpoint/2010/main" val="40039396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449AEE6A-D81D-4242-8485-0353285600AB}" type="datetimeFigureOut">
              <a:rPr lang="zh-CN" altLang="en-US" smtClean="0"/>
              <a:pPr/>
              <a:t>2022/8/11</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ED0EB6FA-23A1-493F-A0B2-EF631CC65D2B}" type="slidenum">
              <a:rPr lang="zh-CN" altLang="en-US" smtClean="0"/>
              <a:pPr/>
              <a:t>‹#›</a:t>
            </a:fld>
            <a:endParaRPr lang="zh-CN" altLang="en-US" dirty="0"/>
          </a:p>
        </p:txBody>
      </p:sp>
    </p:spTree>
    <p:extLst>
      <p:ext uri="{BB962C8B-B14F-4D97-AF65-F5344CB8AC3E}">
        <p14:creationId xmlns:p14="http://schemas.microsoft.com/office/powerpoint/2010/main" val="28431587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449AEE6A-D81D-4242-8485-0353285600AB}" type="datetimeFigureOut">
              <a:rPr lang="zh-CN" altLang="en-US" smtClean="0"/>
              <a:pPr/>
              <a:t>2022/8/11</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ED0EB6FA-23A1-493F-A0B2-EF631CC65D2B}" type="slidenum">
              <a:rPr lang="zh-CN" altLang="en-US" smtClean="0"/>
              <a:pPr/>
              <a:t>‹#›</a:t>
            </a:fld>
            <a:endParaRPr lang="zh-CN" altLang="en-US" dirty="0"/>
          </a:p>
        </p:txBody>
      </p:sp>
    </p:spTree>
    <p:extLst>
      <p:ext uri="{BB962C8B-B14F-4D97-AF65-F5344CB8AC3E}">
        <p14:creationId xmlns:p14="http://schemas.microsoft.com/office/powerpoint/2010/main" val="2086450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9AEE6A-D81D-4242-8485-0353285600AB}" type="datetimeFigureOut">
              <a:rPr lang="zh-CN" altLang="en-US" smtClean="0"/>
              <a:pPr/>
              <a:t>2022/8/11</a:t>
            </a:fld>
            <a:endParaRPr lang="zh-CN"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0EB6FA-23A1-493F-A0B2-EF631CC65D2B}" type="slidenum">
              <a:rPr lang="zh-CN" altLang="en-US" smtClean="0"/>
              <a:pPr/>
              <a:t>‹#›</a:t>
            </a:fld>
            <a:endParaRPr lang="zh-CN" altLang="en-US" dirty="0"/>
          </a:p>
        </p:txBody>
      </p:sp>
    </p:spTree>
    <p:extLst>
      <p:ext uri="{BB962C8B-B14F-4D97-AF65-F5344CB8AC3E}">
        <p14:creationId xmlns:p14="http://schemas.microsoft.com/office/powerpoint/2010/main" val="1282498224"/>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52" r:id="rId14"/>
    <p:sldLayoutId id="2147483653" r:id="rId15"/>
    <p:sldLayoutId id="214748365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5.svg"/><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5.sv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2.xml"/><Relationship Id="rId1" Type="http://schemas.openxmlformats.org/officeDocument/2006/relationships/tags" Target="../tags/tag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notesSlide" Target="../notesSlides/notesSlide12.xml"/><Relationship Id="rId7" Type="http://schemas.openxmlformats.org/officeDocument/2006/relationships/image" Target="../media/image4.png"/><Relationship Id="rId2" Type="http://schemas.openxmlformats.org/officeDocument/2006/relationships/slideLayout" Target="../slideLayouts/slideLayout12.xml"/><Relationship Id="rId1" Type="http://schemas.openxmlformats.org/officeDocument/2006/relationships/tags" Target="../tags/tag8.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jpg"/><Relationship Id="rId9"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2.xml"/><Relationship Id="rId1" Type="http://schemas.openxmlformats.org/officeDocument/2006/relationships/tags" Target="../tags/tag9.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5.sv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notesSlide" Target="../notesSlides/notesSlide15.xml"/><Relationship Id="rId7" Type="http://schemas.openxmlformats.org/officeDocument/2006/relationships/image" Target="../media/image4.png"/><Relationship Id="rId2" Type="http://schemas.openxmlformats.org/officeDocument/2006/relationships/slideLayout" Target="../slideLayouts/slideLayout12.xml"/><Relationship Id="rId1" Type="http://schemas.openxmlformats.org/officeDocument/2006/relationships/tags" Target="../tags/tag10.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chart" Target="../charts/chart4.xml"/><Relationship Id="rId3" Type="http://schemas.openxmlformats.org/officeDocument/2006/relationships/notesSlide" Target="../notesSlides/notesSlide16.xml"/><Relationship Id="rId7" Type="http://schemas.openxmlformats.org/officeDocument/2006/relationships/chart" Target="../charts/chart3.xml"/><Relationship Id="rId2" Type="http://schemas.openxmlformats.org/officeDocument/2006/relationships/slideLayout" Target="../slideLayouts/slideLayout12.xml"/><Relationship Id="rId1" Type="http://schemas.openxmlformats.org/officeDocument/2006/relationships/tags" Target="../tags/tag11.xml"/><Relationship Id="rId6" Type="http://schemas.openxmlformats.org/officeDocument/2006/relationships/chart" Target="../charts/chart2.xml"/><Relationship Id="rId5" Type="http://schemas.openxmlformats.org/officeDocument/2006/relationships/chart" Target="../charts/chart1.xml"/><Relationship Id="rId10" Type="http://schemas.openxmlformats.org/officeDocument/2006/relationships/image" Target="../media/image5.svg"/><Relationship Id="rId4" Type="http://schemas.openxmlformats.org/officeDocument/2006/relationships/image" Target="../media/image3.png"/><Relationship Id="rId9"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3.png"/><Relationship Id="rId2" Type="http://schemas.openxmlformats.org/officeDocument/2006/relationships/slideLayout" Target="../slideLayouts/slideLayout12.xml"/><Relationship Id="rId1" Type="http://schemas.openxmlformats.org/officeDocument/2006/relationships/tags" Target="../tags/tag1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chart" Target="../charts/chart5.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5.sv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2.xml"/><Relationship Id="rId1" Type="http://schemas.openxmlformats.org/officeDocument/2006/relationships/tags" Target="../tags/tag13.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2.xml"/><Relationship Id="rId1" Type="http://schemas.openxmlformats.org/officeDocument/2006/relationships/tags" Target="../tags/tag14.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5.svg"/><Relationship Id="rId2" Type="http://schemas.openxmlformats.org/officeDocument/2006/relationships/slideLayout" Target="../slideLayouts/slideLayout12.xml"/><Relationship Id="rId1" Type="http://schemas.openxmlformats.org/officeDocument/2006/relationships/tags" Target="../tags/tag1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ags" Target="../tags/tag2.xml"/><Relationship Id="rId5" Type="http://schemas.openxmlformats.org/officeDocument/2006/relationships/image" Target="../media/image3.pn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notesSlide" Target="../notesSlides/notesSlide5.xml"/><Relationship Id="rId7" Type="http://schemas.openxmlformats.org/officeDocument/2006/relationships/image" Target="../media/image4.png"/><Relationship Id="rId2" Type="http://schemas.openxmlformats.org/officeDocument/2006/relationships/slideLayout" Target="../slideLayouts/slideLayout12.xml"/><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image" Target="../media/image8.jp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tags" Target="../tags/tag4.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5.sv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tags" Target="../tags/tag5.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tags" Target="../tags/tag6.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图片 20" descr="图片包含 游戏机, 猫, 狗&#10;&#10;描述已自动生成">
            <a:extLst>
              <a:ext uri="{FF2B5EF4-FFF2-40B4-BE49-F238E27FC236}">
                <a16:creationId xmlns:a16="http://schemas.microsoft.com/office/drawing/2014/main" id="{41D7FFED-4575-4D1D-888F-E49601FAAAD7}"/>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27948" t="17924" r="30869" b="21818"/>
          <a:stretch/>
        </p:blipFill>
        <p:spPr>
          <a:xfrm rot="5400000">
            <a:off x="2697706" y="-2667000"/>
            <a:ext cx="6858000" cy="12192002"/>
          </a:xfrm>
          <a:prstGeom prst="rect">
            <a:avLst/>
          </a:prstGeom>
        </p:spPr>
      </p:pic>
      <p:pic>
        <p:nvPicPr>
          <p:cNvPr id="18" name="图片 17" descr="黑暗中蓝色的花&#10;&#10;描述已自动生成">
            <a:extLst>
              <a:ext uri="{FF2B5EF4-FFF2-40B4-BE49-F238E27FC236}">
                <a16:creationId xmlns:a16="http://schemas.microsoft.com/office/drawing/2014/main" id="{351F4272-BAF4-6C74-9D17-468EAD924DC6}"/>
              </a:ext>
            </a:extLst>
          </p:cNvPr>
          <p:cNvPicPr>
            <a:picLocks noChangeAspect="1"/>
          </p:cNvPicPr>
          <p:nvPr/>
        </p:nvPicPr>
        <p:blipFill rotWithShape="1">
          <a:blip r:embed="rId5">
            <a:extLst>
              <a:ext uri="{28A0092B-C50C-407E-A947-70E740481C1C}">
                <a14:useLocalDpi xmlns:a14="http://schemas.microsoft.com/office/drawing/2010/main" val="0"/>
              </a:ext>
            </a:extLst>
          </a:blip>
          <a:srcRect t="-23294" r="5289" b="-9511"/>
          <a:stretch/>
        </p:blipFill>
        <p:spPr>
          <a:xfrm rot="20691954">
            <a:off x="6811521" y="-781244"/>
            <a:ext cx="5681364" cy="4315143"/>
          </a:xfrm>
          <a:custGeom>
            <a:avLst/>
            <a:gdLst>
              <a:gd name="connsiteX0" fmla="*/ 134933 w 5681364"/>
              <a:gd name="connsiteY0" fmla="*/ 0 h 4315143"/>
              <a:gd name="connsiteX1" fmla="*/ 5681364 w 5681364"/>
              <a:gd name="connsiteY1" fmla="*/ 1500084 h 4315143"/>
              <a:gd name="connsiteX2" fmla="*/ 4920005 w 5681364"/>
              <a:gd name="connsiteY2" fmla="*/ 4315143 h 4315143"/>
              <a:gd name="connsiteX3" fmla="*/ 0 w 5681364"/>
              <a:gd name="connsiteY3" fmla="*/ 2984482 h 4315143"/>
              <a:gd name="connsiteX4" fmla="*/ 0 w 5681364"/>
              <a:gd name="connsiteY4" fmla="*/ 498904 h 4315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81364" h="4315143">
                <a:moveTo>
                  <a:pt x="134933" y="0"/>
                </a:moveTo>
                <a:lnTo>
                  <a:pt x="5681364" y="1500084"/>
                </a:lnTo>
                <a:lnTo>
                  <a:pt x="4920005" y="4315143"/>
                </a:lnTo>
                <a:lnTo>
                  <a:pt x="0" y="2984482"/>
                </a:lnTo>
                <a:lnTo>
                  <a:pt x="0" y="498904"/>
                </a:lnTo>
                <a:close/>
              </a:path>
            </a:pathLst>
          </a:custGeom>
          <a:noFill/>
          <a:effectLst>
            <a:outerShdw blurRad="50800" dist="63500" dir="2700000" algn="tr" rotWithShape="0">
              <a:prstClr val="black">
                <a:alpha val="17000"/>
              </a:prstClr>
            </a:outerShdw>
          </a:effectLst>
        </p:spPr>
      </p:pic>
      <p:sp>
        <p:nvSpPr>
          <p:cNvPr id="30" name="矩形 29">
            <a:extLst>
              <a:ext uri="{FF2B5EF4-FFF2-40B4-BE49-F238E27FC236}">
                <a16:creationId xmlns:a16="http://schemas.microsoft.com/office/drawing/2014/main" id="{4BAF5FF5-E218-453F-8C7F-497AF28A1BB5}"/>
              </a:ext>
            </a:extLst>
          </p:cNvPr>
          <p:cNvSpPr/>
          <p:nvPr/>
        </p:nvSpPr>
        <p:spPr>
          <a:xfrm>
            <a:off x="2021808" y="2282703"/>
            <a:ext cx="8148384" cy="1107996"/>
          </a:xfrm>
          <a:prstGeom prst="rect">
            <a:avLst/>
          </a:prstGeom>
        </p:spPr>
        <p:txBody>
          <a:bodyPr wrap="none">
            <a:noAutofit/>
          </a:bodyPr>
          <a:lstStyle/>
          <a:p>
            <a:pPr lvl="0" algn="just"/>
            <a:r>
              <a:rPr lang="zh-CN" altLang="en-US" sz="6600" spc="300" dirty="0">
                <a:solidFill>
                  <a:schemeClr val="tx1">
                    <a:lumMod val="75000"/>
                    <a:lumOff val="25000"/>
                  </a:schemeClr>
                </a:solidFill>
                <a:effectLst>
                  <a:outerShdw blurRad="63500" dist="38100" dir="2700000" algn="tl" rotWithShape="0">
                    <a:prstClr val="black">
                      <a:alpha val="40000"/>
                    </a:prstClr>
                  </a:outerShdw>
                </a:effectLst>
                <a:latin typeface="思源黑体 CN Heavy" panose="020B0A00000000000000" pitchFamily="34" charset="-122"/>
                <a:ea typeface="思源黑体 CN Heavy" panose="020B0A00000000000000" pitchFamily="34" charset="-122"/>
              </a:rPr>
              <a:t>小清新毕业论文答辩</a:t>
            </a:r>
          </a:p>
        </p:txBody>
      </p:sp>
      <p:sp>
        <p:nvSpPr>
          <p:cNvPr id="31" name="矩形 30">
            <a:extLst>
              <a:ext uri="{FF2B5EF4-FFF2-40B4-BE49-F238E27FC236}">
                <a16:creationId xmlns:a16="http://schemas.microsoft.com/office/drawing/2014/main" id="{8E7AECA5-118D-4C19-A0E0-8A3C9B1845BD}"/>
              </a:ext>
            </a:extLst>
          </p:cNvPr>
          <p:cNvSpPr/>
          <p:nvPr/>
        </p:nvSpPr>
        <p:spPr>
          <a:xfrm>
            <a:off x="4750479" y="4034516"/>
            <a:ext cx="3096425" cy="461665"/>
          </a:xfrm>
          <a:prstGeom prst="rect">
            <a:avLst/>
          </a:prstGeom>
          <a:noFill/>
        </p:spPr>
        <p:txBody>
          <a:bodyPr wrap="none" rtlCol="0">
            <a:noAutofit/>
          </a:bodyPr>
          <a:lstStyle/>
          <a:p>
            <a:pPr algn="just"/>
            <a:r>
              <a:rPr lang="zh-CN" altLang="en-US" sz="2400" dirty="0">
                <a:solidFill>
                  <a:schemeClr val="accent6"/>
                </a:solidFill>
                <a:effectLst>
                  <a:outerShdw blurRad="63500" algn="ctr" rotWithShape="0">
                    <a:prstClr val="black">
                      <a:alpha val="30000"/>
                    </a:prstClr>
                  </a:outerShdw>
                </a:effectLst>
                <a:latin typeface="思源黑体 CN Bold" panose="020B0800000000000000" pitchFamily="34" charset="-122"/>
                <a:ea typeface="思源黑体 CN Bold" panose="020B0800000000000000" pitchFamily="34" charset="-122"/>
              </a:rPr>
              <a:t>汇报人：</a:t>
            </a:r>
            <a:r>
              <a:rPr lang="en-US" altLang="zh-CN" sz="2400" dirty="0" err="1">
                <a:solidFill>
                  <a:schemeClr val="accent6"/>
                </a:solidFill>
                <a:effectLst>
                  <a:outerShdw blurRad="63500" algn="ctr" rotWithShape="0">
                    <a:prstClr val="black">
                      <a:alpha val="30000"/>
                    </a:prstClr>
                  </a:outerShdw>
                </a:effectLst>
                <a:latin typeface="思源黑体 CN Bold" panose="020B0800000000000000" pitchFamily="34" charset="-122"/>
                <a:ea typeface="思源黑体 CN Bold" panose="020B0800000000000000" pitchFamily="34" charset="-122"/>
              </a:rPr>
              <a:t>OfficePLUS</a:t>
            </a:r>
            <a:endParaRPr lang="en-US" altLang="zh-CN" sz="2400" dirty="0">
              <a:solidFill>
                <a:schemeClr val="accent6"/>
              </a:solidFill>
              <a:effectLst>
                <a:outerShdw blurRad="63500" algn="ctr" rotWithShape="0">
                  <a:prstClr val="black">
                    <a:alpha val="30000"/>
                  </a:prstClr>
                </a:outerShdw>
              </a:effectLst>
              <a:latin typeface="思源黑体 CN Bold" panose="020B0800000000000000" pitchFamily="34" charset="-122"/>
              <a:ea typeface="思源黑体 CN Bold" panose="020B0800000000000000" pitchFamily="34" charset="-122"/>
            </a:endParaRPr>
          </a:p>
        </p:txBody>
      </p:sp>
      <p:sp>
        <p:nvSpPr>
          <p:cNvPr id="32" name="矩形 31">
            <a:extLst>
              <a:ext uri="{FF2B5EF4-FFF2-40B4-BE49-F238E27FC236}">
                <a16:creationId xmlns:a16="http://schemas.microsoft.com/office/drawing/2014/main" id="{B56029F9-6A24-4AB3-AF1C-9BC29024BDBF}"/>
              </a:ext>
            </a:extLst>
          </p:cNvPr>
          <p:cNvSpPr/>
          <p:nvPr/>
        </p:nvSpPr>
        <p:spPr>
          <a:xfrm>
            <a:off x="4750479" y="4556018"/>
            <a:ext cx="3785011" cy="461665"/>
          </a:xfrm>
          <a:prstGeom prst="rect">
            <a:avLst/>
          </a:prstGeom>
          <a:noFill/>
        </p:spPr>
        <p:txBody>
          <a:bodyPr wrap="none" rtlCol="0">
            <a:noAutofit/>
          </a:bodyPr>
          <a:lstStyle/>
          <a:p>
            <a:pPr algn="just"/>
            <a:r>
              <a:rPr lang="zh-CN" altLang="en-US" sz="2400" dirty="0">
                <a:solidFill>
                  <a:schemeClr val="accent6"/>
                </a:solidFill>
                <a:effectLst>
                  <a:outerShdw blurRad="63500" algn="ctr" rotWithShape="0">
                    <a:prstClr val="black">
                      <a:alpha val="30000"/>
                    </a:prstClr>
                  </a:outerShdw>
                </a:effectLst>
                <a:latin typeface="思源黑体 CN Bold" panose="020B0800000000000000" pitchFamily="34" charset="-122"/>
                <a:ea typeface="思源黑体 CN Bold" panose="020B0800000000000000" pitchFamily="34" charset="-122"/>
              </a:rPr>
              <a:t>汇报时间：</a:t>
            </a:r>
            <a:r>
              <a:rPr lang="en-US" altLang="zh-CN" sz="2400" dirty="0">
                <a:solidFill>
                  <a:schemeClr val="accent6"/>
                </a:solidFill>
                <a:effectLst>
                  <a:outerShdw blurRad="63500" algn="ctr" rotWithShape="0">
                    <a:prstClr val="black">
                      <a:alpha val="30000"/>
                    </a:prstClr>
                  </a:outerShdw>
                </a:effectLst>
                <a:latin typeface="思源黑体 CN Bold" panose="020B0800000000000000" pitchFamily="34" charset="-122"/>
                <a:ea typeface="思源黑体 CN Bold" panose="020B0800000000000000" pitchFamily="34" charset="-122"/>
              </a:rPr>
              <a:t>20XX.X.XX</a:t>
            </a:r>
          </a:p>
        </p:txBody>
      </p:sp>
      <p:sp>
        <p:nvSpPr>
          <p:cNvPr id="33" name="矩形 32">
            <a:extLst>
              <a:ext uri="{FF2B5EF4-FFF2-40B4-BE49-F238E27FC236}">
                <a16:creationId xmlns:a16="http://schemas.microsoft.com/office/drawing/2014/main" id="{430F8B5F-8EC5-4B1C-96FE-5AE3BCEB4B2B}"/>
              </a:ext>
            </a:extLst>
          </p:cNvPr>
          <p:cNvSpPr/>
          <p:nvPr/>
        </p:nvSpPr>
        <p:spPr>
          <a:xfrm>
            <a:off x="5538000" y="3732081"/>
            <a:ext cx="1116000" cy="18000"/>
          </a:xfrm>
          <a:prstGeom prst="rect">
            <a:avLst/>
          </a:prstGeom>
          <a:solidFill>
            <a:schemeClr val="accent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solidFill>
                <a:srgbClr val="629006"/>
              </a:solidFill>
              <a:latin typeface="思源黑体 CN Medium" panose="020B0600000000000000" pitchFamily="34" charset="-122"/>
              <a:ea typeface="思源黑体 CN Medium" panose="020B0600000000000000" pitchFamily="34" charset="-122"/>
            </a:endParaRPr>
          </a:p>
        </p:txBody>
      </p:sp>
      <p:sp>
        <p:nvSpPr>
          <p:cNvPr id="34" name="矩形 33">
            <a:extLst>
              <a:ext uri="{FF2B5EF4-FFF2-40B4-BE49-F238E27FC236}">
                <a16:creationId xmlns:a16="http://schemas.microsoft.com/office/drawing/2014/main" id="{42A3A13A-B220-4841-B04F-28F7010C439E}"/>
              </a:ext>
            </a:extLst>
          </p:cNvPr>
          <p:cNvSpPr/>
          <p:nvPr/>
        </p:nvSpPr>
        <p:spPr>
          <a:xfrm>
            <a:off x="3349094" y="3306081"/>
            <a:ext cx="5253939" cy="338554"/>
          </a:xfrm>
          <a:prstGeom prst="rect">
            <a:avLst/>
          </a:prstGeom>
        </p:spPr>
        <p:txBody>
          <a:bodyPr wrap="none">
            <a:noAutofit/>
          </a:bodyPr>
          <a:lstStyle/>
          <a:p>
            <a:pPr algn="just"/>
            <a:r>
              <a:rPr lang="en-US" altLang="zh-CN" sz="1600" b="1" i="1" spc="600" dirty="0">
                <a:solidFill>
                  <a:schemeClr val="accent6"/>
                </a:solidFill>
                <a:latin typeface="思源黑体 CN Medium" panose="020B0600000000000000" pitchFamily="34" charset="-122"/>
                <a:ea typeface="思源黑体 CN Medium" panose="020B0600000000000000" pitchFamily="34" charset="-122"/>
              </a:rPr>
              <a:t>GRADUATION THESIS DEFENSE</a:t>
            </a:r>
            <a:endParaRPr lang="zh-CN" altLang="en-US" sz="1600" b="1" i="1" spc="600" dirty="0">
              <a:solidFill>
                <a:schemeClr val="accent6"/>
              </a:solidFill>
              <a:latin typeface="思源黑体 CN Medium" panose="020B0600000000000000" pitchFamily="34" charset="-122"/>
              <a:ea typeface="思源黑体 CN Medium" panose="020B0600000000000000" pitchFamily="34" charset="-122"/>
            </a:endParaRPr>
          </a:p>
        </p:txBody>
      </p:sp>
      <p:pic>
        <p:nvPicPr>
          <p:cNvPr id="22" name="图片 21" descr="黑暗中蓝色的花&#10;&#10;描述已自动生成">
            <a:extLst>
              <a:ext uri="{FF2B5EF4-FFF2-40B4-BE49-F238E27FC236}">
                <a16:creationId xmlns:a16="http://schemas.microsoft.com/office/drawing/2014/main" id="{5439B814-189C-22EB-58FF-F705AA4BE5C8}"/>
              </a:ext>
            </a:extLst>
          </p:cNvPr>
          <p:cNvPicPr>
            <a:picLocks noChangeAspect="1"/>
          </p:cNvPicPr>
          <p:nvPr/>
        </p:nvPicPr>
        <p:blipFill>
          <a:blip r:embed="rId5">
            <a:extLst>
              <a:ext uri="{28A0092B-C50C-407E-A947-70E740481C1C}">
                <a14:useLocalDpi xmlns:a14="http://schemas.microsoft.com/office/drawing/2010/main" val="0"/>
              </a:ext>
            </a:extLst>
          </a:blip>
          <a:srcRect l="33250" t="37266" r="11109"/>
          <a:stretch>
            <a:fillRect/>
          </a:stretch>
        </p:blipFill>
        <p:spPr>
          <a:xfrm rot="12792742">
            <a:off x="-513538" y="5719679"/>
            <a:ext cx="2765594" cy="1555555"/>
          </a:xfrm>
          <a:custGeom>
            <a:avLst/>
            <a:gdLst>
              <a:gd name="connsiteX0" fmla="*/ 2765594 w 2765594"/>
              <a:gd name="connsiteY0" fmla="*/ 1302939 h 1555555"/>
              <a:gd name="connsiteX1" fmla="*/ 2379738 w 2765594"/>
              <a:gd name="connsiteY1" fmla="*/ 1555555 h 1555555"/>
              <a:gd name="connsiteX2" fmla="*/ 198642 w 2765594"/>
              <a:gd name="connsiteY2" fmla="*/ 1555555 h 1555555"/>
              <a:gd name="connsiteX3" fmla="*/ 0 w 2765594"/>
              <a:gd name="connsiteY3" fmla="*/ 1252142 h 1555555"/>
              <a:gd name="connsiteX4" fmla="*/ 1912573 w 2765594"/>
              <a:gd name="connsiteY4" fmla="*/ 0 h 1555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5594" h="1555555">
                <a:moveTo>
                  <a:pt x="2765594" y="1302939"/>
                </a:moveTo>
                <a:lnTo>
                  <a:pt x="2379738" y="1555555"/>
                </a:lnTo>
                <a:lnTo>
                  <a:pt x="198642" y="1555555"/>
                </a:lnTo>
                <a:lnTo>
                  <a:pt x="0" y="1252142"/>
                </a:lnTo>
                <a:lnTo>
                  <a:pt x="1912573" y="0"/>
                </a:lnTo>
                <a:close/>
              </a:path>
            </a:pathLst>
          </a:custGeom>
          <a:effectLst>
            <a:outerShdw blurRad="50800" dist="63500" dir="7560000" algn="tr" rotWithShape="0">
              <a:prstClr val="black">
                <a:alpha val="17000"/>
              </a:prstClr>
            </a:outerShdw>
          </a:effectLst>
        </p:spPr>
      </p:pic>
      <p:pic>
        <p:nvPicPr>
          <p:cNvPr id="26" name="图片 25" descr="黑暗中蓝色的花&#10;&#10;描述已自动生成">
            <a:extLst>
              <a:ext uri="{FF2B5EF4-FFF2-40B4-BE49-F238E27FC236}">
                <a16:creationId xmlns:a16="http://schemas.microsoft.com/office/drawing/2014/main" id="{B0257E79-3B64-446A-F258-8B5EA79C237A}"/>
              </a:ext>
            </a:extLst>
          </p:cNvPr>
          <p:cNvPicPr>
            <a:picLocks noChangeAspect="1"/>
          </p:cNvPicPr>
          <p:nvPr/>
        </p:nvPicPr>
        <p:blipFill>
          <a:blip r:embed="rId5">
            <a:extLst>
              <a:ext uri="{28A0092B-C50C-407E-A947-70E740481C1C}">
                <a14:useLocalDpi xmlns:a14="http://schemas.microsoft.com/office/drawing/2010/main" val="0"/>
              </a:ext>
            </a:extLst>
          </a:blip>
          <a:srcRect r="34949" b="29142"/>
          <a:stretch>
            <a:fillRect/>
          </a:stretch>
        </p:blipFill>
        <p:spPr>
          <a:xfrm rot="20617500">
            <a:off x="10287484" y="5937630"/>
            <a:ext cx="2108820" cy="1145943"/>
          </a:xfrm>
          <a:custGeom>
            <a:avLst/>
            <a:gdLst>
              <a:gd name="connsiteX0" fmla="*/ 2108820 w 2108820"/>
              <a:gd name="connsiteY0" fmla="*/ 0 h 1145943"/>
              <a:gd name="connsiteX1" fmla="*/ 1772094 w 2108820"/>
              <a:gd name="connsiteY1" fmla="*/ 1145943 h 1145943"/>
              <a:gd name="connsiteX2" fmla="*/ 0 w 2108820"/>
              <a:gd name="connsiteY2" fmla="*/ 625227 h 1145943"/>
              <a:gd name="connsiteX3" fmla="*/ 0 w 2108820"/>
              <a:gd name="connsiteY3" fmla="*/ 0 h 1145943"/>
            </a:gdLst>
            <a:ahLst/>
            <a:cxnLst>
              <a:cxn ang="0">
                <a:pos x="connsiteX0" y="connsiteY0"/>
              </a:cxn>
              <a:cxn ang="0">
                <a:pos x="connsiteX1" y="connsiteY1"/>
              </a:cxn>
              <a:cxn ang="0">
                <a:pos x="connsiteX2" y="connsiteY2"/>
              </a:cxn>
              <a:cxn ang="0">
                <a:pos x="connsiteX3" y="connsiteY3"/>
              </a:cxn>
            </a:cxnLst>
            <a:rect l="l" t="t" r="r" b="b"/>
            <a:pathLst>
              <a:path w="2108820" h="1145943">
                <a:moveTo>
                  <a:pt x="2108820" y="0"/>
                </a:moveTo>
                <a:lnTo>
                  <a:pt x="1772094" y="1145943"/>
                </a:lnTo>
                <a:lnTo>
                  <a:pt x="0" y="625227"/>
                </a:lnTo>
                <a:lnTo>
                  <a:pt x="0" y="0"/>
                </a:lnTo>
                <a:close/>
              </a:path>
            </a:pathLst>
          </a:custGeom>
          <a:effectLst>
            <a:outerShdw blurRad="50800" dist="63500" dir="5280000" algn="tr" rotWithShape="0">
              <a:prstClr val="black">
                <a:alpha val="17000"/>
              </a:prstClr>
            </a:outerShdw>
          </a:effectLst>
        </p:spPr>
      </p:pic>
      <p:sp>
        <p:nvSpPr>
          <p:cNvPr id="15" name="graduation-cap-and-diploma-with-a-mouse_42910">
            <a:extLst>
              <a:ext uri="{FF2B5EF4-FFF2-40B4-BE49-F238E27FC236}">
                <a16:creationId xmlns:a16="http://schemas.microsoft.com/office/drawing/2014/main" id="{D7D8586F-738D-86E6-D467-7B85FACDA1D7}"/>
              </a:ext>
            </a:extLst>
          </p:cNvPr>
          <p:cNvSpPr/>
          <p:nvPr/>
        </p:nvSpPr>
        <p:spPr>
          <a:xfrm>
            <a:off x="4370852" y="4098872"/>
            <a:ext cx="339025" cy="332951"/>
          </a:xfrm>
          <a:custGeom>
            <a:avLst/>
            <a:gdLst>
              <a:gd name="connsiteX0" fmla="*/ 216882 w 606580"/>
              <a:gd name="connsiteY0" fmla="*/ 548999 h 595713"/>
              <a:gd name="connsiteX1" fmla="*/ 389698 w 606580"/>
              <a:gd name="connsiteY1" fmla="*/ 548999 h 595713"/>
              <a:gd name="connsiteX2" fmla="*/ 426286 w 606580"/>
              <a:gd name="connsiteY2" fmla="*/ 595713 h 595713"/>
              <a:gd name="connsiteX3" fmla="*/ 180295 w 606580"/>
              <a:gd name="connsiteY3" fmla="*/ 595713 h 595713"/>
              <a:gd name="connsiteX4" fmla="*/ 216882 w 606580"/>
              <a:gd name="connsiteY4" fmla="*/ 548999 h 595713"/>
              <a:gd name="connsiteX5" fmla="*/ 266632 w 606580"/>
              <a:gd name="connsiteY5" fmla="*/ 465526 h 595713"/>
              <a:gd name="connsiteX6" fmla="*/ 279907 w 606580"/>
              <a:gd name="connsiteY6" fmla="*/ 468863 h 595713"/>
              <a:gd name="connsiteX7" fmla="*/ 303301 w 606580"/>
              <a:gd name="connsiteY7" fmla="*/ 478133 h 595713"/>
              <a:gd name="connsiteX8" fmla="*/ 326603 w 606580"/>
              <a:gd name="connsiteY8" fmla="*/ 468863 h 595713"/>
              <a:gd name="connsiteX9" fmla="*/ 339878 w 606580"/>
              <a:gd name="connsiteY9" fmla="*/ 465526 h 595713"/>
              <a:gd name="connsiteX10" fmla="*/ 343220 w 606580"/>
              <a:gd name="connsiteY10" fmla="*/ 478782 h 595713"/>
              <a:gd name="connsiteX11" fmla="*/ 303301 w 606580"/>
              <a:gd name="connsiteY11" fmla="*/ 497415 h 595713"/>
              <a:gd name="connsiteX12" fmla="*/ 263383 w 606580"/>
              <a:gd name="connsiteY12" fmla="*/ 478782 h 595713"/>
              <a:gd name="connsiteX13" fmla="*/ 266632 w 606580"/>
              <a:gd name="connsiteY13" fmla="*/ 465526 h 595713"/>
              <a:gd name="connsiteX14" fmla="*/ 377736 w 606580"/>
              <a:gd name="connsiteY14" fmla="*/ 368140 h 595713"/>
              <a:gd name="connsiteX15" fmla="*/ 397212 w 606580"/>
              <a:gd name="connsiteY15" fmla="*/ 387546 h 595713"/>
              <a:gd name="connsiteX16" fmla="*/ 377736 w 606580"/>
              <a:gd name="connsiteY16" fmla="*/ 406952 h 595713"/>
              <a:gd name="connsiteX17" fmla="*/ 358260 w 606580"/>
              <a:gd name="connsiteY17" fmla="*/ 387546 h 595713"/>
              <a:gd name="connsiteX18" fmla="*/ 377736 w 606580"/>
              <a:gd name="connsiteY18" fmla="*/ 368140 h 595713"/>
              <a:gd name="connsiteX19" fmla="*/ 228808 w 606580"/>
              <a:gd name="connsiteY19" fmla="*/ 368140 h 595713"/>
              <a:gd name="connsiteX20" fmla="*/ 248249 w 606580"/>
              <a:gd name="connsiteY20" fmla="*/ 387546 h 595713"/>
              <a:gd name="connsiteX21" fmla="*/ 228808 w 606580"/>
              <a:gd name="connsiteY21" fmla="*/ 406952 h 595713"/>
              <a:gd name="connsiteX22" fmla="*/ 209367 w 606580"/>
              <a:gd name="connsiteY22" fmla="*/ 387546 h 595713"/>
              <a:gd name="connsiteX23" fmla="*/ 228808 w 606580"/>
              <a:gd name="connsiteY23" fmla="*/ 368140 h 595713"/>
              <a:gd name="connsiteX24" fmla="*/ 150892 w 606580"/>
              <a:gd name="connsiteY24" fmla="*/ 303074 h 595713"/>
              <a:gd name="connsiteX25" fmla="*/ 138637 w 606580"/>
              <a:gd name="connsiteY25" fmla="*/ 365366 h 595713"/>
              <a:gd name="connsiteX26" fmla="*/ 303336 w 606580"/>
              <a:gd name="connsiteY26" fmla="*/ 529718 h 595713"/>
              <a:gd name="connsiteX27" fmla="*/ 467943 w 606580"/>
              <a:gd name="connsiteY27" fmla="*/ 365366 h 595713"/>
              <a:gd name="connsiteX28" fmla="*/ 455781 w 606580"/>
              <a:gd name="connsiteY28" fmla="*/ 303259 h 595713"/>
              <a:gd name="connsiteX29" fmla="*/ 318376 w 606580"/>
              <a:gd name="connsiteY29" fmla="*/ 343212 h 595713"/>
              <a:gd name="connsiteX30" fmla="*/ 303336 w 606580"/>
              <a:gd name="connsiteY30" fmla="*/ 344788 h 595713"/>
              <a:gd name="connsiteX31" fmla="*/ 288296 w 606580"/>
              <a:gd name="connsiteY31" fmla="*/ 343212 h 595713"/>
              <a:gd name="connsiteX32" fmla="*/ 542107 w 606580"/>
              <a:gd name="connsiteY32" fmla="*/ 263209 h 595713"/>
              <a:gd name="connsiteX33" fmla="*/ 569321 w 606580"/>
              <a:gd name="connsiteY33" fmla="*/ 285647 h 595713"/>
              <a:gd name="connsiteX34" fmla="*/ 569321 w 606580"/>
              <a:gd name="connsiteY34" fmla="*/ 353980 h 595713"/>
              <a:gd name="connsiteX35" fmla="*/ 542107 w 606580"/>
              <a:gd name="connsiteY35" fmla="*/ 376325 h 595713"/>
              <a:gd name="connsiteX36" fmla="*/ 514986 w 606580"/>
              <a:gd name="connsiteY36" fmla="*/ 353980 h 595713"/>
              <a:gd name="connsiteX37" fmla="*/ 514986 w 606580"/>
              <a:gd name="connsiteY37" fmla="*/ 285647 h 595713"/>
              <a:gd name="connsiteX38" fmla="*/ 542107 w 606580"/>
              <a:gd name="connsiteY38" fmla="*/ 263209 h 595713"/>
              <a:gd name="connsiteX39" fmla="*/ 123782 w 606580"/>
              <a:gd name="connsiteY39" fmla="*/ 180436 h 595713"/>
              <a:gd name="connsiteX40" fmla="*/ 281333 w 606580"/>
              <a:gd name="connsiteY40" fmla="*/ 226414 h 595713"/>
              <a:gd name="connsiteX41" fmla="*/ 282076 w 606580"/>
              <a:gd name="connsiteY41" fmla="*/ 226599 h 595713"/>
              <a:gd name="connsiteX42" fmla="*/ 282818 w 606580"/>
              <a:gd name="connsiteY42" fmla="*/ 226784 h 595713"/>
              <a:gd name="connsiteX43" fmla="*/ 303336 w 606580"/>
              <a:gd name="connsiteY43" fmla="*/ 229009 h 595713"/>
              <a:gd name="connsiteX44" fmla="*/ 323854 w 606580"/>
              <a:gd name="connsiteY44" fmla="*/ 226784 h 595713"/>
              <a:gd name="connsiteX45" fmla="*/ 324597 w 606580"/>
              <a:gd name="connsiteY45" fmla="*/ 226599 h 595713"/>
              <a:gd name="connsiteX46" fmla="*/ 325340 w 606580"/>
              <a:gd name="connsiteY46" fmla="*/ 226414 h 595713"/>
              <a:gd name="connsiteX47" fmla="*/ 482798 w 606580"/>
              <a:gd name="connsiteY47" fmla="*/ 180436 h 595713"/>
              <a:gd name="connsiteX48" fmla="*/ 482798 w 606580"/>
              <a:gd name="connsiteY48" fmla="*/ 190262 h 595713"/>
              <a:gd name="connsiteX49" fmla="*/ 482798 w 606580"/>
              <a:gd name="connsiteY49" fmla="*/ 295473 h 595713"/>
              <a:gd name="connsiteX50" fmla="*/ 474442 w 606580"/>
              <a:gd name="connsiteY50" fmla="*/ 297883 h 595713"/>
              <a:gd name="connsiteX51" fmla="*/ 487254 w 606580"/>
              <a:gd name="connsiteY51" fmla="*/ 365366 h 595713"/>
              <a:gd name="connsiteX52" fmla="*/ 303336 w 606580"/>
              <a:gd name="connsiteY52" fmla="*/ 548999 h 595713"/>
              <a:gd name="connsiteX53" fmla="*/ 119326 w 606580"/>
              <a:gd name="connsiteY53" fmla="*/ 365366 h 595713"/>
              <a:gd name="connsiteX54" fmla="*/ 132324 w 606580"/>
              <a:gd name="connsiteY54" fmla="*/ 297605 h 595713"/>
              <a:gd name="connsiteX55" fmla="*/ 124896 w 606580"/>
              <a:gd name="connsiteY55" fmla="*/ 295473 h 595713"/>
              <a:gd name="connsiteX56" fmla="*/ 123782 w 606580"/>
              <a:gd name="connsiteY56" fmla="*/ 295195 h 595713"/>
              <a:gd name="connsiteX57" fmla="*/ 123782 w 606580"/>
              <a:gd name="connsiteY57" fmla="*/ 190262 h 595713"/>
              <a:gd name="connsiteX58" fmla="*/ 554573 w 606580"/>
              <a:gd name="connsiteY58" fmla="*/ 159478 h 595713"/>
              <a:gd name="connsiteX59" fmla="*/ 554573 w 606580"/>
              <a:gd name="connsiteY59" fmla="*/ 239852 h 595713"/>
              <a:gd name="connsiteX60" fmla="*/ 542143 w 606580"/>
              <a:gd name="connsiteY60" fmla="*/ 238554 h 595713"/>
              <a:gd name="connsiteX61" fmla="*/ 529805 w 606580"/>
              <a:gd name="connsiteY61" fmla="*/ 239852 h 595713"/>
              <a:gd name="connsiteX62" fmla="*/ 529805 w 606580"/>
              <a:gd name="connsiteY62" fmla="*/ 166709 h 595713"/>
              <a:gd name="connsiteX63" fmla="*/ 303336 w 606580"/>
              <a:gd name="connsiteY63" fmla="*/ 0 h 595713"/>
              <a:gd name="connsiteX64" fmla="*/ 317356 w 606580"/>
              <a:gd name="connsiteY64" fmla="*/ 1390 h 595713"/>
              <a:gd name="connsiteX65" fmla="*/ 587268 w 606580"/>
              <a:gd name="connsiteY65" fmla="*/ 80260 h 595713"/>
              <a:gd name="connsiteX66" fmla="*/ 606580 w 606580"/>
              <a:gd name="connsiteY66" fmla="*/ 102132 h 595713"/>
              <a:gd name="connsiteX67" fmla="*/ 586153 w 606580"/>
              <a:gd name="connsiteY67" fmla="*/ 124468 h 595713"/>
              <a:gd name="connsiteX68" fmla="*/ 318378 w 606580"/>
              <a:gd name="connsiteY68" fmla="*/ 202689 h 595713"/>
              <a:gd name="connsiteX69" fmla="*/ 303336 w 606580"/>
              <a:gd name="connsiteY69" fmla="*/ 204357 h 595713"/>
              <a:gd name="connsiteX70" fmla="*/ 288295 w 606580"/>
              <a:gd name="connsiteY70" fmla="*/ 202689 h 595713"/>
              <a:gd name="connsiteX71" fmla="*/ 20427 w 606580"/>
              <a:gd name="connsiteY71" fmla="*/ 124468 h 595713"/>
              <a:gd name="connsiteX72" fmla="*/ 0 w 606580"/>
              <a:gd name="connsiteY72" fmla="*/ 102132 h 595713"/>
              <a:gd name="connsiteX73" fmla="*/ 19312 w 606580"/>
              <a:gd name="connsiteY73" fmla="*/ 80260 h 595713"/>
              <a:gd name="connsiteX74" fmla="*/ 289316 w 606580"/>
              <a:gd name="connsiteY74" fmla="*/ 1390 h 595713"/>
              <a:gd name="connsiteX75" fmla="*/ 303336 w 606580"/>
              <a:gd name="connsiteY75" fmla="*/ 0 h 595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606580" h="595713">
                <a:moveTo>
                  <a:pt x="216882" y="548999"/>
                </a:moveTo>
                <a:cubicBezTo>
                  <a:pt x="271485" y="574673"/>
                  <a:pt x="335188" y="574673"/>
                  <a:pt x="389698" y="548999"/>
                </a:cubicBezTo>
                <a:cubicBezTo>
                  <a:pt x="405113" y="561604"/>
                  <a:pt x="417650" y="577546"/>
                  <a:pt x="426286" y="595713"/>
                </a:cubicBezTo>
                <a:lnTo>
                  <a:pt x="180295" y="595713"/>
                </a:lnTo>
                <a:cubicBezTo>
                  <a:pt x="188931" y="577546"/>
                  <a:pt x="201467" y="561604"/>
                  <a:pt x="216882" y="548999"/>
                </a:cubicBezTo>
                <a:close/>
                <a:moveTo>
                  <a:pt x="266632" y="465526"/>
                </a:moveTo>
                <a:cubicBezTo>
                  <a:pt x="271181" y="462838"/>
                  <a:pt x="277122" y="464321"/>
                  <a:pt x="279907" y="468863"/>
                </a:cubicBezTo>
                <a:cubicBezTo>
                  <a:pt x="282599" y="473313"/>
                  <a:pt x="291047" y="478133"/>
                  <a:pt x="303301" y="478133"/>
                </a:cubicBezTo>
                <a:cubicBezTo>
                  <a:pt x="315462" y="478133"/>
                  <a:pt x="323910" y="473313"/>
                  <a:pt x="326603" y="468863"/>
                </a:cubicBezTo>
                <a:cubicBezTo>
                  <a:pt x="329388" y="464321"/>
                  <a:pt x="335329" y="462838"/>
                  <a:pt x="339878" y="465526"/>
                </a:cubicBezTo>
                <a:cubicBezTo>
                  <a:pt x="344427" y="468307"/>
                  <a:pt x="345912" y="474240"/>
                  <a:pt x="343220" y="478782"/>
                </a:cubicBezTo>
                <a:cubicBezTo>
                  <a:pt x="336350" y="490092"/>
                  <a:pt x="320661" y="497415"/>
                  <a:pt x="303301" y="497415"/>
                </a:cubicBezTo>
                <a:cubicBezTo>
                  <a:pt x="285849" y="497415"/>
                  <a:pt x="270253" y="490092"/>
                  <a:pt x="263383" y="478782"/>
                </a:cubicBezTo>
                <a:cubicBezTo>
                  <a:pt x="260598" y="474240"/>
                  <a:pt x="262083" y="468307"/>
                  <a:pt x="266632" y="465526"/>
                </a:cubicBezTo>
                <a:close/>
                <a:moveTo>
                  <a:pt x="377736" y="368140"/>
                </a:moveTo>
                <a:cubicBezTo>
                  <a:pt x="388492" y="368140"/>
                  <a:pt x="397212" y="376828"/>
                  <a:pt x="397212" y="387546"/>
                </a:cubicBezTo>
                <a:cubicBezTo>
                  <a:pt x="397212" y="398264"/>
                  <a:pt x="388492" y="406952"/>
                  <a:pt x="377736" y="406952"/>
                </a:cubicBezTo>
                <a:cubicBezTo>
                  <a:pt x="366980" y="406952"/>
                  <a:pt x="358260" y="398264"/>
                  <a:pt x="358260" y="387546"/>
                </a:cubicBezTo>
                <a:cubicBezTo>
                  <a:pt x="358260" y="376828"/>
                  <a:pt x="366980" y="368140"/>
                  <a:pt x="377736" y="368140"/>
                </a:cubicBezTo>
                <a:close/>
                <a:moveTo>
                  <a:pt x="228808" y="368140"/>
                </a:moveTo>
                <a:cubicBezTo>
                  <a:pt x="239545" y="368140"/>
                  <a:pt x="248249" y="376828"/>
                  <a:pt x="248249" y="387546"/>
                </a:cubicBezTo>
                <a:cubicBezTo>
                  <a:pt x="248249" y="398264"/>
                  <a:pt x="239545" y="406952"/>
                  <a:pt x="228808" y="406952"/>
                </a:cubicBezTo>
                <a:cubicBezTo>
                  <a:pt x="218071" y="406952"/>
                  <a:pt x="209367" y="398264"/>
                  <a:pt x="209367" y="387546"/>
                </a:cubicBezTo>
                <a:cubicBezTo>
                  <a:pt x="209367" y="376828"/>
                  <a:pt x="218071" y="368140"/>
                  <a:pt x="228808" y="368140"/>
                </a:cubicBezTo>
                <a:close/>
                <a:moveTo>
                  <a:pt x="150892" y="303074"/>
                </a:moveTo>
                <a:cubicBezTo>
                  <a:pt x="143000" y="322262"/>
                  <a:pt x="138637" y="343305"/>
                  <a:pt x="138637" y="365366"/>
                </a:cubicBezTo>
                <a:cubicBezTo>
                  <a:pt x="138637" y="456117"/>
                  <a:pt x="212352" y="529718"/>
                  <a:pt x="303336" y="529718"/>
                </a:cubicBezTo>
                <a:cubicBezTo>
                  <a:pt x="394227" y="529718"/>
                  <a:pt x="467943" y="456117"/>
                  <a:pt x="467943" y="365366"/>
                </a:cubicBezTo>
                <a:cubicBezTo>
                  <a:pt x="467943" y="343397"/>
                  <a:pt x="463579" y="322448"/>
                  <a:pt x="455781" y="303259"/>
                </a:cubicBezTo>
                <a:lnTo>
                  <a:pt x="318376" y="343212"/>
                </a:lnTo>
                <a:cubicBezTo>
                  <a:pt x="313734" y="344231"/>
                  <a:pt x="308628" y="344788"/>
                  <a:pt x="303336" y="344788"/>
                </a:cubicBezTo>
                <a:cubicBezTo>
                  <a:pt x="297952" y="344788"/>
                  <a:pt x="292845" y="344231"/>
                  <a:pt x="288296" y="343212"/>
                </a:cubicBezTo>
                <a:close/>
                <a:moveTo>
                  <a:pt x="542107" y="263209"/>
                </a:moveTo>
                <a:cubicBezTo>
                  <a:pt x="556968" y="263209"/>
                  <a:pt x="569042" y="273223"/>
                  <a:pt x="569321" y="285647"/>
                </a:cubicBezTo>
                <a:lnTo>
                  <a:pt x="569321" y="353980"/>
                </a:lnTo>
                <a:cubicBezTo>
                  <a:pt x="569042" y="366311"/>
                  <a:pt x="556968" y="376325"/>
                  <a:pt x="542107" y="376325"/>
                </a:cubicBezTo>
                <a:cubicBezTo>
                  <a:pt x="527339" y="376325"/>
                  <a:pt x="515265" y="366311"/>
                  <a:pt x="514986" y="353980"/>
                </a:cubicBezTo>
                <a:lnTo>
                  <a:pt x="514986" y="285647"/>
                </a:lnTo>
                <a:cubicBezTo>
                  <a:pt x="515172" y="273223"/>
                  <a:pt x="527246" y="263209"/>
                  <a:pt x="542107" y="263209"/>
                </a:cubicBezTo>
                <a:close/>
                <a:moveTo>
                  <a:pt x="123782" y="180436"/>
                </a:moveTo>
                <a:lnTo>
                  <a:pt x="281333" y="226414"/>
                </a:lnTo>
                <a:lnTo>
                  <a:pt x="282076" y="226599"/>
                </a:lnTo>
                <a:lnTo>
                  <a:pt x="282818" y="226784"/>
                </a:lnTo>
                <a:cubicBezTo>
                  <a:pt x="289410" y="228268"/>
                  <a:pt x="296280" y="229009"/>
                  <a:pt x="303336" y="229009"/>
                </a:cubicBezTo>
                <a:cubicBezTo>
                  <a:pt x="310392" y="229009"/>
                  <a:pt x="317262" y="228268"/>
                  <a:pt x="323854" y="226784"/>
                </a:cubicBezTo>
                <a:lnTo>
                  <a:pt x="324597" y="226599"/>
                </a:lnTo>
                <a:lnTo>
                  <a:pt x="325340" y="226414"/>
                </a:lnTo>
                <a:lnTo>
                  <a:pt x="482798" y="180436"/>
                </a:lnTo>
                <a:lnTo>
                  <a:pt x="482798" y="190262"/>
                </a:lnTo>
                <a:lnTo>
                  <a:pt x="482798" y="295473"/>
                </a:lnTo>
                <a:lnTo>
                  <a:pt x="474442" y="297883"/>
                </a:lnTo>
                <a:cubicBezTo>
                  <a:pt x="482705" y="318740"/>
                  <a:pt x="487254" y="341543"/>
                  <a:pt x="487254" y="365366"/>
                </a:cubicBezTo>
                <a:cubicBezTo>
                  <a:pt x="487254" y="466777"/>
                  <a:pt x="404904" y="548999"/>
                  <a:pt x="303336" y="548999"/>
                </a:cubicBezTo>
                <a:cubicBezTo>
                  <a:pt x="201676" y="548999"/>
                  <a:pt x="119326" y="466777"/>
                  <a:pt x="119326" y="365366"/>
                </a:cubicBezTo>
                <a:cubicBezTo>
                  <a:pt x="119326" y="341451"/>
                  <a:pt x="123968" y="318554"/>
                  <a:pt x="132324" y="297605"/>
                </a:cubicBezTo>
                <a:lnTo>
                  <a:pt x="124896" y="295473"/>
                </a:lnTo>
                <a:lnTo>
                  <a:pt x="123782" y="295195"/>
                </a:lnTo>
                <a:lnTo>
                  <a:pt x="123782" y="190262"/>
                </a:lnTo>
                <a:close/>
                <a:moveTo>
                  <a:pt x="554573" y="159478"/>
                </a:moveTo>
                <a:lnTo>
                  <a:pt x="554573" y="239852"/>
                </a:lnTo>
                <a:cubicBezTo>
                  <a:pt x="550492" y="239018"/>
                  <a:pt x="546410" y="238554"/>
                  <a:pt x="542143" y="238554"/>
                </a:cubicBezTo>
                <a:cubicBezTo>
                  <a:pt x="537968" y="238554"/>
                  <a:pt x="533794" y="239018"/>
                  <a:pt x="529805" y="239852"/>
                </a:cubicBezTo>
                <a:lnTo>
                  <a:pt x="529805" y="166709"/>
                </a:lnTo>
                <a:close/>
                <a:moveTo>
                  <a:pt x="303336" y="0"/>
                </a:moveTo>
                <a:cubicBezTo>
                  <a:pt x="308257" y="0"/>
                  <a:pt x="312993" y="556"/>
                  <a:pt x="317356" y="1390"/>
                </a:cubicBezTo>
                <a:lnTo>
                  <a:pt x="587268" y="80260"/>
                </a:lnTo>
                <a:cubicBezTo>
                  <a:pt x="598874" y="84801"/>
                  <a:pt x="606580" y="92864"/>
                  <a:pt x="606580" y="102132"/>
                </a:cubicBezTo>
                <a:cubicBezTo>
                  <a:pt x="606580" y="111771"/>
                  <a:pt x="598409" y="120112"/>
                  <a:pt x="586153" y="124468"/>
                </a:cubicBezTo>
                <a:lnTo>
                  <a:pt x="318378" y="202689"/>
                </a:lnTo>
                <a:cubicBezTo>
                  <a:pt x="313735" y="203708"/>
                  <a:pt x="308629" y="204357"/>
                  <a:pt x="303336" y="204357"/>
                </a:cubicBezTo>
                <a:cubicBezTo>
                  <a:pt x="297951" y="204357"/>
                  <a:pt x="292844" y="203708"/>
                  <a:pt x="288295" y="202689"/>
                </a:cubicBezTo>
                <a:lnTo>
                  <a:pt x="20427" y="124468"/>
                </a:lnTo>
                <a:cubicBezTo>
                  <a:pt x="8263" y="120112"/>
                  <a:pt x="0" y="111771"/>
                  <a:pt x="0" y="102132"/>
                </a:cubicBezTo>
                <a:cubicBezTo>
                  <a:pt x="0" y="92864"/>
                  <a:pt x="7706" y="84801"/>
                  <a:pt x="19312" y="80260"/>
                </a:cubicBezTo>
                <a:lnTo>
                  <a:pt x="289316" y="1390"/>
                </a:lnTo>
                <a:cubicBezTo>
                  <a:pt x="293587" y="556"/>
                  <a:pt x="298322" y="0"/>
                  <a:pt x="303336"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思源黑体 CN Medium" panose="020B0600000000000000" pitchFamily="34" charset="-122"/>
            </a:endParaRPr>
          </a:p>
        </p:txBody>
      </p:sp>
      <p:sp>
        <p:nvSpPr>
          <p:cNvPr id="19" name="graduation-cap-and-diploma-with-a-mouse_42910">
            <a:extLst>
              <a:ext uri="{FF2B5EF4-FFF2-40B4-BE49-F238E27FC236}">
                <a16:creationId xmlns:a16="http://schemas.microsoft.com/office/drawing/2014/main" id="{6D35900B-C960-50BE-42F4-3A0A04838BC2}"/>
              </a:ext>
            </a:extLst>
          </p:cNvPr>
          <p:cNvSpPr/>
          <p:nvPr/>
        </p:nvSpPr>
        <p:spPr>
          <a:xfrm>
            <a:off x="4370852" y="4577371"/>
            <a:ext cx="339025" cy="338554"/>
          </a:xfrm>
          <a:custGeom>
            <a:avLst/>
            <a:gdLst>
              <a:gd name="connsiteX0" fmla="*/ 304746 w 609473"/>
              <a:gd name="connsiteY0" fmla="*/ 148514 h 608627"/>
              <a:gd name="connsiteX1" fmla="*/ 288944 w 609473"/>
              <a:gd name="connsiteY1" fmla="*/ 164293 h 608627"/>
              <a:gd name="connsiteX2" fmla="*/ 288944 w 609473"/>
              <a:gd name="connsiteY2" fmla="*/ 268065 h 608627"/>
              <a:gd name="connsiteX3" fmla="*/ 265294 w 609473"/>
              <a:gd name="connsiteY3" fmla="*/ 304251 h 608627"/>
              <a:gd name="connsiteX4" fmla="*/ 304746 w 609473"/>
              <a:gd name="connsiteY4" fmla="*/ 343751 h 608627"/>
              <a:gd name="connsiteX5" fmla="*/ 340986 w 609473"/>
              <a:gd name="connsiteY5" fmla="*/ 320030 h 608627"/>
              <a:gd name="connsiteX6" fmla="*/ 476568 w 609473"/>
              <a:gd name="connsiteY6" fmla="*/ 320030 h 608627"/>
              <a:gd name="connsiteX7" fmla="*/ 492370 w 609473"/>
              <a:gd name="connsiteY7" fmla="*/ 304251 h 608627"/>
              <a:gd name="connsiteX8" fmla="*/ 476568 w 609473"/>
              <a:gd name="connsiteY8" fmla="*/ 288472 h 608627"/>
              <a:gd name="connsiteX9" fmla="*/ 340986 w 609473"/>
              <a:gd name="connsiteY9" fmla="*/ 288472 h 608627"/>
              <a:gd name="connsiteX10" fmla="*/ 320548 w 609473"/>
              <a:gd name="connsiteY10" fmla="*/ 268065 h 608627"/>
              <a:gd name="connsiteX11" fmla="*/ 320548 w 609473"/>
              <a:gd name="connsiteY11" fmla="*/ 164293 h 608627"/>
              <a:gd name="connsiteX12" fmla="*/ 304746 w 609473"/>
              <a:gd name="connsiteY12" fmla="*/ 148514 h 608627"/>
              <a:gd name="connsiteX13" fmla="*/ 304746 w 609473"/>
              <a:gd name="connsiteY13" fmla="*/ 65202 h 608627"/>
              <a:gd name="connsiteX14" fmla="*/ 474092 w 609473"/>
              <a:gd name="connsiteY14" fmla="*/ 135207 h 608627"/>
              <a:gd name="connsiteX15" fmla="*/ 544201 w 609473"/>
              <a:gd name="connsiteY15" fmla="*/ 304251 h 608627"/>
              <a:gd name="connsiteX16" fmla="*/ 474092 w 609473"/>
              <a:gd name="connsiteY16" fmla="*/ 473348 h 608627"/>
              <a:gd name="connsiteX17" fmla="*/ 304746 w 609473"/>
              <a:gd name="connsiteY17" fmla="*/ 543353 h 608627"/>
              <a:gd name="connsiteX18" fmla="*/ 135453 w 609473"/>
              <a:gd name="connsiteY18" fmla="*/ 473348 h 608627"/>
              <a:gd name="connsiteX19" fmla="*/ 65344 w 609473"/>
              <a:gd name="connsiteY19" fmla="*/ 304251 h 608627"/>
              <a:gd name="connsiteX20" fmla="*/ 135453 w 609473"/>
              <a:gd name="connsiteY20" fmla="*/ 135207 h 608627"/>
              <a:gd name="connsiteX21" fmla="*/ 304746 w 609473"/>
              <a:gd name="connsiteY21" fmla="*/ 65202 h 608627"/>
              <a:gd name="connsiteX22" fmla="*/ 304710 w 609473"/>
              <a:gd name="connsiteY22" fmla="*/ 44131 h 608627"/>
              <a:gd name="connsiteX23" fmla="*/ 203316 w 609473"/>
              <a:gd name="connsiteY23" fmla="*/ 64592 h 608627"/>
              <a:gd name="connsiteX24" fmla="*/ 120515 w 609473"/>
              <a:gd name="connsiteY24" fmla="*/ 120347 h 608627"/>
              <a:gd name="connsiteX25" fmla="*/ 64682 w 609473"/>
              <a:gd name="connsiteY25" fmla="*/ 203034 h 608627"/>
              <a:gd name="connsiteX26" fmla="*/ 44192 w 609473"/>
              <a:gd name="connsiteY26" fmla="*/ 304287 h 608627"/>
              <a:gd name="connsiteX27" fmla="*/ 64682 w 609473"/>
              <a:gd name="connsiteY27" fmla="*/ 405594 h 608627"/>
              <a:gd name="connsiteX28" fmla="*/ 120515 w 609473"/>
              <a:gd name="connsiteY28" fmla="*/ 488280 h 608627"/>
              <a:gd name="connsiteX29" fmla="*/ 203316 w 609473"/>
              <a:gd name="connsiteY29" fmla="*/ 544035 h 608627"/>
              <a:gd name="connsiteX30" fmla="*/ 304710 w 609473"/>
              <a:gd name="connsiteY30" fmla="*/ 564496 h 608627"/>
              <a:gd name="connsiteX31" fmla="*/ 406157 w 609473"/>
              <a:gd name="connsiteY31" fmla="*/ 544035 h 608627"/>
              <a:gd name="connsiteX32" fmla="*/ 488958 w 609473"/>
              <a:gd name="connsiteY32" fmla="*/ 488280 h 608627"/>
              <a:gd name="connsiteX33" fmla="*/ 544791 w 609473"/>
              <a:gd name="connsiteY33" fmla="*/ 405594 h 608627"/>
              <a:gd name="connsiteX34" fmla="*/ 565281 w 609473"/>
              <a:gd name="connsiteY34" fmla="*/ 304287 h 608627"/>
              <a:gd name="connsiteX35" fmla="*/ 544791 w 609473"/>
              <a:gd name="connsiteY35" fmla="*/ 203034 h 608627"/>
              <a:gd name="connsiteX36" fmla="*/ 488958 w 609473"/>
              <a:gd name="connsiteY36" fmla="*/ 120347 h 608627"/>
              <a:gd name="connsiteX37" fmla="*/ 406157 w 609473"/>
              <a:gd name="connsiteY37" fmla="*/ 64592 h 608627"/>
              <a:gd name="connsiteX38" fmla="*/ 304710 w 609473"/>
              <a:gd name="connsiteY38" fmla="*/ 44131 h 608627"/>
              <a:gd name="connsiteX39" fmla="*/ 304710 w 609473"/>
              <a:gd name="connsiteY39" fmla="*/ 0 h 608627"/>
              <a:gd name="connsiteX40" fmla="*/ 609473 w 609473"/>
              <a:gd name="connsiteY40" fmla="*/ 304287 h 608627"/>
              <a:gd name="connsiteX41" fmla="*/ 304710 w 609473"/>
              <a:gd name="connsiteY41" fmla="*/ 608627 h 608627"/>
              <a:gd name="connsiteX42" fmla="*/ 0 w 609473"/>
              <a:gd name="connsiteY42" fmla="*/ 304287 h 608627"/>
              <a:gd name="connsiteX43" fmla="*/ 304710 w 609473"/>
              <a:gd name="connsiteY43" fmla="*/ 0 h 60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09473" h="608627">
                <a:moveTo>
                  <a:pt x="304746" y="148514"/>
                </a:moveTo>
                <a:cubicBezTo>
                  <a:pt x="296055" y="148514"/>
                  <a:pt x="288944" y="155615"/>
                  <a:pt x="288944" y="164293"/>
                </a:cubicBezTo>
                <a:lnTo>
                  <a:pt x="288944" y="268065"/>
                </a:lnTo>
                <a:cubicBezTo>
                  <a:pt x="274986" y="274166"/>
                  <a:pt x="265294" y="288052"/>
                  <a:pt x="265294" y="304251"/>
                </a:cubicBezTo>
                <a:cubicBezTo>
                  <a:pt x="265294" y="326079"/>
                  <a:pt x="282939" y="343751"/>
                  <a:pt x="304746" y="343751"/>
                </a:cubicBezTo>
                <a:cubicBezTo>
                  <a:pt x="320970" y="343751"/>
                  <a:pt x="334876" y="334021"/>
                  <a:pt x="340986" y="320030"/>
                </a:cubicBezTo>
                <a:lnTo>
                  <a:pt x="476568" y="320030"/>
                </a:lnTo>
                <a:cubicBezTo>
                  <a:pt x="485259" y="320030"/>
                  <a:pt x="492370" y="312982"/>
                  <a:pt x="492370" y="304251"/>
                </a:cubicBezTo>
                <a:cubicBezTo>
                  <a:pt x="492370" y="295573"/>
                  <a:pt x="485259" y="288472"/>
                  <a:pt x="476568" y="288472"/>
                </a:cubicBezTo>
                <a:lnTo>
                  <a:pt x="340986" y="288472"/>
                </a:lnTo>
                <a:cubicBezTo>
                  <a:pt x="336983" y="279373"/>
                  <a:pt x="329714" y="272062"/>
                  <a:pt x="320548" y="268065"/>
                </a:cubicBezTo>
                <a:lnTo>
                  <a:pt x="320548" y="164293"/>
                </a:lnTo>
                <a:cubicBezTo>
                  <a:pt x="320548" y="155615"/>
                  <a:pt x="313490" y="148514"/>
                  <a:pt x="304746" y="148514"/>
                </a:cubicBezTo>
                <a:close/>
                <a:moveTo>
                  <a:pt x="304746" y="65202"/>
                </a:moveTo>
                <a:cubicBezTo>
                  <a:pt x="368745" y="65202"/>
                  <a:pt x="428846" y="90027"/>
                  <a:pt x="474092" y="135207"/>
                </a:cubicBezTo>
                <a:cubicBezTo>
                  <a:pt x="519234" y="180335"/>
                  <a:pt x="544201" y="240400"/>
                  <a:pt x="544201" y="304251"/>
                </a:cubicBezTo>
                <a:cubicBezTo>
                  <a:pt x="544201" y="368156"/>
                  <a:pt x="519339" y="428168"/>
                  <a:pt x="474092" y="473348"/>
                </a:cubicBezTo>
                <a:cubicBezTo>
                  <a:pt x="428846" y="518423"/>
                  <a:pt x="368745" y="543353"/>
                  <a:pt x="304746" y="543353"/>
                </a:cubicBezTo>
                <a:cubicBezTo>
                  <a:pt x="240800" y="543353"/>
                  <a:pt x="180647" y="518423"/>
                  <a:pt x="135453" y="473348"/>
                </a:cubicBezTo>
                <a:cubicBezTo>
                  <a:pt x="90259" y="428168"/>
                  <a:pt x="65344" y="368156"/>
                  <a:pt x="65344" y="304251"/>
                </a:cubicBezTo>
                <a:cubicBezTo>
                  <a:pt x="65344" y="240400"/>
                  <a:pt x="90206" y="180335"/>
                  <a:pt x="135453" y="135207"/>
                </a:cubicBezTo>
                <a:cubicBezTo>
                  <a:pt x="180647" y="90080"/>
                  <a:pt x="240800" y="65202"/>
                  <a:pt x="304746" y="65202"/>
                </a:cubicBezTo>
                <a:close/>
                <a:moveTo>
                  <a:pt x="304710" y="44131"/>
                </a:moveTo>
                <a:cubicBezTo>
                  <a:pt x="269525" y="44131"/>
                  <a:pt x="235393" y="51074"/>
                  <a:pt x="203316" y="64592"/>
                </a:cubicBezTo>
                <a:cubicBezTo>
                  <a:pt x="172344" y="77689"/>
                  <a:pt x="144481" y="96415"/>
                  <a:pt x="120515" y="120347"/>
                </a:cubicBezTo>
                <a:cubicBezTo>
                  <a:pt x="96549" y="144280"/>
                  <a:pt x="77797" y="172053"/>
                  <a:pt x="64682" y="203034"/>
                </a:cubicBezTo>
                <a:cubicBezTo>
                  <a:pt x="51040" y="235172"/>
                  <a:pt x="44192" y="269151"/>
                  <a:pt x="44192" y="304287"/>
                </a:cubicBezTo>
                <a:cubicBezTo>
                  <a:pt x="44192" y="339424"/>
                  <a:pt x="51145" y="373508"/>
                  <a:pt x="64682" y="405594"/>
                </a:cubicBezTo>
                <a:cubicBezTo>
                  <a:pt x="77797" y="436575"/>
                  <a:pt x="96549" y="464347"/>
                  <a:pt x="120515" y="488280"/>
                </a:cubicBezTo>
                <a:cubicBezTo>
                  <a:pt x="144481" y="512160"/>
                  <a:pt x="172292" y="530885"/>
                  <a:pt x="203316" y="544035"/>
                </a:cubicBezTo>
                <a:cubicBezTo>
                  <a:pt x="235499" y="557606"/>
                  <a:pt x="269525" y="564496"/>
                  <a:pt x="304710" y="564496"/>
                </a:cubicBezTo>
                <a:cubicBezTo>
                  <a:pt x="339895" y="564496"/>
                  <a:pt x="374027" y="557553"/>
                  <a:pt x="406157" y="544035"/>
                </a:cubicBezTo>
                <a:cubicBezTo>
                  <a:pt x="437181" y="530885"/>
                  <a:pt x="464992" y="512160"/>
                  <a:pt x="488958" y="488280"/>
                </a:cubicBezTo>
                <a:cubicBezTo>
                  <a:pt x="512872" y="464347"/>
                  <a:pt x="531623" y="436575"/>
                  <a:pt x="544791" y="405594"/>
                </a:cubicBezTo>
                <a:cubicBezTo>
                  <a:pt x="558381" y="373455"/>
                  <a:pt x="565281" y="339424"/>
                  <a:pt x="565281" y="304287"/>
                </a:cubicBezTo>
                <a:cubicBezTo>
                  <a:pt x="565281" y="269151"/>
                  <a:pt x="558328" y="235067"/>
                  <a:pt x="544791" y="203034"/>
                </a:cubicBezTo>
                <a:cubicBezTo>
                  <a:pt x="531623" y="172053"/>
                  <a:pt x="512872" y="144280"/>
                  <a:pt x="488958" y="120347"/>
                </a:cubicBezTo>
                <a:cubicBezTo>
                  <a:pt x="464992" y="96415"/>
                  <a:pt x="437181" y="77689"/>
                  <a:pt x="406157" y="64592"/>
                </a:cubicBezTo>
                <a:cubicBezTo>
                  <a:pt x="373974" y="50969"/>
                  <a:pt x="339895" y="44131"/>
                  <a:pt x="304710" y="44131"/>
                </a:cubicBezTo>
                <a:close/>
                <a:moveTo>
                  <a:pt x="304710" y="0"/>
                </a:moveTo>
                <a:cubicBezTo>
                  <a:pt x="472999" y="0"/>
                  <a:pt x="609473" y="136285"/>
                  <a:pt x="609473" y="304287"/>
                </a:cubicBezTo>
                <a:cubicBezTo>
                  <a:pt x="609473" y="472342"/>
                  <a:pt x="472999" y="608627"/>
                  <a:pt x="304710" y="608627"/>
                </a:cubicBezTo>
                <a:cubicBezTo>
                  <a:pt x="136474" y="608627"/>
                  <a:pt x="0" y="472342"/>
                  <a:pt x="0" y="304287"/>
                </a:cubicBezTo>
                <a:cubicBezTo>
                  <a:pt x="0" y="136180"/>
                  <a:pt x="136474" y="0"/>
                  <a:pt x="304710"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思源黑体 CN Medium" panose="020B0600000000000000" pitchFamily="34" charset="-122"/>
            </a:endParaRPr>
          </a:p>
        </p:txBody>
      </p:sp>
      <p:pic>
        <p:nvPicPr>
          <p:cNvPr id="16" name="图形 15">
            <a:extLst>
              <a:ext uri="{FF2B5EF4-FFF2-40B4-BE49-F238E27FC236}">
                <a16:creationId xmlns:a16="http://schemas.microsoft.com/office/drawing/2014/main" id="{6656895C-2D32-3354-9371-B2C0C2469FF5}"/>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r="44508" b="-10551"/>
          <a:stretch/>
        </p:blipFill>
        <p:spPr>
          <a:xfrm>
            <a:off x="448461" y="370884"/>
            <a:ext cx="1157584" cy="176265"/>
          </a:xfrm>
          <a:prstGeom prst="rect">
            <a:avLst/>
          </a:prstGeom>
        </p:spPr>
      </p:pic>
      <p:sp>
        <p:nvSpPr>
          <p:cNvPr id="27" name="graduate-student-avatar_67902">
            <a:extLst>
              <a:ext uri="{FF2B5EF4-FFF2-40B4-BE49-F238E27FC236}">
                <a16:creationId xmlns:a16="http://schemas.microsoft.com/office/drawing/2014/main" id="{DE404FBB-26F2-B254-35F1-FE6329071948}"/>
              </a:ext>
            </a:extLst>
          </p:cNvPr>
          <p:cNvSpPr/>
          <p:nvPr/>
        </p:nvSpPr>
        <p:spPr>
          <a:xfrm>
            <a:off x="664891" y="890044"/>
            <a:ext cx="3207560" cy="4183426"/>
          </a:xfrm>
          <a:custGeom>
            <a:avLst/>
            <a:gdLst>
              <a:gd name="connsiteX0" fmla="*/ 175380 w 464312"/>
              <a:gd name="connsiteY0" fmla="*/ 343847 h 605574"/>
              <a:gd name="connsiteX1" fmla="*/ 229052 w 464312"/>
              <a:gd name="connsiteY1" fmla="*/ 397236 h 605574"/>
              <a:gd name="connsiteX2" fmla="*/ 205904 w 464312"/>
              <a:gd name="connsiteY2" fmla="*/ 551879 h 605574"/>
              <a:gd name="connsiteX3" fmla="*/ 206313 w 464312"/>
              <a:gd name="connsiteY3" fmla="*/ 553413 h 605574"/>
              <a:gd name="connsiteX4" fmla="*/ 230486 w 464312"/>
              <a:gd name="connsiteY4" fmla="*/ 586550 h 605574"/>
              <a:gd name="connsiteX5" fmla="*/ 232125 w 464312"/>
              <a:gd name="connsiteY5" fmla="*/ 587369 h 605574"/>
              <a:gd name="connsiteX6" fmla="*/ 233866 w 464312"/>
              <a:gd name="connsiteY6" fmla="*/ 586550 h 605574"/>
              <a:gd name="connsiteX7" fmla="*/ 258039 w 464312"/>
              <a:gd name="connsiteY7" fmla="*/ 553413 h 605574"/>
              <a:gd name="connsiteX8" fmla="*/ 258449 w 464312"/>
              <a:gd name="connsiteY8" fmla="*/ 551879 h 605574"/>
              <a:gd name="connsiteX9" fmla="*/ 235198 w 464312"/>
              <a:gd name="connsiteY9" fmla="*/ 397236 h 605574"/>
              <a:gd name="connsiteX10" fmla="*/ 235300 w 464312"/>
              <a:gd name="connsiteY10" fmla="*/ 397236 h 605574"/>
              <a:gd name="connsiteX11" fmla="*/ 288973 w 464312"/>
              <a:gd name="connsiteY11" fmla="*/ 343847 h 605574"/>
              <a:gd name="connsiteX12" fmla="*/ 322364 w 464312"/>
              <a:gd name="connsiteY12" fmla="*/ 372075 h 605574"/>
              <a:gd name="connsiteX13" fmla="*/ 392015 w 464312"/>
              <a:gd name="connsiteY13" fmla="*/ 403986 h 605574"/>
              <a:gd name="connsiteX14" fmla="*/ 417519 w 464312"/>
              <a:gd name="connsiteY14" fmla="*/ 425771 h 605574"/>
              <a:gd name="connsiteX15" fmla="*/ 452140 w 464312"/>
              <a:gd name="connsiteY15" fmla="*/ 605574 h 605574"/>
              <a:gd name="connsiteX16" fmla="*/ 12212 w 464312"/>
              <a:gd name="connsiteY16" fmla="*/ 605574 h 605574"/>
              <a:gd name="connsiteX17" fmla="*/ 46833 w 464312"/>
              <a:gd name="connsiteY17" fmla="*/ 425771 h 605574"/>
              <a:gd name="connsiteX18" fmla="*/ 72338 w 464312"/>
              <a:gd name="connsiteY18" fmla="*/ 403986 h 605574"/>
              <a:gd name="connsiteX19" fmla="*/ 141886 w 464312"/>
              <a:gd name="connsiteY19" fmla="*/ 372075 h 605574"/>
              <a:gd name="connsiteX20" fmla="*/ 170194 w 464312"/>
              <a:gd name="connsiteY20" fmla="*/ 147795 h 605574"/>
              <a:gd name="connsiteX21" fmla="*/ 134704 w 464312"/>
              <a:gd name="connsiteY21" fmla="*/ 193983 h 605574"/>
              <a:gd name="connsiteX22" fmla="*/ 229958 w 464312"/>
              <a:gd name="connsiteY22" fmla="*/ 315891 h 605574"/>
              <a:gd name="connsiteX23" fmla="*/ 325212 w 464312"/>
              <a:gd name="connsiteY23" fmla="*/ 193983 h 605574"/>
              <a:gd name="connsiteX24" fmla="*/ 204762 w 464312"/>
              <a:gd name="connsiteY24" fmla="*/ 196642 h 605574"/>
              <a:gd name="connsiteX25" fmla="*/ 214287 w 464312"/>
              <a:gd name="connsiteY25" fmla="*/ 169949 h 605574"/>
              <a:gd name="connsiteX26" fmla="*/ 170194 w 464312"/>
              <a:gd name="connsiteY26" fmla="*/ 147795 h 605574"/>
              <a:gd name="connsiteX27" fmla="*/ 228319 w 464312"/>
              <a:gd name="connsiteY27" fmla="*/ 690 h 605574"/>
              <a:gd name="connsiteX28" fmla="*/ 236001 w 464312"/>
              <a:gd name="connsiteY28" fmla="*/ 690 h 605574"/>
              <a:gd name="connsiteX29" fmla="*/ 421490 w 464312"/>
              <a:gd name="connsiteY29" fmla="*/ 67576 h 605574"/>
              <a:gd name="connsiteX30" fmla="*/ 428967 w 464312"/>
              <a:gd name="connsiteY30" fmla="*/ 78110 h 605574"/>
              <a:gd name="connsiteX31" fmla="*/ 421490 w 464312"/>
              <a:gd name="connsiteY31" fmla="*/ 88644 h 605574"/>
              <a:gd name="connsiteX32" fmla="*/ 416267 w 464312"/>
              <a:gd name="connsiteY32" fmla="*/ 90587 h 605574"/>
              <a:gd name="connsiteX33" fmla="*/ 414730 w 464312"/>
              <a:gd name="connsiteY33" fmla="*/ 91098 h 605574"/>
              <a:gd name="connsiteX34" fmla="*/ 414628 w 464312"/>
              <a:gd name="connsiteY34" fmla="*/ 137734 h 605574"/>
              <a:gd name="connsiteX35" fmla="*/ 417701 w 464312"/>
              <a:gd name="connsiteY35" fmla="*/ 137734 h 605574"/>
              <a:gd name="connsiteX36" fmla="*/ 421900 w 464312"/>
              <a:gd name="connsiteY36" fmla="*/ 141211 h 605574"/>
              <a:gd name="connsiteX37" fmla="*/ 423436 w 464312"/>
              <a:gd name="connsiteY37" fmla="*/ 155018 h 605574"/>
              <a:gd name="connsiteX38" fmla="*/ 425792 w 464312"/>
              <a:gd name="connsiteY38" fmla="*/ 174961 h 605574"/>
              <a:gd name="connsiteX39" fmla="*/ 424973 w 464312"/>
              <a:gd name="connsiteY39" fmla="*/ 177824 h 605574"/>
              <a:gd name="connsiteX40" fmla="*/ 422310 w 464312"/>
              <a:gd name="connsiteY40" fmla="*/ 179256 h 605574"/>
              <a:gd name="connsiteX41" fmla="*/ 391378 w 464312"/>
              <a:gd name="connsiteY41" fmla="*/ 179256 h 605574"/>
              <a:gd name="connsiteX42" fmla="*/ 388715 w 464312"/>
              <a:gd name="connsiteY42" fmla="*/ 177927 h 605574"/>
              <a:gd name="connsiteX43" fmla="*/ 387895 w 464312"/>
              <a:gd name="connsiteY43" fmla="*/ 174961 h 605574"/>
              <a:gd name="connsiteX44" fmla="*/ 391787 w 464312"/>
              <a:gd name="connsiteY44" fmla="*/ 141211 h 605574"/>
              <a:gd name="connsiteX45" fmla="*/ 395987 w 464312"/>
              <a:gd name="connsiteY45" fmla="*/ 137836 h 605574"/>
              <a:gd name="connsiteX46" fmla="*/ 398957 w 464312"/>
              <a:gd name="connsiteY46" fmla="*/ 137836 h 605574"/>
              <a:gd name="connsiteX47" fmla="*/ 398855 w 464312"/>
              <a:gd name="connsiteY47" fmla="*/ 96825 h 605574"/>
              <a:gd name="connsiteX48" fmla="*/ 348974 w 464312"/>
              <a:gd name="connsiteY48" fmla="*/ 114825 h 605574"/>
              <a:gd name="connsiteX49" fmla="*/ 355427 w 464312"/>
              <a:gd name="connsiteY49" fmla="*/ 165654 h 605574"/>
              <a:gd name="connsiteX50" fmla="*/ 229958 w 464312"/>
              <a:gd name="connsiteY50" fmla="*/ 342788 h 605574"/>
              <a:gd name="connsiteX51" fmla="*/ 104489 w 464312"/>
              <a:gd name="connsiteY51" fmla="*/ 165654 h 605574"/>
              <a:gd name="connsiteX52" fmla="*/ 111351 w 464312"/>
              <a:gd name="connsiteY52" fmla="*/ 113393 h 605574"/>
              <a:gd name="connsiteX53" fmla="*/ 42728 w 464312"/>
              <a:gd name="connsiteY53" fmla="*/ 88644 h 605574"/>
              <a:gd name="connsiteX54" fmla="*/ 35353 w 464312"/>
              <a:gd name="connsiteY54" fmla="*/ 78110 h 605574"/>
              <a:gd name="connsiteX55" fmla="*/ 42728 w 464312"/>
              <a:gd name="connsiteY55" fmla="*/ 67576 h 605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64312" h="605574">
                <a:moveTo>
                  <a:pt x="175380" y="343847"/>
                </a:moveTo>
                <a:lnTo>
                  <a:pt x="229052" y="397236"/>
                </a:lnTo>
                <a:lnTo>
                  <a:pt x="205904" y="551879"/>
                </a:lnTo>
                <a:cubicBezTo>
                  <a:pt x="205801" y="552492"/>
                  <a:pt x="206006" y="553004"/>
                  <a:pt x="206313" y="553413"/>
                </a:cubicBezTo>
                <a:lnTo>
                  <a:pt x="230486" y="586550"/>
                </a:lnTo>
                <a:cubicBezTo>
                  <a:pt x="230896" y="587062"/>
                  <a:pt x="231511" y="587369"/>
                  <a:pt x="232125" y="587369"/>
                </a:cubicBezTo>
                <a:cubicBezTo>
                  <a:pt x="232842" y="587369"/>
                  <a:pt x="233457" y="587062"/>
                  <a:pt x="233866" y="586550"/>
                </a:cubicBezTo>
                <a:lnTo>
                  <a:pt x="258039" y="553413"/>
                </a:lnTo>
                <a:cubicBezTo>
                  <a:pt x="258347" y="553004"/>
                  <a:pt x="258552" y="552492"/>
                  <a:pt x="258449" y="551879"/>
                </a:cubicBezTo>
                <a:lnTo>
                  <a:pt x="235198" y="397236"/>
                </a:lnTo>
                <a:lnTo>
                  <a:pt x="235300" y="397236"/>
                </a:lnTo>
                <a:lnTo>
                  <a:pt x="288973" y="343847"/>
                </a:lnTo>
                <a:lnTo>
                  <a:pt x="322364" y="372075"/>
                </a:lnTo>
                <a:lnTo>
                  <a:pt x="392015" y="403986"/>
                </a:lnTo>
                <a:cubicBezTo>
                  <a:pt x="402258" y="408179"/>
                  <a:pt x="413013" y="415032"/>
                  <a:pt x="417519" y="425771"/>
                </a:cubicBezTo>
                <a:cubicBezTo>
                  <a:pt x="417519" y="425771"/>
                  <a:pt x="493111" y="605574"/>
                  <a:pt x="452140" y="605574"/>
                </a:cubicBezTo>
                <a:lnTo>
                  <a:pt x="12212" y="605574"/>
                </a:lnTo>
                <a:cubicBezTo>
                  <a:pt x="-28861" y="605574"/>
                  <a:pt x="46833" y="425771"/>
                  <a:pt x="46833" y="425771"/>
                </a:cubicBezTo>
                <a:cubicBezTo>
                  <a:pt x="51955" y="414623"/>
                  <a:pt x="62095" y="408179"/>
                  <a:pt x="72338" y="403986"/>
                </a:cubicBezTo>
                <a:lnTo>
                  <a:pt x="141886" y="372075"/>
                </a:lnTo>
                <a:close/>
                <a:moveTo>
                  <a:pt x="170194" y="147795"/>
                </a:moveTo>
                <a:cubicBezTo>
                  <a:pt x="150042" y="151132"/>
                  <a:pt x="131324" y="165859"/>
                  <a:pt x="134704" y="193983"/>
                </a:cubicBezTo>
                <a:cubicBezTo>
                  <a:pt x="141874" y="254937"/>
                  <a:pt x="177824" y="315891"/>
                  <a:pt x="229958" y="315891"/>
                </a:cubicBezTo>
                <a:cubicBezTo>
                  <a:pt x="279633" y="315891"/>
                  <a:pt x="324700" y="242562"/>
                  <a:pt x="325212" y="193983"/>
                </a:cubicBezTo>
                <a:cubicBezTo>
                  <a:pt x="326031" y="125257"/>
                  <a:pt x="211727" y="218528"/>
                  <a:pt x="204762" y="196642"/>
                </a:cubicBezTo>
                <a:cubicBezTo>
                  <a:pt x="203430" y="192245"/>
                  <a:pt x="215721" y="180688"/>
                  <a:pt x="214287" y="169949"/>
                </a:cubicBezTo>
                <a:cubicBezTo>
                  <a:pt x="211931" y="152512"/>
                  <a:pt x="190346" y="144458"/>
                  <a:pt x="170194" y="147795"/>
                </a:cubicBezTo>
                <a:close/>
                <a:moveTo>
                  <a:pt x="228319" y="690"/>
                </a:moveTo>
                <a:cubicBezTo>
                  <a:pt x="230777" y="-230"/>
                  <a:pt x="233440" y="-230"/>
                  <a:pt x="236001" y="690"/>
                </a:cubicBezTo>
                <a:lnTo>
                  <a:pt x="421490" y="67576"/>
                </a:lnTo>
                <a:cubicBezTo>
                  <a:pt x="425997" y="69212"/>
                  <a:pt x="428967" y="73405"/>
                  <a:pt x="428967" y="78110"/>
                </a:cubicBezTo>
                <a:cubicBezTo>
                  <a:pt x="428967" y="82814"/>
                  <a:pt x="425997" y="87110"/>
                  <a:pt x="421490" y="88644"/>
                </a:cubicBezTo>
                <a:lnTo>
                  <a:pt x="416267" y="90587"/>
                </a:lnTo>
                <a:lnTo>
                  <a:pt x="414730" y="91098"/>
                </a:lnTo>
                <a:lnTo>
                  <a:pt x="414628" y="137734"/>
                </a:lnTo>
                <a:lnTo>
                  <a:pt x="417701" y="137734"/>
                </a:lnTo>
                <a:cubicBezTo>
                  <a:pt x="419749" y="137632"/>
                  <a:pt x="421593" y="139064"/>
                  <a:pt x="421900" y="141211"/>
                </a:cubicBezTo>
                <a:lnTo>
                  <a:pt x="423436" y="155018"/>
                </a:lnTo>
                <a:cubicBezTo>
                  <a:pt x="424256" y="161665"/>
                  <a:pt x="425075" y="168313"/>
                  <a:pt x="425792" y="174961"/>
                </a:cubicBezTo>
                <a:cubicBezTo>
                  <a:pt x="425894" y="175983"/>
                  <a:pt x="425587" y="177006"/>
                  <a:pt x="424973" y="177824"/>
                </a:cubicBezTo>
                <a:cubicBezTo>
                  <a:pt x="424358" y="178643"/>
                  <a:pt x="423436" y="179154"/>
                  <a:pt x="422310" y="179256"/>
                </a:cubicBezTo>
                <a:lnTo>
                  <a:pt x="391378" y="179256"/>
                </a:lnTo>
                <a:cubicBezTo>
                  <a:pt x="390353" y="179154"/>
                  <a:pt x="389329" y="178643"/>
                  <a:pt x="388715" y="177927"/>
                </a:cubicBezTo>
                <a:cubicBezTo>
                  <a:pt x="388100" y="177108"/>
                  <a:pt x="387793" y="176086"/>
                  <a:pt x="387895" y="174961"/>
                </a:cubicBezTo>
                <a:lnTo>
                  <a:pt x="391787" y="141211"/>
                </a:lnTo>
                <a:cubicBezTo>
                  <a:pt x="391992" y="139166"/>
                  <a:pt x="393836" y="137632"/>
                  <a:pt x="395987" y="137836"/>
                </a:cubicBezTo>
                <a:lnTo>
                  <a:pt x="398957" y="137836"/>
                </a:lnTo>
                <a:lnTo>
                  <a:pt x="398855" y="96825"/>
                </a:lnTo>
                <a:lnTo>
                  <a:pt x="348974" y="114825"/>
                </a:lnTo>
                <a:cubicBezTo>
                  <a:pt x="353481" y="129757"/>
                  <a:pt x="355632" y="146734"/>
                  <a:pt x="355427" y="165654"/>
                </a:cubicBezTo>
                <a:cubicBezTo>
                  <a:pt x="354198" y="276618"/>
                  <a:pt x="288954" y="342788"/>
                  <a:pt x="229958" y="342788"/>
                </a:cubicBezTo>
                <a:cubicBezTo>
                  <a:pt x="170245" y="342788"/>
                  <a:pt x="105718" y="276618"/>
                  <a:pt x="104489" y="165654"/>
                </a:cubicBezTo>
                <a:cubicBezTo>
                  <a:pt x="104284" y="146223"/>
                  <a:pt x="106538" y="128734"/>
                  <a:pt x="111351" y="113393"/>
                </a:cubicBezTo>
                <a:lnTo>
                  <a:pt x="42728" y="88644"/>
                </a:lnTo>
                <a:cubicBezTo>
                  <a:pt x="38323" y="87110"/>
                  <a:pt x="35353" y="82814"/>
                  <a:pt x="35353" y="78110"/>
                </a:cubicBezTo>
                <a:cubicBezTo>
                  <a:pt x="35353" y="73405"/>
                  <a:pt x="38323" y="69212"/>
                  <a:pt x="42728" y="67576"/>
                </a:cubicBezTo>
                <a:close/>
              </a:path>
            </a:pathLst>
          </a:custGeom>
          <a:solidFill>
            <a:schemeClr val="accent6">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思源黑体 CN Medium" panose="020B0600000000000000" pitchFamily="34" charset="-122"/>
            </a:endParaRPr>
          </a:p>
        </p:txBody>
      </p:sp>
    </p:spTree>
    <p:custDataLst>
      <p:tags r:id="rId1"/>
    </p:custDataLst>
    <p:extLst>
      <p:ext uri="{BB962C8B-B14F-4D97-AF65-F5344CB8AC3E}">
        <p14:creationId xmlns:p14="http://schemas.microsoft.com/office/powerpoint/2010/main" val="14888600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矩形: 圆角 38">
            <a:extLst>
              <a:ext uri="{FF2B5EF4-FFF2-40B4-BE49-F238E27FC236}">
                <a16:creationId xmlns:a16="http://schemas.microsoft.com/office/drawing/2014/main" id="{17F4301E-07A6-9AE6-7688-E649A765018C}"/>
              </a:ext>
            </a:extLst>
          </p:cNvPr>
          <p:cNvSpPr/>
          <p:nvPr/>
        </p:nvSpPr>
        <p:spPr>
          <a:xfrm>
            <a:off x="695325" y="0"/>
            <a:ext cx="3077028" cy="6858000"/>
          </a:xfrm>
          <a:prstGeom prst="roundRect">
            <a:avLst/>
          </a:prstGeom>
          <a:solidFill>
            <a:schemeClr val="bg1">
              <a:lumMod val="95000"/>
            </a:schemeClr>
          </a:solidFill>
          <a:ln>
            <a:solidFill>
              <a:srgbClr val="C5C3C4"/>
            </a:solidFill>
          </a:ln>
          <a:effectLst>
            <a:outerShdw blurRad="38100" dist="50800" algn="ctr" rotWithShape="0">
              <a:schemeClr val="bg1">
                <a:lumMod val="50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latin typeface="思源黑体 CN Medium" panose="020B0600000000000000" pitchFamily="34" charset="-122"/>
              <a:ea typeface="思源黑体 CN Medium" panose="020B0600000000000000" pitchFamily="34" charset="-122"/>
            </a:endParaRPr>
          </a:p>
        </p:txBody>
      </p:sp>
      <p:pic>
        <p:nvPicPr>
          <p:cNvPr id="52" name="图片 51" descr="黑暗中蓝色的花&#10;&#10;描述已自动生成">
            <a:extLst>
              <a:ext uri="{FF2B5EF4-FFF2-40B4-BE49-F238E27FC236}">
                <a16:creationId xmlns:a16="http://schemas.microsoft.com/office/drawing/2014/main" id="{29B14AC4-1C65-495C-A973-927A74998E0C}"/>
              </a:ext>
            </a:extLst>
          </p:cNvPr>
          <p:cNvPicPr>
            <a:picLocks noChangeAspect="1"/>
          </p:cNvPicPr>
          <p:nvPr/>
        </p:nvPicPr>
        <p:blipFill>
          <a:blip r:embed="rId3">
            <a:alphaModFix/>
            <a:extLst>
              <a:ext uri="{28A0092B-C50C-407E-A947-70E740481C1C}">
                <a14:useLocalDpi xmlns:a14="http://schemas.microsoft.com/office/drawing/2010/main" val="0"/>
              </a:ext>
            </a:extLst>
          </a:blip>
          <a:srcRect l="16120" t="47732" r="78367" b="30193"/>
          <a:stretch>
            <a:fillRect/>
          </a:stretch>
        </p:blipFill>
        <p:spPr>
          <a:xfrm rot="6204798">
            <a:off x="3154605" y="4385226"/>
            <a:ext cx="278076" cy="555377"/>
          </a:xfrm>
          <a:custGeom>
            <a:avLst/>
            <a:gdLst>
              <a:gd name="connsiteX0" fmla="*/ 383011 w 552465"/>
              <a:gd name="connsiteY0" fmla="*/ 0 h 1103391"/>
              <a:gd name="connsiteX1" fmla="*/ 552465 w 552465"/>
              <a:gd name="connsiteY1" fmla="*/ 216002 h 1103391"/>
              <a:gd name="connsiteX2" fmla="*/ 440465 w 552465"/>
              <a:gd name="connsiteY2" fmla="*/ 735848 h 1103391"/>
              <a:gd name="connsiteX3" fmla="*/ 128225 w 552465"/>
              <a:gd name="connsiteY3" fmla="*/ 1099396 h 1103391"/>
              <a:gd name="connsiteX4" fmla="*/ 86571 w 552465"/>
              <a:gd name="connsiteY4" fmla="*/ 885647 h 1103391"/>
              <a:gd name="connsiteX5" fmla="*/ 16784 w 552465"/>
              <a:gd name="connsiteY5" fmla="*/ 350390 h 1103391"/>
              <a:gd name="connsiteX6" fmla="*/ 383011 w 552465"/>
              <a:gd name="connsiteY6" fmla="*/ 0 h 110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65" h="1103391">
                <a:moveTo>
                  <a:pt x="383011" y="0"/>
                </a:moveTo>
                <a:cubicBezTo>
                  <a:pt x="502202" y="45034"/>
                  <a:pt x="526236" y="136890"/>
                  <a:pt x="552465" y="216002"/>
                </a:cubicBezTo>
                <a:cubicBezTo>
                  <a:pt x="543025" y="393732"/>
                  <a:pt x="508269" y="573863"/>
                  <a:pt x="440465" y="735848"/>
                </a:cubicBezTo>
                <a:cubicBezTo>
                  <a:pt x="359876" y="871860"/>
                  <a:pt x="258643" y="986758"/>
                  <a:pt x="128225" y="1099396"/>
                </a:cubicBezTo>
                <a:cubicBezTo>
                  <a:pt x="98952" y="1126547"/>
                  <a:pt x="103872" y="1010930"/>
                  <a:pt x="86571" y="885647"/>
                </a:cubicBezTo>
                <a:cubicBezTo>
                  <a:pt x="56249" y="759010"/>
                  <a:pt x="-37992" y="498762"/>
                  <a:pt x="16784" y="350390"/>
                </a:cubicBezTo>
                <a:cubicBezTo>
                  <a:pt x="59544" y="132639"/>
                  <a:pt x="131545" y="35799"/>
                  <a:pt x="383011" y="0"/>
                </a:cubicBezTo>
                <a:close/>
              </a:path>
            </a:pathLst>
          </a:custGeom>
          <a:effectLst>
            <a:outerShdw blurRad="50800" dist="63500" dir="2700000" algn="tr" rotWithShape="0">
              <a:prstClr val="black">
                <a:alpha val="17000"/>
              </a:prstClr>
            </a:outerShdw>
          </a:effectLst>
        </p:spPr>
      </p:pic>
      <p:sp>
        <p:nvSpPr>
          <p:cNvPr id="31" name="文本框 30">
            <a:extLst>
              <a:ext uri="{FF2B5EF4-FFF2-40B4-BE49-F238E27FC236}">
                <a16:creationId xmlns:a16="http://schemas.microsoft.com/office/drawing/2014/main" id="{A0F682EC-5A67-4536-81E0-D68483895D6C}"/>
              </a:ext>
            </a:extLst>
          </p:cNvPr>
          <p:cNvSpPr txBox="1"/>
          <p:nvPr/>
        </p:nvSpPr>
        <p:spPr>
          <a:xfrm>
            <a:off x="2113523" y="712056"/>
            <a:ext cx="864339" cy="707886"/>
          </a:xfrm>
          <a:prstGeom prst="rect">
            <a:avLst/>
          </a:prstGeom>
        </p:spPr>
        <p:txBody>
          <a:bodyPr wrap="none">
            <a:noAutofit/>
          </a:bodyPr>
          <a:lstStyle>
            <a:defPPr>
              <a:defRPr lang="zh-CN"/>
            </a:defPPr>
            <a:lvl1pPr>
              <a:defRPr sz="4000" spc="300">
                <a:solidFill>
                  <a:srgbClr val="629006"/>
                </a:solidFill>
                <a:effectLst>
                  <a:outerShdw blurRad="63500" sx="102000" sy="102000" algn="ctr" rotWithShape="0">
                    <a:srgbClr val="629006">
                      <a:alpha val="40000"/>
                    </a:srgbClr>
                  </a:outerShdw>
                </a:effectLst>
                <a:latin typeface="思源黑体 CN Bold" panose="020B0800000000000000" pitchFamily="34" charset="-122"/>
                <a:ea typeface="思源黑体 CN Bold" panose="020B0800000000000000" pitchFamily="34" charset="-122"/>
              </a:defRPr>
            </a:lvl1pPr>
          </a:lstStyle>
          <a:p>
            <a:pPr algn="just"/>
            <a:r>
              <a:rPr lang="en-US" altLang="zh-CN" dirty="0">
                <a:solidFill>
                  <a:schemeClr val="accent6"/>
                </a:solidFill>
              </a:rPr>
              <a:t>03</a:t>
            </a:r>
            <a:endParaRPr lang="zh-CN" altLang="en-US" dirty="0">
              <a:solidFill>
                <a:schemeClr val="accent6"/>
              </a:solidFill>
            </a:endParaRPr>
          </a:p>
        </p:txBody>
      </p:sp>
      <p:sp>
        <p:nvSpPr>
          <p:cNvPr id="32" name="文本框 31">
            <a:extLst>
              <a:ext uri="{FF2B5EF4-FFF2-40B4-BE49-F238E27FC236}">
                <a16:creationId xmlns:a16="http://schemas.microsoft.com/office/drawing/2014/main" id="{5FD84AF1-7D8D-44DD-BE8E-73C853EF98DB}"/>
              </a:ext>
            </a:extLst>
          </p:cNvPr>
          <p:cNvSpPr txBox="1"/>
          <p:nvPr/>
        </p:nvSpPr>
        <p:spPr>
          <a:xfrm>
            <a:off x="2170505" y="1425798"/>
            <a:ext cx="696837" cy="3970318"/>
          </a:xfrm>
          <a:prstGeom prst="rect">
            <a:avLst/>
          </a:prstGeom>
          <a:noFill/>
        </p:spPr>
        <p:txBody>
          <a:bodyPr wrap="square" rtlCol="0">
            <a:noAutofit/>
          </a:bodyPr>
          <a:lstStyle>
            <a:defPPr>
              <a:defRPr lang="zh-CN"/>
            </a:defPPr>
            <a:lvl1pPr>
              <a:defRPr sz="3600" spc="600">
                <a:effectLst>
                  <a:outerShdw blurRad="63500" dist="12700" sx="102000" sy="102000" algn="ctr" rotWithShape="0">
                    <a:prstClr val="black">
                      <a:alpha val="30000"/>
                    </a:prstClr>
                  </a:outerShdw>
                </a:effectLst>
                <a:latin typeface="思源黑体 CN Bold" panose="020B0800000000000000" pitchFamily="34" charset="-122"/>
                <a:ea typeface="思源黑体 CN Bold" panose="020B0800000000000000" pitchFamily="34" charset="-122"/>
              </a:defRPr>
            </a:lvl1pPr>
          </a:lstStyle>
          <a:p>
            <a:pPr algn="just"/>
            <a:r>
              <a:rPr lang="zh-CN" altLang="en-US" dirty="0"/>
              <a:t>课题思路及内容</a:t>
            </a:r>
          </a:p>
        </p:txBody>
      </p:sp>
      <p:sp>
        <p:nvSpPr>
          <p:cNvPr id="33" name="文本框 32">
            <a:extLst>
              <a:ext uri="{FF2B5EF4-FFF2-40B4-BE49-F238E27FC236}">
                <a16:creationId xmlns:a16="http://schemas.microsoft.com/office/drawing/2014/main" id="{CE553A2E-8B56-4E47-9E9A-216E0FF3B589}"/>
              </a:ext>
            </a:extLst>
          </p:cNvPr>
          <p:cNvSpPr txBox="1"/>
          <p:nvPr/>
        </p:nvSpPr>
        <p:spPr>
          <a:xfrm>
            <a:off x="2717629" y="1495018"/>
            <a:ext cx="307777" cy="3965188"/>
          </a:xfrm>
          <a:prstGeom prst="rect">
            <a:avLst/>
          </a:prstGeom>
          <a:noFill/>
        </p:spPr>
        <p:txBody>
          <a:bodyPr vert="eaVert" wrap="none" rtlCol="0">
            <a:noAutofit/>
          </a:bodyPr>
          <a:lstStyle>
            <a:defPPr>
              <a:defRPr lang="zh-CN"/>
            </a:defPPr>
            <a:lvl1pPr>
              <a:defRPr sz="800" spc="300">
                <a:solidFill>
                  <a:srgbClr val="6BAA0B"/>
                </a:solidFill>
                <a:effectLst>
                  <a:outerShdw blurRad="63500" algn="ctr" rotWithShape="0">
                    <a:srgbClr val="629006">
                      <a:alpha val="20000"/>
                    </a:srgbClr>
                  </a:outerShdw>
                </a:effectLst>
                <a:latin typeface="思源黑体 CN Bold" panose="020B0800000000000000" pitchFamily="34" charset="-122"/>
                <a:ea typeface="思源黑体 CN Bold" panose="020B0800000000000000" pitchFamily="34" charset="-122"/>
              </a:defRPr>
            </a:lvl1pPr>
          </a:lstStyle>
          <a:p>
            <a:pPr algn="just"/>
            <a:r>
              <a:rPr lang="en-US" altLang="zh-CN" dirty="0">
                <a:solidFill>
                  <a:schemeClr val="accent6"/>
                </a:solidFill>
              </a:rPr>
              <a:t>THE RESEARCH MENTALITY AND THE </a:t>
            </a:r>
            <a:r>
              <a:rPr lang="en-US" altLang="zh-CN">
                <a:solidFill>
                  <a:schemeClr val="accent6"/>
                </a:solidFill>
              </a:rPr>
              <a:t>CONTENT </a:t>
            </a:r>
            <a:endParaRPr lang="en-US" altLang="zh-CN" dirty="0">
              <a:solidFill>
                <a:schemeClr val="accent6"/>
              </a:solidFill>
            </a:endParaRPr>
          </a:p>
        </p:txBody>
      </p:sp>
      <p:sp>
        <p:nvSpPr>
          <p:cNvPr id="6" name="矩形 5">
            <a:extLst>
              <a:ext uri="{FF2B5EF4-FFF2-40B4-BE49-F238E27FC236}">
                <a16:creationId xmlns:a16="http://schemas.microsoft.com/office/drawing/2014/main" id="{6490567A-2EF2-4031-8A29-96149244D357}"/>
              </a:ext>
            </a:extLst>
          </p:cNvPr>
          <p:cNvSpPr/>
          <p:nvPr/>
        </p:nvSpPr>
        <p:spPr>
          <a:xfrm>
            <a:off x="533399" y="0"/>
            <a:ext cx="962025"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latin typeface="思源黑体 CN Medium" panose="020B0600000000000000" pitchFamily="34" charset="-122"/>
              <a:ea typeface="思源黑体 CN Medium" panose="020B0600000000000000" pitchFamily="34" charset="-122"/>
            </a:endParaRPr>
          </a:p>
        </p:txBody>
      </p:sp>
      <p:sp>
        <p:nvSpPr>
          <p:cNvPr id="7" name="椭圆 6">
            <a:extLst>
              <a:ext uri="{FF2B5EF4-FFF2-40B4-BE49-F238E27FC236}">
                <a16:creationId xmlns:a16="http://schemas.microsoft.com/office/drawing/2014/main" id="{F8997853-DEF8-4054-9401-CE5EB367F31C}"/>
              </a:ext>
            </a:extLst>
          </p:cNvPr>
          <p:cNvSpPr/>
          <p:nvPr/>
        </p:nvSpPr>
        <p:spPr>
          <a:xfrm>
            <a:off x="714374" y="704851"/>
            <a:ext cx="247652" cy="247652"/>
          </a:xfrm>
          <a:prstGeom prst="ellipse">
            <a:avLst/>
          </a:prstGeom>
          <a:solidFill>
            <a:srgbClr val="EBEAE9"/>
          </a:solidFill>
          <a:ln>
            <a:solidFill>
              <a:srgbClr val="EBEAE9"/>
            </a:solidFill>
          </a:ln>
          <a:effectLst>
            <a:outerShdw blurRad="38100" dist="508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latin typeface="思源黑体 CN Medium" panose="020B0600000000000000" pitchFamily="34" charset="-122"/>
              <a:ea typeface="思源黑体 CN Medium" panose="020B0600000000000000" pitchFamily="34" charset="-122"/>
            </a:endParaRPr>
          </a:p>
        </p:txBody>
      </p:sp>
      <p:sp>
        <p:nvSpPr>
          <p:cNvPr id="25" name="椭圆 24">
            <a:extLst>
              <a:ext uri="{FF2B5EF4-FFF2-40B4-BE49-F238E27FC236}">
                <a16:creationId xmlns:a16="http://schemas.microsoft.com/office/drawing/2014/main" id="{7D063ABE-D270-4BC5-9AA2-B0A4022B61FA}"/>
              </a:ext>
            </a:extLst>
          </p:cNvPr>
          <p:cNvSpPr/>
          <p:nvPr/>
        </p:nvSpPr>
        <p:spPr>
          <a:xfrm>
            <a:off x="714374" y="1924051"/>
            <a:ext cx="247652" cy="247652"/>
          </a:xfrm>
          <a:prstGeom prst="ellipse">
            <a:avLst/>
          </a:prstGeom>
          <a:solidFill>
            <a:srgbClr val="EBEAE9"/>
          </a:solidFill>
          <a:ln>
            <a:solidFill>
              <a:srgbClr val="EBEAE9"/>
            </a:solidFill>
          </a:ln>
          <a:effectLst>
            <a:outerShdw blurRad="38100" dist="508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latin typeface="思源黑体 CN Medium" panose="020B0600000000000000" pitchFamily="34" charset="-122"/>
              <a:ea typeface="思源黑体 CN Medium" panose="020B0600000000000000" pitchFamily="34" charset="-122"/>
            </a:endParaRPr>
          </a:p>
        </p:txBody>
      </p:sp>
      <p:sp>
        <p:nvSpPr>
          <p:cNvPr id="26" name="椭圆 25">
            <a:extLst>
              <a:ext uri="{FF2B5EF4-FFF2-40B4-BE49-F238E27FC236}">
                <a16:creationId xmlns:a16="http://schemas.microsoft.com/office/drawing/2014/main" id="{3C02306F-E880-441A-9DCC-F17C1E667DCB}"/>
              </a:ext>
            </a:extLst>
          </p:cNvPr>
          <p:cNvSpPr/>
          <p:nvPr/>
        </p:nvSpPr>
        <p:spPr>
          <a:xfrm>
            <a:off x="714374" y="3143251"/>
            <a:ext cx="247652" cy="247652"/>
          </a:xfrm>
          <a:prstGeom prst="ellipse">
            <a:avLst/>
          </a:prstGeom>
          <a:solidFill>
            <a:srgbClr val="EBEAE9"/>
          </a:solidFill>
          <a:ln>
            <a:solidFill>
              <a:srgbClr val="EBEAE9"/>
            </a:solidFill>
          </a:ln>
          <a:effectLst>
            <a:outerShdw blurRad="38100" dist="508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latin typeface="思源黑体 CN Medium" panose="020B0600000000000000" pitchFamily="34" charset="-122"/>
              <a:ea typeface="思源黑体 CN Medium" panose="020B0600000000000000" pitchFamily="34" charset="-122"/>
            </a:endParaRPr>
          </a:p>
        </p:txBody>
      </p:sp>
      <p:sp>
        <p:nvSpPr>
          <p:cNvPr id="27" name="椭圆 26">
            <a:extLst>
              <a:ext uri="{FF2B5EF4-FFF2-40B4-BE49-F238E27FC236}">
                <a16:creationId xmlns:a16="http://schemas.microsoft.com/office/drawing/2014/main" id="{37EE7D38-C2E4-45B3-8BE3-5D8F1AED3ECE}"/>
              </a:ext>
            </a:extLst>
          </p:cNvPr>
          <p:cNvSpPr/>
          <p:nvPr/>
        </p:nvSpPr>
        <p:spPr>
          <a:xfrm>
            <a:off x="714374" y="4362451"/>
            <a:ext cx="247652" cy="247652"/>
          </a:xfrm>
          <a:prstGeom prst="ellipse">
            <a:avLst/>
          </a:prstGeom>
          <a:solidFill>
            <a:srgbClr val="EBEAE9"/>
          </a:solidFill>
          <a:ln>
            <a:solidFill>
              <a:srgbClr val="EBEAE9"/>
            </a:solidFill>
          </a:ln>
          <a:effectLst>
            <a:outerShdw blurRad="38100" dist="508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latin typeface="思源黑体 CN Medium" panose="020B0600000000000000" pitchFamily="34" charset="-122"/>
              <a:ea typeface="思源黑体 CN Medium" panose="020B0600000000000000" pitchFamily="34" charset="-122"/>
            </a:endParaRPr>
          </a:p>
        </p:txBody>
      </p:sp>
      <p:sp>
        <p:nvSpPr>
          <p:cNvPr id="28" name="椭圆 27">
            <a:extLst>
              <a:ext uri="{FF2B5EF4-FFF2-40B4-BE49-F238E27FC236}">
                <a16:creationId xmlns:a16="http://schemas.microsoft.com/office/drawing/2014/main" id="{58B587D7-D3B1-4320-A2D1-20758C46E0A5}"/>
              </a:ext>
            </a:extLst>
          </p:cNvPr>
          <p:cNvSpPr/>
          <p:nvPr/>
        </p:nvSpPr>
        <p:spPr>
          <a:xfrm>
            <a:off x="714374" y="5581651"/>
            <a:ext cx="247652" cy="247652"/>
          </a:xfrm>
          <a:prstGeom prst="ellipse">
            <a:avLst/>
          </a:prstGeom>
          <a:solidFill>
            <a:srgbClr val="EBEAE9"/>
          </a:solidFill>
          <a:ln>
            <a:solidFill>
              <a:srgbClr val="EBEAE9"/>
            </a:solidFill>
          </a:ln>
          <a:effectLst>
            <a:outerShdw blurRad="38100" dist="508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latin typeface="思源黑体 CN Medium" panose="020B0600000000000000" pitchFamily="34" charset="-122"/>
              <a:ea typeface="思源黑体 CN Medium" panose="020B0600000000000000" pitchFamily="34" charset="-122"/>
            </a:endParaRPr>
          </a:p>
        </p:txBody>
      </p:sp>
      <p:pic>
        <p:nvPicPr>
          <p:cNvPr id="53" name="图片 52" descr="黑暗中蓝色的花&#10;&#10;描述已自动生成">
            <a:extLst>
              <a:ext uri="{FF2B5EF4-FFF2-40B4-BE49-F238E27FC236}">
                <a16:creationId xmlns:a16="http://schemas.microsoft.com/office/drawing/2014/main" id="{DC3DB0A9-966E-492C-BD17-089604AB1423}"/>
              </a:ext>
            </a:extLst>
          </p:cNvPr>
          <p:cNvPicPr>
            <a:picLocks noChangeAspect="1"/>
          </p:cNvPicPr>
          <p:nvPr/>
        </p:nvPicPr>
        <p:blipFill>
          <a:blip r:embed="rId3">
            <a:alphaModFix/>
            <a:extLst>
              <a:ext uri="{28A0092B-C50C-407E-A947-70E740481C1C}">
                <a14:useLocalDpi xmlns:a14="http://schemas.microsoft.com/office/drawing/2010/main" val="0"/>
              </a:ext>
            </a:extLst>
          </a:blip>
          <a:srcRect l="16120" t="47732" r="78367" b="30193"/>
          <a:stretch>
            <a:fillRect/>
          </a:stretch>
        </p:blipFill>
        <p:spPr>
          <a:xfrm rot="8447693">
            <a:off x="9612382" y="1692673"/>
            <a:ext cx="231701" cy="462756"/>
          </a:xfrm>
          <a:custGeom>
            <a:avLst/>
            <a:gdLst>
              <a:gd name="connsiteX0" fmla="*/ 383011 w 552465"/>
              <a:gd name="connsiteY0" fmla="*/ 0 h 1103391"/>
              <a:gd name="connsiteX1" fmla="*/ 552465 w 552465"/>
              <a:gd name="connsiteY1" fmla="*/ 216002 h 1103391"/>
              <a:gd name="connsiteX2" fmla="*/ 440465 w 552465"/>
              <a:gd name="connsiteY2" fmla="*/ 735848 h 1103391"/>
              <a:gd name="connsiteX3" fmla="*/ 128225 w 552465"/>
              <a:gd name="connsiteY3" fmla="*/ 1099396 h 1103391"/>
              <a:gd name="connsiteX4" fmla="*/ 86571 w 552465"/>
              <a:gd name="connsiteY4" fmla="*/ 885647 h 1103391"/>
              <a:gd name="connsiteX5" fmla="*/ 16784 w 552465"/>
              <a:gd name="connsiteY5" fmla="*/ 350390 h 1103391"/>
              <a:gd name="connsiteX6" fmla="*/ 383011 w 552465"/>
              <a:gd name="connsiteY6" fmla="*/ 0 h 110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65" h="1103391">
                <a:moveTo>
                  <a:pt x="383011" y="0"/>
                </a:moveTo>
                <a:cubicBezTo>
                  <a:pt x="502202" y="45034"/>
                  <a:pt x="526236" y="136890"/>
                  <a:pt x="552465" y="216002"/>
                </a:cubicBezTo>
                <a:cubicBezTo>
                  <a:pt x="543025" y="393732"/>
                  <a:pt x="508269" y="573863"/>
                  <a:pt x="440465" y="735848"/>
                </a:cubicBezTo>
                <a:cubicBezTo>
                  <a:pt x="359876" y="871860"/>
                  <a:pt x="258643" y="986758"/>
                  <a:pt x="128225" y="1099396"/>
                </a:cubicBezTo>
                <a:cubicBezTo>
                  <a:pt x="98952" y="1126547"/>
                  <a:pt x="103872" y="1010930"/>
                  <a:pt x="86571" y="885647"/>
                </a:cubicBezTo>
                <a:cubicBezTo>
                  <a:pt x="56249" y="759010"/>
                  <a:pt x="-37992" y="498762"/>
                  <a:pt x="16784" y="350390"/>
                </a:cubicBezTo>
                <a:cubicBezTo>
                  <a:pt x="59544" y="132639"/>
                  <a:pt x="131545" y="35799"/>
                  <a:pt x="383011" y="0"/>
                </a:cubicBezTo>
                <a:close/>
              </a:path>
            </a:pathLst>
          </a:custGeom>
          <a:effectLst>
            <a:outerShdw blurRad="50800" dist="63500" dir="2700000" algn="tr" rotWithShape="0">
              <a:prstClr val="black">
                <a:alpha val="17000"/>
              </a:prstClr>
            </a:outerShdw>
          </a:effectLst>
        </p:spPr>
      </p:pic>
      <p:pic>
        <p:nvPicPr>
          <p:cNvPr id="54" name="图片 53" descr="黑暗中蓝色的花&#10;&#10;描述已自动生成">
            <a:extLst>
              <a:ext uri="{FF2B5EF4-FFF2-40B4-BE49-F238E27FC236}">
                <a16:creationId xmlns:a16="http://schemas.microsoft.com/office/drawing/2014/main" id="{06887610-F303-4D3F-9B9F-706C5D7BE38B}"/>
              </a:ext>
            </a:extLst>
          </p:cNvPr>
          <p:cNvPicPr>
            <a:picLocks noChangeAspect="1"/>
          </p:cNvPicPr>
          <p:nvPr/>
        </p:nvPicPr>
        <p:blipFill>
          <a:blip r:embed="rId3">
            <a:alphaModFix/>
            <a:extLst>
              <a:ext uri="{28A0092B-C50C-407E-A947-70E740481C1C}">
                <a14:useLocalDpi xmlns:a14="http://schemas.microsoft.com/office/drawing/2010/main" val="0"/>
              </a:ext>
            </a:extLst>
          </a:blip>
          <a:srcRect l="16120" t="47732" r="78367" b="30193"/>
          <a:stretch>
            <a:fillRect/>
          </a:stretch>
        </p:blipFill>
        <p:spPr>
          <a:xfrm rot="5400000">
            <a:off x="8790807" y="5786788"/>
            <a:ext cx="207617" cy="414656"/>
          </a:xfrm>
          <a:custGeom>
            <a:avLst/>
            <a:gdLst>
              <a:gd name="connsiteX0" fmla="*/ 383011 w 552465"/>
              <a:gd name="connsiteY0" fmla="*/ 0 h 1103391"/>
              <a:gd name="connsiteX1" fmla="*/ 552465 w 552465"/>
              <a:gd name="connsiteY1" fmla="*/ 216002 h 1103391"/>
              <a:gd name="connsiteX2" fmla="*/ 440465 w 552465"/>
              <a:gd name="connsiteY2" fmla="*/ 735848 h 1103391"/>
              <a:gd name="connsiteX3" fmla="*/ 128225 w 552465"/>
              <a:gd name="connsiteY3" fmla="*/ 1099396 h 1103391"/>
              <a:gd name="connsiteX4" fmla="*/ 86571 w 552465"/>
              <a:gd name="connsiteY4" fmla="*/ 885647 h 1103391"/>
              <a:gd name="connsiteX5" fmla="*/ 16784 w 552465"/>
              <a:gd name="connsiteY5" fmla="*/ 350390 h 1103391"/>
              <a:gd name="connsiteX6" fmla="*/ 383011 w 552465"/>
              <a:gd name="connsiteY6" fmla="*/ 0 h 110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65" h="1103391">
                <a:moveTo>
                  <a:pt x="383011" y="0"/>
                </a:moveTo>
                <a:cubicBezTo>
                  <a:pt x="502202" y="45034"/>
                  <a:pt x="526236" y="136890"/>
                  <a:pt x="552465" y="216002"/>
                </a:cubicBezTo>
                <a:cubicBezTo>
                  <a:pt x="543025" y="393732"/>
                  <a:pt x="508269" y="573863"/>
                  <a:pt x="440465" y="735848"/>
                </a:cubicBezTo>
                <a:cubicBezTo>
                  <a:pt x="359876" y="871860"/>
                  <a:pt x="258643" y="986758"/>
                  <a:pt x="128225" y="1099396"/>
                </a:cubicBezTo>
                <a:cubicBezTo>
                  <a:pt x="98952" y="1126547"/>
                  <a:pt x="103872" y="1010930"/>
                  <a:pt x="86571" y="885647"/>
                </a:cubicBezTo>
                <a:cubicBezTo>
                  <a:pt x="56249" y="759010"/>
                  <a:pt x="-37992" y="498762"/>
                  <a:pt x="16784" y="350390"/>
                </a:cubicBezTo>
                <a:cubicBezTo>
                  <a:pt x="59544" y="132639"/>
                  <a:pt x="131545" y="35799"/>
                  <a:pt x="383011" y="0"/>
                </a:cubicBezTo>
                <a:close/>
              </a:path>
            </a:pathLst>
          </a:custGeom>
          <a:effectLst>
            <a:outerShdw blurRad="50800" dist="63500" dir="2700000" algn="tr" rotWithShape="0">
              <a:prstClr val="black">
                <a:alpha val="17000"/>
              </a:prstClr>
            </a:outerShdw>
          </a:effectLst>
        </p:spPr>
      </p:pic>
      <p:pic>
        <p:nvPicPr>
          <p:cNvPr id="55" name="图片 54" descr="黑暗中蓝色的花&#10;&#10;描述已自动生成">
            <a:extLst>
              <a:ext uri="{FF2B5EF4-FFF2-40B4-BE49-F238E27FC236}">
                <a16:creationId xmlns:a16="http://schemas.microsoft.com/office/drawing/2014/main" id="{136078FD-D283-43CF-AAA8-5F87B7C693AA}"/>
              </a:ext>
            </a:extLst>
          </p:cNvPr>
          <p:cNvPicPr>
            <a:picLocks noChangeAspect="1"/>
          </p:cNvPicPr>
          <p:nvPr/>
        </p:nvPicPr>
        <p:blipFill>
          <a:blip r:embed="rId3">
            <a:alphaModFix/>
            <a:extLst>
              <a:ext uri="{28A0092B-C50C-407E-A947-70E740481C1C}">
                <a14:useLocalDpi xmlns:a14="http://schemas.microsoft.com/office/drawing/2010/main" val="0"/>
              </a:ext>
            </a:extLst>
          </a:blip>
          <a:srcRect l="16120" t="47732" r="78367" b="30193"/>
          <a:stretch>
            <a:fillRect/>
          </a:stretch>
        </p:blipFill>
        <p:spPr>
          <a:xfrm rot="13082810">
            <a:off x="5859816" y="1313257"/>
            <a:ext cx="106833" cy="213369"/>
          </a:xfrm>
          <a:custGeom>
            <a:avLst/>
            <a:gdLst>
              <a:gd name="connsiteX0" fmla="*/ 383011 w 552465"/>
              <a:gd name="connsiteY0" fmla="*/ 0 h 1103391"/>
              <a:gd name="connsiteX1" fmla="*/ 552465 w 552465"/>
              <a:gd name="connsiteY1" fmla="*/ 216002 h 1103391"/>
              <a:gd name="connsiteX2" fmla="*/ 440465 w 552465"/>
              <a:gd name="connsiteY2" fmla="*/ 735848 h 1103391"/>
              <a:gd name="connsiteX3" fmla="*/ 128225 w 552465"/>
              <a:gd name="connsiteY3" fmla="*/ 1099396 h 1103391"/>
              <a:gd name="connsiteX4" fmla="*/ 86571 w 552465"/>
              <a:gd name="connsiteY4" fmla="*/ 885647 h 1103391"/>
              <a:gd name="connsiteX5" fmla="*/ 16784 w 552465"/>
              <a:gd name="connsiteY5" fmla="*/ 350390 h 1103391"/>
              <a:gd name="connsiteX6" fmla="*/ 383011 w 552465"/>
              <a:gd name="connsiteY6" fmla="*/ 0 h 110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65" h="1103391">
                <a:moveTo>
                  <a:pt x="383011" y="0"/>
                </a:moveTo>
                <a:cubicBezTo>
                  <a:pt x="502202" y="45034"/>
                  <a:pt x="526236" y="136890"/>
                  <a:pt x="552465" y="216002"/>
                </a:cubicBezTo>
                <a:cubicBezTo>
                  <a:pt x="543025" y="393732"/>
                  <a:pt x="508269" y="573863"/>
                  <a:pt x="440465" y="735848"/>
                </a:cubicBezTo>
                <a:cubicBezTo>
                  <a:pt x="359876" y="871860"/>
                  <a:pt x="258643" y="986758"/>
                  <a:pt x="128225" y="1099396"/>
                </a:cubicBezTo>
                <a:cubicBezTo>
                  <a:pt x="98952" y="1126547"/>
                  <a:pt x="103872" y="1010930"/>
                  <a:pt x="86571" y="885647"/>
                </a:cubicBezTo>
                <a:cubicBezTo>
                  <a:pt x="56249" y="759010"/>
                  <a:pt x="-37992" y="498762"/>
                  <a:pt x="16784" y="350390"/>
                </a:cubicBezTo>
                <a:cubicBezTo>
                  <a:pt x="59544" y="132639"/>
                  <a:pt x="131545" y="35799"/>
                  <a:pt x="383011" y="0"/>
                </a:cubicBezTo>
                <a:close/>
              </a:path>
            </a:pathLst>
          </a:custGeom>
          <a:effectLst>
            <a:outerShdw blurRad="50800" dist="63500" dir="2700000" algn="tr" rotWithShape="0">
              <a:prstClr val="black">
                <a:alpha val="17000"/>
              </a:prstClr>
            </a:outerShdw>
          </a:effectLst>
        </p:spPr>
      </p:pic>
      <p:pic>
        <p:nvPicPr>
          <p:cNvPr id="56" name="图片 55" descr="黑暗中蓝色的花&#10;&#10;描述已自动生成">
            <a:extLst>
              <a:ext uri="{FF2B5EF4-FFF2-40B4-BE49-F238E27FC236}">
                <a16:creationId xmlns:a16="http://schemas.microsoft.com/office/drawing/2014/main" id="{02C03792-6E2D-47EC-8219-F8AD04561D8D}"/>
              </a:ext>
            </a:extLst>
          </p:cNvPr>
          <p:cNvPicPr>
            <a:picLocks noChangeAspect="1"/>
          </p:cNvPicPr>
          <p:nvPr/>
        </p:nvPicPr>
        <p:blipFill>
          <a:blip r:embed="rId3">
            <a:alphaModFix/>
            <a:extLst>
              <a:ext uri="{28A0092B-C50C-407E-A947-70E740481C1C}">
                <a14:useLocalDpi xmlns:a14="http://schemas.microsoft.com/office/drawing/2010/main" val="0"/>
              </a:ext>
            </a:extLst>
          </a:blip>
          <a:srcRect l="16120" t="47732" r="78367" b="30193"/>
          <a:stretch>
            <a:fillRect/>
          </a:stretch>
        </p:blipFill>
        <p:spPr>
          <a:xfrm rot="7700003">
            <a:off x="7142061" y="4924301"/>
            <a:ext cx="131737" cy="263107"/>
          </a:xfrm>
          <a:custGeom>
            <a:avLst/>
            <a:gdLst>
              <a:gd name="connsiteX0" fmla="*/ 383011 w 552465"/>
              <a:gd name="connsiteY0" fmla="*/ 0 h 1103391"/>
              <a:gd name="connsiteX1" fmla="*/ 552465 w 552465"/>
              <a:gd name="connsiteY1" fmla="*/ 216002 h 1103391"/>
              <a:gd name="connsiteX2" fmla="*/ 440465 w 552465"/>
              <a:gd name="connsiteY2" fmla="*/ 735848 h 1103391"/>
              <a:gd name="connsiteX3" fmla="*/ 128225 w 552465"/>
              <a:gd name="connsiteY3" fmla="*/ 1099396 h 1103391"/>
              <a:gd name="connsiteX4" fmla="*/ 86571 w 552465"/>
              <a:gd name="connsiteY4" fmla="*/ 885647 h 1103391"/>
              <a:gd name="connsiteX5" fmla="*/ 16784 w 552465"/>
              <a:gd name="connsiteY5" fmla="*/ 350390 h 1103391"/>
              <a:gd name="connsiteX6" fmla="*/ 383011 w 552465"/>
              <a:gd name="connsiteY6" fmla="*/ 0 h 110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65" h="1103391">
                <a:moveTo>
                  <a:pt x="383011" y="0"/>
                </a:moveTo>
                <a:cubicBezTo>
                  <a:pt x="502202" y="45034"/>
                  <a:pt x="526236" y="136890"/>
                  <a:pt x="552465" y="216002"/>
                </a:cubicBezTo>
                <a:cubicBezTo>
                  <a:pt x="543025" y="393732"/>
                  <a:pt x="508269" y="573863"/>
                  <a:pt x="440465" y="735848"/>
                </a:cubicBezTo>
                <a:cubicBezTo>
                  <a:pt x="359876" y="871860"/>
                  <a:pt x="258643" y="986758"/>
                  <a:pt x="128225" y="1099396"/>
                </a:cubicBezTo>
                <a:cubicBezTo>
                  <a:pt x="98952" y="1126547"/>
                  <a:pt x="103872" y="1010930"/>
                  <a:pt x="86571" y="885647"/>
                </a:cubicBezTo>
                <a:cubicBezTo>
                  <a:pt x="56249" y="759010"/>
                  <a:pt x="-37992" y="498762"/>
                  <a:pt x="16784" y="350390"/>
                </a:cubicBezTo>
                <a:cubicBezTo>
                  <a:pt x="59544" y="132639"/>
                  <a:pt x="131545" y="35799"/>
                  <a:pt x="383011" y="0"/>
                </a:cubicBezTo>
                <a:close/>
              </a:path>
            </a:pathLst>
          </a:custGeom>
          <a:effectLst>
            <a:outerShdw blurRad="50800" dist="63500" dir="2700000" algn="tr" rotWithShape="0">
              <a:prstClr val="black">
                <a:alpha val="17000"/>
              </a:prstClr>
            </a:outerShdw>
          </a:effectLst>
        </p:spPr>
      </p:pic>
      <p:pic>
        <p:nvPicPr>
          <p:cNvPr id="57" name="图片 56" descr="黑暗中蓝色的花&#10;&#10;描述已自动生成">
            <a:extLst>
              <a:ext uri="{FF2B5EF4-FFF2-40B4-BE49-F238E27FC236}">
                <a16:creationId xmlns:a16="http://schemas.microsoft.com/office/drawing/2014/main" id="{D4B686DB-F35A-49B3-8DA8-3F2543CA8C8F}"/>
              </a:ext>
            </a:extLst>
          </p:cNvPr>
          <p:cNvPicPr>
            <a:picLocks noChangeAspect="1"/>
          </p:cNvPicPr>
          <p:nvPr/>
        </p:nvPicPr>
        <p:blipFill>
          <a:blip r:embed="rId3">
            <a:alphaModFix/>
            <a:extLst>
              <a:ext uri="{28A0092B-C50C-407E-A947-70E740481C1C}">
                <a14:useLocalDpi xmlns:a14="http://schemas.microsoft.com/office/drawing/2010/main" val="0"/>
              </a:ext>
            </a:extLst>
          </a:blip>
          <a:srcRect l="16120" t="47732" r="78367" b="30193"/>
          <a:stretch>
            <a:fillRect/>
          </a:stretch>
        </p:blipFill>
        <p:spPr>
          <a:xfrm rot="12203120">
            <a:off x="4855752" y="5819479"/>
            <a:ext cx="131737" cy="263107"/>
          </a:xfrm>
          <a:custGeom>
            <a:avLst/>
            <a:gdLst>
              <a:gd name="connsiteX0" fmla="*/ 383011 w 552465"/>
              <a:gd name="connsiteY0" fmla="*/ 0 h 1103391"/>
              <a:gd name="connsiteX1" fmla="*/ 552465 w 552465"/>
              <a:gd name="connsiteY1" fmla="*/ 216002 h 1103391"/>
              <a:gd name="connsiteX2" fmla="*/ 440465 w 552465"/>
              <a:gd name="connsiteY2" fmla="*/ 735848 h 1103391"/>
              <a:gd name="connsiteX3" fmla="*/ 128225 w 552465"/>
              <a:gd name="connsiteY3" fmla="*/ 1099396 h 1103391"/>
              <a:gd name="connsiteX4" fmla="*/ 86571 w 552465"/>
              <a:gd name="connsiteY4" fmla="*/ 885647 h 1103391"/>
              <a:gd name="connsiteX5" fmla="*/ 16784 w 552465"/>
              <a:gd name="connsiteY5" fmla="*/ 350390 h 1103391"/>
              <a:gd name="connsiteX6" fmla="*/ 383011 w 552465"/>
              <a:gd name="connsiteY6" fmla="*/ 0 h 110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65" h="1103391">
                <a:moveTo>
                  <a:pt x="383011" y="0"/>
                </a:moveTo>
                <a:cubicBezTo>
                  <a:pt x="502202" y="45034"/>
                  <a:pt x="526236" y="136890"/>
                  <a:pt x="552465" y="216002"/>
                </a:cubicBezTo>
                <a:cubicBezTo>
                  <a:pt x="543025" y="393732"/>
                  <a:pt x="508269" y="573863"/>
                  <a:pt x="440465" y="735848"/>
                </a:cubicBezTo>
                <a:cubicBezTo>
                  <a:pt x="359876" y="871860"/>
                  <a:pt x="258643" y="986758"/>
                  <a:pt x="128225" y="1099396"/>
                </a:cubicBezTo>
                <a:cubicBezTo>
                  <a:pt x="98952" y="1126547"/>
                  <a:pt x="103872" y="1010930"/>
                  <a:pt x="86571" y="885647"/>
                </a:cubicBezTo>
                <a:cubicBezTo>
                  <a:pt x="56249" y="759010"/>
                  <a:pt x="-37992" y="498762"/>
                  <a:pt x="16784" y="350390"/>
                </a:cubicBezTo>
                <a:cubicBezTo>
                  <a:pt x="59544" y="132639"/>
                  <a:pt x="131545" y="35799"/>
                  <a:pt x="383011" y="0"/>
                </a:cubicBezTo>
                <a:close/>
              </a:path>
            </a:pathLst>
          </a:custGeom>
          <a:effectLst>
            <a:outerShdw blurRad="50800" dist="63500" dir="2700000" algn="tr" rotWithShape="0">
              <a:prstClr val="black">
                <a:alpha val="17000"/>
              </a:prstClr>
            </a:outerShdw>
          </a:effectLst>
        </p:spPr>
      </p:pic>
      <p:pic>
        <p:nvPicPr>
          <p:cNvPr id="34" name="图片 33" descr="黑暗中蓝色的花&#10;&#10;描述已自动生成">
            <a:extLst>
              <a:ext uri="{FF2B5EF4-FFF2-40B4-BE49-F238E27FC236}">
                <a16:creationId xmlns:a16="http://schemas.microsoft.com/office/drawing/2014/main" id="{B482F538-ABBC-4E66-9D6B-9C57CA65FEBB}"/>
              </a:ext>
            </a:extLst>
          </p:cNvPr>
          <p:cNvPicPr>
            <a:picLocks noChangeAspect="1"/>
          </p:cNvPicPr>
          <p:nvPr/>
        </p:nvPicPr>
        <p:blipFill>
          <a:blip r:embed="rId3">
            <a:alphaModFix/>
            <a:extLst>
              <a:ext uri="{28A0092B-C50C-407E-A947-70E740481C1C}">
                <a14:useLocalDpi xmlns:a14="http://schemas.microsoft.com/office/drawing/2010/main" val="0"/>
              </a:ext>
            </a:extLst>
          </a:blip>
          <a:srcRect l="16120" t="47732" r="78367" b="30193"/>
          <a:stretch>
            <a:fillRect/>
          </a:stretch>
        </p:blipFill>
        <p:spPr>
          <a:xfrm rot="11166568">
            <a:off x="10372182" y="4171896"/>
            <a:ext cx="131737" cy="263107"/>
          </a:xfrm>
          <a:custGeom>
            <a:avLst/>
            <a:gdLst>
              <a:gd name="connsiteX0" fmla="*/ 383011 w 552465"/>
              <a:gd name="connsiteY0" fmla="*/ 0 h 1103391"/>
              <a:gd name="connsiteX1" fmla="*/ 552465 w 552465"/>
              <a:gd name="connsiteY1" fmla="*/ 216002 h 1103391"/>
              <a:gd name="connsiteX2" fmla="*/ 440465 w 552465"/>
              <a:gd name="connsiteY2" fmla="*/ 735848 h 1103391"/>
              <a:gd name="connsiteX3" fmla="*/ 128225 w 552465"/>
              <a:gd name="connsiteY3" fmla="*/ 1099396 h 1103391"/>
              <a:gd name="connsiteX4" fmla="*/ 86571 w 552465"/>
              <a:gd name="connsiteY4" fmla="*/ 885647 h 1103391"/>
              <a:gd name="connsiteX5" fmla="*/ 16784 w 552465"/>
              <a:gd name="connsiteY5" fmla="*/ 350390 h 1103391"/>
              <a:gd name="connsiteX6" fmla="*/ 383011 w 552465"/>
              <a:gd name="connsiteY6" fmla="*/ 0 h 110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65" h="1103391">
                <a:moveTo>
                  <a:pt x="383011" y="0"/>
                </a:moveTo>
                <a:cubicBezTo>
                  <a:pt x="502202" y="45034"/>
                  <a:pt x="526236" y="136890"/>
                  <a:pt x="552465" y="216002"/>
                </a:cubicBezTo>
                <a:cubicBezTo>
                  <a:pt x="543025" y="393732"/>
                  <a:pt x="508269" y="573863"/>
                  <a:pt x="440465" y="735848"/>
                </a:cubicBezTo>
                <a:cubicBezTo>
                  <a:pt x="359876" y="871860"/>
                  <a:pt x="258643" y="986758"/>
                  <a:pt x="128225" y="1099396"/>
                </a:cubicBezTo>
                <a:cubicBezTo>
                  <a:pt x="98952" y="1126547"/>
                  <a:pt x="103872" y="1010930"/>
                  <a:pt x="86571" y="885647"/>
                </a:cubicBezTo>
                <a:cubicBezTo>
                  <a:pt x="56249" y="759010"/>
                  <a:pt x="-37992" y="498762"/>
                  <a:pt x="16784" y="350390"/>
                </a:cubicBezTo>
                <a:cubicBezTo>
                  <a:pt x="59544" y="132639"/>
                  <a:pt x="131545" y="35799"/>
                  <a:pt x="383011" y="0"/>
                </a:cubicBezTo>
                <a:close/>
              </a:path>
            </a:pathLst>
          </a:custGeom>
          <a:effectLst>
            <a:outerShdw blurRad="50800" dist="63500" dir="2700000" algn="tr" rotWithShape="0">
              <a:prstClr val="black">
                <a:alpha val="17000"/>
              </a:prstClr>
            </a:outerShdw>
          </a:effectLst>
        </p:spPr>
      </p:pic>
      <p:grpSp>
        <p:nvGrpSpPr>
          <p:cNvPr id="35" name="组合 34">
            <a:extLst>
              <a:ext uri="{FF2B5EF4-FFF2-40B4-BE49-F238E27FC236}">
                <a16:creationId xmlns:a16="http://schemas.microsoft.com/office/drawing/2014/main" id="{440EA126-FF40-660C-526D-96CB89C25433}"/>
              </a:ext>
            </a:extLst>
          </p:cNvPr>
          <p:cNvGrpSpPr/>
          <p:nvPr/>
        </p:nvGrpSpPr>
        <p:grpSpPr>
          <a:xfrm>
            <a:off x="10281549" y="4610104"/>
            <a:ext cx="1985362" cy="2247896"/>
            <a:chOff x="4124960" y="1607200"/>
            <a:chExt cx="3596640" cy="4072240"/>
          </a:xfrm>
        </p:grpSpPr>
        <p:sp>
          <p:nvSpPr>
            <p:cNvPr id="36" name="矩形 3">
              <a:extLst>
                <a:ext uri="{FF2B5EF4-FFF2-40B4-BE49-F238E27FC236}">
                  <a16:creationId xmlns:a16="http://schemas.microsoft.com/office/drawing/2014/main" id="{B4183A12-316A-7222-8D7D-A799B0B931A5}"/>
                </a:ext>
              </a:extLst>
            </p:cNvPr>
            <p:cNvSpPr/>
            <p:nvPr/>
          </p:nvSpPr>
          <p:spPr>
            <a:xfrm>
              <a:off x="4124960" y="1607200"/>
              <a:ext cx="3596640" cy="4072239"/>
            </a:xfrm>
            <a:custGeom>
              <a:avLst/>
              <a:gdLst>
                <a:gd name="connsiteX0" fmla="*/ 0 w 3596640"/>
                <a:gd name="connsiteY0" fmla="*/ 0 h 3596640"/>
                <a:gd name="connsiteX1" fmla="*/ 3596640 w 3596640"/>
                <a:gd name="connsiteY1" fmla="*/ 0 h 3596640"/>
                <a:gd name="connsiteX2" fmla="*/ 3596640 w 3596640"/>
                <a:gd name="connsiteY2" fmla="*/ 3596640 h 3596640"/>
                <a:gd name="connsiteX3" fmla="*/ 0 w 3596640"/>
                <a:gd name="connsiteY3" fmla="*/ 3596640 h 3596640"/>
                <a:gd name="connsiteX4" fmla="*/ 0 w 3596640"/>
                <a:gd name="connsiteY4" fmla="*/ 0 h 3596640"/>
                <a:gd name="connsiteX0" fmla="*/ 0 w 3596640"/>
                <a:gd name="connsiteY0" fmla="*/ 0 h 3596640"/>
                <a:gd name="connsiteX1" fmla="*/ 3596640 w 3596640"/>
                <a:gd name="connsiteY1" fmla="*/ 0 h 3596640"/>
                <a:gd name="connsiteX2" fmla="*/ 0 w 3596640"/>
                <a:gd name="connsiteY2" fmla="*/ 3596640 h 3596640"/>
                <a:gd name="connsiteX3" fmla="*/ 0 w 3596640"/>
                <a:gd name="connsiteY3" fmla="*/ 0 h 3596640"/>
                <a:gd name="connsiteX0" fmla="*/ 0 w 3596640"/>
                <a:gd name="connsiteY0" fmla="*/ 0 h 3596640"/>
                <a:gd name="connsiteX1" fmla="*/ 3596640 w 3596640"/>
                <a:gd name="connsiteY1" fmla="*/ 0 h 3596640"/>
                <a:gd name="connsiteX2" fmla="*/ 0 w 3596640"/>
                <a:gd name="connsiteY2" fmla="*/ 3596640 h 3596640"/>
                <a:gd name="connsiteX3" fmla="*/ 0 w 3596640"/>
                <a:gd name="connsiteY3" fmla="*/ 0 h 3596640"/>
                <a:gd name="connsiteX0" fmla="*/ 0 w 3596640"/>
                <a:gd name="connsiteY0" fmla="*/ 0 h 3596640"/>
                <a:gd name="connsiteX1" fmla="*/ 3596640 w 3596640"/>
                <a:gd name="connsiteY1" fmla="*/ 0 h 3596640"/>
                <a:gd name="connsiteX2" fmla="*/ 0 w 3596640"/>
                <a:gd name="connsiteY2" fmla="*/ 3596640 h 3596640"/>
                <a:gd name="connsiteX3" fmla="*/ 0 w 3596640"/>
                <a:gd name="connsiteY3" fmla="*/ 0 h 3596640"/>
                <a:gd name="connsiteX0" fmla="*/ 0 w 3596640"/>
                <a:gd name="connsiteY0" fmla="*/ 361244 h 3957884"/>
                <a:gd name="connsiteX1" fmla="*/ 3596640 w 3596640"/>
                <a:gd name="connsiteY1" fmla="*/ 361244 h 3957884"/>
                <a:gd name="connsiteX2" fmla="*/ 0 w 3596640"/>
                <a:gd name="connsiteY2" fmla="*/ 3957884 h 3957884"/>
                <a:gd name="connsiteX3" fmla="*/ 0 w 3596640"/>
                <a:gd name="connsiteY3" fmla="*/ 361244 h 3957884"/>
                <a:gd name="connsiteX0" fmla="*/ 0 w 3596640"/>
                <a:gd name="connsiteY0" fmla="*/ 475599 h 4072239"/>
                <a:gd name="connsiteX1" fmla="*/ 3596640 w 3596640"/>
                <a:gd name="connsiteY1" fmla="*/ 475599 h 4072239"/>
                <a:gd name="connsiteX2" fmla="*/ 0 w 3596640"/>
                <a:gd name="connsiteY2" fmla="*/ 4072239 h 4072239"/>
                <a:gd name="connsiteX3" fmla="*/ 0 w 3596640"/>
                <a:gd name="connsiteY3" fmla="*/ 475599 h 4072239"/>
                <a:gd name="connsiteX0" fmla="*/ 0 w 3596640"/>
                <a:gd name="connsiteY0" fmla="*/ 475599 h 4072239"/>
                <a:gd name="connsiteX1" fmla="*/ 3596640 w 3596640"/>
                <a:gd name="connsiteY1" fmla="*/ 475599 h 4072239"/>
                <a:gd name="connsiteX2" fmla="*/ 0 w 3596640"/>
                <a:gd name="connsiteY2" fmla="*/ 4072239 h 4072239"/>
                <a:gd name="connsiteX3" fmla="*/ 0 w 3596640"/>
                <a:gd name="connsiteY3" fmla="*/ 475599 h 4072239"/>
              </a:gdLst>
              <a:ahLst/>
              <a:cxnLst>
                <a:cxn ang="0">
                  <a:pos x="connsiteX0" y="connsiteY0"/>
                </a:cxn>
                <a:cxn ang="0">
                  <a:pos x="connsiteX1" y="connsiteY1"/>
                </a:cxn>
                <a:cxn ang="0">
                  <a:pos x="connsiteX2" y="connsiteY2"/>
                </a:cxn>
                <a:cxn ang="0">
                  <a:pos x="connsiteX3" y="connsiteY3"/>
                </a:cxn>
              </a:cxnLst>
              <a:rect l="l" t="t" r="r" b="b"/>
              <a:pathLst>
                <a:path w="3596640" h="4072239">
                  <a:moveTo>
                    <a:pt x="0" y="475599"/>
                  </a:moveTo>
                  <a:cubicBezTo>
                    <a:pt x="1290320" y="-337201"/>
                    <a:pt x="3434080" y="48879"/>
                    <a:pt x="3596640" y="475599"/>
                  </a:cubicBezTo>
                  <a:lnTo>
                    <a:pt x="0" y="4072239"/>
                  </a:lnTo>
                  <a:cubicBezTo>
                    <a:pt x="721360" y="3127359"/>
                    <a:pt x="934720" y="1227439"/>
                    <a:pt x="0" y="475599"/>
                  </a:cubicBezTo>
                  <a:close/>
                </a:path>
              </a:pathLst>
            </a:custGeom>
            <a:gradFill flip="none" rotWithShape="1">
              <a:gsLst>
                <a:gs pos="0">
                  <a:schemeClr val="bg1"/>
                </a:gs>
                <a:gs pos="100000">
                  <a:schemeClr val="bg1">
                    <a:lumMod val="85000"/>
                  </a:schemeClr>
                </a:gs>
              </a:gsLst>
              <a:lin ang="2700000" scaled="1"/>
              <a:tileRect/>
            </a:gradFill>
            <a:ln>
              <a:noFill/>
            </a:ln>
            <a:effectLst>
              <a:outerShdw blurRad="482600" dist="177800" dir="8100000" sx="107000" sy="107000" algn="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latin typeface="思源黑体 CN Medium" panose="020B0600000000000000" pitchFamily="34" charset="-122"/>
                <a:ea typeface="思源黑体 CN Medium" panose="020B0600000000000000" pitchFamily="34" charset="-122"/>
              </a:endParaRPr>
            </a:p>
          </p:txBody>
        </p:sp>
        <p:sp>
          <p:nvSpPr>
            <p:cNvPr id="37" name="矩形 3">
              <a:extLst>
                <a:ext uri="{FF2B5EF4-FFF2-40B4-BE49-F238E27FC236}">
                  <a16:creationId xmlns:a16="http://schemas.microsoft.com/office/drawing/2014/main" id="{B86A4533-7A2D-7D91-B8F1-49A80DBC620C}"/>
                </a:ext>
              </a:extLst>
            </p:cNvPr>
            <p:cNvSpPr/>
            <p:nvPr/>
          </p:nvSpPr>
          <p:spPr>
            <a:xfrm>
              <a:off x="4124960" y="2082800"/>
              <a:ext cx="3596640" cy="3596640"/>
            </a:xfrm>
            <a:custGeom>
              <a:avLst/>
              <a:gdLst>
                <a:gd name="connsiteX0" fmla="*/ 0 w 3596640"/>
                <a:gd name="connsiteY0" fmla="*/ 0 h 3596640"/>
                <a:gd name="connsiteX1" fmla="*/ 3596640 w 3596640"/>
                <a:gd name="connsiteY1" fmla="*/ 0 h 3596640"/>
                <a:gd name="connsiteX2" fmla="*/ 3596640 w 3596640"/>
                <a:gd name="connsiteY2" fmla="*/ 3596640 h 3596640"/>
                <a:gd name="connsiteX3" fmla="*/ 0 w 3596640"/>
                <a:gd name="connsiteY3" fmla="*/ 3596640 h 3596640"/>
                <a:gd name="connsiteX4" fmla="*/ 0 w 3596640"/>
                <a:gd name="connsiteY4" fmla="*/ 0 h 3596640"/>
                <a:gd name="connsiteX0" fmla="*/ 0 w 3596640"/>
                <a:gd name="connsiteY0" fmla="*/ 3596640 h 3596640"/>
                <a:gd name="connsiteX1" fmla="*/ 3596640 w 3596640"/>
                <a:gd name="connsiteY1" fmla="*/ 0 h 3596640"/>
                <a:gd name="connsiteX2" fmla="*/ 3596640 w 3596640"/>
                <a:gd name="connsiteY2" fmla="*/ 3596640 h 3596640"/>
                <a:gd name="connsiteX3" fmla="*/ 0 w 3596640"/>
                <a:gd name="connsiteY3" fmla="*/ 3596640 h 3596640"/>
              </a:gdLst>
              <a:ahLst/>
              <a:cxnLst>
                <a:cxn ang="0">
                  <a:pos x="connsiteX0" y="connsiteY0"/>
                </a:cxn>
                <a:cxn ang="0">
                  <a:pos x="connsiteX1" y="connsiteY1"/>
                </a:cxn>
                <a:cxn ang="0">
                  <a:pos x="connsiteX2" y="connsiteY2"/>
                </a:cxn>
                <a:cxn ang="0">
                  <a:pos x="connsiteX3" y="connsiteY3"/>
                </a:cxn>
              </a:cxnLst>
              <a:rect l="l" t="t" r="r" b="b"/>
              <a:pathLst>
                <a:path w="3596640" h="3596640">
                  <a:moveTo>
                    <a:pt x="0" y="3596640"/>
                  </a:moveTo>
                  <a:lnTo>
                    <a:pt x="3596640" y="0"/>
                  </a:lnTo>
                  <a:lnTo>
                    <a:pt x="3596640" y="3596640"/>
                  </a:lnTo>
                  <a:lnTo>
                    <a:pt x="0" y="3596640"/>
                  </a:lnTo>
                  <a:close/>
                </a:path>
              </a:pathLst>
            </a:custGeom>
            <a:solidFill>
              <a:srgbClr val="F9F9F9"/>
            </a:solidFill>
            <a:ln>
              <a:noFill/>
            </a:ln>
            <a:effectLst>
              <a:innerShdw blurRad="342900" dist="317500" dir="13500000">
                <a:prstClr val="black">
                  <a:alpha val="1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latin typeface="思源黑体 CN Medium" panose="020B0600000000000000" pitchFamily="34" charset="-122"/>
                <a:ea typeface="思源黑体 CN Medium" panose="020B0600000000000000" pitchFamily="34" charset="-122"/>
              </a:endParaRPr>
            </a:p>
          </p:txBody>
        </p:sp>
      </p:grpSp>
      <p:sp>
        <p:nvSpPr>
          <p:cNvPr id="43" name="文本框 42">
            <a:extLst>
              <a:ext uri="{FF2B5EF4-FFF2-40B4-BE49-F238E27FC236}">
                <a16:creationId xmlns:a16="http://schemas.microsoft.com/office/drawing/2014/main" id="{40865012-B1C9-055E-F274-9421B793BB53}"/>
              </a:ext>
            </a:extLst>
          </p:cNvPr>
          <p:cNvSpPr txBox="1"/>
          <p:nvPr/>
        </p:nvSpPr>
        <p:spPr>
          <a:xfrm>
            <a:off x="5378222" y="2650045"/>
            <a:ext cx="2120187" cy="523220"/>
          </a:xfrm>
          <a:prstGeom prst="rect">
            <a:avLst/>
          </a:prstGeom>
          <a:noFill/>
        </p:spPr>
        <p:txBody>
          <a:bodyPr wrap="none" rtlCol="0">
            <a:noAutofit/>
          </a:bodyPr>
          <a:lstStyle>
            <a:defPPr>
              <a:defRPr lang="zh-CN"/>
            </a:defPPr>
            <a:lvl1pPr marL="252000" indent="-252000">
              <a:buFont typeface="Arial" panose="020B0604020202020204" pitchFamily="34" charset="0"/>
              <a:buChar char="•"/>
              <a:defRPr sz="2400">
                <a:solidFill>
                  <a:schemeClr val="tx1">
                    <a:lumMod val="75000"/>
                    <a:lumOff val="25000"/>
                  </a:schemeClr>
                </a:solidFill>
                <a:effectLst>
                  <a:outerShdw blurRad="63500" algn="ctr" rotWithShape="0">
                    <a:prstClr val="black">
                      <a:alpha val="30000"/>
                    </a:prstClr>
                  </a:outerShdw>
                </a:effectLst>
                <a:latin typeface="思源黑体 CN Bold" panose="020B0800000000000000" pitchFamily="34" charset="-122"/>
                <a:ea typeface="思源黑体 CN Bold" panose="020B0800000000000000" pitchFamily="34" charset="-122"/>
              </a:defRPr>
            </a:lvl1pPr>
          </a:lstStyle>
          <a:p>
            <a:pPr algn="just"/>
            <a:r>
              <a:rPr lang="zh-CN" altLang="en-US" dirty="0"/>
              <a:t>理论框架</a:t>
            </a:r>
          </a:p>
        </p:txBody>
      </p:sp>
      <p:sp>
        <p:nvSpPr>
          <p:cNvPr id="46" name="文本框 45">
            <a:extLst>
              <a:ext uri="{FF2B5EF4-FFF2-40B4-BE49-F238E27FC236}">
                <a16:creationId xmlns:a16="http://schemas.microsoft.com/office/drawing/2014/main" id="{A6C44D81-5566-D732-1864-C376646429A9}"/>
              </a:ext>
            </a:extLst>
          </p:cNvPr>
          <p:cNvSpPr txBox="1"/>
          <p:nvPr/>
        </p:nvSpPr>
        <p:spPr>
          <a:xfrm>
            <a:off x="7174316" y="2721883"/>
            <a:ext cx="2616101" cy="307777"/>
          </a:xfrm>
          <a:prstGeom prst="rect">
            <a:avLst/>
          </a:prstGeom>
          <a:noFill/>
        </p:spPr>
        <p:txBody>
          <a:bodyPr wrap="none" rtlCol="0">
            <a:noAutofit/>
          </a:bodyPr>
          <a:lstStyle>
            <a:defPPr>
              <a:defRPr lang="zh-CN"/>
            </a:defPPr>
            <a:lvl1pPr>
              <a:defRPr sz="1400">
                <a:solidFill>
                  <a:srgbClr val="6BAA0B"/>
                </a:solidFill>
                <a:effectLst>
                  <a:outerShdw blurRad="63500" algn="ctr" rotWithShape="0">
                    <a:srgbClr val="629006">
                      <a:alpha val="40000"/>
                    </a:srgbClr>
                  </a:outerShdw>
                </a:effectLst>
                <a:latin typeface="思源黑体 CN Bold" panose="020B0800000000000000" pitchFamily="34" charset="-122"/>
                <a:ea typeface="思源黑体 CN Bold" panose="020B0800000000000000" pitchFamily="34" charset="-122"/>
              </a:defRPr>
            </a:lvl1pPr>
          </a:lstStyle>
          <a:p>
            <a:pPr algn="just"/>
            <a:r>
              <a:rPr lang="en-US" altLang="zh-CN" dirty="0">
                <a:solidFill>
                  <a:schemeClr val="accent6"/>
                </a:solidFill>
              </a:rPr>
              <a:t>THEORETICAL FRAMEWORK</a:t>
            </a:r>
            <a:endParaRPr lang="zh-CN" altLang="en-US" dirty="0">
              <a:solidFill>
                <a:schemeClr val="accent6"/>
              </a:solidFill>
            </a:endParaRPr>
          </a:p>
        </p:txBody>
      </p:sp>
      <p:sp>
        <p:nvSpPr>
          <p:cNvPr id="50" name="文本框 49">
            <a:extLst>
              <a:ext uri="{FF2B5EF4-FFF2-40B4-BE49-F238E27FC236}">
                <a16:creationId xmlns:a16="http://schemas.microsoft.com/office/drawing/2014/main" id="{0F21FA4E-C0E9-DC9F-F327-1F57A508B1C1}"/>
              </a:ext>
            </a:extLst>
          </p:cNvPr>
          <p:cNvSpPr txBox="1"/>
          <p:nvPr/>
        </p:nvSpPr>
        <p:spPr>
          <a:xfrm>
            <a:off x="5375975" y="3163903"/>
            <a:ext cx="1670329" cy="461665"/>
          </a:xfrm>
          <a:prstGeom prst="rect">
            <a:avLst/>
          </a:prstGeom>
          <a:noFill/>
        </p:spPr>
        <p:txBody>
          <a:bodyPr wrap="none" rtlCol="0">
            <a:noAutofit/>
          </a:bodyPr>
          <a:lstStyle>
            <a:defPPr>
              <a:defRPr lang="zh-CN"/>
            </a:defPPr>
            <a:lvl1pPr marL="252000" indent="-252000">
              <a:buFont typeface="Arial" panose="020B0604020202020204" pitchFamily="34" charset="0"/>
              <a:buChar char="•"/>
              <a:defRPr sz="2400">
                <a:solidFill>
                  <a:schemeClr val="tx1">
                    <a:lumMod val="75000"/>
                    <a:lumOff val="25000"/>
                  </a:schemeClr>
                </a:solidFill>
                <a:effectLst>
                  <a:outerShdw blurRad="63500" algn="ctr" rotWithShape="0">
                    <a:prstClr val="black">
                      <a:alpha val="30000"/>
                    </a:prstClr>
                  </a:outerShdw>
                </a:effectLst>
                <a:latin typeface="思源黑体 CN Bold" panose="020B0800000000000000" pitchFamily="34" charset="-122"/>
                <a:ea typeface="思源黑体 CN Bold" panose="020B0800000000000000" pitchFamily="34" charset="-122"/>
              </a:defRPr>
            </a:lvl1pPr>
          </a:lstStyle>
          <a:p>
            <a:pPr algn="just"/>
            <a:r>
              <a:rPr lang="zh-CN" altLang="en-US" dirty="0"/>
              <a:t>研究思路</a:t>
            </a:r>
          </a:p>
        </p:txBody>
      </p:sp>
      <p:sp>
        <p:nvSpPr>
          <p:cNvPr id="51" name="文本框 50">
            <a:extLst>
              <a:ext uri="{FF2B5EF4-FFF2-40B4-BE49-F238E27FC236}">
                <a16:creationId xmlns:a16="http://schemas.microsoft.com/office/drawing/2014/main" id="{EA834EE5-610B-DAC3-A951-299091909F80}"/>
              </a:ext>
            </a:extLst>
          </p:cNvPr>
          <p:cNvSpPr txBox="1"/>
          <p:nvPr/>
        </p:nvSpPr>
        <p:spPr>
          <a:xfrm>
            <a:off x="7172068" y="3240847"/>
            <a:ext cx="2804850" cy="307777"/>
          </a:xfrm>
          <a:prstGeom prst="rect">
            <a:avLst/>
          </a:prstGeom>
          <a:noFill/>
        </p:spPr>
        <p:txBody>
          <a:bodyPr wrap="none" rtlCol="0">
            <a:noAutofit/>
          </a:bodyPr>
          <a:lstStyle>
            <a:defPPr>
              <a:defRPr lang="zh-CN"/>
            </a:defPPr>
            <a:lvl1pPr>
              <a:defRPr sz="1400">
                <a:solidFill>
                  <a:srgbClr val="6BAA0B"/>
                </a:solidFill>
                <a:effectLst>
                  <a:outerShdw blurRad="63500" algn="ctr" rotWithShape="0">
                    <a:srgbClr val="629006">
                      <a:alpha val="40000"/>
                    </a:srgbClr>
                  </a:outerShdw>
                </a:effectLst>
                <a:latin typeface="思源黑体 CN Bold" panose="020B0800000000000000" pitchFamily="34" charset="-122"/>
                <a:ea typeface="思源黑体 CN Bold" panose="020B0800000000000000" pitchFamily="34" charset="-122"/>
              </a:defRPr>
            </a:lvl1pPr>
          </a:lstStyle>
          <a:p>
            <a:pPr algn="just"/>
            <a:r>
              <a:rPr lang="en-US" altLang="zh-CN" dirty="0">
                <a:solidFill>
                  <a:schemeClr val="accent6"/>
                </a:solidFill>
              </a:rPr>
              <a:t>THE THINKING OF RESEARCH</a:t>
            </a:r>
            <a:endParaRPr lang="zh-CN" altLang="en-US" dirty="0">
              <a:solidFill>
                <a:schemeClr val="accent6"/>
              </a:solidFill>
            </a:endParaRPr>
          </a:p>
        </p:txBody>
      </p:sp>
      <p:sp>
        <p:nvSpPr>
          <p:cNvPr id="58" name="文本框 57">
            <a:extLst>
              <a:ext uri="{FF2B5EF4-FFF2-40B4-BE49-F238E27FC236}">
                <a16:creationId xmlns:a16="http://schemas.microsoft.com/office/drawing/2014/main" id="{E1557198-EBFC-E787-D606-CC3E7767B366}"/>
              </a:ext>
            </a:extLst>
          </p:cNvPr>
          <p:cNvSpPr txBox="1"/>
          <p:nvPr/>
        </p:nvSpPr>
        <p:spPr>
          <a:xfrm>
            <a:off x="5378222" y="3746291"/>
            <a:ext cx="1670329" cy="461665"/>
          </a:xfrm>
          <a:prstGeom prst="rect">
            <a:avLst/>
          </a:prstGeom>
          <a:noFill/>
        </p:spPr>
        <p:txBody>
          <a:bodyPr wrap="none" rtlCol="0">
            <a:noAutofit/>
          </a:bodyPr>
          <a:lstStyle>
            <a:defPPr>
              <a:defRPr lang="zh-CN"/>
            </a:defPPr>
            <a:lvl1pPr marL="252000" indent="-252000">
              <a:buFont typeface="Arial" panose="020B0604020202020204" pitchFamily="34" charset="0"/>
              <a:buChar char="•"/>
              <a:defRPr sz="2400">
                <a:solidFill>
                  <a:schemeClr val="tx1">
                    <a:lumMod val="75000"/>
                    <a:lumOff val="25000"/>
                  </a:schemeClr>
                </a:solidFill>
                <a:effectLst>
                  <a:outerShdw blurRad="63500" algn="ctr" rotWithShape="0">
                    <a:prstClr val="black">
                      <a:alpha val="30000"/>
                    </a:prstClr>
                  </a:outerShdw>
                </a:effectLst>
                <a:latin typeface="思源黑体 CN Bold" panose="020B0800000000000000" pitchFamily="34" charset="-122"/>
                <a:ea typeface="思源黑体 CN Bold" panose="020B0800000000000000" pitchFamily="34" charset="-122"/>
              </a:defRPr>
            </a:lvl1pPr>
          </a:lstStyle>
          <a:p>
            <a:pPr algn="just"/>
            <a:r>
              <a:rPr lang="zh-CN" altLang="en-US" dirty="0"/>
              <a:t>研究内容</a:t>
            </a:r>
          </a:p>
        </p:txBody>
      </p:sp>
      <p:sp>
        <p:nvSpPr>
          <p:cNvPr id="59" name="文本框 58">
            <a:extLst>
              <a:ext uri="{FF2B5EF4-FFF2-40B4-BE49-F238E27FC236}">
                <a16:creationId xmlns:a16="http://schemas.microsoft.com/office/drawing/2014/main" id="{78780B50-1A95-2BE9-A307-08340BEC6E64}"/>
              </a:ext>
            </a:extLst>
          </p:cNvPr>
          <p:cNvSpPr txBox="1"/>
          <p:nvPr/>
        </p:nvSpPr>
        <p:spPr>
          <a:xfrm>
            <a:off x="7172068" y="3829164"/>
            <a:ext cx="2708818" cy="307777"/>
          </a:xfrm>
          <a:prstGeom prst="rect">
            <a:avLst/>
          </a:prstGeom>
          <a:noFill/>
        </p:spPr>
        <p:txBody>
          <a:bodyPr wrap="none" rtlCol="0">
            <a:noAutofit/>
          </a:bodyPr>
          <a:lstStyle>
            <a:defPPr>
              <a:defRPr lang="zh-CN"/>
            </a:defPPr>
            <a:lvl1pPr>
              <a:defRPr sz="1400">
                <a:solidFill>
                  <a:srgbClr val="6BAA0B"/>
                </a:solidFill>
                <a:effectLst>
                  <a:outerShdw blurRad="63500" algn="ctr" rotWithShape="0">
                    <a:srgbClr val="629006">
                      <a:alpha val="40000"/>
                    </a:srgbClr>
                  </a:outerShdw>
                </a:effectLst>
                <a:latin typeface="思源黑体 CN Bold" panose="020B0800000000000000" pitchFamily="34" charset="-122"/>
                <a:ea typeface="思源黑体 CN Bold" panose="020B0800000000000000" pitchFamily="34" charset="-122"/>
              </a:defRPr>
            </a:lvl1pPr>
          </a:lstStyle>
          <a:p>
            <a:pPr algn="just"/>
            <a:r>
              <a:rPr lang="en-US" altLang="zh-CN" dirty="0">
                <a:solidFill>
                  <a:schemeClr val="accent6"/>
                </a:solidFill>
              </a:rPr>
              <a:t>THE CONTENT OF RESEARCH</a:t>
            </a:r>
            <a:endParaRPr lang="zh-CN" altLang="en-US" dirty="0">
              <a:solidFill>
                <a:schemeClr val="accent6"/>
              </a:solidFill>
            </a:endParaRPr>
          </a:p>
        </p:txBody>
      </p:sp>
      <p:pic>
        <p:nvPicPr>
          <p:cNvPr id="41" name="图形 40">
            <a:extLst>
              <a:ext uri="{FF2B5EF4-FFF2-40B4-BE49-F238E27FC236}">
                <a16:creationId xmlns:a16="http://schemas.microsoft.com/office/drawing/2014/main" id="{1D78E63D-33F8-91DC-89F3-AF395DC1A373}"/>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r="44508" b="-10551"/>
          <a:stretch/>
        </p:blipFill>
        <p:spPr>
          <a:xfrm>
            <a:off x="11062499" y="442002"/>
            <a:ext cx="505614" cy="76990"/>
          </a:xfrm>
          <a:prstGeom prst="rect">
            <a:avLst/>
          </a:prstGeom>
        </p:spPr>
      </p:pic>
      <p:pic>
        <p:nvPicPr>
          <p:cNvPr id="42" name="图片 41" descr="黑暗中蓝色的花&#10;&#10;描述已自动生成">
            <a:extLst>
              <a:ext uri="{FF2B5EF4-FFF2-40B4-BE49-F238E27FC236}">
                <a16:creationId xmlns:a16="http://schemas.microsoft.com/office/drawing/2014/main" id="{5EEF1CA9-4A07-74F1-F6DB-CB6BF41CA6AD}"/>
              </a:ext>
            </a:extLst>
          </p:cNvPr>
          <p:cNvPicPr>
            <a:picLocks noChangeAspect="1"/>
          </p:cNvPicPr>
          <p:nvPr/>
        </p:nvPicPr>
        <p:blipFill>
          <a:blip r:embed="rId3">
            <a:extLst>
              <a:ext uri="{28A0092B-C50C-407E-A947-70E740481C1C}">
                <a14:useLocalDpi xmlns:a14="http://schemas.microsoft.com/office/drawing/2010/main" val="0"/>
              </a:ext>
            </a:extLst>
          </a:blip>
          <a:srcRect l="49739" t="56015" r="14237"/>
          <a:stretch>
            <a:fillRect/>
          </a:stretch>
        </p:blipFill>
        <p:spPr>
          <a:xfrm rot="13054335">
            <a:off x="-332920" y="6057258"/>
            <a:ext cx="1790550" cy="1090669"/>
          </a:xfrm>
          <a:custGeom>
            <a:avLst/>
            <a:gdLst>
              <a:gd name="connsiteX0" fmla="*/ 1790550 w 1790550"/>
              <a:gd name="connsiteY0" fmla="*/ 786785 h 1090669"/>
              <a:gd name="connsiteX1" fmla="*/ 1395552 w 1790550"/>
              <a:gd name="connsiteY1" fmla="*/ 1090669 h 1090669"/>
              <a:gd name="connsiteX2" fmla="*/ 137570 w 1790550"/>
              <a:gd name="connsiteY2" fmla="*/ 1090669 h 1090669"/>
              <a:gd name="connsiteX3" fmla="*/ 0 w 1790550"/>
              <a:gd name="connsiteY3" fmla="*/ 911851 h 1090669"/>
              <a:gd name="connsiteX4" fmla="*/ 1185251 w 1790550"/>
              <a:gd name="connsiteY4" fmla="*/ 0 h 1090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0550" h="1090669">
                <a:moveTo>
                  <a:pt x="1790550" y="786785"/>
                </a:moveTo>
                <a:lnTo>
                  <a:pt x="1395552" y="1090669"/>
                </a:lnTo>
                <a:lnTo>
                  <a:pt x="137570" y="1090669"/>
                </a:lnTo>
                <a:lnTo>
                  <a:pt x="0" y="911851"/>
                </a:lnTo>
                <a:lnTo>
                  <a:pt x="1185251" y="0"/>
                </a:lnTo>
                <a:close/>
              </a:path>
            </a:pathLst>
          </a:custGeom>
          <a:effectLst>
            <a:outerShdw blurRad="50800" dist="63500" dir="7560000" algn="tr" rotWithShape="0">
              <a:prstClr val="black">
                <a:alpha val="17000"/>
              </a:prstClr>
            </a:outerShdw>
          </a:effectLst>
        </p:spPr>
      </p:pic>
      <p:pic>
        <p:nvPicPr>
          <p:cNvPr id="44" name="图片 43" descr="黑暗中蓝色的花&#10;&#10;描述已自动生成">
            <a:extLst>
              <a:ext uri="{FF2B5EF4-FFF2-40B4-BE49-F238E27FC236}">
                <a16:creationId xmlns:a16="http://schemas.microsoft.com/office/drawing/2014/main" id="{F412F92D-9A9A-9395-C3EC-08F2F6920380}"/>
              </a:ext>
            </a:extLst>
          </p:cNvPr>
          <p:cNvPicPr>
            <a:picLocks noChangeAspect="1"/>
          </p:cNvPicPr>
          <p:nvPr/>
        </p:nvPicPr>
        <p:blipFill>
          <a:blip r:embed="rId3">
            <a:extLst>
              <a:ext uri="{28A0092B-C50C-407E-A947-70E740481C1C}">
                <a14:useLocalDpi xmlns:a14="http://schemas.microsoft.com/office/drawing/2010/main" val="0"/>
              </a:ext>
            </a:extLst>
          </a:blip>
          <a:srcRect t="29259" r="79273"/>
          <a:stretch>
            <a:fillRect/>
          </a:stretch>
        </p:blipFill>
        <p:spPr>
          <a:xfrm rot="20073137">
            <a:off x="11702476" y="-184274"/>
            <a:ext cx="619531" cy="1054847"/>
          </a:xfrm>
          <a:custGeom>
            <a:avLst/>
            <a:gdLst>
              <a:gd name="connsiteX0" fmla="*/ 0 w 619531"/>
              <a:gd name="connsiteY0" fmla="*/ 0 h 1054847"/>
              <a:gd name="connsiteX1" fmla="*/ 619531 w 619531"/>
              <a:gd name="connsiteY1" fmla="*/ 294807 h 1054847"/>
              <a:gd name="connsiteX2" fmla="*/ 257862 w 619531"/>
              <a:gd name="connsiteY2" fmla="*/ 1054847 h 1054847"/>
              <a:gd name="connsiteX3" fmla="*/ 0 w 619531"/>
              <a:gd name="connsiteY3" fmla="*/ 1054847 h 1054847"/>
            </a:gdLst>
            <a:ahLst/>
            <a:cxnLst>
              <a:cxn ang="0">
                <a:pos x="connsiteX0" y="connsiteY0"/>
              </a:cxn>
              <a:cxn ang="0">
                <a:pos x="connsiteX1" y="connsiteY1"/>
              </a:cxn>
              <a:cxn ang="0">
                <a:pos x="connsiteX2" y="connsiteY2"/>
              </a:cxn>
              <a:cxn ang="0">
                <a:pos x="connsiteX3" y="connsiteY3"/>
              </a:cxn>
            </a:cxnLst>
            <a:rect l="l" t="t" r="r" b="b"/>
            <a:pathLst>
              <a:path w="619531" h="1054847">
                <a:moveTo>
                  <a:pt x="0" y="0"/>
                </a:moveTo>
                <a:lnTo>
                  <a:pt x="619531" y="294807"/>
                </a:lnTo>
                <a:lnTo>
                  <a:pt x="257862" y="1054847"/>
                </a:lnTo>
                <a:lnTo>
                  <a:pt x="0" y="1054847"/>
                </a:lnTo>
                <a:close/>
              </a:path>
            </a:pathLst>
          </a:custGeom>
          <a:effectLst>
            <a:outerShdw blurRad="50800" dist="63500" dir="5280000" algn="tr" rotWithShape="0">
              <a:prstClr val="black">
                <a:alpha val="17000"/>
              </a:prstClr>
            </a:outerShdw>
          </a:effectLst>
        </p:spPr>
      </p:pic>
    </p:spTree>
    <p:extLst>
      <p:ext uri="{BB962C8B-B14F-4D97-AF65-F5344CB8AC3E}">
        <p14:creationId xmlns:p14="http://schemas.microsoft.com/office/powerpoint/2010/main" val="31514750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 name="文本框 77">
            <a:extLst>
              <a:ext uri="{FF2B5EF4-FFF2-40B4-BE49-F238E27FC236}">
                <a16:creationId xmlns:a16="http://schemas.microsoft.com/office/drawing/2014/main" id="{39B2BFEB-105E-311D-6C14-E54B61CED483}"/>
              </a:ext>
            </a:extLst>
          </p:cNvPr>
          <p:cNvSpPr txBox="1"/>
          <p:nvPr/>
        </p:nvSpPr>
        <p:spPr>
          <a:xfrm>
            <a:off x="705715" y="1720105"/>
            <a:ext cx="2478167" cy="461665"/>
          </a:xfrm>
          <a:prstGeom prst="rect">
            <a:avLst/>
          </a:prstGeom>
          <a:noFill/>
        </p:spPr>
        <p:txBody>
          <a:bodyPr wrap="square" rtlCol="0">
            <a:noAutofit/>
          </a:bodyPr>
          <a:lstStyle>
            <a:defPPr>
              <a:defRPr lang="zh-CN"/>
            </a:defPPr>
            <a:lvl1pPr>
              <a:defRPr sz="2400">
                <a:solidFill>
                  <a:srgbClr val="6BAA0B"/>
                </a:solidFill>
                <a:latin typeface="思源黑体 CN Bold" panose="020B0800000000000000" pitchFamily="34" charset="-122"/>
                <a:ea typeface="思源黑体 CN Bold" panose="020B0800000000000000" pitchFamily="34" charset="-122"/>
              </a:defRPr>
            </a:lvl1pPr>
          </a:lstStyle>
          <a:p>
            <a:pPr algn="just"/>
            <a:r>
              <a:rPr lang="en-US" altLang="zh-CN" dirty="0">
                <a:solidFill>
                  <a:schemeClr val="accent6"/>
                </a:solidFill>
              </a:rPr>
              <a:t>01 </a:t>
            </a:r>
            <a:r>
              <a:rPr lang="zh-CN" altLang="en-US" dirty="0">
                <a:solidFill>
                  <a:schemeClr val="accent6"/>
                </a:solidFill>
              </a:rPr>
              <a:t>理论研究一</a:t>
            </a:r>
            <a:endParaRPr lang="en-US" altLang="zh-CN" dirty="0">
              <a:solidFill>
                <a:schemeClr val="accent6"/>
              </a:solidFill>
            </a:endParaRPr>
          </a:p>
        </p:txBody>
      </p:sp>
      <p:pic>
        <p:nvPicPr>
          <p:cNvPr id="91" name="图片 90" descr="黑暗中蓝色的花&#10;&#10;描述已自动生成">
            <a:extLst>
              <a:ext uri="{FF2B5EF4-FFF2-40B4-BE49-F238E27FC236}">
                <a16:creationId xmlns:a16="http://schemas.microsoft.com/office/drawing/2014/main" id="{8A649C46-BD7D-158F-869D-1DC634348080}"/>
              </a:ext>
            </a:extLst>
          </p:cNvPr>
          <p:cNvPicPr>
            <a:picLocks noChangeAspect="1"/>
          </p:cNvPicPr>
          <p:nvPr/>
        </p:nvPicPr>
        <p:blipFill>
          <a:blip r:embed="rId4">
            <a:alphaModFix/>
            <a:extLst>
              <a:ext uri="{28A0092B-C50C-407E-A947-70E740481C1C}">
                <a14:useLocalDpi xmlns:a14="http://schemas.microsoft.com/office/drawing/2010/main" val="0"/>
              </a:ext>
            </a:extLst>
          </a:blip>
          <a:srcRect l="16120" t="47732" r="78367" b="30193"/>
          <a:stretch>
            <a:fillRect/>
          </a:stretch>
        </p:blipFill>
        <p:spPr>
          <a:xfrm rot="7021482">
            <a:off x="6070622" y="4239563"/>
            <a:ext cx="131737" cy="263107"/>
          </a:xfrm>
          <a:custGeom>
            <a:avLst/>
            <a:gdLst>
              <a:gd name="connsiteX0" fmla="*/ 383011 w 552465"/>
              <a:gd name="connsiteY0" fmla="*/ 0 h 1103391"/>
              <a:gd name="connsiteX1" fmla="*/ 552465 w 552465"/>
              <a:gd name="connsiteY1" fmla="*/ 216002 h 1103391"/>
              <a:gd name="connsiteX2" fmla="*/ 440465 w 552465"/>
              <a:gd name="connsiteY2" fmla="*/ 735848 h 1103391"/>
              <a:gd name="connsiteX3" fmla="*/ 128225 w 552465"/>
              <a:gd name="connsiteY3" fmla="*/ 1099396 h 1103391"/>
              <a:gd name="connsiteX4" fmla="*/ 86571 w 552465"/>
              <a:gd name="connsiteY4" fmla="*/ 885647 h 1103391"/>
              <a:gd name="connsiteX5" fmla="*/ 16784 w 552465"/>
              <a:gd name="connsiteY5" fmla="*/ 350390 h 1103391"/>
              <a:gd name="connsiteX6" fmla="*/ 383011 w 552465"/>
              <a:gd name="connsiteY6" fmla="*/ 0 h 110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65" h="1103391">
                <a:moveTo>
                  <a:pt x="383011" y="0"/>
                </a:moveTo>
                <a:cubicBezTo>
                  <a:pt x="502202" y="45034"/>
                  <a:pt x="526236" y="136890"/>
                  <a:pt x="552465" y="216002"/>
                </a:cubicBezTo>
                <a:cubicBezTo>
                  <a:pt x="543025" y="393732"/>
                  <a:pt x="508269" y="573863"/>
                  <a:pt x="440465" y="735848"/>
                </a:cubicBezTo>
                <a:cubicBezTo>
                  <a:pt x="359876" y="871860"/>
                  <a:pt x="258643" y="986758"/>
                  <a:pt x="128225" y="1099396"/>
                </a:cubicBezTo>
                <a:cubicBezTo>
                  <a:pt x="98952" y="1126547"/>
                  <a:pt x="103872" y="1010930"/>
                  <a:pt x="86571" y="885647"/>
                </a:cubicBezTo>
                <a:cubicBezTo>
                  <a:pt x="56249" y="759010"/>
                  <a:pt x="-37992" y="498762"/>
                  <a:pt x="16784" y="350390"/>
                </a:cubicBezTo>
                <a:cubicBezTo>
                  <a:pt x="59544" y="132639"/>
                  <a:pt x="131545" y="35799"/>
                  <a:pt x="383011" y="0"/>
                </a:cubicBezTo>
                <a:close/>
              </a:path>
            </a:pathLst>
          </a:custGeom>
          <a:effectLst>
            <a:outerShdw blurRad="50800" dist="63500" dir="2700000" algn="tr" rotWithShape="0">
              <a:prstClr val="black">
                <a:alpha val="17000"/>
              </a:prstClr>
            </a:outerShdw>
          </a:effectLst>
        </p:spPr>
      </p:pic>
      <p:pic>
        <p:nvPicPr>
          <p:cNvPr id="52" name="图片 51" descr="黑暗中蓝色的花&#10;&#10;描述已自动生成">
            <a:extLst>
              <a:ext uri="{FF2B5EF4-FFF2-40B4-BE49-F238E27FC236}">
                <a16:creationId xmlns:a16="http://schemas.microsoft.com/office/drawing/2014/main" id="{29B14AC4-1C65-495C-A973-927A74998E0C}"/>
              </a:ext>
            </a:extLst>
          </p:cNvPr>
          <p:cNvPicPr>
            <a:picLocks noChangeAspect="1"/>
          </p:cNvPicPr>
          <p:nvPr/>
        </p:nvPicPr>
        <p:blipFill>
          <a:blip r:embed="rId4">
            <a:alphaModFix/>
            <a:extLst>
              <a:ext uri="{28A0092B-C50C-407E-A947-70E740481C1C}">
                <a14:useLocalDpi xmlns:a14="http://schemas.microsoft.com/office/drawing/2010/main" val="0"/>
              </a:ext>
            </a:extLst>
          </a:blip>
          <a:srcRect l="16120" t="47732" r="78367" b="30193"/>
          <a:stretch>
            <a:fillRect/>
          </a:stretch>
        </p:blipFill>
        <p:spPr>
          <a:xfrm rot="6204798">
            <a:off x="3046963" y="6875705"/>
            <a:ext cx="278076" cy="555377"/>
          </a:xfrm>
          <a:custGeom>
            <a:avLst/>
            <a:gdLst>
              <a:gd name="connsiteX0" fmla="*/ 383011 w 552465"/>
              <a:gd name="connsiteY0" fmla="*/ 0 h 1103391"/>
              <a:gd name="connsiteX1" fmla="*/ 552465 w 552465"/>
              <a:gd name="connsiteY1" fmla="*/ 216002 h 1103391"/>
              <a:gd name="connsiteX2" fmla="*/ 440465 w 552465"/>
              <a:gd name="connsiteY2" fmla="*/ 735848 h 1103391"/>
              <a:gd name="connsiteX3" fmla="*/ 128225 w 552465"/>
              <a:gd name="connsiteY3" fmla="*/ 1099396 h 1103391"/>
              <a:gd name="connsiteX4" fmla="*/ 86571 w 552465"/>
              <a:gd name="connsiteY4" fmla="*/ 885647 h 1103391"/>
              <a:gd name="connsiteX5" fmla="*/ 16784 w 552465"/>
              <a:gd name="connsiteY5" fmla="*/ 350390 h 1103391"/>
              <a:gd name="connsiteX6" fmla="*/ 383011 w 552465"/>
              <a:gd name="connsiteY6" fmla="*/ 0 h 110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65" h="1103391">
                <a:moveTo>
                  <a:pt x="383011" y="0"/>
                </a:moveTo>
                <a:cubicBezTo>
                  <a:pt x="502202" y="45034"/>
                  <a:pt x="526236" y="136890"/>
                  <a:pt x="552465" y="216002"/>
                </a:cubicBezTo>
                <a:cubicBezTo>
                  <a:pt x="543025" y="393732"/>
                  <a:pt x="508269" y="573863"/>
                  <a:pt x="440465" y="735848"/>
                </a:cubicBezTo>
                <a:cubicBezTo>
                  <a:pt x="359876" y="871860"/>
                  <a:pt x="258643" y="986758"/>
                  <a:pt x="128225" y="1099396"/>
                </a:cubicBezTo>
                <a:cubicBezTo>
                  <a:pt x="98952" y="1126547"/>
                  <a:pt x="103872" y="1010930"/>
                  <a:pt x="86571" y="885647"/>
                </a:cubicBezTo>
                <a:cubicBezTo>
                  <a:pt x="56249" y="759010"/>
                  <a:pt x="-37992" y="498762"/>
                  <a:pt x="16784" y="350390"/>
                </a:cubicBezTo>
                <a:cubicBezTo>
                  <a:pt x="59544" y="132639"/>
                  <a:pt x="131545" y="35799"/>
                  <a:pt x="383011" y="0"/>
                </a:cubicBezTo>
                <a:close/>
              </a:path>
            </a:pathLst>
          </a:custGeom>
          <a:effectLst>
            <a:outerShdw blurRad="50800" dist="63500" dir="2700000" algn="tr" rotWithShape="0">
              <a:prstClr val="black">
                <a:alpha val="17000"/>
              </a:prstClr>
            </a:outerShdw>
          </a:effectLst>
        </p:spPr>
      </p:pic>
      <p:pic>
        <p:nvPicPr>
          <p:cNvPr id="54" name="图片 53" descr="黑暗中蓝色的花&#10;&#10;描述已自动生成">
            <a:extLst>
              <a:ext uri="{FF2B5EF4-FFF2-40B4-BE49-F238E27FC236}">
                <a16:creationId xmlns:a16="http://schemas.microsoft.com/office/drawing/2014/main" id="{06887610-F303-4D3F-9B9F-706C5D7BE38B}"/>
              </a:ext>
            </a:extLst>
          </p:cNvPr>
          <p:cNvPicPr>
            <a:picLocks noChangeAspect="1"/>
          </p:cNvPicPr>
          <p:nvPr/>
        </p:nvPicPr>
        <p:blipFill>
          <a:blip r:embed="rId4">
            <a:alphaModFix/>
            <a:extLst>
              <a:ext uri="{28A0092B-C50C-407E-A947-70E740481C1C}">
                <a14:useLocalDpi xmlns:a14="http://schemas.microsoft.com/office/drawing/2010/main" val="0"/>
              </a:ext>
            </a:extLst>
          </a:blip>
          <a:srcRect l="16120" t="47732" r="78367" b="30193"/>
          <a:stretch>
            <a:fillRect/>
          </a:stretch>
        </p:blipFill>
        <p:spPr>
          <a:xfrm rot="6982806">
            <a:off x="5222677" y="1164014"/>
            <a:ext cx="93891" cy="187521"/>
          </a:xfrm>
          <a:custGeom>
            <a:avLst/>
            <a:gdLst>
              <a:gd name="connsiteX0" fmla="*/ 383011 w 552465"/>
              <a:gd name="connsiteY0" fmla="*/ 0 h 1103391"/>
              <a:gd name="connsiteX1" fmla="*/ 552465 w 552465"/>
              <a:gd name="connsiteY1" fmla="*/ 216002 h 1103391"/>
              <a:gd name="connsiteX2" fmla="*/ 440465 w 552465"/>
              <a:gd name="connsiteY2" fmla="*/ 735848 h 1103391"/>
              <a:gd name="connsiteX3" fmla="*/ 128225 w 552465"/>
              <a:gd name="connsiteY3" fmla="*/ 1099396 h 1103391"/>
              <a:gd name="connsiteX4" fmla="*/ 86571 w 552465"/>
              <a:gd name="connsiteY4" fmla="*/ 885647 h 1103391"/>
              <a:gd name="connsiteX5" fmla="*/ 16784 w 552465"/>
              <a:gd name="connsiteY5" fmla="*/ 350390 h 1103391"/>
              <a:gd name="connsiteX6" fmla="*/ 383011 w 552465"/>
              <a:gd name="connsiteY6" fmla="*/ 0 h 110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65" h="1103391">
                <a:moveTo>
                  <a:pt x="383011" y="0"/>
                </a:moveTo>
                <a:cubicBezTo>
                  <a:pt x="502202" y="45034"/>
                  <a:pt x="526236" y="136890"/>
                  <a:pt x="552465" y="216002"/>
                </a:cubicBezTo>
                <a:cubicBezTo>
                  <a:pt x="543025" y="393732"/>
                  <a:pt x="508269" y="573863"/>
                  <a:pt x="440465" y="735848"/>
                </a:cubicBezTo>
                <a:cubicBezTo>
                  <a:pt x="359876" y="871860"/>
                  <a:pt x="258643" y="986758"/>
                  <a:pt x="128225" y="1099396"/>
                </a:cubicBezTo>
                <a:cubicBezTo>
                  <a:pt x="98952" y="1126547"/>
                  <a:pt x="103872" y="1010930"/>
                  <a:pt x="86571" y="885647"/>
                </a:cubicBezTo>
                <a:cubicBezTo>
                  <a:pt x="56249" y="759010"/>
                  <a:pt x="-37992" y="498762"/>
                  <a:pt x="16784" y="350390"/>
                </a:cubicBezTo>
                <a:cubicBezTo>
                  <a:pt x="59544" y="132639"/>
                  <a:pt x="131545" y="35799"/>
                  <a:pt x="383011" y="0"/>
                </a:cubicBezTo>
                <a:close/>
              </a:path>
            </a:pathLst>
          </a:custGeom>
          <a:effectLst>
            <a:outerShdw blurRad="50800" dist="63500" dir="2700000" algn="tr" rotWithShape="0">
              <a:prstClr val="black">
                <a:alpha val="17000"/>
              </a:prstClr>
            </a:outerShdw>
          </a:effectLst>
        </p:spPr>
      </p:pic>
      <p:sp>
        <p:nvSpPr>
          <p:cNvPr id="31" name="文本框 30">
            <a:extLst>
              <a:ext uri="{FF2B5EF4-FFF2-40B4-BE49-F238E27FC236}">
                <a16:creationId xmlns:a16="http://schemas.microsoft.com/office/drawing/2014/main" id="{42AC3138-A08A-4864-9915-FAEF1E8E9276}"/>
              </a:ext>
            </a:extLst>
          </p:cNvPr>
          <p:cNvSpPr txBox="1"/>
          <p:nvPr/>
        </p:nvSpPr>
        <p:spPr>
          <a:xfrm>
            <a:off x="695325" y="549275"/>
            <a:ext cx="2432076" cy="584775"/>
          </a:xfrm>
          <a:prstGeom prst="rect">
            <a:avLst/>
          </a:prstGeom>
          <a:noFill/>
        </p:spPr>
        <p:txBody>
          <a:bodyPr wrap="none" rtlCol="0">
            <a:noAutofit/>
          </a:bodyPr>
          <a:lstStyle/>
          <a:p>
            <a:pPr algn="just"/>
            <a:r>
              <a:rPr lang="en-US" altLang="zh-CN" sz="3200" spc="300" dirty="0">
                <a:solidFill>
                  <a:schemeClr val="tx1">
                    <a:lumMod val="75000"/>
                    <a:lumOff val="25000"/>
                  </a:schemeClr>
                </a:solidFill>
                <a:latin typeface="思源黑体 CN Bold" panose="020B0800000000000000" pitchFamily="34" charset="-122"/>
                <a:ea typeface="思源黑体 CN Bold" panose="020B0800000000000000" pitchFamily="34" charset="-122"/>
              </a:rPr>
              <a:t>1.</a:t>
            </a:r>
            <a:r>
              <a:rPr lang="zh-CN" altLang="en-US" sz="3200" spc="300" dirty="0">
                <a:solidFill>
                  <a:schemeClr val="tx1">
                    <a:lumMod val="75000"/>
                    <a:lumOff val="25000"/>
                  </a:schemeClr>
                </a:solidFill>
                <a:latin typeface="思源黑体 CN Bold" panose="020B0800000000000000" pitchFamily="34" charset="-122"/>
                <a:ea typeface="思源黑体 CN Bold" panose="020B0800000000000000" pitchFamily="34" charset="-122"/>
              </a:rPr>
              <a:t>理论框架</a:t>
            </a:r>
          </a:p>
        </p:txBody>
      </p:sp>
      <p:sp>
        <p:nvSpPr>
          <p:cNvPr id="32" name="文本框 31">
            <a:extLst>
              <a:ext uri="{FF2B5EF4-FFF2-40B4-BE49-F238E27FC236}">
                <a16:creationId xmlns:a16="http://schemas.microsoft.com/office/drawing/2014/main" id="{94ABD39F-5752-4F24-BA70-76948D81745F}"/>
              </a:ext>
            </a:extLst>
          </p:cNvPr>
          <p:cNvSpPr txBox="1"/>
          <p:nvPr/>
        </p:nvSpPr>
        <p:spPr>
          <a:xfrm>
            <a:off x="771424" y="1039380"/>
            <a:ext cx="2537811" cy="276999"/>
          </a:xfrm>
          <a:prstGeom prst="rect">
            <a:avLst/>
          </a:prstGeom>
          <a:noFill/>
        </p:spPr>
        <p:txBody>
          <a:bodyPr wrap="none" rtlCol="0">
            <a:noAutofit/>
          </a:bodyPr>
          <a:lstStyle/>
          <a:p>
            <a:pPr algn="just"/>
            <a:r>
              <a:rPr lang="en-US" altLang="zh-CN" sz="1200" spc="100">
                <a:solidFill>
                  <a:schemeClr val="accent6"/>
                </a:solidFill>
                <a:latin typeface="思源黑体 CN Bold" panose="020B0800000000000000" pitchFamily="34" charset="-122"/>
                <a:ea typeface="思源黑体 CN Bold" panose="020B0800000000000000" pitchFamily="34" charset="-122"/>
              </a:rPr>
              <a:t>THEORETICAL FRAMEWORK</a:t>
            </a:r>
            <a:endParaRPr lang="en-US" altLang="zh-CN" sz="1200" spc="100" dirty="0">
              <a:solidFill>
                <a:schemeClr val="accent6"/>
              </a:solidFill>
              <a:latin typeface="思源黑体 CN Bold" panose="020B0800000000000000" pitchFamily="34" charset="-122"/>
              <a:ea typeface="思源黑体 CN Bold" panose="020B0800000000000000" pitchFamily="34" charset="-122"/>
            </a:endParaRPr>
          </a:p>
        </p:txBody>
      </p:sp>
      <p:pic>
        <p:nvPicPr>
          <p:cNvPr id="65" name="图片 64" descr="黑暗中蓝色的花&#10;&#10;描述已自动生成">
            <a:extLst>
              <a:ext uri="{FF2B5EF4-FFF2-40B4-BE49-F238E27FC236}">
                <a16:creationId xmlns:a16="http://schemas.microsoft.com/office/drawing/2014/main" id="{0FBB38B6-978A-4C5C-8302-CE59C38E415A}"/>
              </a:ext>
            </a:extLst>
          </p:cNvPr>
          <p:cNvPicPr>
            <a:picLocks noChangeAspect="1"/>
          </p:cNvPicPr>
          <p:nvPr/>
        </p:nvPicPr>
        <p:blipFill>
          <a:blip r:embed="rId4">
            <a:alphaModFix/>
            <a:extLst>
              <a:ext uri="{28A0092B-C50C-407E-A947-70E740481C1C}">
                <a14:useLocalDpi xmlns:a14="http://schemas.microsoft.com/office/drawing/2010/main" val="0"/>
              </a:ext>
            </a:extLst>
          </a:blip>
          <a:srcRect l="16120" t="47732" r="78367" b="30193"/>
          <a:stretch>
            <a:fillRect/>
          </a:stretch>
        </p:blipFill>
        <p:spPr>
          <a:xfrm rot="7021482">
            <a:off x="10119412" y="1764902"/>
            <a:ext cx="131737" cy="263107"/>
          </a:xfrm>
          <a:custGeom>
            <a:avLst/>
            <a:gdLst>
              <a:gd name="connsiteX0" fmla="*/ 383011 w 552465"/>
              <a:gd name="connsiteY0" fmla="*/ 0 h 1103391"/>
              <a:gd name="connsiteX1" fmla="*/ 552465 w 552465"/>
              <a:gd name="connsiteY1" fmla="*/ 216002 h 1103391"/>
              <a:gd name="connsiteX2" fmla="*/ 440465 w 552465"/>
              <a:gd name="connsiteY2" fmla="*/ 735848 h 1103391"/>
              <a:gd name="connsiteX3" fmla="*/ 128225 w 552465"/>
              <a:gd name="connsiteY3" fmla="*/ 1099396 h 1103391"/>
              <a:gd name="connsiteX4" fmla="*/ 86571 w 552465"/>
              <a:gd name="connsiteY4" fmla="*/ 885647 h 1103391"/>
              <a:gd name="connsiteX5" fmla="*/ 16784 w 552465"/>
              <a:gd name="connsiteY5" fmla="*/ 350390 h 1103391"/>
              <a:gd name="connsiteX6" fmla="*/ 383011 w 552465"/>
              <a:gd name="connsiteY6" fmla="*/ 0 h 110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65" h="1103391">
                <a:moveTo>
                  <a:pt x="383011" y="0"/>
                </a:moveTo>
                <a:cubicBezTo>
                  <a:pt x="502202" y="45034"/>
                  <a:pt x="526236" y="136890"/>
                  <a:pt x="552465" y="216002"/>
                </a:cubicBezTo>
                <a:cubicBezTo>
                  <a:pt x="543025" y="393732"/>
                  <a:pt x="508269" y="573863"/>
                  <a:pt x="440465" y="735848"/>
                </a:cubicBezTo>
                <a:cubicBezTo>
                  <a:pt x="359876" y="871860"/>
                  <a:pt x="258643" y="986758"/>
                  <a:pt x="128225" y="1099396"/>
                </a:cubicBezTo>
                <a:cubicBezTo>
                  <a:pt x="98952" y="1126547"/>
                  <a:pt x="103872" y="1010930"/>
                  <a:pt x="86571" y="885647"/>
                </a:cubicBezTo>
                <a:cubicBezTo>
                  <a:pt x="56249" y="759010"/>
                  <a:pt x="-37992" y="498762"/>
                  <a:pt x="16784" y="350390"/>
                </a:cubicBezTo>
                <a:cubicBezTo>
                  <a:pt x="59544" y="132639"/>
                  <a:pt x="131545" y="35799"/>
                  <a:pt x="383011" y="0"/>
                </a:cubicBezTo>
                <a:close/>
              </a:path>
            </a:pathLst>
          </a:custGeom>
          <a:effectLst>
            <a:outerShdw blurRad="50800" dist="63500" dir="2700000" algn="tr" rotWithShape="0">
              <a:prstClr val="black">
                <a:alpha val="17000"/>
              </a:prstClr>
            </a:outerShdw>
          </a:effectLst>
        </p:spPr>
      </p:pic>
      <p:grpSp>
        <p:nvGrpSpPr>
          <p:cNvPr id="30" name="组合 29">
            <a:extLst>
              <a:ext uri="{FF2B5EF4-FFF2-40B4-BE49-F238E27FC236}">
                <a16:creationId xmlns:a16="http://schemas.microsoft.com/office/drawing/2014/main" id="{6B282F3D-7460-9247-3E7A-6F6334E24576}"/>
              </a:ext>
            </a:extLst>
          </p:cNvPr>
          <p:cNvGrpSpPr/>
          <p:nvPr/>
        </p:nvGrpSpPr>
        <p:grpSpPr>
          <a:xfrm>
            <a:off x="2733939" y="1549599"/>
            <a:ext cx="4960384" cy="4134344"/>
            <a:chOff x="3546723" y="2006682"/>
            <a:chExt cx="3666392" cy="3620396"/>
          </a:xfrm>
        </p:grpSpPr>
        <p:pic>
          <p:nvPicPr>
            <p:cNvPr id="57" name="图片 56" descr="黑暗中蓝色的花&#10;&#10;描述已自动生成">
              <a:extLst>
                <a:ext uri="{FF2B5EF4-FFF2-40B4-BE49-F238E27FC236}">
                  <a16:creationId xmlns:a16="http://schemas.microsoft.com/office/drawing/2014/main" id="{D4B686DB-F35A-49B3-8DA8-3F2543CA8C8F}"/>
                </a:ext>
              </a:extLst>
            </p:cNvPr>
            <p:cNvPicPr>
              <a:picLocks noChangeAspect="1"/>
            </p:cNvPicPr>
            <p:nvPr/>
          </p:nvPicPr>
          <p:blipFill>
            <a:blip r:embed="rId4">
              <a:alphaModFix/>
              <a:extLst>
                <a:ext uri="{28A0092B-C50C-407E-A947-70E740481C1C}">
                  <a14:useLocalDpi xmlns:a14="http://schemas.microsoft.com/office/drawing/2010/main" val="0"/>
                </a:ext>
              </a:extLst>
            </a:blip>
            <a:srcRect l="16120" t="47732" r="78367" b="30193"/>
            <a:stretch>
              <a:fillRect/>
            </a:stretch>
          </p:blipFill>
          <p:spPr>
            <a:xfrm rot="12203120">
              <a:off x="3546723" y="5363971"/>
              <a:ext cx="131737" cy="263107"/>
            </a:xfrm>
            <a:custGeom>
              <a:avLst/>
              <a:gdLst>
                <a:gd name="connsiteX0" fmla="*/ 383011 w 552465"/>
                <a:gd name="connsiteY0" fmla="*/ 0 h 1103391"/>
                <a:gd name="connsiteX1" fmla="*/ 552465 w 552465"/>
                <a:gd name="connsiteY1" fmla="*/ 216002 h 1103391"/>
                <a:gd name="connsiteX2" fmla="*/ 440465 w 552465"/>
                <a:gd name="connsiteY2" fmla="*/ 735848 h 1103391"/>
                <a:gd name="connsiteX3" fmla="*/ 128225 w 552465"/>
                <a:gd name="connsiteY3" fmla="*/ 1099396 h 1103391"/>
                <a:gd name="connsiteX4" fmla="*/ 86571 w 552465"/>
                <a:gd name="connsiteY4" fmla="*/ 885647 h 1103391"/>
                <a:gd name="connsiteX5" fmla="*/ 16784 w 552465"/>
                <a:gd name="connsiteY5" fmla="*/ 350390 h 1103391"/>
                <a:gd name="connsiteX6" fmla="*/ 383011 w 552465"/>
                <a:gd name="connsiteY6" fmla="*/ 0 h 110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65" h="1103391">
                  <a:moveTo>
                    <a:pt x="383011" y="0"/>
                  </a:moveTo>
                  <a:cubicBezTo>
                    <a:pt x="502202" y="45034"/>
                    <a:pt x="526236" y="136890"/>
                    <a:pt x="552465" y="216002"/>
                  </a:cubicBezTo>
                  <a:cubicBezTo>
                    <a:pt x="543025" y="393732"/>
                    <a:pt x="508269" y="573863"/>
                    <a:pt x="440465" y="735848"/>
                  </a:cubicBezTo>
                  <a:cubicBezTo>
                    <a:pt x="359876" y="871860"/>
                    <a:pt x="258643" y="986758"/>
                    <a:pt x="128225" y="1099396"/>
                  </a:cubicBezTo>
                  <a:cubicBezTo>
                    <a:pt x="98952" y="1126547"/>
                    <a:pt x="103872" y="1010930"/>
                    <a:pt x="86571" y="885647"/>
                  </a:cubicBezTo>
                  <a:cubicBezTo>
                    <a:pt x="56249" y="759010"/>
                    <a:pt x="-37992" y="498762"/>
                    <a:pt x="16784" y="350390"/>
                  </a:cubicBezTo>
                  <a:cubicBezTo>
                    <a:pt x="59544" y="132639"/>
                    <a:pt x="131545" y="35799"/>
                    <a:pt x="383011" y="0"/>
                  </a:cubicBezTo>
                  <a:close/>
                </a:path>
              </a:pathLst>
            </a:custGeom>
            <a:effectLst>
              <a:outerShdw blurRad="50800" dist="63500" dir="2700000" algn="tr" rotWithShape="0">
                <a:prstClr val="black">
                  <a:alpha val="17000"/>
                </a:prstClr>
              </a:outerShdw>
            </a:effectLst>
          </p:spPr>
        </p:pic>
        <p:grpSp>
          <p:nvGrpSpPr>
            <p:cNvPr id="29" name="组合 28">
              <a:extLst>
                <a:ext uri="{FF2B5EF4-FFF2-40B4-BE49-F238E27FC236}">
                  <a16:creationId xmlns:a16="http://schemas.microsoft.com/office/drawing/2014/main" id="{206FDE86-BD75-9B75-F881-6399AA19D6E3}"/>
                </a:ext>
              </a:extLst>
            </p:cNvPr>
            <p:cNvGrpSpPr/>
            <p:nvPr/>
          </p:nvGrpSpPr>
          <p:grpSpPr>
            <a:xfrm>
              <a:off x="5084794" y="2152240"/>
              <a:ext cx="2020627" cy="2557125"/>
              <a:chOff x="5084794" y="2152240"/>
              <a:chExt cx="2020627" cy="2557125"/>
            </a:xfrm>
            <a:effectLst>
              <a:outerShdw blurRad="50800" dist="38100" algn="l" rotWithShape="0">
                <a:srgbClr val="629006">
                  <a:alpha val="26000"/>
                </a:srgbClr>
              </a:outerShdw>
            </a:effectLst>
          </p:grpSpPr>
          <p:sp>
            <p:nvSpPr>
              <p:cNvPr id="42" name="菱形 41">
                <a:extLst>
                  <a:ext uri="{FF2B5EF4-FFF2-40B4-BE49-F238E27FC236}">
                    <a16:creationId xmlns:a16="http://schemas.microsoft.com/office/drawing/2014/main" id="{87A2D5E1-EE6A-2BCB-BA33-D7945A48A335}"/>
                  </a:ext>
                </a:extLst>
              </p:cNvPr>
              <p:cNvSpPr/>
              <p:nvPr/>
            </p:nvSpPr>
            <p:spPr>
              <a:xfrm>
                <a:off x="5101330" y="3697216"/>
                <a:ext cx="1993530" cy="1012149"/>
              </a:xfrm>
              <a:prstGeom prst="diamond">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latin typeface="思源黑体 CN Medium" panose="020B0600000000000000" pitchFamily="34" charset="-122"/>
                  <a:ea typeface="思源黑体 CN Medium" panose="020B0600000000000000" pitchFamily="34" charset="-122"/>
                </a:endParaRPr>
              </a:p>
            </p:txBody>
          </p:sp>
          <p:cxnSp>
            <p:nvCxnSpPr>
              <p:cNvPr id="13" name="直接连接符 12">
                <a:extLst>
                  <a:ext uri="{FF2B5EF4-FFF2-40B4-BE49-F238E27FC236}">
                    <a16:creationId xmlns:a16="http://schemas.microsoft.com/office/drawing/2014/main" id="{9B538D1C-8FA6-185B-059C-D331A924F90B}"/>
                  </a:ext>
                </a:extLst>
              </p:cNvPr>
              <p:cNvCxnSpPr>
                <a:cxnSpLocks/>
              </p:cNvCxnSpPr>
              <p:nvPr/>
            </p:nvCxnSpPr>
            <p:spPr>
              <a:xfrm>
                <a:off x="5084794" y="2670860"/>
                <a:ext cx="5272" cy="1532431"/>
              </a:xfrm>
              <a:prstGeom prst="lin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cxnSp>
            <p:nvCxnSpPr>
              <p:cNvPr id="15" name="直接连接符 14">
                <a:extLst>
                  <a:ext uri="{FF2B5EF4-FFF2-40B4-BE49-F238E27FC236}">
                    <a16:creationId xmlns:a16="http://schemas.microsoft.com/office/drawing/2014/main" id="{59349A60-73A0-679F-2C3C-5A650B58FFC0}"/>
                  </a:ext>
                </a:extLst>
              </p:cNvPr>
              <p:cNvCxnSpPr>
                <a:cxnSpLocks/>
              </p:cNvCxnSpPr>
              <p:nvPr/>
            </p:nvCxnSpPr>
            <p:spPr>
              <a:xfrm>
                <a:off x="7101226" y="2658315"/>
                <a:ext cx="4195" cy="1544976"/>
              </a:xfrm>
              <a:prstGeom prst="lin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cxnSp>
            <p:nvCxnSpPr>
              <p:cNvPr id="69" name="直接连接符 68">
                <a:extLst>
                  <a:ext uri="{FF2B5EF4-FFF2-40B4-BE49-F238E27FC236}">
                    <a16:creationId xmlns:a16="http://schemas.microsoft.com/office/drawing/2014/main" id="{04D4913D-7AA8-4A06-8B87-0DBC7B3003B9}"/>
                  </a:ext>
                </a:extLst>
              </p:cNvPr>
              <p:cNvCxnSpPr>
                <a:cxnSpLocks/>
              </p:cNvCxnSpPr>
              <p:nvPr/>
            </p:nvCxnSpPr>
            <p:spPr>
              <a:xfrm>
                <a:off x="6098095" y="3697216"/>
                <a:ext cx="0" cy="1012149"/>
              </a:xfrm>
              <a:prstGeom prst="lin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cxnSp>
            <p:nvCxnSpPr>
              <p:cNvPr id="70" name="直接连接符 69">
                <a:extLst>
                  <a:ext uri="{FF2B5EF4-FFF2-40B4-BE49-F238E27FC236}">
                    <a16:creationId xmlns:a16="http://schemas.microsoft.com/office/drawing/2014/main" id="{86D1E52C-BAA1-67AD-C563-C12BB16A1AF9}"/>
                  </a:ext>
                </a:extLst>
              </p:cNvPr>
              <p:cNvCxnSpPr>
                <a:cxnSpLocks/>
              </p:cNvCxnSpPr>
              <p:nvPr/>
            </p:nvCxnSpPr>
            <p:spPr>
              <a:xfrm>
                <a:off x="6094411" y="2210139"/>
                <a:ext cx="3175" cy="1487077"/>
              </a:xfrm>
              <a:prstGeom prst="lin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sp>
            <p:nvSpPr>
              <p:cNvPr id="77" name="菱形 76">
                <a:extLst>
                  <a:ext uri="{FF2B5EF4-FFF2-40B4-BE49-F238E27FC236}">
                    <a16:creationId xmlns:a16="http://schemas.microsoft.com/office/drawing/2014/main" id="{A5FED601-F6BE-7102-87D7-D1901F9250F2}"/>
                  </a:ext>
                </a:extLst>
              </p:cNvPr>
              <p:cNvSpPr/>
              <p:nvPr/>
            </p:nvSpPr>
            <p:spPr>
              <a:xfrm>
                <a:off x="5105585" y="2152240"/>
                <a:ext cx="1993530" cy="1012149"/>
              </a:xfrm>
              <a:prstGeom prst="diamond">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latin typeface="思源黑体 CN Medium" panose="020B0600000000000000" pitchFamily="34" charset="-122"/>
                  <a:ea typeface="思源黑体 CN Medium" panose="020B0600000000000000" pitchFamily="34" charset="-122"/>
                </a:endParaRPr>
              </a:p>
            </p:txBody>
          </p:sp>
        </p:grpSp>
        <p:sp>
          <p:nvSpPr>
            <p:cNvPr id="28" name="椭圆 27">
              <a:extLst>
                <a:ext uri="{FF2B5EF4-FFF2-40B4-BE49-F238E27FC236}">
                  <a16:creationId xmlns:a16="http://schemas.microsoft.com/office/drawing/2014/main" id="{254FCD45-6407-6C3F-8F9B-DA717BA5A431}"/>
                </a:ext>
              </a:extLst>
            </p:cNvPr>
            <p:cNvSpPr/>
            <p:nvPr/>
          </p:nvSpPr>
          <p:spPr>
            <a:xfrm>
              <a:off x="5951070" y="2006682"/>
              <a:ext cx="277153" cy="324166"/>
            </a:xfrm>
            <a:prstGeom prst="ellipse">
              <a:avLst/>
            </a:prstGeom>
            <a:solidFill>
              <a:schemeClr val="accent6"/>
            </a:solidFill>
            <a:ln>
              <a:noFill/>
            </a:ln>
            <a:effectLst>
              <a:outerShdw blurRad="76200" dist="25400" algn="l" rotWithShape="0">
                <a:srgbClr val="629006">
                  <a:alpha val="3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latin typeface="思源黑体 CN Medium" panose="020B0600000000000000" pitchFamily="34" charset="-122"/>
                <a:ea typeface="思源黑体 CN Medium" panose="020B0600000000000000" pitchFamily="34" charset="-122"/>
              </a:endParaRPr>
            </a:p>
          </p:txBody>
        </p:sp>
        <p:sp>
          <p:nvSpPr>
            <p:cNvPr id="71" name="椭圆 70">
              <a:extLst>
                <a:ext uri="{FF2B5EF4-FFF2-40B4-BE49-F238E27FC236}">
                  <a16:creationId xmlns:a16="http://schemas.microsoft.com/office/drawing/2014/main" id="{991928BF-6642-942B-AACF-E0D5470E4E4A}"/>
                </a:ext>
              </a:extLst>
            </p:cNvPr>
            <p:cNvSpPr/>
            <p:nvPr/>
          </p:nvSpPr>
          <p:spPr>
            <a:xfrm>
              <a:off x="4934082" y="2508884"/>
              <a:ext cx="323952" cy="370117"/>
            </a:xfrm>
            <a:prstGeom prst="ellipse">
              <a:avLst/>
            </a:prstGeom>
            <a:solidFill>
              <a:schemeClr val="tx1">
                <a:lumMod val="95000"/>
                <a:lumOff val="5000"/>
              </a:schemeClr>
            </a:solidFill>
            <a:ln>
              <a:noFill/>
            </a:ln>
            <a:effectLst>
              <a:outerShdw blurRad="76200" dist="25400" algn="l" rotWithShape="0">
                <a:schemeClr val="tx1">
                  <a:alpha val="3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r>
                <a:rPr lang="en-US" altLang="zh-CN" dirty="0">
                  <a:latin typeface="思源黑体 CN Bold" panose="020B0800000000000000" pitchFamily="34" charset="-122"/>
                  <a:ea typeface="思源黑体 CN Bold" panose="020B0800000000000000" pitchFamily="34" charset="-122"/>
                </a:rPr>
                <a:t>1</a:t>
              </a:r>
              <a:endParaRPr lang="zh-CN" altLang="en-US" dirty="0">
                <a:latin typeface="思源黑体 CN Bold" panose="020B0800000000000000" pitchFamily="34" charset="-122"/>
                <a:ea typeface="思源黑体 CN Bold" panose="020B0800000000000000" pitchFamily="34" charset="-122"/>
              </a:endParaRPr>
            </a:p>
          </p:txBody>
        </p:sp>
        <p:sp>
          <p:nvSpPr>
            <p:cNvPr id="86" name="椭圆 85">
              <a:extLst>
                <a:ext uri="{FF2B5EF4-FFF2-40B4-BE49-F238E27FC236}">
                  <a16:creationId xmlns:a16="http://schemas.microsoft.com/office/drawing/2014/main" id="{F480D045-CEA8-1A30-E34E-77DA5E76542F}"/>
                </a:ext>
              </a:extLst>
            </p:cNvPr>
            <p:cNvSpPr/>
            <p:nvPr/>
          </p:nvSpPr>
          <p:spPr>
            <a:xfrm>
              <a:off x="5955834" y="2944554"/>
              <a:ext cx="277153" cy="324166"/>
            </a:xfrm>
            <a:prstGeom prst="ellipse">
              <a:avLst/>
            </a:prstGeom>
            <a:solidFill>
              <a:schemeClr val="accent6"/>
            </a:solidFill>
            <a:ln>
              <a:noFill/>
            </a:ln>
            <a:effectLst>
              <a:outerShdw blurRad="76200" dist="25400" algn="l" rotWithShape="0">
                <a:srgbClr val="629006">
                  <a:alpha val="3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latin typeface="思源黑体 CN Medium" panose="020B0600000000000000" pitchFamily="34" charset="-122"/>
                <a:ea typeface="思源黑体 CN Medium" panose="020B0600000000000000" pitchFamily="34" charset="-122"/>
              </a:endParaRPr>
            </a:p>
          </p:txBody>
        </p:sp>
        <p:sp>
          <p:nvSpPr>
            <p:cNvPr id="87" name="椭圆 86">
              <a:extLst>
                <a:ext uri="{FF2B5EF4-FFF2-40B4-BE49-F238E27FC236}">
                  <a16:creationId xmlns:a16="http://schemas.microsoft.com/office/drawing/2014/main" id="{99C43825-349B-342D-84A1-7154C414A842}"/>
                </a:ext>
              </a:extLst>
            </p:cNvPr>
            <p:cNvSpPr/>
            <p:nvPr/>
          </p:nvSpPr>
          <p:spPr>
            <a:xfrm>
              <a:off x="5983994" y="4502869"/>
              <a:ext cx="277153" cy="324166"/>
            </a:xfrm>
            <a:prstGeom prst="ellipse">
              <a:avLst/>
            </a:prstGeom>
            <a:solidFill>
              <a:schemeClr val="accent6"/>
            </a:solidFill>
            <a:ln>
              <a:noFill/>
            </a:ln>
            <a:effectLst>
              <a:outerShdw blurRad="76200" dist="25400" algn="l" rotWithShape="0">
                <a:srgbClr val="629006">
                  <a:alpha val="3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latin typeface="思源黑体 CN Medium" panose="020B0600000000000000" pitchFamily="34" charset="-122"/>
                <a:ea typeface="思源黑体 CN Medium" panose="020B0600000000000000" pitchFamily="34" charset="-122"/>
              </a:endParaRPr>
            </a:p>
          </p:txBody>
        </p:sp>
        <p:sp>
          <p:nvSpPr>
            <p:cNvPr id="88" name="椭圆 87">
              <a:extLst>
                <a:ext uri="{FF2B5EF4-FFF2-40B4-BE49-F238E27FC236}">
                  <a16:creationId xmlns:a16="http://schemas.microsoft.com/office/drawing/2014/main" id="{D2EF8A0A-7914-F24B-CFC4-11F62A68EC1A}"/>
                </a:ext>
              </a:extLst>
            </p:cNvPr>
            <p:cNvSpPr/>
            <p:nvPr/>
          </p:nvSpPr>
          <p:spPr>
            <a:xfrm>
              <a:off x="6886010" y="2485801"/>
              <a:ext cx="323952" cy="370117"/>
            </a:xfrm>
            <a:prstGeom prst="ellipse">
              <a:avLst/>
            </a:prstGeom>
            <a:solidFill>
              <a:schemeClr val="tx1">
                <a:lumMod val="95000"/>
                <a:lumOff val="5000"/>
              </a:schemeClr>
            </a:solidFill>
            <a:ln>
              <a:noFill/>
            </a:ln>
            <a:effectLst>
              <a:outerShdw blurRad="76200" dist="25400" algn="l" rotWithShape="0">
                <a:schemeClr val="tx1">
                  <a:alpha val="3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r>
                <a:rPr lang="en-US" altLang="zh-CN" dirty="0">
                  <a:latin typeface="思源黑体 CN Bold" panose="020B0800000000000000" pitchFamily="34" charset="-122"/>
                  <a:ea typeface="思源黑体 CN Bold" panose="020B0800000000000000" pitchFamily="34" charset="-122"/>
                </a:rPr>
                <a:t>2</a:t>
              </a:r>
              <a:endParaRPr lang="zh-CN" altLang="en-US" dirty="0">
                <a:latin typeface="思源黑体 CN Bold" panose="020B0800000000000000" pitchFamily="34" charset="-122"/>
                <a:ea typeface="思源黑体 CN Bold" panose="020B0800000000000000" pitchFamily="34" charset="-122"/>
              </a:endParaRPr>
            </a:p>
          </p:txBody>
        </p:sp>
        <p:sp>
          <p:nvSpPr>
            <p:cNvPr id="89" name="椭圆 88">
              <a:extLst>
                <a:ext uri="{FF2B5EF4-FFF2-40B4-BE49-F238E27FC236}">
                  <a16:creationId xmlns:a16="http://schemas.microsoft.com/office/drawing/2014/main" id="{2B607FA5-639B-1DE7-625F-9D3DC5AED41C}"/>
                </a:ext>
              </a:extLst>
            </p:cNvPr>
            <p:cNvSpPr/>
            <p:nvPr/>
          </p:nvSpPr>
          <p:spPr>
            <a:xfrm>
              <a:off x="4931043" y="3982603"/>
              <a:ext cx="323952" cy="370117"/>
            </a:xfrm>
            <a:prstGeom prst="ellipse">
              <a:avLst/>
            </a:prstGeom>
            <a:solidFill>
              <a:schemeClr val="tx1">
                <a:lumMod val="95000"/>
                <a:lumOff val="5000"/>
              </a:schemeClr>
            </a:solidFill>
            <a:ln>
              <a:noFill/>
            </a:ln>
            <a:effectLst>
              <a:outerShdw blurRad="76200" dist="25400" algn="l" rotWithShape="0">
                <a:schemeClr val="tx1">
                  <a:alpha val="3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r>
                <a:rPr lang="en-US" altLang="zh-CN" dirty="0">
                  <a:latin typeface="思源黑体 CN Bold" panose="020B0800000000000000" pitchFamily="34" charset="-122"/>
                  <a:ea typeface="思源黑体 CN Bold" panose="020B0800000000000000" pitchFamily="34" charset="-122"/>
                </a:rPr>
                <a:t>3</a:t>
              </a:r>
              <a:endParaRPr lang="zh-CN" altLang="en-US" dirty="0">
                <a:latin typeface="思源黑体 CN Bold" panose="020B0800000000000000" pitchFamily="34" charset="-122"/>
                <a:ea typeface="思源黑体 CN Bold" panose="020B0800000000000000" pitchFamily="34" charset="-122"/>
              </a:endParaRPr>
            </a:p>
          </p:txBody>
        </p:sp>
        <p:sp>
          <p:nvSpPr>
            <p:cNvPr id="90" name="椭圆 89">
              <a:extLst>
                <a:ext uri="{FF2B5EF4-FFF2-40B4-BE49-F238E27FC236}">
                  <a16:creationId xmlns:a16="http://schemas.microsoft.com/office/drawing/2014/main" id="{1C92B17E-F453-4165-33F8-6436DE1D4AC2}"/>
                </a:ext>
              </a:extLst>
            </p:cNvPr>
            <p:cNvSpPr/>
            <p:nvPr/>
          </p:nvSpPr>
          <p:spPr>
            <a:xfrm>
              <a:off x="6889163" y="4018230"/>
              <a:ext cx="323952" cy="370117"/>
            </a:xfrm>
            <a:prstGeom prst="ellipse">
              <a:avLst/>
            </a:prstGeom>
            <a:solidFill>
              <a:schemeClr val="tx1">
                <a:lumMod val="95000"/>
                <a:lumOff val="5000"/>
              </a:schemeClr>
            </a:solidFill>
            <a:ln>
              <a:noFill/>
            </a:ln>
            <a:effectLst>
              <a:outerShdw blurRad="76200" dist="25400" algn="l" rotWithShape="0">
                <a:schemeClr val="tx1">
                  <a:alpha val="3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r>
                <a:rPr lang="en-US" altLang="zh-CN" dirty="0">
                  <a:latin typeface="思源黑体 CN Bold" panose="020B0800000000000000" pitchFamily="34" charset="-122"/>
                  <a:ea typeface="思源黑体 CN Bold" panose="020B0800000000000000" pitchFamily="34" charset="-122"/>
                </a:rPr>
                <a:t>4</a:t>
              </a:r>
              <a:endParaRPr lang="zh-CN" altLang="en-US" dirty="0">
                <a:latin typeface="思源黑体 CN Bold" panose="020B0800000000000000" pitchFamily="34" charset="-122"/>
                <a:ea typeface="思源黑体 CN Bold" panose="020B0800000000000000" pitchFamily="34" charset="-122"/>
              </a:endParaRPr>
            </a:p>
          </p:txBody>
        </p:sp>
      </p:grpSp>
      <p:sp>
        <p:nvSpPr>
          <p:cNvPr id="79" name="文本框 78">
            <a:extLst>
              <a:ext uri="{FF2B5EF4-FFF2-40B4-BE49-F238E27FC236}">
                <a16:creationId xmlns:a16="http://schemas.microsoft.com/office/drawing/2014/main" id="{7328C381-D219-D402-45B4-A9BB103F9361}"/>
              </a:ext>
            </a:extLst>
          </p:cNvPr>
          <p:cNvSpPr txBox="1"/>
          <p:nvPr/>
        </p:nvSpPr>
        <p:spPr>
          <a:xfrm>
            <a:off x="705716" y="2114088"/>
            <a:ext cx="3791963" cy="1396109"/>
          </a:xfrm>
          <a:prstGeom prst="rect">
            <a:avLst/>
          </a:prstGeom>
          <a:noFill/>
        </p:spPr>
        <p:txBody>
          <a:bodyPr wrap="square" rtlCol="0">
            <a:noAutofit/>
          </a:bodyPr>
          <a:lstStyle>
            <a:defPPr>
              <a:defRPr lang="zh-CN"/>
            </a:defPPr>
            <a:lvl1pPr>
              <a:lnSpc>
                <a:spcPct val="150000"/>
              </a:lnSpc>
              <a:defRPr sz="1400">
                <a:solidFill>
                  <a:schemeClr val="tx1">
                    <a:lumMod val="75000"/>
                    <a:lumOff val="25000"/>
                  </a:schemeClr>
                </a:solidFill>
                <a:latin typeface="思源黑体 CN Light" panose="020B0300000000000000" pitchFamily="34" charset="-122"/>
                <a:ea typeface="思源黑体 CN Light" panose="020B0300000000000000" pitchFamily="34" charset="-122"/>
              </a:defRPr>
            </a:lvl1pPr>
          </a:lstStyle>
          <a:p>
            <a:pPr algn="just"/>
            <a:r>
              <a:rPr lang="zh-CN" altLang="en-US" dirty="0"/>
              <a:t>理论研究是指对社会现象、社会生活的内在联系及其规律的研究。一般包括三个方面：社会学研究的指导理论；社会学本身的理论研究；对种种社会现象研究的具体理论。</a:t>
            </a:r>
          </a:p>
        </p:txBody>
      </p:sp>
      <p:sp>
        <p:nvSpPr>
          <p:cNvPr id="80" name="文本框 79">
            <a:extLst>
              <a:ext uri="{FF2B5EF4-FFF2-40B4-BE49-F238E27FC236}">
                <a16:creationId xmlns:a16="http://schemas.microsoft.com/office/drawing/2014/main" id="{66199F86-CA58-2ADA-0E9E-740768A85C27}"/>
              </a:ext>
            </a:extLst>
          </p:cNvPr>
          <p:cNvSpPr txBox="1"/>
          <p:nvPr/>
        </p:nvSpPr>
        <p:spPr>
          <a:xfrm>
            <a:off x="7721082" y="1720105"/>
            <a:ext cx="2478167" cy="461665"/>
          </a:xfrm>
          <a:prstGeom prst="rect">
            <a:avLst/>
          </a:prstGeom>
          <a:noFill/>
        </p:spPr>
        <p:txBody>
          <a:bodyPr wrap="square" rtlCol="0">
            <a:noAutofit/>
          </a:bodyPr>
          <a:lstStyle>
            <a:defPPr>
              <a:defRPr lang="zh-CN"/>
            </a:defPPr>
            <a:lvl1pPr>
              <a:defRPr sz="2400">
                <a:solidFill>
                  <a:srgbClr val="6BAA0B"/>
                </a:solidFill>
                <a:latin typeface="思源黑体 CN Bold" panose="020B0800000000000000" pitchFamily="34" charset="-122"/>
                <a:ea typeface="思源黑体 CN Bold" panose="020B0800000000000000" pitchFamily="34" charset="-122"/>
              </a:defRPr>
            </a:lvl1pPr>
          </a:lstStyle>
          <a:p>
            <a:pPr algn="just"/>
            <a:r>
              <a:rPr lang="en-US" altLang="zh-CN" dirty="0">
                <a:solidFill>
                  <a:schemeClr val="accent6"/>
                </a:solidFill>
              </a:rPr>
              <a:t>02 </a:t>
            </a:r>
            <a:r>
              <a:rPr lang="zh-CN" altLang="en-US" dirty="0">
                <a:solidFill>
                  <a:schemeClr val="accent6"/>
                </a:solidFill>
              </a:rPr>
              <a:t>理论研究二</a:t>
            </a:r>
            <a:endParaRPr lang="en-US" altLang="zh-CN" dirty="0">
              <a:solidFill>
                <a:schemeClr val="accent6"/>
              </a:solidFill>
            </a:endParaRPr>
          </a:p>
        </p:txBody>
      </p:sp>
      <p:sp>
        <p:nvSpPr>
          <p:cNvPr id="81" name="文本框 80">
            <a:extLst>
              <a:ext uri="{FF2B5EF4-FFF2-40B4-BE49-F238E27FC236}">
                <a16:creationId xmlns:a16="http://schemas.microsoft.com/office/drawing/2014/main" id="{7067C4E1-8D1E-7CB0-1F01-69CB4C609462}"/>
              </a:ext>
            </a:extLst>
          </p:cNvPr>
          <p:cNvSpPr txBox="1"/>
          <p:nvPr/>
        </p:nvSpPr>
        <p:spPr>
          <a:xfrm>
            <a:off x="7721083" y="2114088"/>
            <a:ext cx="3791963" cy="1396109"/>
          </a:xfrm>
          <a:prstGeom prst="rect">
            <a:avLst/>
          </a:prstGeom>
          <a:noFill/>
        </p:spPr>
        <p:txBody>
          <a:bodyPr wrap="square" rtlCol="0">
            <a:noAutofit/>
          </a:bodyPr>
          <a:lstStyle>
            <a:defPPr>
              <a:defRPr lang="zh-CN"/>
            </a:defPPr>
            <a:lvl1pPr>
              <a:lnSpc>
                <a:spcPct val="150000"/>
              </a:lnSpc>
              <a:defRPr sz="1400">
                <a:solidFill>
                  <a:schemeClr val="tx1">
                    <a:lumMod val="75000"/>
                    <a:lumOff val="25000"/>
                  </a:schemeClr>
                </a:solidFill>
                <a:latin typeface="思源黑体 CN Light" panose="020B0300000000000000" pitchFamily="34" charset="-122"/>
                <a:ea typeface="思源黑体 CN Light" panose="020B0300000000000000" pitchFamily="34" charset="-122"/>
              </a:defRPr>
            </a:lvl1pPr>
          </a:lstStyle>
          <a:p>
            <a:pPr algn="just"/>
            <a:r>
              <a:rPr lang="zh-CN" altLang="en-US" dirty="0"/>
              <a:t>在某一活动领域中联系实际推演出来的概念或原理，或经过对事物的长期观察与总结，对某一事物过程中的关键因素的提取而形成的一套简化的描述事物演变过程的模型。</a:t>
            </a:r>
          </a:p>
        </p:txBody>
      </p:sp>
      <p:sp>
        <p:nvSpPr>
          <p:cNvPr id="82" name="文本框 81">
            <a:extLst>
              <a:ext uri="{FF2B5EF4-FFF2-40B4-BE49-F238E27FC236}">
                <a16:creationId xmlns:a16="http://schemas.microsoft.com/office/drawing/2014/main" id="{A46211DD-E865-3F36-8B03-24A554ED2516}"/>
              </a:ext>
            </a:extLst>
          </p:cNvPr>
          <p:cNvSpPr txBox="1"/>
          <p:nvPr/>
        </p:nvSpPr>
        <p:spPr>
          <a:xfrm>
            <a:off x="705715" y="3703370"/>
            <a:ext cx="2478167" cy="461665"/>
          </a:xfrm>
          <a:prstGeom prst="rect">
            <a:avLst/>
          </a:prstGeom>
          <a:noFill/>
        </p:spPr>
        <p:txBody>
          <a:bodyPr wrap="square" rtlCol="0">
            <a:noAutofit/>
          </a:bodyPr>
          <a:lstStyle>
            <a:defPPr>
              <a:defRPr lang="zh-CN"/>
            </a:defPPr>
            <a:lvl1pPr>
              <a:defRPr sz="2400">
                <a:solidFill>
                  <a:srgbClr val="6BAA0B"/>
                </a:solidFill>
                <a:latin typeface="思源黑体 CN Bold" panose="020B0800000000000000" pitchFamily="34" charset="-122"/>
                <a:ea typeface="思源黑体 CN Bold" panose="020B0800000000000000" pitchFamily="34" charset="-122"/>
              </a:defRPr>
            </a:lvl1pPr>
          </a:lstStyle>
          <a:p>
            <a:pPr algn="just"/>
            <a:r>
              <a:rPr lang="en-US" altLang="zh-CN" dirty="0">
                <a:solidFill>
                  <a:schemeClr val="accent6"/>
                </a:solidFill>
              </a:rPr>
              <a:t>03 </a:t>
            </a:r>
            <a:r>
              <a:rPr lang="zh-CN" altLang="en-US" dirty="0">
                <a:solidFill>
                  <a:schemeClr val="accent6"/>
                </a:solidFill>
              </a:rPr>
              <a:t>理论研究三</a:t>
            </a:r>
            <a:endParaRPr lang="en-US" altLang="zh-CN" dirty="0">
              <a:solidFill>
                <a:schemeClr val="accent6"/>
              </a:solidFill>
            </a:endParaRPr>
          </a:p>
        </p:txBody>
      </p:sp>
      <p:sp>
        <p:nvSpPr>
          <p:cNvPr id="83" name="文本框 82">
            <a:extLst>
              <a:ext uri="{FF2B5EF4-FFF2-40B4-BE49-F238E27FC236}">
                <a16:creationId xmlns:a16="http://schemas.microsoft.com/office/drawing/2014/main" id="{873C6E86-D80C-3EF8-5923-C9F74FF21EE6}"/>
              </a:ext>
            </a:extLst>
          </p:cNvPr>
          <p:cNvSpPr txBox="1"/>
          <p:nvPr/>
        </p:nvSpPr>
        <p:spPr>
          <a:xfrm>
            <a:off x="7721082" y="4088455"/>
            <a:ext cx="3791963" cy="1028295"/>
          </a:xfrm>
          <a:prstGeom prst="rect">
            <a:avLst/>
          </a:prstGeom>
          <a:noFill/>
        </p:spPr>
        <p:txBody>
          <a:bodyPr wrap="square" rtlCol="0">
            <a:noAutofit/>
          </a:bodyPr>
          <a:lstStyle>
            <a:defPPr>
              <a:defRPr lang="zh-CN"/>
            </a:defPPr>
            <a:lvl1pPr>
              <a:lnSpc>
                <a:spcPct val="150000"/>
              </a:lnSpc>
              <a:defRPr sz="1400">
                <a:solidFill>
                  <a:schemeClr val="tx1">
                    <a:lumMod val="75000"/>
                    <a:lumOff val="25000"/>
                  </a:schemeClr>
                </a:solidFill>
                <a:latin typeface="思源黑体 CN Light" panose="020B0300000000000000" pitchFamily="34" charset="-122"/>
                <a:ea typeface="思源黑体 CN Light" panose="020B0300000000000000" pitchFamily="34" charset="-122"/>
              </a:defRPr>
            </a:lvl1pPr>
          </a:lstStyle>
          <a:p>
            <a:pPr algn="just"/>
            <a:r>
              <a:rPr lang="zh-CN" altLang="en-US" dirty="0"/>
              <a:t>从对事实的推测、演绎、抽象或综合而得出的对某一个或某几个现象的性质、作用、原因或起源的评价、看法、提法或程式。</a:t>
            </a:r>
          </a:p>
        </p:txBody>
      </p:sp>
      <p:sp>
        <p:nvSpPr>
          <p:cNvPr id="84" name="文本框 83">
            <a:extLst>
              <a:ext uri="{FF2B5EF4-FFF2-40B4-BE49-F238E27FC236}">
                <a16:creationId xmlns:a16="http://schemas.microsoft.com/office/drawing/2014/main" id="{8DB6EE29-54A9-DEE9-2305-27D0A0641E5A}"/>
              </a:ext>
            </a:extLst>
          </p:cNvPr>
          <p:cNvSpPr txBox="1"/>
          <p:nvPr/>
        </p:nvSpPr>
        <p:spPr>
          <a:xfrm>
            <a:off x="7721082" y="3703370"/>
            <a:ext cx="2478167" cy="461665"/>
          </a:xfrm>
          <a:prstGeom prst="rect">
            <a:avLst/>
          </a:prstGeom>
          <a:noFill/>
        </p:spPr>
        <p:txBody>
          <a:bodyPr wrap="square" rtlCol="0">
            <a:noAutofit/>
          </a:bodyPr>
          <a:lstStyle>
            <a:defPPr>
              <a:defRPr lang="zh-CN"/>
            </a:defPPr>
            <a:lvl1pPr>
              <a:defRPr sz="2400">
                <a:solidFill>
                  <a:srgbClr val="6BAA0B"/>
                </a:solidFill>
                <a:latin typeface="思源黑体 CN Bold" panose="020B0800000000000000" pitchFamily="34" charset="-122"/>
                <a:ea typeface="思源黑体 CN Bold" panose="020B0800000000000000" pitchFamily="34" charset="-122"/>
              </a:defRPr>
            </a:lvl1pPr>
          </a:lstStyle>
          <a:p>
            <a:pPr algn="just"/>
            <a:r>
              <a:rPr lang="en-US" altLang="zh-CN" dirty="0">
                <a:solidFill>
                  <a:schemeClr val="accent6"/>
                </a:solidFill>
              </a:rPr>
              <a:t>04 </a:t>
            </a:r>
            <a:r>
              <a:rPr lang="zh-CN" altLang="en-US" dirty="0">
                <a:solidFill>
                  <a:schemeClr val="accent6"/>
                </a:solidFill>
              </a:rPr>
              <a:t>理论研究四</a:t>
            </a:r>
            <a:endParaRPr lang="en-US" altLang="zh-CN" dirty="0">
              <a:solidFill>
                <a:schemeClr val="accent6"/>
              </a:solidFill>
            </a:endParaRPr>
          </a:p>
        </p:txBody>
      </p:sp>
      <p:sp>
        <p:nvSpPr>
          <p:cNvPr id="85" name="文本框 84">
            <a:extLst>
              <a:ext uri="{FF2B5EF4-FFF2-40B4-BE49-F238E27FC236}">
                <a16:creationId xmlns:a16="http://schemas.microsoft.com/office/drawing/2014/main" id="{4785AD5F-CF26-1886-E50C-2398B0088C39}"/>
              </a:ext>
            </a:extLst>
          </p:cNvPr>
          <p:cNvSpPr txBox="1"/>
          <p:nvPr/>
        </p:nvSpPr>
        <p:spPr>
          <a:xfrm>
            <a:off x="705716" y="4088455"/>
            <a:ext cx="3791963" cy="1392350"/>
          </a:xfrm>
          <a:prstGeom prst="rect">
            <a:avLst/>
          </a:prstGeom>
          <a:noFill/>
        </p:spPr>
        <p:txBody>
          <a:bodyPr wrap="square" rtlCol="0">
            <a:noAutofit/>
          </a:bodyPr>
          <a:lstStyle>
            <a:defPPr>
              <a:defRPr lang="zh-CN"/>
            </a:defPPr>
            <a:lvl1pPr>
              <a:lnSpc>
                <a:spcPct val="150000"/>
              </a:lnSpc>
              <a:defRPr sz="1400">
                <a:solidFill>
                  <a:schemeClr val="tx1">
                    <a:lumMod val="75000"/>
                    <a:lumOff val="25000"/>
                  </a:schemeClr>
                </a:solidFill>
                <a:latin typeface="思源黑体 CN Light" panose="020B0300000000000000" pitchFamily="34" charset="-122"/>
                <a:ea typeface="思源黑体 CN Light" panose="020B0300000000000000" pitchFamily="34" charset="-122"/>
              </a:defRPr>
            </a:lvl1pPr>
          </a:lstStyle>
          <a:p>
            <a:pPr algn="just"/>
            <a:r>
              <a:rPr lang="zh-CN" altLang="en-US" dirty="0"/>
              <a:t>要称得上是一种理论，它必须不是一个显而易见的解释，它还应该包含一定的错综性，它涉及一种系统的错综关系，而且要证实或推翻它都不是件容易的事。</a:t>
            </a:r>
          </a:p>
        </p:txBody>
      </p:sp>
      <p:pic>
        <p:nvPicPr>
          <p:cNvPr id="92" name="图片 91" descr="黑暗中蓝色的花&#10;&#10;描述已自动生成">
            <a:extLst>
              <a:ext uri="{FF2B5EF4-FFF2-40B4-BE49-F238E27FC236}">
                <a16:creationId xmlns:a16="http://schemas.microsoft.com/office/drawing/2014/main" id="{7F494889-54E0-581F-ABC1-AF7FC496BE1F}"/>
              </a:ext>
            </a:extLst>
          </p:cNvPr>
          <p:cNvPicPr>
            <a:picLocks noChangeAspect="1"/>
          </p:cNvPicPr>
          <p:nvPr/>
        </p:nvPicPr>
        <p:blipFill>
          <a:blip r:embed="rId4">
            <a:alphaModFix/>
            <a:extLst>
              <a:ext uri="{28A0092B-C50C-407E-A947-70E740481C1C}">
                <a14:useLocalDpi xmlns:a14="http://schemas.microsoft.com/office/drawing/2010/main" val="0"/>
              </a:ext>
            </a:extLst>
          </a:blip>
          <a:srcRect l="16120" t="47732" r="78367" b="30193"/>
          <a:stretch>
            <a:fillRect/>
          </a:stretch>
        </p:blipFill>
        <p:spPr>
          <a:xfrm rot="7021482">
            <a:off x="5659715" y="2649263"/>
            <a:ext cx="131737" cy="263107"/>
          </a:xfrm>
          <a:custGeom>
            <a:avLst/>
            <a:gdLst>
              <a:gd name="connsiteX0" fmla="*/ 383011 w 552465"/>
              <a:gd name="connsiteY0" fmla="*/ 0 h 1103391"/>
              <a:gd name="connsiteX1" fmla="*/ 552465 w 552465"/>
              <a:gd name="connsiteY1" fmla="*/ 216002 h 1103391"/>
              <a:gd name="connsiteX2" fmla="*/ 440465 w 552465"/>
              <a:gd name="connsiteY2" fmla="*/ 735848 h 1103391"/>
              <a:gd name="connsiteX3" fmla="*/ 128225 w 552465"/>
              <a:gd name="connsiteY3" fmla="*/ 1099396 h 1103391"/>
              <a:gd name="connsiteX4" fmla="*/ 86571 w 552465"/>
              <a:gd name="connsiteY4" fmla="*/ 885647 h 1103391"/>
              <a:gd name="connsiteX5" fmla="*/ 16784 w 552465"/>
              <a:gd name="connsiteY5" fmla="*/ 350390 h 1103391"/>
              <a:gd name="connsiteX6" fmla="*/ 383011 w 552465"/>
              <a:gd name="connsiteY6" fmla="*/ 0 h 110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65" h="1103391">
                <a:moveTo>
                  <a:pt x="383011" y="0"/>
                </a:moveTo>
                <a:cubicBezTo>
                  <a:pt x="502202" y="45034"/>
                  <a:pt x="526236" y="136890"/>
                  <a:pt x="552465" y="216002"/>
                </a:cubicBezTo>
                <a:cubicBezTo>
                  <a:pt x="543025" y="393732"/>
                  <a:pt x="508269" y="573863"/>
                  <a:pt x="440465" y="735848"/>
                </a:cubicBezTo>
                <a:cubicBezTo>
                  <a:pt x="359876" y="871860"/>
                  <a:pt x="258643" y="986758"/>
                  <a:pt x="128225" y="1099396"/>
                </a:cubicBezTo>
                <a:cubicBezTo>
                  <a:pt x="98952" y="1126547"/>
                  <a:pt x="103872" y="1010930"/>
                  <a:pt x="86571" y="885647"/>
                </a:cubicBezTo>
                <a:cubicBezTo>
                  <a:pt x="56249" y="759010"/>
                  <a:pt x="-37992" y="498762"/>
                  <a:pt x="16784" y="350390"/>
                </a:cubicBezTo>
                <a:cubicBezTo>
                  <a:pt x="59544" y="132639"/>
                  <a:pt x="131545" y="35799"/>
                  <a:pt x="383011" y="0"/>
                </a:cubicBezTo>
                <a:close/>
              </a:path>
            </a:pathLst>
          </a:custGeom>
          <a:effectLst>
            <a:outerShdw blurRad="50800" dist="63500" dir="2700000" algn="tr" rotWithShape="0">
              <a:prstClr val="black">
                <a:alpha val="17000"/>
              </a:prstClr>
            </a:outerShdw>
          </a:effectLst>
        </p:spPr>
      </p:pic>
      <p:pic>
        <p:nvPicPr>
          <p:cNvPr id="93" name="图片 92" descr="黑暗中蓝色的花&#10;&#10;描述已自动生成">
            <a:extLst>
              <a:ext uri="{FF2B5EF4-FFF2-40B4-BE49-F238E27FC236}">
                <a16:creationId xmlns:a16="http://schemas.microsoft.com/office/drawing/2014/main" id="{48AD6687-221D-11F4-D8A8-50A890F92418}"/>
              </a:ext>
            </a:extLst>
          </p:cNvPr>
          <p:cNvPicPr>
            <a:picLocks noChangeAspect="1"/>
          </p:cNvPicPr>
          <p:nvPr/>
        </p:nvPicPr>
        <p:blipFill>
          <a:blip r:embed="rId4">
            <a:alphaModFix/>
            <a:extLst>
              <a:ext uri="{28A0092B-C50C-407E-A947-70E740481C1C}">
                <a14:useLocalDpi xmlns:a14="http://schemas.microsoft.com/office/drawing/2010/main" val="0"/>
              </a:ext>
            </a:extLst>
          </a:blip>
          <a:srcRect l="16120" t="47732" r="78367" b="30193"/>
          <a:stretch>
            <a:fillRect/>
          </a:stretch>
        </p:blipFill>
        <p:spPr>
          <a:xfrm rot="6204798">
            <a:off x="8723863" y="5588204"/>
            <a:ext cx="278076" cy="555377"/>
          </a:xfrm>
          <a:custGeom>
            <a:avLst/>
            <a:gdLst>
              <a:gd name="connsiteX0" fmla="*/ 383011 w 552465"/>
              <a:gd name="connsiteY0" fmla="*/ 0 h 1103391"/>
              <a:gd name="connsiteX1" fmla="*/ 552465 w 552465"/>
              <a:gd name="connsiteY1" fmla="*/ 216002 h 1103391"/>
              <a:gd name="connsiteX2" fmla="*/ 440465 w 552465"/>
              <a:gd name="connsiteY2" fmla="*/ 735848 h 1103391"/>
              <a:gd name="connsiteX3" fmla="*/ 128225 w 552465"/>
              <a:gd name="connsiteY3" fmla="*/ 1099396 h 1103391"/>
              <a:gd name="connsiteX4" fmla="*/ 86571 w 552465"/>
              <a:gd name="connsiteY4" fmla="*/ 885647 h 1103391"/>
              <a:gd name="connsiteX5" fmla="*/ 16784 w 552465"/>
              <a:gd name="connsiteY5" fmla="*/ 350390 h 1103391"/>
              <a:gd name="connsiteX6" fmla="*/ 383011 w 552465"/>
              <a:gd name="connsiteY6" fmla="*/ 0 h 110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65" h="1103391">
                <a:moveTo>
                  <a:pt x="383011" y="0"/>
                </a:moveTo>
                <a:cubicBezTo>
                  <a:pt x="502202" y="45034"/>
                  <a:pt x="526236" y="136890"/>
                  <a:pt x="552465" y="216002"/>
                </a:cubicBezTo>
                <a:cubicBezTo>
                  <a:pt x="543025" y="393732"/>
                  <a:pt x="508269" y="573863"/>
                  <a:pt x="440465" y="735848"/>
                </a:cubicBezTo>
                <a:cubicBezTo>
                  <a:pt x="359876" y="871860"/>
                  <a:pt x="258643" y="986758"/>
                  <a:pt x="128225" y="1099396"/>
                </a:cubicBezTo>
                <a:cubicBezTo>
                  <a:pt x="98952" y="1126547"/>
                  <a:pt x="103872" y="1010930"/>
                  <a:pt x="86571" y="885647"/>
                </a:cubicBezTo>
                <a:cubicBezTo>
                  <a:pt x="56249" y="759010"/>
                  <a:pt x="-37992" y="498762"/>
                  <a:pt x="16784" y="350390"/>
                </a:cubicBezTo>
                <a:cubicBezTo>
                  <a:pt x="59544" y="132639"/>
                  <a:pt x="131545" y="35799"/>
                  <a:pt x="383011" y="0"/>
                </a:cubicBezTo>
                <a:close/>
              </a:path>
            </a:pathLst>
          </a:custGeom>
          <a:effectLst>
            <a:outerShdw blurRad="50800" dist="63500" dir="2700000" algn="tr" rotWithShape="0">
              <a:prstClr val="black">
                <a:alpha val="17000"/>
              </a:prstClr>
            </a:outerShdw>
          </a:effectLst>
        </p:spPr>
      </p:pic>
      <p:pic>
        <p:nvPicPr>
          <p:cNvPr id="41" name="图形 40">
            <a:extLst>
              <a:ext uri="{FF2B5EF4-FFF2-40B4-BE49-F238E27FC236}">
                <a16:creationId xmlns:a16="http://schemas.microsoft.com/office/drawing/2014/main" id="{A8F3ABAE-52A9-D631-CE95-9D0C62E88377}"/>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44508" b="-10551"/>
          <a:stretch/>
        </p:blipFill>
        <p:spPr>
          <a:xfrm>
            <a:off x="11062499" y="442002"/>
            <a:ext cx="505614" cy="76990"/>
          </a:xfrm>
          <a:prstGeom prst="rect">
            <a:avLst/>
          </a:prstGeom>
        </p:spPr>
      </p:pic>
      <p:pic>
        <p:nvPicPr>
          <p:cNvPr id="38" name="图片 37" descr="黑暗中蓝色的花&#10;&#10;描述已自动生成">
            <a:extLst>
              <a:ext uri="{FF2B5EF4-FFF2-40B4-BE49-F238E27FC236}">
                <a16:creationId xmlns:a16="http://schemas.microsoft.com/office/drawing/2014/main" id="{C7F79935-7E96-9AC9-2EF0-4904AE93F6B9}"/>
              </a:ext>
            </a:extLst>
          </p:cNvPr>
          <p:cNvPicPr>
            <a:picLocks noChangeAspect="1"/>
          </p:cNvPicPr>
          <p:nvPr/>
        </p:nvPicPr>
        <p:blipFill>
          <a:blip r:embed="rId4">
            <a:extLst>
              <a:ext uri="{28A0092B-C50C-407E-A947-70E740481C1C}">
                <a14:useLocalDpi xmlns:a14="http://schemas.microsoft.com/office/drawing/2010/main" val="0"/>
              </a:ext>
            </a:extLst>
          </a:blip>
          <a:srcRect r="52350" b="21958"/>
          <a:stretch>
            <a:fillRect/>
          </a:stretch>
        </p:blipFill>
        <p:spPr>
          <a:xfrm rot="20073137">
            <a:off x="11032834" y="5844490"/>
            <a:ext cx="1424282" cy="1163710"/>
          </a:xfrm>
          <a:custGeom>
            <a:avLst/>
            <a:gdLst>
              <a:gd name="connsiteX0" fmla="*/ 1160219 w 1424282"/>
              <a:gd name="connsiteY0" fmla="*/ 0 h 1163710"/>
              <a:gd name="connsiteX1" fmla="*/ 1424282 w 1424282"/>
              <a:gd name="connsiteY1" fmla="*/ 125656 h 1163710"/>
              <a:gd name="connsiteX2" fmla="*/ 930318 w 1424282"/>
              <a:gd name="connsiteY2" fmla="*/ 1163710 h 1163710"/>
              <a:gd name="connsiteX3" fmla="*/ 0 w 1424282"/>
              <a:gd name="connsiteY3" fmla="*/ 721013 h 1163710"/>
              <a:gd name="connsiteX4" fmla="*/ 0 w 1424282"/>
              <a:gd name="connsiteY4" fmla="*/ 547347 h 1163710"/>
              <a:gd name="connsiteX5" fmla="*/ 260458 w 1424282"/>
              <a:gd name="connsiteY5" fmla="*/ 0 h 1163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282" h="1163710">
                <a:moveTo>
                  <a:pt x="1160219" y="0"/>
                </a:moveTo>
                <a:lnTo>
                  <a:pt x="1424282" y="125656"/>
                </a:lnTo>
                <a:lnTo>
                  <a:pt x="930318" y="1163710"/>
                </a:lnTo>
                <a:lnTo>
                  <a:pt x="0" y="721013"/>
                </a:lnTo>
                <a:lnTo>
                  <a:pt x="0" y="547347"/>
                </a:lnTo>
                <a:lnTo>
                  <a:pt x="260458" y="0"/>
                </a:lnTo>
                <a:close/>
              </a:path>
            </a:pathLst>
          </a:custGeom>
          <a:effectLst>
            <a:outerShdw blurRad="50800" dist="63500" dir="5280000" algn="tr" rotWithShape="0">
              <a:prstClr val="black">
                <a:alpha val="17000"/>
              </a:prstClr>
            </a:outerShdw>
          </a:effectLst>
        </p:spPr>
      </p:pic>
      <p:pic>
        <p:nvPicPr>
          <p:cNvPr id="39" name="图片 38" descr="黑暗中蓝色的花&#10;&#10;描述已自动生成">
            <a:extLst>
              <a:ext uri="{FF2B5EF4-FFF2-40B4-BE49-F238E27FC236}">
                <a16:creationId xmlns:a16="http://schemas.microsoft.com/office/drawing/2014/main" id="{D122BAD5-5CC4-32DB-29B8-4AF701EEB2FC}"/>
              </a:ext>
            </a:extLst>
          </p:cNvPr>
          <p:cNvPicPr>
            <a:picLocks noChangeAspect="1"/>
          </p:cNvPicPr>
          <p:nvPr/>
        </p:nvPicPr>
        <p:blipFill>
          <a:blip r:embed="rId4">
            <a:extLst>
              <a:ext uri="{28A0092B-C50C-407E-A947-70E740481C1C}">
                <a14:useLocalDpi xmlns:a14="http://schemas.microsoft.com/office/drawing/2010/main" val="0"/>
              </a:ext>
            </a:extLst>
          </a:blip>
          <a:srcRect l="51683" t="56015" r="13212"/>
          <a:stretch>
            <a:fillRect/>
          </a:stretch>
        </p:blipFill>
        <p:spPr>
          <a:xfrm rot="13054335">
            <a:off x="-368550" y="6012278"/>
            <a:ext cx="1744877" cy="1090669"/>
          </a:xfrm>
          <a:custGeom>
            <a:avLst/>
            <a:gdLst>
              <a:gd name="connsiteX0" fmla="*/ 1744877 w 1744877"/>
              <a:gd name="connsiteY0" fmla="*/ 852984 h 1090669"/>
              <a:gd name="connsiteX1" fmla="*/ 1435927 w 1744877"/>
              <a:gd name="connsiteY1" fmla="*/ 1090669 h 1090669"/>
              <a:gd name="connsiteX2" fmla="*/ 194746 w 1744877"/>
              <a:gd name="connsiteY2" fmla="*/ 1090669 h 1090669"/>
              <a:gd name="connsiteX3" fmla="*/ 0 w 1744877"/>
              <a:gd name="connsiteY3" fmla="*/ 837533 h 1090669"/>
              <a:gd name="connsiteX4" fmla="*/ 1088649 w 1744877"/>
              <a:gd name="connsiteY4" fmla="*/ 0 h 1090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877" h="1090669">
                <a:moveTo>
                  <a:pt x="1744877" y="852984"/>
                </a:moveTo>
                <a:lnTo>
                  <a:pt x="1435927" y="1090669"/>
                </a:lnTo>
                <a:lnTo>
                  <a:pt x="194746" y="1090669"/>
                </a:lnTo>
                <a:lnTo>
                  <a:pt x="0" y="837533"/>
                </a:lnTo>
                <a:lnTo>
                  <a:pt x="1088649" y="0"/>
                </a:lnTo>
                <a:close/>
              </a:path>
            </a:pathLst>
          </a:custGeom>
          <a:effectLst>
            <a:outerShdw blurRad="50800" dist="63500" dir="7560000" algn="tr" rotWithShape="0">
              <a:prstClr val="black">
                <a:alpha val="17000"/>
              </a:prstClr>
            </a:outerShdw>
          </a:effectLst>
        </p:spPr>
      </p:pic>
      <p:sp>
        <p:nvSpPr>
          <p:cNvPr id="43" name="矩形 42">
            <a:extLst>
              <a:ext uri="{FF2B5EF4-FFF2-40B4-BE49-F238E27FC236}">
                <a16:creationId xmlns:a16="http://schemas.microsoft.com/office/drawing/2014/main" id="{8E64203C-9D38-CD3D-3139-6E142F7F0CE8}"/>
              </a:ext>
            </a:extLst>
          </p:cNvPr>
          <p:cNvSpPr/>
          <p:nvPr/>
        </p:nvSpPr>
        <p:spPr>
          <a:xfrm>
            <a:off x="0" y="555109"/>
            <a:ext cx="695325" cy="54979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latin typeface="思源黑体 CN Medium" panose="020B0600000000000000" pitchFamily="34" charset="-122"/>
              <a:ea typeface="思源黑体 CN Medium" panose="020B0600000000000000" pitchFamily="34" charset="-122"/>
            </a:endParaRPr>
          </a:p>
        </p:txBody>
      </p:sp>
    </p:spTree>
    <p:custDataLst>
      <p:tags r:id="rId1"/>
    </p:custDataLst>
    <p:extLst>
      <p:ext uri="{BB962C8B-B14F-4D97-AF65-F5344CB8AC3E}">
        <p14:creationId xmlns:p14="http://schemas.microsoft.com/office/powerpoint/2010/main" val="34144148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descr="图片包含 烟, 户外, 蒸汽, 草&#10;&#10;描述已自动生成">
            <a:extLst>
              <a:ext uri="{FF2B5EF4-FFF2-40B4-BE49-F238E27FC236}">
                <a16:creationId xmlns:a16="http://schemas.microsoft.com/office/drawing/2014/main" id="{7A5AD977-931C-AF0D-6618-5C65FE89DBA3}"/>
              </a:ext>
            </a:extLst>
          </p:cNvPr>
          <p:cNvPicPr>
            <a:picLocks noChangeAspect="1"/>
          </p:cNvPicPr>
          <p:nvPr/>
        </p:nvPicPr>
        <p:blipFill rotWithShape="1">
          <a:blip r:embed="rId4">
            <a:extLst>
              <a:ext uri="{28A0092B-C50C-407E-A947-70E740481C1C}">
                <a14:useLocalDpi xmlns:a14="http://schemas.microsoft.com/office/drawing/2010/main" val="0"/>
              </a:ext>
            </a:extLst>
          </a:blip>
          <a:srcRect t="6150" b="18801"/>
          <a:stretch/>
        </p:blipFill>
        <p:spPr>
          <a:xfrm>
            <a:off x="-15196" y="-8386"/>
            <a:ext cx="12207196" cy="6858000"/>
          </a:xfrm>
          <a:prstGeom prst="rect">
            <a:avLst/>
          </a:prstGeom>
        </p:spPr>
      </p:pic>
      <p:pic>
        <p:nvPicPr>
          <p:cNvPr id="28" name="Picture 2">
            <a:extLst>
              <a:ext uri="{FF2B5EF4-FFF2-40B4-BE49-F238E27FC236}">
                <a16:creationId xmlns:a16="http://schemas.microsoft.com/office/drawing/2014/main" id="{ECF5868B-F3A5-19F9-48BB-9202B6638A16}"/>
              </a:ext>
            </a:extLst>
          </p:cNvPr>
          <p:cNvPicPr>
            <a:picLocks noChangeAspect="1" noChangeArrowheads="1"/>
          </p:cNvPicPr>
          <p:nvPr/>
        </p:nvPicPr>
        <p:blipFill>
          <a:blip r:embed="rId5">
            <a:alphaModFix amt="65000"/>
            <a:extLst>
              <a:ext uri="{BEBA8EAE-BF5A-486C-A8C5-ECC9F3942E4B}">
                <a14:imgProps xmlns:a14="http://schemas.microsoft.com/office/drawing/2010/main">
                  <a14:imgLayer r:embed="rId6">
                    <a14:imgEffect>
                      <a14:artisticBlur/>
                    </a14:imgEffect>
                    <a14:imgEffect>
                      <a14:sharpenSoften amount="7000"/>
                    </a14:imgEffect>
                    <a14:imgEffect>
                      <a14:brightnessContrast bright="54000"/>
                    </a14:imgEffect>
                  </a14:imgLayer>
                </a14:imgProps>
              </a:ext>
              <a:ext uri="{28A0092B-C50C-407E-A947-70E740481C1C}">
                <a14:useLocalDpi xmlns:a14="http://schemas.microsoft.com/office/drawing/2010/main" val="0"/>
              </a:ext>
            </a:extLst>
          </a:blip>
          <a:srcRect/>
          <a:stretch>
            <a:fillRect/>
          </a:stretch>
        </p:blipFill>
        <p:spPr bwMode="auto">
          <a:xfrm rot="21437370">
            <a:off x="-501645" y="965933"/>
            <a:ext cx="4890097" cy="327154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11" name="Picture 2">
            <a:extLst>
              <a:ext uri="{FF2B5EF4-FFF2-40B4-BE49-F238E27FC236}">
                <a16:creationId xmlns:a16="http://schemas.microsoft.com/office/drawing/2014/main" id="{9625391B-38F9-16EE-FE04-78FFB4EB9398}"/>
              </a:ext>
            </a:extLst>
          </p:cNvPr>
          <p:cNvPicPr>
            <a:picLocks noChangeAspect="1" noChangeArrowheads="1"/>
          </p:cNvPicPr>
          <p:nvPr/>
        </p:nvPicPr>
        <p:blipFill>
          <a:blip r:embed="rId5">
            <a:alphaModFix amt="44000"/>
            <a:extLst>
              <a:ext uri="{BEBA8EAE-BF5A-486C-A8C5-ECC9F3942E4B}">
                <a14:imgProps xmlns:a14="http://schemas.microsoft.com/office/drawing/2010/main">
                  <a14:imgLayer r:embed="rId6">
                    <a14:imgEffect>
                      <a14:artisticBlur/>
                    </a14:imgEffect>
                    <a14:imgEffect>
                      <a14:sharpenSoften amount="7000"/>
                    </a14:imgEffect>
                    <a14:imgEffect>
                      <a14:brightnessContrast bright="54000"/>
                    </a14:imgEffect>
                  </a14:imgLayer>
                </a14:imgProps>
              </a:ext>
              <a:ext uri="{28A0092B-C50C-407E-A947-70E740481C1C}">
                <a14:useLocalDpi xmlns:a14="http://schemas.microsoft.com/office/drawing/2010/main" val="0"/>
              </a:ext>
            </a:extLst>
          </a:blip>
          <a:srcRect/>
          <a:stretch>
            <a:fillRect/>
          </a:stretch>
        </p:blipFill>
        <p:spPr bwMode="auto">
          <a:xfrm rot="21437370">
            <a:off x="5360744" y="-23730"/>
            <a:ext cx="6888758" cy="4608677"/>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0" name="图片 29">
            <a:extLst>
              <a:ext uri="{FF2B5EF4-FFF2-40B4-BE49-F238E27FC236}">
                <a16:creationId xmlns:a16="http://schemas.microsoft.com/office/drawing/2014/main" id="{1CC7839F-DFA2-774D-12E5-76C9273A5665}"/>
              </a:ext>
            </a:extLst>
          </p:cNvPr>
          <p:cNvPicPr>
            <a:picLocks noChangeAspect="1" noChangeArrowheads="1"/>
          </p:cNvPicPr>
          <p:nvPr/>
        </p:nvPicPr>
        <p:blipFill>
          <a:blip r:embed="rId5">
            <a:alphaModFix amt="54000"/>
            <a:extLst>
              <a:ext uri="{BEBA8EAE-BF5A-486C-A8C5-ECC9F3942E4B}">
                <a14:imgProps xmlns:a14="http://schemas.microsoft.com/office/drawing/2010/main">
                  <a14:imgLayer r:embed="rId6">
                    <a14:imgEffect>
                      <a14:artisticBlur/>
                    </a14:imgEffect>
                    <a14:imgEffect>
                      <a14:sharpenSoften amount="7000"/>
                    </a14:imgEffect>
                    <a14:imgEffect>
                      <a14:brightnessContrast bright="54000"/>
                    </a14:imgEffect>
                  </a14:imgLayer>
                </a14:imgProps>
              </a:ext>
              <a:ext uri="{28A0092B-C50C-407E-A947-70E740481C1C}">
                <a14:useLocalDpi xmlns:a14="http://schemas.microsoft.com/office/drawing/2010/main" val="0"/>
              </a:ext>
            </a:extLst>
          </a:blip>
          <a:srcRect l="15368" t="25181" r="3938"/>
          <a:stretch>
            <a:fillRect/>
          </a:stretch>
        </p:blipFill>
        <p:spPr bwMode="auto">
          <a:xfrm rot="21437370">
            <a:off x="-79903" y="-108109"/>
            <a:ext cx="4394929" cy="2726197"/>
          </a:xfrm>
          <a:custGeom>
            <a:avLst/>
            <a:gdLst>
              <a:gd name="connsiteX0" fmla="*/ 120911 w 4394929"/>
              <a:gd name="connsiteY0" fmla="*/ 0 h 2726197"/>
              <a:gd name="connsiteX1" fmla="*/ 4394929 w 4394929"/>
              <a:gd name="connsiteY1" fmla="*/ 202342 h 2726197"/>
              <a:gd name="connsiteX2" fmla="*/ 4275443 w 4394929"/>
              <a:gd name="connsiteY2" fmla="*/ 2726197 h 2726197"/>
              <a:gd name="connsiteX3" fmla="*/ 3638249 w 4394929"/>
              <a:gd name="connsiteY3" fmla="*/ 2726197 h 2726197"/>
              <a:gd name="connsiteX4" fmla="*/ 0 w 4394929"/>
              <a:gd name="connsiteY4" fmla="*/ 2553953 h 2726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4929" h="2726197">
                <a:moveTo>
                  <a:pt x="120911" y="0"/>
                </a:moveTo>
                <a:lnTo>
                  <a:pt x="4394929" y="202342"/>
                </a:lnTo>
                <a:lnTo>
                  <a:pt x="4275443" y="2726197"/>
                </a:lnTo>
                <a:lnTo>
                  <a:pt x="3638249" y="2726197"/>
                </a:lnTo>
                <a:lnTo>
                  <a:pt x="0" y="2553953"/>
                </a:lnTo>
                <a:close/>
              </a:path>
            </a:pathLst>
          </a:custGeom>
          <a:noFill/>
          <a:effectLst/>
          <a:extLst>
            <a:ext uri="{909E8E84-426E-40DD-AFC4-6F175D3DCCD1}">
              <a14:hiddenFill xmlns:a14="http://schemas.microsoft.com/office/drawing/2010/main">
                <a:solidFill>
                  <a:srgbClr val="FFFFFF"/>
                </a:solidFill>
              </a14:hiddenFill>
            </a:ext>
          </a:extLst>
        </p:spPr>
      </p:pic>
      <p:pic>
        <p:nvPicPr>
          <p:cNvPr id="33" name="图片 32">
            <a:extLst>
              <a:ext uri="{FF2B5EF4-FFF2-40B4-BE49-F238E27FC236}">
                <a16:creationId xmlns:a16="http://schemas.microsoft.com/office/drawing/2014/main" id="{4618DB9C-917E-ADC0-1439-74A62EC0D44A}"/>
              </a:ext>
            </a:extLst>
          </p:cNvPr>
          <p:cNvPicPr>
            <a:picLocks noChangeAspect="1" noChangeArrowheads="1"/>
          </p:cNvPicPr>
          <p:nvPr/>
        </p:nvPicPr>
        <p:blipFill>
          <a:blip r:embed="rId5">
            <a:alphaModFix amt="65000"/>
            <a:extLst>
              <a:ext uri="{BEBA8EAE-BF5A-486C-A8C5-ECC9F3942E4B}">
                <a14:imgProps xmlns:a14="http://schemas.microsoft.com/office/drawing/2010/main">
                  <a14:imgLayer r:embed="rId6">
                    <a14:imgEffect>
                      <a14:artisticBlur/>
                    </a14:imgEffect>
                    <a14:imgEffect>
                      <a14:sharpenSoften amount="7000"/>
                    </a14:imgEffect>
                    <a14:imgEffect>
                      <a14:brightnessContrast bright="54000"/>
                    </a14:imgEffect>
                  </a14:imgLayer>
                </a14:imgProps>
              </a:ext>
              <a:ext uri="{28A0092B-C50C-407E-A947-70E740481C1C}">
                <a14:useLocalDpi xmlns:a14="http://schemas.microsoft.com/office/drawing/2010/main" val="0"/>
              </a:ext>
            </a:extLst>
          </a:blip>
          <a:srcRect l="2910" t="1740" r="5826" b="22317"/>
          <a:stretch>
            <a:fillRect/>
          </a:stretch>
        </p:blipFill>
        <p:spPr bwMode="auto">
          <a:xfrm rot="21437370">
            <a:off x="1820444" y="1749419"/>
            <a:ext cx="9552861" cy="5318127"/>
          </a:xfrm>
          <a:custGeom>
            <a:avLst/>
            <a:gdLst>
              <a:gd name="connsiteX0" fmla="*/ 230880 w 9552861"/>
              <a:gd name="connsiteY0" fmla="*/ 0 h 5318127"/>
              <a:gd name="connsiteX1" fmla="*/ 9552861 w 9552861"/>
              <a:gd name="connsiteY1" fmla="*/ 441326 h 5318127"/>
              <a:gd name="connsiteX2" fmla="*/ 9321981 w 9552861"/>
              <a:gd name="connsiteY2" fmla="*/ 5318127 h 5318127"/>
              <a:gd name="connsiteX3" fmla="*/ 0 w 9552861"/>
              <a:gd name="connsiteY3" fmla="*/ 4876801 h 5318127"/>
            </a:gdLst>
            <a:ahLst/>
            <a:cxnLst>
              <a:cxn ang="0">
                <a:pos x="connsiteX0" y="connsiteY0"/>
              </a:cxn>
              <a:cxn ang="0">
                <a:pos x="connsiteX1" y="connsiteY1"/>
              </a:cxn>
              <a:cxn ang="0">
                <a:pos x="connsiteX2" y="connsiteY2"/>
              </a:cxn>
              <a:cxn ang="0">
                <a:pos x="connsiteX3" y="connsiteY3"/>
              </a:cxn>
            </a:cxnLst>
            <a:rect l="l" t="t" r="r" b="b"/>
            <a:pathLst>
              <a:path w="9552861" h="5318127">
                <a:moveTo>
                  <a:pt x="230880" y="0"/>
                </a:moveTo>
                <a:lnTo>
                  <a:pt x="9552861" y="441326"/>
                </a:lnTo>
                <a:lnTo>
                  <a:pt x="9321981" y="5318127"/>
                </a:lnTo>
                <a:lnTo>
                  <a:pt x="0" y="4876801"/>
                </a:lnTo>
                <a:close/>
              </a:path>
            </a:pathLst>
          </a:custGeom>
          <a:noFill/>
          <a:effectLst/>
          <a:extLst>
            <a:ext uri="{909E8E84-426E-40DD-AFC4-6F175D3DCCD1}">
              <a14:hiddenFill xmlns:a14="http://schemas.microsoft.com/office/drawing/2010/main">
                <a:solidFill>
                  <a:srgbClr val="FFFFFF"/>
                </a:solidFill>
              </a14:hiddenFill>
            </a:ext>
          </a:extLst>
        </p:spPr>
      </p:pic>
      <p:sp>
        <p:nvSpPr>
          <p:cNvPr id="31" name="文本框 30">
            <a:extLst>
              <a:ext uri="{FF2B5EF4-FFF2-40B4-BE49-F238E27FC236}">
                <a16:creationId xmlns:a16="http://schemas.microsoft.com/office/drawing/2014/main" id="{42AC3138-A08A-4864-9915-FAEF1E8E9276}"/>
              </a:ext>
            </a:extLst>
          </p:cNvPr>
          <p:cNvSpPr txBox="1"/>
          <p:nvPr/>
        </p:nvSpPr>
        <p:spPr>
          <a:xfrm>
            <a:off x="695325" y="549275"/>
            <a:ext cx="2432076" cy="584775"/>
          </a:xfrm>
          <a:prstGeom prst="rect">
            <a:avLst/>
          </a:prstGeom>
          <a:noFill/>
        </p:spPr>
        <p:txBody>
          <a:bodyPr wrap="none" rtlCol="0">
            <a:noAutofit/>
          </a:bodyPr>
          <a:lstStyle/>
          <a:p>
            <a:pPr algn="just"/>
            <a:r>
              <a:rPr lang="en-US" altLang="zh-CN" sz="3200" spc="300" dirty="0">
                <a:latin typeface="思源黑体 CN Bold" panose="020B0800000000000000" pitchFamily="34" charset="-122"/>
                <a:ea typeface="思源黑体 CN Bold" panose="020B0800000000000000" pitchFamily="34" charset="-122"/>
              </a:rPr>
              <a:t>2.</a:t>
            </a:r>
            <a:r>
              <a:rPr lang="zh-CN" altLang="en-US" sz="3200" spc="300" dirty="0">
                <a:latin typeface="思源黑体 CN Bold" panose="020B0800000000000000" pitchFamily="34" charset="-122"/>
                <a:ea typeface="思源黑体 CN Bold" panose="020B0800000000000000" pitchFamily="34" charset="-122"/>
              </a:rPr>
              <a:t>研究思路</a:t>
            </a:r>
          </a:p>
        </p:txBody>
      </p:sp>
      <p:sp>
        <p:nvSpPr>
          <p:cNvPr id="32" name="文本框 31">
            <a:extLst>
              <a:ext uri="{FF2B5EF4-FFF2-40B4-BE49-F238E27FC236}">
                <a16:creationId xmlns:a16="http://schemas.microsoft.com/office/drawing/2014/main" id="{94ABD39F-5752-4F24-BA70-76948D81745F}"/>
              </a:ext>
            </a:extLst>
          </p:cNvPr>
          <p:cNvSpPr txBox="1"/>
          <p:nvPr/>
        </p:nvSpPr>
        <p:spPr>
          <a:xfrm>
            <a:off x="771424" y="1039380"/>
            <a:ext cx="2688557" cy="276999"/>
          </a:xfrm>
          <a:prstGeom prst="rect">
            <a:avLst/>
          </a:prstGeom>
          <a:noFill/>
        </p:spPr>
        <p:txBody>
          <a:bodyPr wrap="none" rtlCol="0">
            <a:noAutofit/>
          </a:bodyPr>
          <a:lstStyle/>
          <a:p>
            <a:pPr algn="just"/>
            <a:r>
              <a:rPr lang="en-US" altLang="zh-CN" sz="1200" spc="100" dirty="0">
                <a:latin typeface="思源黑体 CN Bold" panose="020B0800000000000000" pitchFamily="34" charset="-122"/>
                <a:ea typeface="思源黑体 CN Bold" panose="020B0800000000000000" pitchFamily="34" charset="-122"/>
              </a:rPr>
              <a:t>THE THINKING OF RESEARCH</a:t>
            </a:r>
          </a:p>
        </p:txBody>
      </p:sp>
      <p:sp>
        <p:nvSpPr>
          <p:cNvPr id="53" name="文本框 52">
            <a:extLst>
              <a:ext uri="{FF2B5EF4-FFF2-40B4-BE49-F238E27FC236}">
                <a16:creationId xmlns:a16="http://schemas.microsoft.com/office/drawing/2014/main" id="{19D90237-D4D9-9F14-E1FE-F5640BC31E56}"/>
              </a:ext>
            </a:extLst>
          </p:cNvPr>
          <p:cNvSpPr txBox="1"/>
          <p:nvPr/>
        </p:nvSpPr>
        <p:spPr>
          <a:xfrm>
            <a:off x="1353990" y="1967351"/>
            <a:ext cx="2478167" cy="400110"/>
          </a:xfrm>
          <a:prstGeom prst="rect">
            <a:avLst/>
          </a:prstGeom>
          <a:noFill/>
        </p:spPr>
        <p:txBody>
          <a:bodyPr wrap="square" rtlCol="0">
            <a:noAutofit/>
          </a:bodyPr>
          <a:lstStyle>
            <a:defPPr>
              <a:defRPr lang="zh-CN"/>
            </a:defPPr>
            <a:lvl1pPr>
              <a:defRPr sz="2400">
                <a:solidFill>
                  <a:srgbClr val="6BAA0B"/>
                </a:solidFill>
                <a:latin typeface="思源黑体 CN Bold" panose="020B0800000000000000" pitchFamily="34" charset="-122"/>
                <a:ea typeface="思源黑体 CN Bold" panose="020B0800000000000000" pitchFamily="34" charset="-122"/>
              </a:defRPr>
            </a:lvl1pPr>
          </a:lstStyle>
          <a:p>
            <a:pPr algn="just"/>
            <a:r>
              <a:rPr lang="en-US" altLang="zh-CN" dirty="0">
                <a:solidFill>
                  <a:schemeClr val="accent6">
                    <a:lumMod val="75000"/>
                  </a:schemeClr>
                </a:solidFill>
              </a:rPr>
              <a:t>01 </a:t>
            </a:r>
            <a:r>
              <a:rPr lang="zh-CN" altLang="en-US" dirty="0">
                <a:solidFill>
                  <a:schemeClr val="accent6">
                    <a:lumMod val="75000"/>
                  </a:schemeClr>
                </a:solidFill>
              </a:rPr>
              <a:t>研究思路一</a:t>
            </a:r>
            <a:endParaRPr lang="en-US" altLang="zh-CN" dirty="0">
              <a:solidFill>
                <a:schemeClr val="accent6">
                  <a:lumMod val="75000"/>
                </a:schemeClr>
              </a:solidFill>
            </a:endParaRPr>
          </a:p>
        </p:txBody>
      </p:sp>
      <p:sp>
        <p:nvSpPr>
          <p:cNvPr id="56" name="文本框 55">
            <a:extLst>
              <a:ext uri="{FF2B5EF4-FFF2-40B4-BE49-F238E27FC236}">
                <a16:creationId xmlns:a16="http://schemas.microsoft.com/office/drawing/2014/main" id="{2C53CF15-C60F-7A24-3CA2-EFA99E30B967}"/>
              </a:ext>
            </a:extLst>
          </p:cNvPr>
          <p:cNvSpPr txBox="1"/>
          <p:nvPr/>
        </p:nvSpPr>
        <p:spPr>
          <a:xfrm>
            <a:off x="5198726" y="4351271"/>
            <a:ext cx="2478167" cy="400110"/>
          </a:xfrm>
          <a:prstGeom prst="rect">
            <a:avLst/>
          </a:prstGeom>
          <a:noFill/>
        </p:spPr>
        <p:txBody>
          <a:bodyPr wrap="square" rtlCol="0">
            <a:noAutofit/>
          </a:bodyPr>
          <a:lstStyle>
            <a:defPPr>
              <a:defRPr lang="zh-CN"/>
            </a:defPPr>
            <a:lvl1pPr>
              <a:defRPr sz="2400">
                <a:solidFill>
                  <a:srgbClr val="6BAA0B"/>
                </a:solidFill>
                <a:latin typeface="思源黑体 CN Bold" panose="020B0800000000000000" pitchFamily="34" charset="-122"/>
                <a:ea typeface="思源黑体 CN Bold" panose="020B0800000000000000" pitchFamily="34" charset="-122"/>
              </a:defRPr>
            </a:lvl1pPr>
          </a:lstStyle>
          <a:p>
            <a:pPr algn="just"/>
            <a:r>
              <a:rPr lang="en-US" altLang="zh-CN" dirty="0">
                <a:solidFill>
                  <a:schemeClr val="accent6">
                    <a:lumMod val="75000"/>
                  </a:schemeClr>
                </a:solidFill>
              </a:rPr>
              <a:t>02 </a:t>
            </a:r>
            <a:r>
              <a:rPr lang="zh-CN" altLang="en-US" dirty="0">
                <a:solidFill>
                  <a:schemeClr val="accent6">
                    <a:lumMod val="75000"/>
                  </a:schemeClr>
                </a:solidFill>
              </a:rPr>
              <a:t>研究思路二</a:t>
            </a:r>
            <a:endParaRPr lang="en-US" altLang="zh-CN" dirty="0">
              <a:solidFill>
                <a:schemeClr val="accent6">
                  <a:lumMod val="75000"/>
                </a:schemeClr>
              </a:solidFill>
            </a:endParaRPr>
          </a:p>
        </p:txBody>
      </p:sp>
      <p:sp>
        <p:nvSpPr>
          <p:cNvPr id="59" name="文本框 58">
            <a:extLst>
              <a:ext uri="{FF2B5EF4-FFF2-40B4-BE49-F238E27FC236}">
                <a16:creationId xmlns:a16="http://schemas.microsoft.com/office/drawing/2014/main" id="{08B2DEB6-0929-2352-92F5-8A732398FBFD}"/>
              </a:ext>
            </a:extLst>
          </p:cNvPr>
          <p:cNvSpPr txBox="1"/>
          <p:nvPr/>
        </p:nvSpPr>
        <p:spPr>
          <a:xfrm>
            <a:off x="8096806" y="1967351"/>
            <a:ext cx="2478167" cy="400110"/>
          </a:xfrm>
          <a:prstGeom prst="rect">
            <a:avLst/>
          </a:prstGeom>
          <a:noFill/>
        </p:spPr>
        <p:txBody>
          <a:bodyPr wrap="square" rtlCol="0">
            <a:noAutofit/>
          </a:bodyPr>
          <a:lstStyle>
            <a:defPPr>
              <a:defRPr lang="zh-CN"/>
            </a:defPPr>
            <a:lvl1pPr>
              <a:defRPr sz="2400">
                <a:solidFill>
                  <a:srgbClr val="6BAA0B"/>
                </a:solidFill>
                <a:latin typeface="思源黑体 CN Bold" panose="020B0800000000000000" pitchFamily="34" charset="-122"/>
                <a:ea typeface="思源黑体 CN Bold" panose="020B0800000000000000" pitchFamily="34" charset="-122"/>
              </a:defRPr>
            </a:lvl1pPr>
          </a:lstStyle>
          <a:p>
            <a:pPr algn="just"/>
            <a:r>
              <a:rPr lang="en-US" altLang="zh-CN" dirty="0">
                <a:solidFill>
                  <a:schemeClr val="accent6">
                    <a:lumMod val="75000"/>
                  </a:schemeClr>
                </a:solidFill>
              </a:rPr>
              <a:t>03 </a:t>
            </a:r>
            <a:r>
              <a:rPr lang="zh-CN" altLang="en-US" dirty="0">
                <a:solidFill>
                  <a:schemeClr val="accent6">
                    <a:lumMod val="75000"/>
                  </a:schemeClr>
                </a:solidFill>
              </a:rPr>
              <a:t>研究思路三</a:t>
            </a:r>
            <a:endParaRPr lang="en-US" altLang="zh-CN" dirty="0">
              <a:solidFill>
                <a:schemeClr val="accent6">
                  <a:lumMod val="75000"/>
                </a:schemeClr>
              </a:solidFill>
            </a:endParaRPr>
          </a:p>
        </p:txBody>
      </p:sp>
      <p:sp>
        <p:nvSpPr>
          <p:cNvPr id="99" name="road-direction_20378">
            <a:extLst>
              <a:ext uri="{FF2B5EF4-FFF2-40B4-BE49-F238E27FC236}">
                <a16:creationId xmlns:a16="http://schemas.microsoft.com/office/drawing/2014/main" id="{D2D5BAC1-3743-683C-11BA-6107A7B8408C}"/>
              </a:ext>
            </a:extLst>
          </p:cNvPr>
          <p:cNvSpPr/>
          <p:nvPr/>
        </p:nvSpPr>
        <p:spPr>
          <a:xfrm>
            <a:off x="5788352" y="3420614"/>
            <a:ext cx="393472" cy="842613"/>
          </a:xfrm>
          <a:custGeom>
            <a:avLst/>
            <a:gdLst>
              <a:gd name="T0" fmla="*/ 1800 w 3183"/>
              <a:gd name="T1" fmla="*/ 2975 h 6827"/>
              <a:gd name="T2" fmla="*/ 3183 w 3183"/>
              <a:gd name="T3" fmla="*/ 1592 h 6827"/>
              <a:gd name="T4" fmla="*/ 1591 w 3183"/>
              <a:gd name="T5" fmla="*/ 0 h 6827"/>
              <a:gd name="T6" fmla="*/ 0 w 3183"/>
              <a:gd name="T7" fmla="*/ 1592 h 6827"/>
              <a:gd name="T8" fmla="*/ 1383 w 3183"/>
              <a:gd name="T9" fmla="*/ 2975 h 6827"/>
              <a:gd name="T10" fmla="*/ 1383 w 3183"/>
              <a:gd name="T11" fmla="*/ 6410 h 6827"/>
              <a:gd name="T12" fmla="*/ 862 w 3183"/>
              <a:gd name="T13" fmla="*/ 6410 h 6827"/>
              <a:gd name="T14" fmla="*/ 862 w 3183"/>
              <a:gd name="T15" fmla="*/ 6827 h 6827"/>
              <a:gd name="T16" fmla="*/ 2321 w 3183"/>
              <a:gd name="T17" fmla="*/ 6827 h 6827"/>
              <a:gd name="T18" fmla="*/ 2321 w 3183"/>
              <a:gd name="T19" fmla="*/ 6410 h 6827"/>
              <a:gd name="T20" fmla="*/ 1800 w 3183"/>
              <a:gd name="T21" fmla="*/ 6410 h 6827"/>
              <a:gd name="T22" fmla="*/ 1800 w 3183"/>
              <a:gd name="T23" fmla="*/ 2975 h 6827"/>
              <a:gd name="T24" fmla="*/ 1529 w 3183"/>
              <a:gd name="T25" fmla="*/ 1838 h 6827"/>
              <a:gd name="T26" fmla="*/ 1529 w 3183"/>
              <a:gd name="T27" fmla="*/ 2078 h 6827"/>
              <a:gd name="T28" fmla="*/ 1112 w 3183"/>
              <a:gd name="T29" fmla="*/ 2078 h 6827"/>
              <a:gd name="T30" fmla="*/ 1112 w 3183"/>
              <a:gd name="T31" fmla="*/ 1838 h 6827"/>
              <a:gd name="T32" fmla="*/ 1112 w 3183"/>
              <a:gd name="T33" fmla="*/ 1838 h 6827"/>
              <a:gd name="T34" fmla="*/ 1726 w 3183"/>
              <a:gd name="T35" fmla="*/ 1225 h 6827"/>
              <a:gd name="T36" fmla="*/ 1865 w 3183"/>
              <a:gd name="T37" fmla="*/ 1225 h 6827"/>
              <a:gd name="T38" fmla="*/ 1865 w 3183"/>
              <a:gd name="T39" fmla="*/ 1032 h 6827"/>
              <a:gd name="T40" fmla="*/ 2297 w 3183"/>
              <a:gd name="T41" fmla="*/ 1433 h 6827"/>
              <a:gd name="T42" fmla="*/ 1865 w 3183"/>
              <a:gd name="T43" fmla="*/ 1835 h 6827"/>
              <a:gd name="T44" fmla="*/ 1865 w 3183"/>
              <a:gd name="T45" fmla="*/ 1642 h 6827"/>
              <a:gd name="T46" fmla="*/ 1726 w 3183"/>
              <a:gd name="T47" fmla="*/ 1642 h 6827"/>
              <a:gd name="T48" fmla="*/ 1529 w 3183"/>
              <a:gd name="T49" fmla="*/ 1838 h 6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183" h="6827">
                <a:moveTo>
                  <a:pt x="1800" y="2975"/>
                </a:moveTo>
                <a:lnTo>
                  <a:pt x="3183" y="1592"/>
                </a:lnTo>
                <a:lnTo>
                  <a:pt x="1591" y="0"/>
                </a:lnTo>
                <a:lnTo>
                  <a:pt x="0" y="1592"/>
                </a:lnTo>
                <a:lnTo>
                  <a:pt x="1383" y="2975"/>
                </a:lnTo>
                <a:lnTo>
                  <a:pt x="1383" y="6410"/>
                </a:lnTo>
                <a:lnTo>
                  <a:pt x="862" y="6410"/>
                </a:lnTo>
                <a:lnTo>
                  <a:pt x="862" y="6827"/>
                </a:lnTo>
                <a:lnTo>
                  <a:pt x="2321" y="6827"/>
                </a:lnTo>
                <a:lnTo>
                  <a:pt x="2321" y="6410"/>
                </a:lnTo>
                <a:lnTo>
                  <a:pt x="1800" y="6410"/>
                </a:lnTo>
                <a:lnTo>
                  <a:pt x="1800" y="2975"/>
                </a:lnTo>
                <a:close/>
                <a:moveTo>
                  <a:pt x="1529" y="1838"/>
                </a:moveTo>
                <a:lnTo>
                  <a:pt x="1529" y="2078"/>
                </a:lnTo>
                <a:lnTo>
                  <a:pt x="1112" y="2078"/>
                </a:lnTo>
                <a:lnTo>
                  <a:pt x="1112" y="1838"/>
                </a:lnTo>
                <a:lnTo>
                  <a:pt x="1112" y="1838"/>
                </a:lnTo>
                <a:cubicBezTo>
                  <a:pt x="1112" y="1500"/>
                  <a:pt x="1387" y="1225"/>
                  <a:pt x="1726" y="1225"/>
                </a:cubicBezTo>
                <a:lnTo>
                  <a:pt x="1865" y="1225"/>
                </a:lnTo>
                <a:lnTo>
                  <a:pt x="1865" y="1032"/>
                </a:lnTo>
                <a:lnTo>
                  <a:pt x="2297" y="1433"/>
                </a:lnTo>
                <a:lnTo>
                  <a:pt x="1865" y="1835"/>
                </a:lnTo>
                <a:lnTo>
                  <a:pt x="1865" y="1642"/>
                </a:lnTo>
                <a:lnTo>
                  <a:pt x="1726" y="1642"/>
                </a:lnTo>
                <a:cubicBezTo>
                  <a:pt x="1617" y="1642"/>
                  <a:pt x="1529" y="1730"/>
                  <a:pt x="1529" y="1838"/>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endParaRPr lang="en-US" dirty="0">
              <a:latin typeface="思源黑体 CN Medium" panose="020B0600000000000000" pitchFamily="34" charset="-122"/>
            </a:endParaRPr>
          </a:p>
        </p:txBody>
      </p:sp>
      <p:sp>
        <p:nvSpPr>
          <p:cNvPr id="102" name="Rectangle 3">
            <a:extLst>
              <a:ext uri="{FF2B5EF4-FFF2-40B4-BE49-F238E27FC236}">
                <a16:creationId xmlns:a16="http://schemas.microsoft.com/office/drawing/2014/main" id="{6B8C2534-DA4C-CBC2-E3CA-DD75A164E0F1}"/>
              </a:ext>
            </a:extLst>
          </p:cNvPr>
          <p:cNvSpPr/>
          <p:nvPr/>
        </p:nvSpPr>
        <p:spPr>
          <a:xfrm>
            <a:off x="1080963" y="1995598"/>
            <a:ext cx="273027" cy="316263"/>
          </a:xfrm>
          <a:custGeom>
            <a:avLst/>
            <a:gdLst>
              <a:gd name="connsiteX0" fmla="*/ 339209 w 503968"/>
              <a:gd name="connsiteY0" fmla="*/ 314464 h 583774"/>
              <a:gd name="connsiteX1" fmla="*/ 285905 w 503968"/>
              <a:gd name="connsiteY1" fmla="*/ 348329 h 583774"/>
              <a:gd name="connsiteX2" fmla="*/ 306904 w 503968"/>
              <a:gd name="connsiteY2" fmla="*/ 378969 h 583774"/>
              <a:gd name="connsiteX3" fmla="*/ 308519 w 503968"/>
              <a:gd name="connsiteY3" fmla="*/ 383807 h 583774"/>
              <a:gd name="connsiteX4" fmla="*/ 321441 w 503968"/>
              <a:gd name="connsiteY4" fmla="*/ 391870 h 583774"/>
              <a:gd name="connsiteX5" fmla="*/ 326287 w 503968"/>
              <a:gd name="connsiteY5" fmla="*/ 391870 h 583774"/>
              <a:gd name="connsiteX6" fmla="*/ 347286 w 503968"/>
              <a:gd name="connsiteY6" fmla="*/ 385420 h 583774"/>
              <a:gd name="connsiteX7" fmla="*/ 363438 w 503968"/>
              <a:gd name="connsiteY7" fmla="*/ 353167 h 583774"/>
              <a:gd name="connsiteX8" fmla="*/ 361823 w 503968"/>
              <a:gd name="connsiteY8" fmla="*/ 348329 h 583774"/>
              <a:gd name="connsiteX9" fmla="*/ 360208 w 503968"/>
              <a:gd name="connsiteY9" fmla="*/ 345104 h 583774"/>
              <a:gd name="connsiteX10" fmla="*/ 251958 w 503968"/>
              <a:gd name="connsiteY10" fmla="*/ 233717 h 583774"/>
              <a:gd name="connsiteX11" fmla="*/ 290720 w 503968"/>
              <a:gd name="connsiteY11" fmla="*/ 298235 h 583774"/>
              <a:gd name="connsiteX12" fmla="*/ 242267 w 503968"/>
              <a:gd name="connsiteY12" fmla="*/ 248234 h 583774"/>
              <a:gd name="connsiteX13" fmla="*/ 251958 w 503968"/>
              <a:gd name="connsiteY13" fmla="*/ 233717 h 583774"/>
              <a:gd name="connsiteX14" fmla="*/ 140530 w 503968"/>
              <a:gd name="connsiteY14" fmla="*/ 180615 h 583774"/>
              <a:gd name="connsiteX15" fmla="*/ 82379 w 503968"/>
              <a:gd name="connsiteY15" fmla="*/ 193516 h 583774"/>
              <a:gd name="connsiteX16" fmla="*/ 88841 w 503968"/>
              <a:gd name="connsiteY16" fmla="*/ 217706 h 583774"/>
              <a:gd name="connsiteX17" fmla="*/ 145375 w 503968"/>
              <a:gd name="connsiteY17" fmla="*/ 204805 h 583774"/>
              <a:gd name="connsiteX18" fmla="*/ 234177 w 503968"/>
              <a:gd name="connsiteY18" fmla="*/ 164535 h 583774"/>
              <a:gd name="connsiteX19" fmla="*/ 280932 w 503968"/>
              <a:gd name="connsiteY19" fmla="*/ 190336 h 583774"/>
              <a:gd name="connsiteX20" fmla="*/ 308340 w 503968"/>
              <a:gd name="connsiteY20" fmla="*/ 295151 h 583774"/>
              <a:gd name="connsiteX21" fmla="*/ 245463 w 503968"/>
              <a:gd name="connsiteY21" fmla="*/ 188723 h 583774"/>
              <a:gd name="connsiteX22" fmla="*/ 240626 w 503968"/>
              <a:gd name="connsiteY22" fmla="*/ 185498 h 583774"/>
              <a:gd name="connsiteX23" fmla="*/ 234177 w 503968"/>
              <a:gd name="connsiteY23" fmla="*/ 185498 h 583774"/>
              <a:gd name="connsiteX24" fmla="*/ 230953 w 503968"/>
              <a:gd name="connsiteY24" fmla="*/ 196786 h 583774"/>
              <a:gd name="connsiteX25" fmla="*/ 234177 w 503968"/>
              <a:gd name="connsiteY25" fmla="*/ 212911 h 583774"/>
              <a:gd name="connsiteX26" fmla="*/ 237402 w 503968"/>
              <a:gd name="connsiteY26" fmla="*/ 230649 h 583774"/>
              <a:gd name="connsiteX27" fmla="*/ 235789 w 503968"/>
              <a:gd name="connsiteY27" fmla="*/ 232262 h 583774"/>
              <a:gd name="connsiteX28" fmla="*/ 219667 w 503968"/>
              <a:gd name="connsiteY28" fmla="*/ 224199 h 583774"/>
              <a:gd name="connsiteX29" fmla="*/ 218055 w 503968"/>
              <a:gd name="connsiteY29" fmla="*/ 222587 h 583774"/>
              <a:gd name="connsiteX30" fmla="*/ 209994 w 503968"/>
              <a:gd name="connsiteY30" fmla="*/ 222587 h 583774"/>
              <a:gd name="connsiteX31" fmla="*/ 206769 w 503968"/>
              <a:gd name="connsiteY31" fmla="*/ 229037 h 583774"/>
              <a:gd name="connsiteX32" fmla="*/ 208381 w 503968"/>
              <a:gd name="connsiteY32" fmla="*/ 237099 h 583774"/>
              <a:gd name="connsiteX33" fmla="*/ 282544 w 503968"/>
              <a:gd name="connsiteY33" fmla="*/ 316114 h 583774"/>
              <a:gd name="connsiteX34" fmla="*/ 280932 w 503968"/>
              <a:gd name="connsiteY34" fmla="*/ 316114 h 583774"/>
              <a:gd name="connsiteX35" fmla="*/ 189035 w 503968"/>
              <a:gd name="connsiteY35" fmla="*/ 250000 h 583774"/>
              <a:gd name="connsiteX36" fmla="*/ 180973 w 503968"/>
              <a:gd name="connsiteY36" fmla="*/ 209686 h 583774"/>
              <a:gd name="connsiteX37" fmla="*/ 205157 w 503968"/>
              <a:gd name="connsiteY37" fmla="*/ 174210 h 583774"/>
              <a:gd name="connsiteX38" fmla="*/ 234177 w 503968"/>
              <a:gd name="connsiteY38" fmla="*/ 164535 h 583774"/>
              <a:gd name="connsiteX39" fmla="*/ 234216 w 503968"/>
              <a:gd name="connsiteY39" fmla="*/ 146750 h 583774"/>
              <a:gd name="connsiteX40" fmla="*/ 193834 w 503968"/>
              <a:gd name="connsiteY40" fmla="*/ 158038 h 583774"/>
              <a:gd name="connsiteX41" fmla="*/ 172835 w 503968"/>
              <a:gd name="connsiteY41" fmla="*/ 261247 h 583774"/>
              <a:gd name="connsiteX42" fmla="*/ 279444 w 503968"/>
              <a:gd name="connsiteY42" fmla="*/ 337041 h 583774"/>
              <a:gd name="connsiteX43" fmla="*/ 282674 w 503968"/>
              <a:gd name="connsiteY43" fmla="*/ 338654 h 583774"/>
              <a:gd name="connsiteX44" fmla="*/ 327902 w 503968"/>
              <a:gd name="connsiteY44" fmla="*/ 308013 h 583774"/>
              <a:gd name="connsiteX45" fmla="*/ 327902 w 503968"/>
              <a:gd name="connsiteY45" fmla="*/ 304788 h 583774"/>
              <a:gd name="connsiteX46" fmla="*/ 297212 w 503968"/>
              <a:gd name="connsiteY46" fmla="*/ 180615 h 583774"/>
              <a:gd name="connsiteX47" fmla="*/ 234216 w 503968"/>
              <a:gd name="connsiteY47" fmla="*/ 146750 h 583774"/>
              <a:gd name="connsiteX48" fmla="*/ 106609 w 503968"/>
              <a:gd name="connsiteY48" fmla="*/ 116110 h 583774"/>
              <a:gd name="connsiteX49" fmla="*/ 95302 w 503968"/>
              <a:gd name="connsiteY49" fmla="*/ 138687 h 583774"/>
              <a:gd name="connsiteX50" fmla="*/ 140530 w 503968"/>
              <a:gd name="connsiteY50" fmla="*/ 164489 h 583774"/>
              <a:gd name="connsiteX51" fmla="*/ 151837 w 503968"/>
              <a:gd name="connsiteY51" fmla="*/ 141912 h 583774"/>
              <a:gd name="connsiteX52" fmla="*/ 251984 w 503968"/>
              <a:gd name="connsiteY52" fmla="*/ 74181 h 583774"/>
              <a:gd name="connsiteX53" fmla="*/ 221294 w 503968"/>
              <a:gd name="connsiteY53" fmla="*/ 116110 h 583774"/>
              <a:gd name="connsiteX54" fmla="*/ 240677 w 503968"/>
              <a:gd name="connsiteY54" fmla="*/ 130624 h 583774"/>
              <a:gd name="connsiteX55" fmla="*/ 271367 w 503968"/>
              <a:gd name="connsiteY55" fmla="*/ 88695 h 583774"/>
              <a:gd name="connsiteX56" fmla="*/ 179296 w 503968"/>
              <a:gd name="connsiteY56" fmla="*/ 66118 h 583774"/>
              <a:gd name="connsiteX57" fmla="*/ 155067 w 503968"/>
              <a:gd name="connsiteY57" fmla="*/ 77407 h 583774"/>
              <a:gd name="connsiteX58" fmla="*/ 176066 w 503968"/>
              <a:gd name="connsiteY58" fmla="*/ 124173 h 583774"/>
              <a:gd name="connsiteX59" fmla="*/ 198680 w 503968"/>
              <a:gd name="connsiteY59" fmla="*/ 114497 h 583774"/>
              <a:gd name="connsiteX60" fmla="*/ 239062 w 503968"/>
              <a:gd name="connsiteY60" fmla="*/ 0 h 583774"/>
              <a:gd name="connsiteX61" fmla="*/ 248753 w 503968"/>
              <a:gd name="connsiteY61" fmla="*/ 0 h 583774"/>
              <a:gd name="connsiteX62" fmla="*/ 258445 w 503968"/>
              <a:gd name="connsiteY62" fmla="*/ 0 h 583774"/>
              <a:gd name="connsiteX63" fmla="*/ 266522 w 503968"/>
              <a:gd name="connsiteY63" fmla="*/ 0 h 583774"/>
              <a:gd name="connsiteX64" fmla="*/ 276213 w 503968"/>
              <a:gd name="connsiteY64" fmla="*/ 0 h 583774"/>
              <a:gd name="connsiteX65" fmla="*/ 284290 w 503968"/>
              <a:gd name="connsiteY65" fmla="*/ 1613 h 583774"/>
              <a:gd name="connsiteX66" fmla="*/ 293981 w 503968"/>
              <a:gd name="connsiteY66" fmla="*/ 1613 h 583774"/>
              <a:gd name="connsiteX67" fmla="*/ 302058 w 503968"/>
              <a:gd name="connsiteY67" fmla="*/ 3225 h 583774"/>
              <a:gd name="connsiteX68" fmla="*/ 311749 w 503968"/>
              <a:gd name="connsiteY68" fmla="*/ 4838 h 583774"/>
              <a:gd name="connsiteX69" fmla="*/ 319826 w 503968"/>
              <a:gd name="connsiteY69" fmla="*/ 6451 h 583774"/>
              <a:gd name="connsiteX70" fmla="*/ 329518 w 503968"/>
              <a:gd name="connsiteY70" fmla="*/ 8063 h 583774"/>
              <a:gd name="connsiteX71" fmla="*/ 337594 w 503968"/>
              <a:gd name="connsiteY71" fmla="*/ 11289 h 583774"/>
              <a:gd name="connsiteX72" fmla="*/ 347286 w 503968"/>
              <a:gd name="connsiteY72" fmla="*/ 12901 h 583774"/>
              <a:gd name="connsiteX73" fmla="*/ 355362 w 503968"/>
              <a:gd name="connsiteY73" fmla="*/ 16126 h 583774"/>
              <a:gd name="connsiteX74" fmla="*/ 361823 w 503968"/>
              <a:gd name="connsiteY74" fmla="*/ 17739 h 583774"/>
              <a:gd name="connsiteX75" fmla="*/ 369900 w 503968"/>
              <a:gd name="connsiteY75" fmla="*/ 20964 h 583774"/>
              <a:gd name="connsiteX76" fmla="*/ 376361 w 503968"/>
              <a:gd name="connsiteY76" fmla="*/ 24190 h 583774"/>
              <a:gd name="connsiteX77" fmla="*/ 384437 w 503968"/>
              <a:gd name="connsiteY77" fmla="*/ 27415 h 583774"/>
              <a:gd name="connsiteX78" fmla="*/ 390898 w 503968"/>
              <a:gd name="connsiteY78" fmla="*/ 30640 h 583774"/>
              <a:gd name="connsiteX79" fmla="*/ 397359 w 503968"/>
              <a:gd name="connsiteY79" fmla="*/ 33865 h 583774"/>
              <a:gd name="connsiteX80" fmla="*/ 403821 w 503968"/>
              <a:gd name="connsiteY80" fmla="*/ 37091 h 583774"/>
              <a:gd name="connsiteX81" fmla="*/ 410282 w 503968"/>
              <a:gd name="connsiteY81" fmla="*/ 41929 h 583774"/>
              <a:gd name="connsiteX82" fmla="*/ 415127 w 503968"/>
              <a:gd name="connsiteY82" fmla="*/ 46766 h 583774"/>
              <a:gd name="connsiteX83" fmla="*/ 421589 w 503968"/>
              <a:gd name="connsiteY83" fmla="*/ 49992 h 583774"/>
              <a:gd name="connsiteX84" fmla="*/ 410282 w 503968"/>
              <a:gd name="connsiteY84" fmla="*/ 54830 h 583774"/>
              <a:gd name="connsiteX85" fmla="*/ 415127 w 503968"/>
              <a:gd name="connsiteY85" fmla="*/ 59668 h 583774"/>
              <a:gd name="connsiteX86" fmla="*/ 421589 w 503968"/>
              <a:gd name="connsiteY86" fmla="*/ 64505 h 583774"/>
              <a:gd name="connsiteX87" fmla="*/ 426434 w 503968"/>
              <a:gd name="connsiteY87" fmla="*/ 70956 h 583774"/>
              <a:gd name="connsiteX88" fmla="*/ 431280 w 503968"/>
              <a:gd name="connsiteY88" fmla="*/ 75794 h 583774"/>
              <a:gd name="connsiteX89" fmla="*/ 436126 w 503968"/>
              <a:gd name="connsiteY89" fmla="*/ 82244 h 583774"/>
              <a:gd name="connsiteX90" fmla="*/ 440972 w 503968"/>
              <a:gd name="connsiteY90" fmla="*/ 88695 h 583774"/>
              <a:gd name="connsiteX91" fmla="*/ 447433 w 503968"/>
              <a:gd name="connsiteY91" fmla="*/ 96758 h 583774"/>
              <a:gd name="connsiteX92" fmla="*/ 452279 w 503968"/>
              <a:gd name="connsiteY92" fmla="*/ 104821 h 583774"/>
              <a:gd name="connsiteX93" fmla="*/ 457125 w 503968"/>
              <a:gd name="connsiteY93" fmla="*/ 112885 h 583774"/>
              <a:gd name="connsiteX94" fmla="*/ 442587 w 503968"/>
              <a:gd name="connsiteY94" fmla="*/ 120948 h 583774"/>
              <a:gd name="connsiteX95" fmla="*/ 447433 w 503968"/>
              <a:gd name="connsiteY95" fmla="*/ 129011 h 583774"/>
              <a:gd name="connsiteX96" fmla="*/ 452279 w 503968"/>
              <a:gd name="connsiteY96" fmla="*/ 137074 h 583774"/>
              <a:gd name="connsiteX97" fmla="*/ 455510 w 503968"/>
              <a:gd name="connsiteY97" fmla="*/ 146750 h 583774"/>
              <a:gd name="connsiteX98" fmla="*/ 460355 w 503968"/>
              <a:gd name="connsiteY98" fmla="*/ 154813 h 583774"/>
              <a:gd name="connsiteX99" fmla="*/ 463586 w 503968"/>
              <a:gd name="connsiteY99" fmla="*/ 164489 h 583774"/>
              <a:gd name="connsiteX100" fmla="*/ 466817 w 503968"/>
              <a:gd name="connsiteY100" fmla="*/ 174165 h 583774"/>
              <a:gd name="connsiteX101" fmla="*/ 470047 w 503968"/>
              <a:gd name="connsiteY101" fmla="*/ 183841 h 583774"/>
              <a:gd name="connsiteX102" fmla="*/ 473278 w 503968"/>
              <a:gd name="connsiteY102" fmla="*/ 191904 h 583774"/>
              <a:gd name="connsiteX103" fmla="*/ 474893 w 503968"/>
              <a:gd name="connsiteY103" fmla="*/ 201579 h 583774"/>
              <a:gd name="connsiteX104" fmla="*/ 478123 w 503968"/>
              <a:gd name="connsiteY104" fmla="*/ 211255 h 583774"/>
              <a:gd name="connsiteX105" fmla="*/ 479739 w 503968"/>
              <a:gd name="connsiteY105" fmla="*/ 220931 h 583774"/>
              <a:gd name="connsiteX106" fmla="*/ 478123 w 503968"/>
              <a:gd name="connsiteY106" fmla="*/ 225769 h 583774"/>
              <a:gd name="connsiteX107" fmla="*/ 476508 w 503968"/>
              <a:gd name="connsiteY107" fmla="*/ 230607 h 583774"/>
              <a:gd name="connsiteX108" fmla="*/ 474893 w 503968"/>
              <a:gd name="connsiteY108" fmla="*/ 235445 h 583774"/>
              <a:gd name="connsiteX109" fmla="*/ 473278 w 503968"/>
              <a:gd name="connsiteY109" fmla="*/ 240283 h 583774"/>
              <a:gd name="connsiteX110" fmla="*/ 476508 w 503968"/>
              <a:gd name="connsiteY110" fmla="*/ 249959 h 583774"/>
              <a:gd name="connsiteX111" fmla="*/ 479739 w 503968"/>
              <a:gd name="connsiteY111" fmla="*/ 261247 h 583774"/>
              <a:gd name="connsiteX112" fmla="*/ 482969 w 503968"/>
              <a:gd name="connsiteY112" fmla="*/ 270923 h 583774"/>
              <a:gd name="connsiteX113" fmla="*/ 487815 w 503968"/>
              <a:gd name="connsiteY113" fmla="*/ 282211 h 583774"/>
              <a:gd name="connsiteX114" fmla="*/ 491046 w 503968"/>
              <a:gd name="connsiteY114" fmla="*/ 291887 h 583774"/>
              <a:gd name="connsiteX115" fmla="*/ 495892 w 503968"/>
              <a:gd name="connsiteY115" fmla="*/ 303176 h 583774"/>
              <a:gd name="connsiteX116" fmla="*/ 499122 w 503968"/>
              <a:gd name="connsiteY116" fmla="*/ 314464 h 583774"/>
              <a:gd name="connsiteX117" fmla="*/ 503968 w 503968"/>
              <a:gd name="connsiteY117" fmla="*/ 327365 h 583774"/>
              <a:gd name="connsiteX118" fmla="*/ 503968 w 503968"/>
              <a:gd name="connsiteY118" fmla="*/ 328978 h 583774"/>
              <a:gd name="connsiteX119" fmla="*/ 502353 w 503968"/>
              <a:gd name="connsiteY119" fmla="*/ 332203 h 583774"/>
              <a:gd name="connsiteX120" fmla="*/ 500737 w 503968"/>
              <a:gd name="connsiteY120" fmla="*/ 335428 h 583774"/>
              <a:gd name="connsiteX121" fmla="*/ 499122 w 503968"/>
              <a:gd name="connsiteY121" fmla="*/ 337041 h 583774"/>
              <a:gd name="connsiteX122" fmla="*/ 495892 w 503968"/>
              <a:gd name="connsiteY122" fmla="*/ 340266 h 583774"/>
              <a:gd name="connsiteX123" fmla="*/ 492661 w 503968"/>
              <a:gd name="connsiteY123" fmla="*/ 341879 h 583774"/>
              <a:gd name="connsiteX124" fmla="*/ 487815 w 503968"/>
              <a:gd name="connsiteY124" fmla="*/ 343491 h 583774"/>
              <a:gd name="connsiteX125" fmla="*/ 482969 w 503968"/>
              <a:gd name="connsiteY125" fmla="*/ 346717 h 583774"/>
              <a:gd name="connsiteX126" fmla="*/ 482969 w 503968"/>
              <a:gd name="connsiteY126" fmla="*/ 354780 h 583774"/>
              <a:gd name="connsiteX127" fmla="*/ 484585 w 503968"/>
              <a:gd name="connsiteY127" fmla="*/ 362843 h 583774"/>
              <a:gd name="connsiteX128" fmla="*/ 486200 w 503968"/>
              <a:gd name="connsiteY128" fmla="*/ 372519 h 583774"/>
              <a:gd name="connsiteX129" fmla="*/ 489430 w 503968"/>
              <a:gd name="connsiteY129" fmla="*/ 382195 h 583774"/>
              <a:gd name="connsiteX130" fmla="*/ 489430 w 503968"/>
              <a:gd name="connsiteY130" fmla="*/ 385420 h 583774"/>
              <a:gd name="connsiteX131" fmla="*/ 489430 w 503968"/>
              <a:gd name="connsiteY131" fmla="*/ 388645 h 583774"/>
              <a:gd name="connsiteX132" fmla="*/ 487815 w 503968"/>
              <a:gd name="connsiteY132" fmla="*/ 390258 h 583774"/>
              <a:gd name="connsiteX133" fmla="*/ 486200 w 503968"/>
              <a:gd name="connsiteY133" fmla="*/ 393483 h 583774"/>
              <a:gd name="connsiteX134" fmla="*/ 482969 w 503968"/>
              <a:gd name="connsiteY134" fmla="*/ 395096 h 583774"/>
              <a:gd name="connsiteX135" fmla="*/ 479739 w 503968"/>
              <a:gd name="connsiteY135" fmla="*/ 398321 h 583774"/>
              <a:gd name="connsiteX136" fmla="*/ 476508 w 503968"/>
              <a:gd name="connsiteY136" fmla="*/ 399934 h 583774"/>
              <a:gd name="connsiteX137" fmla="*/ 473278 w 503968"/>
              <a:gd name="connsiteY137" fmla="*/ 401546 h 583774"/>
              <a:gd name="connsiteX138" fmla="*/ 476508 w 503968"/>
              <a:gd name="connsiteY138" fmla="*/ 403159 h 583774"/>
              <a:gd name="connsiteX139" fmla="*/ 479739 w 503968"/>
              <a:gd name="connsiteY139" fmla="*/ 406384 h 583774"/>
              <a:gd name="connsiteX140" fmla="*/ 481354 w 503968"/>
              <a:gd name="connsiteY140" fmla="*/ 407997 h 583774"/>
              <a:gd name="connsiteX141" fmla="*/ 484585 w 503968"/>
              <a:gd name="connsiteY141" fmla="*/ 411222 h 583774"/>
              <a:gd name="connsiteX142" fmla="*/ 484585 w 503968"/>
              <a:gd name="connsiteY142" fmla="*/ 414447 h 583774"/>
              <a:gd name="connsiteX143" fmla="*/ 486200 w 503968"/>
              <a:gd name="connsiteY143" fmla="*/ 417673 h 583774"/>
              <a:gd name="connsiteX144" fmla="*/ 486200 w 503968"/>
              <a:gd name="connsiteY144" fmla="*/ 419285 h 583774"/>
              <a:gd name="connsiteX145" fmla="*/ 486200 w 503968"/>
              <a:gd name="connsiteY145" fmla="*/ 422511 h 583774"/>
              <a:gd name="connsiteX146" fmla="*/ 486200 w 503968"/>
              <a:gd name="connsiteY146" fmla="*/ 425736 h 583774"/>
              <a:gd name="connsiteX147" fmla="*/ 486200 w 503968"/>
              <a:gd name="connsiteY147" fmla="*/ 428961 h 583774"/>
              <a:gd name="connsiteX148" fmla="*/ 484585 w 503968"/>
              <a:gd name="connsiteY148" fmla="*/ 430574 h 583774"/>
              <a:gd name="connsiteX149" fmla="*/ 482969 w 503968"/>
              <a:gd name="connsiteY149" fmla="*/ 433799 h 583774"/>
              <a:gd name="connsiteX150" fmla="*/ 481354 w 503968"/>
              <a:gd name="connsiteY150" fmla="*/ 435412 h 583774"/>
              <a:gd name="connsiteX151" fmla="*/ 479739 w 503968"/>
              <a:gd name="connsiteY151" fmla="*/ 438637 h 583774"/>
              <a:gd name="connsiteX152" fmla="*/ 478123 w 503968"/>
              <a:gd name="connsiteY152" fmla="*/ 440250 h 583774"/>
              <a:gd name="connsiteX153" fmla="*/ 476508 w 503968"/>
              <a:gd name="connsiteY153" fmla="*/ 443475 h 583774"/>
              <a:gd name="connsiteX154" fmla="*/ 476508 w 503968"/>
              <a:gd name="connsiteY154" fmla="*/ 449925 h 583774"/>
              <a:gd name="connsiteX155" fmla="*/ 478123 w 503968"/>
              <a:gd name="connsiteY155" fmla="*/ 457989 h 583774"/>
              <a:gd name="connsiteX156" fmla="*/ 478123 w 503968"/>
              <a:gd name="connsiteY156" fmla="*/ 464439 h 583774"/>
              <a:gd name="connsiteX157" fmla="*/ 478123 w 503968"/>
              <a:gd name="connsiteY157" fmla="*/ 470890 h 583774"/>
              <a:gd name="connsiteX158" fmla="*/ 474893 w 503968"/>
              <a:gd name="connsiteY158" fmla="*/ 474115 h 583774"/>
              <a:gd name="connsiteX159" fmla="*/ 473278 w 503968"/>
              <a:gd name="connsiteY159" fmla="*/ 475728 h 583774"/>
              <a:gd name="connsiteX160" fmla="*/ 470047 w 503968"/>
              <a:gd name="connsiteY160" fmla="*/ 478953 h 583774"/>
              <a:gd name="connsiteX161" fmla="*/ 466817 w 503968"/>
              <a:gd name="connsiteY161" fmla="*/ 480565 h 583774"/>
              <a:gd name="connsiteX162" fmla="*/ 463586 w 503968"/>
              <a:gd name="connsiteY162" fmla="*/ 483791 h 583774"/>
              <a:gd name="connsiteX163" fmla="*/ 458740 w 503968"/>
              <a:gd name="connsiteY163" fmla="*/ 483791 h 583774"/>
              <a:gd name="connsiteX164" fmla="*/ 455510 w 503968"/>
              <a:gd name="connsiteY164" fmla="*/ 485403 h 583774"/>
              <a:gd name="connsiteX165" fmla="*/ 452279 w 503968"/>
              <a:gd name="connsiteY165" fmla="*/ 485403 h 583774"/>
              <a:gd name="connsiteX166" fmla="*/ 445818 w 503968"/>
              <a:gd name="connsiteY166" fmla="*/ 485403 h 583774"/>
              <a:gd name="connsiteX167" fmla="*/ 440972 w 503968"/>
              <a:gd name="connsiteY167" fmla="*/ 485403 h 583774"/>
              <a:gd name="connsiteX168" fmla="*/ 434511 w 503968"/>
              <a:gd name="connsiteY168" fmla="*/ 483791 h 583774"/>
              <a:gd name="connsiteX169" fmla="*/ 437741 w 503968"/>
              <a:gd name="connsiteY169" fmla="*/ 483791 h 583774"/>
              <a:gd name="connsiteX170" fmla="*/ 432896 w 503968"/>
              <a:gd name="connsiteY170" fmla="*/ 482178 h 583774"/>
              <a:gd name="connsiteX171" fmla="*/ 428050 w 503968"/>
              <a:gd name="connsiteY171" fmla="*/ 482178 h 583774"/>
              <a:gd name="connsiteX172" fmla="*/ 423204 w 503968"/>
              <a:gd name="connsiteY172" fmla="*/ 482178 h 583774"/>
              <a:gd name="connsiteX173" fmla="*/ 418358 w 503968"/>
              <a:gd name="connsiteY173" fmla="*/ 480565 h 583774"/>
              <a:gd name="connsiteX174" fmla="*/ 416743 w 503968"/>
              <a:gd name="connsiteY174" fmla="*/ 480565 h 583774"/>
              <a:gd name="connsiteX175" fmla="*/ 411897 w 503968"/>
              <a:gd name="connsiteY175" fmla="*/ 482178 h 583774"/>
              <a:gd name="connsiteX176" fmla="*/ 407051 w 503968"/>
              <a:gd name="connsiteY176" fmla="*/ 482178 h 583774"/>
              <a:gd name="connsiteX177" fmla="*/ 402205 w 503968"/>
              <a:gd name="connsiteY177" fmla="*/ 482178 h 583774"/>
              <a:gd name="connsiteX178" fmla="*/ 398975 w 503968"/>
              <a:gd name="connsiteY178" fmla="*/ 483791 h 583774"/>
              <a:gd name="connsiteX179" fmla="*/ 395744 w 503968"/>
              <a:gd name="connsiteY179" fmla="*/ 485403 h 583774"/>
              <a:gd name="connsiteX180" fmla="*/ 392514 w 503968"/>
              <a:gd name="connsiteY180" fmla="*/ 487016 h 583774"/>
              <a:gd name="connsiteX181" fmla="*/ 390898 w 503968"/>
              <a:gd name="connsiteY181" fmla="*/ 488629 h 583774"/>
              <a:gd name="connsiteX182" fmla="*/ 389283 w 503968"/>
              <a:gd name="connsiteY182" fmla="*/ 491854 h 583774"/>
              <a:gd name="connsiteX183" fmla="*/ 387668 w 503968"/>
              <a:gd name="connsiteY183" fmla="*/ 495079 h 583774"/>
              <a:gd name="connsiteX184" fmla="*/ 386052 w 503968"/>
              <a:gd name="connsiteY184" fmla="*/ 499917 h 583774"/>
              <a:gd name="connsiteX185" fmla="*/ 384437 w 503968"/>
              <a:gd name="connsiteY185" fmla="*/ 516043 h 583774"/>
              <a:gd name="connsiteX186" fmla="*/ 382822 w 503968"/>
              <a:gd name="connsiteY186" fmla="*/ 548296 h 583774"/>
              <a:gd name="connsiteX187" fmla="*/ 382822 w 503968"/>
              <a:gd name="connsiteY187" fmla="*/ 564422 h 583774"/>
              <a:gd name="connsiteX188" fmla="*/ 382822 w 503968"/>
              <a:gd name="connsiteY188" fmla="*/ 578936 h 583774"/>
              <a:gd name="connsiteX189" fmla="*/ 381207 w 503968"/>
              <a:gd name="connsiteY189" fmla="*/ 583774 h 583774"/>
              <a:gd name="connsiteX190" fmla="*/ 130838 w 503968"/>
              <a:gd name="connsiteY190" fmla="*/ 583774 h 583774"/>
              <a:gd name="connsiteX191" fmla="*/ 129223 w 503968"/>
              <a:gd name="connsiteY191" fmla="*/ 537008 h 583774"/>
              <a:gd name="connsiteX192" fmla="*/ 129223 w 503968"/>
              <a:gd name="connsiteY192" fmla="*/ 522494 h 583774"/>
              <a:gd name="connsiteX193" fmla="*/ 58150 w 503968"/>
              <a:gd name="connsiteY193" fmla="*/ 370906 h 583774"/>
              <a:gd name="connsiteX194" fmla="*/ 14538 w 503968"/>
              <a:gd name="connsiteY194" fmla="*/ 299950 h 583774"/>
              <a:gd name="connsiteX195" fmla="*/ 9692 w 503968"/>
              <a:gd name="connsiteY195" fmla="*/ 283824 h 583774"/>
              <a:gd name="connsiteX196" fmla="*/ 4846 w 503968"/>
              <a:gd name="connsiteY196" fmla="*/ 266085 h 583774"/>
              <a:gd name="connsiteX197" fmla="*/ 1615 w 503968"/>
              <a:gd name="connsiteY197" fmla="*/ 248346 h 583774"/>
              <a:gd name="connsiteX198" fmla="*/ 0 w 503968"/>
              <a:gd name="connsiteY198" fmla="*/ 232220 h 583774"/>
              <a:gd name="connsiteX199" fmla="*/ 0 w 503968"/>
              <a:gd name="connsiteY199" fmla="*/ 214481 h 583774"/>
              <a:gd name="connsiteX200" fmla="*/ 0 w 503968"/>
              <a:gd name="connsiteY200" fmla="*/ 196742 h 583774"/>
              <a:gd name="connsiteX201" fmla="*/ 3231 w 503968"/>
              <a:gd name="connsiteY201" fmla="*/ 179003 h 583774"/>
              <a:gd name="connsiteX202" fmla="*/ 4846 w 503968"/>
              <a:gd name="connsiteY202" fmla="*/ 170939 h 583774"/>
              <a:gd name="connsiteX203" fmla="*/ 6461 w 503968"/>
              <a:gd name="connsiteY203" fmla="*/ 161264 h 583774"/>
              <a:gd name="connsiteX204" fmla="*/ 9692 w 503968"/>
              <a:gd name="connsiteY204" fmla="*/ 153200 h 583774"/>
              <a:gd name="connsiteX205" fmla="*/ 12922 w 503968"/>
              <a:gd name="connsiteY205" fmla="*/ 145137 h 583774"/>
              <a:gd name="connsiteX206" fmla="*/ 16153 w 503968"/>
              <a:gd name="connsiteY206" fmla="*/ 137074 h 583774"/>
              <a:gd name="connsiteX207" fmla="*/ 19383 w 503968"/>
              <a:gd name="connsiteY207" fmla="*/ 129011 h 583774"/>
              <a:gd name="connsiteX208" fmla="*/ 24229 w 503968"/>
              <a:gd name="connsiteY208" fmla="*/ 120948 h 583774"/>
              <a:gd name="connsiteX209" fmla="*/ 27460 w 503968"/>
              <a:gd name="connsiteY209" fmla="*/ 112885 h 583774"/>
              <a:gd name="connsiteX210" fmla="*/ 32306 w 503968"/>
              <a:gd name="connsiteY210" fmla="*/ 104821 h 583774"/>
              <a:gd name="connsiteX211" fmla="*/ 37151 w 503968"/>
              <a:gd name="connsiteY211" fmla="*/ 96758 h 583774"/>
              <a:gd name="connsiteX212" fmla="*/ 43613 w 503968"/>
              <a:gd name="connsiteY212" fmla="*/ 90308 h 583774"/>
              <a:gd name="connsiteX213" fmla="*/ 48458 w 503968"/>
              <a:gd name="connsiteY213" fmla="*/ 83857 h 583774"/>
              <a:gd name="connsiteX214" fmla="*/ 54920 w 503968"/>
              <a:gd name="connsiteY214" fmla="*/ 75794 h 583774"/>
              <a:gd name="connsiteX215" fmla="*/ 61381 w 503968"/>
              <a:gd name="connsiteY215" fmla="*/ 70956 h 583774"/>
              <a:gd name="connsiteX216" fmla="*/ 66227 w 503968"/>
              <a:gd name="connsiteY216" fmla="*/ 64505 h 583774"/>
              <a:gd name="connsiteX217" fmla="*/ 74303 w 503968"/>
              <a:gd name="connsiteY217" fmla="*/ 58055 h 583774"/>
              <a:gd name="connsiteX218" fmla="*/ 80764 w 503968"/>
              <a:gd name="connsiteY218" fmla="*/ 53217 h 583774"/>
              <a:gd name="connsiteX219" fmla="*/ 88841 w 503968"/>
              <a:gd name="connsiteY219" fmla="*/ 46766 h 583774"/>
              <a:gd name="connsiteX220" fmla="*/ 96917 w 503968"/>
              <a:gd name="connsiteY220" fmla="*/ 41929 h 583774"/>
              <a:gd name="connsiteX221" fmla="*/ 104993 w 503968"/>
              <a:gd name="connsiteY221" fmla="*/ 37091 h 583774"/>
              <a:gd name="connsiteX222" fmla="*/ 113070 w 503968"/>
              <a:gd name="connsiteY222" fmla="*/ 32253 h 583774"/>
              <a:gd name="connsiteX223" fmla="*/ 121146 w 503968"/>
              <a:gd name="connsiteY223" fmla="*/ 29027 h 583774"/>
              <a:gd name="connsiteX224" fmla="*/ 129223 w 503968"/>
              <a:gd name="connsiteY224" fmla="*/ 24190 h 583774"/>
              <a:gd name="connsiteX225" fmla="*/ 138914 w 503968"/>
              <a:gd name="connsiteY225" fmla="*/ 20964 h 583774"/>
              <a:gd name="connsiteX226" fmla="*/ 146991 w 503968"/>
              <a:gd name="connsiteY226" fmla="*/ 17739 h 583774"/>
              <a:gd name="connsiteX227" fmla="*/ 156682 w 503968"/>
              <a:gd name="connsiteY227" fmla="*/ 14514 h 583774"/>
              <a:gd name="connsiteX228" fmla="*/ 166374 w 503968"/>
              <a:gd name="connsiteY228" fmla="*/ 12901 h 583774"/>
              <a:gd name="connsiteX229" fmla="*/ 176066 w 503968"/>
              <a:gd name="connsiteY229" fmla="*/ 9676 h 583774"/>
              <a:gd name="connsiteX230" fmla="*/ 184142 w 503968"/>
              <a:gd name="connsiteY230" fmla="*/ 8063 h 583774"/>
              <a:gd name="connsiteX231" fmla="*/ 193834 w 503968"/>
              <a:gd name="connsiteY231" fmla="*/ 6451 h 583774"/>
              <a:gd name="connsiteX232" fmla="*/ 203526 w 503968"/>
              <a:gd name="connsiteY232" fmla="*/ 4838 h 583774"/>
              <a:gd name="connsiteX233" fmla="*/ 213217 w 503968"/>
              <a:gd name="connsiteY233" fmla="*/ 3225 h 583774"/>
              <a:gd name="connsiteX234" fmla="*/ 221294 w 503968"/>
              <a:gd name="connsiteY234" fmla="*/ 1613 h 583774"/>
              <a:gd name="connsiteX235" fmla="*/ 230985 w 503968"/>
              <a:gd name="connsiteY235" fmla="*/ 1613 h 58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503968" h="583774">
                <a:moveTo>
                  <a:pt x="339209" y="314464"/>
                </a:moveTo>
                <a:lnTo>
                  <a:pt x="285905" y="348329"/>
                </a:lnTo>
                <a:lnTo>
                  <a:pt x="306904" y="378969"/>
                </a:lnTo>
                <a:cubicBezTo>
                  <a:pt x="306904" y="380582"/>
                  <a:pt x="308519" y="382195"/>
                  <a:pt x="308519" y="383807"/>
                </a:cubicBezTo>
                <a:cubicBezTo>
                  <a:pt x="310134" y="383807"/>
                  <a:pt x="313365" y="390258"/>
                  <a:pt x="321441" y="391870"/>
                </a:cubicBezTo>
                <a:cubicBezTo>
                  <a:pt x="323056" y="391870"/>
                  <a:pt x="324672" y="391870"/>
                  <a:pt x="326287" y="391870"/>
                </a:cubicBezTo>
                <a:cubicBezTo>
                  <a:pt x="332748" y="391870"/>
                  <a:pt x="339209" y="390258"/>
                  <a:pt x="347286" y="385420"/>
                </a:cubicBezTo>
                <a:cubicBezTo>
                  <a:pt x="366669" y="372519"/>
                  <a:pt x="365054" y="358005"/>
                  <a:pt x="363438" y="353167"/>
                </a:cubicBezTo>
                <a:cubicBezTo>
                  <a:pt x="363438" y="351555"/>
                  <a:pt x="361823" y="349942"/>
                  <a:pt x="361823" y="348329"/>
                </a:cubicBezTo>
                <a:cubicBezTo>
                  <a:pt x="361823" y="348329"/>
                  <a:pt x="360208" y="346717"/>
                  <a:pt x="360208" y="345104"/>
                </a:cubicBezTo>
                <a:close/>
                <a:moveTo>
                  <a:pt x="251958" y="233717"/>
                </a:moveTo>
                <a:lnTo>
                  <a:pt x="290720" y="298235"/>
                </a:lnTo>
                <a:cubicBezTo>
                  <a:pt x="274569" y="282106"/>
                  <a:pt x="258418" y="265976"/>
                  <a:pt x="242267" y="248234"/>
                </a:cubicBezTo>
                <a:cubicBezTo>
                  <a:pt x="245497" y="246621"/>
                  <a:pt x="250343" y="243395"/>
                  <a:pt x="251958" y="233717"/>
                </a:cubicBezTo>
                <a:close/>
                <a:moveTo>
                  <a:pt x="140530" y="180615"/>
                </a:moveTo>
                <a:lnTo>
                  <a:pt x="82379" y="193516"/>
                </a:lnTo>
                <a:lnTo>
                  <a:pt x="88841" y="217706"/>
                </a:lnTo>
                <a:lnTo>
                  <a:pt x="145375" y="204805"/>
                </a:lnTo>
                <a:close/>
                <a:moveTo>
                  <a:pt x="234177" y="164535"/>
                </a:moveTo>
                <a:cubicBezTo>
                  <a:pt x="253524" y="164535"/>
                  <a:pt x="271259" y="174210"/>
                  <a:pt x="280932" y="190336"/>
                </a:cubicBezTo>
                <a:cubicBezTo>
                  <a:pt x="293830" y="209686"/>
                  <a:pt x="305116" y="270963"/>
                  <a:pt x="308340" y="295151"/>
                </a:cubicBezTo>
                <a:lnTo>
                  <a:pt x="245463" y="188723"/>
                </a:lnTo>
                <a:cubicBezTo>
                  <a:pt x="243851" y="187111"/>
                  <a:pt x="242238" y="185498"/>
                  <a:pt x="240626" y="185498"/>
                </a:cubicBezTo>
                <a:cubicBezTo>
                  <a:pt x="239014" y="185498"/>
                  <a:pt x="235789" y="185498"/>
                  <a:pt x="234177" y="185498"/>
                </a:cubicBezTo>
                <a:cubicBezTo>
                  <a:pt x="230953" y="188723"/>
                  <a:pt x="229341" y="193561"/>
                  <a:pt x="230953" y="196786"/>
                </a:cubicBezTo>
                <a:cubicBezTo>
                  <a:pt x="232565" y="201624"/>
                  <a:pt x="234177" y="206461"/>
                  <a:pt x="234177" y="212911"/>
                </a:cubicBezTo>
                <a:cubicBezTo>
                  <a:pt x="235789" y="219362"/>
                  <a:pt x="237402" y="225812"/>
                  <a:pt x="237402" y="230649"/>
                </a:cubicBezTo>
                <a:cubicBezTo>
                  <a:pt x="237402" y="232262"/>
                  <a:pt x="235789" y="232262"/>
                  <a:pt x="235789" y="232262"/>
                </a:cubicBezTo>
                <a:cubicBezTo>
                  <a:pt x="235789" y="232262"/>
                  <a:pt x="230953" y="232262"/>
                  <a:pt x="219667" y="224199"/>
                </a:cubicBezTo>
                <a:lnTo>
                  <a:pt x="218055" y="222587"/>
                </a:lnTo>
                <a:cubicBezTo>
                  <a:pt x="216443" y="220974"/>
                  <a:pt x="213218" y="220974"/>
                  <a:pt x="209994" y="222587"/>
                </a:cubicBezTo>
                <a:cubicBezTo>
                  <a:pt x="206769" y="224199"/>
                  <a:pt x="206769" y="227424"/>
                  <a:pt x="206769" y="229037"/>
                </a:cubicBezTo>
                <a:cubicBezTo>
                  <a:pt x="206769" y="230649"/>
                  <a:pt x="206769" y="233874"/>
                  <a:pt x="208381" y="237099"/>
                </a:cubicBezTo>
                <a:cubicBezTo>
                  <a:pt x="232565" y="264513"/>
                  <a:pt x="258361" y="291926"/>
                  <a:pt x="282544" y="316114"/>
                </a:cubicBezTo>
                <a:lnTo>
                  <a:pt x="280932" y="316114"/>
                </a:lnTo>
                <a:cubicBezTo>
                  <a:pt x="251912" y="299989"/>
                  <a:pt x="200320" y="269350"/>
                  <a:pt x="189035" y="250000"/>
                </a:cubicBezTo>
                <a:cubicBezTo>
                  <a:pt x="180973" y="238712"/>
                  <a:pt x="177749" y="224199"/>
                  <a:pt x="180973" y="209686"/>
                </a:cubicBezTo>
                <a:cubicBezTo>
                  <a:pt x="184198" y="195173"/>
                  <a:pt x="192259" y="182273"/>
                  <a:pt x="205157" y="174210"/>
                </a:cubicBezTo>
                <a:cubicBezTo>
                  <a:pt x="213218" y="167760"/>
                  <a:pt x="224504" y="164535"/>
                  <a:pt x="234177" y="164535"/>
                </a:cubicBezTo>
                <a:close/>
                <a:moveTo>
                  <a:pt x="234216" y="146750"/>
                </a:moveTo>
                <a:cubicBezTo>
                  <a:pt x="219678" y="146750"/>
                  <a:pt x="206756" y="149975"/>
                  <a:pt x="193834" y="158038"/>
                </a:cubicBezTo>
                <a:cubicBezTo>
                  <a:pt x="159913" y="180615"/>
                  <a:pt x="150221" y="225769"/>
                  <a:pt x="172835" y="261247"/>
                </a:cubicBezTo>
                <a:cubicBezTo>
                  <a:pt x="192219" y="290274"/>
                  <a:pt x="276213" y="335428"/>
                  <a:pt x="279444" y="337041"/>
                </a:cubicBezTo>
                <a:lnTo>
                  <a:pt x="282674" y="338654"/>
                </a:lnTo>
                <a:lnTo>
                  <a:pt x="327902" y="308013"/>
                </a:lnTo>
                <a:lnTo>
                  <a:pt x="327902" y="304788"/>
                </a:lnTo>
                <a:cubicBezTo>
                  <a:pt x="326287" y="295112"/>
                  <a:pt x="314980" y="209643"/>
                  <a:pt x="297212" y="180615"/>
                </a:cubicBezTo>
                <a:cubicBezTo>
                  <a:pt x="282674" y="159651"/>
                  <a:pt x="260060" y="146750"/>
                  <a:pt x="234216" y="146750"/>
                </a:cubicBezTo>
                <a:close/>
                <a:moveTo>
                  <a:pt x="106609" y="116110"/>
                </a:moveTo>
                <a:lnTo>
                  <a:pt x="95302" y="138687"/>
                </a:lnTo>
                <a:lnTo>
                  <a:pt x="140530" y="164489"/>
                </a:lnTo>
                <a:lnTo>
                  <a:pt x="151837" y="141912"/>
                </a:lnTo>
                <a:close/>
                <a:moveTo>
                  <a:pt x="251984" y="74181"/>
                </a:moveTo>
                <a:lnTo>
                  <a:pt x="221294" y="116110"/>
                </a:lnTo>
                <a:lnTo>
                  <a:pt x="240677" y="130624"/>
                </a:lnTo>
                <a:lnTo>
                  <a:pt x="271367" y="88695"/>
                </a:lnTo>
                <a:close/>
                <a:moveTo>
                  <a:pt x="179296" y="66118"/>
                </a:moveTo>
                <a:lnTo>
                  <a:pt x="155067" y="77407"/>
                </a:lnTo>
                <a:lnTo>
                  <a:pt x="176066" y="124173"/>
                </a:lnTo>
                <a:lnTo>
                  <a:pt x="198680" y="114497"/>
                </a:lnTo>
                <a:close/>
                <a:moveTo>
                  <a:pt x="239062" y="0"/>
                </a:moveTo>
                <a:lnTo>
                  <a:pt x="248753" y="0"/>
                </a:lnTo>
                <a:lnTo>
                  <a:pt x="258445" y="0"/>
                </a:lnTo>
                <a:lnTo>
                  <a:pt x="266522" y="0"/>
                </a:lnTo>
                <a:lnTo>
                  <a:pt x="276213" y="0"/>
                </a:lnTo>
                <a:lnTo>
                  <a:pt x="284290" y="1613"/>
                </a:lnTo>
                <a:lnTo>
                  <a:pt x="293981" y="1613"/>
                </a:lnTo>
                <a:lnTo>
                  <a:pt x="302058" y="3225"/>
                </a:lnTo>
                <a:lnTo>
                  <a:pt x="311749" y="4838"/>
                </a:lnTo>
                <a:lnTo>
                  <a:pt x="319826" y="6451"/>
                </a:lnTo>
                <a:lnTo>
                  <a:pt x="329518" y="8063"/>
                </a:lnTo>
                <a:lnTo>
                  <a:pt x="337594" y="11289"/>
                </a:lnTo>
                <a:lnTo>
                  <a:pt x="347286" y="12901"/>
                </a:lnTo>
                <a:lnTo>
                  <a:pt x="355362" y="16126"/>
                </a:lnTo>
                <a:lnTo>
                  <a:pt x="361823" y="17739"/>
                </a:lnTo>
                <a:lnTo>
                  <a:pt x="369900" y="20964"/>
                </a:lnTo>
                <a:lnTo>
                  <a:pt x="376361" y="24190"/>
                </a:lnTo>
                <a:lnTo>
                  <a:pt x="384437" y="27415"/>
                </a:lnTo>
                <a:lnTo>
                  <a:pt x="390898" y="30640"/>
                </a:lnTo>
                <a:lnTo>
                  <a:pt x="397359" y="33865"/>
                </a:lnTo>
                <a:lnTo>
                  <a:pt x="403821" y="37091"/>
                </a:lnTo>
                <a:lnTo>
                  <a:pt x="410282" y="41929"/>
                </a:lnTo>
                <a:lnTo>
                  <a:pt x="415127" y="46766"/>
                </a:lnTo>
                <a:lnTo>
                  <a:pt x="421589" y="49992"/>
                </a:lnTo>
                <a:lnTo>
                  <a:pt x="410282" y="54830"/>
                </a:lnTo>
                <a:lnTo>
                  <a:pt x="415127" y="59668"/>
                </a:lnTo>
                <a:lnTo>
                  <a:pt x="421589" y="64505"/>
                </a:lnTo>
                <a:lnTo>
                  <a:pt x="426434" y="70956"/>
                </a:lnTo>
                <a:lnTo>
                  <a:pt x="431280" y="75794"/>
                </a:lnTo>
                <a:lnTo>
                  <a:pt x="436126" y="82244"/>
                </a:lnTo>
                <a:lnTo>
                  <a:pt x="440972" y="88695"/>
                </a:lnTo>
                <a:lnTo>
                  <a:pt x="447433" y="96758"/>
                </a:lnTo>
                <a:lnTo>
                  <a:pt x="452279" y="104821"/>
                </a:lnTo>
                <a:lnTo>
                  <a:pt x="457125" y="112885"/>
                </a:lnTo>
                <a:lnTo>
                  <a:pt x="442587" y="120948"/>
                </a:lnTo>
                <a:lnTo>
                  <a:pt x="447433" y="129011"/>
                </a:lnTo>
                <a:lnTo>
                  <a:pt x="452279" y="137074"/>
                </a:lnTo>
                <a:lnTo>
                  <a:pt x="455510" y="146750"/>
                </a:lnTo>
                <a:lnTo>
                  <a:pt x="460355" y="154813"/>
                </a:lnTo>
                <a:lnTo>
                  <a:pt x="463586" y="164489"/>
                </a:lnTo>
                <a:lnTo>
                  <a:pt x="466817" y="174165"/>
                </a:lnTo>
                <a:lnTo>
                  <a:pt x="470047" y="183841"/>
                </a:lnTo>
                <a:lnTo>
                  <a:pt x="473278" y="191904"/>
                </a:lnTo>
                <a:lnTo>
                  <a:pt x="474893" y="201579"/>
                </a:lnTo>
                <a:lnTo>
                  <a:pt x="478123" y="211255"/>
                </a:lnTo>
                <a:lnTo>
                  <a:pt x="479739" y="220931"/>
                </a:lnTo>
                <a:lnTo>
                  <a:pt x="478123" y="225769"/>
                </a:lnTo>
                <a:lnTo>
                  <a:pt x="476508" y="230607"/>
                </a:lnTo>
                <a:lnTo>
                  <a:pt x="474893" y="235445"/>
                </a:lnTo>
                <a:lnTo>
                  <a:pt x="473278" y="240283"/>
                </a:lnTo>
                <a:lnTo>
                  <a:pt x="476508" y="249959"/>
                </a:lnTo>
                <a:lnTo>
                  <a:pt x="479739" y="261247"/>
                </a:lnTo>
                <a:lnTo>
                  <a:pt x="482969" y="270923"/>
                </a:lnTo>
                <a:lnTo>
                  <a:pt x="487815" y="282211"/>
                </a:lnTo>
                <a:lnTo>
                  <a:pt x="491046" y="291887"/>
                </a:lnTo>
                <a:lnTo>
                  <a:pt x="495892" y="303176"/>
                </a:lnTo>
                <a:lnTo>
                  <a:pt x="499122" y="314464"/>
                </a:lnTo>
                <a:lnTo>
                  <a:pt x="503968" y="327365"/>
                </a:lnTo>
                <a:lnTo>
                  <a:pt x="503968" y="328978"/>
                </a:lnTo>
                <a:lnTo>
                  <a:pt x="502353" y="332203"/>
                </a:lnTo>
                <a:lnTo>
                  <a:pt x="500737" y="335428"/>
                </a:lnTo>
                <a:lnTo>
                  <a:pt x="499122" y="337041"/>
                </a:lnTo>
                <a:lnTo>
                  <a:pt x="495892" y="340266"/>
                </a:lnTo>
                <a:lnTo>
                  <a:pt x="492661" y="341879"/>
                </a:lnTo>
                <a:lnTo>
                  <a:pt x="487815" y="343491"/>
                </a:lnTo>
                <a:lnTo>
                  <a:pt x="482969" y="346717"/>
                </a:lnTo>
                <a:lnTo>
                  <a:pt x="482969" y="354780"/>
                </a:lnTo>
                <a:lnTo>
                  <a:pt x="484585" y="362843"/>
                </a:lnTo>
                <a:lnTo>
                  <a:pt x="486200" y="372519"/>
                </a:lnTo>
                <a:lnTo>
                  <a:pt x="489430" y="382195"/>
                </a:lnTo>
                <a:lnTo>
                  <a:pt x="489430" y="385420"/>
                </a:lnTo>
                <a:lnTo>
                  <a:pt x="489430" y="388645"/>
                </a:lnTo>
                <a:lnTo>
                  <a:pt x="487815" y="390258"/>
                </a:lnTo>
                <a:lnTo>
                  <a:pt x="486200" y="393483"/>
                </a:lnTo>
                <a:lnTo>
                  <a:pt x="482969" y="395096"/>
                </a:lnTo>
                <a:lnTo>
                  <a:pt x="479739" y="398321"/>
                </a:lnTo>
                <a:lnTo>
                  <a:pt x="476508" y="399934"/>
                </a:lnTo>
                <a:lnTo>
                  <a:pt x="473278" y="401546"/>
                </a:lnTo>
                <a:lnTo>
                  <a:pt x="476508" y="403159"/>
                </a:lnTo>
                <a:lnTo>
                  <a:pt x="479739" y="406384"/>
                </a:lnTo>
                <a:lnTo>
                  <a:pt x="481354" y="407997"/>
                </a:lnTo>
                <a:lnTo>
                  <a:pt x="484585" y="411222"/>
                </a:lnTo>
                <a:lnTo>
                  <a:pt x="484585" y="414447"/>
                </a:lnTo>
                <a:lnTo>
                  <a:pt x="486200" y="417673"/>
                </a:lnTo>
                <a:lnTo>
                  <a:pt x="486200" y="419285"/>
                </a:lnTo>
                <a:lnTo>
                  <a:pt x="486200" y="422511"/>
                </a:lnTo>
                <a:lnTo>
                  <a:pt x="486200" y="425736"/>
                </a:lnTo>
                <a:lnTo>
                  <a:pt x="486200" y="428961"/>
                </a:lnTo>
                <a:lnTo>
                  <a:pt x="484585" y="430574"/>
                </a:lnTo>
                <a:lnTo>
                  <a:pt x="482969" y="433799"/>
                </a:lnTo>
                <a:lnTo>
                  <a:pt x="481354" y="435412"/>
                </a:lnTo>
                <a:lnTo>
                  <a:pt x="479739" y="438637"/>
                </a:lnTo>
                <a:lnTo>
                  <a:pt x="478123" y="440250"/>
                </a:lnTo>
                <a:lnTo>
                  <a:pt x="476508" y="443475"/>
                </a:lnTo>
                <a:lnTo>
                  <a:pt x="476508" y="449925"/>
                </a:lnTo>
                <a:lnTo>
                  <a:pt x="478123" y="457989"/>
                </a:lnTo>
                <a:lnTo>
                  <a:pt x="478123" y="464439"/>
                </a:lnTo>
                <a:lnTo>
                  <a:pt x="478123" y="470890"/>
                </a:lnTo>
                <a:lnTo>
                  <a:pt x="474893" y="474115"/>
                </a:lnTo>
                <a:lnTo>
                  <a:pt x="473278" y="475728"/>
                </a:lnTo>
                <a:lnTo>
                  <a:pt x="470047" y="478953"/>
                </a:lnTo>
                <a:lnTo>
                  <a:pt x="466817" y="480565"/>
                </a:lnTo>
                <a:lnTo>
                  <a:pt x="463586" y="483791"/>
                </a:lnTo>
                <a:lnTo>
                  <a:pt x="458740" y="483791"/>
                </a:lnTo>
                <a:lnTo>
                  <a:pt x="455510" y="485403"/>
                </a:lnTo>
                <a:lnTo>
                  <a:pt x="452279" y="485403"/>
                </a:lnTo>
                <a:lnTo>
                  <a:pt x="445818" y="485403"/>
                </a:lnTo>
                <a:lnTo>
                  <a:pt x="440972" y="485403"/>
                </a:lnTo>
                <a:lnTo>
                  <a:pt x="434511" y="483791"/>
                </a:lnTo>
                <a:lnTo>
                  <a:pt x="437741" y="483791"/>
                </a:lnTo>
                <a:lnTo>
                  <a:pt x="432896" y="482178"/>
                </a:lnTo>
                <a:lnTo>
                  <a:pt x="428050" y="482178"/>
                </a:lnTo>
                <a:lnTo>
                  <a:pt x="423204" y="482178"/>
                </a:lnTo>
                <a:lnTo>
                  <a:pt x="418358" y="480565"/>
                </a:lnTo>
                <a:lnTo>
                  <a:pt x="416743" y="480565"/>
                </a:lnTo>
                <a:lnTo>
                  <a:pt x="411897" y="482178"/>
                </a:lnTo>
                <a:lnTo>
                  <a:pt x="407051" y="482178"/>
                </a:lnTo>
                <a:lnTo>
                  <a:pt x="402205" y="482178"/>
                </a:lnTo>
                <a:lnTo>
                  <a:pt x="398975" y="483791"/>
                </a:lnTo>
                <a:lnTo>
                  <a:pt x="395744" y="485403"/>
                </a:lnTo>
                <a:lnTo>
                  <a:pt x="392514" y="487016"/>
                </a:lnTo>
                <a:lnTo>
                  <a:pt x="390898" y="488629"/>
                </a:lnTo>
                <a:lnTo>
                  <a:pt x="389283" y="491854"/>
                </a:lnTo>
                <a:lnTo>
                  <a:pt x="387668" y="495079"/>
                </a:lnTo>
                <a:lnTo>
                  <a:pt x="386052" y="499917"/>
                </a:lnTo>
                <a:lnTo>
                  <a:pt x="384437" y="516043"/>
                </a:lnTo>
                <a:lnTo>
                  <a:pt x="382822" y="548296"/>
                </a:lnTo>
                <a:lnTo>
                  <a:pt x="382822" y="564422"/>
                </a:lnTo>
                <a:lnTo>
                  <a:pt x="382822" y="578936"/>
                </a:lnTo>
                <a:lnTo>
                  <a:pt x="381207" y="583774"/>
                </a:lnTo>
                <a:lnTo>
                  <a:pt x="130838" y="583774"/>
                </a:lnTo>
                <a:lnTo>
                  <a:pt x="129223" y="537008"/>
                </a:lnTo>
                <a:lnTo>
                  <a:pt x="129223" y="522494"/>
                </a:lnTo>
                <a:cubicBezTo>
                  <a:pt x="129223" y="522494"/>
                  <a:pt x="132453" y="446700"/>
                  <a:pt x="58150" y="370906"/>
                </a:cubicBezTo>
                <a:lnTo>
                  <a:pt x="14538" y="299950"/>
                </a:lnTo>
                <a:lnTo>
                  <a:pt x="9692" y="283824"/>
                </a:lnTo>
                <a:lnTo>
                  <a:pt x="4846" y="266085"/>
                </a:lnTo>
                <a:lnTo>
                  <a:pt x="1615" y="248346"/>
                </a:lnTo>
                <a:lnTo>
                  <a:pt x="0" y="232220"/>
                </a:lnTo>
                <a:lnTo>
                  <a:pt x="0" y="214481"/>
                </a:lnTo>
                <a:lnTo>
                  <a:pt x="0" y="196742"/>
                </a:lnTo>
                <a:lnTo>
                  <a:pt x="3231" y="179003"/>
                </a:lnTo>
                <a:lnTo>
                  <a:pt x="4846" y="170939"/>
                </a:lnTo>
                <a:lnTo>
                  <a:pt x="6461" y="161264"/>
                </a:lnTo>
                <a:lnTo>
                  <a:pt x="9692" y="153200"/>
                </a:lnTo>
                <a:lnTo>
                  <a:pt x="12922" y="145137"/>
                </a:lnTo>
                <a:lnTo>
                  <a:pt x="16153" y="137074"/>
                </a:lnTo>
                <a:lnTo>
                  <a:pt x="19383" y="129011"/>
                </a:lnTo>
                <a:lnTo>
                  <a:pt x="24229" y="120948"/>
                </a:lnTo>
                <a:lnTo>
                  <a:pt x="27460" y="112885"/>
                </a:lnTo>
                <a:lnTo>
                  <a:pt x="32306" y="104821"/>
                </a:lnTo>
                <a:lnTo>
                  <a:pt x="37151" y="96758"/>
                </a:lnTo>
                <a:lnTo>
                  <a:pt x="43613" y="90308"/>
                </a:lnTo>
                <a:lnTo>
                  <a:pt x="48458" y="83857"/>
                </a:lnTo>
                <a:lnTo>
                  <a:pt x="54920" y="75794"/>
                </a:lnTo>
                <a:lnTo>
                  <a:pt x="61381" y="70956"/>
                </a:lnTo>
                <a:lnTo>
                  <a:pt x="66227" y="64505"/>
                </a:lnTo>
                <a:lnTo>
                  <a:pt x="74303" y="58055"/>
                </a:lnTo>
                <a:lnTo>
                  <a:pt x="80764" y="53217"/>
                </a:lnTo>
                <a:lnTo>
                  <a:pt x="88841" y="46766"/>
                </a:lnTo>
                <a:lnTo>
                  <a:pt x="96917" y="41929"/>
                </a:lnTo>
                <a:lnTo>
                  <a:pt x="104993" y="37091"/>
                </a:lnTo>
                <a:lnTo>
                  <a:pt x="113070" y="32253"/>
                </a:lnTo>
                <a:lnTo>
                  <a:pt x="121146" y="29027"/>
                </a:lnTo>
                <a:lnTo>
                  <a:pt x="129223" y="24190"/>
                </a:lnTo>
                <a:lnTo>
                  <a:pt x="138914" y="20964"/>
                </a:lnTo>
                <a:lnTo>
                  <a:pt x="146991" y="17739"/>
                </a:lnTo>
                <a:lnTo>
                  <a:pt x="156682" y="14514"/>
                </a:lnTo>
                <a:lnTo>
                  <a:pt x="166374" y="12901"/>
                </a:lnTo>
                <a:lnTo>
                  <a:pt x="176066" y="9676"/>
                </a:lnTo>
                <a:lnTo>
                  <a:pt x="184142" y="8063"/>
                </a:lnTo>
                <a:lnTo>
                  <a:pt x="193834" y="6451"/>
                </a:lnTo>
                <a:lnTo>
                  <a:pt x="203526" y="4838"/>
                </a:lnTo>
                <a:lnTo>
                  <a:pt x="213217" y="3225"/>
                </a:lnTo>
                <a:lnTo>
                  <a:pt x="221294" y="1613"/>
                </a:lnTo>
                <a:lnTo>
                  <a:pt x="230985" y="1613"/>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endParaRPr lang="zh-CN" altLang="en-US" dirty="0">
              <a:latin typeface="思源黑体 CN Medium" panose="020B0600000000000000" pitchFamily="34" charset="-122"/>
              <a:ea typeface="思源黑体 CN Medium" panose="020B0600000000000000" pitchFamily="34" charset="-122"/>
            </a:endParaRPr>
          </a:p>
        </p:txBody>
      </p:sp>
      <p:sp>
        <p:nvSpPr>
          <p:cNvPr id="106" name="Rectangle 3">
            <a:extLst>
              <a:ext uri="{FF2B5EF4-FFF2-40B4-BE49-F238E27FC236}">
                <a16:creationId xmlns:a16="http://schemas.microsoft.com/office/drawing/2014/main" id="{EE854F87-CE92-47D0-91C5-FD911399893F}"/>
              </a:ext>
            </a:extLst>
          </p:cNvPr>
          <p:cNvSpPr/>
          <p:nvPr/>
        </p:nvSpPr>
        <p:spPr>
          <a:xfrm>
            <a:off x="4954149" y="4390361"/>
            <a:ext cx="273027" cy="316263"/>
          </a:xfrm>
          <a:custGeom>
            <a:avLst/>
            <a:gdLst>
              <a:gd name="connsiteX0" fmla="*/ 339209 w 503968"/>
              <a:gd name="connsiteY0" fmla="*/ 314464 h 583774"/>
              <a:gd name="connsiteX1" fmla="*/ 285905 w 503968"/>
              <a:gd name="connsiteY1" fmla="*/ 348329 h 583774"/>
              <a:gd name="connsiteX2" fmla="*/ 306904 w 503968"/>
              <a:gd name="connsiteY2" fmla="*/ 378969 h 583774"/>
              <a:gd name="connsiteX3" fmla="*/ 308519 w 503968"/>
              <a:gd name="connsiteY3" fmla="*/ 383807 h 583774"/>
              <a:gd name="connsiteX4" fmla="*/ 321441 w 503968"/>
              <a:gd name="connsiteY4" fmla="*/ 391870 h 583774"/>
              <a:gd name="connsiteX5" fmla="*/ 326287 w 503968"/>
              <a:gd name="connsiteY5" fmla="*/ 391870 h 583774"/>
              <a:gd name="connsiteX6" fmla="*/ 347286 w 503968"/>
              <a:gd name="connsiteY6" fmla="*/ 385420 h 583774"/>
              <a:gd name="connsiteX7" fmla="*/ 363438 w 503968"/>
              <a:gd name="connsiteY7" fmla="*/ 353167 h 583774"/>
              <a:gd name="connsiteX8" fmla="*/ 361823 w 503968"/>
              <a:gd name="connsiteY8" fmla="*/ 348329 h 583774"/>
              <a:gd name="connsiteX9" fmla="*/ 360208 w 503968"/>
              <a:gd name="connsiteY9" fmla="*/ 345104 h 583774"/>
              <a:gd name="connsiteX10" fmla="*/ 251958 w 503968"/>
              <a:gd name="connsiteY10" fmla="*/ 233717 h 583774"/>
              <a:gd name="connsiteX11" fmla="*/ 290720 w 503968"/>
              <a:gd name="connsiteY11" fmla="*/ 298235 h 583774"/>
              <a:gd name="connsiteX12" fmla="*/ 242267 w 503968"/>
              <a:gd name="connsiteY12" fmla="*/ 248234 h 583774"/>
              <a:gd name="connsiteX13" fmla="*/ 251958 w 503968"/>
              <a:gd name="connsiteY13" fmla="*/ 233717 h 583774"/>
              <a:gd name="connsiteX14" fmla="*/ 140530 w 503968"/>
              <a:gd name="connsiteY14" fmla="*/ 180615 h 583774"/>
              <a:gd name="connsiteX15" fmla="*/ 82379 w 503968"/>
              <a:gd name="connsiteY15" fmla="*/ 193516 h 583774"/>
              <a:gd name="connsiteX16" fmla="*/ 88841 w 503968"/>
              <a:gd name="connsiteY16" fmla="*/ 217706 h 583774"/>
              <a:gd name="connsiteX17" fmla="*/ 145375 w 503968"/>
              <a:gd name="connsiteY17" fmla="*/ 204805 h 583774"/>
              <a:gd name="connsiteX18" fmla="*/ 234177 w 503968"/>
              <a:gd name="connsiteY18" fmla="*/ 164535 h 583774"/>
              <a:gd name="connsiteX19" fmla="*/ 280932 w 503968"/>
              <a:gd name="connsiteY19" fmla="*/ 190336 h 583774"/>
              <a:gd name="connsiteX20" fmla="*/ 308340 w 503968"/>
              <a:gd name="connsiteY20" fmla="*/ 295151 h 583774"/>
              <a:gd name="connsiteX21" fmla="*/ 245463 w 503968"/>
              <a:gd name="connsiteY21" fmla="*/ 188723 h 583774"/>
              <a:gd name="connsiteX22" fmla="*/ 240626 w 503968"/>
              <a:gd name="connsiteY22" fmla="*/ 185498 h 583774"/>
              <a:gd name="connsiteX23" fmla="*/ 234177 w 503968"/>
              <a:gd name="connsiteY23" fmla="*/ 185498 h 583774"/>
              <a:gd name="connsiteX24" fmla="*/ 230953 w 503968"/>
              <a:gd name="connsiteY24" fmla="*/ 196786 h 583774"/>
              <a:gd name="connsiteX25" fmla="*/ 234177 w 503968"/>
              <a:gd name="connsiteY25" fmla="*/ 212911 h 583774"/>
              <a:gd name="connsiteX26" fmla="*/ 237402 w 503968"/>
              <a:gd name="connsiteY26" fmla="*/ 230649 h 583774"/>
              <a:gd name="connsiteX27" fmla="*/ 235789 w 503968"/>
              <a:gd name="connsiteY27" fmla="*/ 232262 h 583774"/>
              <a:gd name="connsiteX28" fmla="*/ 219667 w 503968"/>
              <a:gd name="connsiteY28" fmla="*/ 224199 h 583774"/>
              <a:gd name="connsiteX29" fmla="*/ 218055 w 503968"/>
              <a:gd name="connsiteY29" fmla="*/ 222587 h 583774"/>
              <a:gd name="connsiteX30" fmla="*/ 209994 w 503968"/>
              <a:gd name="connsiteY30" fmla="*/ 222587 h 583774"/>
              <a:gd name="connsiteX31" fmla="*/ 206769 w 503968"/>
              <a:gd name="connsiteY31" fmla="*/ 229037 h 583774"/>
              <a:gd name="connsiteX32" fmla="*/ 208381 w 503968"/>
              <a:gd name="connsiteY32" fmla="*/ 237099 h 583774"/>
              <a:gd name="connsiteX33" fmla="*/ 282544 w 503968"/>
              <a:gd name="connsiteY33" fmla="*/ 316114 h 583774"/>
              <a:gd name="connsiteX34" fmla="*/ 280932 w 503968"/>
              <a:gd name="connsiteY34" fmla="*/ 316114 h 583774"/>
              <a:gd name="connsiteX35" fmla="*/ 189035 w 503968"/>
              <a:gd name="connsiteY35" fmla="*/ 250000 h 583774"/>
              <a:gd name="connsiteX36" fmla="*/ 180973 w 503968"/>
              <a:gd name="connsiteY36" fmla="*/ 209686 h 583774"/>
              <a:gd name="connsiteX37" fmla="*/ 205157 w 503968"/>
              <a:gd name="connsiteY37" fmla="*/ 174210 h 583774"/>
              <a:gd name="connsiteX38" fmla="*/ 234177 w 503968"/>
              <a:gd name="connsiteY38" fmla="*/ 164535 h 583774"/>
              <a:gd name="connsiteX39" fmla="*/ 234216 w 503968"/>
              <a:gd name="connsiteY39" fmla="*/ 146750 h 583774"/>
              <a:gd name="connsiteX40" fmla="*/ 193834 w 503968"/>
              <a:gd name="connsiteY40" fmla="*/ 158038 h 583774"/>
              <a:gd name="connsiteX41" fmla="*/ 172835 w 503968"/>
              <a:gd name="connsiteY41" fmla="*/ 261247 h 583774"/>
              <a:gd name="connsiteX42" fmla="*/ 279444 w 503968"/>
              <a:gd name="connsiteY42" fmla="*/ 337041 h 583774"/>
              <a:gd name="connsiteX43" fmla="*/ 282674 w 503968"/>
              <a:gd name="connsiteY43" fmla="*/ 338654 h 583774"/>
              <a:gd name="connsiteX44" fmla="*/ 327902 w 503968"/>
              <a:gd name="connsiteY44" fmla="*/ 308013 h 583774"/>
              <a:gd name="connsiteX45" fmla="*/ 327902 w 503968"/>
              <a:gd name="connsiteY45" fmla="*/ 304788 h 583774"/>
              <a:gd name="connsiteX46" fmla="*/ 297212 w 503968"/>
              <a:gd name="connsiteY46" fmla="*/ 180615 h 583774"/>
              <a:gd name="connsiteX47" fmla="*/ 234216 w 503968"/>
              <a:gd name="connsiteY47" fmla="*/ 146750 h 583774"/>
              <a:gd name="connsiteX48" fmla="*/ 106609 w 503968"/>
              <a:gd name="connsiteY48" fmla="*/ 116110 h 583774"/>
              <a:gd name="connsiteX49" fmla="*/ 95302 w 503968"/>
              <a:gd name="connsiteY49" fmla="*/ 138687 h 583774"/>
              <a:gd name="connsiteX50" fmla="*/ 140530 w 503968"/>
              <a:gd name="connsiteY50" fmla="*/ 164489 h 583774"/>
              <a:gd name="connsiteX51" fmla="*/ 151837 w 503968"/>
              <a:gd name="connsiteY51" fmla="*/ 141912 h 583774"/>
              <a:gd name="connsiteX52" fmla="*/ 251984 w 503968"/>
              <a:gd name="connsiteY52" fmla="*/ 74181 h 583774"/>
              <a:gd name="connsiteX53" fmla="*/ 221294 w 503968"/>
              <a:gd name="connsiteY53" fmla="*/ 116110 h 583774"/>
              <a:gd name="connsiteX54" fmla="*/ 240677 w 503968"/>
              <a:gd name="connsiteY54" fmla="*/ 130624 h 583774"/>
              <a:gd name="connsiteX55" fmla="*/ 271367 w 503968"/>
              <a:gd name="connsiteY55" fmla="*/ 88695 h 583774"/>
              <a:gd name="connsiteX56" fmla="*/ 179296 w 503968"/>
              <a:gd name="connsiteY56" fmla="*/ 66118 h 583774"/>
              <a:gd name="connsiteX57" fmla="*/ 155067 w 503968"/>
              <a:gd name="connsiteY57" fmla="*/ 77407 h 583774"/>
              <a:gd name="connsiteX58" fmla="*/ 176066 w 503968"/>
              <a:gd name="connsiteY58" fmla="*/ 124173 h 583774"/>
              <a:gd name="connsiteX59" fmla="*/ 198680 w 503968"/>
              <a:gd name="connsiteY59" fmla="*/ 114497 h 583774"/>
              <a:gd name="connsiteX60" fmla="*/ 239062 w 503968"/>
              <a:gd name="connsiteY60" fmla="*/ 0 h 583774"/>
              <a:gd name="connsiteX61" fmla="*/ 248753 w 503968"/>
              <a:gd name="connsiteY61" fmla="*/ 0 h 583774"/>
              <a:gd name="connsiteX62" fmla="*/ 258445 w 503968"/>
              <a:gd name="connsiteY62" fmla="*/ 0 h 583774"/>
              <a:gd name="connsiteX63" fmla="*/ 266522 w 503968"/>
              <a:gd name="connsiteY63" fmla="*/ 0 h 583774"/>
              <a:gd name="connsiteX64" fmla="*/ 276213 w 503968"/>
              <a:gd name="connsiteY64" fmla="*/ 0 h 583774"/>
              <a:gd name="connsiteX65" fmla="*/ 284290 w 503968"/>
              <a:gd name="connsiteY65" fmla="*/ 1613 h 583774"/>
              <a:gd name="connsiteX66" fmla="*/ 293981 w 503968"/>
              <a:gd name="connsiteY66" fmla="*/ 1613 h 583774"/>
              <a:gd name="connsiteX67" fmla="*/ 302058 w 503968"/>
              <a:gd name="connsiteY67" fmla="*/ 3225 h 583774"/>
              <a:gd name="connsiteX68" fmla="*/ 311749 w 503968"/>
              <a:gd name="connsiteY68" fmla="*/ 4838 h 583774"/>
              <a:gd name="connsiteX69" fmla="*/ 319826 w 503968"/>
              <a:gd name="connsiteY69" fmla="*/ 6451 h 583774"/>
              <a:gd name="connsiteX70" fmla="*/ 329518 w 503968"/>
              <a:gd name="connsiteY70" fmla="*/ 8063 h 583774"/>
              <a:gd name="connsiteX71" fmla="*/ 337594 w 503968"/>
              <a:gd name="connsiteY71" fmla="*/ 11289 h 583774"/>
              <a:gd name="connsiteX72" fmla="*/ 347286 w 503968"/>
              <a:gd name="connsiteY72" fmla="*/ 12901 h 583774"/>
              <a:gd name="connsiteX73" fmla="*/ 355362 w 503968"/>
              <a:gd name="connsiteY73" fmla="*/ 16126 h 583774"/>
              <a:gd name="connsiteX74" fmla="*/ 361823 w 503968"/>
              <a:gd name="connsiteY74" fmla="*/ 17739 h 583774"/>
              <a:gd name="connsiteX75" fmla="*/ 369900 w 503968"/>
              <a:gd name="connsiteY75" fmla="*/ 20964 h 583774"/>
              <a:gd name="connsiteX76" fmla="*/ 376361 w 503968"/>
              <a:gd name="connsiteY76" fmla="*/ 24190 h 583774"/>
              <a:gd name="connsiteX77" fmla="*/ 384437 w 503968"/>
              <a:gd name="connsiteY77" fmla="*/ 27415 h 583774"/>
              <a:gd name="connsiteX78" fmla="*/ 390898 w 503968"/>
              <a:gd name="connsiteY78" fmla="*/ 30640 h 583774"/>
              <a:gd name="connsiteX79" fmla="*/ 397359 w 503968"/>
              <a:gd name="connsiteY79" fmla="*/ 33865 h 583774"/>
              <a:gd name="connsiteX80" fmla="*/ 403821 w 503968"/>
              <a:gd name="connsiteY80" fmla="*/ 37091 h 583774"/>
              <a:gd name="connsiteX81" fmla="*/ 410282 w 503968"/>
              <a:gd name="connsiteY81" fmla="*/ 41929 h 583774"/>
              <a:gd name="connsiteX82" fmla="*/ 415127 w 503968"/>
              <a:gd name="connsiteY82" fmla="*/ 46766 h 583774"/>
              <a:gd name="connsiteX83" fmla="*/ 421589 w 503968"/>
              <a:gd name="connsiteY83" fmla="*/ 49992 h 583774"/>
              <a:gd name="connsiteX84" fmla="*/ 410282 w 503968"/>
              <a:gd name="connsiteY84" fmla="*/ 54830 h 583774"/>
              <a:gd name="connsiteX85" fmla="*/ 415127 w 503968"/>
              <a:gd name="connsiteY85" fmla="*/ 59668 h 583774"/>
              <a:gd name="connsiteX86" fmla="*/ 421589 w 503968"/>
              <a:gd name="connsiteY86" fmla="*/ 64505 h 583774"/>
              <a:gd name="connsiteX87" fmla="*/ 426434 w 503968"/>
              <a:gd name="connsiteY87" fmla="*/ 70956 h 583774"/>
              <a:gd name="connsiteX88" fmla="*/ 431280 w 503968"/>
              <a:gd name="connsiteY88" fmla="*/ 75794 h 583774"/>
              <a:gd name="connsiteX89" fmla="*/ 436126 w 503968"/>
              <a:gd name="connsiteY89" fmla="*/ 82244 h 583774"/>
              <a:gd name="connsiteX90" fmla="*/ 440972 w 503968"/>
              <a:gd name="connsiteY90" fmla="*/ 88695 h 583774"/>
              <a:gd name="connsiteX91" fmla="*/ 447433 w 503968"/>
              <a:gd name="connsiteY91" fmla="*/ 96758 h 583774"/>
              <a:gd name="connsiteX92" fmla="*/ 452279 w 503968"/>
              <a:gd name="connsiteY92" fmla="*/ 104821 h 583774"/>
              <a:gd name="connsiteX93" fmla="*/ 457125 w 503968"/>
              <a:gd name="connsiteY93" fmla="*/ 112885 h 583774"/>
              <a:gd name="connsiteX94" fmla="*/ 442587 w 503968"/>
              <a:gd name="connsiteY94" fmla="*/ 120948 h 583774"/>
              <a:gd name="connsiteX95" fmla="*/ 447433 w 503968"/>
              <a:gd name="connsiteY95" fmla="*/ 129011 h 583774"/>
              <a:gd name="connsiteX96" fmla="*/ 452279 w 503968"/>
              <a:gd name="connsiteY96" fmla="*/ 137074 h 583774"/>
              <a:gd name="connsiteX97" fmla="*/ 455510 w 503968"/>
              <a:gd name="connsiteY97" fmla="*/ 146750 h 583774"/>
              <a:gd name="connsiteX98" fmla="*/ 460355 w 503968"/>
              <a:gd name="connsiteY98" fmla="*/ 154813 h 583774"/>
              <a:gd name="connsiteX99" fmla="*/ 463586 w 503968"/>
              <a:gd name="connsiteY99" fmla="*/ 164489 h 583774"/>
              <a:gd name="connsiteX100" fmla="*/ 466817 w 503968"/>
              <a:gd name="connsiteY100" fmla="*/ 174165 h 583774"/>
              <a:gd name="connsiteX101" fmla="*/ 470047 w 503968"/>
              <a:gd name="connsiteY101" fmla="*/ 183841 h 583774"/>
              <a:gd name="connsiteX102" fmla="*/ 473278 w 503968"/>
              <a:gd name="connsiteY102" fmla="*/ 191904 h 583774"/>
              <a:gd name="connsiteX103" fmla="*/ 474893 w 503968"/>
              <a:gd name="connsiteY103" fmla="*/ 201579 h 583774"/>
              <a:gd name="connsiteX104" fmla="*/ 478123 w 503968"/>
              <a:gd name="connsiteY104" fmla="*/ 211255 h 583774"/>
              <a:gd name="connsiteX105" fmla="*/ 479739 w 503968"/>
              <a:gd name="connsiteY105" fmla="*/ 220931 h 583774"/>
              <a:gd name="connsiteX106" fmla="*/ 478123 w 503968"/>
              <a:gd name="connsiteY106" fmla="*/ 225769 h 583774"/>
              <a:gd name="connsiteX107" fmla="*/ 476508 w 503968"/>
              <a:gd name="connsiteY107" fmla="*/ 230607 h 583774"/>
              <a:gd name="connsiteX108" fmla="*/ 474893 w 503968"/>
              <a:gd name="connsiteY108" fmla="*/ 235445 h 583774"/>
              <a:gd name="connsiteX109" fmla="*/ 473278 w 503968"/>
              <a:gd name="connsiteY109" fmla="*/ 240283 h 583774"/>
              <a:gd name="connsiteX110" fmla="*/ 476508 w 503968"/>
              <a:gd name="connsiteY110" fmla="*/ 249959 h 583774"/>
              <a:gd name="connsiteX111" fmla="*/ 479739 w 503968"/>
              <a:gd name="connsiteY111" fmla="*/ 261247 h 583774"/>
              <a:gd name="connsiteX112" fmla="*/ 482969 w 503968"/>
              <a:gd name="connsiteY112" fmla="*/ 270923 h 583774"/>
              <a:gd name="connsiteX113" fmla="*/ 487815 w 503968"/>
              <a:gd name="connsiteY113" fmla="*/ 282211 h 583774"/>
              <a:gd name="connsiteX114" fmla="*/ 491046 w 503968"/>
              <a:gd name="connsiteY114" fmla="*/ 291887 h 583774"/>
              <a:gd name="connsiteX115" fmla="*/ 495892 w 503968"/>
              <a:gd name="connsiteY115" fmla="*/ 303176 h 583774"/>
              <a:gd name="connsiteX116" fmla="*/ 499122 w 503968"/>
              <a:gd name="connsiteY116" fmla="*/ 314464 h 583774"/>
              <a:gd name="connsiteX117" fmla="*/ 503968 w 503968"/>
              <a:gd name="connsiteY117" fmla="*/ 327365 h 583774"/>
              <a:gd name="connsiteX118" fmla="*/ 503968 w 503968"/>
              <a:gd name="connsiteY118" fmla="*/ 328978 h 583774"/>
              <a:gd name="connsiteX119" fmla="*/ 502353 w 503968"/>
              <a:gd name="connsiteY119" fmla="*/ 332203 h 583774"/>
              <a:gd name="connsiteX120" fmla="*/ 500737 w 503968"/>
              <a:gd name="connsiteY120" fmla="*/ 335428 h 583774"/>
              <a:gd name="connsiteX121" fmla="*/ 499122 w 503968"/>
              <a:gd name="connsiteY121" fmla="*/ 337041 h 583774"/>
              <a:gd name="connsiteX122" fmla="*/ 495892 w 503968"/>
              <a:gd name="connsiteY122" fmla="*/ 340266 h 583774"/>
              <a:gd name="connsiteX123" fmla="*/ 492661 w 503968"/>
              <a:gd name="connsiteY123" fmla="*/ 341879 h 583774"/>
              <a:gd name="connsiteX124" fmla="*/ 487815 w 503968"/>
              <a:gd name="connsiteY124" fmla="*/ 343491 h 583774"/>
              <a:gd name="connsiteX125" fmla="*/ 482969 w 503968"/>
              <a:gd name="connsiteY125" fmla="*/ 346717 h 583774"/>
              <a:gd name="connsiteX126" fmla="*/ 482969 w 503968"/>
              <a:gd name="connsiteY126" fmla="*/ 354780 h 583774"/>
              <a:gd name="connsiteX127" fmla="*/ 484585 w 503968"/>
              <a:gd name="connsiteY127" fmla="*/ 362843 h 583774"/>
              <a:gd name="connsiteX128" fmla="*/ 486200 w 503968"/>
              <a:gd name="connsiteY128" fmla="*/ 372519 h 583774"/>
              <a:gd name="connsiteX129" fmla="*/ 489430 w 503968"/>
              <a:gd name="connsiteY129" fmla="*/ 382195 h 583774"/>
              <a:gd name="connsiteX130" fmla="*/ 489430 w 503968"/>
              <a:gd name="connsiteY130" fmla="*/ 385420 h 583774"/>
              <a:gd name="connsiteX131" fmla="*/ 489430 w 503968"/>
              <a:gd name="connsiteY131" fmla="*/ 388645 h 583774"/>
              <a:gd name="connsiteX132" fmla="*/ 487815 w 503968"/>
              <a:gd name="connsiteY132" fmla="*/ 390258 h 583774"/>
              <a:gd name="connsiteX133" fmla="*/ 486200 w 503968"/>
              <a:gd name="connsiteY133" fmla="*/ 393483 h 583774"/>
              <a:gd name="connsiteX134" fmla="*/ 482969 w 503968"/>
              <a:gd name="connsiteY134" fmla="*/ 395096 h 583774"/>
              <a:gd name="connsiteX135" fmla="*/ 479739 w 503968"/>
              <a:gd name="connsiteY135" fmla="*/ 398321 h 583774"/>
              <a:gd name="connsiteX136" fmla="*/ 476508 w 503968"/>
              <a:gd name="connsiteY136" fmla="*/ 399934 h 583774"/>
              <a:gd name="connsiteX137" fmla="*/ 473278 w 503968"/>
              <a:gd name="connsiteY137" fmla="*/ 401546 h 583774"/>
              <a:gd name="connsiteX138" fmla="*/ 476508 w 503968"/>
              <a:gd name="connsiteY138" fmla="*/ 403159 h 583774"/>
              <a:gd name="connsiteX139" fmla="*/ 479739 w 503968"/>
              <a:gd name="connsiteY139" fmla="*/ 406384 h 583774"/>
              <a:gd name="connsiteX140" fmla="*/ 481354 w 503968"/>
              <a:gd name="connsiteY140" fmla="*/ 407997 h 583774"/>
              <a:gd name="connsiteX141" fmla="*/ 484585 w 503968"/>
              <a:gd name="connsiteY141" fmla="*/ 411222 h 583774"/>
              <a:gd name="connsiteX142" fmla="*/ 484585 w 503968"/>
              <a:gd name="connsiteY142" fmla="*/ 414447 h 583774"/>
              <a:gd name="connsiteX143" fmla="*/ 486200 w 503968"/>
              <a:gd name="connsiteY143" fmla="*/ 417673 h 583774"/>
              <a:gd name="connsiteX144" fmla="*/ 486200 w 503968"/>
              <a:gd name="connsiteY144" fmla="*/ 419285 h 583774"/>
              <a:gd name="connsiteX145" fmla="*/ 486200 w 503968"/>
              <a:gd name="connsiteY145" fmla="*/ 422511 h 583774"/>
              <a:gd name="connsiteX146" fmla="*/ 486200 w 503968"/>
              <a:gd name="connsiteY146" fmla="*/ 425736 h 583774"/>
              <a:gd name="connsiteX147" fmla="*/ 486200 w 503968"/>
              <a:gd name="connsiteY147" fmla="*/ 428961 h 583774"/>
              <a:gd name="connsiteX148" fmla="*/ 484585 w 503968"/>
              <a:gd name="connsiteY148" fmla="*/ 430574 h 583774"/>
              <a:gd name="connsiteX149" fmla="*/ 482969 w 503968"/>
              <a:gd name="connsiteY149" fmla="*/ 433799 h 583774"/>
              <a:gd name="connsiteX150" fmla="*/ 481354 w 503968"/>
              <a:gd name="connsiteY150" fmla="*/ 435412 h 583774"/>
              <a:gd name="connsiteX151" fmla="*/ 479739 w 503968"/>
              <a:gd name="connsiteY151" fmla="*/ 438637 h 583774"/>
              <a:gd name="connsiteX152" fmla="*/ 478123 w 503968"/>
              <a:gd name="connsiteY152" fmla="*/ 440250 h 583774"/>
              <a:gd name="connsiteX153" fmla="*/ 476508 w 503968"/>
              <a:gd name="connsiteY153" fmla="*/ 443475 h 583774"/>
              <a:gd name="connsiteX154" fmla="*/ 476508 w 503968"/>
              <a:gd name="connsiteY154" fmla="*/ 449925 h 583774"/>
              <a:gd name="connsiteX155" fmla="*/ 478123 w 503968"/>
              <a:gd name="connsiteY155" fmla="*/ 457989 h 583774"/>
              <a:gd name="connsiteX156" fmla="*/ 478123 w 503968"/>
              <a:gd name="connsiteY156" fmla="*/ 464439 h 583774"/>
              <a:gd name="connsiteX157" fmla="*/ 478123 w 503968"/>
              <a:gd name="connsiteY157" fmla="*/ 470890 h 583774"/>
              <a:gd name="connsiteX158" fmla="*/ 474893 w 503968"/>
              <a:gd name="connsiteY158" fmla="*/ 474115 h 583774"/>
              <a:gd name="connsiteX159" fmla="*/ 473278 w 503968"/>
              <a:gd name="connsiteY159" fmla="*/ 475728 h 583774"/>
              <a:gd name="connsiteX160" fmla="*/ 470047 w 503968"/>
              <a:gd name="connsiteY160" fmla="*/ 478953 h 583774"/>
              <a:gd name="connsiteX161" fmla="*/ 466817 w 503968"/>
              <a:gd name="connsiteY161" fmla="*/ 480565 h 583774"/>
              <a:gd name="connsiteX162" fmla="*/ 463586 w 503968"/>
              <a:gd name="connsiteY162" fmla="*/ 483791 h 583774"/>
              <a:gd name="connsiteX163" fmla="*/ 458740 w 503968"/>
              <a:gd name="connsiteY163" fmla="*/ 483791 h 583774"/>
              <a:gd name="connsiteX164" fmla="*/ 455510 w 503968"/>
              <a:gd name="connsiteY164" fmla="*/ 485403 h 583774"/>
              <a:gd name="connsiteX165" fmla="*/ 452279 w 503968"/>
              <a:gd name="connsiteY165" fmla="*/ 485403 h 583774"/>
              <a:gd name="connsiteX166" fmla="*/ 445818 w 503968"/>
              <a:gd name="connsiteY166" fmla="*/ 485403 h 583774"/>
              <a:gd name="connsiteX167" fmla="*/ 440972 w 503968"/>
              <a:gd name="connsiteY167" fmla="*/ 485403 h 583774"/>
              <a:gd name="connsiteX168" fmla="*/ 434511 w 503968"/>
              <a:gd name="connsiteY168" fmla="*/ 483791 h 583774"/>
              <a:gd name="connsiteX169" fmla="*/ 437741 w 503968"/>
              <a:gd name="connsiteY169" fmla="*/ 483791 h 583774"/>
              <a:gd name="connsiteX170" fmla="*/ 432896 w 503968"/>
              <a:gd name="connsiteY170" fmla="*/ 482178 h 583774"/>
              <a:gd name="connsiteX171" fmla="*/ 428050 w 503968"/>
              <a:gd name="connsiteY171" fmla="*/ 482178 h 583774"/>
              <a:gd name="connsiteX172" fmla="*/ 423204 w 503968"/>
              <a:gd name="connsiteY172" fmla="*/ 482178 h 583774"/>
              <a:gd name="connsiteX173" fmla="*/ 418358 w 503968"/>
              <a:gd name="connsiteY173" fmla="*/ 480565 h 583774"/>
              <a:gd name="connsiteX174" fmla="*/ 416743 w 503968"/>
              <a:gd name="connsiteY174" fmla="*/ 480565 h 583774"/>
              <a:gd name="connsiteX175" fmla="*/ 411897 w 503968"/>
              <a:gd name="connsiteY175" fmla="*/ 482178 h 583774"/>
              <a:gd name="connsiteX176" fmla="*/ 407051 w 503968"/>
              <a:gd name="connsiteY176" fmla="*/ 482178 h 583774"/>
              <a:gd name="connsiteX177" fmla="*/ 402205 w 503968"/>
              <a:gd name="connsiteY177" fmla="*/ 482178 h 583774"/>
              <a:gd name="connsiteX178" fmla="*/ 398975 w 503968"/>
              <a:gd name="connsiteY178" fmla="*/ 483791 h 583774"/>
              <a:gd name="connsiteX179" fmla="*/ 395744 w 503968"/>
              <a:gd name="connsiteY179" fmla="*/ 485403 h 583774"/>
              <a:gd name="connsiteX180" fmla="*/ 392514 w 503968"/>
              <a:gd name="connsiteY180" fmla="*/ 487016 h 583774"/>
              <a:gd name="connsiteX181" fmla="*/ 390898 w 503968"/>
              <a:gd name="connsiteY181" fmla="*/ 488629 h 583774"/>
              <a:gd name="connsiteX182" fmla="*/ 389283 w 503968"/>
              <a:gd name="connsiteY182" fmla="*/ 491854 h 583774"/>
              <a:gd name="connsiteX183" fmla="*/ 387668 w 503968"/>
              <a:gd name="connsiteY183" fmla="*/ 495079 h 583774"/>
              <a:gd name="connsiteX184" fmla="*/ 386052 w 503968"/>
              <a:gd name="connsiteY184" fmla="*/ 499917 h 583774"/>
              <a:gd name="connsiteX185" fmla="*/ 384437 w 503968"/>
              <a:gd name="connsiteY185" fmla="*/ 516043 h 583774"/>
              <a:gd name="connsiteX186" fmla="*/ 382822 w 503968"/>
              <a:gd name="connsiteY186" fmla="*/ 548296 h 583774"/>
              <a:gd name="connsiteX187" fmla="*/ 382822 w 503968"/>
              <a:gd name="connsiteY187" fmla="*/ 564422 h 583774"/>
              <a:gd name="connsiteX188" fmla="*/ 382822 w 503968"/>
              <a:gd name="connsiteY188" fmla="*/ 578936 h 583774"/>
              <a:gd name="connsiteX189" fmla="*/ 381207 w 503968"/>
              <a:gd name="connsiteY189" fmla="*/ 583774 h 583774"/>
              <a:gd name="connsiteX190" fmla="*/ 130838 w 503968"/>
              <a:gd name="connsiteY190" fmla="*/ 583774 h 583774"/>
              <a:gd name="connsiteX191" fmla="*/ 129223 w 503968"/>
              <a:gd name="connsiteY191" fmla="*/ 537008 h 583774"/>
              <a:gd name="connsiteX192" fmla="*/ 129223 w 503968"/>
              <a:gd name="connsiteY192" fmla="*/ 522494 h 583774"/>
              <a:gd name="connsiteX193" fmla="*/ 58150 w 503968"/>
              <a:gd name="connsiteY193" fmla="*/ 370906 h 583774"/>
              <a:gd name="connsiteX194" fmla="*/ 14538 w 503968"/>
              <a:gd name="connsiteY194" fmla="*/ 299950 h 583774"/>
              <a:gd name="connsiteX195" fmla="*/ 9692 w 503968"/>
              <a:gd name="connsiteY195" fmla="*/ 283824 h 583774"/>
              <a:gd name="connsiteX196" fmla="*/ 4846 w 503968"/>
              <a:gd name="connsiteY196" fmla="*/ 266085 h 583774"/>
              <a:gd name="connsiteX197" fmla="*/ 1615 w 503968"/>
              <a:gd name="connsiteY197" fmla="*/ 248346 h 583774"/>
              <a:gd name="connsiteX198" fmla="*/ 0 w 503968"/>
              <a:gd name="connsiteY198" fmla="*/ 232220 h 583774"/>
              <a:gd name="connsiteX199" fmla="*/ 0 w 503968"/>
              <a:gd name="connsiteY199" fmla="*/ 214481 h 583774"/>
              <a:gd name="connsiteX200" fmla="*/ 0 w 503968"/>
              <a:gd name="connsiteY200" fmla="*/ 196742 h 583774"/>
              <a:gd name="connsiteX201" fmla="*/ 3231 w 503968"/>
              <a:gd name="connsiteY201" fmla="*/ 179003 h 583774"/>
              <a:gd name="connsiteX202" fmla="*/ 4846 w 503968"/>
              <a:gd name="connsiteY202" fmla="*/ 170939 h 583774"/>
              <a:gd name="connsiteX203" fmla="*/ 6461 w 503968"/>
              <a:gd name="connsiteY203" fmla="*/ 161264 h 583774"/>
              <a:gd name="connsiteX204" fmla="*/ 9692 w 503968"/>
              <a:gd name="connsiteY204" fmla="*/ 153200 h 583774"/>
              <a:gd name="connsiteX205" fmla="*/ 12922 w 503968"/>
              <a:gd name="connsiteY205" fmla="*/ 145137 h 583774"/>
              <a:gd name="connsiteX206" fmla="*/ 16153 w 503968"/>
              <a:gd name="connsiteY206" fmla="*/ 137074 h 583774"/>
              <a:gd name="connsiteX207" fmla="*/ 19383 w 503968"/>
              <a:gd name="connsiteY207" fmla="*/ 129011 h 583774"/>
              <a:gd name="connsiteX208" fmla="*/ 24229 w 503968"/>
              <a:gd name="connsiteY208" fmla="*/ 120948 h 583774"/>
              <a:gd name="connsiteX209" fmla="*/ 27460 w 503968"/>
              <a:gd name="connsiteY209" fmla="*/ 112885 h 583774"/>
              <a:gd name="connsiteX210" fmla="*/ 32306 w 503968"/>
              <a:gd name="connsiteY210" fmla="*/ 104821 h 583774"/>
              <a:gd name="connsiteX211" fmla="*/ 37151 w 503968"/>
              <a:gd name="connsiteY211" fmla="*/ 96758 h 583774"/>
              <a:gd name="connsiteX212" fmla="*/ 43613 w 503968"/>
              <a:gd name="connsiteY212" fmla="*/ 90308 h 583774"/>
              <a:gd name="connsiteX213" fmla="*/ 48458 w 503968"/>
              <a:gd name="connsiteY213" fmla="*/ 83857 h 583774"/>
              <a:gd name="connsiteX214" fmla="*/ 54920 w 503968"/>
              <a:gd name="connsiteY214" fmla="*/ 75794 h 583774"/>
              <a:gd name="connsiteX215" fmla="*/ 61381 w 503968"/>
              <a:gd name="connsiteY215" fmla="*/ 70956 h 583774"/>
              <a:gd name="connsiteX216" fmla="*/ 66227 w 503968"/>
              <a:gd name="connsiteY216" fmla="*/ 64505 h 583774"/>
              <a:gd name="connsiteX217" fmla="*/ 74303 w 503968"/>
              <a:gd name="connsiteY217" fmla="*/ 58055 h 583774"/>
              <a:gd name="connsiteX218" fmla="*/ 80764 w 503968"/>
              <a:gd name="connsiteY218" fmla="*/ 53217 h 583774"/>
              <a:gd name="connsiteX219" fmla="*/ 88841 w 503968"/>
              <a:gd name="connsiteY219" fmla="*/ 46766 h 583774"/>
              <a:gd name="connsiteX220" fmla="*/ 96917 w 503968"/>
              <a:gd name="connsiteY220" fmla="*/ 41929 h 583774"/>
              <a:gd name="connsiteX221" fmla="*/ 104993 w 503968"/>
              <a:gd name="connsiteY221" fmla="*/ 37091 h 583774"/>
              <a:gd name="connsiteX222" fmla="*/ 113070 w 503968"/>
              <a:gd name="connsiteY222" fmla="*/ 32253 h 583774"/>
              <a:gd name="connsiteX223" fmla="*/ 121146 w 503968"/>
              <a:gd name="connsiteY223" fmla="*/ 29027 h 583774"/>
              <a:gd name="connsiteX224" fmla="*/ 129223 w 503968"/>
              <a:gd name="connsiteY224" fmla="*/ 24190 h 583774"/>
              <a:gd name="connsiteX225" fmla="*/ 138914 w 503968"/>
              <a:gd name="connsiteY225" fmla="*/ 20964 h 583774"/>
              <a:gd name="connsiteX226" fmla="*/ 146991 w 503968"/>
              <a:gd name="connsiteY226" fmla="*/ 17739 h 583774"/>
              <a:gd name="connsiteX227" fmla="*/ 156682 w 503968"/>
              <a:gd name="connsiteY227" fmla="*/ 14514 h 583774"/>
              <a:gd name="connsiteX228" fmla="*/ 166374 w 503968"/>
              <a:gd name="connsiteY228" fmla="*/ 12901 h 583774"/>
              <a:gd name="connsiteX229" fmla="*/ 176066 w 503968"/>
              <a:gd name="connsiteY229" fmla="*/ 9676 h 583774"/>
              <a:gd name="connsiteX230" fmla="*/ 184142 w 503968"/>
              <a:gd name="connsiteY230" fmla="*/ 8063 h 583774"/>
              <a:gd name="connsiteX231" fmla="*/ 193834 w 503968"/>
              <a:gd name="connsiteY231" fmla="*/ 6451 h 583774"/>
              <a:gd name="connsiteX232" fmla="*/ 203526 w 503968"/>
              <a:gd name="connsiteY232" fmla="*/ 4838 h 583774"/>
              <a:gd name="connsiteX233" fmla="*/ 213217 w 503968"/>
              <a:gd name="connsiteY233" fmla="*/ 3225 h 583774"/>
              <a:gd name="connsiteX234" fmla="*/ 221294 w 503968"/>
              <a:gd name="connsiteY234" fmla="*/ 1613 h 583774"/>
              <a:gd name="connsiteX235" fmla="*/ 230985 w 503968"/>
              <a:gd name="connsiteY235" fmla="*/ 1613 h 58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503968" h="583774">
                <a:moveTo>
                  <a:pt x="339209" y="314464"/>
                </a:moveTo>
                <a:lnTo>
                  <a:pt x="285905" y="348329"/>
                </a:lnTo>
                <a:lnTo>
                  <a:pt x="306904" y="378969"/>
                </a:lnTo>
                <a:cubicBezTo>
                  <a:pt x="306904" y="380582"/>
                  <a:pt x="308519" y="382195"/>
                  <a:pt x="308519" y="383807"/>
                </a:cubicBezTo>
                <a:cubicBezTo>
                  <a:pt x="310134" y="383807"/>
                  <a:pt x="313365" y="390258"/>
                  <a:pt x="321441" y="391870"/>
                </a:cubicBezTo>
                <a:cubicBezTo>
                  <a:pt x="323056" y="391870"/>
                  <a:pt x="324672" y="391870"/>
                  <a:pt x="326287" y="391870"/>
                </a:cubicBezTo>
                <a:cubicBezTo>
                  <a:pt x="332748" y="391870"/>
                  <a:pt x="339209" y="390258"/>
                  <a:pt x="347286" y="385420"/>
                </a:cubicBezTo>
                <a:cubicBezTo>
                  <a:pt x="366669" y="372519"/>
                  <a:pt x="365054" y="358005"/>
                  <a:pt x="363438" y="353167"/>
                </a:cubicBezTo>
                <a:cubicBezTo>
                  <a:pt x="363438" y="351555"/>
                  <a:pt x="361823" y="349942"/>
                  <a:pt x="361823" y="348329"/>
                </a:cubicBezTo>
                <a:cubicBezTo>
                  <a:pt x="361823" y="348329"/>
                  <a:pt x="360208" y="346717"/>
                  <a:pt x="360208" y="345104"/>
                </a:cubicBezTo>
                <a:close/>
                <a:moveTo>
                  <a:pt x="251958" y="233717"/>
                </a:moveTo>
                <a:lnTo>
                  <a:pt x="290720" y="298235"/>
                </a:lnTo>
                <a:cubicBezTo>
                  <a:pt x="274569" y="282106"/>
                  <a:pt x="258418" y="265976"/>
                  <a:pt x="242267" y="248234"/>
                </a:cubicBezTo>
                <a:cubicBezTo>
                  <a:pt x="245497" y="246621"/>
                  <a:pt x="250343" y="243395"/>
                  <a:pt x="251958" y="233717"/>
                </a:cubicBezTo>
                <a:close/>
                <a:moveTo>
                  <a:pt x="140530" y="180615"/>
                </a:moveTo>
                <a:lnTo>
                  <a:pt x="82379" y="193516"/>
                </a:lnTo>
                <a:lnTo>
                  <a:pt x="88841" y="217706"/>
                </a:lnTo>
                <a:lnTo>
                  <a:pt x="145375" y="204805"/>
                </a:lnTo>
                <a:close/>
                <a:moveTo>
                  <a:pt x="234177" y="164535"/>
                </a:moveTo>
                <a:cubicBezTo>
                  <a:pt x="253524" y="164535"/>
                  <a:pt x="271259" y="174210"/>
                  <a:pt x="280932" y="190336"/>
                </a:cubicBezTo>
                <a:cubicBezTo>
                  <a:pt x="293830" y="209686"/>
                  <a:pt x="305116" y="270963"/>
                  <a:pt x="308340" y="295151"/>
                </a:cubicBezTo>
                <a:lnTo>
                  <a:pt x="245463" y="188723"/>
                </a:lnTo>
                <a:cubicBezTo>
                  <a:pt x="243851" y="187111"/>
                  <a:pt x="242238" y="185498"/>
                  <a:pt x="240626" y="185498"/>
                </a:cubicBezTo>
                <a:cubicBezTo>
                  <a:pt x="239014" y="185498"/>
                  <a:pt x="235789" y="185498"/>
                  <a:pt x="234177" y="185498"/>
                </a:cubicBezTo>
                <a:cubicBezTo>
                  <a:pt x="230953" y="188723"/>
                  <a:pt x="229341" y="193561"/>
                  <a:pt x="230953" y="196786"/>
                </a:cubicBezTo>
                <a:cubicBezTo>
                  <a:pt x="232565" y="201624"/>
                  <a:pt x="234177" y="206461"/>
                  <a:pt x="234177" y="212911"/>
                </a:cubicBezTo>
                <a:cubicBezTo>
                  <a:pt x="235789" y="219362"/>
                  <a:pt x="237402" y="225812"/>
                  <a:pt x="237402" y="230649"/>
                </a:cubicBezTo>
                <a:cubicBezTo>
                  <a:pt x="237402" y="232262"/>
                  <a:pt x="235789" y="232262"/>
                  <a:pt x="235789" y="232262"/>
                </a:cubicBezTo>
                <a:cubicBezTo>
                  <a:pt x="235789" y="232262"/>
                  <a:pt x="230953" y="232262"/>
                  <a:pt x="219667" y="224199"/>
                </a:cubicBezTo>
                <a:lnTo>
                  <a:pt x="218055" y="222587"/>
                </a:lnTo>
                <a:cubicBezTo>
                  <a:pt x="216443" y="220974"/>
                  <a:pt x="213218" y="220974"/>
                  <a:pt x="209994" y="222587"/>
                </a:cubicBezTo>
                <a:cubicBezTo>
                  <a:pt x="206769" y="224199"/>
                  <a:pt x="206769" y="227424"/>
                  <a:pt x="206769" y="229037"/>
                </a:cubicBezTo>
                <a:cubicBezTo>
                  <a:pt x="206769" y="230649"/>
                  <a:pt x="206769" y="233874"/>
                  <a:pt x="208381" y="237099"/>
                </a:cubicBezTo>
                <a:cubicBezTo>
                  <a:pt x="232565" y="264513"/>
                  <a:pt x="258361" y="291926"/>
                  <a:pt x="282544" y="316114"/>
                </a:cubicBezTo>
                <a:lnTo>
                  <a:pt x="280932" y="316114"/>
                </a:lnTo>
                <a:cubicBezTo>
                  <a:pt x="251912" y="299989"/>
                  <a:pt x="200320" y="269350"/>
                  <a:pt x="189035" y="250000"/>
                </a:cubicBezTo>
                <a:cubicBezTo>
                  <a:pt x="180973" y="238712"/>
                  <a:pt x="177749" y="224199"/>
                  <a:pt x="180973" y="209686"/>
                </a:cubicBezTo>
                <a:cubicBezTo>
                  <a:pt x="184198" y="195173"/>
                  <a:pt x="192259" y="182273"/>
                  <a:pt x="205157" y="174210"/>
                </a:cubicBezTo>
                <a:cubicBezTo>
                  <a:pt x="213218" y="167760"/>
                  <a:pt x="224504" y="164535"/>
                  <a:pt x="234177" y="164535"/>
                </a:cubicBezTo>
                <a:close/>
                <a:moveTo>
                  <a:pt x="234216" y="146750"/>
                </a:moveTo>
                <a:cubicBezTo>
                  <a:pt x="219678" y="146750"/>
                  <a:pt x="206756" y="149975"/>
                  <a:pt x="193834" y="158038"/>
                </a:cubicBezTo>
                <a:cubicBezTo>
                  <a:pt x="159913" y="180615"/>
                  <a:pt x="150221" y="225769"/>
                  <a:pt x="172835" y="261247"/>
                </a:cubicBezTo>
                <a:cubicBezTo>
                  <a:pt x="192219" y="290274"/>
                  <a:pt x="276213" y="335428"/>
                  <a:pt x="279444" y="337041"/>
                </a:cubicBezTo>
                <a:lnTo>
                  <a:pt x="282674" y="338654"/>
                </a:lnTo>
                <a:lnTo>
                  <a:pt x="327902" y="308013"/>
                </a:lnTo>
                <a:lnTo>
                  <a:pt x="327902" y="304788"/>
                </a:lnTo>
                <a:cubicBezTo>
                  <a:pt x="326287" y="295112"/>
                  <a:pt x="314980" y="209643"/>
                  <a:pt x="297212" y="180615"/>
                </a:cubicBezTo>
                <a:cubicBezTo>
                  <a:pt x="282674" y="159651"/>
                  <a:pt x="260060" y="146750"/>
                  <a:pt x="234216" y="146750"/>
                </a:cubicBezTo>
                <a:close/>
                <a:moveTo>
                  <a:pt x="106609" y="116110"/>
                </a:moveTo>
                <a:lnTo>
                  <a:pt x="95302" y="138687"/>
                </a:lnTo>
                <a:lnTo>
                  <a:pt x="140530" y="164489"/>
                </a:lnTo>
                <a:lnTo>
                  <a:pt x="151837" y="141912"/>
                </a:lnTo>
                <a:close/>
                <a:moveTo>
                  <a:pt x="251984" y="74181"/>
                </a:moveTo>
                <a:lnTo>
                  <a:pt x="221294" y="116110"/>
                </a:lnTo>
                <a:lnTo>
                  <a:pt x="240677" y="130624"/>
                </a:lnTo>
                <a:lnTo>
                  <a:pt x="271367" y="88695"/>
                </a:lnTo>
                <a:close/>
                <a:moveTo>
                  <a:pt x="179296" y="66118"/>
                </a:moveTo>
                <a:lnTo>
                  <a:pt x="155067" y="77407"/>
                </a:lnTo>
                <a:lnTo>
                  <a:pt x="176066" y="124173"/>
                </a:lnTo>
                <a:lnTo>
                  <a:pt x="198680" y="114497"/>
                </a:lnTo>
                <a:close/>
                <a:moveTo>
                  <a:pt x="239062" y="0"/>
                </a:moveTo>
                <a:lnTo>
                  <a:pt x="248753" y="0"/>
                </a:lnTo>
                <a:lnTo>
                  <a:pt x="258445" y="0"/>
                </a:lnTo>
                <a:lnTo>
                  <a:pt x="266522" y="0"/>
                </a:lnTo>
                <a:lnTo>
                  <a:pt x="276213" y="0"/>
                </a:lnTo>
                <a:lnTo>
                  <a:pt x="284290" y="1613"/>
                </a:lnTo>
                <a:lnTo>
                  <a:pt x="293981" y="1613"/>
                </a:lnTo>
                <a:lnTo>
                  <a:pt x="302058" y="3225"/>
                </a:lnTo>
                <a:lnTo>
                  <a:pt x="311749" y="4838"/>
                </a:lnTo>
                <a:lnTo>
                  <a:pt x="319826" y="6451"/>
                </a:lnTo>
                <a:lnTo>
                  <a:pt x="329518" y="8063"/>
                </a:lnTo>
                <a:lnTo>
                  <a:pt x="337594" y="11289"/>
                </a:lnTo>
                <a:lnTo>
                  <a:pt x="347286" y="12901"/>
                </a:lnTo>
                <a:lnTo>
                  <a:pt x="355362" y="16126"/>
                </a:lnTo>
                <a:lnTo>
                  <a:pt x="361823" y="17739"/>
                </a:lnTo>
                <a:lnTo>
                  <a:pt x="369900" y="20964"/>
                </a:lnTo>
                <a:lnTo>
                  <a:pt x="376361" y="24190"/>
                </a:lnTo>
                <a:lnTo>
                  <a:pt x="384437" y="27415"/>
                </a:lnTo>
                <a:lnTo>
                  <a:pt x="390898" y="30640"/>
                </a:lnTo>
                <a:lnTo>
                  <a:pt x="397359" y="33865"/>
                </a:lnTo>
                <a:lnTo>
                  <a:pt x="403821" y="37091"/>
                </a:lnTo>
                <a:lnTo>
                  <a:pt x="410282" y="41929"/>
                </a:lnTo>
                <a:lnTo>
                  <a:pt x="415127" y="46766"/>
                </a:lnTo>
                <a:lnTo>
                  <a:pt x="421589" y="49992"/>
                </a:lnTo>
                <a:lnTo>
                  <a:pt x="410282" y="54830"/>
                </a:lnTo>
                <a:lnTo>
                  <a:pt x="415127" y="59668"/>
                </a:lnTo>
                <a:lnTo>
                  <a:pt x="421589" y="64505"/>
                </a:lnTo>
                <a:lnTo>
                  <a:pt x="426434" y="70956"/>
                </a:lnTo>
                <a:lnTo>
                  <a:pt x="431280" y="75794"/>
                </a:lnTo>
                <a:lnTo>
                  <a:pt x="436126" y="82244"/>
                </a:lnTo>
                <a:lnTo>
                  <a:pt x="440972" y="88695"/>
                </a:lnTo>
                <a:lnTo>
                  <a:pt x="447433" y="96758"/>
                </a:lnTo>
                <a:lnTo>
                  <a:pt x="452279" y="104821"/>
                </a:lnTo>
                <a:lnTo>
                  <a:pt x="457125" y="112885"/>
                </a:lnTo>
                <a:lnTo>
                  <a:pt x="442587" y="120948"/>
                </a:lnTo>
                <a:lnTo>
                  <a:pt x="447433" y="129011"/>
                </a:lnTo>
                <a:lnTo>
                  <a:pt x="452279" y="137074"/>
                </a:lnTo>
                <a:lnTo>
                  <a:pt x="455510" y="146750"/>
                </a:lnTo>
                <a:lnTo>
                  <a:pt x="460355" y="154813"/>
                </a:lnTo>
                <a:lnTo>
                  <a:pt x="463586" y="164489"/>
                </a:lnTo>
                <a:lnTo>
                  <a:pt x="466817" y="174165"/>
                </a:lnTo>
                <a:lnTo>
                  <a:pt x="470047" y="183841"/>
                </a:lnTo>
                <a:lnTo>
                  <a:pt x="473278" y="191904"/>
                </a:lnTo>
                <a:lnTo>
                  <a:pt x="474893" y="201579"/>
                </a:lnTo>
                <a:lnTo>
                  <a:pt x="478123" y="211255"/>
                </a:lnTo>
                <a:lnTo>
                  <a:pt x="479739" y="220931"/>
                </a:lnTo>
                <a:lnTo>
                  <a:pt x="478123" y="225769"/>
                </a:lnTo>
                <a:lnTo>
                  <a:pt x="476508" y="230607"/>
                </a:lnTo>
                <a:lnTo>
                  <a:pt x="474893" y="235445"/>
                </a:lnTo>
                <a:lnTo>
                  <a:pt x="473278" y="240283"/>
                </a:lnTo>
                <a:lnTo>
                  <a:pt x="476508" y="249959"/>
                </a:lnTo>
                <a:lnTo>
                  <a:pt x="479739" y="261247"/>
                </a:lnTo>
                <a:lnTo>
                  <a:pt x="482969" y="270923"/>
                </a:lnTo>
                <a:lnTo>
                  <a:pt x="487815" y="282211"/>
                </a:lnTo>
                <a:lnTo>
                  <a:pt x="491046" y="291887"/>
                </a:lnTo>
                <a:lnTo>
                  <a:pt x="495892" y="303176"/>
                </a:lnTo>
                <a:lnTo>
                  <a:pt x="499122" y="314464"/>
                </a:lnTo>
                <a:lnTo>
                  <a:pt x="503968" y="327365"/>
                </a:lnTo>
                <a:lnTo>
                  <a:pt x="503968" y="328978"/>
                </a:lnTo>
                <a:lnTo>
                  <a:pt x="502353" y="332203"/>
                </a:lnTo>
                <a:lnTo>
                  <a:pt x="500737" y="335428"/>
                </a:lnTo>
                <a:lnTo>
                  <a:pt x="499122" y="337041"/>
                </a:lnTo>
                <a:lnTo>
                  <a:pt x="495892" y="340266"/>
                </a:lnTo>
                <a:lnTo>
                  <a:pt x="492661" y="341879"/>
                </a:lnTo>
                <a:lnTo>
                  <a:pt x="487815" y="343491"/>
                </a:lnTo>
                <a:lnTo>
                  <a:pt x="482969" y="346717"/>
                </a:lnTo>
                <a:lnTo>
                  <a:pt x="482969" y="354780"/>
                </a:lnTo>
                <a:lnTo>
                  <a:pt x="484585" y="362843"/>
                </a:lnTo>
                <a:lnTo>
                  <a:pt x="486200" y="372519"/>
                </a:lnTo>
                <a:lnTo>
                  <a:pt x="489430" y="382195"/>
                </a:lnTo>
                <a:lnTo>
                  <a:pt x="489430" y="385420"/>
                </a:lnTo>
                <a:lnTo>
                  <a:pt x="489430" y="388645"/>
                </a:lnTo>
                <a:lnTo>
                  <a:pt x="487815" y="390258"/>
                </a:lnTo>
                <a:lnTo>
                  <a:pt x="486200" y="393483"/>
                </a:lnTo>
                <a:lnTo>
                  <a:pt x="482969" y="395096"/>
                </a:lnTo>
                <a:lnTo>
                  <a:pt x="479739" y="398321"/>
                </a:lnTo>
                <a:lnTo>
                  <a:pt x="476508" y="399934"/>
                </a:lnTo>
                <a:lnTo>
                  <a:pt x="473278" y="401546"/>
                </a:lnTo>
                <a:lnTo>
                  <a:pt x="476508" y="403159"/>
                </a:lnTo>
                <a:lnTo>
                  <a:pt x="479739" y="406384"/>
                </a:lnTo>
                <a:lnTo>
                  <a:pt x="481354" y="407997"/>
                </a:lnTo>
                <a:lnTo>
                  <a:pt x="484585" y="411222"/>
                </a:lnTo>
                <a:lnTo>
                  <a:pt x="484585" y="414447"/>
                </a:lnTo>
                <a:lnTo>
                  <a:pt x="486200" y="417673"/>
                </a:lnTo>
                <a:lnTo>
                  <a:pt x="486200" y="419285"/>
                </a:lnTo>
                <a:lnTo>
                  <a:pt x="486200" y="422511"/>
                </a:lnTo>
                <a:lnTo>
                  <a:pt x="486200" y="425736"/>
                </a:lnTo>
                <a:lnTo>
                  <a:pt x="486200" y="428961"/>
                </a:lnTo>
                <a:lnTo>
                  <a:pt x="484585" y="430574"/>
                </a:lnTo>
                <a:lnTo>
                  <a:pt x="482969" y="433799"/>
                </a:lnTo>
                <a:lnTo>
                  <a:pt x="481354" y="435412"/>
                </a:lnTo>
                <a:lnTo>
                  <a:pt x="479739" y="438637"/>
                </a:lnTo>
                <a:lnTo>
                  <a:pt x="478123" y="440250"/>
                </a:lnTo>
                <a:lnTo>
                  <a:pt x="476508" y="443475"/>
                </a:lnTo>
                <a:lnTo>
                  <a:pt x="476508" y="449925"/>
                </a:lnTo>
                <a:lnTo>
                  <a:pt x="478123" y="457989"/>
                </a:lnTo>
                <a:lnTo>
                  <a:pt x="478123" y="464439"/>
                </a:lnTo>
                <a:lnTo>
                  <a:pt x="478123" y="470890"/>
                </a:lnTo>
                <a:lnTo>
                  <a:pt x="474893" y="474115"/>
                </a:lnTo>
                <a:lnTo>
                  <a:pt x="473278" y="475728"/>
                </a:lnTo>
                <a:lnTo>
                  <a:pt x="470047" y="478953"/>
                </a:lnTo>
                <a:lnTo>
                  <a:pt x="466817" y="480565"/>
                </a:lnTo>
                <a:lnTo>
                  <a:pt x="463586" y="483791"/>
                </a:lnTo>
                <a:lnTo>
                  <a:pt x="458740" y="483791"/>
                </a:lnTo>
                <a:lnTo>
                  <a:pt x="455510" y="485403"/>
                </a:lnTo>
                <a:lnTo>
                  <a:pt x="452279" y="485403"/>
                </a:lnTo>
                <a:lnTo>
                  <a:pt x="445818" y="485403"/>
                </a:lnTo>
                <a:lnTo>
                  <a:pt x="440972" y="485403"/>
                </a:lnTo>
                <a:lnTo>
                  <a:pt x="434511" y="483791"/>
                </a:lnTo>
                <a:lnTo>
                  <a:pt x="437741" y="483791"/>
                </a:lnTo>
                <a:lnTo>
                  <a:pt x="432896" y="482178"/>
                </a:lnTo>
                <a:lnTo>
                  <a:pt x="428050" y="482178"/>
                </a:lnTo>
                <a:lnTo>
                  <a:pt x="423204" y="482178"/>
                </a:lnTo>
                <a:lnTo>
                  <a:pt x="418358" y="480565"/>
                </a:lnTo>
                <a:lnTo>
                  <a:pt x="416743" y="480565"/>
                </a:lnTo>
                <a:lnTo>
                  <a:pt x="411897" y="482178"/>
                </a:lnTo>
                <a:lnTo>
                  <a:pt x="407051" y="482178"/>
                </a:lnTo>
                <a:lnTo>
                  <a:pt x="402205" y="482178"/>
                </a:lnTo>
                <a:lnTo>
                  <a:pt x="398975" y="483791"/>
                </a:lnTo>
                <a:lnTo>
                  <a:pt x="395744" y="485403"/>
                </a:lnTo>
                <a:lnTo>
                  <a:pt x="392514" y="487016"/>
                </a:lnTo>
                <a:lnTo>
                  <a:pt x="390898" y="488629"/>
                </a:lnTo>
                <a:lnTo>
                  <a:pt x="389283" y="491854"/>
                </a:lnTo>
                <a:lnTo>
                  <a:pt x="387668" y="495079"/>
                </a:lnTo>
                <a:lnTo>
                  <a:pt x="386052" y="499917"/>
                </a:lnTo>
                <a:lnTo>
                  <a:pt x="384437" y="516043"/>
                </a:lnTo>
                <a:lnTo>
                  <a:pt x="382822" y="548296"/>
                </a:lnTo>
                <a:lnTo>
                  <a:pt x="382822" y="564422"/>
                </a:lnTo>
                <a:lnTo>
                  <a:pt x="382822" y="578936"/>
                </a:lnTo>
                <a:lnTo>
                  <a:pt x="381207" y="583774"/>
                </a:lnTo>
                <a:lnTo>
                  <a:pt x="130838" y="583774"/>
                </a:lnTo>
                <a:lnTo>
                  <a:pt x="129223" y="537008"/>
                </a:lnTo>
                <a:lnTo>
                  <a:pt x="129223" y="522494"/>
                </a:lnTo>
                <a:cubicBezTo>
                  <a:pt x="129223" y="522494"/>
                  <a:pt x="132453" y="446700"/>
                  <a:pt x="58150" y="370906"/>
                </a:cubicBezTo>
                <a:lnTo>
                  <a:pt x="14538" y="299950"/>
                </a:lnTo>
                <a:lnTo>
                  <a:pt x="9692" y="283824"/>
                </a:lnTo>
                <a:lnTo>
                  <a:pt x="4846" y="266085"/>
                </a:lnTo>
                <a:lnTo>
                  <a:pt x="1615" y="248346"/>
                </a:lnTo>
                <a:lnTo>
                  <a:pt x="0" y="232220"/>
                </a:lnTo>
                <a:lnTo>
                  <a:pt x="0" y="214481"/>
                </a:lnTo>
                <a:lnTo>
                  <a:pt x="0" y="196742"/>
                </a:lnTo>
                <a:lnTo>
                  <a:pt x="3231" y="179003"/>
                </a:lnTo>
                <a:lnTo>
                  <a:pt x="4846" y="170939"/>
                </a:lnTo>
                <a:lnTo>
                  <a:pt x="6461" y="161264"/>
                </a:lnTo>
                <a:lnTo>
                  <a:pt x="9692" y="153200"/>
                </a:lnTo>
                <a:lnTo>
                  <a:pt x="12922" y="145137"/>
                </a:lnTo>
                <a:lnTo>
                  <a:pt x="16153" y="137074"/>
                </a:lnTo>
                <a:lnTo>
                  <a:pt x="19383" y="129011"/>
                </a:lnTo>
                <a:lnTo>
                  <a:pt x="24229" y="120948"/>
                </a:lnTo>
                <a:lnTo>
                  <a:pt x="27460" y="112885"/>
                </a:lnTo>
                <a:lnTo>
                  <a:pt x="32306" y="104821"/>
                </a:lnTo>
                <a:lnTo>
                  <a:pt x="37151" y="96758"/>
                </a:lnTo>
                <a:lnTo>
                  <a:pt x="43613" y="90308"/>
                </a:lnTo>
                <a:lnTo>
                  <a:pt x="48458" y="83857"/>
                </a:lnTo>
                <a:lnTo>
                  <a:pt x="54920" y="75794"/>
                </a:lnTo>
                <a:lnTo>
                  <a:pt x="61381" y="70956"/>
                </a:lnTo>
                <a:lnTo>
                  <a:pt x="66227" y="64505"/>
                </a:lnTo>
                <a:lnTo>
                  <a:pt x="74303" y="58055"/>
                </a:lnTo>
                <a:lnTo>
                  <a:pt x="80764" y="53217"/>
                </a:lnTo>
                <a:lnTo>
                  <a:pt x="88841" y="46766"/>
                </a:lnTo>
                <a:lnTo>
                  <a:pt x="96917" y="41929"/>
                </a:lnTo>
                <a:lnTo>
                  <a:pt x="104993" y="37091"/>
                </a:lnTo>
                <a:lnTo>
                  <a:pt x="113070" y="32253"/>
                </a:lnTo>
                <a:lnTo>
                  <a:pt x="121146" y="29027"/>
                </a:lnTo>
                <a:lnTo>
                  <a:pt x="129223" y="24190"/>
                </a:lnTo>
                <a:lnTo>
                  <a:pt x="138914" y="20964"/>
                </a:lnTo>
                <a:lnTo>
                  <a:pt x="146991" y="17739"/>
                </a:lnTo>
                <a:lnTo>
                  <a:pt x="156682" y="14514"/>
                </a:lnTo>
                <a:lnTo>
                  <a:pt x="166374" y="12901"/>
                </a:lnTo>
                <a:lnTo>
                  <a:pt x="176066" y="9676"/>
                </a:lnTo>
                <a:lnTo>
                  <a:pt x="184142" y="8063"/>
                </a:lnTo>
                <a:lnTo>
                  <a:pt x="193834" y="6451"/>
                </a:lnTo>
                <a:lnTo>
                  <a:pt x="203526" y="4838"/>
                </a:lnTo>
                <a:lnTo>
                  <a:pt x="213217" y="3225"/>
                </a:lnTo>
                <a:lnTo>
                  <a:pt x="221294" y="1613"/>
                </a:lnTo>
                <a:lnTo>
                  <a:pt x="230985" y="1613"/>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endParaRPr lang="zh-CN" altLang="en-US" dirty="0">
              <a:latin typeface="思源黑体 CN Medium" panose="020B0600000000000000" pitchFamily="34" charset="-122"/>
              <a:ea typeface="思源黑体 CN Medium" panose="020B0600000000000000" pitchFamily="34" charset="-122"/>
            </a:endParaRPr>
          </a:p>
        </p:txBody>
      </p:sp>
      <p:sp>
        <p:nvSpPr>
          <p:cNvPr id="107" name="Rectangle 3">
            <a:extLst>
              <a:ext uri="{FF2B5EF4-FFF2-40B4-BE49-F238E27FC236}">
                <a16:creationId xmlns:a16="http://schemas.microsoft.com/office/drawing/2014/main" id="{BD04F3E6-FE2D-7CEA-7F14-BD9BE8DACB70}"/>
              </a:ext>
            </a:extLst>
          </p:cNvPr>
          <p:cNvSpPr/>
          <p:nvPr/>
        </p:nvSpPr>
        <p:spPr>
          <a:xfrm>
            <a:off x="7823779" y="2008066"/>
            <a:ext cx="273027" cy="316263"/>
          </a:xfrm>
          <a:custGeom>
            <a:avLst/>
            <a:gdLst>
              <a:gd name="connsiteX0" fmla="*/ 339209 w 503968"/>
              <a:gd name="connsiteY0" fmla="*/ 314464 h 583774"/>
              <a:gd name="connsiteX1" fmla="*/ 285905 w 503968"/>
              <a:gd name="connsiteY1" fmla="*/ 348329 h 583774"/>
              <a:gd name="connsiteX2" fmla="*/ 306904 w 503968"/>
              <a:gd name="connsiteY2" fmla="*/ 378969 h 583774"/>
              <a:gd name="connsiteX3" fmla="*/ 308519 w 503968"/>
              <a:gd name="connsiteY3" fmla="*/ 383807 h 583774"/>
              <a:gd name="connsiteX4" fmla="*/ 321441 w 503968"/>
              <a:gd name="connsiteY4" fmla="*/ 391870 h 583774"/>
              <a:gd name="connsiteX5" fmla="*/ 326287 w 503968"/>
              <a:gd name="connsiteY5" fmla="*/ 391870 h 583774"/>
              <a:gd name="connsiteX6" fmla="*/ 347286 w 503968"/>
              <a:gd name="connsiteY6" fmla="*/ 385420 h 583774"/>
              <a:gd name="connsiteX7" fmla="*/ 363438 w 503968"/>
              <a:gd name="connsiteY7" fmla="*/ 353167 h 583774"/>
              <a:gd name="connsiteX8" fmla="*/ 361823 w 503968"/>
              <a:gd name="connsiteY8" fmla="*/ 348329 h 583774"/>
              <a:gd name="connsiteX9" fmla="*/ 360208 w 503968"/>
              <a:gd name="connsiteY9" fmla="*/ 345104 h 583774"/>
              <a:gd name="connsiteX10" fmla="*/ 251958 w 503968"/>
              <a:gd name="connsiteY10" fmla="*/ 233717 h 583774"/>
              <a:gd name="connsiteX11" fmla="*/ 290720 w 503968"/>
              <a:gd name="connsiteY11" fmla="*/ 298235 h 583774"/>
              <a:gd name="connsiteX12" fmla="*/ 242267 w 503968"/>
              <a:gd name="connsiteY12" fmla="*/ 248234 h 583774"/>
              <a:gd name="connsiteX13" fmla="*/ 251958 w 503968"/>
              <a:gd name="connsiteY13" fmla="*/ 233717 h 583774"/>
              <a:gd name="connsiteX14" fmla="*/ 140530 w 503968"/>
              <a:gd name="connsiteY14" fmla="*/ 180615 h 583774"/>
              <a:gd name="connsiteX15" fmla="*/ 82379 w 503968"/>
              <a:gd name="connsiteY15" fmla="*/ 193516 h 583774"/>
              <a:gd name="connsiteX16" fmla="*/ 88841 w 503968"/>
              <a:gd name="connsiteY16" fmla="*/ 217706 h 583774"/>
              <a:gd name="connsiteX17" fmla="*/ 145375 w 503968"/>
              <a:gd name="connsiteY17" fmla="*/ 204805 h 583774"/>
              <a:gd name="connsiteX18" fmla="*/ 234177 w 503968"/>
              <a:gd name="connsiteY18" fmla="*/ 164535 h 583774"/>
              <a:gd name="connsiteX19" fmla="*/ 280932 w 503968"/>
              <a:gd name="connsiteY19" fmla="*/ 190336 h 583774"/>
              <a:gd name="connsiteX20" fmla="*/ 308340 w 503968"/>
              <a:gd name="connsiteY20" fmla="*/ 295151 h 583774"/>
              <a:gd name="connsiteX21" fmla="*/ 245463 w 503968"/>
              <a:gd name="connsiteY21" fmla="*/ 188723 h 583774"/>
              <a:gd name="connsiteX22" fmla="*/ 240626 w 503968"/>
              <a:gd name="connsiteY22" fmla="*/ 185498 h 583774"/>
              <a:gd name="connsiteX23" fmla="*/ 234177 w 503968"/>
              <a:gd name="connsiteY23" fmla="*/ 185498 h 583774"/>
              <a:gd name="connsiteX24" fmla="*/ 230953 w 503968"/>
              <a:gd name="connsiteY24" fmla="*/ 196786 h 583774"/>
              <a:gd name="connsiteX25" fmla="*/ 234177 w 503968"/>
              <a:gd name="connsiteY25" fmla="*/ 212911 h 583774"/>
              <a:gd name="connsiteX26" fmla="*/ 237402 w 503968"/>
              <a:gd name="connsiteY26" fmla="*/ 230649 h 583774"/>
              <a:gd name="connsiteX27" fmla="*/ 235789 w 503968"/>
              <a:gd name="connsiteY27" fmla="*/ 232262 h 583774"/>
              <a:gd name="connsiteX28" fmla="*/ 219667 w 503968"/>
              <a:gd name="connsiteY28" fmla="*/ 224199 h 583774"/>
              <a:gd name="connsiteX29" fmla="*/ 218055 w 503968"/>
              <a:gd name="connsiteY29" fmla="*/ 222587 h 583774"/>
              <a:gd name="connsiteX30" fmla="*/ 209994 w 503968"/>
              <a:gd name="connsiteY30" fmla="*/ 222587 h 583774"/>
              <a:gd name="connsiteX31" fmla="*/ 206769 w 503968"/>
              <a:gd name="connsiteY31" fmla="*/ 229037 h 583774"/>
              <a:gd name="connsiteX32" fmla="*/ 208381 w 503968"/>
              <a:gd name="connsiteY32" fmla="*/ 237099 h 583774"/>
              <a:gd name="connsiteX33" fmla="*/ 282544 w 503968"/>
              <a:gd name="connsiteY33" fmla="*/ 316114 h 583774"/>
              <a:gd name="connsiteX34" fmla="*/ 280932 w 503968"/>
              <a:gd name="connsiteY34" fmla="*/ 316114 h 583774"/>
              <a:gd name="connsiteX35" fmla="*/ 189035 w 503968"/>
              <a:gd name="connsiteY35" fmla="*/ 250000 h 583774"/>
              <a:gd name="connsiteX36" fmla="*/ 180973 w 503968"/>
              <a:gd name="connsiteY36" fmla="*/ 209686 h 583774"/>
              <a:gd name="connsiteX37" fmla="*/ 205157 w 503968"/>
              <a:gd name="connsiteY37" fmla="*/ 174210 h 583774"/>
              <a:gd name="connsiteX38" fmla="*/ 234177 w 503968"/>
              <a:gd name="connsiteY38" fmla="*/ 164535 h 583774"/>
              <a:gd name="connsiteX39" fmla="*/ 234216 w 503968"/>
              <a:gd name="connsiteY39" fmla="*/ 146750 h 583774"/>
              <a:gd name="connsiteX40" fmla="*/ 193834 w 503968"/>
              <a:gd name="connsiteY40" fmla="*/ 158038 h 583774"/>
              <a:gd name="connsiteX41" fmla="*/ 172835 w 503968"/>
              <a:gd name="connsiteY41" fmla="*/ 261247 h 583774"/>
              <a:gd name="connsiteX42" fmla="*/ 279444 w 503968"/>
              <a:gd name="connsiteY42" fmla="*/ 337041 h 583774"/>
              <a:gd name="connsiteX43" fmla="*/ 282674 w 503968"/>
              <a:gd name="connsiteY43" fmla="*/ 338654 h 583774"/>
              <a:gd name="connsiteX44" fmla="*/ 327902 w 503968"/>
              <a:gd name="connsiteY44" fmla="*/ 308013 h 583774"/>
              <a:gd name="connsiteX45" fmla="*/ 327902 w 503968"/>
              <a:gd name="connsiteY45" fmla="*/ 304788 h 583774"/>
              <a:gd name="connsiteX46" fmla="*/ 297212 w 503968"/>
              <a:gd name="connsiteY46" fmla="*/ 180615 h 583774"/>
              <a:gd name="connsiteX47" fmla="*/ 234216 w 503968"/>
              <a:gd name="connsiteY47" fmla="*/ 146750 h 583774"/>
              <a:gd name="connsiteX48" fmla="*/ 106609 w 503968"/>
              <a:gd name="connsiteY48" fmla="*/ 116110 h 583774"/>
              <a:gd name="connsiteX49" fmla="*/ 95302 w 503968"/>
              <a:gd name="connsiteY49" fmla="*/ 138687 h 583774"/>
              <a:gd name="connsiteX50" fmla="*/ 140530 w 503968"/>
              <a:gd name="connsiteY50" fmla="*/ 164489 h 583774"/>
              <a:gd name="connsiteX51" fmla="*/ 151837 w 503968"/>
              <a:gd name="connsiteY51" fmla="*/ 141912 h 583774"/>
              <a:gd name="connsiteX52" fmla="*/ 251984 w 503968"/>
              <a:gd name="connsiteY52" fmla="*/ 74181 h 583774"/>
              <a:gd name="connsiteX53" fmla="*/ 221294 w 503968"/>
              <a:gd name="connsiteY53" fmla="*/ 116110 h 583774"/>
              <a:gd name="connsiteX54" fmla="*/ 240677 w 503968"/>
              <a:gd name="connsiteY54" fmla="*/ 130624 h 583774"/>
              <a:gd name="connsiteX55" fmla="*/ 271367 w 503968"/>
              <a:gd name="connsiteY55" fmla="*/ 88695 h 583774"/>
              <a:gd name="connsiteX56" fmla="*/ 179296 w 503968"/>
              <a:gd name="connsiteY56" fmla="*/ 66118 h 583774"/>
              <a:gd name="connsiteX57" fmla="*/ 155067 w 503968"/>
              <a:gd name="connsiteY57" fmla="*/ 77407 h 583774"/>
              <a:gd name="connsiteX58" fmla="*/ 176066 w 503968"/>
              <a:gd name="connsiteY58" fmla="*/ 124173 h 583774"/>
              <a:gd name="connsiteX59" fmla="*/ 198680 w 503968"/>
              <a:gd name="connsiteY59" fmla="*/ 114497 h 583774"/>
              <a:gd name="connsiteX60" fmla="*/ 239062 w 503968"/>
              <a:gd name="connsiteY60" fmla="*/ 0 h 583774"/>
              <a:gd name="connsiteX61" fmla="*/ 248753 w 503968"/>
              <a:gd name="connsiteY61" fmla="*/ 0 h 583774"/>
              <a:gd name="connsiteX62" fmla="*/ 258445 w 503968"/>
              <a:gd name="connsiteY62" fmla="*/ 0 h 583774"/>
              <a:gd name="connsiteX63" fmla="*/ 266522 w 503968"/>
              <a:gd name="connsiteY63" fmla="*/ 0 h 583774"/>
              <a:gd name="connsiteX64" fmla="*/ 276213 w 503968"/>
              <a:gd name="connsiteY64" fmla="*/ 0 h 583774"/>
              <a:gd name="connsiteX65" fmla="*/ 284290 w 503968"/>
              <a:gd name="connsiteY65" fmla="*/ 1613 h 583774"/>
              <a:gd name="connsiteX66" fmla="*/ 293981 w 503968"/>
              <a:gd name="connsiteY66" fmla="*/ 1613 h 583774"/>
              <a:gd name="connsiteX67" fmla="*/ 302058 w 503968"/>
              <a:gd name="connsiteY67" fmla="*/ 3225 h 583774"/>
              <a:gd name="connsiteX68" fmla="*/ 311749 w 503968"/>
              <a:gd name="connsiteY68" fmla="*/ 4838 h 583774"/>
              <a:gd name="connsiteX69" fmla="*/ 319826 w 503968"/>
              <a:gd name="connsiteY69" fmla="*/ 6451 h 583774"/>
              <a:gd name="connsiteX70" fmla="*/ 329518 w 503968"/>
              <a:gd name="connsiteY70" fmla="*/ 8063 h 583774"/>
              <a:gd name="connsiteX71" fmla="*/ 337594 w 503968"/>
              <a:gd name="connsiteY71" fmla="*/ 11289 h 583774"/>
              <a:gd name="connsiteX72" fmla="*/ 347286 w 503968"/>
              <a:gd name="connsiteY72" fmla="*/ 12901 h 583774"/>
              <a:gd name="connsiteX73" fmla="*/ 355362 w 503968"/>
              <a:gd name="connsiteY73" fmla="*/ 16126 h 583774"/>
              <a:gd name="connsiteX74" fmla="*/ 361823 w 503968"/>
              <a:gd name="connsiteY74" fmla="*/ 17739 h 583774"/>
              <a:gd name="connsiteX75" fmla="*/ 369900 w 503968"/>
              <a:gd name="connsiteY75" fmla="*/ 20964 h 583774"/>
              <a:gd name="connsiteX76" fmla="*/ 376361 w 503968"/>
              <a:gd name="connsiteY76" fmla="*/ 24190 h 583774"/>
              <a:gd name="connsiteX77" fmla="*/ 384437 w 503968"/>
              <a:gd name="connsiteY77" fmla="*/ 27415 h 583774"/>
              <a:gd name="connsiteX78" fmla="*/ 390898 w 503968"/>
              <a:gd name="connsiteY78" fmla="*/ 30640 h 583774"/>
              <a:gd name="connsiteX79" fmla="*/ 397359 w 503968"/>
              <a:gd name="connsiteY79" fmla="*/ 33865 h 583774"/>
              <a:gd name="connsiteX80" fmla="*/ 403821 w 503968"/>
              <a:gd name="connsiteY80" fmla="*/ 37091 h 583774"/>
              <a:gd name="connsiteX81" fmla="*/ 410282 w 503968"/>
              <a:gd name="connsiteY81" fmla="*/ 41929 h 583774"/>
              <a:gd name="connsiteX82" fmla="*/ 415127 w 503968"/>
              <a:gd name="connsiteY82" fmla="*/ 46766 h 583774"/>
              <a:gd name="connsiteX83" fmla="*/ 421589 w 503968"/>
              <a:gd name="connsiteY83" fmla="*/ 49992 h 583774"/>
              <a:gd name="connsiteX84" fmla="*/ 410282 w 503968"/>
              <a:gd name="connsiteY84" fmla="*/ 54830 h 583774"/>
              <a:gd name="connsiteX85" fmla="*/ 415127 w 503968"/>
              <a:gd name="connsiteY85" fmla="*/ 59668 h 583774"/>
              <a:gd name="connsiteX86" fmla="*/ 421589 w 503968"/>
              <a:gd name="connsiteY86" fmla="*/ 64505 h 583774"/>
              <a:gd name="connsiteX87" fmla="*/ 426434 w 503968"/>
              <a:gd name="connsiteY87" fmla="*/ 70956 h 583774"/>
              <a:gd name="connsiteX88" fmla="*/ 431280 w 503968"/>
              <a:gd name="connsiteY88" fmla="*/ 75794 h 583774"/>
              <a:gd name="connsiteX89" fmla="*/ 436126 w 503968"/>
              <a:gd name="connsiteY89" fmla="*/ 82244 h 583774"/>
              <a:gd name="connsiteX90" fmla="*/ 440972 w 503968"/>
              <a:gd name="connsiteY90" fmla="*/ 88695 h 583774"/>
              <a:gd name="connsiteX91" fmla="*/ 447433 w 503968"/>
              <a:gd name="connsiteY91" fmla="*/ 96758 h 583774"/>
              <a:gd name="connsiteX92" fmla="*/ 452279 w 503968"/>
              <a:gd name="connsiteY92" fmla="*/ 104821 h 583774"/>
              <a:gd name="connsiteX93" fmla="*/ 457125 w 503968"/>
              <a:gd name="connsiteY93" fmla="*/ 112885 h 583774"/>
              <a:gd name="connsiteX94" fmla="*/ 442587 w 503968"/>
              <a:gd name="connsiteY94" fmla="*/ 120948 h 583774"/>
              <a:gd name="connsiteX95" fmla="*/ 447433 w 503968"/>
              <a:gd name="connsiteY95" fmla="*/ 129011 h 583774"/>
              <a:gd name="connsiteX96" fmla="*/ 452279 w 503968"/>
              <a:gd name="connsiteY96" fmla="*/ 137074 h 583774"/>
              <a:gd name="connsiteX97" fmla="*/ 455510 w 503968"/>
              <a:gd name="connsiteY97" fmla="*/ 146750 h 583774"/>
              <a:gd name="connsiteX98" fmla="*/ 460355 w 503968"/>
              <a:gd name="connsiteY98" fmla="*/ 154813 h 583774"/>
              <a:gd name="connsiteX99" fmla="*/ 463586 w 503968"/>
              <a:gd name="connsiteY99" fmla="*/ 164489 h 583774"/>
              <a:gd name="connsiteX100" fmla="*/ 466817 w 503968"/>
              <a:gd name="connsiteY100" fmla="*/ 174165 h 583774"/>
              <a:gd name="connsiteX101" fmla="*/ 470047 w 503968"/>
              <a:gd name="connsiteY101" fmla="*/ 183841 h 583774"/>
              <a:gd name="connsiteX102" fmla="*/ 473278 w 503968"/>
              <a:gd name="connsiteY102" fmla="*/ 191904 h 583774"/>
              <a:gd name="connsiteX103" fmla="*/ 474893 w 503968"/>
              <a:gd name="connsiteY103" fmla="*/ 201579 h 583774"/>
              <a:gd name="connsiteX104" fmla="*/ 478123 w 503968"/>
              <a:gd name="connsiteY104" fmla="*/ 211255 h 583774"/>
              <a:gd name="connsiteX105" fmla="*/ 479739 w 503968"/>
              <a:gd name="connsiteY105" fmla="*/ 220931 h 583774"/>
              <a:gd name="connsiteX106" fmla="*/ 478123 w 503968"/>
              <a:gd name="connsiteY106" fmla="*/ 225769 h 583774"/>
              <a:gd name="connsiteX107" fmla="*/ 476508 w 503968"/>
              <a:gd name="connsiteY107" fmla="*/ 230607 h 583774"/>
              <a:gd name="connsiteX108" fmla="*/ 474893 w 503968"/>
              <a:gd name="connsiteY108" fmla="*/ 235445 h 583774"/>
              <a:gd name="connsiteX109" fmla="*/ 473278 w 503968"/>
              <a:gd name="connsiteY109" fmla="*/ 240283 h 583774"/>
              <a:gd name="connsiteX110" fmla="*/ 476508 w 503968"/>
              <a:gd name="connsiteY110" fmla="*/ 249959 h 583774"/>
              <a:gd name="connsiteX111" fmla="*/ 479739 w 503968"/>
              <a:gd name="connsiteY111" fmla="*/ 261247 h 583774"/>
              <a:gd name="connsiteX112" fmla="*/ 482969 w 503968"/>
              <a:gd name="connsiteY112" fmla="*/ 270923 h 583774"/>
              <a:gd name="connsiteX113" fmla="*/ 487815 w 503968"/>
              <a:gd name="connsiteY113" fmla="*/ 282211 h 583774"/>
              <a:gd name="connsiteX114" fmla="*/ 491046 w 503968"/>
              <a:gd name="connsiteY114" fmla="*/ 291887 h 583774"/>
              <a:gd name="connsiteX115" fmla="*/ 495892 w 503968"/>
              <a:gd name="connsiteY115" fmla="*/ 303176 h 583774"/>
              <a:gd name="connsiteX116" fmla="*/ 499122 w 503968"/>
              <a:gd name="connsiteY116" fmla="*/ 314464 h 583774"/>
              <a:gd name="connsiteX117" fmla="*/ 503968 w 503968"/>
              <a:gd name="connsiteY117" fmla="*/ 327365 h 583774"/>
              <a:gd name="connsiteX118" fmla="*/ 503968 w 503968"/>
              <a:gd name="connsiteY118" fmla="*/ 328978 h 583774"/>
              <a:gd name="connsiteX119" fmla="*/ 502353 w 503968"/>
              <a:gd name="connsiteY119" fmla="*/ 332203 h 583774"/>
              <a:gd name="connsiteX120" fmla="*/ 500737 w 503968"/>
              <a:gd name="connsiteY120" fmla="*/ 335428 h 583774"/>
              <a:gd name="connsiteX121" fmla="*/ 499122 w 503968"/>
              <a:gd name="connsiteY121" fmla="*/ 337041 h 583774"/>
              <a:gd name="connsiteX122" fmla="*/ 495892 w 503968"/>
              <a:gd name="connsiteY122" fmla="*/ 340266 h 583774"/>
              <a:gd name="connsiteX123" fmla="*/ 492661 w 503968"/>
              <a:gd name="connsiteY123" fmla="*/ 341879 h 583774"/>
              <a:gd name="connsiteX124" fmla="*/ 487815 w 503968"/>
              <a:gd name="connsiteY124" fmla="*/ 343491 h 583774"/>
              <a:gd name="connsiteX125" fmla="*/ 482969 w 503968"/>
              <a:gd name="connsiteY125" fmla="*/ 346717 h 583774"/>
              <a:gd name="connsiteX126" fmla="*/ 482969 w 503968"/>
              <a:gd name="connsiteY126" fmla="*/ 354780 h 583774"/>
              <a:gd name="connsiteX127" fmla="*/ 484585 w 503968"/>
              <a:gd name="connsiteY127" fmla="*/ 362843 h 583774"/>
              <a:gd name="connsiteX128" fmla="*/ 486200 w 503968"/>
              <a:gd name="connsiteY128" fmla="*/ 372519 h 583774"/>
              <a:gd name="connsiteX129" fmla="*/ 489430 w 503968"/>
              <a:gd name="connsiteY129" fmla="*/ 382195 h 583774"/>
              <a:gd name="connsiteX130" fmla="*/ 489430 w 503968"/>
              <a:gd name="connsiteY130" fmla="*/ 385420 h 583774"/>
              <a:gd name="connsiteX131" fmla="*/ 489430 w 503968"/>
              <a:gd name="connsiteY131" fmla="*/ 388645 h 583774"/>
              <a:gd name="connsiteX132" fmla="*/ 487815 w 503968"/>
              <a:gd name="connsiteY132" fmla="*/ 390258 h 583774"/>
              <a:gd name="connsiteX133" fmla="*/ 486200 w 503968"/>
              <a:gd name="connsiteY133" fmla="*/ 393483 h 583774"/>
              <a:gd name="connsiteX134" fmla="*/ 482969 w 503968"/>
              <a:gd name="connsiteY134" fmla="*/ 395096 h 583774"/>
              <a:gd name="connsiteX135" fmla="*/ 479739 w 503968"/>
              <a:gd name="connsiteY135" fmla="*/ 398321 h 583774"/>
              <a:gd name="connsiteX136" fmla="*/ 476508 w 503968"/>
              <a:gd name="connsiteY136" fmla="*/ 399934 h 583774"/>
              <a:gd name="connsiteX137" fmla="*/ 473278 w 503968"/>
              <a:gd name="connsiteY137" fmla="*/ 401546 h 583774"/>
              <a:gd name="connsiteX138" fmla="*/ 476508 w 503968"/>
              <a:gd name="connsiteY138" fmla="*/ 403159 h 583774"/>
              <a:gd name="connsiteX139" fmla="*/ 479739 w 503968"/>
              <a:gd name="connsiteY139" fmla="*/ 406384 h 583774"/>
              <a:gd name="connsiteX140" fmla="*/ 481354 w 503968"/>
              <a:gd name="connsiteY140" fmla="*/ 407997 h 583774"/>
              <a:gd name="connsiteX141" fmla="*/ 484585 w 503968"/>
              <a:gd name="connsiteY141" fmla="*/ 411222 h 583774"/>
              <a:gd name="connsiteX142" fmla="*/ 484585 w 503968"/>
              <a:gd name="connsiteY142" fmla="*/ 414447 h 583774"/>
              <a:gd name="connsiteX143" fmla="*/ 486200 w 503968"/>
              <a:gd name="connsiteY143" fmla="*/ 417673 h 583774"/>
              <a:gd name="connsiteX144" fmla="*/ 486200 w 503968"/>
              <a:gd name="connsiteY144" fmla="*/ 419285 h 583774"/>
              <a:gd name="connsiteX145" fmla="*/ 486200 w 503968"/>
              <a:gd name="connsiteY145" fmla="*/ 422511 h 583774"/>
              <a:gd name="connsiteX146" fmla="*/ 486200 w 503968"/>
              <a:gd name="connsiteY146" fmla="*/ 425736 h 583774"/>
              <a:gd name="connsiteX147" fmla="*/ 486200 w 503968"/>
              <a:gd name="connsiteY147" fmla="*/ 428961 h 583774"/>
              <a:gd name="connsiteX148" fmla="*/ 484585 w 503968"/>
              <a:gd name="connsiteY148" fmla="*/ 430574 h 583774"/>
              <a:gd name="connsiteX149" fmla="*/ 482969 w 503968"/>
              <a:gd name="connsiteY149" fmla="*/ 433799 h 583774"/>
              <a:gd name="connsiteX150" fmla="*/ 481354 w 503968"/>
              <a:gd name="connsiteY150" fmla="*/ 435412 h 583774"/>
              <a:gd name="connsiteX151" fmla="*/ 479739 w 503968"/>
              <a:gd name="connsiteY151" fmla="*/ 438637 h 583774"/>
              <a:gd name="connsiteX152" fmla="*/ 478123 w 503968"/>
              <a:gd name="connsiteY152" fmla="*/ 440250 h 583774"/>
              <a:gd name="connsiteX153" fmla="*/ 476508 w 503968"/>
              <a:gd name="connsiteY153" fmla="*/ 443475 h 583774"/>
              <a:gd name="connsiteX154" fmla="*/ 476508 w 503968"/>
              <a:gd name="connsiteY154" fmla="*/ 449925 h 583774"/>
              <a:gd name="connsiteX155" fmla="*/ 478123 w 503968"/>
              <a:gd name="connsiteY155" fmla="*/ 457989 h 583774"/>
              <a:gd name="connsiteX156" fmla="*/ 478123 w 503968"/>
              <a:gd name="connsiteY156" fmla="*/ 464439 h 583774"/>
              <a:gd name="connsiteX157" fmla="*/ 478123 w 503968"/>
              <a:gd name="connsiteY157" fmla="*/ 470890 h 583774"/>
              <a:gd name="connsiteX158" fmla="*/ 474893 w 503968"/>
              <a:gd name="connsiteY158" fmla="*/ 474115 h 583774"/>
              <a:gd name="connsiteX159" fmla="*/ 473278 w 503968"/>
              <a:gd name="connsiteY159" fmla="*/ 475728 h 583774"/>
              <a:gd name="connsiteX160" fmla="*/ 470047 w 503968"/>
              <a:gd name="connsiteY160" fmla="*/ 478953 h 583774"/>
              <a:gd name="connsiteX161" fmla="*/ 466817 w 503968"/>
              <a:gd name="connsiteY161" fmla="*/ 480565 h 583774"/>
              <a:gd name="connsiteX162" fmla="*/ 463586 w 503968"/>
              <a:gd name="connsiteY162" fmla="*/ 483791 h 583774"/>
              <a:gd name="connsiteX163" fmla="*/ 458740 w 503968"/>
              <a:gd name="connsiteY163" fmla="*/ 483791 h 583774"/>
              <a:gd name="connsiteX164" fmla="*/ 455510 w 503968"/>
              <a:gd name="connsiteY164" fmla="*/ 485403 h 583774"/>
              <a:gd name="connsiteX165" fmla="*/ 452279 w 503968"/>
              <a:gd name="connsiteY165" fmla="*/ 485403 h 583774"/>
              <a:gd name="connsiteX166" fmla="*/ 445818 w 503968"/>
              <a:gd name="connsiteY166" fmla="*/ 485403 h 583774"/>
              <a:gd name="connsiteX167" fmla="*/ 440972 w 503968"/>
              <a:gd name="connsiteY167" fmla="*/ 485403 h 583774"/>
              <a:gd name="connsiteX168" fmla="*/ 434511 w 503968"/>
              <a:gd name="connsiteY168" fmla="*/ 483791 h 583774"/>
              <a:gd name="connsiteX169" fmla="*/ 437741 w 503968"/>
              <a:gd name="connsiteY169" fmla="*/ 483791 h 583774"/>
              <a:gd name="connsiteX170" fmla="*/ 432896 w 503968"/>
              <a:gd name="connsiteY170" fmla="*/ 482178 h 583774"/>
              <a:gd name="connsiteX171" fmla="*/ 428050 w 503968"/>
              <a:gd name="connsiteY171" fmla="*/ 482178 h 583774"/>
              <a:gd name="connsiteX172" fmla="*/ 423204 w 503968"/>
              <a:gd name="connsiteY172" fmla="*/ 482178 h 583774"/>
              <a:gd name="connsiteX173" fmla="*/ 418358 w 503968"/>
              <a:gd name="connsiteY173" fmla="*/ 480565 h 583774"/>
              <a:gd name="connsiteX174" fmla="*/ 416743 w 503968"/>
              <a:gd name="connsiteY174" fmla="*/ 480565 h 583774"/>
              <a:gd name="connsiteX175" fmla="*/ 411897 w 503968"/>
              <a:gd name="connsiteY175" fmla="*/ 482178 h 583774"/>
              <a:gd name="connsiteX176" fmla="*/ 407051 w 503968"/>
              <a:gd name="connsiteY176" fmla="*/ 482178 h 583774"/>
              <a:gd name="connsiteX177" fmla="*/ 402205 w 503968"/>
              <a:gd name="connsiteY177" fmla="*/ 482178 h 583774"/>
              <a:gd name="connsiteX178" fmla="*/ 398975 w 503968"/>
              <a:gd name="connsiteY178" fmla="*/ 483791 h 583774"/>
              <a:gd name="connsiteX179" fmla="*/ 395744 w 503968"/>
              <a:gd name="connsiteY179" fmla="*/ 485403 h 583774"/>
              <a:gd name="connsiteX180" fmla="*/ 392514 w 503968"/>
              <a:gd name="connsiteY180" fmla="*/ 487016 h 583774"/>
              <a:gd name="connsiteX181" fmla="*/ 390898 w 503968"/>
              <a:gd name="connsiteY181" fmla="*/ 488629 h 583774"/>
              <a:gd name="connsiteX182" fmla="*/ 389283 w 503968"/>
              <a:gd name="connsiteY182" fmla="*/ 491854 h 583774"/>
              <a:gd name="connsiteX183" fmla="*/ 387668 w 503968"/>
              <a:gd name="connsiteY183" fmla="*/ 495079 h 583774"/>
              <a:gd name="connsiteX184" fmla="*/ 386052 w 503968"/>
              <a:gd name="connsiteY184" fmla="*/ 499917 h 583774"/>
              <a:gd name="connsiteX185" fmla="*/ 384437 w 503968"/>
              <a:gd name="connsiteY185" fmla="*/ 516043 h 583774"/>
              <a:gd name="connsiteX186" fmla="*/ 382822 w 503968"/>
              <a:gd name="connsiteY186" fmla="*/ 548296 h 583774"/>
              <a:gd name="connsiteX187" fmla="*/ 382822 w 503968"/>
              <a:gd name="connsiteY187" fmla="*/ 564422 h 583774"/>
              <a:gd name="connsiteX188" fmla="*/ 382822 w 503968"/>
              <a:gd name="connsiteY188" fmla="*/ 578936 h 583774"/>
              <a:gd name="connsiteX189" fmla="*/ 381207 w 503968"/>
              <a:gd name="connsiteY189" fmla="*/ 583774 h 583774"/>
              <a:gd name="connsiteX190" fmla="*/ 130838 w 503968"/>
              <a:gd name="connsiteY190" fmla="*/ 583774 h 583774"/>
              <a:gd name="connsiteX191" fmla="*/ 129223 w 503968"/>
              <a:gd name="connsiteY191" fmla="*/ 537008 h 583774"/>
              <a:gd name="connsiteX192" fmla="*/ 129223 w 503968"/>
              <a:gd name="connsiteY192" fmla="*/ 522494 h 583774"/>
              <a:gd name="connsiteX193" fmla="*/ 58150 w 503968"/>
              <a:gd name="connsiteY193" fmla="*/ 370906 h 583774"/>
              <a:gd name="connsiteX194" fmla="*/ 14538 w 503968"/>
              <a:gd name="connsiteY194" fmla="*/ 299950 h 583774"/>
              <a:gd name="connsiteX195" fmla="*/ 9692 w 503968"/>
              <a:gd name="connsiteY195" fmla="*/ 283824 h 583774"/>
              <a:gd name="connsiteX196" fmla="*/ 4846 w 503968"/>
              <a:gd name="connsiteY196" fmla="*/ 266085 h 583774"/>
              <a:gd name="connsiteX197" fmla="*/ 1615 w 503968"/>
              <a:gd name="connsiteY197" fmla="*/ 248346 h 583774"/>
              <a:gd name="connsiteX198" fmla="*/ 0 w 503968"/>
              <a:gd name="connsiteY198" fmla="*/ 232220 h 583774"/>
              <a:gd name="connsiteX199" fmla="*/ 0 w 503968"/>
              <a:gd name="connsiteY199" fmla="*/ 214481 h 583774"/>
              <a:gd name="connsiteX200" fmla="*/ 0 w 503968"/>
              <a:gd name="connsiteY200" fmla="*/ 196742 h 583774"/>
              <a:gd name="connsiteX201" fmla="*/ 3231 w 503968"/>
              <a:gd name="connsiteY201" fmla="*/ 179003 h 583774"/>
              <a:gd name="connsiteX202" fmla="*/ 4846 w 503968"/>
              <a:gd name="connsiteY202" fmla="*/ 170939 h 583774"/>
              <a:gd name="connsiteX203" fmla="*/ 6461 w 503968"/>
              <a:gd name="connsiteY203" fmla="*/ 161264 h 583774"/>
              <a:gd name="connsiteX204" fmla="*/ 9692 w 503968"/>
              <a:gd name="connsiteY204" fmla="*/ 153200 h 583774"/>
              <a:gd name="connsiteX205" fmla="*/ 12922 w 503968"/>
              <a:gd name="connsiteY205" fmla="*/ 145137 h 583774"/>
              <a:gd name="connsiteX206" fmla="*/ 16153 w 503968"/>
              <a:gd name="connsiteY206" fmla="*/ 137074 h 583774"/>
              <a:gd name="connsiteX207" fmla="*/ 19383 w 503968"/>
              <a:gd name="connsiteY207" fmla="*/ 129011 h 583774"/>
              <a:gd name="connsiteX208" fmla="*/ 24229 w 503968"/>
              <a:gd name="connsiteY208" fmla="*/ 120948 h 583774"/>
              <a:gd name="connsiteX209" fmla="*/ 27460 w 503968"/>
              <a:gd name="connsiteY209" fmla="*/ 112885 h 583774"/>
              <a:gd name="connsiteX210" fmla="*/ 32306 w 503968"/>
              <a:gd name="connsiteY210" fmla="*/ 104821 h 583774"/>
              <a:gd name="connsiteX211" fmla="*/ 37151 w 503968"/>
              <a:gd name="connsiteY211" fmla="*/ 96758 h 583774"/>
              <a:gd name="connsiteX212" fmla="*/ 43613 w 503968"/>
              <a:gd name="connsiteY212" fmla="*/ 90308 h 583774"/>
              <a:gd name="connsiteX213" fmla="*/ 48458 w 503968"/>
              <a:gd name="connsiteY213" fmla="*/ 83857 h 583774"/>
              <a:gd name="connsiteX214" fmla="*/ 54920 w 503968"/>
              <a:gd name="connsiteY214" fmla="*/ 75794 h 583774"/>
              <a:gd name="connsiteX215" fmla="*/ 61381 w 503968"/>
              <a:gd name="connsiteY215" fmla="*/ 70956 h 583774"/>
              <a:gd name="connsiteX216" fmla="*/ 66227 w 503968"/>
              <a:gd name="connsiteY216" fmla="*/ 64505 h 583774"/>
              <a:gd name="connsiteX217" fmla="*/ 74303 w 503968"/>
              <a:gd name="connsiteY217" fmla="*/ 58055 h 583774"/>
              <a:gd name="connsiteX218" fmla="*/ 80764 w 503968"/>
              <a:gd name="connsiteY218" fmla="*/ 53217 h 583774"/>
              <a:gd name="connsiteX219" fmla="*/ 88841 w 503968"/>
              <a:gd name="connsiteY219" fmla="*/ 46766 h 583774"/>
              <a:gd name="connsiteX220" fmla="*/ 96917 w 503968"/>
              <a:gd name="connsiteY220" fmla="*/ 41929 h 583774"/>
              <a:gd name="connsiteX221" fmla="*/ 104993 w 503968"/>
              <a:gd name="connsiteY221" fmla="*/ 37091 h 583774"/>
              <a:gd name="connsiteX222" fmla="*/ 113070 w 503968"/>
              <a:gd name="connsiteY222" fmla="*/ 32253 h 583774"/>
              <a:gd name="connsiteX223" fmla="*/ 121146 w 503968"/>
              <a:gd name="connsiteY223" fmla="*/ 29027 h 583774"/>
              <a:gd name="connsiteX224" fmla="*/ 129223 w 503968"/>
              <a:gd name="connsiteY224" fmla="*/ 24190 h 583774"/>
              <a:gd name="connsiteX225" fmla="*/ 138914 w 503968"/>
              <a:gd name="connsiteY225" fmla="*/ 20964 h 583774"/>
              <a:gd name="connsiteX226" fmla="*/ 146991 w 503968"/>
              <a:gd name="connsiteY226" fmla="*/ 17739 h 583774"/>
              <a:gd name="connsiteX227" fmla="*/ 156682 w 503968"/>
              <a:gd name="connsiteY227" fmla="*/ 14514 h 583774"/>
              <a:gd name="connsiteX228" fmla="*/ 166374 w 503968"/>
              <a:gd name="connsiteY228" fmla="*/ 12901 h 583774"/>
              <a:gd name="connsiteX229" fmla="*/ 176066 w 503968"/>
              <a:gd name="connsiteY229" fmla="*/ 9676 h 583774"/>
              <a:gd name="connsiteX230" fmla="*/ 184142 w 503968"/>
              <a:gd name="connsiteY230" fmla="*/ 8063 h 583774"/>
              <a:gd name="connsiteX231" fmla="*/ 193834 w 503968"/>
              <a:gd name="connsiteY231" fmla="*/ 6451 h 583774"/>
              <a:gd name="connsiteX232" fmla="*/ 203526 w 503968"/>
              <a:gd name="connsiteY232" fmla="*/ 4838 h 583774"/>
              <a:gd name="connsiteX233" fmla="*/ 213217 w 503968"/>
              <a:gd name="connsiteY233" fmla="*/ 3225 h 583774"/>
              <a:gd name="connsiteX234" fmla="*/ 221294 w 503968"/>
              <a:gd name="connsiteY234" fmla="*/ 1613 h 583774"/>
              <a:gd name="connsiteX235" fmla="*/ 230985 w 503968"/>
              <a:gd name="connsiteY235" fmla="*/ 1613 h 58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503968" h="583774">
                <a:moveTo>
                  <a:pt x="339209" y="314464"/>
                </a:moveTo>
                <a:lnTo>
                  <a:pt x="285905" y="348329"/>
                </a:lnTo>
                <a:lnTo>
                  <a:pt x="306904" y="378969"/>
                </a:lnTo>
                <a:cubicBezTo>
                  <a:pt x="306904" y="380582"/>
                  <a:pt x="308519" y="382195"/>
                  <a:pt x="308519" y="383807"/>
                </a:cubicBezTo>
                <a:cubicBezTo>
                  <a:pt x="310134" y="383807"/>
                  <a:pt x="313365" y="390258"/>
                  <a:pt x="321441" y="391870"/>
                </a:cubicBezTo>
                <a:cubicBezTo>
                  <a:pt x="323056" y="391870"/>
                  <a:pt x="324672" y="391870"/>
                  <a:pt x="326287" y="391870"/>
                </a:cubicBezTo>
                <a:cubicBezTo>
                  <a:pt x="332748" y="391870"/>
                  <a:pt x="339209" y="390258"/>
                  <a:pt x="347286" y="385420"/>
                </a:cubicBezTo>
                <a:cubicBezTo>
                  <a:pt x="366669" y="372519"/>
                  <a:pt x="365054" y="358005"/>
                  <a:pt x="363438" y="353167"/>
                </a:cubicBezTo>
                <a:cubicBezTo>
                  <a:pt x="363438" y="351555"/>
                  <a:pt x="361823" y="349942"/>
                  <a:pt x="361823" y="348329"/>
                </a:cubicBezTo>
                <a:cubicBezTo>
                  <a:pt x="361823" y="348329"/>
                  <a:pt x="360208" y="346717"/>
                  <a:pt x="360208" y="345104"/>
                </a:cubicBezTo>
                <a:close/>
                <a:moveTo>
                  <a:pt x="251958" y="233717"/>
                </a:moveTo>
                <a:lnTo>
                  <a:pt x="290720" y="298235"/>
                </a:lnTo>
                <a:cubicBezTo>
                  <a:pt x="274569" y="282106"/>
                  <a:pt x="258418" y="265976"/>
                  <a:pt x="242267" y="248234"/>
                </a:cubicBezTo>
                <a:cubicBezTo>
                  <a:pt x="245497" y="246621"/>
                  <a:pt x="250343" y="243395"/>
                  <a:pt x="251958" y="233717"/>
                </a:cubicBezTo>
                <a:close/>
                <a:moveTo>
                  <a:pt x="140530" y="180615"/>
                </a:moveTo>
                <a:lnTo>
                  <a:pt x="82379" y="193516"/>
                </a:lnTo>
                <a:lnTo>
                  <a:pt x="88841" y="217706"/>
                </a:lnTo>
                <a:lnTo>
                  <a:pt x="145375" y="204805"/>
                </a:lnTo>
                <a:close/>
                <a:moveTo>
                  <a:pt x="234177" y="164535"/>
                </a:moveTo>
                <a:cubicBezTo>
                  <a:pt x="253524" y="164535"/>
                  <a:pt x="271259" y="174210"/>
                  <a:pt x="280932" y="190336"/>
                </a:cubicBezTo>
                <a:cubicBezTo>
                  <a:pt x="293830" y="209686"/>
                  <a:pt x="305116" y="270963"/>
                  <a:pt x="308340" y="295151"/>
                </a:cubicBezTo>
                <a:lnTo>
                  <a:pt x="245463" y="188723"/>
                </a:lnTo>
                <a:cubicBezTo>
                  <a:pt x="243851" y="187111"/>
                  <a:pt x="242238" y="185498"/>
                  <a:pt x="240626" y="185498"/>
                </a:cubicBezTo>
                <a:cubicBezTo>
                  <a:pt x="239014" y="185498"/>
                  <a:pt x="235789" y="185498"/>
                  <a:pt x="234177" y="185498"/>
                </a:cubicBezTo>
                <a:cubicBezTo>
                  <a:pt x="230953" y="188723"/>
                  <a:pt x="229341" y="193561"/>
                  <a:pt x="230953" y="196786"/>
                </a:cubicBezTo>
                <a:cubicBezTo>
                  <a:pt x="232565" y="201624"/>
                  <a:pt x="234177" y="206461"/>
                  <a:pt x="234177" y="212911"/>
                </a:cubicBezTo>
                <a:cubicBezTo>
                  <a:pt x="235789" y="219362"/>
                  <a:pt x="237402" y="225812"/>
                  <a:pt x="237402" y="230649"/>
                </a:cubicBezTo>
                <a:cubicBezTo>
                  <a:pt x="237402" y="232262"/>
                  <a:pt x="235789" y="232262"/>
                  <a:pt x="235789" y="232262"/>
                </a:cubicBezTo>
                <a:cubicBezTo>
                  <a:pt x="235789" y="232262"/>
                  <a:pt x="230953" y="232262"/>
                  <a:pt x="219667" y="224199"/>
                </a:cubicBezTo>
                <a:lnTo>
                  <a:pt x="218055" y="222587"/>
                </a:lnTo>
                <a:cubicBezTo>
                  <a:pt x="216443" y="220974"/>
                  <a:pt x="213218" y="220974"/>
                  <a:pt x="209994" y="222587"/>
                </a:cubicBezTo>
                <a:cubicBezTo>
                  <a:pt x="206769" y="224199"/>
                  <a:pt x="206769" y="227424"/>
                  <a:pt x="206769" y="229037"/>
                </a:cubicBezTo>
                <a:cubicBezTo>
                  <a:pt x="206769" y="230649"/>
                  <a:pt x="206769" y="233874"/>
                  <a:pt x="208381" y="237099"/>
                </a:cubicBezTo>
                <a:cubicBezTo>
                  <a:pt x="232565" y="264513"/>
                  <a:pt x="258361" y="291926"/>
                  <a:pt x="282544" y="316114"/>
                </a:cubicBezTo>
                <a:lnTo>
                  <a:pt x="280932" y="316114"/>
                </a:lnTo>
                <a:cubicBezTo>
                  <a:pt x="251912" y="299989"/>
                  <a:pt x="200320" y="269350"/>
                  <a:pt x="189035" y="250000"/>
                </a:cubicBezTo>
                <a:cubicBezTo>
                  <a:pt x="180973" y="238712"/>
                  <a:pt x="177749" y="224199"/>
                  <a:pt x="180973" y="209686"/>
                </a:cubicBezTo>
                <a:cubicBezTo>
                  <a:pt x="184198" y="195173"/>
                  <a:pt x="192259" y="182273"/>
                  <a:pt x="205157" y="174210"/>
                </a:cubicBezTo>
                <a:cubicBezTo>
                  <a:pt x="213218" y="167760"/>
                  <a:pt x="224504" y="164535"/>
                  <a:pt x="234177" y="164535"/>
                </a:cubicBezTo>
                <a:close/>
                <a:moveTo>
                  <a:pt x="234216" y="146750"/>
                </a:moveTo>
                <a:cubicBezTo>
                  <a:pt x="219678" y="146750"/>
                  <a:pt x="206756" y="149975"/>
                  <a:pt x="193834" y="158038"/>
                </a:cubicBezTo>
                <a:cubicBezTo>
                  <a:pt x="159913" y="180615"/>
                  <a:pt x="150221" y="225769"/>
                  <a:pt x="172835" y="261247"/>
                </a:cubicBezTo>
                <a:cubicBezTo>
                  <a:pt x="192219" y="290274"/>
                  <a:pt x="276213" y="335428"/>
                  <a:pt x="279444" y="337041"/>
                </a:cubicBezTo>
                <a:lnTo>
                  <a:pt x="282674" y="338654"/>
                </a:lnTo>
                <a:lnTo>
                  <a:pt x="327902" y="308013"/>
                </a:lnTo>
                <a:lnTo>
                  <a:pt x="327902" y="304788"/>
                </a:lnTo>
                <a:cubicBezTo>
                  <a:pt x="326287" y="295112"/>
                  <a:pt x="314980" y="209643"/>
                  <a:pt x="297212" y="180615"/>
                </a:cubicBezTo>
                <a:cubicBezTo>
                  <a:pt x="282674" y="159651"/>
                  <a:pt x="260060" y="146750"/>
                  <a:pt x="234216" y="146750"/>
                </a:cubicBezTo>
                <a:close/>
                <a:moveTo>
                  <a:pt x="106609" y="116110"/>
                </a:moveTo>
                <a:lnTo>
                  <a:pt x="95302" y="138687"/>
                </a:lnTo>
                <a:lnTo>
                  <a:pt x="140530" y="164489"/>
                </a:lnTo>
                <a:lnTo>
                  <a:pt x="151837" y="141912"/>
                </a:lnTo>
                <a:close/>
                <a:moveTo>
                  <a:pt x="251984" y="74181"/>
                </a:moveTo>
                <a:lnTo>
                  <a:pt x="221294" y="116110"/>
                </a:lnTo>
                <a:lnTo>
                  <a:pt x="240677" y="130624"/>
                </a:lnTo>
                <a:lnTo>
                  <a:pt x="271367" y="88695"/>
                </a:lnTo>
                <a:close/>
                <a:moveTo>
                  <a:pt x="179296" y="66118"/>
                </a:moveTo>
                <a:lnTo>
                  <a:pt x="155067" y="77407"/>
                </a:lnTo>
                <a:lnTo>
                  <a:pt x="176066" y="124173"/>
                </a:lnTo>
                <a:lnTo>
                  <a:pt x="198680" y="114497"/>
                </a:lnTo>
                <a:close/>
                <a:moveTo>
                  <a:pt x="239062" y="0"/>
                </a:moveTo>
                <a:lnTo>
                  <a:pt x="248753" y="0"/>
                </a:lnTo>
                <a:lnTo>
                  <a:pt x="258445" y="0"/>
                </a:lnTo>
                <a:lnTo>
                  <a:pt x="266522" y="0"/>
                </a:lnTo>
                <a:lnTo>
                  <a:pt x="276213" y="0"/>
                </a:lnTo>
                <a:lnTo>
                  <a:pt x="284290" y="1613"/>
                </a:lnTo>
                <a:lnTo>
                  <a:pt x="293981" y="1613"/>
                </a:lnTo>
                <a:lnTo>
                  <a:pt x="302058" y="3225"/>
                </a:lnTo>
                <a:lnTo>
                  <a:pt x="311749" y="4838"/>
                </a:lnTo>
                <a:lnTo>
                  <a:pt x="319826" y="6451"/>
                </a:lnTo>
                <a:lnTo>
                  <a:pt x="329518" y="8063"/>
                </a:lnTo>
                <a:lnTo>
                  <a:pt x="337594" y="11289"/>
                </a:lnTo>
                <a:lnTo>
                  <a:pt x="347286" y="12901"/>
                </a:lnTo>
                <a:lnTo>
                  <a:pt x="355362" y="16126"/>
                </a:lnTo>
                <a:lnTo>
                  <a:pt x="361823" y="17739"/>
                </a:lnTo>
                <a:lnTo>
                  <a:pt x="369900" y="20964"/>
                </a:lnTo>
                <a:lnTo>
                  <a:pt x="376361" y="24190"/>
                </a:lnTo>
                <a:lnTo>
                  <a:pt x="384437" y="27415"/>
                </a:lnTo>
                <a:lnTo>
                  <a:pt x="390898" y="30640"/>
                </a:lnTo>
                <a:lnTo>
                  <a:pt x="397359" y="33865"/>
                </a:lnTo>
                <a:lnTo>
                  <a:pt x="403821" y="37091"/>
                </a:lnTo>
                <a:lnTo>
                  <a:pt x="410282" y="41929"/>
                </a:lnTo>
                <a:lnTo>
                  <a:pt x="415127" y="46766"/>
                </a:lnTo>
                <a:lnTo>
                  <a:pt x="421589" y="49992"/>
                </a:lnTo>
                <a:lnTo>
                  <a:pt x="410282" y="54830"/>
                </a:lnTo>
                <a:lnTo>
                  <a:pt x="415127" y="59668"/>
                </a:lnTo>
                <a:lnTo>
                  <a:pt x="421589" y="64505"/>
                </a:lnTo>
                <a:lnTo>
                  <a:pt x="426434" y="70956"/>
                </a:lnTo>
                <a:lnTo>
                  <a:pt x="431280" y="75794"/>
                </a:lnTo>
                <a:lnTo>
                  <a:pt x="436126" y="82244"/>
                </a:lnTo>
                <a:lnTo>
                  <a:pt x="440972" y="88695"/>
                </a:lnTo>
                <a:lnTo>
                  <a:pt x="447433" y="96758"/>
                </a:lnTo>
                <a:lnTo>
                  <a:pt x="452279" y="104821"/>
                </a:lnTo>
                <a:lnTo>
                  <a:pt x="457125" y="112885"/>
                </a:lnTo>
                <a:lnTo>
                  <a:pt x="442587" y="120948"/>
                </a:lnTo>
                <a:lnTo>
                  <a:pt x="447433" y="129011"/>
                </a:lnTo>
                <a:lnTo>
                  <a:pt x="452279" y="137074"/>
                </a:lnTo>
                <a:lnTo>
                  <a:pt x="455510" y="146750"/>
                </a:lnTo>
                <a:lnTo>
                  <a:pt x="460355" y="154813"/>
                </a:lnTo>
                <a:lnTo>
                  <a:pt x="463586" y="164489"/>
                </a:lnTo>
                <a:lnTo>
                  <a:pt x="466817" y="174165"/>
                </a:lnTo>
                <a:lnTo>
                  <a:pt x="470047" y="183841"/>
                </a:lnTo>
                <a:lnTo>
                  <a:pt x="473278" y="191904"/>
                </a:lnTo>
                <a:lnTo>
                  <a:pt x="474893" y="201579"/>
                </a:lnTo>
                <a:lnTo>
                  <a:pt x="478123" y="211255"/>
                </a:lnTo>
                <a:lnTo>
                  <a:pt x="479739" y="220931"/>
                </a:lnTo>
                <a:lnTo>
                  <a:pt x="478123" y="225769"/>
                </a:lnTo>
                <a:lnTo>
                  <a:pt x="476508" y="230607"/>
                </a:lnTo>
                <a:lnTo>
                  <a:pt x="474893" y="235445"/>
                </a:lnTo>
                <a:lnTo>
                  <a:pt x="473278" y="240283"/>
                </a:lnTo>
                <a:lnTo>
                  <a:pt x="476508" y="249959"/>
                </a:lnTo>
                <a:lnTo>
                  <a:pt x="479739" y="261247"/>
                </a:lnTo>
                <a:lnTo>
                  <a:pt x="482969" y="270923"/>
                </a:lnTo>
                <a:lnTo>
                  <a:pt x="487815" y="282211"/>
                </a:lnTo>
                <a:lnTo>
                  <a:pt x="491046" y="291887"/>
                </a:lnTo>
                <a:lnTo>
                  <a:pt x="495892" y="303176"/>
                </a:lnTo>
                <a:lnTo>
                  <a:pt x="499122" y="314464"/>
                </a:lnTo>
                <a:lnTo>
                  <a:pt x="503968" y="327365"/>
                </a:lnTo>
                <a:lnTo>
                  <a:pt x="503968" y="328978"/>
                </a:lnTo>
                <a:lnTo>
                  <a:pt x="502353" y="332203"/>
                </a:lnTo>
                <a:lnTo>
                  <a:pt x="500737" y="335428"/>
                </a:lnTo>
                <a:lnTo>
                  <a:pt x="499122" y="337041"/>
                </a:lnTo>
                <a:lnTo>
                  <a:pt x="495892" y="340266"/>
                </a:lnTo>
                <a:lnTo>
                  <a:pt x="492661" y="341879"/>
                </a:lnTo>
                <a:lnTo>
                  <a:pt x="487815" y="343491"/>
                </a:lnTo>
                <a:lnTo>
                  <a:pt x="482969" y="346717"/>
                </a:lnTo>
                <a:lnTo>
                  <a:pt x="482969" y="354780"/>
                </a:lnTo>
                <a:lnTo>
                  <a:pt x="484585" y="362843"/>
                </a:lnTo>
                <a:lnTo>
                  <a:pt x="486200" y="372519"/>
                </a:lnTo>
                <a:lnTo>
                  <a:pt x="489430" y="382195"/>
                </a:lnTo>
                <a:lnTo>
                  <a:pt x="489430" y="385420"/>
                </a:lnTo>
                <a:lnTo>
                  <a:pt x="489430" y="388645"/>
                </a:lnTo>
                <a:lnTo>
                  <a:pt x="487815" y="390258"/>
                </a:lnTo>
                <a:lnTo>
                  <a:pt x="486200" y="393483"/>
                </a:lnTo>
                <a:lnTo>
                  <a:pt x="482969" y="395096"/>
                </a:lnTo>
                <a:lnTo>
                  <a:pt x="479739" y="398321"/>
                </a:lnTo>
                <a:lnTo>
                  <a:pt x="476508" y="399934"/>
                </a:lnTo>
                <a:lnTo>
                  <a:pt x="473278" y="401546"/>
                </a:lnTo>
                <a:lnTo>
                  <a:pt x="476508" y="403159"/>
                </a:lnTo>
                <a:lnTo>
                  <a:pt x="479739" y="406384"/>
                </a:lnTo>
                <a:lnTo>
                  <a:pt x="481354" y="407997"/>
                </a:lnTo>
                <a:lnTo>
                  <a:pt x="484585" y="411222"/>
                </a:lnTo>
                <a:lnTo>
                  <a:pt x="484585" y="414447"/>
                </a:lnTo>
                <a:lnTo>
                  <a:pt x="486200" y="417673"/>
                </a:lnTo>
                <a:lnTo>
                  <a:pt x="486200" y="419285"/>
                </a:lnTo>
                <a:lnTo>
                  <a:pt x="486200" y="422511"/>
                </a:lnTo>
                <a:lnTo>
                  <a:pt x="486200" y="425736"/>
                </a:lnTo>
                <a:lnTo>
                  <a:pt x="486200" y="428961"/>
                </a:lnTo>
                <a:lnTo>
                  <a:pt x="484585" y="430574"/>
                </a:lnTo>
                <a:lnTo>
                  <a:pt x="482969" y="433799"/>
                </a:lnTo>
                <a:lnTo>
                  <a:pt x="481354" y="435412"/>
                </a:lnTo>
                <a:lnTo>
                  <a:pt x="479739" y="438637"/>
                </a:lnTo>
                <a:lnTo>
                  <a:pt x="478123" y="440250"/>
                </a:lnTo>
                <a:lnTo>
                  <a:pt x="476508" y="443475"/>
                </a:lnTo>
                <a:lnTo>
                  <a:pt x="476508" y="449925"/>
                </a:lnTo>
                <a:lnTo>
                  <a:pt x="478123" y="457989"/>
                </a:lnTo>
                <a:lnTo>
                  <a:pt x="478123" y="464439"/>
                </a:lnTo>
                <a:lnTo>
                  <a:pt x="478123" y="470890"/>
                </a:lnTo>
                <a:lnTo>
                  <a:pt x="474893" y="474115"/>
                </a:lnTo>
                <a:lnTo>
                  <a:pt x="473278" y="475728"/>
                </a:lnTo>
                <a:lnTo>
                  <a:pt x="470047" y="478953"/>
                </a:lnTo>
                <a:lnTo>
                  <a:pt x="466817" y="480565"/>
                </a:lnTo>
                <a:lnTo>
                  <a:pt x="463586" y="483791"/>
                </a:lnTo>
                <a:lnTo>
                  <a:pt x="458740" y="483791"/>
                </a:lnTo>
                <a:lnTo>
                  <a:pt x="455510" y="485403"/>
                </a:lnTo>
                <a:lnTo>
                  <a:pt x="452279" y="485403"/>
                </a:lnTo>
                <a:lnTo>
                  <a:pt x="445818" y="485403"/>
                </a:lnTo>
                <a:lnTo>
                  <a:pt x="440972" y="485403"/>
                </a:lnTo>
                <a:lnTo>
                  <a:pt x="434511" y="483791"/>
                </a:lnTo>
                <a:lnTo>
                  <a:pt x="437741" y="483791"/>
                </a:lnTo>
                <a:lnTo>
                  <a:pt x="432896" y="482178"/>
                </a:lnTo>
                <a:lnTo>
                  <a:pt x="428050" y="482178"/>
                </a:lnTo>
                <a:lnTo>
                  <a:pt x="423204" y="482178"/>
                </a:lnTo>
                <a:lnTo>
                  <a:pt x="418358" y="480565"/>
                </a:lnTo>
                <a:lnTo>
                  <a:pt x="416743" y="480565"/>
                </a:lnTo>
                <a:lnTo>
                  <a:pt x="411897" y="482178"/>
                </a:lnTo>
                <a:lnTo>
                  <a:pt x="407051" y="482178"/>
                </a:lnTo>
                <a:lnTo>
                  <a:pt x="402205" y="482178"/>
                </a:lnTo>
                <a:lnTo>
                  <a:pt x="398975" y="483791"/>
                </a:lnTo>
                <a:lnTo>
                  <a:pt x="395744" y="485403"/>
                </a:lnTo>
                <a:lnTo>
                  <a:pt x="392514" y="487016"/>
                </a:lnTo>
                <a:lnTo>
                  <a:pt x="390898" y="488629"/>
                </a:lnTo>
                <a:lnTo>
                  <a:pt x="389283" y="491854"/>
                </a:lnTo>
                <a:lnTo>
                  <a:pt x="387668" y="495079"/>
                </a:lnTo>
                <a:lnTo>
                  <a:pt x="386052" y="499917"/>
                </a:lnTo>
                <a:lnTo>
                  <a:pt x="384437" y="516043"/>
                </a:lnTo>
                <a:lnTo>
                  <a:pt x="382822" y="548296"/>
                </a:lnTo>
                <a:lnTo>
                  <a:pt x="382822" y="564422"/>
                </a:lnTo>
                <a:lnTo>
                  <a:pt x="382822" y="578936"/>
                </a:lnTo>
                <a:lnTo>
                  <a:pt x="381207" y="583774"/>
                </a:lnTo>
                <a:lnTo>
                  <a:pt x="130838" y="583774"/>
                </a:lnTo>
                <a:lnTo>
                  <a:pt x="129223" y="537008"/>
                </a:lnTo>
                <a:lnTo>
                  <a:pt x="129223" y="522494"/>
                </a:lnTo>
                <a:cubicBezTo>
                  <a:pt x="129223" y="522494"/>
                  <a:pt x="132453" y="446700"/>
                  <a:pt x="58150" y="370906"/>
                </a:cubicBezTo>
                <a:lnTo>
                  <a:pt x="14538" y="299950"/>
                </a:lnTo>
                <a:lnTo>
                  <a:pt x="9692" y="283824"/>
                </a:lnTo>
                <a:lnTo>
                  <a:pt x="4846" y="266085"/>
                </a:lnTo>
                <a:lnTo>
                  <a:pt x="1615" y="248346"/>
                </a:lnTo>
                <a:lnTo>
                  <a:pt x="0" y="232220"/>
                </a:lnTo>
                <a:lnTo>
                  <a:pt x="0" y="214481"/>
                </a:lnTo>
                <a:lnTo>
                  <a:pt x="0" y="196742"/>
                </a:lnTo>
                <a:lnTo>
                  <a:pt x="3231" y="179003"/>
                </a:lnTo>
                <a:lnTo>
                  <a:pt x="4846" y="170939"/>
                </a:lnTo>
                <a:lnTo>
                  <a:pt x="6461" y="161264"/>
                </a:lnTo>
                <a:lnTo>
                  <a:pt x="9692" y="153200"/>
                </a:lnTo>
                <a:lnTo>
                  <a:pt x="12922" y="145137"/>
                </a:lnTo>
                <a:lnTo>
                  <a:pt x="16153" y="137074"/>
                </a:lnTo>
                <a:lnTo>
                  <a:pt x="19383" y="129011"/>
                </a:lnTo>
                <a:lnTo>
                  <a:pt x="24229" y="120948"/>
                </a:lnTo>
                <a:lnTo>
                  <a:pt x="27460" y="112885"/>
                </a:lnTo>
                <a:lnTo>
                  <a:pt x="32306" y="104821"/>
                </a:lnTo>
                <a:lnTo>
                  <a:pt x="37151" y="96758"/>
                </a:lnTo>
                <a:lnTo>
                  <a:pt x="43613" y="90308"/>
                </a:lnTo>
                <a:lnTo>
                  <a:pt x="48458" y="83857"/>
                </a:lnTo>
                <a:lnTo>
                  <a:pt x="54920" y="75794"/>
                </a:lnTo>
                <a:lnTo>
                  <a:pt x="61381" y="70956"/>
                </a:lnTo>
                <a:lnTo>
                  <a:pt x="66227" y="64505"/>
                </a:lnTo>
                <a:lnTo>
                  <a:pt x="74303" y="58055"/>
                </a:lnTo>
                <a:lnTo>
                  <a:pt x="80764" y="53217"/>
                </a:lnTo>
                <a:lnTo>
                  <a:pt x="88841" y="46766"/>
                </a:lnTo>
                <a:lnTo>
                  <a:pt x="96917" y="41929"/>
                </a:lnTo>
                <a:lnTo>
                  <a:pt x="104993" y="37091"/>
                </a:lnTo>
                <a:lnTo>
                  <a:pt x="113070" y="32253"/>
                </a:lnTo>
                <a:lnTo>
                  <a:pt x="121146" y="29027"/>
                </a:lnTo>
                <a:lnTo>
                  <a:pt x="129223" y="24190"/>
                </a:lnTo>
                <a:lnTo>
                  <a:pt x="138914" y="20964"/>
                </a:lnTo>
                <a:lnTo>
                  <a:pt x="146991" y="17739"/>
                </a:lnTo>
                <a:lnTo>
                  <a:pt x="156682" y="14514"/>
                </a:lnTo>
                <a:lnTo>
                  <a:pt x="166374" y="12901"/>
                </a:lnTo>
                <a:lnTo>
                  <a:pt x="176066" y="9676"/>
                </a:lnTo>
                <a:lnTo>
                  <a:pt x="184142" y="8063"/>
                </a:lnTo>
                <a:lnTo>
                  <a:pt x="193834" y="6451"/>
                </a:lnTo>
                <a:lnTo>
                  <a:pt x="203526" y="4838"/>
                </a:lnTo>
                <a:lnTo>
                  <a:pt x="213217" y="3225"/>
                </a:lnTo>
                <a:lnTo>
                  <a:pt x="221294" y="1613"/>
                </a:lnTo>
                <a:lnTo>
                  <a:pt x="230985" y="1613"/>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endParaRPr lang="zh-CN" altLang="en-US" dirty="0">
              <a:latin typeface="思源黑体 CN Medium" panose="020B0600000000000000" pitchFamily="34" charset="-122"/>
              <a:ea typeface="思源黑体 CN Medium" panose="020B0600000000000000" pitchFamily="34" charset="-122"/>
            </a:endParaRPr>
          </a:p>
        </p:txBody>
      </p:sp>
      <p:sp>
        <p:nvSpPr>
          <p:cNvPr id="8" name="任意多边形: 形状 7">
            <a:extLst>
              <a:ext uri="{FF2B5EF4-FFF2-40B4-BE49-F238E27FC236}">
                <a16:creationId xmlns:a16="http://schemas.microsoft.com/office/drawing/2014/main" id="{66FA9588-8482-A362-28D8-1F9473D2C22A}"/>
              </a:ext>
            </a:extLst>
          </p:cNvPr>
          <p:cNvSpPr/>
          <p:nvPr/>
        </p:nvSpPr>
        <p:spPr>
          <a:xfrm>
            <a:off x="0" y="3220630"/>
            <a:ext cx="12178513" cy="1053347"/>
          </a:xfrm>
          <a:custGeom>
            <a:avLst/>
            <a:gdLst>
              <a:gd name="connsiteX0" fmla="*/ 0 w 12178513"/>
              <a:gd name="connsiteY0" fmla="*/ 242761 h 1108609"/>
              <a:gd name="connsiteX1" fmla="*/ 2727016 w 12178513"/>
              <a:gd name="connsiteY1" fmla="*/ 1108609 h 1108609"/>
              <a:gd name="connsiteX2" fmla="*/ 5664425 w 12178513"/>
              <a:gd name="connsiteY2" fmla="*/ 186117 h 1108609"/>
              <a:gd name="connsiteX3" fmla="*/ 9346301 w 12178513"/>
              <a:gd name="connsiteY3" fmla="*/ 906308 h 1108609"/>
              <a:gd name="connsiteX4" fmla="*/ 12178513 w 12178513"/>
              <a:gd name="connsiteY4" fmla="*/ 0 h 1108609"/>
              <a:gd name="connsiteX0" fmla="*/ 0 w 12178513"/>
              <a:gd name="connsiteY0" fmla="*/ 242761 h 1108609"/>
              <a:gd name="connsiteX1" fmla="*/ 2727016 w 12178513"/>
              <a:gd name="connsiteY1" fmla="*/ 1108609 h 1108609"/>
              <a:gd name="connsiteX2" fmla="*/ 5664425 w 12178513"/>
              <a:gd name="connsiteY2" fmla="*/ 186117 h 1108609"/>
              <a:gd name="connsiteX3" fmla="*/ 9346301 w 12178513"/>
              <a:gd name="connsiteY3" fmla="*/ 906308 h 1108609"/>
              <a:gd name="connsiteX4" fmla="*/ 12178513 w 12178513"/>
              <a:gd name="connsiteY4" fmla="*/ 0 h 1108609"/>
              <a:gd name="connsiteX0" fmla="*/ 0 w 12178513"/>
              <a:gd name="connsiteY0" fmla="*/ 242761 h 1108609"/>
              <a:gd name="connsiteX1" fmla="*/ 2727016 w 12178513"/>
              <a:gd name="connsiteY1" fmla="*/ 1108609 h 1108609"/>
              <a:gd name="connsiteX2" fmla="*/ 5664425 w 12178513"/>
              <a:gd name="connsiteY2" fmla="*/ 186117 h 1108609"/>
              <a:gd name="connsiteX3" fmla="*/ 9346301 w 12178513"/>
              <a:gd name="connsiteY3" fmla="*/ 906308 h 1108609"/>
              <a:gd name="connsiteX4" fmla="*/ 12178513 w 12178513"/>
              <a:gd name="connsiteY4" fmla="*/ 0 h 1108609"/>
              <a:gd name="connsiteX0" fmla="*/ 0 w 12178513"/>
              <a:gd name="connsiteY0" fmla="*/ 242761 h 1108609"/>
              <a:gd name="connsiteX1" fmla="*/ 2727016 w 12178513"/>
              <a:gd name="connsiteY1" fmla="*/ 1108609 h 1108609"/>
              <a:gd name="connsiteX2" fmla="*/ 5664425 w 12178513"/>
              <a:gd name="connsiteY2" fmla="*/ 186117 h 1108609"/>
              <a:gd name="connsiteX3" fmla="*/ 9346301 w 12178513"/>
              <a:gd name="connsiteY3" fmla="*/ 906308 h 1108609"/>
              <a:gd name="connsiteX4" fmla="*/ 12178513 w 12178513"/>
              <a:gd name="connsiteY4" fmla="*/ 0 h 1108609"/>
              <a:gd name="connsiteX0" fmla="*/ 0 w 12178513"/>
              <a:gd name="connsiteY0" fmla="*/ 242761 h 1108609"/>
              <a:gd name="connsiteX1" fmla="*/ 2727016 w 12178513"/>
              <a:gd name="connsiteY1" fmla="*/ 1108609 h 1108609"/>
              <a:gd name="connsiteX2" fmla="*/ 5664425 w 12178513"/>
              <a:gd name="connsiteY2" fmla="*/ 186117 h 1108609"/>
              <a:gd name="connsiteX3" fmla="*/ 9346301 w 12178513"/>
              <a:gd name="connsiteY3" fmla="*/ 906308 h 1108609"/>
              <a:gd name="connsiteX4" fmla="*/ 12178513 w 12178513"/>
              <a:gd name="connsiteY4" fmla="*/ 0 h 1108609"/>
              <a:gd name="connsiteX0" fmla="*/ 0 w 12178513"/>
              <a:gd name="connsiteY0" fmla="*/ 242761 h 1108609"/>
              <a:gd name="connsiteX1" fmla="*/ 2727016 w 12178513"/>
              <a:gd name="connsiteY1" fmla="*/ 1108609 h 1108609"/>
              <a:gd name="connsiteX2" fmla="*/ 5664425 w 12178513"/>
              <a:gd name="connsiteY2" fmla="*/ 186117 h 1108609"/>
              <a:gd name="connsiteX3" fmla="*/ 9346301 w 12178513"/>
              <a:gd name="connsiteY3" fmla="*/ 906308 h 1108609"/>
              <a:gd name="connsiteX4" fmla="*/ 12178513 w 12178513"/>
              <a:gd name="connsiteY4" fmla="*/ 0 h 1108609"/>
              <a:gd name="connsiteX0" fmla="*/ 0 w 12178513"/>
              <a:gd name="connsiteY0" fmla="*/ 242761 h 1108609"/>
              <a:gd name="connsiteX1" fmla="*/ 2727016 w 12178513"/>
              <a:gd name="connsiteY1" fmla="*/ 1108609 h 1108609"/>
              <a:gd name="connsiteX2" fmla="*/ 5664425 w 12178513"/>
              <a:gd name="connsiteY2" fmla="*/ 186117 h 1108609"/>
              <a:gd name="connsiteX3" fmla="*/ 9346301 w 12178513"/>
              <a:gd name="connsiteY3" fmla="*/ 906308 h 1108609"/>
              <a:gd name="connsiteX4" fmla="*/ 12178513 w 12178513"/>
              <a:gd name="connsiteY4" fmla="*/ 0 h 1108609"/>
              <a:gd name="connsiteX0" fmla="*/ 0 w 12178513"/>
              <a:gd name="connsiteY0" fmla="*/ 242761 h 1108609"/>
              <a:gd name="connsiteX1" fmla="*/ 2727016 w 12178513"/>
              <a:gd name="connsiteY1" fmla="*/ 1108609 h 1108609"/>
              <a:gd name="connsiteX2" fmla="*/ 5664425 w 12178513"/>
              <a:gd name="connsiteY2" fmla="*/ 186117 h 1108609"/>
              <a:gd name="connsiteX3" fmla="*/ 9346301 w 12178513"/>
              <a:gd name="connsiteY3" fmla="*/ 906308 h 1108609"/>
              <a:gd name="connsiteX4" fmla="*/ 12178513 w 12178513"/>
              <a:gd name="connsiteY4" fmla="*/ 0 h 1108609"/>
              <a:gd name="connsiteX0" fmla="*/ 0 w 12178513"/>
              <a:gd name="connsiteY0" fmla="*/ 242761 h 1108609"/>
              <a:gd name="connsiteX1" fmla="*/ 2727016 w 12178513"/>
              <a:gd name="connsiteY1" fmla="*/ 1108609 h 1108609"/>
              <a:gd name="connsiteX2" fmla="*/ 5664425 w 12178513"/>
              <a:gd name="connsiteY2" fmla="*/ 186117 h 1108609"/>
              <a:gd name="connsiteX3" fmla="*/ 9346301 w 12178513"/>
              <a:gd name="connsiteY3" fmla="*/ 906308 h 1108609"/>
              <a:gd name="connsiteX4" fmla="*/ 12178513 w 12178513"/>
              <a:gd name="connsiteY4" fmla="*/ 0 h 1108609"/>
              <a:gd name="connsiteX0" fmla="*/ 0 w 12178513"/>
              <a:gd name="connsiteY0" fmla="*/ 242761 h 1108609"/>
              <a:gd name="connsiteX1" fmla="*/ 2727016 w 12178513"/>
              <a:gd name="connsiteY1" fmla="*/ 1108609 h 1108609"/>
              <a:gd name="connsiteX2" fmla="*/ 5664425 w 12178513"/>
              <a:gd name="connsiteY2" fmla="*/ 186117 h 1108609"/>
              <a:gd name="connsiteX3" fmla="*/ 9346301 w 12178513"/>
              <a:gd name="connsiteY3" fmla="*/ 906308 h 1108609"/>
              <a:gd name="connsiteX4" fmla="*/ 12178513 w 12178513"/>
              <a:gd name="connsiteY4" fmla="*/ 0 h 1108609"/>
              <a:gd name="connsiteX0" fmla="*/ 0 w 12178513"/>
              <a:gd name="connsiteY0" fmla="*/ 242761 h 1108609"/>
              <a:gd name="connsiteX1" fmla="*/ 2727016 w 12178513"/>
              <a:gd name="connsiteY1" fmla="*/ 1108609 h 1108609"/>
              <a:gd name="connsiteX2" fmla="*/ 5664425 w 12178513"/>
              <a:gd name="connsiteY2" fmla="*/ 186117 h 1108609"/>
              <a:gd name="connsiteX3" fmla="*/ 9346301 w 12178513"/>
              <a:gd name="connsiteY3" fmla="*/ 906308 h 1108609"/>
              <a:gd name="connsiteX4" fmla="*/ 12178513 w 12178513"/>
              <a:gd name="connsiteY4" fmla="*/ 0 h 1108609"/>
              <a:gd name="connsiteX0" fmla="*/ 0 w 12178513"/>
              <a:gd name="connsiteY0" fmla="*/ 242761 h 1108609"/>
              <a:gd name="connsiteX1" fmla="*/ 2727016 w 12178513"/>
              <a:gd name="connsiteY1" fmla="*/ 1108609 h 1108609"/>
              <a:gd name="connsiteX2" fmla="*/ 5664425 w 12178513"/>
              <a:gd name="connsiteY2" fmla="*/ 186117 h 1108609"/>
              <a:gd name="connsiteX3" fmla="*/ 9346301 w 12178513"/>
              <a:gd name="connsiteY3" fmla="*/ 906308 h 1108609"/>
              <a:gd name="connsiteX4" fmla="*/ 12178513 w 12178513"/>
              <a:gd name="connsiteY4" fmla="*/ 0 h 1108609"/>
              <a:gd name="connsiteX0" fmla="*/ 0 w 12178513"/>
              <a:gd name="connsiteY0" fmla="*/ 242761 h 1108609"/>
              <a:gd name="connsiteX1" fmla="*/ 2727016 w 12178513"/>
              <a:gd name="connsiteY1" fmla="*/ 1108609 h 1108609"/>
              <a:gd name="connsiteX2" fmla="*/ 5664425 w 12178513"/>
              <a:gd name="connsiteY2" fmla="*/ 186117 h 1108609"/>
              <a:gd name="connsiteX3" fmla="*/ 9346301 w 12178513"/>
              <a:gd name="connsiteY3" fmla="*/ 906308 h 1108609"/>
              <a:gd name="connsiteX4" fmla="*/ 12178513 w 12178513"/>
              <a:gd name="connsiteY4" fmla="*/ 0 h 1108609"/>
              <a:gd name="connsiteX0" fmla="*/ 0 w 12178513"/>
              <a:gd name="connsiteY0" fmla="*/ 242761 h 1108609"/>
              <a:gd name="connsiteX1" fmla="*/ 2727016 w 12178513"/>
              <a:gd name="connsiteY1" fmla="*/ 1108609 h 1108609"/>
              <a:gd name="connsiteX2" fmla="*/ 5664425 w 12178513"/>
              <a:gd name="connsiteY2" fmla="*/ 186117 h 1108609"/>
              <a:gd name="connsiteX3" fmla="*/ 9346301 w 12178513"/>
              <a:gd name="connsiteY3" fmla="*/ 906308 h 1108609"/>
              <a:gd name="connsiteX4" fmla="*/ 12178513 w 12178513"/>
              <a:gd name="connsiteY4" fmla="*/ 0 h 1108609"/>
              <a:gd name="connsiteX0" fmla="*/ 0 w 12178513"/>
              <a:gd name="connsiteY0" fmla="*/ 242761 h 1108609"/>
              <a:gd name="connsiteX1" fmla="*/ 2727016 w 12178513"/>
              <a:gd name="connsiteY1" fmla="*/ 1108609 h 1108609"/>
              <a:gd name="connsiteX2" fmla="*/ 5664425 w 12178513"/>
              <a:gd name="connsiteY2" fmla="*/ 186117 h 1108609"/>
              <a:gd name="connsiteX3" fmla="*/ 9346301 w 12178513"/>
              <a:gd name="connsiteY3" fmla="*/ 906308 h 1108609"/>
              <a:gd name="connsiteX4" fmla="*/ 12178513 w 12178513"/>
              <a:gd name="connsiteY4" fmla="*/ 0 h 1108609"/>
              <a:gd name="connsiteX0" fmla="*/ 0 w 12178513"/>
              <a:gd name="connsiteY0" fmla="*/ 242761 h 1108609"/>
              <a:gd name="connsiteX1" fmla="*/ 2727016 w 12178513"/>
              <a:gd name="connsiteY1" fmla="*/ 1108609 h 1108609"/>
              <a:gd name="connsiteX2" fmla="*/ 5664425 w 12178513"/>
              <a:gd name="connsiteY2" fmla="*/ 186117 h 1108609"/>
              <a:gd name="connsiteX3" fmla="*/ 9362485 w 12178513"/>
              <a:gd name="connsiteY3" fmla="*/ 922492 h 1108609"/>
              <a:gd name="connsiteX4" fmla="*/ 12178513 w 12178513"/>
              <a:gd name="connsiteY4" fmla="*/ 0 h 1108609"/>
              <a:gd name="connsiteX0" fmla="*/ 0 w 12178513"/>
              <a:gd name="connsiteY0" fmla="*/ 242761 h 1108609"/>
              <a:gd name="connsiteX1" fmla="*/ 2727016 w 12178513"/>
              <a:gd name="connsiteY1" fmla="*/ 1108609 h 1108609"/>
              <a:gd name="connsiteX2" fmla="*/ 5664425 w 12178513"/>
              <a:gd name="connsiteY2" fmla="*/ 186117 h 1108609"/>
              <a:gd name="connsiteX3" fmla="*/ 9411037 w 12178513"/>
              <a:gd name="connsiteY3" fmla="*/ 882032 h 1108609"/>
              <a:gd name="connsiteX4" fmla="*/ 12178513 w 12178513"/>
              <a:gd name="connsiteY4" fmla="*/ 0 h 1108609"/>
              <a:gd name="connsiteX0" fmla="*/ 0 w 12178513"/>
              <a:gd name="connsiteY0" fmla="*/ 242761 h 1108609"/>
              <a:gd name="connsiteX1" fmla="*/ 2727016 w 12178513"/>
              <a:gd name="connsiteY1" fmla="*/ 1108609 h 1108609"/>
              <a:gd name="connsiteX2" fmla="*/ 5664425 w 12178513"/>
              <a:gd name="connsiteY2" fmla="*/ 186117 h 1108609"/>
              <a:gd name="connsiteX3" fmla="*/ 9411037 w 12178513"/>
              <a:gd name="connsiteY3" fmla="*/ 882032 h 1108609"/>
              <a:gd name="connsiteX4" fmla="*/ 12178513 w 12178513"/>
              <a:gd name="connsiteY4" fmla="*/ 0 h 1108609"/>
              <a:gd name="connsiteX0" fmla="*/ 0 w 12178513"/>
              <a:gd name="connsiteY0" fmla="*/ 242761 h 1108609"/>
              <a:gd name="connsiteX1" fmla="*/ 2727016 w 12178513"/>
              <a:gd name="connsiteY1" fmla="*/ 1108609 h 1108609"/>
              <a:gd name="connsiteX2" fmla="*/ 5664425 w 12178513"/>
              <a:gd name="connsiteY2" fmla="*/ 186117 h 1108609"/>
              <a:gd name="connsiteX3" fmla="*/ 9411037 w 12178513"/>
              <a:gd name="connsiteY3" fmla="*/ 882032 h 1108609"/>
              <a:gd name="connsiteX4" fmla="*/ 12178513 w 12178513"/>
              <a:gd name="connsiteY4" fmla="*/ 0 h 1108609"/>
              <a:gd name="connsiteX0" fmla="*/ 0 w 12178513"/>
              <a:gd name="connsiteY0" fmla="*/ 242761 h 1108609"/>
              <a:gd name="connsiteX1" fmla="*/ 2727016 w 12178513"/>
              <a:gd name="connsiteY1" fmla="*/ 1108609 h 1108609"/>
              <a:gd name="connsiteX2" fmla="*/ 5664425 w 12178513"/>
              <a:gd name="connsiteY2" fmla="*/ 186117 h 1108609"/>
              <a:gd name="connsiteX3" fmla="*/ 9411037 w 12178513"/>
              <a:gd name="connsiteY3" fmla="*/ 882032 h 1108609"/>
              <a:gd name="connsiteX4" fmla="*/ 12178513 w 12178513"/>
              <a:gd name="connsiteY4" fmla="*/ 0 h 1108609"/>
              <a:gd name="connsiteX0" fmla="*/ 0 w 12178513"/>
              <a:gd name="connsiteY0" fmla="*/ 242761 h 1108609"/>
              <a:gd name="connsiteX1" fmla="*/ 2727016 w 12178513"/>
              <a:gd name="connsiteY1" fmla="*/ 1108609 h 1108609"/>
              <a:gd name="connsiteX2" fmla="*/ 5664425 w 12178513"/>
              <a:gd name="connsiteY2" fmla="*/ 186117 h 1108609"/>
              <a:gd name="connsiteX3" fmla="*/ 9411037 w 12178513"/>
              <a:gd name="connsiteY3" fmla="*/ 882032 h 1108609"/>
              <a:gd name="connsiteX4" fmla="*/ 12178513 w 12178513"/>
              <a:gd name="connsiteY4" fmla="*/ 0 h 1108609"/>
              <a:gd name="connsiteX0" fmla="*/ 0 w 12178513"/>
              <a:gd name="connsiteY0" fmla="*/ 242761 h 1108609"/>
              <a:gd name="connsiteX1" fmla="*/ 2727016 w 12178513"/>
              <a:gd name="connsiteY1" fmla="*/ 1108609 h 1108609"/>
              <a:gd name="connsiteX2" fmla="*/ 5664425 w 12178513"/>
              <a:gd name="connsiteY2" fmla="*/ 186117 h 1108609"/>
              <a:gd name="connsiteX3" fmla="*/ 9411037 w 12178513"/>
              <a:gd name="connsiteY3" fmla="*/ 882032 h 1108609"/>
              <a:gd name="connsiteX4" fmla="*/ 12178513 w 12178513"/>
              <a:gd name="connsiteY4" fmla="*/ 0 h 1108609"/>
              <a:gd name="connsiteX0" fmla="*/ 0 w 12178513"/>
              <a:gd name="connsiteY0" fmla="*/ 242761 h 1108609"/>
              <a:gd name="connsiteX1" fmla="*/ 2727016 w 12178513"/>
              <a:gd name="connsiteY1" fmla="*/ 1108609 h 1108609"/>
              <a:gd name="connsiteX2" fmla="*/ 5664425 w 12178513"/>
              <a:gd name="connsiteY2" fmla="*/ 186117 h 1108609"/>
              <a:gd name="connsiteX3" fmla="*/ 9411037 w 12178513"/>
              <a:gd name="connsiteY3" fmla="*/ 882032 h 1108609"/>
              <a:gd name="connsiteX4" fmla="*/ 12178513 w 12178513"/>
              <a:gd name="connsiteY4" fmla="*/ 0 h 1108609"/>
              <a:gd name="connsiteX0" fmla="*/ 0 w 12178513"/>
              <a:gd name="connsiteY0" fmla="*/ 242761 h 1108609"/>
              <a:gd name="connsiteX1" fmla="*/ 2727016 w 12178513"/>
              <a:gd name="connsiteY1" fmla="*/ 1108609 h 1108609"/>
              <a:gd name="connsiteX2" fmla="*/ 5664425 w 12178513"/>
              <a:gd name="connsiteY2" fmla="*/ 186117 h 1108609"/>
              <a:gd name="connsiteX3" fmla="*/ 9411037 w 12178513"/>
              <a:gd name="connsiteY3" fmla="*/ 882032 h 1108609"/>
              <a:gd name="connsiteX4" fmla="*/ 12178513 w 12178513"/>
              <a:gd name="connsiteY4" fmla="*/ 0 h 1108609"/>
              <a:gd name="connsiteX0" fmla="*/ 0 w 12178513"/>
              <a:gd name="connsiteY0" fmla="*/ 242761 h 1108609"/>
              <a:gd name="connsiteX1" fmla="*/ 2727016 w 12178513"/>
              <a:gd name="connsiteY1" fmla="*/ 1108609 h 1108609"/>
              <a:gd name="connsiteX2" fmla="*/ 5664425 w 12178513"/>
              <a:gd name="connsiteY2" fmla="*/ 186117 h 1108609"/>
              <a:gd name="connsiteX3" fmla="*/ 9411037 w 12178513"/>
              <a:gd name="connsiteY3" fmla="*/ 882032 h 1108609"/>
              <a:gd name="connsiteX4" fmla="*/ 12178513 w 12178513"/>
              <a:gd name="connsiteY4" fmla="*/ 0 h 1108609"/>
              <a:gd name="connsiteX0" fmla="*/ 0 w 12178513"/>
              <a:gd name="connsiteY0" fmla="*/ 242761 h 1123990"/>
              <a:gd name="connsiteX1" fmla="*/ 2727016 w 12178513"/>
              <a:gd name="connsiteY1" fmla="*/ 1108609 h 1123990"/>
              <a:gd name="connsiteX2" fmla="*/ 5664425 w 12178513"/>
              <a:gd name="connsiteY2" fmla="*/ 186117 h 1123990"/>
              <a:gd name="connsiteX3" fmla="*/ 9411037 w 12178513"/>
              <a:gd name="connsiteY3" fmla="*/ 882032 h 1123990"/>
              <a:gd name="connsiteX4" fmla="*/ 12178513 w 12178513"/>
              <a:gd name="connsiteY4" fmla="*/ 0 h 1123990"/>
              <a:gd name="connsiteX0" fmla="*/ 0 w 12178513"/>
              <a:gd name="connsiteY0" fmla="*/ 242761 h 1123990"/>
              <a:gd name="connsiteX1" fmla="*/ 2727016 w 12178513"/>
              <a:gd name="connsiteY1" fmla="*/ 1108609 h 1123990"/>
              <a:gd name="connsiteX2" fmla="*/ 5664425 w 12178513"/>
              <a:gd name="connsiteY2" fmla="*/ 186117 h 1123990"/>
              <a:gd name="connsiteX3" fmla="*/ 9411037 w 12178513"/>
              <a:gd name="connsiteY3" fmla="*/ 882032 h 1123990"/>
              <a:gd name="connsiteX4" fmla="*/ 12178513 w 12178513"/>
              <a:gd name="connsiteY4" fmla="*/ 0 h 1123990"/>
              <a:gd name="connsiteX0" fmla="*/ 0 w 12178513"/>
              <a:gd name="connsiteY0" fmla="*/ 242761 h 1108609"/>
              <a:gd name="connsiteX1" fmla="*/ 2727016 w 12178513"/>
              <a:gd name="connsiteY1" fmla="*/ 1108609 h 1108609"/>
              <a:gd name="connsiteX2" fmla="*/ 5664425 w 12178513"/>
              <a:gd name="connsiteY2" fmla="*/ 186117 h 1108609"/>
              <a:gd name="connsiteX3" fmla="*/ 9411037 w 12178513"/>
              <a:gd name="connsiteY3" fmla="*/ 882032 h 1108609"/>
              <a:gd name="connsiteX4" fmla="*/ 12178513 w 12178513"/>
              <a:gd name="connsiteY4" fmla="*/ 0 h 1108609"/>
              <a:gd name="connsiteX0" fmla="*/ 0 w 12178513"/>
              <a:gd name="connsiteY0" fmla="*/ 242761 h 1108609"/>
              <a:gd name="connsiteX1" fmla="*/ 2727016 w 12178513"/>
              <a:gd name="connsiteY1" fmla="*/ 1108609 h 1108609"/>
              <a:gd name="connsiteX2" fmla="*/ 5664425 w 12178513"/>
              <a:gd name="connsiteY2" fmla="*/ 186117 h 1108609"/>
              <a:gd name="connsiteX3" fmla="*/ 9411037 w 12178513"/>
              <a:gd name="connsiteY3" fmla="*/ 882032 h 1108609"/>
              <a:gd name="connsiteX4" fmla="*/ 12178513 w 12178513"/>
              <a:gd name="connsiteY4" fmla="*/ 0 h 1108609"/>
              <a:gd name="connsiteX0" fmla="*/ 0 w 12178513"/>
              <a:gd name="connsiteY0" fmla="*/ 242761 h 1108609"/>
              <a:gd name="connsiteX1" fmla="*/ 2727016 w 12178513"/>
              <a:gd name="connsiteY1" fmla="*/ 1108609 h 1108609"/>
              <a:gd name="connsiteX2" fmla="*/ 5664425 w 12178513"/>
              <a:gd name="connsiteY2" fmla="*/ 186117 h 1108609"/>
              <a:gd name="connsiteX3" fmla="*/ 9411037 w 12178513"/>
              <a:gd name="connsiteY3" fmla="*/ 882032 h 1108609"/>
              <a:gd name="connsiteX4" fmla="*/ 12178513 w 12178513"/>
              <a:gd name="connsiteY4" fmla="*/ 0 h 1108609"/>
              <a:gd name="connsiteX0" fmla="*/ 0 w 12178513"/>
              <a:gd name="connsiteY0" fmla="*/ 242761 h 1108609"/>
              <a:gd name="connsiteX1" fmla="*/ 2727016 w 12178513"/>
              <a:gd name="connsiteY1" fmla="*/ 1108609 h 1108609"/>
              <a:gd name="connsiteX2" fmla="*/ 5664425 w 12178513"/>
              <a:gd name="connsiteY2" fmla="*/ 186117 h 1108609"/>
              <a:gd name="connsiteX3" fmla="*/ 9411037 w 12178513"/>
              <a:gd name="connsiteY3" fmla="*/ 882032 h 1108609"/>
              <a:gd name="connsiteX4" fmla="*/ 12178513 w 12178513"/>
              <a:gd name="connsiteY4" fmla="*/ 0 h 1108609"/>
              <a:gd name="connsiteX0" fmla="*/ 0 w 12178513"/>
              <a:gd name="connsiteY0" fmla="*/ 242761 h 1108609"/>
              <a:gd name="connsiteX1" fmla="*/ 2727016 w 12178513"/>
              <a:gd name="connsiteY1" fmla="*/ 1108609 h 1108609"/>
              <a:gd name="connsiteX2" fmla="*/ 5664425 w 12178513"/>
              <a:gd name="connsiteY2" fmla="*/ 186117 h 1108609"/>
              <a:gd name="connsiteX3" fmla="*/ 9411037 w 12178513"/>
              <a:gd name="connsiteY3" fmla="*/ 882032 h 1108609"/>
              <a:gd name="connsiteX4" fmla="*/ 12178513 w 12178513"/>
              <a:gd name="connsiteY4" fmla="*/ 0 h 1108609"/>
              <a:gd name="connsiteX0" fmla="*/ 0 w 12178513"/>
              <a:gd name="connsiteY0" fmla="*/ 242761 h 1108609"/>
              <a:gd name="connsiteX1" fmla="*/ 2727016 w 12178513"/>
              <a:gd name="connsiteY1" fmla="*/ 1108609 h 1108609"/>
              <a:gd name="connsiteX2" fmla="*/ 5664425 w 12178513"/>
              <a:gd name="connsiteY2" fmla="*/ 186117 h 1108609"/>
              <a:gd name="connsiteX3" fmla="*/ 9411037 w 12178513"/>
              <a:gd name="connsiteY3" fmla="*/ 882032 h 1108609"/>
              <a:gd name="connsiteX4" fmla="*/ 12178513 w 12178513"/>
              <a:gd name="connsiteY4" fmla="*/ 0 h 1108609"/>
              <a:gd name="connsiteX0" fmla="*/ 0 w 12178513"/>
              <a:gd name="connsiteY0" fmla="*/ 242761 h 1108609"/>
              <a:gd name="connsiteX1" fmla="*/ 2727016 w 12178513"/>
              <a:gd name="connsiteY1" fmla="*/ 1108609 h 1108609"/>
              <a:gd name="connsiteX2" fmla="*/ 5664425 w 12178513"/>
              <a:gd name="connsiteY2" fmla="*/ 186117 h 1108609"/>
              <a:gd name="connsiteX3" fmla="*/ 9411037 w 12178513"/>
              <a:gd name="connsiteY3" fmla="*/ 882032 h 1108609"/>
              <a:gd name="connsiteX4" fmla="*/ 12178513 w 12178513"/>
              <a:gd name="connsiteY4" fmla="*/ 0 h 1108609"/>
              <a:gd name="connsiteX0" fmla="*/ 0 w 12178513"/>
              <a:gd name="connsiteY0" fmla="*/ 242761 h 1108609"/>
              <a:gd name="connsiteX1" fmla="*/ 2727016 w 12178513"/>
              <a:gd name="connsiteY1" fmla="*/ 1108609 h 1108609"/>
              <a:gd name="connsiteX2" fmla="*/ 5664425 w 12178513"/>
              <a:gd name="connsiteY2" fmla="*/ 186117 h 1108609"/>
              <a:gd name="connsiteX3" fmla="*/ 9411037 w 12178513"/>
              <a:gd name="connsiteY3" fmla="*/ 882032 h 1108609"/>
              <a:gd name="connsiteX4" fmla="*/ 12178513 w 12178513"/>
              <a:gd name="connsiteY4" fmla="*/ 0 h 1108609"/>
              <a:gd name="connsiteX0" fmla="*/ 0 w 12178513"/>
              <a:gd name="connsiteY0" fmla="*/ 242761 h 1108609"/>
              <a:gd name="connsiteX1" fmla="*/ 2727016 w 12178513"/>
              <a:gd name="connsiteY1" fmla="*/ 1108609 h 1108609"/>
              <a:gd name="connsiteX2" fmla="*/ 5664425 w 12178513"/>
              <a:gd name="connsiteY2" fmla="*/ 186117 h 1108609"/>
              <a:gd name="connsiteX3" fmla="*/ 9411037 w 12178513"/>
              <a:gd name="connsiteY3" fmla="*/ 882032 h 1108609"/>
              <a:gd name="connsiteX4" fmla="*/ 12178513 w 12178513"/>
              <a:gd name="connsiteY4" fmla="*/ 0 h 1108609"/>
              <a:gd name="connsiteX0" fmla="*/ 0 w 12178513"/>
              <a:gd name="connsiteY0" fmla="*/ 242761 h 1108609"/>
              <a:gd name="connsiteX1" fmla="*/ 2727016 w 12178513"/>
              <a:gd name="connsiteY1" fmla="*/ 1108609 h 1108609"/>
              <a:gd name="connsiteX2" fmla="*/ 5664425 w 12178513"/>
              <a:gd name="connsiteY2" fmla="*/ 186117 h 1108609"/>
              <a:gd name="connsiteX3" fmla="*/ 9411037 w 12178513"/>
              <a:gd name="connsiteY3" fmla="*/ 882032 h 1108609"/>
              <a:gd name="connsiteX4" fmla="*/ 12178513 w 12178513"/>
              <a:gd name="connsiteY4" fmla="*/ 0 h 1108609"/>
              <a:gd name="connsiteX0" fmla="*/ 0 w 12178513"/>
              <a:gd name="connsiteY0" fmla="*/ 242761 h 1108609"/>
              <a:gd name="connsiteX1" fmla="*/ 2727016 w 12178513"/>
              <a:gd name="connsiteY1" fmla="*/ 1108609 h 1108609"/>
              <a:gd name="connsiteX2" fmla="*/ 5664425 w 12178513"/>
              <a:gd name="connsiteY2" fmla="*/ 186117 h 1108609"/>
              <a:gd name="connsiteX3" fmla="*/ 9411037 w 12178513"/>
              <a:gd name="connsiteY3" fmla="*/ 882032 h 1108609"/>
              <a:gd name="connsiteX4" fmla="*/ 12178513 w 12178513"/>
              <a:gd name="connsiteY4" fmla="*/ 0 h 1108609"/>
              <a:gd name="connsiteX0" fmla="*/ 0 w 12178513"/>
              <a:gd name="connsiteY0" fmla="*/ 242761 h 1108609"/>
              <a:gd name="connsiteX1" fmla="*/ 2727016 w 12178513"/>
              <a:gd name="connsiteY1" fmla="*/ 1108609 h 1108609"/>
              <a:gd name="connsiteX2" fmla="*/ 5664425 w 12178513"/>
              <a:gd name="connsiteY2" fmla="*/ 186117 h 1108609"/>
              <a:gd name="connsiteX3" fmla="*/ 9411037 w 12178513"/>
              <a:gd name="connsiteY3" fmla="*/ 882032 h 1108609"/>
              <a:gd name="connsiteX4" fmla="*/ 12178513 w 12178513"/>
              <a:gd name="connsiteY4" fmla="*/ 0 h 1108609"/>
              <a:gd name="connsiteX0" fmla="*/ 0 w 12178513"/>
              <a:gd name="connsiteY0" fmla="*/ 242761 h 1108609"/>
              <a:gd name="connsiteX1" fmla="*/ 2727016 w 12178513"/>
              <a:gd name="connsiteY1" fmla="*/ 1108609 h 1108609"/>
              <a:gd name="connsiteX2" fmla="*/ 5664425 w 12178513"/>
              <a:gd name="connsiteY2" fmla="*/ 186117 h 1108609"/>
              <a:gd name="connsiteX3" fmla="*/ 9411037 w 12178513"/>
              <a:gd name="connsiteY3" fmla="*/ 882032 h 1108609"/>
              <a:gd name="connsiteX4" fmla="*/ 12178513 w 12178513"/>
              <a:gd name="connsiteY4" fmla="*/ 0 h 1108609"/>
              <a:gd name="connsiteX0" fmla="*/ 0 w 12178513"/>
              <a:gd name="connsiteY0" fmla="*/ 242761 h 1108609"/>
              <a:gd name="connsiteX1" fmla="*/ 2727016 w 12178513"/>
              <a:gd name="connsiteY1" fmla="*/ 1108609 h 1108609"/>
              <a:gd name="connsiteX2" fmla="*/ 5664425 w 12178513"/>
              <a:gd name="connsiteY2" fmla="*/ 186117 h 1108609"/>
              <a:gd name="connsiteX3" fmla="*/ 9411037 w 12178513"/>
              <a:gd name="connsiteY3" fmla="*/ 882032 h 1108609"/>
              <a:gd name="connsiteX4" fmla="*/ 12178513 w 12178513"/>
              <a:gd name="connsiteY4" fmla="*/ 0 h 1108609"/>
              <a:gd name="connsiteX0" fmla="*/ 0 w 12178513"/>
              <a:gd name="connsiteY0" fmla="*/ 242761 h 1108609"/>
              <a:gd name="connsiteX1" fmla="*/ 2727016 w 12178513"/>
              <a:gd name="connsiteY1" fmla="*/ 1108609 h 1108609"/>
              <a:gd name="connsiteX2" fmla="*/ 5664425 w 12178513"/>
              <a:gd name="connsiteY2" fmla="*/ 186117 h 1108609"/>
              <a:gd name="connsiteX3" fmla="*/ 9386761 w 12178513"/>
              <a:gd name="connsiteY3" fmla="*/ 849664 h 1108609"/>
              <a:gd name="connsiteX4" fmla="*/ 12178513 w 12178513"/>
              <a:gd name="connsiteY4" fmla="*/ 0 h 1108609"/>
              <a:gd name="connsiteX0" fmla="*/ 0 w 12178513"/>
              <a:gd name="connsiteY0" fmla="*/ 242761 h 1108609"/>
              <a:gd name="connsiteX1" fmla="*/ 2727016 w 12178513"/>
              <a:gd name="connsiteY1" fmla="*/ 1108609 h 1108609"/>
              <a:gd name="connsiteX2" fmla="*/ 5664425 w 12178513"/>
              <a:gd name="connsiteY2" fmla="*/ 186117 h 1108609"/>
              <a:gd name="connsiteX3" fmla="*/ 9386761 w 12178513"/>
              <a:gd name="connsiteY3" fmla="*/ 849664 h 1108609"/>
              <a:gd name="connsiteX4" fmla="*/ 12178513 w 12178513"/>
              <a:gd name="connsiteY4" fmla="*/ 0 h 1108609"/>
              <a:gd name="connsiteX0" fmla="*/ 0 w 12178513"/>
              <a:gd name="connsiteY0" fmla="*/ 242761 h 1108609"/>
              <a:gd name="connsiteX1" fmla="*/ 2727016 w 12178513"/>
              <a:gd name="connsiteY1" fmla="*/ 1108609 h 1108609"/>
              <a:gd name="connsiteX2" fmla="*/ 5664425 w 12178513"/>
              <a:gd name="connsiteY2" fmla="*/ 186117 h 1108609"/>
              <a:gd name="connsiteX3" fmla="*/ 9386761 w 12178513"/>
              <a:gd name="connsiteY3" fmla="*/ 849664 h 1108609"/>
              <a:gd name="connsiteX4" fmla="*/ 12178513 w 12178513"/>
              <a:gd name="connsiteY4" fmla="*/ 0 h 1108609"/>
              <a:gd name="connsiteX0" fmla="*/ 0 w 12178513"/>
              <a:gd name="connsiteY0" fmla="*/ 242761 h 1108609"/>
              <a:gd name="connsiteX1" fmla="*/ 2727016 w 12178513"/>
              <a:gd name="connsiteY1" fmla="*/ 1108609 h 1108609"/>
              <a:gd name="connsiteX2" fmla="*/ 5664425 w 12178513"/>
              <a:gd name="connsiteY2" fmla="*/ 186117 h 1108609"/>
              <a:gd name="connsiteX3" fmla="*/ 9386761 w 12178513"/>
              <a:gd name="connsiteY3" fmla="*/ 849664 h 1108609"/>
              <a:gd name="connsiteX4" fmla="*/ 12178513 w 12178513"/>
              <a:gd name="connsiteY4" fmla="*/ 0 h 1108609"/>
              <a:gd name="connsiteX0" fmla="*/ 0 w 12178513"/>
              <a:gd name="connsiteY0" fmla="*/ 242761 h 1108609"/>
              <a:gd name="connsiteX1" fmla="*/ 2727016 w 12178513"/>
              <a:gd name="connsiteY1" fmla="*/ 1108609 h 1108609"/>
              <a:gd name="connsiteX2" fmla="*/ 5664425 w 12178513"/>
              <a:gd name="connsiteY2" fmla="*/ 186117 h 1108609"/>
              <a:gd name="connsiteX3" fmla="*/ 9427221 w 12178513"/>
              <a:gd name="connsiteY3" fmla="*/ 914400 h 1108609"/>
              <a:gd name="connsiteX4" fmla="*/ 12178513 w 12178513"/>
              <a:gd name="connsiteY4" fmla="*/ 0 h 1108609"/>
              <a:gd name="connsiteX0" fmla="*/ 0 w 12178513"/>
              <a:gd name="connsiteY0" fmla="*/ 242761 h 1108609"/>
              <a:gd name="connsiteX1" fmla="*/ 2727016 w 12178513"/>
              <a:gd name="connsiteY1" fmla="*/ 1108609 h 1108609"/>
              <a:gd name="connsiteX2" fmla="*/ 5664425 w 12178513"/>
              <a:gd name="connsiteY2" fmla="*/ 186117 h 1108609"/>
              <a:gd name="connsiteX3" fmla="*/ 9289656 w 12178513"/>
              <a:gd name="connsiteY3" fmla="*/ 906308 h 1108609"/>
              <a:gd name="connsiteX4" fmla="*/ 12178513 w 12178513"/>
              <a:gd name="connsiteY4" fmla="*/ 0 h 1108609"/>
              <a:gd name="connsiteX0" fmla="*/ 0 w 12178513"/>
              <a:gd name="connsiteY0" fmla="*/ 242761 h 1129526"/>
              <a:gd name="connsiteX1" fmla="*/ 2727016 w 12178513"/>
              <a:gd name="connsiteY1" fmla="*/ 1108609 h 1129526"/>
              <a:gd name="connsiteX2" fmla="*/ 5664425 w 12178513"/>
              <a:gd name="connsiteY2" fmla="*/ 186117 h 1129526"/>
              <a:gd name="connsiteX3" fmla="*/ 9289656 w 12178513"/>
              <a:gd name="connsiteY3" fmla="*/ 906308 h 1129526"/>
              <a:gd name="connsiteX4" fmla="*/ 12178513 w 12178513"/>
              <a:gd name="connsiteY4" fmla="*/ 0 h 1129526"/>
              <a:gd name="connsiteX0" fmla="*/ 0 w 12178513"/>
              <a:gd name="connsiteY0" fmla="*/ 242761 h 1129526"/>
              <a:gd name="connsiteX1" fmla="*/ 2727016 w 12178513"/>
              <a:gd name="connsiteY1" fmla="*/ 1108609 h 1129526"/>
              <a:gd name="connsiteX2" fmla="*/ 5664425 w 12178513"/>
              <a:gd name="connsiteY2" fmla="*/ 186117 h 1129526"/>
              <a:gd name="connsiteX3" fmla="*/ 9289656 w 12178513"/>
              <a:gd name="connsiteY3" fmla="*/ 906308 h 1129526"/>
              <a:gd name="connsiteX4" fmla="*/ 12178513 w 12178513"/>
              <a:gd name="connsiteY4" fmla="*/ 0 h 1129526"/>
              <a:gd name="connsiteX0" fmla="*/ 0 w 12178513"/>
              <a:gd name="connsiteY0" fmla="*/ 242761 h 1108609"/>
              <a:gd name="connsiteX1" fmla="*/ 2727016 w 12178513"/>
              <a:gd name="connsiteY1" fmla="*/ 1108609 h 1108609"/>
              <a:gd name="connsiteX2" fmla="*/ 5664425 w 12178513"/>
              <a:gd name="connsiteY2" fmla="*/ 186117 h 1108609"/>
              <a:gd name="connsiteX3" fmla="*/ 9289656 w 12178513"/>
              <a:gd name="connsiteY3" fmla="*/ 906308 h 1108609"/>
              <a:gd name="connsiteX4" fmla="*/ 12178513 w 12178513"/>
              <a:gd name="connsiteY4" fmla="*/ 0 h 1108609"/>
              <a:gd name="connsiteX0" fmla="*/ 0 w 12178513"/>
              <a:gd name="connsiteY0" fmla="*/ 242761 h 1140977"/>
              <a:gd name="connsiteX1" fmla="*/ 2735108 w 12178513"/>
              <a:gd name="connsiteY1" fmla="*/ 1140977 h 1140977"/>
              <a:gd name="connsiteX2" fmla="*/ 5664425 w 12178513"/>
              <a:gd name="connsiteY2" fmla="*/ 186117 h 1140977"/>
              <a:gd name="connsiteX3" fmla="*/ 9289656 w 12178513"/>
              <a:gd name="connsiteY3" fmla="*/ 906308 h 1140977"/>
              <a:gd name="connsiteX4" fmla="*/ 12178513 w 12178513"/>
              <a:gd name="connsiteY4" fmla="*/ 0 h 1140977"/>
              <a:gd name="connsiteX0" fmla="*/ 0 w 12178513"/>
              <a:gd name="connsiteY0" fmla="*/ 242761 h 1053347"/>
              <a:gd name="connsiteX1" fmla="*/ 2796068 w 12178513"/>
              <a:gd name="connsiteY1" fmla="*/ 1053347 h 1053347"/>
              <a:gd name="connsiteX2" fmla="*/ 5664425 w 12178513"/>
              <a:gd name="connsiteY2" fmla="*/ 186117 h 1053347"/>
              <a:gd name="connsiteX3" fmla="*/ 9289656 w 12178513"/>
              <a:gd name="connsiteY3" fmla="*/ 906308 h 1053347"/>
              <a:gd name="connsiteX4" fmla="*/ 12178513 w 12178513"/>
              <a:gd name="connsiteY4" fmla="*/ 0 h 1053347"/>
              <a:gd name="connsiteX0" fmla="*/ 0 w 12178513"/>
              <a:gd name="connsiteY0" fmla="*/ 242761 h 1075866"/>
              <a:gd name="connsiteX1" fmla="*/ 2796068 w 12178513"/>
              <a:gd name="connsiteY1" fmla="*/ 1053347 h 1075866"/>
              <a:gd name="connsiteX2" fmla="*/ 5664425 w 12178513"/>
              <a:gd name="connsiteY2" fmla="*/ 186117 h 1075866"/>
              <a:gd name="connsiteX3" fmla="*/ 9289656 w 12178513"/>
              <a:gd name="connsiteY3" fmla="*/ 906308 h 1075866"/>
              <a:gd name="connsiteX4" fmla="*/ 12178513 w 12178513"/>
              <a:gd name="connsiteY4" fmla="*/ 0 h 1075866"/>
              <a:gd name="connsiteX0" fmla="*/ 0 w 12178513"/>
              <a:gd name="connsiteY0" fmla="*/ 242761 h 1075866"/>
              <a:gd name="connsiteX1" fmla="*/ 2796068 w 12178513"/>
              <a:gd name="connsiteY1" fmla="*/ 1053347 h 1075866"/>
              <a:gd name="connsiteX2" fmla="*/ 5664425 w 12178513"/>
              <a:gd name="connsiteY2" fmla="*/ 186117 h 1075866"/>
              <a:gd name="connsiteX3" fmla="*/ 9289656 w 12178513"/>
              <a:gd name="connsiteY3" fmla="*/ 906308 h 1075866"/>
              <a:gd name="connsiteX4" fmla="*/ 12178513 w 12178513"/>
              <a:gd name="connsiteY4" fmla="*/ 0 h 1075866"/>
              <a:gd name="connsiteX0" fmla="*/ 0 w 12178513"/>
              <a:gd name="connsiteY0" fmla="*/ 242761 h 1075866"/>
              <a:gd name="connsiteX1" fmla="*/ 2796068 w 12178513"/>
              <a:gd name="connsiteY1" fmla="*/ 1053347 h 1075866"/>
              <a:gd name="connsiteX2" fmla="*/ 5664425 w 12178513"/>
              <a:gd name="connsiteY2" fmla="*/ 186117 h 1075866"/>
              <a:gd name="connsiteX3" fmla="*/ 9289656 w 12178513"/>
              <a:gd name="connsiteY3" fmla="*/ 906308 h 1075866"/>
              <a:gd name="connsiteX4" fmla="*/ 12178513 w 12178513"/>
              <a:gd name="connsiteY4" fmla="*/ 0 h 1075866"/>
              <a:gd name="connsiteX0" fmla="*/ 0 w 12178513"/>
              <a:gd name="connsiteY0" fmla="*/ 242761 h 1053347"/>
              <a:gd name="connsiteX1" fmla="*/ 2796068 w 12178513"/>
              <a:gd name="connsiteY1" fmla="*/ 1053347 h 1053347"/>
              <a:gd name="connsiteX2" fmla="*/ 5664425 w 12178513"/>
              <a:gd name="connsiteY2" fmla="*/ 186117 h 1053347"/>
              <a:gd name="connsiteX3" fmla="*/ 9289656 w 12178513"/>
              <a:gd name="connsiteY3" fmla="*/ 906308 h 1053347"/>
              <a:gd name="connsiteX4" fmla="*/ 12178513 w 12178513"/>
              <a:gd name="connsiteY4" fmla="*/ 0 h 1053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78513" h="1053347">
                <a:moveTo>
                  <a:pt x="0" y="242761"/>
                </a:moveTo>
                <a:cubicBezTo>
                  <a:pt x="925189" y="604205"/>
                  <a:pt x="1558021" y="1038983"/>
                  <a:pt x="2796068" y="1053347"/>
                </a:cubicBezTo>
                <a:cubicBezTo>
                  <a:pt x="4098885" y="907691"/>
                  <a:pt x="4509961" y="472035"/>
                  <a:pt x="5664425" y="186117"/>
                </a:cubicBezTo>
                <a:cubicBezTo>
                  <a:pt x="6851257" y="29671"/>
                  <a:pt x="8078548" y="1030387"/>
                  <a:pt x="9289656" y="906308"/>
                </a:cubicBezTo>
                <a:cubicBezTo>
                  <a:pt x="10500764" y="782229"/>
                  <a:pt x="11234442" y="302103"/>
                  <a:pt x="12178513" y="0"/>
                </a:cubicBezTo>
              </a:path>
            </a:pathLst>
          </a:cu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latin typeface="思源黑体 CN Medium" panose="020B0600000000000000" pitchFamily="34" charset="-122"/>
              <a:ea typeface="思源黑体 CN Medium" panose="020B0600000000000000" pitchFamily="34" charset="-122"/>
            </a:endParaRPr>
          </a:p>
        </p:txBody>
      </p:sp>
      <p:pic>
        <p:nvPicPr>
          <p:cNvPr id="29" name="图形 28">
            <a:extLst>
              <a:ext uri="{FF2B5EF4-FFF2-40B4-BE49-F238E27FC236}">
                <a16:creationId xmlns:a16="http://schemas.microsoft.com/office/drawing/2014/main" id="{82E7570C-1E4B-A450-4265-ADCF4AF06BE4}"/>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r="44508" b="-10551"/>
          <a:stretch/>
        </p:blipFill>
        <p:spPr>
          <a:xfrm>
            <a:off x="11062499" y="442002"/>
            <a:ext cx="505614" cy="76990"/>
          </a:xfrm>
          <a:prstGeom prst="rect">
            <a:avLst/>
          </a:prstGeom>
        </p:spPr>
      </p:pic>
      <p:pic>
        <p:nvPicPr>
          <p:cNvPr id="26" name="图片 25" descr="黑暗中蓝色的花&#10;&#10;描述已自动生成">
            <a:extLst>
              <a:ext uri="{FF2B5EF4-FFF2-40B4-BE49-F238E27FC236}">
                <a16:creationId xmlns:a16="http://schemas.microsoft.com/office/drawing/2014/main" id="{BF32F07C-003C-6C95-E629-3085492BE2FF}"/>
              </a:ext>
            </a:extLst>
          </p:cNvPr>
          <p:cNvPicPr>
            <a:picLocks noChangeAspect="1"/>
          </p:cNvPicPr>
          <p:nvPr/>
        </p:nvPicPr>
        <p:blipFill>
          <a:blip r:embed="rId9">
            <a:extLst>
              <a:ext uri="{28A0092B-C50C-407E-A947-70E740481C1C}">
                <a14:useLocalDpi xmlns:a14="http://schemas.microsoft.com/office/drawing/2010/main" val="0"/>
              </a:ext>
            </a:extLst>
          </a:blip>
          <a:srcRect r="52350" b="21958"/>
          <a:stretch>
            <a:fillRect/>
          </a:stretch>
        </p:blipFill>
        <p:spPr>
          <a:xfrm rot="20073137">
            <a:off x="11032834" y="5844490"/>
            <a:ext cx="1424282" cy="1163710"/>
          </a:xfrm>
          <a:custGeom>
            <a:avLst/>
            <a:gdLst>
              <a:gd name="connsiteX0" fmla="*/ 1160219 w 1424282"/>
              <a:gd name="connsiteY0" fmla="*/ 0 h 1163710"/>
              <a:gd name="connsiteX1" fmla="*/ 1424282 w 1424282"/>
              <a:gd name="connsiteY1" fmla="*/ 125656 h 1163710"/>
              <a:gd name="connsiteX2" fmla="*/ 930318 w 1424282"/>
              <a:gd name="connsiteY2" fmla="*/ 1163710 h 1163710"/>
              <a:gd name="connsiteX3" fmla="*/ 0 w 1424282"/>
              <a:gd name="connsiteY3" fmla="*/ 721013 h 1163710"/>
              <a:gd name="connsiteX4" fmla="*/ 0 w 1424282"/>
              <a:gd name="connsiteY4" fmla="*/ 547347 h 1163710"/>
              <a:gd name="connsiteX5" fmla="*/ 260458 w 1424282"/>
              <a:gd name="connsiteY5" fmla="*/ 0 h 1163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282" h="1163710">
                <a:moveTo>
                  <a:pt x="1160219" y="0"/>
                </a:moveTo>
                <a:lnTo>
                  <a:pt x="1424282" y="125656"/>
                </a:lnTo>
                <a:lnTo>
                  <a:pt x="930318" y="1163710"/>
                </a:lnTo>
                <a:lnTo>
                  <a:pt x="0" y="721013"/>
                </a:lnTo>
                <a:lnTo>
                  <a:pt x="0" y="547347"/>
                </a:lnTo>
                <a:lnTo>
                  <a:pt x="260458" y="0"/>
                </a:lnTo>
                <a:close/>
              </a:path>
            </a:pathLst>
          </a:custGeom>
          <a:effectLst>
            <a:outerShdw blurRad="50800" dist="63500" dir="5280000" algn="tr" rotWithShape="0">
              <a:prstClr val="black">
                <a:alpha val="17000"/>
              </a:prstClr>
            </a:outerShdw>
          </a:effectLst>
        </p:spPr>
      </p:pic>
      <p:pic>
        <p:nvPicPr>
          <p:cNvPr id="27" name="图片 26" descr="黑暗中蓝色的花&#10;&#10;描述已自动生成">
            <a:extLst>
              <a:ext uri="{FF2B5EF4-FFF2-40B4-BE49-F238E27FC236}">
                <a16:creationId xmlns:a16="http://schemas.microsoft.com/office/drawing/2014/main" id="{5EF54317-38A1-8A5E-3BE9-73E0FFE13D93}"/>
              </a:ext>
            </a:extLst>
          </p:cNvPr>
          <p:cNvPicPr>
            <a:picLocks noChangeAspect="1"/>
          </p:cNvPicPr>
          <p:nvPr/>
        </p:nvPicPr>
        <p:blipFill>
          <a:blip r:embed="rId9">
            <a:extLst>
              <a:ext uri="{28A0092B-C50C-407E-A947-70E740481C1C}">
                <a14:useLocalDpi xmlns:a14="http://schemas.microsoft.com/office/drawing/2010/main" val="0"/>
              </a:ext>
            </a:extLst>
          </a:blip>
          <a:srcRect l="51683" t="56015" r="13212"/>
          <a:stretch>
            <a:fillRect/>
          </a:stretch>
        </p:blipFill>
        <p:spPr>
          <a:xfrm rot="13054335">
            <a:off x="-368550" y="6012278"/>
            <a:ext cx="1744877" cy="1090669"/>
          </a:xfrm>
          <a:custGeom>
            <a:avLst/>
            <a:gdLst>
              <a:gd name="connsiteX0" fmla="*/ 1744877 w 1744877"/>
              <a:gd name="connsiteY0" fmla="*/ 852984 h 1090669"/>
              <a:gd name="connsiteX1" fmla="*/ 1435927 w 1744877"/>
              <a:gd name="connsiteY1" fmla="*/ 1090669 h 1090669"/>
              <a:gd name="connsiteX2" fmla="*/ 194746 w 1744877"/>
              <a:gd name="connsiteY2" fmla="*/ 1090669 h 1090669"/>
              <a:gd name="connsiteX3" fmla="*/ 0 w 1744877"/>
              <a:gd name="connsiteY3" fmla="*/ 837533 h 1090669"/>
              <a:gd name="connsiteX4" fmla="*/ 1088649 w 1744877"/>
              <a:gd name="connsiteY4" fmla="*/ 0 h 1090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877" h="1090669">
                <a:moveTo>
                  <a:pt x="1744877" y="852984"/>
                </a:moveTo>
                <a:lnTo>
                  <a:pt x="1435927" y="1090669"/>
                </a:lnTo>
                <a:lnTo>
                  <a:pt x="194746" y="1090669"/>
                </a:lnTo>
                <a:lnTo>
                  <a:pt x="0" y="837533"/>
                </a:lnTo>
                <a:lnTo>
                  <a:pt x="1088649" y="0"/>
                </a:lnTo>
                <a:close/>
              </a:path>
            </a:pathLst>
          </a:custGeom>
          <a:effectLst>
            <a:outerShdw blurRad="50800" dist="63500" dir="7560000" algn="tr" rotWithShape="0">
              <a:prstClr val="black">
                <a:alpha val="17000"/>
              </a:prstClr>
            </a:outerShdw>
          </a:effectLst>
        </p:spPr>
      </p:pic>
      <p:sp>
        <p:nvSpPr>
          <p:cNvPr id="34" name="矩形 33">
            <a:extLst>
              <a:ext uri="{FF2B5EF4-FFF2-40B4-BE49-F238E27FC236}">
                <a16:creationId xmlns:a16="http://schemas.microsoft.com/office/drawing/2014/main" id="{37FACEE2-866F-91BA-92D7-AC46BB23AE60}"/>
              </a:ext>
            </a:extLst>
          </p:cNvPr>
          <p:cNvSpPr/>
          <p:nvPr/>
        </p:nvSpPr>
        <p:spPr>
          <a:xfrm>
            <a:off x="-9945" y="566766"/>
            <a:ext cx="695325" cy="54979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latin typeface="思源黑体 CN Medium" panose="020B0600000000000000" pitchFamily="34" charset="-122"/>
              <a:ea typeface="思源黑体 CN Medium" panose="020B0600000000000000" pitchFamily="34" charset="-122"/>
            </a:endParaRPr>
          </a:p>
        </p:txBody>
      </p:sp>
      <p:sp>
        <p:nvSpPr>
          <p:cNvPr id="98" name="road-direction_20378">
            <a:extLst>
              <a:ext uri="{FF2B5EF4-FFF2-40B4-BE49-F238E27FC236}">
                <a16:creationId xmlns:a16="http://schemas.microsoft.com/office/drawing/2014/main" id="{47157F8B-622E-50D5-F8A7-2EFA1B2A7945}"/>
              </a:ext>
            </a:extLst>
          </p:cNvPr>
          <p:cNvSpPr/>
          <p:nvPr/>
        </p:nvSpPr>
        <p:spPr>
          <a:xfrm>
            <a:off x="2399085" y="3443832"/>
            <a:ext cx="393472" cy="842613"/>
          </a:xfrm>
          <a:custGeom>
            <a:avLst/>
            <a:gdLst>
              <a:gd name="T0" fmla="*/ 1800 w 3183"/>
              <a:gd name="T1" fmla="*/ 2975 h 6827"/>
              <a:gd name="T2" fmla="*/ 3183 w 3183"/>
              <a:gd name="T3" fmla="*/ 1592 h 6827"/>
              <a:gd name="T4" fmla="*/ 1591 w 3183"/>
              <a:gd name="T5" fmla="*/ 0 h 6827"/>
              <a:gd name="T6" fmla="*/ 0 w 3183"/>
              <a:gd name="T7" fmla="*/ 1592 h 6827"/>
              <a:gd name="T8" fmla="*/ 1383 w 3183"/>
              <a:gd name="T9" fmla="*/ 2975 h 6827"/>
              <a:gd name="T10" fmla="*/ 1383 w 3183"/>
              <a:gd name="T11" fmla="*/ 6410 h 6827"/>
              <a:gd name="T12" fmla="*/ 862 w 3183"/>
              <a:gd name="T13" fmla="*/ 6410 h 6827"/>
              <a:gd name="T14" fmla="*/ 862 w 3183"/>
              <a:gd name="T15" fmla="*/ 6827 h 6827"/>
              <a:gd name="T16" fmla="*/ 2321 w 3183"/>
              <a:gd name="T17" fmla="*/ 6827 h 6827"/>
              <a:gd name="T18" fmla="*/ 2321 w 3183"/>
              <a:gd name="T19" fmla="*/ 6410 h 6827"/>
              <a:gd name="T20" fmla="*/ 1800 w 3183"/>
              <a:gd name="T21" fmla="*/ 6410 h 6827"/>
              <a:gd name="T22" fmla="*/ 1800 w 3183"/>
              <a:gd name="T23" fmla="*/ 2975 h 6827"/>
              <a:gd name="T24" fmla="*/ 1529 w 3183"/>
              <a:gd name="T25" fmla="*/ 1838 h 6827"/>
              <a:gd name="T26" fmla="*/ 1529 w 3183"/>
              <a:gd name="T27" fmla="*/ 2078 h 6827"/>
              <a:gd name="T28" fmla="*/ 1112 w 3183"/>
              <a:gd name="T29" fmla="*/ 2078 h 6827"/>
              <a:gd name="T30" fmla="*/ 1112 w 3183"/>
              <a:gd name="T31" fmla="*/ 1838 h 6827"/>
              <a:gd name="T32" fmla="*/ 1112 w 3183"/>
              <a:gd name="T33" fmla="*/ 1838 h 6827"/>
              <a:gd name="T34" fmla="*/ 1726 w 3183"/>
              <a:gd name="T35" fmla="*/ 1225 h 6827"/>
              <a:gd name="T36" fmla="*/ 1865 w 3183"/>
              <a:gd name="T37" fmla="*/ 1225 h 6827"/>
              <a:gd name="T38" fmla="*/ 1865 w 3183"/>
              <a:gd name="T39" fmla="*/ 1032 h 6827"/>
              <a:gd name="T40" fmla="*/ 2297 w 3183"/>
              <a:gd name="T41" fmla="*/ 1433 h 6827"/>
              <a:gd name="T42" fmla="*/ 1865 w 3183"/>
              <a:gd name="T43" fmla="*/ 1835 h 6827"/>
              <a:gd name="T44" fmla="*/ 1865 w 3183"/>
              <a:gd name="T45" fmla="*/ 1642 h 6827"/>
              <a:gd name="T46" fmla="*/ 1726 w 3183"/>
              <a:gd name="T47" fmla="*/ 1642 h 6827"/>
              <a:gd name="T48" fmla="*/ 1529 w 3183"/>
              <a:gd name="T49" fmla="*/ 1838 h 6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183" h="6827">
                <a:moveTo>
                  <a:pt x="1800" y="2975"/>
                </a:moveTo>
                <a:lnTo>
                  <a:pt x="3183" y="1592"/>
                </a:lnTo>
                <a:lnTo>
                  <a:pt x="1591" y="0"/>
                </a:lnTo>
                <a:lnTo>
                  <a:pt x="0" y="1592"/>
                </a:lnTo>
                <a:lnTo>
                  <a:pt x="1383" y="2975"/>
                </a:lnTo>
                <a:lnTo>
                  <a:pt x="1383" y="6410"/>
                </a:lnTo>
                <a:lnTo>
                  <a:pt x="862" y="6410"/>
                </a:lnTo>
                <a:lnTo>
                  <a:pt x="862" y="6827"/>
                </a:lnTo>
                <a:lnTo>
                  <a:pt x="2321" y="6827"/>
                </a:lnTo>
                <a:lnTo>
                  <a:pt x="2321" y="6410"/>
                </a:lnTo>
                <a:lnTo>
                  <a:pt x="1800" y="6410"/>
                </a:lnTo>
                <a:lnTo>
                  <a:pt x="1800" y="2975"/>
                </a:lnTo>
                <a:close/>
                <a:moveTo>
                  <a:pt x="1529" y="1838"/>
                </a:moveTo>
                <a:lnTo>
                  <a:pt x="1529" y="2078"/>
                </a:lnTo>
                <a:lnTo>
                  <a:pt x="1112" y="2078"/>
                </a:lnTo>
                <a:lnTo>
                  <a:pt x="1112" y="1838"/>
                </a:lnTo>
                <a:lnTo>
                  <a:pt x="1112" y="1838"/>
                </a:lnTo>
                <a:cubicBezTo>
                  <a:pt x="1112" y="1500"/>
                  <a:pt x="1387" y="1225"/>
                  <a:pt x="1726" y="1225"/>
                </a:cubicBezTo>
                <a:lnTo>
                  <a:pt x="1865" y="1225"/>
                </a:lnTo>
                <a:lnTo>
                  <a:pt x="1865" y="1032"/>
                </a:lnTo>
                <a:lnTo>
                  <a:pt x="2297" y="1433"/>
                </a:lnTo>
                <a:lnTo>
                  <a:pt x="1865" y="1835"/>
                </a:lnTo>
                <a:lnTo>
                  <a:pt x="1865" y="1642"/>
                </a:lnTo>
                <a:lnTo>
                  <a:pt x="1726" y="1642"/>
                </a:lnTo>
                <a:cubicBezTo>
                  <a:pt x="1617" y="1642"/>
                  <a:pt x="1529" y="1730"/>
                  <a:pt x="1529" y="1838"/>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endParaRPr lang="en-US" dirty="0">
              <a:latin typeface="思源黑体 CN Medium" panose="020B0600000000000000" pitchFamily="34" charset="-122"/>
            </a:endParaRPr>
          </a:p>
        </p:txBody>
      </p:sp>
      <p:sp>
        <p:nvSpPr>
          <p:cNvPr id="2" name="矩形: 圆角 1">
            <a:extLst>
              <a:ext uri="{FF2B5EF4-FFF2-40B4-BE49-F238E27FC236}">
                <a16:creationId xmlns:a16="http://schemas.microsoft.com/office/drawing/2014/main" id="{E5E87BE8-E30F-187D-4E08-C3A23F87F7E9}"/>
              </a:ext>
            </a:extLst>
          </p:cNvPr>
          <p:cNvSpPr/>
          <p:nvPr/>
        </p:nvSpPr>
        <p:spPr>
          <a:xfrm>
            <a:off x="1133193" y="2413903"/>
            <a:ext cx="4202698" cy="892641"/>
          </a:xfrm>
          <a:prstGeom prst="roundRect">
            <a:avLst>
              <a:gd name="adj" fmla="val 7724"/>
            </a:avLst>
          </a:prstGeom>
          <a:solidFill>
            <a:schemeClr val="accent6">
              <a:alpha val="74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a:latin typeface="思源黑体 CN Medium" panose="020B0600000000000000" pitchFamily="34" charset="-122"/>
              <a:ea typeface="思源黑体 CN Medium" panose="020B0600000000000000" pitchFamily="34" charset="-122"/>
            </a:endParaRPr>
          </a:p>
        </p:txBody>
      </p:sp>
      <p:sp>
        <p:nvSpPr>
          <p:cNvPr id="51" name="文本框 50">
            <a:extLst>
              <a:ext uri="{FF2B5EF4-FFF2-40B4-BE49-F238E27FC236}">
                <a16:creationId xmlns:a16="http://schemas.microsoft.com/office/drawing/2014/main" id="{2A27733B-58BF-A2F9-D871-7E73C60D7A18}"/>
              </a:ext>
            </a:extLst>
          </p:cNvPr>
          <p:cNvSpPr txBox="1"/>
          <p:nvPr/>
        </p:nvSpPr>
        <p:spPr>
          <a:xfrm>
            <a:off x="1202022" y="2387422"/>
            <a:ext cx="4085286" cy="743412"/>
          </a:xfrm>
          <a:prstGeom prst="rect">
            <a:avLst/>
          </a:prstGeom>
          <a:noFill/>
        </p:spPr>
        <p:txBody>
          <a:bodyPr wrap="square" rtlCol="0">
            <a:noAutofit/>
          </a:bodyPr>
          <a:lstStyle>
            <a:defPPr>
              <a:defRPr lang="zh-CN"/>
            </a:defPPr>
            <a:lvl1pPr>
              <a:lnSpc>
                <a:spcPct val="150000"/>
              </a:lnSpc>
              <a:defRPr sz="1400">
                <a:solidFill>
                  <a:schemeClr val="tx1">
                    <a:lumMod val="75000"/>
                    <a:lumOff val="25000"/>
                  </a:schemeClr>
                </a:solidFill>
                <a:latin typeface="思源黑体 CN Light" panose="020B0300000000000000" pitchFamily="34" charset="-122"/>
                <a:ea typeface="思源黑体 CN Light" panose="020B0300000000000000" pitchFamily="34" charset="-122"/>
              </a:defRPr>
            </a:lvl1pPr>
          </a:lstStyle>
          <a:p>
            <a:pPr algn="just"/>
            <a:r>
              <a:rPr lang="zh-CN" altLang="en-US" sz="1600" dirty="0">
                <a:solidFill>
                  <a:schemeClr val="bg1"/>
                </a:solidFill>
              </a:rPr>
              <a:t>先对国内外相关研究综述、理论体系（基本理论和方法论），进行搜集整理分析。</a:t>
            </a:r>
          </a:p>
        </p:txBody>
      </p:sp>
      <p:sp>
        <p:nvSpPr>
          <p:cNvPr id="38" name="矩形: 圆角 37">
            <a:extLst>
              <a:ext uri="{FF2B5EF4-FFF2-40B4-BE49-F238E27FC236}">
                <a16:creationId xmlns:a16="http://schemas.microsoft.com/office/drawing/2014/main" id="{B7B34246-85D6-B5EE-BC3E-9B05936AF1BB}"/>
              </a:ext>
            </a:extLst>
          </p:cNvPr>
          <p:cNvSpPr/>
          <p:nvPr/>
        </p:nvSpPr>
        <p:spPr>
          <a:xfrm>
            <a:off x="7863176" y="2413903"/>
            <a:ext cx="4202698" cy="892641"/>
          </a:xfrm>
          <a:prstGeom prst="roundRect">
            <a:avLst>
              <a:gd name="adj" fmla="val 7724"/>
            </a:avLst>
          </a:prstGeom>
          <a:solidFill>
            <a:schemeClr val="accent6">
              <a:alpha val="74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a:latin typeface="思源黑体 CN Medium" panose="020B0600000000000000" pitchFamily="34" charset="-122"/>
              <a:ea typeface="思源黑体 CN Medium" panose="020B0600000000000000" pitchFamily="34" charset="-122"/>
            </a:endParaRPr>
          </a:p>
        </p:txBody>
      </p:sp>
      <p:sp>
        <p:nvSpPr>
          <p:cNvPr id="58" name="文本框 57">
            <a:extLst>
              <a:ext uri="{FF2B5EF4-FFF2-40B4-BE49-F238E27FC236}">
                <a16:creationId xmlns:a16="http://schemas.microsoft.com/office/drawing/2014/main" id="{3E2F3EF0-C60F-B773-A504-294215DB29E3}"/>
              </a:ext>
            </a:extLst>
          </p:cNvPr>
          <p:cNvSpPr txBox="1"/>
          <p:nvPr/>
        </p:nvSpPr>
        <p:spPr>
          <a:xfrm>
            <a:off x="7876539" y="2421449"/>
            <a:ext cx="4085286" cy="709385"/>
          </a:xfrm>
          <a:prstGeom prst="rect">
            <a:avLst/>
          </a:prstGeom>
          <a:noFill/>
        </p:spPr>
        <p:txBody>
          <a:bodyPr wrap="square" rtlCol="0">
            <a:noAutofit/>
          </a:bodyPr>
          <a:lstStyle>
            <a:defPPr>
              <a:defRPr lang="zh-CN"/>
            </a:defPPr>
            <a:lvl1pPr>
              <a:lnSpc>
                <a:spcPct val="150000"/>
              </a:lnSpc>
              <a:defRPr sz="1400">
                <a:solidFill>
                  <a:schemeClr val="tx1">
                    <a:lumMod val="75000"/>
                    <a:lumOff val="25000"/>
                  </a:schemeClr>
                </a:solidFill>
                <a:latin typeface="思源黑体 CN Light" panose="020B0300000000000000" pitchFamily="34" charset="-122"/>
                <a:ea typeface="思源黑体 CN Light" panose="020B0300000000000000" pitchFamily="34" charset="-122"/>
              </a:defRPr>
            </a:lvl1pPr>
          </a:lstStyle>
          <a:p>
            <a:pPr algn="just"/>
            <a:r>
              <a:rPr lang="zh-CN" altLang="en-US" sz="1600" dirty="0">
                <a:solidFill>
                  <a:schemeClr val="bg1"/>
                </a:solidFill>
              </a:rPr>
              <a:t>最后</a:t>
            </a:r>
            <a:r>
              <a:rPr lang="zh-CN" altLang="en-US" sz="1600" b="0" i="0" dirty="0">
                <a:solidFill>
                  <a:schemeClr val="bg1"/>
                </a:solidFill>
                <a:effectLst/>
              </a:rPr>
              <a:t>从研究过程中，得出有效的结论及建议，撰写课题研究报告。</a:t>
            </a:r>
            <a:endParaRPr lang="zh-CN" altLang="en-US" sz="1600" dirty="0">
              <a:solidFill>
                <a:schemeClr val="bg1"/>
              </a:solidFill>
            </a:endParaRPr>
          </a:p>
        </p:txBody>
      </p:sp>
      <p:sp>
        <p:nvSpPr>
          <p:cNvPr id="40" name="矩形: 圆角 39">
            <a:extLst>
              <a:ext uri="{FF2B5EF4-FFF2-40B4-BE49-F238E27FC236}">
                <a16:creationId xmlns:a16="http://schemas.microsoft.com/office/drawing/2014/main" id="{C7ACF3B6-E7B6-781F-E6CD-489CC533E149}"/>
              </a:ext>
            </a:extLst>
          </p:cNvPr>
          <p:cNvSpPr/>
          <p:nvPr/>
        </p:nvSpPr>
        <p:spPr>
          <a:xfrm>
            <a:off x="5020002" y="4809659"/>
            <a:ext cx="4202698" cy="892641"/>
          </a:xfrm>
          <a:prstGeom prst="roundRect">
            <a:avLst>
              <a:gd name="adj" fmla="val 7724"/>
            </a:avLst>
          </a:prstGeom>
          <a:solidFill>
            <a:schemeClr val="accent6">
              <a:alpha val="74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a:latin typeface="思源黑体 CN Medium" panose="020B0600000000000000" pitchFamily="34" charset="-122"/>
              <a:ea typeface="思源黑体 CN Medium" panose="020B0600000000000000" pitchFamily="34" charset="-122"/>
            </a:endParaRPr>
          </a:p>
        </p:txBody>
      </p:sp>
      <p:sp>
        <p:nvSpPr>
          <p:cNvPr id="55" name="文本框 54">
            <a:extLst>
              <a:ext uri="{FF2B5EF4-FFF2-40B4-BE49-F238E27FC236}">
                <a16:creationId xmlns:a16="http://schemas.microsoft.com/office/drawing/2014/main" id="{B2AE748A-1749-500C-2F60-EB9217EF7D78}"/>
              </a:ext>
            </a:extLst>
          </p:cNvPr>
          <p:cNvSpPr txBox="1"/>
          <p:nvPr/>
        </p:nvSpPr>
        <p:spPr>
          <a:xfrm>
            <a:off x="5020002" y="4820409"/>
            <a:ext cx="4085286" cy="726235"/>
          </a:xfrm>
          <a:prstGeom prst="rect">
            <a:avLst/>
          </a:prstGeom>
          <a:noFill/>
        </p:spPr>
        <p:txBody>
          <a:bodyPr wrap="square" rtlCol="0">
            <a:noAutofit/>
          </a:bodyPr>
          <a:lstStyle>
            <a:defPPr>
              <a:defRPr lang="zh-CN"/>
            </a:defPPr>
            <a:lvl1pPr>
              <a:lnSpc>
                <a:spcPct val="150000"/>
              </a:lnSpc>
              <a:defRPr sz="1400">
                <a:solidFill>
                  <a:schemeClr val="tx1">
                    <a:lumMod val="75000"/>
                    <a:lumOff val="25000"/>
                  </a:schemeClr>
                </a:solidFill>
                <a:latin typeface="思源黑体 CN Light" panose="020B0300000000000000" pitchFamily="34" charset="-122"/>
                <a:ea typeface="思源黑体 CN Light" panose="020B0300000000000000" pitchFamily="34" charset="-122"/>
              </a:defRPr>
            </a:lvl1pPr>
          </a:lstStyle>
          <a:p>
            <a:pPr algn="just"/>
            <a:r>
              <a:rPr lang="zh-CN" altLang="en-US" sz="1600" dirty="0">
                <a:solidFill>
                  <a:schemeClr val="bg1"/>
                </a:solidFill>
              </a:rPr>
              <a:t>对研究课题进行策略定性分析，包括现状分析和对策研究。</a:t>
            </a:r>
          </a:p>
        </p:txBody>
      </p:sp>
      <p:sp>
        <p:nvSpPr>
          <p:cNvPr id="100" name="road-direction_20378">
            <a:extLst>
              <a:ext uri="{FF2B5EF4-FFF2-40B4-BE49-F238E27FC236}">
                <a16:creationId xmlns:a16="http://schemas.microsoft.com/office/drawing/2014/main" id="{DEFBDF9C-ACE7-EA08-7E32-7108EEC9F40A}"/>
              </a:ext>
            </a:extLst>
          </p:cNvPr>
          <p:cNvSpPr/>
          <p:nvPr/>
        </p:nvSpPr>
        <p:spPr>
          <a:xfrm>
            <a:off x="9131958" y="3340973"/>
            <a:ext cx="333311" cy="803151"/>
          </a:xfrm>
          <a:custGeom>
            <a:avLst/>
            <a:gdLst>
              <a:gd name="connsiteX0" fmla="*/ 105085 w 249801"/>
              <a:gd name="connsiteY0" fmla="*/ 94736 h 601923"/>
              <a:gd name="connsiteX1" fmla="*/ 105085 w 249801"/>
              <a:gd name="connsiteY1" fmla="*/ 114156 h 601923"/>
              <a:gd name="connsiteX2" fmla="*/ 134899 w 249801"/>
              <a:gd name="connsiteY2" fmla="*/ 114156 h 601923"/>
              <a:gd name="connsiteX3" fmla="*/ 144716 w 249801"/>
              <a:gd name="connsiteY3" fmla="*/ 104536 h 601923"/>
              <a:gd name="connsiteX4" fmla="*/ 134899 w 249801"/>
              <a:gd name="connsiteY4" fmla="*/ 94736 h 601923"/>
              <a:gd name="connsiteX5" fmla="*/ 90542 w 249801"/>
              <a:gd name="connsiteY5" fmla="*/ 65696 h 601923"/>
              <a:gd name="connsiteX6" fmla="*/ 134899 w 249801"/>
              <a:gd name="connsiteY6" fmla="*/ 65696 h 601923"/>
              <a:gd name="connsiteX7" fmla="*/ 173802 w 249801"/>
              <a:gd name="connsiteY7" fmla="*/ 104536 h 601923"/>
              <a:gd name="connsiteX8" fmla="*/ 134899 w 249801"/>
              <a:gd name="connsiteY8" fmla="*/ 143195 h 601923"/>
              <a:gd name="connsiteX9" fmla="*/ 105085 w 249801"/>
              <a:gd name="connsiteY9" fmla="*/ 143195 h 601923"/>
              <a:gd name="connsiteX10" fmla="*/ 105085 w 249801"/>
              <a:gd name="connsiteY10" fmla="*/ 177135 h 601923"/>
              <a:gd name="connsiteX11" fmla="*/ 90542 w 249801"/>
              <a:gd name="connsiteY11" fmla="*/ 191655 h 601923"/>
              <a:gd name="connsiteX12" fmla="*/ 75999 w 249801"/>
              <a:gd name="connsiteY12" fmla="*/ 177135 h 601923"/>
              <a:gd name="connsiteX13" fmla="*/ 75999 w 249801"/>
              <a:gd name="connsiteY13" fmla="*/ 80216 h 601923"/>
              <a:gd name="connsiteX14" fmla="*/ 90542 w 249801"/>
              <a:gd name="connsiteY14" fmla="*/ 65696 h 601923"/>
              <a:gd name="connsiteX15" fmla="*/ 29089 w 249801"/>
              <a:gd name="connsiteY15" fmla="*/ 29043 h 601923"/>
              <a:gd name="connsiteX16" fmla="*/ 29089 w 249801"/>
              <a:gd name="connsiteY16" fmla="*/ 228353 h 601923"/>
              <a:gd name="connsiteX17" fmla="*/ 220712 w 249801"/>
              <a:gd name="connsiteY17" fmla="*/ 228353 h 601923"/>
              <a:gd name="connsiteX18" fmla="*/ 220712 w 249801"/>
              <a:gd name="connsiteY18" fmla="*/ 29043 h 601923"/>
              <a:gd name="connsiteX19" fmla="*/ 14544 w 249801"/>
              <a:gd name="connsiteY19" fmla="*/ 0 h 601923"/>
              <a:gd name="connsiteX20" fmla="*/ 235257 w 249801"/>
              <a:gd name="connsiteY20" fmla="*/ 0 h 601923"/>
              <a:gd name="connsiteX21" fmla="*/ 249801 w 249801"/>
              <a:gd name="connsiteY21" fmla="*/ 14522 h 601923"/>
              <a:gd name="connsiteX22" fmla="*/ 249801 w 249801"/>
              <a:gd name="connsiteY22" fmla="*/ 242875 h 601923"/>
              <a:gd name="connsiteX23" fmla="*/ 235257 w 249801"/>
              <a:gd name="connsiteY23" fmla="*/ 257397 h 601923"/>
              <a:gd name="connsiteX24" fmla="*/ 139445 w 249801"/>
              <a:gd name="connsiteY24" fmla="*/ 257397 h 601923"/>
              <a:gd name="connsiteX25" fmla="*/ 139445 w 249801"/>
              <a:gd name="connsiteY25" fmla="*/ 572880 h 601923"/>
              <a:gd name="connsiteX26" fmla="*/ 159989 w 249801"/>
              <a:gd name="connsiteY26" fmla="*/ 572880 h 601923"/>
              <a:gd name="connsiteX27" fmla="*/ 174533 w 249801"/>
              <a:gd name="connsiteY27" fmla="*/ 587401 h 601923"/>
              <a:gd name="connsiteX28" fmla="*/ 159989 w 249801"/>
              <a:gd name="connsiteY28" fmla="*/ 601923 h 601923"/>
              <a:gd name="connsiteX29" fmla="*/ 89812 w 249801"/>
              <a:gd name="connsiteY29" fmla="*/ 601923 h 601923"/>
              <a:gd name="connsiteX30" fmla="*/ 75268 w 249801"/>
              <a:gd name="connsiteY30" fmla="*/ 587401 h 601923"/>
              <a:gd name="connsiteX31" fmla="*/ 89812 w 249801"/>
              <a:gd name="connsiteY31" fmla="*/ 572880 h 601923"/>
              <a:gd name="connsiteX32" fmla="*/ 110356 w 249801"/>
              <a:gd name="connsiteY32" fmla="*/ 572880 h 601923"/>
              <a:gd name="connsiteX33" fmla="*/ 110356 w 249801"/>
              <a:gd name="connsiteY33" fmla="*/ 257397 h 601923"/>
              <a:gd name="connsiteX34" fmla="*/ 14544 w 249801"/>
              <a:gd name="connsiteY34" fmla="*/ 257397 h 601923"/>
              <a:gd name="connsiteX35" fmla="*/ 0 w 249801"/>
              <a:gd name="connsiteY35" fmla="*/ 242875 h 601923"/>
              <a:gd name="connsiteX36" fmla="*/ 0 w 249801"/>
              <a:gd name="connsiteY36" fmla="*/ 14522 h 601923"/>
              <a:gd name="connsiteX37" fmla="*/ 14544 w 249801"/>
              <a:gd name="connsiteY37" fmla="*/ 0 h 601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49801" h="601923">
                <a:moveTo>
                  <a:pt x="105085" y="94736"/>
                </a:moveTo>
                <a:lnTo>
                  <a:pt x="105085" y="114156"/>
                </a:lnTo>
                <a:lnTo>
                  <a:pt x="134899" y="114156"/>
                </a:lnTo>
                <a:cubicBezTo>
                  <a:pt x="140353" y="114156"/>
                  <a:pt x="144716" y="109800"/>
                  <a:pt x="144716" y="104536"/>
                </a:cubicBezTo>
                <a:cubicBezTo>
                  <a:pt x="144716" y="99091"/>
                  <a:pt x="140353" y="94736"/>
                  <a:pt x="134899" y="94736"/>
                </a:cubicBezTo>
                <a:close/>
                <a:moveTo>
                  <a:pt x="90542" y="65696"/>
                </a:moveTo>
                <a:lnTo>
                  <a:pt x="134899" y="65696"/>
                </a:lnTo>
                <a:cubicBezTo>
                  <a:pt x="156350" y="65696"/>
                  <a:pt x="173802" y="83120"/>
                  <a:pt x="173802" y="104536"/>
                </a:cubicBezTo>
                <a:cubicBezTo>
                  <a:pt x="173802" y="125772"/>
                  <a:pt x="156350" y="143195"/>
                  <a:pt x="134899" y="143195"/>
                </a:cubicBezTo>
                <a:lnTo>
                  <a:pt x="105085" y="143195"/>
                </a:lnTo>
                <a:lnTo>
                  <a:pt x="105085" y="177135"/>
                </a:lnTo>
                <a:cubicBezTo>
                  <a:pt x="105085" y="185121"/>
                  <a:pt x="98541" y="191655"/>
                  <a:pt x="90542" y="191655"/>
                </a:cubicBezTo>
                <a:cubicBezTo>
                  <a:pt x="82543" y="191655"/>
                  <a:pt x="75999" y="185121"/>
                  <a:pt x="75999" y="177135"/>
                </a:cubicBezTo>
                <a:lnTo>
                  <a:pt x="75999" y="80216"/>
                </a:lnTo>
                <a:cubicBezTo>
                  <a:pt x="75999" y="72230"/>
                  <a:pt x="82543" y="65696"/>
                  <a:pt x="90542" y="65696"/>
                </a:cubicBezTo>
                <a:close/>
                <a:moveTo>
                  <a:pt x="29089" y="29043"/>
                </a:moveTo>
                <a:lnTo>
                  <a:pt x="29089" y="228353"/>
                </a:lnTo>
                <a:lnTo>
                  <a:pt x="220712" y="228353"/>
                </a:lnTo>
                <a:lnTo>
                  <a:pt x="220712" y="29043"/>
                </a:lnTo>
                <a:close/>
                <a:moveTo>
                  <a:pt x="14544" y="0"/>
                </a:moveTo>
                <a:lnTo>
                  <a:pt x="235257" y="0"/>
                </a:lnTo>
                <a:cubicBezTo>
                  <a:pt x="243256" y="0"/>
                  <a:pt x="249801" y="6535"/>
                  <a:pt x="249801" y="14522"/>
                </a:cubicBezTo>
                <a:lnTo>
                  <a:pt x="249801" y="242875"/>
                </a:lnTo>
                <a:cubicBezTo>
                  <a:pt x="249801" y="250862"/>
                  <a:pt x="243256" y="257397"/>
                  <a:pt x="235257" y="257397"/>
                </a:cubicBezTo>
                <a:lnTo>
                  <a:pt x="139445" y="257397"/>
                </a:lnTo>
                <a:lnTo>
                  <a:pt x="139445" y="572880"/>
                </a:lnTo>
                <a:lnTo>
                  <a:pt x="159989" y="572880"/>
                </a:lnTo>
                <a:cubicBezTo>
                  <a:pt x="167988" y="572880"/>
                  <a:pt x="174533" y="579414"/>
                  <a:pt x="174533" y="587401"/>
                </a:cubicBezTo>
                <a:cubicBezTo>
                  <a:pt x="174533" y="595388"/>
                  <a:pt x="167988" y="601923"/>
                  <a:pt x="159989" y="601923"/>
                </a:cubicBezTo>
                <a:lnTo>
                  <a:pt x="89812" y="601923"/>
                </a:lnTo>
                <a:cubicBezTo>
                  <a:pt x="81813" y="601923"/>
                  <a:pt x="75268" y="595388"/>
                  <a:pt x="75268" y="587401"/>
                </a:cubicBezTo>
                <a:cubicBezTo>
                  <a:pt x="75268" y="579414"/>
                  <a:pt x="81813" y="572880"/>
                  <a:pt x="89812" y="572880"/>
                </a:cubicBezTo>
                <a:lnTo>
                  <a:pt x="110356" y="572880"/>
                </a:lnTo>
                <a:lnTo>
                  <a:pt x="110356" y="257397"/>
                </a:lnTo>
                <a:lnTo>
                  <a:pt x="14544" y="257397"/>
                </a:lnTo>
                <a:cubicBezTo>
                  <a:pt x="6545" y="257397"/>
                  <a:pt x="0" y="250862"/>
                  <a:pt x="0" y="242875"/>
                </a:cubicBezTo>
                <a:lnTo>
                  <a:pt x="0" y="14522"/>
                </a:lnTo>
                <a:cubicBezTo>
                  <a:pt x="0" y="6535"/>
                  <a:pt x="6545" y="0"/>
                  <a:pt x="14544"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endParaRPr lang="en-US" dirty="0">
              <a:latin typeface="思源黑体 CN Medium" panose="020B0600000000000000" pitchFamily="34" charset="-122"/>
            </a:endParaRPr>
          </a:p>
        </p:txBody>
      </p:sp>
    </p:spTree>
    <p:custDataLst>
      <p:tags r:id="rId1"/>
    </p:custDataLst>
    <p:extLst>
      <p:ext uri="{BB962C8B-B14F-4D97-AF65-F5344CB8AC3E}">
        <p14:creationId xmlns:p14="http://schemas.microsoft.com/office/powerpoint/2010/main" val="40287509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2" name="图片 51" descr="黑暗中蓝色的花&#10;&#10;描述已自动生成">
            <a:extLst>
              <a:ext uri="{FF2B5EF4-FFF2-40B4-BE49-F238E27FC236}">
                <a16:creationId xmlns:a16="http://schemas.microsoft.com/office/drawing/2014/main" id="{29B14AC4-1C65-495C-A973-927A74998E0C}"/>
              </a:ext>
            </a:extLst>
          </p:cNvPr>
          <p:cNvPicPr>
            <a:picLocks noChangeAspect="1"/>
          </p:cNvPicPr>
          <p:nvPr/>
        </p:nvPicPr>
        <p:blipFill>
          <a:blip r:embed="rId4">
            <a:alphaModFix/>
            <a:extLst>
              <a:ext uri="{28A0092B-C50C-407E-A947-70E740481C1C}">
                <a14:useLocalDpi xmlns:a14="http://schemas.microsoft.com/office/drawing/2010/main" val="0"/>
              </a:ext>
            </a:extLst>
          </a:blip>
          <a:srcRect l="16120" t="47732" r="78367" b="30193"/>
          <a:stretch>
            <a:fillRect/>
          </a:stretch>
        </p:blipFill>
        <p:spPr>
          <a:xfrm rot="6204798">
            <a:off x="3122543" y="6541416"/>
            <a:ext cx="278076" cy="555377"/>
          </a:xfrm>
          <a:custGeom>
            <a:avLst/>
            <a:gdLst>
              <a:gd name="connsiteX0" fmla="*/ 383011 w 552465"/>
              <a:gd name="connsiteY0" fmla="*/ 0 h 1103391"/>
              <a:gd name="connsiteX1" fmla="*/ 552465 w 552465"/>
              <a:gd name="connsiteY1" fmla="*/ 216002 h 1103391"/>
              <a:gd name="connsiteX2" fmla="*/ 440465 w 552465"/>
              <a:gd name="connsiteY2" fmla="*/ 735848 h 1103391"/>
              <a:gd name="connsiteX3" fmla="*/ 128225 w 552465"/>
              <a:gd name="connsiteY3" fmla="*/ 1099396 h 1103391"/>
              <a:gd name="connsiteX4" fmla="*/ 86571 w 552465"/>
              <a:gd name="connsiteY4" fmla="*/ 885647 h 1103391"/>
              <a:gd name="connsiteX5" fmla="*/ 16784 w 552465"/>
              <a:gd name="connsiteY5" fmla="*/ 350390 h 1103391"/>
              <a:gd name="connsiteX6" fmla="*/ 383011 w 552465"/>
              <a:gd name="connsiteY6" fmla="*/ 0 h 110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65" h="1103391">
                <a:moveTo>
                  <a:pt x="383011" y="0"/>
                </a:moveTo>
                <a:cubicBezTo>
                  <a:pt x="502202" y="45034"/>
                  <a:pt x="526236" y="136890"/>
                  <a:pt x="552465" y="216002"/>
                </a:cubicBezTo>
                <a:cubicBezTo>
                  <a:pt x="543025" y="393732"/>
                  <a:pt x="508269" y="573863"/>
                  <a:pt x="440465" y="735848"/>
                </a:cubicBezTo>
                <a:cubicBezTo>
                  <a:pt x="359876" y="871860"/>
                  <a:pt x="258643" y="986758"/>
                  <a:pt x="128225" y="1099396"/>
                </a:cubicBezTo>
                <a:cubicBezTo>
                  <a:pt x="98952" y="1126547"/>
                  <a:pt x="103872" y="1010930"/>
                  <a:pt x="86571" y="885647"/>
                </a:cubicBezTo>
                <a:cubicBezTo>
                  <a:pt x="56249" y="759010"/>
                  <a:pt x="-37992" y="498762"/>
                  <a:pt x="16784" y="350390"/>
                </a:cubicBezTo>
                <a:cubicBezTo>
                  <a:pt x="59544" y="132639"/>
                  <a:pt x="131545" y="35799"/>
                  <a:pt x="383011" y="0"/>
                </a:cubicBezTo>
                <a:close/>
              </a:path>
            </a:pathLst>
          </a:custGeom>
          <a:effectLst>
            <a:outerShdw blurRad="50800" dist="63500" dir="2700000" algn="tr" rotWithShape="0">
              <a:prstClr val="black">
                <a:alpha val="17000"/>
              </a:prstClr>
            </a:outerShdw>
          </a:effectLst>
        </p:spPr>
      </p:pic>
      <p:pic>
        <p:nvPicPr>
          <p:cNvPr id="54" name="图片 53" descr="黑暗中蓝色的花&#10;&#10;描述已自动生成">
            <a:extLst>
              <a:ext uri="{FF2B5EF4-FFF2-40B4-BE49-F238E27FC236}">
                <a16:creationId xmlns:a16="http://schemas.microsoft.com/office/drawing/2014/main" id="{06887610-F303-4D3F-9B9F-706C5D7BE38B}"/>
              </a:ext>
            </a:extLst>
          </p:cNvPr>
          <p:cNvPicPr>
            <a:picLocks noChangeAspect="1"/>
          </p:cNvPicPr>
          <p:nvPr/>
        </p:nvPicPr>
        <p:blipFill>
          <a:blip r:embed="rId4">
            <a:alphaModFix/>
            <a:extLst>
              <a:ext uri="{28A0092B-C50C-407E-A947-70E740481C1C}">
                <a14:useLocalDpi xmlns:a14="http://schemas.microsoft.com/office/drawing/2010/main" val="0"/>
              </a:ext>
            </a:extLst>
          </a:blip>
          <a:srcRect l="16120" t="47732" r="78367" b="30193"/>
          <a:stretch>
            <a:fillRect/>
          </a:stretch>
        </p:blipFill>
        <p:spPr>
          <a:xfrm rot="6982806">
            <a:off x="2523389" y="1588201"/>
            <a:ext cx="93891" cy="187521"/>
          </a:xfrm>
          <a:custGeom>
            <a:avLst/>
            <a:gdLst>
              <a:gd name="connsiteX0" fmla="*/ 383011 w 552465"/>
              <a:gd name="connsiteY0" fmla="*/ 0 h 1103391"/>
              <a:gd name="connsiteX1" fmla="*/ 552465 w 552465"/>
              <a:gd name="connsiteY1" fmla="*/ 216002 h 1103391"/>
              <a:gd name="connsiteX2" fmla="*/ 440465 w 552465"/>
              <a:gd name="connsiteY2" fmla="*/ 735848 h 1103391"/>
              <a:gd name="connsiteX3" fmla="*/ 128225 w 552465"/>
              <a:gd name="connsiteY3" fmla="*/ 1099396 h 1103391"/>
              <a:gd name="connsiteX4" fmla="*/ 86571 w 552465"/>
              <a:gd name="connsiteY4" fmla="*/ 885647 h 1103391"/>
              <a:gd name="connsiteX5" fmla="*/ 16784 w 552465"/>
              <a:gd name="connsiteY5" fmla="*/ 350390 h 1103391"/>
              <a:gd name="connsiteX6" fmla="*/ 383011 w 552465"/>
              <a:gd name="connsiteY6" fmla="*/ 0 h 110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65" h="1103391">
                <a:moveTo>
                  <a:pt x="383011" y="0"/>
                </a:moveTo>
                <a:cubicBezTo>
                  <a:pt x="502202" y="45034"/>
                  <a:pt x="526236" y="136890"/>
                  <a:pt x="552465" y="216002"/>
                </a:cubicBezTo>
                <a:cubicBezTo>
                  <a:pt x="543025" y="393732"/>
                  <a:pt x="508269" y="573863"/>
                  <a:pt x="440465" y="735848"/>
                </a:cubicBezTo>
                <a:cubicBezTo>
                  <a:pt x="359876" y="871860"/>
                  <a:pt x="258643" y="986758"/>
                  <a:pt x="128225" y="1099396"/>
                </a:cubicBezTo>
                <a:cubicBezTo>
                  <a:pt x="98952" y="1126547"/>
                  <a:pt x="103872" y="1010930"/>
                  <a:pt x="86571" y="885647"/>
                </a:cubicBezTo>
                <a:cubicBezTo>
                  <a:pt x="56249" y="759010"/>
                  <a:pt x="-37992" y="498762"/>
                  <a:pt x="16784" y="350390"/>
                </a:cubicBezTo>
                <a:cubicBezTo>
                  <a:pt x="59544" y="132639"/>
                  <a:pt x="131545" y="35799"/>
                  <a:pt x="383011" y="0"/>
                </a:cubicBezTo>
                <a:close/>
              </a:path>
            </a:pathLst>
          </a:custGeom>
          <a:effectLst>
            <a:outerShdw blurRad="50800" dist="63500" dir="2700000" algn="tr" rotWithShape="0">
              <a:prstClr val="black">
                <a:alpha val="17000"/>
              </a:prstClr>
            </a:outerShdw>
          </a:effectLst>
        </p:spPr>
      </p:pic>
      <p:sp>
        <p:nvSpPr>
          <p:cNvPr id="31" name="文本框 30">
            <a:extLst>
              <a:ext uri="{FF2B5EF4-FFF2-40B4-BE49-F238E27FC236}">
                <a16:creationId xmlns:a16="http://schemas.microsoft.com/office/drawing/2014/main" id="{42AC3138-A08A-4864-9915-FAEF1E8E9276}"/>
              </a:ext>
            </a:extLst>
          </p:cNvPr>
          <p:cNvSpPr txBox="1"/>
          <p:nvPr/>
        </p:nvSpPr>
        <p:spPr>
          <a:xfrm>
            <a:off x="695325" y="549275"/>
            <a:ext cx="2432076" cy="584775"/>
          </a:xfrm>
          <a:prstGeom prst="rect">
            <a:avLst/>
          </a:prstGeom>
          <a:noFill/>
        </p:spPr>
        <p:txBody>
          <a:bodyPr wrap="none" rtlCol="0">
            <a:noAutofit/>
          </a:bodyPr>
          <a:lstStyle/>
          <a:p>
            <a:pPr algn="just"/>
            <a:r>
              <a:rPr lang="en-US" altLang="zh-CN" sz="3200" spc="300" dirty="0">
                <a:solidFill>
                  <a:schemeClr val="tx1">
                    <a:lumMod val="75000"/>
                    <a:lumOff val="25000"/>
                  </a:schemeClr>
                </a:solidFill>
                <a:latin typeface="思源黑体 CN Bold" panose="020B0800000000000000" pitchFamily="34" charset="-122"/>
                <a:ea typeface="思源黑体 CN Bold" panose="020B0800000000000000" pitchFamily="34" charset="-122"/>
              </a:rPr>
              <a:t>3.</a:t>
            </a:r>
            <a:r>
              <a:rPr lang="zh-CN" altLang="en-US" sz="3200" spc="300" dirty="0">
                <a:solidFill>
                  <a:schemeClr val="tx1">
                    <a:lumMod val="75000"/>
                    <a:lumOff val="25000"/>
                  </a:schemeClr>
                </a:solidFill>
                <a:latin typeface="思源黑体 CN Bold" panose="020B0800000000000000" pitchFamily="34" charset="-122"/>
                <a:ea typeface="思源黑体 CN Bold" panose="020B0800000000000000" pitchFamily="34" charset="-122"/>
              </a:rPr>
              <a:t>研究内容</a:t>
            </a:r>
          </a:p>
        </p:txBody>
      </p:sp>
      <p:sp>
        <p:nvSpPr>
          <p:cNvPr id="32" name="文本框 31">
            <a:extLst>
              <a:ext uri="{FF2B5EF4-FFF2-40B4-BE49-F238E27FC236}">
                <a16:creationId xmlns:a16="http://schemas.microsoft.com/office/drawing/2014/main" id="{94ABD39F-5752-4F24-BA70-76948D81745F}"/>
              </a:ext>
            </a:extLst>
          </p:cNvPr>
          <p:cNvSpPr txBox="1"/>
          <p:nvPr/>
        </p:nvSpPr>
        <p:spPr>
          <a:xfrm>
            <a:off x="771424" y="1039380"/>
            <a:ext cx="2644057" cy="276999"/>
          </a:xfrm>
          <a:prstGeom prst="rect">
            <a:avLst/>
          </a:prstGeom>
          <a:noFill/>
        </p:spPr>
        <p:txBody>
          <a:bodyPr wrap="none" rtlCol="0">
            <a:noAutofit/>
          </a:bodyPr>
          <a:lstStyle/>
          <a:p>
            <a:pPr algn="just"/>
            <a:r>
              <a:rPr lang="en-US" altLang="zh-CN" sz="1200" spc="100" dirty="0">
                <a:solidFill>
                  <a:schemeClr val="accent6"/>
                </a:solidFill>
                <a:latin typeface="思源黑体 CN Bold" panose="020B0800000000000000" pitchFamily="34" charset="-122"/>
                <a:ea typeface="思源黑体 CN Bold" panose="020B0800000000000000" pitchFamily="34" charset="-122"/>
              </a:rPr>
              <a:t>THE CONTENT OF RESEARCH</a:t>
            </a:r>
          </a:p>
        </p:txBody>
      </p:sp>
      <p:pic>
        <p:nvPicPr>
          <p:cNvPr id="65" name="图片 64" descr="黑暗中蓝色的花&#10;&#10;描述已自动生成">
            <a:extLst>
              <a:ext uri="{FF2B5EF4-FFF2-40B4-BE49-F238E27FC236}">
                <a16:creationId xmlns:a16="http://schemas.microsoft.com/office/drawing/2014/main" id="{0FBB38B6-978A-4C5C-8302-CE59C38E415A}"/>
              </a:ext>
            </a:extLst>
          </p:cNvPr>
          <p:cNvPicPr>
            <a:picLocks noChangeAspect="1"/>
          </p:cNvPicPr>
          <p:nvPr/>
        </p:nvPicPr>
        <p:blipFill>
          <a:blip r:embed="rId4">
            <a:alphaModFix/>
            <a:extLst>
              <a:ext uri="{28A0092B-C50C-407E-A947-70E740481C1C}">
                <a14:useLocalDpi xmlns:a14="http://schemas.microsoft.com/office/drawing/2010/main" val="0"/>
              </a:ext>
            </a:extLst>
          </a:blip>
          <a:srcRect l="16120" t="47732" r="78367" b="30193"/>
          <a:stretch>
            <a:fillRect/>
          </a:stretch>
        </p:blipFill>
        <p:spPr>
          <a:xfrm rot="7021482">
            <a:off x="10119412" y="1667665"/>
            <a:ext cx="131737" cy="263107"/>
          </a:xfrm>
          <a:custGeom>
            <a:avLst/>
            <a:gdLst>
              <a:gd name="connsiteX0" fmla="*/ 383011 w 552465"/>
              <a:gd name="connsiteY0" fmla="*/ 0 h 1103391"/>
              <a:gd name="connsiteX1" fmla="*/ 552465 w 552465"/>
              <a:gd name="connsiteY1" fmla="*/ 216002 h 1103391"/>
              <a:gd name="connsiteX2" fmla="*/ 440465 w 552465"/>
              <a:gd name="connsiteY2" fmla="*/ 735848 h 1103391"/>
              <a:gd name="connsiteX3" fmla="*/ 128225 w 552465"/>
              <a:gd name="connsiteY3" fmla="*/ 1099396 h 1103391"/>
              <a:gd name="connsiteX4" fmla="*/ 86571 w 552465"/>
              <a:gd name="connsiteY4" fmla="*/ 885647 h 1103391"/>
              <a:gd name="connsiteX5" fmla="*/ 16784 w 552465"/>
              <a:gd name="connsiteY5" fmla="*/ 350390 h 1103391"/>
              <a:gd name="connsiteX6" fmla="*/ 383011 w 552465"/>
              <a:gd name="connsiteY6" fmla="*/ 0 h 110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65" h="1103391">
                <a:moveTo>
                  <a:pt x="383011" y="0"/>
                </a:moveTo>
                <a:cubicBezTo>
                  <a:pt x="502202" y="45034"/>
                  <a:pt x="526236" y="136890"/>
                  <a:pt x="552465" y="216002"/>
                </a:cubicBezTo>
                <a:cubicBezTo>
                  <a:pt x="543025" y="393732"/>
                  <a:pt x="508269" y="573863"/>
                  <a:pt x="440465" y="735848"/>
                </a:cubicBezTo>
                <a:cubicBezTo>
                  <a:pt x="359876" y="871860"/>
                  <a:pt x="258643" y="986758"/>
                  <a:pt x="128225" y="1099396"/>
                </a:cubicBezTo>
                <a:cubicBezTo>
                  <a:pt x="98952" y="1126547"/>
                  <a:pt x="103872" y="1010930"/>
                  <a:pt x="86571" y="885647"/>
                </a:cubicBezTo>
                <a:cubicBezTo>
                  <a:pt x="56249" y="759010"/>
                  <a:pt x="-37992" y="498762"/>
                  <a:pt x="16784" y="350390"/>
                </a:cubicBezTo>
                <a:cubicBezTo>
                  <a:pt x="59544" y="132639"/>
                  <a:pt x="131545" y="35799"/>
                  <a:pt x="383011" y="0"/>
                </a:cubicBezTo>
                <a:close/>
              </a:path>
            </a:pathLst>
          </a:custGeom>
          <a:effectLst>
            <a:outerShdw blurRad="50800" dist="63500" dir="2700000" algn="tr" rotWithShape="0">
              <a:prstClr val="black">
                <a:alpha val="17000"/>
              </a:prstClr>
            </a:outerShdw>
          </a:effectLst>
        </p:spPr>
      </p:pic>
      <p:pic>
        <p:nvPicPr>
          <p:cNvPr id="93" name="图片 92" descr="黑暗中蓝色的花&#10;&#10;描述已自动生成">
            <a:extLst>
              <a:ext uri="{FF2B5EF4-FFF2-40B4-BE49-F238E27FC236}">
                <a16:creationId xmlns:a16="http://schemas.microsoft.com/office/drawing/2014/main" id="{48AD6687-221D-11F4-D8A8-50A890F92418}"/>
              </a:ext>
            </a:extLst>
          </p:cNvPr>
          <p:cNvPicPr>
            <a:picLocks noChangeAspect="1"/>
          </p:cNvPicPr>
          <p:nvPr/>
        </p:nvPicPr>
        <p:blipFill>
          <a:blip r:embed="rId4">
            <a:alphaModFix/>
            <a:extLst>
              <a:ext uri="{28A0092B-C50C-407E-A947-70E740481C1C}">
                <a14:useLocalDpi xmlns:a14="http://schemas.microsoft.com/office/drawing/2010/main" val="0"/>
              </a:ext>
            </a:extLst>
          </a:blip>
          <a:srcRect l="16120" t="47732" r="78367" b="30193"/>
          <a:stretch>
            <a:fillRect/>
          </a:stretch>
        </p:blipFill>
        <p:spPr>
          <a:xfrm rot="6204798">
            <a:off x="8723863" y="5588204"/>
            <a:ext cx="278076" cy="555377"/>
          </a:xfrm>
          <a:custGeom>
            <a:avLst/>
            <a:gdLst>
              <a:gd name="connsiteX0" fmla="*/ 383011 w 552465"/>
              <a:gd name="connsiteY0" fmla="*/ 0 h 1103391"/>
              <a:gd name="connsiteX1" fmla="*/ 552465 w 552465"/>
              <a:gd name="connsiteY1" fmla="*/ 216002 h 1103391"/>
              <a:gd name="connsiteX2" fmla="*/ 440465 w 552465"/>
              <a:gd name="connsiteY2" fmla="*/ 735848 h 1103391"/>
              <a:gd name="connsiteX3" fmla="*/ 128225 w 552465"/>
              <a:gd name="connsiteY3" fmla="*/ 1099396 h 1103391"/>
              <a:gd name="connsiteX4" fmla="*/ 86571 w 552465"/>
              <a:gd name="connsiteY4" fmla="*/ 885647 h 1103391"/>
              <a:gd name="connsiteX5" fmla="*/ 16784 w 552465"/>
              <a:gd name="connsiteY5" fmla="*/ 350390 h 1103391"/>
              <a:gd name="connsiteX6" fmla="*/ 383011 w 552465"/>
              <a:gd name="connsiteY6" fmla="*/ 0 h 110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65" h="1103391">
                <a:moveTo>
                  <a:pt x="383011" y="0"/>
                </a:moveTo>
                <a:cubicBezTo>
                  <a:pt x="502202" y="45034"/>
                  <a:pt x="526236" y="136890"/>
                  <a:pt x="552465" y="216002"/>
                </a:cubicBezTo>
                <a:cubicBezTo>
                  <a:pt x="543025" y="393732"/>
                  <a:pt x="508269" y="573863"/>
                  <a:pt x="440465" y="735848"/>
                </a:cubicBezTo>
                <a:cubicBezTo>
                  <a:pt x="359876" y="871860"/>
                  <a:pt x="258643" y="986758"/>
                  <a:pt x="128225" y="1099396"/>
                </a:cubicBezTo>
                <a:cubicBezTo>
                  <a:pt x="98952" y="1126547"/>
                  <a:pt x="103872" y="1010930"/>
                  <a:pt x="86571" y="885647"/>
                </a:cubicBezTo>
                <a:cubicBezTo>
                  <a:pt x="56249" y="759010"/>
                  <a:pt x="-37992" y="498762"/>
                  <a:pt x="16784" y="350390"/>
                </a:cubicBezTo>
                <a:cubicBezTo>
                  <a:pt x="59544" y="132639"/>
                  <a:pt x="131545" y="35799"/>
                  <a:pt x="383011" y="0"/>
                </a:cubicBezTo>
                <a:close/>
              </a:path>
            </a:pathLst>
          </a:custGeom>
          <a:effectLst>
            <a:outerShdw blurRad="50800" dist="63500" dir="2700000" algn="tr" rotWithShape="0">
              <a:prstClr val="black">
                <a:alpha val="17000"/>
              </a:prstClr>
            </a:outerShdw>
          </a:effectLst>
        </p:spPr>
      </p:pic>
      <p:sp>
        <p:nvSpPr>
          <p:cNvPr id="47" name="矩形 46">
            <a:extLst>
              <a:ext uri="{FF2B5EF4-FFF2-40B4-BE49-F238E27FC236}">
                <a16:creationId xmlns:a16="http://schemas.microsoft.com/office/drawing/2014/main" id="{2B24A624-C033-718A-B60B-C62D0E7C70A9}"/>
              </a:ext>
            </a:extLst>
          </p:cNvPr>
          <p:cNvSpPr/>
          <p:nvPr/>
        </p:nvSpPr>
        <p:spPr>
          <a:xfrm>
            <a:off x="693503" y="1584960"/>
            <a:ext cx="10900410" cy="4756897"/>
          </a:xfrm>
          <a:prstGeom prst="rect">
            <a:avLst/>
          </a:prstGeom>
          <a:solidFill>
            <a:schemeClr val="accent6">
              <a:lumMod val="40000"/>
              <a:lumOff val="60000"/>
            </a:schemeClr>
          </a:solidFill>
          <a:ln>
            <a:noFill/>
          </a:ln>
          <a:effectLst>
            <a:outerShdw blurRad="63500" dist="38100" algn="ctr" rotWithShape="0">
              <a:srgbClr val="D2E5B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latin typeface="思源黑体 CN Light" panose="020B0300000000000000" pitchFamily="34" charset="-122"/>
              <a:ea typeface="思源黑体 CN Light" panose="020B0300000000000000" pitchFamily="34" charset="-122"/>
            </a:endParaRPr>
          </a:p>
        </p:txBody>
      </p:sp>
      <p:sp>
        <p:nvSpPr>
          <p:cNvPr id="48" name="矩形 47">
            <a:extLst>
              <a:ext uri="{FF2B5EF4-FFF2-40B4-BE49-F238E27FC236}">
                <a16:creationId xmlns:a16="http://schemas.microsoft.com/office/drawing/2014/main" id="{1EBDDF25-7691-FCD4-04C1-5CE20E9E4B63}"/>
              </a:ext>
            </a:extLst>
          </p:cNvPr>
          <p:cNvSpPr/>
          <p:nvPr/>
        </p:nvSpPr>
        <p:spPr>
          <a:xfrm>
            <a:off x="6045200" y="1584959"/>
            <a:ext cx="101600" cy="47955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latin typeface="思源黑体 CN Light" panose="020B0300000000000000" pitchFamily="34" charset="-122"/>
              <a:ea typeface="思源黑体 CN Light" panose="020B0300000000000000" pitchFamily="34" charset="-122"/>
            </a:endParaRPr>
          </a:p>
        </p:txBody>
      </p:sp>
      <p:sp>
        <p:nvSpPr>
          <p:cNvPr id="49" name="矩形 48">
            <a:extLst>
              <a:ext uri="{FF2B5EF4-FFF2-40B4-BE49-F238E27FC236}">
                <a16:creationId xmlns:a16="http://schemas.microsoft.com/office/drawing/2014/main" id="{9B460FE9-F546-708C-E23E-6560F7CAA7C1}"/>
              </a:ext>
            </a:extLst>
          </p:cNvPr>
          <p:cNvSpPr/>
          <p:nvPr/>
        </p:nvSpPr>
        <p:spPr>
          <a:xfrm rot="16200000">
            <a:off x="6073264" y="-1487131"/>
            <a:ext cx="101600" cy="10939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latin typeface="思源黑体 CN Light" panose="020B0300000000000000" pitchFamily="34" charset="-122"/>
              <a:ea typeface="思源黑体 CN Light" panose="020B0300000000000000" pitchFamily="34" charset="-122"/>
            </a:endParaRPr>
          </a:p>
        </p:txBody>
      </p:sp>
      <p:sp>
        <p:nvSpPr>
          <p:cNvPr id="51" name="矩形 50">
            <a:extLst>
              <a:ext uri="{FF2B5EF4-FFF2-40B4-BE49-F238E27FC236}">
                <a16:creationId xmlns:a16="http://schemas.microsoft.com/office/drawing/2014/main" id="{E412D8C3-5B16-CA80-2683-59E4573A0070}"/>
              </a:ext>
            </a:extLst>
          </p:cNvPr>
          <p:cNvSpPr/>
          <p:nvPr/>
        </p:nvSpPr>
        <p:spPr>
          <a:xfrm>
            <a:off x="5794621" y="3679581"/>
            <a:ext cx="250579" cy="25057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r>
              <a:rPr lang="en-US" altLang="zh-CN" sz="1200" dirty="0">
                <a:latin typeface="思源黑体 CN Bold" panose="020B0800000000000000" pitchFamily="34" charset="-122"/>
                <a:ea typeface="思源黑体 CN Bold" panose="020B0800000000000000" pitchFamily="34" charset="-122"/>
              </a:rPr>
              <a:t>1</a:t>
            </a:r>
            <a:endParaRPr lang="zh-CN" altLang="en-US" sz="1200" dirty="0">
              <a:latin typeface="思源黑体 CN Bold" panose="020B0800000000000000" pitchFamily="34" charset="-122"/>
              <a:ea typeface="思源黑体 CN Bold" panose="020B0800000000000000" pitchFamily="34" charset="-122"/>
            </a:endParaRPr>
          </a:p>
        </p:txBody>
      </p:sp>
      <p:sp>
        <p:nvSpPr>
          <p:cNvPr id="53" name="矩形 52">
            <a:extLst>
              <a:ext uri="{FF2B5EF4-FFF2-40B4-BE49-F238E27FC236}">
                <a16:creationId xmlns:a16="http://schemas.microsoft.com/office/drawing/2014/main" id="{63369735-0724-01EE-976A-31F620289F37}"/>
              </a:ext>
            </a:extLst>
          </p:cNvPr>
          <p:cNvSpPr/>
          <p:nvPr/>
        </p:nvSpPr>
        <p:spPr>
          <a:xfrm>
            <a:off x="6146800" y="3679581"/>
            <a:ext cx="250579" cy="25057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r>
              <a:rPr lang="en-US" altLang="zh-CN" sz="1200" dirty="0">
                <a:latin typeface="思源黑体 CN Bold" panose="020B0800000000000000" pitchFamily="34" charset="-122"/>
                <a:ea typeface="思源黑体 CN Bold" panose="020B0800000000000000" pitchFamily="34" charset="-122"/>
              </a:rPr>
              <a:t>2</a:t>
            </a:r>
            <a:endParaRPr lang="zh-CN" altLang="en-US" sz="1200" dirty="0">
              <a:latin typeface="思源黑体 CN Bold" panose="020B0800000000000000" pitchFamily="34" charset="-122"/>
              <a:ea typeface="思源黑体 CN Bold" panose="020B0800000000000000" pitchFamily="34" charset="-122"/>
            </a:endParaRPr>
          </a:p>
        </p:txBody>
      </p:sp>
      <p:sp>
        <p:nvSpPr>
          <p:cNvPr id="55" name="矩形 54">
            <a:extLst>
              <a:ext uri="{FF2B5EF4-FFF2-40B4-BE49-F238E27FC236}">
                <a16:creationId xmlns:a16="http://schemas.microsoft.com/office/drawing/2014/main" id="{6A0A4177-16C6-B14E-48F3-18F3ED7876EF}"/>
              </a:ext>
            </a:extLst>
          </p:cNvPr>
          <p:cNvSpPr/>
          <p:nvPr/>
        </p:nvSpPr>
        <p:spPr>
          <a:xfrm>
            <a:off x="5794621" y="4033518"/>
            <a:ext cx="250579" cy="25057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r>
              <a:rPr lang="en-US" altLang="zh-CN" sz="1200" dirty="0">
                <a:latin typeface="思源黑体 CN Bold" panose="020B0800000000000000" pitchFamily="34" charset="-122"/>
                <a:ea typeface="思源黑体 CN Bold" panose="020B0800000000000000" pitchFamily="34" charset="-122"/>
              </a:rPr>
              <a:t>3</a:t>
            </a:r>
            <a:endParaRPr lang="zh-CN" altLang="en-US" sz="1200" dirty="0">
              <a:latin typeface="思源黑体 CN Bold" panose="020B0800000000000000" pitchFamily="34" charset="-122"/>
              <a:ea typeface="思源黑体 CN Bold" panose="020B0800000000000000" pitchFamily="34" charset="-122"/>
            </a:endParaRPr>
          </a:p>
        </p:txBody>
      </p:sp>
      <p:sp>
        <p:nvSpPr>
          <p:cNvPr id="56" name="矩形 55">
            <a:extLst>
              <a:ext uri="{FF2B5EF4-FFF2-40B4-BE49-F238E27FC236}">
                <a16:creationId xmlns:a16="http://schemas.microsoft.com/office/drawing/2014/main" id="{2D209D48-6E7E-273C-491E-91ABCB8FDC29}"/>
              </a:ext>
            </a:extLst>
          </p:cNvPr>
          <p:cNvSpPr/>
          <p:nvPr/>
        </p:nvSpPr>
        <p:spPr>
          <a:xfrm>
            <a:off x="6146800" y="4033518"/>
            <a:ext cx="250579" cy="25057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r>
              <a:rPr lang="en-US" altLang="zh-CN" sz="1200" dirty="0">
                <a:latin typeface="思源黑体 CN Bold" panose="020B0800000000000000" pitchFamily="34" charset="-122"/>
                <a:ea typeface="思源黑体 CN Bold" panose="020B0800000000000000" pitchFamily="34" charset="-122"/>
              </a:rPr>
              <a:t>4</a:t>
            </a:r>
            <a:endParaRPr lang="zh-CN" altLang="en-US" sz="1200" dirty="0">
              <a:latin typeface="思源黑体 CN Bold" panose="020B0800000000000000" pitchFamily="34" charset="-122"/>
              <a:ea typeface="思源黑体 CN Bold" panose="020B0800000000000000" pitchFamily="34" charset="-122"/>
            </a:endParaRPr>
          </a:p>
        </p:txBody>
      </p:sp>
      <p:sp>
        <p:nvSpPr>
          <p:cNvPr id="60" name="文本框 59">
            <a:extLst>
              <a:ext uri="{FF2B5EF4-FFF2-40B4-BE49-F238E27FC236}">
                <a16:creationId xmlns:a16="http://schemas.microsoft.com/office/drawing/2014/main" id="{FB5B1F5D-BF58-DF7E-2ED8-54337202D139}"/>
              </a:ext>
            </a:extLst>
          </p:cNvPr>
          <p:cNvSpPr txBox="1"/>
          <p:nvPr/>
        </p:nvSpPr>
        <p:spPr>
          <a:xfrm>
            <a:off x="1323237" y="1862545"/>
            <a:ext cx="2478167" cy="461665"/>
          </a:xfrm>
          <a:prstGeom prst="rect">
            <a:avLst/>
          </a:prstGeom>
          <a:noFill/>
        </p:spPr>
        <p:txBody>
          <a:bodyPr wrap="square" rtlCol="0">
            <a:noAutofit/>
          </a:bodyPr>
          <a:lstStyle>
            <a:defPPr>
              <a:defRPr lang="zh-CN"/>
            </a:defPPr>
            <a:lvl1pPr>
              <a:defRPr sz="2400">
                <a:solidFill>
                  <a:srgbClr val="6BAA0B"/>
                </a:solidFill>
                <a:latin typeface="思源黑体 CN Bold" panose="020B0800000000000000" pitchFamily="34" charset="-122"/>
                <a:ea typeface="思源黑体 CN Bold" panose="020B0800000000000000" pitchFamily="34" charset="-122"/>
              </a:defRPr>
            </a:lvl1pPr>
          </a:lstStyle>
          <a:p>
            <a:pPr algn="just"/>
            <a:r>
              <a:rPr lang="zh-CN" altLang="en-US" dirty="0">
                <a:solidFill>
                  <a:schemeClr val="accent6">
                    <a:lumMod val="75000"/>
                  </a:schemeClr>
                </a:solidFill>
              </a:rPr>
              <a:t>研究内容一</a:t>
            </a:r>
            <a:endParaRPr lang="en-US" altLang="zh-CN" dirty="0">
              <a:solidFill>
                <a:schemeClr val="accent6">
                  <a:lumMod val="75000"/>
                </a:schemeClr>
              </a:solidFill>
            </a:endParaRPr>
          </a:p>
        </p:txBody>
      </p:sp>
      <p:sp>
        <p:nvSpPr>
          <p:cNvPr id="61" name="文本框 60">
            <a:extLst>
              <a:ext uri="{FF2B5EF4-FFF2-40B4-BE49-F238E27FC236}">
                <a16:creationId xmlns:a16="http://schemas.microsoft.com/office/drawing/2014/main" id="{233DC978-B11C-A71F-C17F-003EB0CC1E44}"/>
              </a:ext>
            </a:extLst>
          </p:cNvPr>
          <p:cNvSpPr txBox="1"/>
          <p:nvPr/>
        </p:nvSpPr>
        <p:spPr>
          <a:xfrm>
            <a:off x="910003" y="2370397"/>
            <a:ext cx="4918698" cy="1351460"/>
          </a:xfrm>
          <a:prstGeom prst="rect">
            <a:avLst/>
          </a:prstGeom>
          <a:noFill/>
        </p:spPr>
        <p:txBody>
          <a:bodyPr wrap="square" rtlCol="0">
            <a:noAutofit/>
          </a:bodyPr>
          <a:lstStyle>
            <a:defPPr>
              <a:defRPr lang="zh-CN"/>
            </a:defPPr>
            <a:lvl1pPr>
              <a:lnSpc>
                <a:spcPct val="150000"/>
              </a:lnSpc>
              <a:defRPr sz="1400">
                <a:solidFill>
                  <a:schemeClr val="tx1">
                    <a:lumMod val="75000"/>
                    <a:lumOff val="25000"/>
                  </a:schemeClr>
                </a:solidFill>
                <a:latin typeface="思源黑体 CN Light" panose="020B0300000000000000" pitchFamily="34" charset="-122"/>
                <a:ea typeface="思源黑体 CN Light" panose="020B0300000000000000" pitchFamily="34" charset="-122"/>
              </a:defRPr>
            </a:lvl1pPr>
          </a:lstStyle>
          <a:p>
            <a:pPr algn="just"/>
            <a:r>
              <a:rPr lang="zh-CN" altLang="en-US" dirty="0"/>
              <a:t>研究内容，其实就是要回答“我要研究的具体内容有哪些，这些内容之间的逻辑关系是什么？”，说白了，其实也就是研究的总体框架问题。</a:t>
            </a:r>
          </a:p>
        </p:txBody>
      </p:sp>
      <p:sp>
        <p:nvSpPr>
          <p:cNvPr id="63" name="management_181359">
            <a:extLst>
              <a:ext uri="{FF2B5EF4-FFF2-40B4-BE49-F238E27FC236}">
                <a16:creationId xmlns:a16="http://schemas.microsoft.com/office/drawing/2014/main" id="{DCB68D8B-71B6-5891-CD31-52AB72C48306}"/>
              </a:ext>
            </a:extLst>
          </p:cNvPr>
          <p:cNvSpPr/>
          <p:nvPr/>
        </p:nvSpPr>
        <p:spPr>
          <a:xfrm>
            <a:off x="1014399" y="1917670"/>
            <a:ext cx="308838" cy="307886"/>
          </a:xfrm>
          <a:custGeom>
            <a:avLst/>
            <a:gdLst>
              <a:gd name="T0" fmla="*/ 4690 w 12840"/>
              <a:gd name="T1" fmla="*/ 6029 h 12800"/>
              <a:gd name="T2" fmla="*/ 1338 w 12840"/>
              <a:gd name="T3" fmla="*/ 6029 h 12800"/>
              <a:gd name="T4" fmla="*/ 0 w 12840"/>
              <a:gd name="T5" fmla="*/ 4690 h 12800"/>
              <a:gd name="T6" fmla="*/ 0 w 12840"/>
              <a:gd name="T7" fmla="*/ 1338 h 12800"/>
              <a:gd name="T8" fmla="*/ 1338 w 12840"/>
              <a:gd name="T9" fmla="*/ 0 h 12800"/>
              <a:gd name="T10" fmla="*/ 4690 w 12840"/>
              <a:gd name="T11" fmla="*/ 0 h 12800"/>
              <a:gd name="T12" fmla="*/ 6029 w 12840"/>
              <a:gd name="T13" fmla="*/ 1338 h 12800"/>
              <a:gd name="T14" fmla="*/ 6029 w 12840"/>
              <a:gd name="T15" fmla="*/ 4690 h 12800"/>
              <a:gd name="T16" fmla="*/ 4690 w 12840"/>
              <a:gd name="T17" fmla="*/ 6029 h 12800"/>
              <a:gd name="T18" fmla="*/ 11462 w 12840"/>
              <a:gd name="T19" fmla="*/ 6029 h 12800"/>
              <a:gd name="T20" fmla="*/ 8110 w 12840"/>
              <a:gd name="T21" fmla="*/ 6029 h 12800"/>
              <a:gd name="T22" fmla="*/ 6771 w 12840"/>
              <a:gd name="T23" fmla="*/ 4690 h 12800"/>
              <a:gd name="T24" fmla="*/ 6771 w 12840"/>
              <a:gd name="T25" fmla="*/ 1338 h 12800"/>
              <a:gd name="T26" fmla="*/ 8110 w 12840"/>
              <a:gd name="T27" fmla="*/ 0 h 12800"/>
              <a:gd name="T28" fmla="*/ 11462 w 12840"/>
              <a:gd name="T29" fmla="*/ 0 h 12800"/>
              <a:gd name="T30" fmla="*/ 12800 w 12840"/>
              <a:gd name="T31" fmla="*/ 1338 h 12800"/>
              <a:gd name="T32" fmla="*/ 12800 w 12840"/>
              <a:gd name="T33" fmla="*/ 4690 h 12800"/>
              <a:gd name="T34" fmla="*/ 11462 w 12840"/>
              <a:gd name="T35" fmla="*/ 6029 h 12800"/>
              <a:gd name="T36" fmla="*/ 4690 w 12840"/>
              <a:gd name="T37" fmla="*/ 12800 h 12800"/>
              <a:gd name="T38" fmla="*/ 1338 w 12840"/>
              <a:gd name="T39" fmla="*/ 12800 h 12800"/>
              <a:gd name="T40" fmla="*/ 0 w 12840"/>
              <a:gd name="T41" fmla="*/ 11462 h 12800"/>
              <a:gd name="T42" fmla="*/ 0 w 12840"/>
              <a:gd name="T43" fmla="*/ 8110 h 12800"/>
              <a:gd name="T44" fmla="*/ 1338 w 12840"/>
              <a:gd name="T45" fmla="*/ 6771 h 12800"/>
              <a:gd name="T46" fmla="*/ 4690 w 12840"/>
              <a:gd name="T47" fmla="*/ 6771 h 12800"/>
              <a:gd name="T48" fmla="*/ 6029 w 12840"/>
              <a:gd name="T49" fmla="*/ 8110 h 12800"/>
              <a:gd name="T50" fmla="*/ 6029 w 12840"/>
              <a:gd name="T51" fmla="*/ 11462 h 12800"/>
              <a:gd name="T52" fmla="*/ 4690 w 12840"/>
              <a:gd name="T53" fmla="*/ 12800 h 12800"/>
              <a:gd name="T54" fmla="*/ 9786 w 12840"/>
              <a:gd name="T55" fmla="*/ 12800 h 12800"/>
              <a:gd name="T56" fmla="*/ 6771 w 12840"/>
              <a:gd name="T57" fmla="*/ 9786 h 12800"/>
              <a:gd name="T58" fmla="*/ 9786 w 12840"/>
              <a:gd name="T59" fmla="*/ 6771 h 12800"/>
              <a:gd name="T60" fmla="*/ 12800 w 12840"/>
              <a:gd name="T61" fmla="*/ 9786 h 12800"/>
              <a:gd name="T62" fmla="*/ 9786 w 12840"/>
              <a:gd name="T63" fmla="*/ 12800 h 12800"/>
              <a:gd name="T64" fmla="*/ 9786 w 12840"/>
              <a:gd name="T65" fmla="*/ 7590 h 12800"/>
              <a:gd name="T66" fmla="*/ 7590 w 12840"/>
              <a:gd name="T67" fmla="*/ 9786 h 12800"/>
              <a:gd name="T68" fmla="*/ 9786 w 12840"/>
              <a:gd name="T69" fmla="*/ 11981 h 12800"/>
              <a:gd name="T70" fmla="*/ 11981 w 12840"/>
              <a:gd name="T71" fmla="*/ 9786 h 12800"/>
              <a:gd name="T72" fmla="*/ 9786 w 12840"/>
              <a:gd name="T73" fmla="*/ 7590 h 12800"/>
              <a:gd name="T74" fmla="*/ 12390 w 12840"/>
              <a:gd name="T75" fmla="*/ 12800 h 12800"/>
              <a:gd name="T76" fmla="*/ 12101 w 12840"/>
              <a:gd name="T77" fmla="*/ 12680 h 12800"/>
              <a:gd name="T78" fmla="*/ 11338 w 12840"/>
              <a:gd name="T79" fmla="*/ 11917 h 12800"/>
              <a:gd name="T80" fmla="*/ 11338 w 12840"/>
              <a:gd name="T81" fmla="*/ 11338 h 12800"/>
              <a:gd name="T82" fmla="*/ 11917 w 12840"/>
              <a:gd name="T83" fmla="*/ 11338 h 12800"/>
              <a:gd name="T84" fmla="*/ 12680 w 12840"/>
              <a:gd name="T85" fmla="*/ 12101 h 12800"/>
              <a:gd name="T86" fmla="*/ 12680 w 12840"/>
              <a:gd name="T87" fmla="*/ 12680 h 12800"/>
              <a:gd name="T88" fmla="*/ 12390 w 12840"/>
              <a:gd name="T89" fmla="*/ 12800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40" h="12800">
                <a:moveTo>
                  <a:pt x="4690" y="6029"/>
                </a:moveTo>
                <a:lnTo>
                  <a:pt x="1338" y="6029"/>
                </a:lnTo>
                <a:cubicBezTo>
                  <a:pt x="600" y="6029"/>
                  <a:pt x="0" y="5428"/>
                  <a:pt x="0" y="4690"/>
                </a:cubicBezTo>
                <a:lnTo>
                  <a:pt x="0" y="1338"/>
                </a:lnTo>
                <a:cubicBezTo>
                  <a:pt x="0" y="600"/>
                  <a:pt x="600" y="0"/>
                  <a:pt x="1338" y="0"/>
                </a:cubicBezTo>
                <a:lnTo>
                  <a:pt x="4690" y="0"/>
                </a:lnTo>
                <a:cubicBezTo>
                  <a:pt x="5428" y="0"/>
                  <a:pt x="6029" y="600"/>
                  <a:pt x="6029" y="1338"/>
                </a:cubicBezTo>
                <a:lnTo>
                  <a:pt x="6029" y="4690"/>
                </a:lnTo>
                <a:cubicBezTo>
                  <a:pt x="6029" y="5428"/>
                  <a:pt x="5428" y="6029"/>
                  <a:pt x="4690" y="6029"/>
                </a:cubicBezTo>
                <a:close/>
                <a:moveTo>
                  <a:pt x="11462" y="6029"/>
                </a:moveTo>
                <a:lnTo>
                  <a:pt x="8110" y="6029"/>
                </a:lnTo>
                <a:cubicBezTo>
                  <a:pt x="7372" y="6029"/>
                  <a:pt x="6771" y="5428"/>
                  <a:pt x="6771" y="4690"/>
                </a:cubicBezTo>
                <a:lnTo>
                  <a:pt x="6771" y="1338"/>
                </a:lnTo>
                <a:cubicBezTo>
                  <a:pt x="6771" y="600"/>
                  <a:pt x="7372" y="0"/>
                  <a:pt x="8110" y="0"/>
                </a:cubicBezTo>
                <a:lnTo>
                  <a:pt x="11462" y="0"/>
                </a:lnTo>
                <a:cubicBezTo>
                  <a:pt x="12200" y="0"/>
                  <a:pt x="12800" y="600"/>
                  <a:pt x="12800" y="1338"/>
                </a:cubicBezTo>
                <a:lnTo>
                  <a:pt x="12800" y="4690"/>
                </a:lnTo>
                <a:cubicBezTo>
                  <a:pt x="12800" y="5428"/>
                  <a:pt x="12200" y="6029"/>
                  <a:pt x="11462" y="6029"/>
                </a:cubicBezTo>
                <a:close/>
                <a:moveTo>
                  <a:pt x="4690" y="12800"/>
                </a:moveTo>
                <a:lnTo>
                  <a:pt x="1338" y="12800"/>
                </a:lnTo>
                <a:cubicBezTo>
                  <a:pt x="600" y="12800"/>
                  <a:pt x="0" y="12200"/>
                  <a:pt x="0" y="11462"/>
                </a:cubicBezTo>
                <a:lnTo>
                  <a:pt x="0" y="8110"/>
                </a:lnTo>
                <a:cubicBezTo>
                  <a:pt x="0" y="7372"/>
                  <a:pt x="600" y="6771"/>
                  <a:pt x="1338" y="6771"/>
                </a:cubicBezTo>
                <a:lnTo>
                  <a:pt x="4690" y="6771"/>
                </a:lnTo>
                <a:cubicBezTo>
                  <a:pt x="5428" y="6771"/>
                  <a:pt x="6029" y="7372"/>
                  <a:pt x="6029" y="8110"/>
                </a:cubicBezTo>
                <a:lnTo>
                  <a:pt x="6029" y="11462"/>
                </a:lnTo>
                <a:cubicBezTo>
                  <a:pt x="6029" y="12200"/>
                  <a:pt x="5428" y="12800"/>
                  <a:pt x="4690" y="12800"/>
                </a:cubicBezTo>
                <a:close/>
                <a:moveTo>
                  <a:pt x="9786" y="12800"/>
                </a:moveTo>
                <a:cubicBezTo>
                  <a:pt x="8124" y="12800"/>
                  <a:pt x="6771" y="11448"/>
                  <a:pt x="6771" y="9786"/>
                </a:cubicBezTo>
                <a:cubicBezTo>
                  <a:pt x="6771" y="8124"/>
                  <a:pt x="8124" y="6771"/>
                  <a:pt x="9786" y="6771"/>
                </a:cubicBezTo>
                <a:cubicBezTo>
                  <a:pt x="11448" y="6771"/>
                  <a:pt x="12800" y="8124"/>
                  <a:pt x="12800" y="9786"/>
                </a:cubicBezTo>
                <a:cubicBezTo>
                  <a:pt x="12800" y="11448"/>
                  <a:pt x="11448" y="12800"/>
                  <a:pt x="9786" y="12800"/>
                </a:cubicBezTo>
                <a:close/>
                <a:moveTo>
                  <a:pt x="9786" y="7590"/>
                </a:moveTo>
                <a:cubicBezTo>
                  <a:pt x="8575" y="7590"/>
                  <a:pt x="7590" y="8575"/>
                  <a:pt x="7590" y="9786"/>
                </a:cubicBezTo>
                <a:cubicBezTo>
                  <a:pt x="7590" y="10996"/>
                  <a:pt x="8575" y="11981"/>
                  <a:pt x="9786" y="11981"/>
                </a:cubicBezTo>
                <a:cubicBezTo>
                  <a:pt x="10996" y="11981"/>
                  <a:pt x="11981" y="10996"/>
                  <a:pt x="11981" y="9786"/>
                </a:cubicBezTo>
                <a:cubicBezTo>
                  <a:pt x="11981" y="8575"/>
                  <a:pt x="10996" y="7590"/>
                  <a:pt x="9786" y="7590"/>
                </a:cubicBezTo>
                <a:close/>
                <a:moveTo>
                  <a:pt x="12390" y="12800"/>
                </a:moveTo>
                <a:cubicBezTo>
                  <a:pt x="12286" y="12800"/>
                  <a:pt x="12181" y="12760"/>
                  <a:pt x="12101" y="12680"/>
                </a:cubicBezTo>
                <a:lnTo>
                  <a:pt x="11338" y="11917"/>
                </a:lnTo>
                <a:cubicBezTo>
                  <a:pt x="11178" y="11757"/>
                  <a:pt x="11178" y="11498"/>
                  <a:pt x="11338" y="11338"/>
                </a:cubicBezTo>
                <a:cubicBezTo>
                  <a:pt x="11498" y="11178"/>
                  <a:pt x="11757" y="11178"/>
                  <a:pt x="11917" y="11338"/>
                </a:cubicBezTo>
                <a:lnTo>
                  <a:pt x="12680" y="12101"/>
                </a:lnTo>
                <a:cubicBezTo>
                  <a:pt x="12840" y="12261"/>
                  <a:pt x="12840" y="12520"/>
                  <a:pt x="12680" y="12680"/>
                </a:cubicBezTo>
                <a:cubicBezTo>
                  <a:pt x="12600" y="12760"/>
                  <a:pt x="12495" y="12800"/>
                  <a:pt x="12390" y="12800"/>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endParaRPr lang="en-US" dirty="0">
              <a:latin typeface="思源黑体 CN Medium" panose="020B0600000000000000" pitchFamily="34" charset="-122"/>
            </a:endParaRPr>
          </a:p>
        </p:txBody>
      </p:sp>
      <p:sp>
        <p:nvSpPr>
          <p:cNvPr id="64" name="文本框 63">
            <a:extLst>
              <a:ext uri="{FF2B5EF4-FFF2-40B4-BE49-F238E27FC236}">
                <a16:creationId xmlns:a16="http://schemas.microsoft.com/office/drawing/2014/main" id="{45A5E016-95F9-8C90-CDB1-A77DCA3C7FE7}"/>
              </a:ext>
            </a:extLst>
          </p:cNvPr>
          <p:cNvSpPr txBox="1"/>
          <p:nvPr/>
        </p:nvSpPr>
        <p:spPr>
          <a:xfrm>
            <a:off x="6776533" y="1919283"/>
            <a:ext cx="2478167" cy="461665"/>
          </a:xfrm>
          <a:prstGeom prst="rect">
            <a:avLst/>
          </a:prstGeom>
          <a:noFill/>
        </p:spPr>
        <p:txBody>
          <a:bodyPr wrap="square" rtlCol="0">
            <a:noAutofit/>
          </a:bodyPr>
          <a:lstStyle>
            <a:defPPr>
              <a:defRPr lang="zh-CN"/>
            </a:defPPr>
            <a:lvl1pPr>
              <a:defRPr sz="2400">
                <a:solidFill>
                  <a:srgbClr val="6BAA0B"/>
                </a:solidFill>
                <a:latin typeface="思源黑体 CN Bold" panose="020B0800000000000000" pitchFamily="34" charset="-122"/>
                <a:ea typeface="思源黑体 CN Bold" panose="020B0800000000000000" pitchFamily="34" charset="-122"/>
              </a:defRPr>
            </a:lvl1pPr>
          </a:lstStyle>
          <a:p>
            <a:pPr algn="just"/>
            <a:r>
              <a:rPr lang="zh-CN" altLang="en-US" dirty="0">
                <a:solidFill>
                  <a:schemeClr val="accent6">
                    <a:lumMod val="75000"/>
                  </a:schemeClr>
                </a:solidFill>
              </a:rPr>
              <a:t>研究内容二</a:t>
            </a:r>
            <a:endParaRPr lang="en-US" altLang="zh-CN" dirty="0">
              <a:solidFill>
                <a:schemeClr val="accent6">
                  <a:lumMod val="75000"/>
                </a:schemeClr>
              </a:solidFill>
            </a:endParaRPr>
          </a:p>
        </p:txBody>
      </p:sp>
      <p:sp>
        <p:nvSpPr>
          <p:cNvPr id="72" name="文本框 71">
            <a:extLst>
              <a:ext uri="{FF2B5EF4-FFF2-40B4-BE49-F238E27FC236}">
                <a16:creationId xmlns:a16="http://schemas.microsoft.com/office/drawing/2014/main" id="{DE3BA484-0AEC-61B8-AA2F-AB2837313D73}"/>
              </a:ext>
            </a:extLst>
          </p:cNvPr>
          <p:cNvSpPr txBox="1"/>
          <p:nvPr/>
        </p:nvSpPr>
        <p:spPr>
          <a:xfrm>
            <a:off x="6363299" y="2427135"/>
            <a:ext cx="4918698" cy="1351460"/>
          </a:xfrm>
          <a:prstGeom prst="rect">
            <a:avLst/>
          </a:prstGeom>
          <a:noFill/>
        </p:spPr>
        <p:txBody>
          <a:bodyPr wrap="square" rtlCol="0">
            <a:noAutofit/>
          </a:bodyPr>
          <a:lstStyle>
            <a:defPPr>
              <a:defRPr lang="zh-CN"/>
            </a:defPPr>
            <a:lvl1pPr>
              <a:lnSpc>
                <a:spcPct val="150000"/>
              </a:lnSpc>
              <a:defRPr sz="1400">
                <a:solidFill>
                  <a:schemeClr val="tx1">
                    <a:lumMod val="75000"/>
                    <a:lumOff val="25000"/>
                  </a:schemeClr>
                </a:solidFill>
                <a:latin typeface="思源黑体 CN Light" panose="020B0300000000000000" pitchFamily="34" charset="-122"/>
                <a:ea typeface="思源黑体 CN Light" panose="020B0300000000000000" pitchFamily="34" charset="-122"/>
              </a:defRPr>
            </a:lvl1pPr>
          </a:lstStyle>
          <a:p>
            <a:pPr algn="just"/>
            <a:r>
              <a:rPr lang="zh-CN" altLang="en-US" dirty="0"/>
              <a:t>要注意这些具体研究内容之间的层次和逻辑，它们应该围绕着我们的研究选题，形成合力来支撑研究选题，是一个有机的整体。</a:t>
            </a:r>
          </a:p>
        </p:txBody>
      </p:sp>
      <p:sp>
        <p:nvSpPr>
          <p:cNvPr id="97" name="management_181359">
            <a:extLst>
              <a:ext uri="{FF2B5EF4-FFF2-40B4-BE49-F238E27FC236}">
                <a16:creationId xmlns:a16="http://schemas.microsoft.com/office/drawing/2014/main" id="{CD2BFB76-6F38-B6E0-072D-F29A1D8D05F9}"/>
              </a:ext>
            </a:extLst>
          </p:cNvPr>
          <p:cNvSpPr/>
          <p:nvPr/>
        </p:nvSpPr>
        <p:spPr>
          <a:xfrm>
            <a:off x="6467696" y="1974144"/>
            <a:ext cx="308838" cy="308414"/>
          </a:xfrm>
          <a:custGeom>
            <a:avLst/>
            <a:gdLst>
              <a:gd name="connsiteX0" fmla="*/ 320375 w 603265"/>
              <a:gd name="connsiteY0" fmla="*/ 466997 h 602437"/>
              <a:gd name="connsiteX1" fmla="*/ 516700 w 603265"/>
              <a:gd name="connsiteY1" fmla="*/ 466997 h 602437"/>
              <a:gd name="connsiteX2" fmla="*/ 516700 w 603265"/>
              <a:gd name="connsiteY2" fmla="*/ 516078 h 602437"/>
              <a:gd name="connsiteX3" fmla="*/ 320375 w 603265"/>
              <a:gd name="connsiteY3" fmla="*/ 516078 h 602437"/>
              <a:gd name="connsiteX4" fmla="*/ 320375 w 603265"/>
              <a:gd name="connsiteY4" fmla="*/ 390787 h 602437"/>
              <a:gd name="connsiteX5" fmla="*/ 516700 w 603265"/>
              <a:gd name="connsiteY5" fmla="*/ 390787 h 602437"/>
              <a:gd name="connsiteX6" fmla="*/ 516700 w 603265"/>
              <a:gd name="connsiteY6" fmla="*/ 439868 h 602437"/>
              <a:gd name="connsiteX7" fmla="*/ 320375 w 603265"/>
              <a:gd name="connsiteY7" fmla="*/ 439868 h 602437"/>
              <a:gd name="connsiteX8" fmla="*/ 320375 w 603265"/>
              <a:gd name="connsiteY8" fmla="*/ 314783 h 602437"/>
              <a:gd name="connsiteX9" fmla="*/ 516700 w 603265"/>
              <a:gd name="connsiteY9" fmla="*/ 314783 h 602437"/>
              <a:gd name="connsiteX10" fmla="*/ 516700 w 603265"/>
              <a:gd name="connsiteY10" fmla="*/ 363864 h 602437"/>
              <a:gd name="connsiteX11" fmla="*/ 320375 w 603265"/>
              <a:gd name="connsiteY11" fmla="*/ 363864 h 602437"/>
              <a:gd name="connsiteX12" fmla="*/ 320375 w 603265"/>
              <a:gd name="connsiteY12" fmla="*/ 238573 h 602437"/>
              <a:gd name="connsiteX13" fmla="*/ 516700 w 603265"/>
              <a:gd name="connsiteY13" fmla="*/ 238573 h 602437"/>
              <a:gd name="connsiteX14" fmla="*/ 516700 w 603265"/>
              <a:gd name="connsiteY14" fmla="*/ 287654 h 602437"/>
              <a:gd name="connsiteX15" fmla="*/ 320375 w 603265"/>
              <a:gd name="connsiteY15" fmla="*/ 287654 h 602437"/>
              <a:gd name="connsiteX16" fmla="*/ 320375 w 603265"/>
              <a:gd name="connsiteY16" fmla="*/ 162569 h 602437"/>
              <a:gd name="connsiteX17" fmla="*/ 516700 w 603265"/>
              <a:gd name="connsiteY17" fmla="*/ 162569 h 602437"/>
              <a:gd name="connsiteX18" fmla="*/ 516700 w 603265"/>
              <a:gd name="connsiteY18" fmla="*/ 210201 h 602437"/>
              <a:gd name="connsiteX19" fmla="*/ 320375 w 603265"/>
              <a:gd name="connsiteY19" fmla="*/ 210201 h 602437"/>
              <a:gd name="connsiteX20" fmla="*/ 320375 w 603265"/>
              <a:gd name="connsiteY20" fmla="*/ 86358 h 602437"/>
              <a:gd name="connsiteX21" fmla="*/ 516700 w 603265"/>
              <a:gd name="connsiteY21" fmla="*/ 86358 h 602437"/>
              <a:gd name="connsiteX22" fmla="*/ 516700 w 603265"/>
              <a:gd name="connsiteY22" fmla="*/ 134197 h 602437"/>
              <a:gd name="connsiteX23" fmla="*/ 320375 w 603265"/>
              <a:gd name="connsiteY23" fmla="*/ 134197 h 602437"/>
              <a:gd name="connsiteX24" fmla="*/ 86565 w 603265"/>
              <a:gd name="connsiteY24" fmla="*/ 86358 h 602437"/>
              <a:gd name="connsiteX25" fmla="*/ 281648 w 603265"/>
              <a:gd name="connsiteY25" fmla="*/ 86358 h 602437"/>
              <a:gd name="connsiteX26" fmla="*/ 281648 w 603265"/>
              <a:gd name="connsiteY26" fmla="*/ 516078 h 602437"/>
              <a:gd name="connsiteX27" fmla="*/ 86565 w 603265"/>
              <a:gd name="connsiteY27" fmla="*/ 516078 h 602437"/>
              <a:gd name="connsiteX28" fmla="*/ 34878 w 603265"/>
              <a:gd name="connsiteY28" fmla="*/ 34831 h 602437"/>
              <a:gd name="connsiteX29" fmla="*/ 34878 w 603265"/>
              <a:gd name="connsiteY29" fmla="*/ 567607 h 602437"/>
              <a:gd name="connsiteX30" fmla="*/ 568387 w 603265"/>
              <a:gd name="connsiteY30" fmla="*/ 567607 h 602437"/>
              <a:gd name="connsiteX31" fmla="*/ 568387 w 603265"/>
              <a:gd name="connsiteY31" fmla="*/ 34831 h 602437"/>
              <a:gd name="connsiteX32" fmla="*/ 0 w 603265"/>
              <a:gd name="connsiteY32" fmla="*/ 0 h 602437"/>
              <a:gd name="connsiteX33" fmla="*/ 603265 w 603265"/>
              <a:gd name="connsiteY33" fmla="*/ 0 h 602437"/>
              <a:gd name="connsiteX34" fmla="*/ 603265 w 603265"/>
              <a:gd name="connsiteY34" fmla="*/ 602437 h 602437"/>
              <a:gd name="connsiteX35" fmla="*/ 0 w 603265"/>
              <a:gd name="connsiteY35" fmla="*/ 602437 h 60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03265" h="602437">
                <a:moveTo>
                  <a:pt x="320375" y="466997"/>
                </a:moveTo>
                <a:lnTo>
                  <a:pt x="516700" y="466997"/>
                </a:lnTo>
                <a:lnTo>
                  <a:pt x="516700" y="516078"/>
                </a:lnTo>
                <a:lnTo>
                  <a:pt x="320375" y="516078"/>
                </a:lnTo>
                <a:close/>
                <a:moveTo>
                  <a:pt x="320375" y="390787"/>
                </a:moveTo>
                <a:lnTo>
                  <a:pt x="516700" y="390787"/>
                </a:lnTo>
                <a:lnTo>
                  <a:pt x="516700" y="439868"/>
                </a:lnTo>
                <a:lnTo>
                  <a:pt x="320375" y="439868"/>
                </a:lnTo>
                <a:close/>
                <a:moveTo>
                  <a:pt x="320375" y="314783"/>
                </a:moveTo>
                <a:lnTo>
                  <a:pt x="516700" y="314783"/>
                </a:lnTo>
                <a:lnTo>
                  <a:pt x="516700" y="363864"/>
                </a:lnTo>
                <a:lnTo>
                  <a:pt x="320375" y="363864"/>
                </a:lnTo>
                <a:close/>
                <a:moveTo>
                  <a:pt x="320375" y="238573"/>
                </a:moveTo>
                <a:lnTo>
                  <a:pt x="516700" y="238573"/>
                </a:lnTo>
                <a:lnTo>
                  <a:pt x="516700" y="287654"/>
                </a:lnTo>
                <a:lnTo>
                  <a:pt x="320375" y="287654"/>
                </a:lnTo>
                <a:close/>
                <a:moveTo>
                  <a:pt x="320375" y="162569"/>
                </a:moveTo>
                <a:lnTo>
                  <a:pt x="516700" y="162569"/>
                </a:lnTo>
                <a:lnTo>
                  <a:pt x="516700" y="210201"/>
                </a:lnTo>
                <a:lnTo>
                  <a:pt x="320375" y="210201"/>
                </a:lnTo>
                <a:close/>
                <a:moveTo>
                  <a:pt x="320375" y="86358"/>
                </a:moveTo>
                <a:lnTo>
                  <a:pt x="516700" y="86358"/>
                </a:lnTo>
                <a:lnTo>
                  <a:pt x="516700" y="134197"/>
                </a:lnTo>
                <a:lnTo>
                  <a:pt x="320375" y="134197"/>
                </a:lnTo>
                <a:close/>
                <a:moveTo>
                  <a:pt x="86565" y="86358"/>
                </a:moveTo>
                <a:lnTo>
                  <a:pt x="281648" y="86358"/>
                </a:lnTo>
                <a:lnTo>
                  <a:pt x="281648" y="516078"/>
                </a:lnTo>
                <a:lnTo>
                  <a:pt x="86565" y="516078"/>
                </a:lnTo>
                <a:close/>
                <a:moveTo>
                  <a:pt x="34878" y="34831"/>
                </a:moveTo>
                <a:lnTo>
                  <a:pt x="34878" y="567607"/>
                </a:lnTo>
                <a:lnTo>
                  <a:pt x="568387" y="567607"/>
                </a:lnTo>
                <a:lnTo>
                  <a:pt x="568387" y="34831"/>
                </a:lnTo>
                <a:close/>
                <a:moveTo>
                  <a:pt x="0" y="0"/>
                </a:moveTo>
                <a:lnTo>
                  <a:pt x="603265" y="0"/>
                </a:lnTo>
                <a:lnTo>
                  <a:pt x="603265" y="602437"/>
                </a:lnTo>
                <a:lnTo>
                  <a:pt x="0" y="602437"/>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endParaRPr lang="en-US" dirty="0">
              <a:latin typeface="思源黑体 CN Medium" panose="020B0600000000000000" pitchFamily="34" charset="-122"/>
            </a:endParaRPr>
          </a:p>
        </p:txBody>
      </p:sp>
      <p:sp>
        <p:nvSpPr>
          <p:cNvPr id="74" name="文本框 73">
            <a:extLst>
              <a:ext uri="{FF2B5EF4-FFF2-40B4-BE49-F238E27FC236}">
                <a16:creationId xmlns:a16="http://schemas.microsoft.com/office/drawing/2014/main" id="{42E988A8-AD97-25F2-3ED4-0DED708E6FB8}"/>
              </a:ext>
            </a:extLst>
          </p:cNvPr>
          <p:cNvSpPr txBox="1"/>
          <p:nvPr/>
        </p:nvSpPr>
        <p:spPr>
          <a:xfrm>
            <a:off x="6812365" y="4292178"/>
            <a:ext cx="2478167" cy="461665"/>
          </a:xfrm>
          <a:prstGeom prst="rect">
            <a:avLst/>
          </a:prstGeom>
          <a:noFill/>
        </p:spPr>
        <p:txBody>
          <a:bodyPr wrap="square" rtlCol="0">
            <a:noAutofit/>
          </a:bodyPr>
          <a:lstStyle>
            <a:defPPr>
              <a:defRPr lang="zh-CN"/>
            </a:defPPr>
            <a:lvl1pPr>
              <a:defRPr sz="2400">
                <a:solidFill>
                  <a:srgbClr val="6BAA0B"/>
                </a:solidFill>
                <a:latin typeface="思源黑体 CN Bold" panose="020B0800000000000000" pitchFamily="34" charset="-122"/>
                <a:ea typeface="思源黑体 CN Bold" panose="020B0800000000000000" pitchFamily="34" charset="-122"/>
              </a:defRPr>
            </a:lvl1pPr>
          </a:lstStyle>
          <a:p>
            <a:pPr algn="just"/>
            <a:r>
              <a:rPr lang="zh-CN" altLang="en-US" dirty="0">
                <a:solidFill>
                  <a:schemeClr val="accent6">
                    <a:lumMod val="75000"/>
                  </a:schemeClr>
                </a:solidFill>
              </a:rPr>
              <a:t>研究内容四</a:t>
            </a:r>
            <a:endParaRPr lang="en-US" altLang="zh-CN" dirty="0">
              <a:solidFill>
                <a:schemeClr val="accent6">
                  <a:lumMod val="75000"/>
                </a:schemeClr>
              </a:solidFill>
            </a:endParaRPr>
          </a:p>
        </p:txBody>
      </p:sp>
      <p:sp>
        <p:nvSpPr>
          <p:cNvPr id="75" name="文本框 74">
            <a:extLst>
              <a:ext uri="{FF2B5EF4-FFF2-40B4-BE49-F238E27FC236}">
                <a16:creationId xmlns:a16="http://schemas.microsoft.com/office/drawing/2014/main" id="{D006D5D5-94E4-F02D-9354-37BFA43DB0E1}"/>
              </a:ext>
            </a:extLst>
          </p:cNvPr>
          <p:cNvSpPr txBox="1"/>
          <p:nvPr/>
        </p:nvSpPr>
        <p:spPr>
          <a:xfrm>
            <a:off x="6363299" y="4800030"/>
            <a:ext cx="4918698" cy="1351460"/>
          </a:xfrm>
          <a:prstGeom prst="rect">
            <a:avLst/>
          </a:prstGeom>
          <a:noFill/>
        </p:spPr>
        <p:txBody>
          <a:bodyPr wrap="square" rtlCol="0">
            <a:noAutofit/>
          </a:bodyPr>
          <a:lstStyle>
            <a:defPPr>
              <a:defRPr lang="zh-CN"/>
            </a:defPPr>
            <a:lvl1pPr>
              <a:lnSpc>
                <a:spcPct val="150000"/>
              </a:lnSpc>
              <a:defRPr sz="1400">
                <a:solidFill>
                  <a:schemeClr val="tx1">
                    <a:lumMod val="75000"/>
                    <a:lumOff val="25000"/>
                  </a:schemeClr>
                </a:solidFill>
                <a:latin typeface="思源黑体 CN Light" panose="020B0300000000000000" pitchFamily="34" charset="-122"/>
                <a:ea typeface="思源黑体 CN Light" panose="020B0300000000000000" pitchFamily="34" charset="-122"/>
              </a:defRPr>
            </a:lvl1pPr>
          </a:lstStyle>
          <a:p>
            <a:pPr algn="just"/>
            <a:r>
              <a:rPr lang="zh-CN" altLang="en-US" dirty="0"/>
              <a:t>除此之外，如果觉得还需要补充进来一个内容，那就该是研究对象。研究对象不是“研究内容”写作中必须要去写的，但研究的总体框架是一定不能缺少的。</a:t>
            </a:r>
          </a:p>
        </p:txBody>
      </p:sp>
      <p:sp>
        <p:nvSpPr>
          <p:cNvPr id="100" name="management_181359">
            <a:extLst>
              <a:ext uri="{FF2B5EF4-FFF2-40B4-BE49-F238E27FC236}">
                <a16:creationId xmlns:a16="http://schemas.microsoft.com/office/drawing/2014/main" id="{1E7B39B9-4647-2C10-2388-6360983FBD23}"/>
              </a:ext>
            </a:extLst>
          </p:cNvPr>
          <p:cNvSpPr/>
          <p:nvPr/>
        </p:nvSpPr>
        <p:spPr>
          <a:xfrm>
            <a:off x="6467696" y="4370980"/>
            <a:ext cx="399444" cy="336965"/>
          </a:xfrm>
          <a:custGeom>
            <a:avLst/>
            <a:gdLst>
              <a:gd name="T0" fmla="*/ 8182 w 9110"/>
              <a:gd name="T1" fmla="*/ 6116 h 7685"/>
              <a:gd name="T2" fmla="*/ 7641 w 9110"/>
              <a:gd name="T3" fmla="*/ 5734 h 7685"/>
              <a:gd name="T4" fmla="*/ 5268 w 9110"/>
              <a:gd name="T5" fmla="*/ 3841 h 7685"/>
              <a:gd name="T6" fmla="*/ 7161 w 9110"/>
              <a:gd name="T7" fmla="*/ 6214 h 7685"/>
              <a:gd name="T8" fmla="*/ 7542 w 9110"/>
              <a:gd name="T9" fmla="*/ 6756 h 7685"/>
              <a:gd name="T10" fmla="*/ 8929 w 9110"/>
              <a:gd name="T11" fmla="*/ 7504 h 7685"/>
              <a:gd name="T12" fmla="*/ 8917 w 9110"/>
              <a:gd name="T13" fmla="*/ 6852 h 7685"/>
              <a:gd name="T14" fmla="*/ 5573 w 9110"/>
              <a:gd name="T15" fmla="*/ 5689 h 7685"/>
              <a:gd name="T16" fmla="*/ 7096 w 9110"/>
              <a:gd name="T17" fmla="*/ 4169 h 7685"/>
              <a:gd name="T18" fmla="*/ 5010 w 9110"/>
              <a:gd name="T19" fmla="*/ 3606 h 7685"/>
              <a:gd name="T20" fmla="*/ 8019 w 9110"/>
              <a:gd name="T21" fmla="*/ 5673 h 7685"/>
              <a:gd name="T22" fmla="*/ 8390 w 9110"/>
              <a:gd name="T23" fmla="*/ 5883 h 7685"/>
              <a:gd name="T24" fmla="*/ 8462 w 9110"/>
              <a:gd name="T25" fmla="*/ 874 h 7685"/>
              <a:gd name="T26" fmla="*/ 4231 w 9110"/>
              <a:gd name="T27" fmla="*/ 587 h 7685"/>
              <a:gd name="T28" fmla="*/ 0 w 9110"/>
              <a:gd name="T29" fmla="*/ 874 h 7685"/>
              <a:gd name="T30" fmla="*/ 2235 w 9110"/>
              <a:gd name="T31" fmla="*/ 6149 h 7685"/>
              <a:gd name="T32" fmla="*/ 5135 w 9110"/>
              <a:gd name="T33" fmla="*/ 6345 h 7685"/>
              <a:gd name="T34" fmla="*/ 5010 w 9110"/>
              <a:gd name="T35" fmla="*/ 3606 h 7685"/>
              <a:gd name="T36" fmla="*/ 6331 w 9110"/>
              <a:gd name="T37" fmla="*/ 1273 h 7685"/>
              <a:gd name="T38" fmla="*/ 7789 w 9110"/>
              <a:gd name="T39" fmla="*/ 1965 h 7685"/>
              <a:gd name="T40" fmla="*/ 6331 w 9110"/>
              <a:gd name="T41" fmla="*/ 1760 h 7685"/>
              <a:gd name="T42" fmla="*/ 4868 w 9110"/>
              <a:gd name="T43" fmla="*/ 1966 h 7685"/>
              <a:gd name="T44" fmla="*/ 4930 w 9110"/>
              <a:gd name="T45" fmla="*/ 1629 h 7685"/>
              <a:gd name="T46" fmla="*/ 6331 w 9110"/>
              <a:gd name="T47" fmla="*/ 2332 h 7685"/>
              <a:gd name="T48" fmla="*/ 7796 w 9110"/>
              <a:gd name="T49" fmla="*/ 3029 h 7685"/>
              <a:gd name="T50" fmla="*/ 6331 w 9110"/>
              <a:gd name="T51" fmla="*/ 2822 h 7685"/>
              <a:gd name="T52" fmla="*/ 4871 w 9110"/>
              <a:gd name="T53" fmla="*/ 3025 h 7685"/>
              <a:gd name="T54" fmla="*/ 4930 w 9110"/>
              <a:gd name="T55" fmla="*/ 2688 h 7685"/>
              <a:gd name="T56" fmla="*/ 3257 w 9110"/>
              <a:gd name="T57" fmla="*/ 5210 h 7685"/>
              <a:gd name="T58" fmla="*/ 1007 w 9110"/>
              <a:gd name="T59" fmla="*/ 5210 h 7685"/>
              <a:gd name="T60" fmla="*/ 732 w 9110"/>
              <a:gd name="T61" fmla="*/ 4805 h 7685"/>
              <a:gd name="T62" fmla="*/ 3533 w 9110"/>
              <a:gd name="T63" fmla="*/ 4805 h 7685"/>
              <a:gd name="T64" fmla="*/ 3597 w 9110"/>
              <a:gd name="T65" fmla="*/ 5146 h 7685"/>
              <a:gd name="T66" fmla="*/ 3257 w 9110"/>
              <a:gd name="T67" fmla="*/ 4151 h 7685"/>
              <a:gd name="T68" fmla="*/ 1007 w 9110"/>
              <a:gd name="T69" fmla="*/ 4151 h 7685"/>
              <a:gd name="T70" fmla="*/ 732 w 9110"/>
              <a:gd name="T71" fmla="*/ 3747 h 7685"/>
              <a:gd name="T72" fmla="*/ 3533 w 9110"/>
              <a:gd name="T73" fmla="*/ 3747 h 7685"/>
              <a:gd name="T74" fmla="*/ 3597 w 9110"/>
              <a:gd name="T75" fmla="*/ 4087 h 7685"/>
              <a:gd name="T76" fmla="*/ 3257 w 9110"/>
              <a:gd name="T77" fmla="*/ 3093 h 7685"/>
              <a:gd name="T78" fmla="*/ 1007 w 9110"/>
              <a:gd name="T79" fmla="*/ 3093 h 7685"/>
              <a:gd name="T80" fmla="*/ 732 w 9110"/>
              <a:gd name="T81" fmla="*/ 2690 h 7685"/>
              <a:gd name="T82" fmla="*/ 3533 w 9110"/>
              <a:gd name="T83" fmla="*/ 2690 h 7685"/>
              <a:gd name="T84" fmla="*/ 3597 w 9110"/>
              <a:gd name="T85" fmla="*/ 3028 h 7685"/>
              <a:gd name="T86" fmla="*/ 3257 w 9110"/>
              <a:gd name="T87" fmla="*/ 2034 h 7685"/>
              <a:gd name="T88" fmla="*/ 1007 w 9110"/>
              <a:gd name="T89" fmla="*/ 2033 h 7685"/>
              <a:gd name="T90" fmla="*/ 732 w 9110"/>
              <a:gd name="T91" fmla="*/ 1629 h 7685"/>
              <a:gd name="T92" fmla="*/ 3533 w 9110"/>
              <a:gd name="T93" fmla="*/ 1629 h 7685"/>
              <a:gd name="T94" fmla="*/ 3597 w 9110"/>
              <a:gd name="T95" fmla="*/ 1970 h 7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110" h="7685">
                <a:moveTo>
                  <a:pt x="8917" y="6852"/>
                </a:moveTo>
                <a:lnTo>
                  <a:pt x="8182" y="6116"/>
                </a:lnTo>
                <a:cubicBezTo>
                  <a:pt x="8104" y="6038"/>
                  <a:pt x="8000" y="5991"/>
                  <a:pt x="7890" y="5984"/>
                </a:cubicBezTo>
                <a:lnTo>
                  <a:pt x="7641" y="5734"/>
                </a:lnTo>
                <a:cubicBezTo>
                  <a:pt x="8054" y="5076"/>
                  <a:pt x="7908" y="4212"/>
                  <a:pt x="7300" y="3727"/>
                </a:cubicBezTo>
                <a:cubicBezTo>
                  <a:pt x="6693" y="3242"/>
                  <a:pt x="5818" y="3292"/>
                  <a:pt x="5268" y="3841"/>
                </a:cubicBezTo>
                <a:cubicBezTo>
                  <a:pt x="4719" y="4391"/>
                  <a:pt x="4669" y="5266"/>
                  <a:pt x="5154" y="5873"/>
                </a:cubicBezTo>
                <a:cubicBezTo>
                  <a:pt x="5638" y="6481"/>
                  <a:pt x="6502" y="6628"/>
                  <a:pt x="7161" y="6214"/>
                </a:cubicBezTo>
                <a:lnTo>
                  <a:pt x="7411" y="6464"/>
                </a:lnTo>
                <a:cubicBezTo>
                  <a:pt x="7417" y="6574"/>
                  <a:pt x="7464" y="6678"/>
                  <a:pt x="7542" y="6756"/>
                </a:cubicBezTo>
                <a:lnTo>
                  <a:pt x="8278" y="7493"/>
                </a:lnTo>
                <a:cubicBezTo>
                  <a:pt x="8453" y="7680"/>
                  <a:pt x="8748" y="7685"/>
                  <a:pt x="8929" y="7504"/>
                </a:cubicBezTo>
                <a:cubicBezTo>
                  <a:pt x="9110" y="7323"/>
                  <a:pt x="9105" y="7028"/>
                  <a:pt x="8918" y="6853"/>
                </a:cubicBezTo>
                <a:lnTo>
                  <a:pt x="8917" y="6852"/>
                </a:lnTo>
                <a:close/>
                <a:moveTo>
                  <a:pt x="7107" y="5678"/>
                </a:moveTo>
                <a:cubicBezTo>
                  <a:pt x="6688" y="6110"/>
                  <a:pt x="5998" y="6115"/>
                  <a:pt x="5573" y="5689"/>
                </a:cubicBezTo>
                <a:cubicBezTo>
                  <a:pt x="5149" y="5264"/>
                  <a:pt x="5155" y="4574"/>
                  <a:pt x="5586" y="4156"/>
                </a:cubicBezTo>
                <a:cubicBezTo>
                  <a:pt x="6008" y="3748"/>
                  <a:pt x="6680" y="3753"/>
                  <a:pt x="7096" y="4169"/>
                </a:cubicBezTo>
                <a:cubicBezTo>
                  <a:pt x="7511" y="4585"/>
                  <a:pt x="7516" y="5257"/>
                  <a:pt x="7107" y="5678"/>
                </a:cubicBezTo>
                <a:close/>
                <a:moveTo>
                  <a:pt x="5010" y="3606"/>
                </a:moveTo>
                <a:cubicBezTo>
                  <a:pt x="5735" y="2881"/>
                  <a:pt x="6910" y="2881"/>
                  <a:pt x="7635" y="3606"/>
                </a:cubicBezTo>
                <a:cubicBezTo>
                  <a:pt x="8177" y="4150"/>
                  <a:pt x="8330" y="4970"/>
                  <a:pt x="8019" y="5673"/>
                </a:cubicBezTo>
                <a:lnTo>
                  <a:pt x="8023" y="5677"/>
                </a:lnTo>
                <a:cubicBezTo>
                  <a:pt x="8162" y="5711"/>
                  <a:pt x="8289" y="5782"/>
                  <a:pt x="8390" y="5883"/>
                </a:cubicBezTo>
                <a:lnTo>
                  <a:pt x="8462" y="5956"/>
                </a:lnTo>
                <a:lnTo>
                  <a:pt x="8462" y="874"/>
                </a:lnTo>
                <a:cubicBezTo>
                  <a:pt x="8462" y="794"/>
                  <a:pt x="6972" y="0"/>
                  <a:pt x="6227" y="0"/>
                </a:cubicBezTo>
                <a:cubicBezTo>
                  <a:pt x="5520" y="4"/>
                  <a:pt x="4828" y="207"/>
                  <a:pt x="4231" y="587"/>
                </a:cubicBezTo>
                <a:cubicBezTo>
                  <a:pt x="3634" y="207"/>
                  <a:pt x="2942" y="4"/>
                  <a:pt x="2235" y="0"/>
                </a:cubicBezTo>
                <a:cubicBezTo>
                  <a:pt x="1490" y="0"/>
                  <a:pt x="0" y="794"/>
                  <a:pt x="0" y="874"/>
                </a:cubicBezTo>
                <a:lnTo>
                  <a:pt x="0" y="6539"/>
                </a:lnTo>
                <a:cubicBezTo>
                  <a:pt x="0" y="6629"/>
                  <a:pt x="1588" y="6149"/>
                  <a:pt x="2235" y="6149"/>
                </a:cubicBezTo>
                <a:cubicBezTo>
                  <a:pt x="2883" y="6149"/>
                  <a:pt x="4181" y="6781"/>
                  <a:pt x="4229" y="6781"/>
                </a:cubicBezTo>
                <a:cubicBezTo>
                  <a:pt x="4229" y="6781"/>
                  <a:pt x="4869" y="6442"/>
                  <a:pt x="5135" y="6345"/>
                </a:cubicBezTo>
                <a:cubicBezTo>
                  <a:pt x="4299" y="5644"/>
                  <a:pt x="4243" y="4378"/>
                  <a:pt x="5012" y="3605"/>
                </a:cubicBezTo>
                <a:lnTo>
                  <a:pt x="5010" y="3606"/>
                </a:lnTo>
                <a:close/>
                <a:moveTo>
                  <a:pt x="4930" y="1629"/>
                </a:moveTo>
                <a:cubicBezTo>
                  <a:pt x="5383" y="1319"/>
                  <a:pt x="6002" y="1273"/>
                  <a:pt x="6331" y="1273"/>
                </a:cubicBezTo>
                <a:cubicBezTo>
                  <a:pt x="6659" y="1273"/>
                  <a:pt x="7278" y="1319"/>
                  <a:pt x="7731" y="1629"/>
                </a:cubicBezTo>
                <a:cubicBezTo>
                  <a:pt x="7838" y="1707"/>
                  <a:pt x="7863" y="1856"/>
                  <a:pt x="7789" y="1965"/>
                </a:cubicBezTo>
                <a:cubicBezTo>
                  <a:pt x="7714" y="2074"/>
                  <a:pt x="7567" y="2104"/>
                  <a:pt x="7455" y="2034"/>
                </a:cubicBezTo>
                <a:cubicBezTo>
                  <a:pt x="7203" y="1861"/>
                  <a:pt x="6794" y="1760"/>
                  <a:pt x="6331" y="1760"/>
                </a:cubicBezTo>
                <a:cubicBezTo>
                  <a:pt x="5868" y="1760"/>
                  <a:pt x="5458" y="1859"/>
                  <a:pt x="5206" y="2031"/>
                </a:cubicBezTo>
                <a:cubicBezTo>
                  <a:pt x="5095" y="2106"/>
                  <a:pt x="4944" y="2077"/>
                  <a:pt x="4868" y="1966"/>
                </a:cubicBezTo>
                <a:cubicBezTo>
                  <a:pt x="4792" y="1855"/>
                  <a:pt x="4820" y="1703"/>
                  <a:pt x="4931" y="1627"/>
                </a:cubicBezTo>
                <a:lnTo>
                  <a:pt x="4930" y="1629"/>
                </a:lnTo>
                <a:close/>
                <a:moveTo>
                  <a:pt x="4930" y="2688"/>
                </a:moveTo>
                <a:cubicBezTo>
                  <a:pt x="5383" y="2378"/>
                  <a:pt x="6002" y="2332"/>
                  <a:pt x="6331" y="2332"/>
                </a:cubicBezTo>
                <a:cubicBezTo>
                  <a:pt x="6659" y="2332"/>
                  <a:pt x="7278" y="2378"/>
                  <a:pt x="7731" y="2688"/>
                </a:cubicBezTo>
                <a:cubicBezTo>
                  <a:pt x="7843" y="2764"/>
                  <a:pt x="7872" y="2917"/>
                  <a:pt x="7796" y="3029"/>
                </a:cubicBezTo>
                <a:cubicBezTo>
                  <a:pt x="7720" y="3141"/>
                  <a:pt x="7567" y="3170"/>
                  <a:pt x="7455" y="3093"/>
                </a:cubicBezTo>
                <a:cubicBezTo>
                  <a:pt x="7203" y="2921"/>
                  <a:pt x="6794" y="2822"/>
                  <a:pt x="6331" y="2822"/>
                </a:cubicBezTo>
                <a:cubicBezTo>
                  <a:pt x="5868" y="2822"/>
                  <a:pt x="5458" y="2920"/>
                  <a:pt x="5206" y="3093"/>
                </a:cubicBezTo>
                <a:cubicBezTo>
                  <a:pt x="5094" y="3165"/>
                  <a:pt x="4946" y="3135"/>
                  <a:pt x="4871" y="3025"/>
                </a:cubicBezTo>
                <a:cubicBezTo>
                  <a:pt x="4797" y="2916"/>
                  <a:pt x="4823" y="2767"/>
                  <a:pt x="4930" y="2689"/>
                </a:cubicBezTo>
                <a:lnTo>
                  <a:pt x="4930" y="2688"/>
                </a:lnTo>
                <a:close/>
                <a:moveTo>
                  <a:pt x="3597" y="5146"/>
                </a:moveTo>
                <a:cubicBezTo>
                  <a:pt x="3521" y="5257"/>
                  <a:pt x="3368" y="5286"/>
                  <a:pt x="3257" y="5210"/>
                </a:cubicBezTo>
                <a:cubicBezTo>
                  <a:pt x="3005" y="5037"/>
                  <a:pt x="2595" y="4939"/>
                  <a:pt x="2133" y="4939"/>
                </a:cubicBezTo>
                <a:cubicBezTo>
                  <a:pt x="1671" y="4939"/>
                  <a:pt x="1259" y="5037"/>
                  <a:pt x="1007" y="5210"/>
                </a:cubicBezTo>
                <a:cubicBezTo>
                  <a:pt x="896" y="5279"/>
                  <a:pt x="750" y="5248"/>
                  <a:pt x="676" y="5139"/>
                </a:cubicBezTo>
                <a:cubicBezTo>
                  <a:pt x="602" y="5031"/>
                  <a:pt x="627" y="4884"/>
                  <a:pt x="732" y="4805"/>
                </a:cubicBezTo>
                <a:cubicBezTo>
                  <a:pt x="1185" y="4495"/>
                  <a:pt x="1804" y="4449"/>
                  <a:pt x="2132" y="4449"/>
                </a:cubicBezTo>
                <a:cubicBezTo>
                  <a:pt x="2461" y="4449"/>
                  <a:pt x="3080" y="4495"/>
                  <a:pt x="3533" y="4805"/>
                </a:cubicBezTo>
                <a:cubicBezTo>
                  <a:pt x="3644" y="4882"/>
                  <a:pt x="3673" y="5034"/>
                  <a:pt x="3596" y="5146"/>
                </a:cubicBezTo>
                <a:lnTo>
                  <a:pt x="3597" y="5146"/>
                </a:lnTo>
                <a:close/>
                <a:moveTo>
                  <a:pt x="3597" y="4087"/>
                </a:moveTo>
                <a:cubicBezTo>
                  <a:pt x="3521" y="4199"/>
                  <a:pt x="3368" y="4227"/>
                  <a:pt x="3257" y="4151"/>
                </a:cubicBezTo>
                <a:cubicBezTo>
                  <a:pt x="3005" y="3979"/>
                  <a:pt x="2595" y="3880"/>
                  <a:pt x="2133" y="3880"/>
                </a:cubicBezTo>
                <a:cubicBezTo>
                  <a:pt x="1671" y="3880"/>
                  <a:pt x="1259" y="3979"/>
                  <a:pt x="1007" y="4151"/>
                </a:cubicBezTo>
                <a:cubicBezTo>
                  <a:pt x="896" y="4227"/>
                  <a:pt x="744" y="4198"/>
                  <a:pt x="668" y="4087"/>
                </a:cubicBezTo>
                <a:cubicBezTo>
                  <a:pt x="592" y="3975"/>
                  <a:pt x="620" y="3823"/>
                  <a:pt x="732" y="3747"/>
                </a:cubicBezTo>
                <a:cubicBezTo>
                  <a:pt x="1185" y="3437"/>
                  <a:pt x="1804" y="3391"/>
                  <a:pt x="2132" y="3391"/>
                </a:cubicBezTo>
                <a:cubicBezTo>
                  <a:pt x="2461" y="3391"/>
                  <a:pt x="3080" y="3437"/>
                  <a:pt x="3533" y="3747"/>
                </a:cubicBezTo>
                <a:cubicBezTo>
                  <a:pt x="3644" y="3824"/>
                  <a:pt x="3672" y="3976"/>
                  <a:pt x="3596" y="4087"/>
                </a:cubicBezTo>
                <a:lnTo>
                  <a:pt x="3597" y="4087"/>
                </a:lnTo>
                <a:close/>
                <a:moveTo>
                  <a:pt x="3597" y="3028"/>
                </a:moveTo>
                <a:cubicBezTo>
                  <a:pt x="3521" y="3140"/>
                  <a:pt x="3369" y="3170"/>
                  <a:pt x="3257" y="3093"/>
                </a:cubicBezTo>
                <a:cubicBezTo>
                  <a:pt x="3005" y="2920"/>
                  <a:pt x="2595" y="2821"/>
                  <a:pt x="2133" y="2821"/>
                </a:cubicBezTo>
                <a:cubicBezTo>
                  <a:pt x="1671" y="2821"/>
                  <a:pt x="1259" y="2920"/>
                  <a:pt x="1007" y="3093"/>
                </a:cubicBezTo>
                <a:cubicBezTo>
                  <a:pt x="896" y="3170"/>
                  <a:pt x="744" y="3141"/>
                  <a:pt x="668" y="3029"/>
                </a:cubicBezTo>
                <a:cubicBezTo>
                  <a:pt x="592" y="2918"/>
                  <a:pt x="620" y="2766"/>
                  <a:pt x="732" y="2690"/>
                </a:cubicBezTo>
                <a:cubicBezTo>
                  <a:pt x="1185" y="2380"/>
                  <a:pt x="1804" y="2333"/>
                  <a:pt x="2132" y="2333"/>
                </a:cubicBezTo>
                <a:cubicBezTo>
                  <a:pt x="2461" y="2333"/>
                  <a:pt x="3080" y="2380"/>
                  <a:pt x="3533" y="2690"/>
                </a:cubicBezTo>
                <a:cubicBezTo>
                  <a:pt x="3643" y="2766"/>
                  <a:pt x="3672" y="2917"/>
                  <a:pt x="3596" y="3028"/>
                </a:cubicBezTo>
                <a:lnTo>
                  <a:pt x="3597" y="3028"/>
                </a:lnTo>
                <a:close/>
                <a:moveTo>
                  <a:pt x="3597" y="1970"/>
                </a:moveTo>
                <a:cubicBezTo>
                  <a:pt x="3521" y="2081"/>
                  <a:pt x="3368" y="2110"/>
                  <a:pt x="3257" y="2034"/>
                </a:cubicBezTo>
                <a:cubicBezTo>
                  <a:pt x="3005" y="1861"/>
                  <a:pt x="2595" y="1760"/>
                  <a:pt x="2133" y="1760"/>
                </a:cubicBezTo>
                <a:cubicBezTo>
                  <a:pt x="1671" y="1760"/>
                  <a:pt x="1259" y="1861"/>
                  <a:pt x="1007" y="2033"/>
                </a:cubicBezTo>
                <a:cubicBezTo>
                  <a:pt x="896" y="2102"/>
                  <a:pt x="750" y="2071"/>
                  <a:pt x="676" y="1963"/>
                </a:cubicBezTo>
                <a:cubicBezTo>
                  <a:pt x="602" y="1854"/>
                  <a:pt x="627" y="1707"/>
                  <a:pt x="732" y="1629"/>
                </a:cubicBezTo>
                <a:cubicBezTo>
                  <a:pt x="1185" y="1319"/>
                  <a:pt x="1804" y="1273"/>
                  <a:pt x="2132" y="1273"/>
                </a:cubicBezTo>
                <a:cubicBezTo>
                  <a:pt x="2461" y="1273"/>
                  <a:pt x="3080" y="1319"/>
                  <a:pt x="3533" y="1629"/>
                </a:cubicBezTo>
                <a:cubicBezTo>
                  <a:pt x="3644" y="1705"/>
                  <a:pt x="3673" y="1858"/>
                  <a:pt x="3596" y="1969"/>
                </a:cubicBezTo>
                <a:lnTo>
                  <a:pt x="3597" y="197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endParaRPr lang="en-US" dirty="0">
              <a:latin typeface="思源黑体 CN Medium" panose="020B0600000000000000" pitchFamily="34" charset="-122"/>
            </a:endParaRPr>
          </a:p>
        </p:txBody>
      </p:sp>
      <p:sp>
        <p:nvSpPr>
          <p:cNvPr id="94" name="文本框 93">
            <a:extLst>
              <a:ext uri="{FF2B5EF4-FFF2-40B4-BE49-F238E27FC236}">
                <a16:creationId xmlns:a16="http://schemas.microsoft.com/office/drawing/2014/main" id="{E52D85F6-81C9-356C-6792-BA9F1C4A54E2}"/>
              </a:ext>
            </a:extLst>
          </p:cNvPr>
          <p:cNvSpPr txBox="1"/>
          <p:nvPr/>
        </p:nvSpPr>
        <p:spPr>
          <a:xfrm>
            <a:off x="1323237" y="4306679"/>
            <a:ext cx="2478167" cy="461665"/>
          </a:xfrm>
          <a:prstGeom prst="rect">
            <a:avLst/>
          </a:prstGeom>
          <a:noFill/>
        </p:spPr>
        <p:txBody>
          <a:bodyPr wrap="square" rtlCol="0">
            <a:noAutofit/>
          </a:bodyPr>
          <a:lstStyle>
            <a:defPPr>
              <a:defRPr lang="zh-CN"/>
            </a:defPPr>
            <a:lvl1pPr>
              <a:defRPr sz="2400">
                <a:solidFill>
                  <a:srgbClr val="6BAA0B"/>
                </a:solidFill>
                <a:latin typeface="思源黑体 CN Bold" panose="020B0800000000000000" pitchFamily="34" charset="-122"/>
                <a:ea typeface="思源黑体 CN Bold" panose="020B0800000000000000" pitchFamily="34" charset="-122"/>
              </a:defRPr>
            </a:lvl1pPr>
          </a:lstStyle>
          <a:p>
            <a:pPr algn="just"/>
            <a:r>
              <a:rPr lang="zh-CN" altLang="en-US" dirty="0">
                <a:solidFill>
                  <a:schemeClr val="accent6">
                    <a:lumMod val="75000"/>
                  </a:schemeClr>
                </a:solidFill>
              </a:rPr>
              <a:t>研究内容三</a:t>
            </a:r>
            <a:endParaRPr lang="en-US" altLang="zh-CN" dirty="0">
              <a:solidFill>
                <a:schemeClr val="accent6">
                  <a:lumMod val="75000"/>
                </a:schemeClr>
              </a:solidFill>
            </a:endParaRPr>
          </a:p>
        </p:txBody>
      </p:sp>
      <p:sp>
        <p:nvSpPr>
          <p:cNvPr id="95" name="文本框 94">
            <a:extLst>
              <a:ext uri="{FF2B5EF4-FFF2-40B4-BE49-F238E27FC236}">
                <a16:creationId xmlns:a16="http://schemas.microsoft.com/office/drawing/2014/main" id="{24D141F6-E9DD-5D42-B0DF-60AB7CB57EA1}"/>
              </a:ext>
            </a:extLst>
          </p:cNvPr>
          <p:cNvSpPr txBox="1"/>
          <p:nvPr/>
        </p:nvSpPr>
        <p:spPr>
          <a:xfrm>
            <a:off x="910003" y="4814531"/>
            <a:ext cx="4918698" cy="1351460"/>
          </a:xfrm>
          <a:prstGeom prst="rect">
            <a:avLst/>
          </a:prstGeom>
          <a:noFill/>
        </p:spPr>
        <p:txBody>
          <a:bodyPr wrap="square" rtlCol="0">
            <a:noAutofit/>
          </a:bodyPr>
          <a:lstStyle>
            <a:defPPr>
              <a:defRPr lang="zh-CN"/>
            </a:defPPr>
            <a:lvl1pPr>
              <a:lnSpc>
                <a:spcPct val="150000"/>
              </a:lnSpc>
              <a:defRPr sz="1400">
                <a:solidFill>
                  <a:schemeClr val="tx1">
                    <a:lumMod val="75000"/>
                    <a:lumOff val="25000"/>
                  </a:schemeClr>
                </a:solidFill>
                <a:latin typeface="思源黑体 CN Light" panose="020B0300000000000000" pitchFamily="34" charset="-122"/>
                <a:ea typeface="思源黑体 CN Light" panose="020B0300000000000000" pitchFamily="34" charset="-122"/>
              </a:defRPr>
            </a:lvl1pPr>
          </a:lstStyle>
          <a:p>
            <a:pPr algn="just"/>
            <a:r>
              <a:rPr lang="zh-CN" altLang="en-US" dirty="0"/>
              <a:t>总体框架的写作注意事项为：涉及到哪些研究内容，就列出哪些内容；注意这些内容之间的层次和逻辑，要形成一个有机整体；研究内容不宜太少，也不宜太多，</a:t>
            </a:r>
            <a:r>
              <a:rPr lang="en-US" altLang="zh-CN" dirty="0"/>
              <a:t>5</a:t>
            </a:r>
            <a:r>
              <a:rPr lang="zh-CN" altLang="en-US" dirty="0"/>
              <a:t>项左右为妥。</a:t>
            </a:r>
          </a:p>
        </p:txBody>
      </p:sp>
      <p:sp>
        <p:nvSpPr>
          <p:cNvPr id="98" name="management_181359">
            <a:extLst>
              <a:ext uri="{FF2B5EF4-FFF2-40B4-BE49-F238E27FC236}">
                <a16:creationId xmlns:a16="http://schemas.microsoft.com/office/drawing/2014/main" id="{A3B07AAE-109F-41F3-E1F6-C419191D9C79}"/>
              </a:ext>
            </a:extLst>
          </p:cNvPr>
          <p:cNvSpPr/>
          <p:nvPr/>
        </p:nvSpPr>
        <p:spPr>
          <a:xfrm>
            <a:off x="1014399" y="4361547"/>
            <a:ext cx="343016" cy="342527"/>
          </a:xfrm>
          <a:custGeom>
            <a:avLst/>
            <a:gdLst>
              <a:gd name="T0" fmla="*/ 956 w 1015"/>
              <a:gd name="T1" fmla="*/ 576 h 1015"/>
              <a:gd name="T2" fmla="*/ 956 w 1015"/>
              <a:gd name="T3" fmla="*/ 90 h 1015"/>
              <a:gd name="T4" fmla="*/ 866 w 1015"/>
              <a:gd name="T5" fmla="*/ 0 h 1015"/>
              <a:gd name="T6" fmla="*/ 90 w 1015"/>
              <a:gd name="T7" fmla="*/ 0 h 1015"/>
              <a:gd name="T8" fmla="*/ 0 w 1015"/>
              <a:gd name="T9" fmla="*/ 90 h 1015"/>
              <a:gd name="T10" fmla="*/ 0 w 1015"/>
              <a:gd name="T11" fmla="*/ 866 h 1015"/>
              <a:gd name="T12" fmla="*/ 90 w 1015"/>
              <a:gd name="T13" fmla="*/ 956 h 1015"/>
              <a:gd name="T14" fmla="*/ 576 w 1015"/>
              <a:gd name="T15" fmla="*/ 956 h 1015"/>
              <a:gd name="T16" fmla="*/ 747 w 1015"/>
              <a:gd name="T17" fmla="*/ 1015 h 1015"/>
              <a:gd name="T18" fmla="*/ 1015 w 1015"/>
              <a:gd name="T19" fmla="*/ 747 h 1015"/>
              <a:gd name="T20" fmla="*/ 956 w 1015"/>
              <a:gd name="T21" fmla="*/ 576 h 1015"/>
              <a:gd name="T22" fmla="*/ 561 w 1015"/>
              <a:gd name="T23" fmla="*/ 550 h 1015"/>
              <a:gd name="T24" fmla="*/ 400 w 1015"/>
              <a:gd name="T25" fmla="*/ 550 h 1015"/>
              <a:gd name="T26" fmla="*/ 400 w 1015"/>
              <a:gd name="T27" fmla="*/ 609 h 1015"/>
              <a:gd name="T28" fmla="*/ 514 w 1015"/>
              <a:gd name="T29" fmla="*/ 609 h 1015"/>
              <a:gd name="T30" fmla="*/ 487 w 1015"/>
              <a:gd name="T31" fmla="*/ 669 h 1015"/>
              <a:gd name="T32" fmla="*/ 179 w 1015"/>
              <a:gd name="T33" fmla="*/ 669 h 1015"/>
              <a:gd name="T34" fmla="*/ 179 w 1015"/>
              <a:gd name="T35" fmla="*/ 729 h 1015"/>
              <a:gd name="T36" fmla="*/ 478 w 1015"/>
              <a:gd name="T37" fmla="*/ 729 h 1015"/>
              <a:gd name="T38" fmla="*/ 478 w 1015"/>
              <a:gd name="T39" fmla="*/ 747 h 1015"/>
              <a:gd name="T40" fmla="*/ 499 w 1015"/>
              <a:gd name="T41" fmla="*/ 851 h 1015"/>
              <a:gd name="T42" fmla="*/ 164 w 1015"/>
              <a:gd name="T43" fmla="*/ 851 h 1015"/>
              <a:gd name="T44" fmla="*/ 105 w 1015"/>
              <a:gd name="T45" fmla="*/ 791 h 1015"/>
              <a:gd name="T46" fmla="*/ 105 w 1015"/>
              <a:gd name="T47" fmla="*/ 254 h 1015"/>
              <a:gd name="T48" fmla="*/ 164 w 1015"/>
              <a:gd name="T49" fmla="*/ 194 h 1015"/>
              <a:gd name="T50" fmla="*/ 418 w 1015"/>
              <a:gd name="T51" fmla="*/ 194 h 1015"/>
              <a:gd name="T52" fmla="*/ 475 w 1015"/>
              <a:gd name="T53" fmla="*/ 164 h 1015"/>
              <a:gd name="T54" fmla="*/ 538 w 1015"/>
              <a:gd name="T55" fmla="*/ 105 h 1015"/>
              <a:gd name="T56" fmla="*/ 791 w 1015"/>
              <a:gd name="T57" fmla="*/ 105 h 1015"/>
              <a:gd name="T58" fmla="*/ 851 w 1015"/>
              <a:gd name="T59" fmla="*/ 164 h 1015"/>
              <a:gd name="T60" fmla="*/ 851 w 1015"/>
              <a:gd name="T61" fmla="*/ 496 h 1015"/>
              <a:gd name="T62" fmla="*/ 777 w 1015"/>
              <a:gd name="T63" fmla="*/ 475 h 1015"/>
              <a:gd name="T64" fmla="*/ 777 w 1015"/>
              <a:gd name="T65" fmla="*/ 427 h 1015"/>
              <a:gd name="T66" fmla="*/ 281 w 1015"/>
              <a:gd name="T67" fmla="*/ 427 h 1015"/>
              <a:gd name="T68" fmla="*/ 281 w 1015"/>
              <a:gd name="T69" fmla="*/ 487 h 1015"/>
              <a:gd name="T70" fmla="*/ 663 w 1015"/>
              <a:gd name="T71" fmla="*/ 487 h 1015"/>
              <a:gd name="T72" fmla="*/ 561 w 1015"/>
              <a:gd name="T73" fmla="*/ 550 h 1015"/>
              <a:gd name="T74" fmla="*/ 881 w 1015"/>
              <a:gd name="T75" fmla="*/ 827 h 1015"/>
              <a:gd name="T76" fmla="*/ 612 w 1015"/>
              <a:gd name="T77" fmla="*/ 827 h 1015"/>
              <a:gd name="T78" fmla="*/ 612 w 1015"/>
              <a:gd name="T79" fmla="*/ 768 h 1015"/>
              <a:gd name="T80" fmla="*/ 881 w 1015"/>
              <a:gd name="T81" fmla="*/ 768 h 1015"/>
              <a:gd name="T82" fmla="*/ 881 w 1015"/>
              <a:gd name="T83" fmla="*/ 827 h 1015"/>
              <a:gd name="T84" fmla="*/ 881 w 1015"/>
              <a:gd name="T85" fmla="*/ 723 h 1015"/>
              <a:gd name="T86" fmla="*/ 612 w 1015"/>
              <a:gd name="T87" fmla="*/ 723 h 1015"/>
              <a:gd name="T88" fmla="*/ 612 w 1015"/>
              <a:gd name="T89" fmla="*/ 663 h 1015"/>
              <a:gd name="T90" fmla="*/ 881 w 1015"/>
              <a:gd name="T91" fmla="*/ 663 h 1015"/>
              <a:gd name="T92" fmla="*/ 881 w 1015"/>
              <a:gd name="T93" fmla="*/ 723 h 1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15" h="1015">
                <a:moveTo>
                  <a:pt x="956" y="576"/>
                </a:moveTo>
                <a:lnTo>
                  <a:pt x="956" y="90"/>
                </a:lnTo>
                <a:cubicBezTo>
                  <a:pt x="956" y="39"/>
                  <a:pt x="917" y="0"/>
                  <a:pt x="866" y="0"/>
                </a:cubicBezTo>
                <a:lnTo>
                  <a:pt x="90" y="0"/>
                </a:lnTo>
                <a:cubicBezTo>
                  <a:pt x="39" y="0"/>
                  <a:pt x="0" y="39"/>
                  <a:pt x="0" y="90"/>
                </a:cubicBezTo>
                <a:lnTo>
                  <a:pt x="0" y="866"/>
                </a:lnTo>
                <a:cubicBezTo>
                  <a:pt x="0" y="917"/>
                  <a:pt x="39" y="956"/>
                  <a:pt x="90" y="956"/>
                </a:cubicBezTo>
                <a:lnTo>
                  <a:pt x="576" y="956"/>
                </a:lnTo>
                <a:cubicBezTo>
                  <a:pt x="621" y="992"/>
                  <a:pt x="681" y="1015"/>
                  <a:pt x="747" y="1015"/>
                </a:cubicBezTo>
                <a:cubicBezTo>
                  <a:pt x="896" y="1015"/>
                  <a:pt x="1015" y="896"/>
                  <a:pt x="1015" y="747"/>
                </a:cubicBezTo>
                <a:cubicBezTo>
                  <a:pt x="1015" y="681"/>
                  <a:pt x="992" y="624"/>
                  <a:pt x="956" y="576"/>
                </a:cubicBezTo>
                <a:close/>
                <a:moveTo>
                  <a:pt x="561" y="550"/>
                </a:moveTo>
                <a:lnTo>
                  <a:pt x="400" y="550"/>
                </a:lnTo>
                <a:lnTo>
                  <a:pt x="400" y="609"/>
                </a:lnTo>
                <a:lnTo>
                  <a:pt x="514" y="609"/>
                </a:lnTo>
                <a:cubicBezTo>
                  <a:pt x="502" y="627"/>
                  <a:pt x="493" y="648"/>
                  <a:pt x="487" y="669"/>
                </a:cubicBezTo>
                <a:lnTo>
                  <a:pt x="179" y="669"/>
                </a:lnTo>
                <a:lnTo>
                  <a:pt x="179" y="729"/>
                </a:lnTo>
                <a:lnTo>
                  <a:pt x="478" y="729"/>
                </a:lnTo>
                <a:lnTo>
                  <a:pt x="478" y="747"/>
                </a:lnTo>
                <a:cubicBezTo>
                  <a:pt x="478" y="785"/>
                  <a:pt x="487" y="818"/>
                  <a:pt x="499" y="851"/>
                </a:cubicBezTo>
                <a:lnTo>
                  <a:pt x="164" y="851"/>
                </a:lnTo>
                <a:cubicBezTo>
                  <a:pt x="131" y="851"/>
                  <a:pt x="105" y="824"/>
                  <a:pt x="105" y="791"/>
                </a:cubicBezTo>
                <a:lnTo>
                  <a:pt x="105" y="254"/>
                </a:lnTo>
                <a:cubicBezTo>
                  <a:pt x="105" y="221"/>
                  <a:pt x="131" y="194"/>
                  <a:pt x="164" y="194"/>
                </a:cubicBezTo>
                <a:lnTo>
                  <a:pt x="418" y="194"/>
                </a:lnTo>
                <a:cubicBezTo>
                  <a:pt x="472" y="194"/>
                  <a:pt x="472" y="194"/>
                  <a:pt x="475" y="164"/>
                </a:cubicBezTo>
                <a:cubicBezTo>
                  <a:pt x="475" y="140"/>
                  <a:pt x="493" y="105"/>
                  <a:pt x="538" y="105"/>
                </a:cubicBezTo>
                <a:lnTo>
                  <a:pt x="791" y="105"/>
                </a:lnTo>
                <a:cubicBezTo>
                  <a:pt x="824" y="105"/>
                  <a:pt x="851" y="131"/>
                  <a:pt x="851" y="164"/>
                </a:cubicBezTo>
                <a:lnTo>
                  <a:pt x="851" y="496"/>
                </a:lnTo>
                <a:cubicBezTo>
                  <a:pt x="827" y="487"/>
                  <a:pt x="803" y="478"/>
                  <a:pt x="777" y="475"/>
                </a:cubicBezTo>
                <a:lnTo>
                  <a:pt x="777" y="427"/>
                </a:lnTo>
                <a:lnTo>
                  <a:pt x="281" y="427"/>
                </a:lnTo>
                <a:lnTo>
                  <a:pt x="281" y="487"/>
                </a:lnTo>
                <a:lnTo>
                  <a:pt x="663" y="487"/>
                </a:lnTo>
                <a:cubicBezTo>
                  <a:pt x="624" y="502"/>
                  <a:pt x="591" y="523"/>
                  <a:pt x="561" y="550"/>
                </a:cubicBezTo>
                <a:close/>
                <a:moveTo>
                  <a:pt x="881" y="827"/>
                </a:moveTo>
                <a:lnTo>
                  <a:pt x="612" y="827"/>
                </a:lnTo>
                <a:lnTo>
                  <a:pt x="612" y="768"/>
                </a:lnTo>
                <a:lnTo>
                  <a:pt x="881" y="768"/>
                </a:lnTo>
                <a:lnTo>
                  <a:pt x="881" y="827"/>
                </a:lnTo>
                <a:close/>
                <a:moveTo>
                  <a:pt x="881" y="723"/>
                </a:moveTo>
                <a:lnTo>
                  <a:pt x="612" y="723"/>
                </a:lnTo>
                <a:lnTo>
                  <a:pt x="612" y="663"/>
                </a:lnTo>
                <a:lnTo>
                  <a:pt x="881" y="663"/>
                </a:lnTo>
                <a:lnTo>
                  <a:pt x="881" y="723"/>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endParaRPr lang="en-US" dirty="0">
              <a:latin typeface="思源黑体 CN Medium" panose="020B0600000000000000" pitchFamily="34" charset="-122"/>
            </a:endParaRPr>
          </a:p>
        </p:txBody>
      </p:sp>
      <p:pic>
        <p:nvPicPr>
          <p:cNvPr id="101" name="图片 100" descr="黑暗中蓝色的花&#10;&#10;描述已自动生成">
            <a:extLst>
              <a:ext uri="{FF2B5EF4-FFF2-40B4-BE49-F238E27FC236}">
                <a16:creationId xmlns:a16="http://schemas.microsoft.com/office/drawing/2014/main" id="{43498396-2C9D-4BDC-3EF3-23905CFB97B0}"/>
              </a:ext>
            </a:extLst>
          </p:cNvPr>
          <p:cNvPicPr>
            <a:picLocks noChangeAspect="1"/>
          </p:cNvPicPr>
          <p:nvPr/>
        </p:nvPicPr>
        <p:blipFill>
          <a:blip r:embed="rId4">
            <a:alphaModFix/>
            <a:extLst>
              <a:ext uri="{28A0092B-C50C-407E-A947-70E740481C1C}">
                <a14:useLocalDpi xmlns:a14="http://schemas.microsoft.com/office/drawing/2010/main" val="0"/>
              </a:ext>
            </a:extLst>
          </a:blip>
          <a:srcRect l="16120" t="47732" r="78367" b="30193"/>
          <a:stretch>
            <a:fillRect/>
          </a:stretch>
        </p:blipFill>
        <p:spPr>
          <a:xfrm rot="6982806">
            <a:off x="3190020" y="1331101"/>
            <a:ext cx="93891" cy="187521"/>
          </a:xfrm>
          <a:custGeom>
            <a:avLst/>
            <a:gdLst>
              <a:gd name="connsiteX0" fmla="*/ 383011 w 552465"/>
              <a:gd name="connsiteY0" fmla="*/ 0 h 1103391"/>
              <a:gd name="connsiteX1" fmla="*/ 552465 w 552465"/>
              <a:gd name="connsiteY1" fmla="*/ 216002 h 1103391"/>
              <a:gd name="connsiteX2" fmla="*/ 440465 w 552465"/>
              <a:gd name="connsiteY2" fmla="*/ 735848 h 1103391"/>
              <a:gd name="connsiteX3" fmla="*/ 128225 w 552465"/>
              <a:gd name="connsiteY3" fmla="*/ 1099396 h 1103391"/>
              <a:gd name="connsiteX4" fmla="*/ 86571 w 552465"/>
              <a:gd name="connsiteY4" fmla="*/ 885647 h 1103391"/>
              <a:gd name="connsiteX5" fmla="*/ 16784 w 552465"/>
              <a:gd name="connsiteY5" fmla="*/ 350390 h 1103391"/>
              <a:gd name="connsiteX6" fmla="*/ 383011 w 552465"/>
              <a:gd name="connsiteY6" fmla="*/ 0 h 110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65" h="1103391">
                <a:moveTo>
                  <a:pt x="383011" y="0"/>
                </a:moveTo>
                <a:cubicBezTo>
                  <a:pt x="502202" y="45034"/>
                  <a:pt x="526236" y="136890"/>
                  <a:pt x="552465" y="216002"/>
                </a:cubicBezTo>
                <a:cubicBezTo>
                  <a:pt x="543025" y="393732"/>
                  <a:pt x="508269" y="573863"/>
                  <a:pt x="440465" y="735848"/>
                </a:cubicBezTo>
                <a:cubicBezTo>
                  <a:pt x="359876" y="871860"/>
                  <a:pt x="258643" y="986758"/>
                  <a:pt x="128225" y="1099396"/>
                </a:cubicBezTo>
                <a:cubicBezTo>
                  <a:pt x="98952" y="1126547"/>
                  <a:pt x="103872" y="1010930"/>
                  <a:pt x="86571" y="885647"/>
                </a:cubicBezTo>
                <a:cubicBezTo>
                  <a:pt x="56249" y="759010"/>
                  <a:pt x="-37992" y="498762"/>
                  <a:pt x="16784" y="350390"/>
                </a:cubicBezTo>
                <a:cubicBezTo>
                  <a:pt x="59544" y="132639"/>
                  <a:pt x="131545" y="35799"/>
                  <a:pt x="383011" y="0"/>
                </a:cubicBezTo>
                <a:close/>
              </a:path>
            </a:pathLst>
          </a:custGeom>
          <a:effectLst>
            <a:outerShdw blurRad="50800" dist="63500" dir="2700000" algn="tr" rotWithShape="0">
              <a:prstClr val="black">
                <a:alpha val="17000"/>
              </a:prstClr>
            </a:outerShdw>
          </a:effectLst>
        </p:spPr>
      </p:pic>
      <p:pic>
        <p:nvPicPr>
          <p:cNvPr id="35" name="图形 34">
            <a:extLst>
              <a:ext uri="{FF2B5EF4-FFF2-40B4-BE49-F238E27FC236}">
                <a16:creationId xmlns:a16="http://schemas.microsoft.com/office/drawing/2014/main" id="{F4EB1076-623F-EA6D-9605-9B9CD24A9CAD}"/>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44508" b="-10551"/>
          <a:stretch/>
        </p:blipFill>
        <p:spPr>
          <a:xfrm>
            <a:off x="11062499" y="442002"/>
            <a:ext cx="505614" cy="76990"/>
          </a:xfrm>
          <a:prstGeom prst="rect">
            <a:avLst/>
          </a:prstGeom>
        </p:spPr>
      </p:pic>
      <p:pic>
        <p:nvPicPr>
          <p:cNvPr id="33" name="图片 32" descr="黑暗中蓝色的花&#10;&#10;描述已自动生成">
            <a:extLst>
              <a:ext uri="{FF2B5EF4-FFF2-40B4-BE49-F238E27FC236}">
                <a16:creationId xmlns:a16="http://schemas.microsoft.com/office/drawing/2014/main" id="{844CB69E-F872-EEF0-FDFD-8C347F1BFD1A}"/>
              </a:ext>
            </a:extLst>
          </p:cNvPr>
          <p:cNvPicPr>
            <a:picLocks noChangeAspect="1"/>
          </p:cNvPicPr>
          <p:nvPr/>
        </p:nvPicPr>
        <p:blipFill>
          <a:blip r:embed="rId4">
            <a:extLst>
              <a:ext uri="{28A0092B-C50C-407E-A947-70E740481C1C}">
                <a14:useLocalDpi xmlns:a14="http://schemas.microsoft.com/office/drawing/2010/main" val="0"/>
              </a:ext>
            </a:extLst>
          </a:blip>
          <a:srcRect r="52350" b="21958"/>
          <a:stretch>
            <a:fillRect/>
          </a:stretch>
        </p:blipFill>
        <p:spPr>
          <a:xfrm rot="20073137">
            <a:off x="11032834" y="5844490"/>
            <a:ext cx="1424282" cy="1163710"/>
          </a:xfrm>
          <a:custGeom>
            <a:avLst/>
            <a:gdLst>
              <a:gd name="connsiteX0" fmla="*/ 1160219 w 1424282"/>
              <a:gd name="connsiteY0" fmla="*/ 0 h 1163710"/>
              <a:gd name="connsiteX1" fmla="*/ 1424282 w 1424282"/>
              <a:gd name="connsiteY1" fmla="*/ 125656 h 1163710"/>
              <a:gd name="connsiteX2" fmla="*/ 930318 w 1424282"/>
              <a:gd name="connsiteY2" fmla="*/ 1163710 h 1163710"/>
              <a:gd name="connsiteX3" fmla="*/ 0 w 1424282"/>
              <a:gd name="connsiteY3" fmla="*/ 721013 h 1163710"/>
              <a:gd name="connsiteX4" fmla="*/ 0 w 1424282"/>
              <a:gd name="connsiteY4" fmla="*/ 547347 h 1163710"/>
              <a:gd name="connsiteX5" fmla="*/ 260458 w 1424282"/>
              <a:gd name="connsiteY5" fmla="*/ 0 h 1163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282" h="1163710">
                <a:moveTo>
                  <a:pt x="1160219" y="0"/>
                </a:moveTo>
                <a:lnTo>
                  <a:pt x="1424282" y="125656"/>
                </a:lnTo>
                <a:lnTo>
                  <a:pt x="930318" y="1163710"/>
                </a:lnTo>
                <a:lnTo>
                  <a:pt x="0" y="721013"/>
                </a:lnTo>
                <a:lnTo>
                  <a:pt x="0" y="547347"/>
                </a:lnTo>
                <a:lnTo>
                  <a:pt x="260458" y="0"/>
                </a:lnTo>
                <a:close/>
              </a:path>
            </a:pathLst>
          </a:custGeom>
          <a:effectLst>
            <a:outerShdw blurRad="50800" dist="63500" dir="5280000" algn="tr" rotWithShape="0">
              <a:prstClr val="black">
                <a:alpha val="17000"/>
              </a:prstClr>
            </a:outerShdw>
          </a:effectLst>
        </p:spPr>
      </p:pic>
      <p:pic>
        <p:nvPicPr>
          <p:cNvPr id="34" name="图片 33" descr="黑暗中蓝色的花&#10;&#10;描述已自动生成">
            <a:extLst>
              <a:ext uri="{FF2B5EF4-FFF2-40B4-BE49-F238E27FC236}">
                <a16:creationId xmlns:a16="http://schemas.microsoft.com/office/drawing/2014/main" id="{DD86C18B-214A-7E4C-A01A-25F5889BE105}"/>
              </a:ext>
            </a:extLst>
          </p:cNvPr>
          <p:cNvPicPr>
            <a:picLocks noChangeAspect="1"/>
          </p:cNvPicPr>
          <p:nvPr/>
        </p:nvPicPr>
        <p:blipFill>
          <a:blip r:embed="rId4">
            <a:extLst>
              <a:ext uri="{28A0092B-C50C-407E-A947-70E740481C1C}">
                <a14:useLocalDpi xmlns:a14="http://schemas.microsoft.com/office/drawing/2010/main" val="0"/>
              </a:ext>
            </a:extLst>
          </a:blip>
          <a:srcRect l="51683" t="56015" r="13212"/>
          <a:stretch>
            <a:fillRect/>
          </a:stretch>
        </p:blipFill>
        <p:spPr>
          <a:xfrm rot="13054335">
            <a:off x="-368550" y="6012278"/>
            <a:ext cx="1744877" cy="1090669"/>
          </a:xfrm>
          <a:custGeom>
            <a:avLst/>
            <a:gdLst>
              <a:gd name="connsiteX0" fmla="*/ 1744877 w 1744877"/>
              <a:gd name="connsiteY0" fmla="*/ 852984 h 1090669"/>
              <a:gd name="connsiteX1" fmla="*/ 1435927 w 1744877"/>
              <a:gd name="connsiteY1" fmla="*/ 1090669 h 1090669"/>
              <a:gd name="connsiteX2" fmla="*/ 194746 w 1744877"/>
              <a:gd name="connsiteY2" fmla="*/ 1090669 h 1090669"/>
              <a:gd name="connsiteX3" fmla="*/ 0 w 1744877"/>
              <a:gd name="connsiteY3" fmla="*/ 837533 h 1090669"/>
              <a:gd name="connsiteX4" fmla="*/ 1088649 w 1744877"/>
              <a:gd name="connsiteY4" fmla="*/ 0 h 1090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877" h="1090669">
                <a:moveTo>
                  <a:pt x="1744877" y="852984"/>
                </a:moveTo>
                <a:lnTo>
                  <a:pt x="1435927" y="1090669"/>
                </a:lnTo>
                <a:lnTo>
                  <a:pt x="194746" y="1090669"/>
                </a:lnTo>
                <a:lnTo>
                  <a:pt x="0" y="837533"/>
                </a:lnTo>
                <a:lnTo>
                  <a:pt x="1088649" y="0"/>
                </a:lnTo>
                <a:close/>
              </a:path>
            </a:pathLst>
          </a:custGeom>
          <a:effectLst>
            <a:outerShdw blurRad="50800" dist="63500" dir="7560000" algn="tr" rotWithShape="0">
              <a:prstClr val="black">
                <a:alpha val="17000"/>
              </a:prstClr>
            </a:outerShdw>
          </a:effectLst>
        </p:spPr>
      </p:pic>
      <p:sp>
        <p:nvSpPr>
          <p:cNvPr id="37" name="矩形 36">
            <a:extLst>
              <a:ext uri="{FF2B5EF4-FFF2-40B4-BE49-F238E27FC236}">
                <a16:creationId xmlns:a16="http://schemas.microsoft.com/office/drawing/2014/main" id="{D3CD1EF9-2DEE-AF05-EF35-F0A259E698C7}"/>
              </a:ext>
            </a:extLst>
          </p:cNvPr>
          <p:cNvSpPr/>
          <p:nvPr/>
        </p:nvSpPr>
        <p:spPr>
          <a:xfrm>
            <a:off x="0" y="555109"/>
            <a:ext cx="695325" cy="54979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latin typeface="思源黑体 CN Medium" panose="020B0600000000000000" pitchFamily="34" charset="-122"/>
              <a:ea typeface="思源黑体 CN Medium" panose="020B0600000000000000" pitchFamily="34" charset="-122"/>
            </a:endParaRPr>
          </a:p>
        </p:txBody>
      </p:sp>
    </p:spTree>
    <p:custDataLst>
      <p:tags r:id="rId1"/>
    </p:custDataLst>
    <p:extLst>
      <p:ext uri="{BB962C8B-B14F-4D97-AF65-F5344CB8AC3E}">
        <p14:creationId xmlns:p14="http://schemas.microsoft.com/office/powerpoint/2010/main" val="16902841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矩形: 圆角 38">
            <a:extLst>
              <a:ext uri="{FF2B5EF4-FFF2-40B4-BE49-F238E27FC236}">
                <a16:creationId xmlns:a16="http://schemas.microsoft.com/office/drawing/2014/main" id="{17F4301E-07A6-9AE6-7688-E649A765018C}"/>
              </a:ext>
            </a:extLst>
          </p:cNvPr>
          <p:cNvSpPr/>
          <p:nvPr/>
        </p:nvSpPr>
        <p:spPr>
          <a:xfrm>
            <a:off x="695325" y="0"/>
            <a:ext cx="3077028" cy="6858000"/>
          </a:xfrm>
          <a:prstGeom prst="roundRect">
            <a:avLst/>
          </a:prstGeom>
          <a:solidFill>
            <a:schemeClr val="bg1">
              <a:lumMod val="95000"/>
            </a:schemeClr>
          </a:solidFill>
          <a:ln>
            <a:solidFill>
              <a:srgbClr val="C5C3C4"/>
            </a:solidFill>
          </a:ln>
          <a:effectLst>
            <a:outerShdw blurRad="38100" dist="50800" algn="ctr" rotWithShape="0">
              <a:schemeClr val="bg1">
                <a:lumMod val="50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latin typeface="思源黑体 CN Medium" panose="020B0600000000000000" pitchFamily="34" charset="-122"/>
              <a:ea typeface="思源黑体 CN Medium" panose="020B0600000000000000" pitchFamily="34" charset="-122"/>
            </a:endParaRPr>
          </a:p>
        </p:txBody>
      </p:sp>
      <p:pic>
        <p:nvPicPr>
          <p:cNvPr id="52" name="图片 51" descr="黑暗中蓝色的花&#10;&#10;描述已自动生成">
            <a:extLst>
              <a:ext uri="{FF2B5EF4-FFF2-40B4-BE49-F238E27FC236}">
                <a16:creationId xmlns:a16="http://schemas.microsoft.com/office/drawing/2014/main" id="{29B14AC4-1C65-495C-A973-927A74998E0C}"/>
              </a:ext>
            </a:extLst>
          </p:cNvPr>
          <p:cNvPicPr>
            <a:picLocks noChangeAspect="1"/>
          </p:cNvPicPr>
          <p:nvPr/>
        </p:nvPicPr>
        <p:blipFill>
          <a:blip r:embed="rId3">
            <a:alphaModFix/>
            <a:extLst>
              <a:ext uri="{28A0092B-C50C-407E-A947-70E740481C1C}">
                <a14:useLocalDpi xmlns:a14="http://schemas.microsoft.com/office/drawing/2010/main" val="0"/>
              </a:ext>
            </a:extLst>
          </a:blip>
          <a:srcRect l="16120" t="47732" r="78367" b="30193"/>
          <a:stretch>
            <a:fillRect/>
          </a:stretch>
        </p:blipFill>
        <p:spPr>
          <a:xfrm rot="6204798">
            <a:off x="3154605" y="4385226"/>
            <a:ext cx="278076" cy="555377"/>
          </a:xfrm>
          <a:custGeom>
            <a:avLst/>
            <a:gdLst>
              <a:gd name="connsiteX0" fmla="*/ 383011 w 552465"/>
              <a:gd name="connsiteY0" fmla="*/ 0 h 1103391"/>
              <a:gd name="connsiteX1" fmla="*/ 552465 w 552465"/>
              <a:gd name="connsiteY1" fmla="*/ 216002 h 1103391"/>
              <a:gd name="connsiteX2" fmla="*/ 440465 w 552465"/>
              <a:gd name="connsiteY2" fmla="*/ 735848 h 1103391"/>
              <a:gd name="connsiteX3" fmla="*/ 128225 w 552465"/>
              <a:gd name="connsiteY3" fmla="*/ 1099396 h 1103391"/>
              <a:gd name="connsiteX4" fmla="*/ 86571 w 552465"/>
              <a:gd name="connsiteY4" fmla="*/ 885647 h 1103391"/>
              <a:gd name="connsiteX5" fmla="*/ 16784 w 552465"/>
              <a:gd name="connsiteY5" fmla="*/ 350390 h 1103391"/>
              <a:gd name="connsiteX6" fmla="*/ 383011 w 552465"/>
              <a:gd name="connsiteY6" fmla="*/ 0 h 110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65" h="1103391">
                <a:moveTo>
                  <a:pt x="383011" y="0"/>
                </a:moveTo>
                <a:cubicBezTo>
                  <a:pt x="502202" y="45034"/>
                  <a:pt x="526236" y="136890"/>
                  <a:pt x="552465" y="216002"/>
                </a:cubicBezTo>
                <a:cubicBezTo>
                  <a:pt x="543025" y="393732"/>
                  <a:pt x="508269" y="573863"/>
                  <a:pt x="440465" y="735848"/>
                </a:cubicBezTo>
                <a:cubicBezTo>
                  <a:pt x="359876" y="871860"/>
                  <a:pt x="258643" y="986758"/>
                  <a:pt x="128225" y="1099396"/>
                </a:cubicBezTo>
                <a:cubicBezTo>
                  <a:pt x="98952" y="1126547"/>
                  <a:pt x="103872" y="1010930"/>
                  <a:pt x="86571" y="885647"/>
                </a:cubicBezTo>
                <a:cubicBezTo>
                  <a:pt x="56249" y="759010"/>
                  <a:pt x="-37992" y="498762"/>
                  <a:pt x="16784" y="350390"/>
                </a:cubicBezTo>
                <a:cubicBezTo>
                  <a:pt x="59544" y="132639"/>
                  <a:pt x="131545" y="35799"/>
                  <a:pt x="383011" y="0"/>
                </a:cubicBezTo>
                <a:close/>
              </a:path>
            </a:pathLst>
          </a:custGeom>
          <a:effectLst>
            <a:outerShdw blurRad="50800" dist="63500" dir="2700000" algn="tr" rotWithShape="0">
              <a:prstClr val="black">
                <a:alpha val="17000"/>
              </a:prstClr>
            </a:outerShdw>
          </a:effectLst>
        </p:spPr>
      </p:pic>
      <p:sp>
        <p:nvSpPr>
          <p:cNvPr id="31" name="文本框 30">
            <a:extLst>
              <a:ext uri="{FF2B5EF4-FFF2-40B4-BE49-F238E27FC236}">
                <a16:creationId xmlns:a16="http://schemas.microsoft.com/office/drawing/2014/main" id="{A0F682EC-5A67-4536-81E0-D68483895D6C}"/>
              </a:ext>
            </a:extLst>
          </p:cNvPr>
          <p:cNvSpPr txBox="1"/>
          <p:nvPr/>
        </p:nvSpPr>
        <p:spPr>
          <a:xfrm>
            <a:off x="2113523" y="712056"/>
            <a:ext cx="864339" cy="707886"/>
          </a:xfrm>
          <a:prstGeom prst="rect">
            <a:avLst/>
          </a:prstGeom>
        </p:spPr>
        <p:txBody>
          <a:bodyPr wrap="none">
            <a:noAutofit/>
          </a:bodyPr>
          <a:lstStyle>
            <a:defPPr>
              <a:defRPr lang="zh-CN"/>
            </a:defPPr>
            <a:lvl1pPr>
              <a:defRPr sz="4000" spc="300">
                <a:solidFill>
                  <a:srgbClr val="629006"/>
                </a:solidFill>
                <a:effectLst>
                  <a:outerShdw blurRad="63500" sx="102000" sy="102000" algn="ctr" rotWithShape="0">
                    <a:srgbClr val="629006">
                      <a:alpha val="40000"/>
                    </a:srgbClr>
                  </a:outerShdw>
                </a:effectLst>
                <a:latin typeface="思源黑体 CN Bold" panose="020B0800000000000000" pitchFamily="34" charset="-122"/>
                <a:ea typeface="思源黑体 CN Bold" panose="020B0800000000000000" pitchFamily="34" charset="-122"/>
              </a:defRPr>
            </a:lvl1pPr>
          </a:lstStyle>
          <a:p>
            <a:pPr algn="just"/>
            <a:r>
              <a:rPr lang="en-US" altLang="zh-CN" dirty="0">
                <a:solidFill>
                  <a:schemeClr val="accent6"/>
                </a:solidFill>
              </a:rPr>
              <a:t>04</a:t>
            </a:r>
            <a:endParaRPr lang="zh-CN" altLang="en-US" dirty="0">
              <a:solidFill>
                <a:schemeClr val="accent6"/>
              </a:solidFill>
            </a:endParaRPr>
          </a:p>
        </p:txBody>
      </p:sp>
      <p:sp>
        <p:nvSpPr>
          <p:cNvPr id="32" name="文本框 31">
            <a:extLst>
              <a:ext uri="{FF2B5EF4-FFF2-40B4-BE49-F238E27FC236}">
                <a16:creationId xmlns:a16="http://schemas.microsoft.com/office/drawing/2014/main" id="{5FD84AF1-7D8D-44DD-BE8E-73C853EF98DB}"/>
              </a:ext>
            </a:extLst>
          </p:cNvPr>
          <p:cNvSpPr txBox="1"/>
          <p:nvPr/>
        </p:nvSpPr>
        <p:spPr>
          <a:xfrm>
            <a:off x="2170505" y="1425798"/>
            <a:ext cx="696837" cy="3970318"/>
          </a:xfrm>
          <a:prstGeom prst="rect">
            <a:avLst/>
          </a:prstGeom>
          <a:noFill/>
        </p:spPr>
        <p:txBody>
          <a:bodyPr wrap="square" rtlCol="0">
            <a:noAutofit/>
          </a:bodyPr>
          <a:lstStyle>
            <a:defPPr>
              <a:defRPr lang="zh-CN"/>
            </a:defPPr>
            <a:lvl1pPr>
              <a:defRPr sz="3600" spc="600">
                <a:effectLst>
                  <a:outerShdw blurRad="63500" dist="12700" sx="102000" sy="102000" algn="ctr" rotWithShape="0">
                    <a:prstClr val="black">
                      <a:alpha val="30000"/>
                    </a:prstClr>
                  </a:outerShdw>
                </a:effectLst>
                <a:latin typeface="思源黑体 CN Bold" panose="020B0800000000000000" pitchFamily="34" charset="-122"/>
                <a:ea typeface="思源黑体 CN Bold" panose="020B0800000000000000" pitchFamily="34" charset="-122"/>
              </a:defRPr>
            </a:lvl1pPr>
          </a:lstStyle>
          <a:p>
            <a:pPr algn="just"/>
            <a:r>
              <a:rPr lang="zh-CN" altLang="en-US" dirty="0"/>
              <a:t>研究结果及分析</a:t>
            </a:r>
          </a:p>
        </p:txBody>
      </p:sp>
      <p:sp>
        <p:nvSpPr>
          <p:cNvPr id="33" name="文本框 32">
            <a:extLst>
              <a:ext uri="{FF2B5EF4-FFF2-40B4-BE49-F238E27FC236}">
                <a16:creationId xmlns:a16="http://schemas.microsoft.com/office/drawing/2014/main" id="{CE553A2E-8B56-4E47-9E9A-216E0FF3B589}"/>
              </a:ext>
            </a:extLst>
          </p:cNvPr>
          <p:cNvSpPr txBox="1"/>
          <p:nvPr/>
        </p:nvSpPr>
        <p:spPr>
          <a:xfrm>
            <a:off x="2717629" y="1495018"/>
            <a:ext cx="307777" cy="3599703"/>
          </a:xfrm>
          <a:prstGeom prst="rect">
            <a:avLst/>
          </a:prstGeom>
          <a:noFill/>
        </p:spPr>
        <p:txBody>
          <a:bodyPr vert="eaVert" wrap="none" rtlCol="0">
            <a:noAutofit/>
          </a:bodyPr>
          <a:lstStyle>
            <a:defPPr>
              <a:defRPr lang="zh-CN"/>
            </a:defPPr>
            <a:lvl1pPr>
              <a:defRPr sz="800" spc="300">
                <a:solidFill>
                  <a:srgbClr val="6BAA0B"/>
                </a:solidFill>
                <a:effectLst>
                  <a:outerShdw blurRad="63500" algn="ctr" rotWithShape="0">
                    <a:srgbClr val="629006">
                      <a:alpha val="20000"/>
                    </a:srgbClr>
                  </a:outerShdw>
                </a:effectLst>
                <a:latin typeface="思源黑体 CN Bold" panose="020B0800000000000000" pitchFamily="34" charset="-122"/>
                <a:ea typeface="思源黑体 CN Bold" panose="020B0800000000000000" pitchFamily="34" charset="-122"/>
              </a:defRPr>
            </a:lvl1pPr>
          </a:lstStyle>
          <a:p>
            <a:pPr algn="just"/>
            <a:r>
              <a:rPr lang="en-US" altLang="zh-CN" sz="800" spc="300" dirty="0">
                <a:solidFill>
                  <a:schemeClr val="accent6"/>
                </a:solidFill>
                <a:effectLst>
                  <a:outerShdw blurRad="63500" algn="ctr" rotWithShape="0">
                    <a:srgbClr val="629006">
                      <a:alpha val="20000"/>
                    </a:srgbClr>
                  </a:outerShdw>
                </a:effectLst>
                <a:latin typeface="思源黑体 CN Bold" panose="020B0800000000000000" pitchFamily="34" charset="-122"/>
                <a:ea typeface="思源黑体 CN Bold" panose="020B0800000000000000" pitchFamily="34" charset="-122"/>
              </a:rPr>
              <a:t>FINDINGS AND ANALYSIS OF THE SUBJECT</a:t>
            </a:r>
          </a:p>
        </p:txBody>
      </p:sp>
      <p:sp>
        <p:nvSpPr>
          <p:cNvPr id="6" name="矩形 5">
            <a:extLst>
              <a:ext uri="{FF2B5EF4-FFF2-40B4-BE49-F238E27FC236}">
                <a16:creationId xmlns:a16="http://schemas.microsoft.com/office/drawing/2014/main" id="{6490567A-2EF2-4031-8A29-96149244D357}"/>
              </a:ext>
            </a:extLst>
          </p:cNvPr>
          <p:cNvSpPr/>
          <p:nvPr/>
        </p:nvSpPr>
        <p:spPr>
          <a:xfrm>
            <a:off x="533399" y="0"/>
            <a:ext cx="962025"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latin typeface="思源黑体 CN Medium" panose="020B0600000000000000" pitchFamily="34" charset="-122"/>
              <a:ea typeface="思源黑体 CN Medium" panose="020B0600000000000000" pitchFamily="34" charset="-122"/>
            </a:endParaRPr>
          </a:p>
        </p:txBody>
      </p:sp>
      <p:sp>
        <p:nvSpPr>
          <p:cNvPr id="7" name="椭圆 6">
            <a:extLst>
              <a:ext uri="{FF2B5EF4-FFF2-40B4-BE49-F238E27FC236}">
                <a16:creationId xmlns:a16="http://schemas.microsoft.com/office/drawing/2014/main" id="{F8997853-DEF8-4054-9401-CE5EB367F31C}"/>
              </a:ext>
            </a:extLst>
          </p:cNvPr>
          <p:cNvSpPr/>
          <p:nvPr/>
        </p:nvSpPr>
        <p:spPr>
          <a:xfrm>
            <a:off x="714374" y="704851"/>
            <a:ext cx="247652" cy="247652"/>
          </a:xfrm>
          <a:prstGeom prst="ellipse">
            <a:avLst/>
          </a:prstGeom>
          <a:solidFill>
            <a:srgbClr val="EBEAE9"/>
          </a:solidFill>
          <a:ln>
            <a:solidFill>
              <a:srgbClr val="EBEAE9"/>
            </a:solidFill>
          </a:ln>
          <a:effectLst>
            <a:outerShdw blurRad="38100" dist="508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latin typeface="思源黑体 CN Medium" panose="020B0600000000000000" pitchFamily="34" charset="-122"/>
              <a:ea typeface="思源黑体 CN Medium" panose="020B0600000000000000" pitchFamily="34" charset="-122"/>
            </a:endParaRPr>
          </a:p>
        </p:txBody>
      </p:sp>
      <p:sp>
        <p:nvSpPr>
          <p:cNvPr id="25" name="椭圆 24">
            <a:extLst>
              <a:ext uri="{FF2B5EF4-FFF2-40B4-BE49-F238E27FC236}">
                <a16:creationId xmlns:a16="http://schemas.microsoft.com/office/drawing/2014/main" id="{7D063ABE-D270-4BC5-9AA2-B0A4022B61FA}"/>
              </a:ext>
            </a:extLst>
          </p:cNvPr>
          <p:cNvSpPr/>
          <p:nvPr/>
        </p:nvSpPr>
        <p:spPr>
          <a:xfrm>
            <a:off x="714374" y="1924051"/>
            <a:ext cx="247652" cy="247652"/>
          </a:xfrm>
          <a:prstGeom prst="ellipse">
            <a:avLst/>
          </a:prstGeom>
          <a:solidFill>
            <a:srgbClr val="EBEAE9"/>
          </a:solidFill>
          <a:ln>
            <a:solidFill>
              <a:srgbClr val="EBEAE9"/>
            </a:solidFill>
          </a:ln>
          <a:effectLst>
            <a:outerShdw blurRad="38100" dist="508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latin typeface="思源黑体 CN Medium" panose="020B0600000000000000" pitchFamily="34" charset="-122"/>
              <a:ea typeface="思源黑体 CN Medium" panose="020B0600000000000000" pitchFamily="34" charset="-122"/>
            </a:endParaRPr>
          </a:p>
        </p:txBody>
      </p:sp>
      <p:sp>
        <p:nvSpPr>
          <p:cNvPr id="26" name="椭圆 25">
            <a:extLst>
              <a:ext uri="{FF2B5EF4-FFF2-40B4-BE49-F238E27FC236}">
                <a16:creationId xmlns:a16="http://schemas.microsoft.com/office/drawing/2014/main" id="{3C02306F-E880-441A-9DCC-F17C1E667DCB}"/>
              </a:ext>
            </a:extLst>
          </p:cNvPr>
          <p:cNvSpPr/>
          <p:nvPr/>
        </p:nvSpPr>
        <p:spPr>
          <a:xfrm>
            <a:off x="714374" y="3143251"/>
            <a:ext cx="247652" cy="247652"/>
          </a:xfrm>
          <a:prstGeom prst="ellipse">
            <a:avLst/>
          </a:prstGeom>
          <a:solidFill>
            <a:srgbClr val="EBEAE9"/>
          </a:solidFill>
          <a:ln>
            <a:solidFill>
              <a:srgbClr val="EBEAE9"/>
            </a:solidFill>
          </a:ln>
          <a:effectLst>
            <a:outerShdw blurRad="38100" dist="508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latin typeface="思源黑体 CN Medium" panose="020B0600000000000000" pitchFamily="34" charset="-122"/>
              <a:ea typeface="思源黑体 CN Medium" panose="020B0600000000000000" pitchFamily="34" charset="-122"/>
            </a:endParaRPr>
          </a:p>
        </p:txBody>
      </p:sp>
      <p:sp>
        <p:nvSpPr>
          <p:cNvPr id="27" name="椭圆 26">
            <a:extLst>
              <a:ext uri="{FF2B5EF4-FFF2-40B4-BE49-F238E27FC236}">
                <a16:creationId xmlns:a16="http://schemas.microsoft.com/office/drawing/2014/main" id="{37EE7D38-C2E4-45B3-8BE3-5D8F1AED3ECE}"/>
              </a:ext>
            </a:extLst>
          </p:cNvPr>
          <p:cNvSpPr/>
          <p:nvPr/>
        </p:nvSpPr>
        <p:spPr>
          <a:xfrm>
            <a:off x="714374" y="4362451"/>
            <a:ext cx="247652" cy="247652"/>
          </a:xfrm>
          <a:prstGeom prst="ellipse">
            <a:avLst/>
          </a:prstGeom>
          <a:solidFill>
            <a:srgbClr val="EBEAE9"/>
          </a:solidFill>
          <a:ln>
            <a:solidFill>
              <a:srgbClr val="EBEAE9"/>
            </a:solidFill>
          </a:ln>
          <a:effectLst>
            <a:outerShdw blurRad="38100" dist="508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latin typeface="思源黑体 CN Medium" panose="020B0600000000000000" pitchFamily="34" charset="-122"/>
              <a:ea typeface="思源黑体 CN Medium" panose="020B0600000000000000" pitchFamily="34" charset="-122"/>
            </a:endParaRPr>
          </a:p>
        </p:txBody>
      </p:sp>
      <p:sp>
        <p:nvSpPr>
          <p:cNvPr id="28" name="椭圆 27">
            <a:extLst>
              <a:ext uri="{FF2B5EF4-FFF2-40B4-BE49-F238E27FC236}">
                <a16:creationId xmlns:a16="http://schemas.microsoft.com/office/drawing/2014/main" id="{58B587D7-D3B1-4320-A2D1-20758C46E0A5}"/>
              </a:ext>
            </a:extLst>
          </p:cNvPr>
          <p:cNvSpPr/>
          <p:nvPr/>
        </p:nvSpPr>
        <p:spPr>
          <a:xfrm>
            <a:off x="714374" y="5581651"/>
            <a:ext cx="247652" cy="247652"/>
          </a:xfrm>
          <a:prstGeom prst="ellipse">
            <a:avLst/>
          </a:prstGeom>
          <a:solidFill>
            <a:srgbClr val="EBEAE9"/>
          </a:solidFill>
          <a:ln>
            <a:solidFill>
              <a:srgbClr val="EBEAE9"/>
            </a:solidFill>
          </a:ln>
          <a:effectLst>
            <a:outerShdw blurRad="38100" dist="508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latin typeface="思源黑体 CN Medium" panose="020B0600000000000000" pitchFamily="34" charset="-122"/>
              <a:ea typeface="思源黑体 CN Medium" panose="020B0600000000000000" pitchFamily="34" charset="-122"/>
            </a:endParaRPr>
          </a:p>
        </p:txBody>
      </p:sp>
      <p:pic>
        <p:nvPicPr>
          <p:cNvPr id="53" name="图片 52" descr="黑暗中蓝色的花&#10;&#10;描述已自动生成">
            <a:extLst>
              <a:ext uri="{FF2B5EF4-FFF2-40B4-BE49-F238E27FC236}">
                <a16:creationId xmlns:a16="http://schemas.microsoft.com/office/drawing/2014/main" id="{DC3DB0A9-966E-492C-BD17-089604AB1423}"/>
              </a:ext>
            </a:extLst>
          </p:cNvPr>
          <p:cNvPicPr>
            <a:picLocks noChangeAspect="1"/>
          </p:cNvPicPr>
          <p:nvPr/>
        </p:nvPicPr>
        <p:blipFill>
          <a:blip r:embed="rId3">
            <a:alphaModFix/>
            <a:extLst>
              <a:ext uri="{28A0092B-C50C-407E-A947-70E740481C1C}">
                <a14:useLocalDpi xmlns:a14="http://schemas.microsoft.com/office/drawing/2010/main" val="0"/>
              </a:ext>
            </a:extLst>
          </a:blip>
          <a:srcRect l="16120" t="47732" r="78367" b="30193"/>
          <a:stretch>
            <a:fillRect/>
          </a:stretch>
        </p:blipFill>
        <p:spPr>
          <a:xfrm rot="8447693">
            <a:off x="9612382" y="1692673"/>
            <a:ext cx="231701" cy="462756"/>
          </a:xfrm>
          <a:custGeom>
            <a:avLst/>
            <a:gdLst>
              <a:gd name="connsiteX0" fmla="*/ 383011 w 552465"/>
              <a:gd name="connsiteY0" fmla="*/ 0 h 1103391"/>
              <a:gd name="connsiteX1" fmla="*/ 552465 w 552465"/>
              <a:gd name="connsiteY1" fmla="*/ 216002 h 1103391"/>
              <a:gd name="connsiteX2" fmla="*/ 440465 w 552465"/>
              <a:gd name="connsiteY2" fmla="*/ 735848 h 1103391"/>
              <a:gd name="connsiteX3" fmla="*/ 128225 w 552465"/>
              <a:gd name="connsiteY3" fmla="*/ 1099396 h 1103391"/>
              <a:gd name="connsiteX4" fmla="*/ 86571 w 552465"/>
              <a:gd name="connsiteY4" fmla="*/ 885647 h 1103391"/>
              <a:gd name="connsiteX5" fmla="*/ 16784 w 552465"/>
              <a:gd name="connsiteY5" fmla="*/ 350390 h 1103391"/>
              <a:gd name="connsiteX6" fmla="*/ 383011 w 552465"/>
              <a:gd name="connsiteY6" fmla="*/ 0 h 110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65" h="1103391">
                <a:moveTo>
                  <a:pt x="383011" y="0"/>
                </a:moveTo>
                <a:cubicBezTo>
                  <a:pt x="502202" y="45034"/>
                  <a:pt x="526236" y="136890"/>
                  <a:pt x="552465" y="216002"/>
                </a:cubicBezTo>
                <a:cubicBezTo>
                  <a:pt x="543025" y="393732"/>
                  <a:pt x="508269" y="573863"/>
                  <a:pt x="440465" y="735848"/>
                </a:cubicBezTo>
                <a:cubicBezTo>
                  <a:pt x="359876" y="871860"/>
                  <a:pt x="258643" y="986758"/>
                  <a:pt x="128225" y="1099396"/>
                </a:cubicBezTo>
                <a:cubicBezTo>
                  <a:pt x="98952" y="1126547"/>
                  <a:pt x="103872" y="1010930"/>
                  <a:pt x="86571" y="885647"/>
                </a:cubicBezTo>
                <a:cubicBezTo>
                  <a:pt x="56249" y="759010"/>
                  <a:pt x="-37992" y="498762"/>
                  <a:pt x="16784" y="350390"/>
                </a:cubicBezTo>
                <a:cubicBezTo>
                  <a:pt x="59544" y="132639"/>
                  <a:pt x="131545" y="35799"/>
                  <a:pt x="383011" y="0"/>
                </a:cubicBezTo>
                <a:close/>
              </a:path>
            </a:pathLst>
          </a:custGeom>
          <a:effectLst>
            <a:outerShdw blurRad="50800" dist="63500" dir="2700000" algn="tr" rotWithShape="0">
              <a:prstClr val="black">
                <a:alpha val="17000"/>
              </a:prstClr>
            </a:outerShdw>
          </a:effectLst>
        </p:spPr>
      </p:pic>
      <p:pic>
        <p:nvPicPr>
          <p:cNvPr id="54" name="图片 53" descr="黑暗中蓝色的花&#10;&#10;描述已自动生成">
            <a:extLst>
              <a:ext uri="{FF2B5EF4-FFF2-40B4-BE49-F238E27FC236}">
                <a16:creationId xmlns:a16="http://schemas.microsoft.com/office/drawing/2014/main" id="{06887610-F303-4D3F-9B9F-706C5D7BE38B}"/>
              </a:ext>
            </a:extLst>
          </p:cNvPr>
          <p:cNvPicPr>
            <a:picLocks noChangeAspect="1"/>
          </p:cNvPicPr>
          <p:nvPr/>
        </p:nvPicPr>
        <p:blipFill>
          <a:blip r:embed="rId3">
            <a:alphaModFix/>
            <a:extLst>
              <a:ext uri="{28A0092B-C50C-407E-A947-70E740481C1C}">
                <a14:useLocalDpi xmlns:a14="http://schemas.microsoft.com/office/drawing/2010/main" val="0"/>
              </a:ext>
            </a:extLst>
          </a:blip>
          <a:srcRect l="16120" t="47732" r="78367" b="30193"/>
          <a:stretch>
            <a:fillRect/>
          </a:stretch>
        </p:blipFill>
        <p:spPr>
          <a:xfrm rot="5400000">
            <a:off x="8790807" y="5786788"/>
            <a:ext cx="207617" cy="414656"/>
          </a:xfrm>
          <a:custGeom>
            <a:avLst/>
            <a:gdLst>
              <a:gd name="connsiteX0" fmla="*/ 383011 w 552465"/>
              <a:gd name="connsiteY0" fmla="*/ 0 h 1103391"/>
              <a:gd name="connsiteX1" fmla="*/ 552465 w 552465"/>
              <a:gd name="connsiteY1" fmla="*/ 216002 h 1103391"/>
              <a:gd name="connsiteX2" fmla="*/ 440465 w 552465"/>
              <a:gd name="connsiteY2" fmla="*/ 735848 h 1103391"/>
              <a:gd name="connsiteX3" fmla="*/ 128225 w 552465"/>
              <a:gd name="connsiteY3" fmla="*/ 1099396 h 1103391"/>
              <a:gd name="connsiteX4" fmla="*/ 86571 w 552465"/>
              <a:gd name="connsiteY4" fmla="*/ 885647 h 1103391"/>
              <a:gd name="connsiteX5" fmla="*/ 16784 w 552465"/>
              <a:gd name="connsiteY5" fmla="*/ 350390 h 1103391"/>
              <a:gd name="connsiteX6" fmla="*/ 383011 w 552465"/>
              <a:gd name="connsiteY6" fmla="*/ 0 h 110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65" h="1103391">
                <a:moveTo>
                  <a:pt x="383011" y="0"/>
                </a:moveTo>
                <a:cubicBezTo>
                  <a:pt x="502202" y="45034"/>
                  <a:pt x="526236" y="136890"/>
                  <a:pt x="552465" y="216002"/>
                </a:cubicBezTo>
                <a:cubicBezTo>
                  <a:pt x="543025" y="393732"/>
                  <a:pt x="508269" y="573863"/>
                  <a:pt x="440465" y="735848"/>
                </a:cubicBezTo>
                <a:cubicBezTo>
                  <a:pt x="359876" y="871860"/>
                  <a:pt x="258643" y="986758"/>
                  <a:pt x="128225" y="1099396"/>
                </a:cubicBezTo>
                <a:cubicBezTo>
                  <a:pt x="98952" y="1126547"/>
                  <a:pt x="103872" y="1010930"/>
                  <a:pt x="86571" y="885647"/>
                </a:cubicBezTo>
                <a:cubicBezTo>
                  <a:pt x="56249" y="759010"/>
                  <a:pt x="-37992" y="498762"/>
                  <a:pt x="16784" y="350390"/>
                </a:cubicBezTo>
                <a:cubicBezTo>
                  <a:pt x="59544" y="132639"/>
                  <a:pt x="131545" y="35799"/>
                  <a:pt x="383011" y="0"/>
                </a:cubicBezTo>
                <a:close/>
              </a:path>
            </a:pathLst>
          </a:custGeom>
          <a:effectLst>
            <a:outerShdw blurRad="50800" dist="63500" dir="2700000" algn="tr" rotWithShape="0">
              <a:prstClr val="black">
                <a:alpha val="17000"/>
              </a:prstClr>
            </a:outerShdw>
          </a:effectLst>
        </p:spPr>
      </p:pic>
      <p:pic>
        <p:nvPicPr>
          <p:cNvPr id="55" name="图片 54" descr="黑暗中蓝色的花&#10;&#10;描述已自动生成">
            <a:extLst>
              <a:ext uri="{FF2B5EF4-FFF2-40B4-BE49-F238E27FC236}">
                <a16:creationId xmlns:a16="http://schemas.microsoft.com/office/drawing/2014/main" id="{136078FD-D283-43CF-AAA8-5F87B7C693AA}"/>
              </a:ext>
            </a:extLst>
          </p:cNvPr>
          <p:cNvPicPr>
            <a:picLocks noChangeAspect="1"/>
          </p:cNvPicPr>
          <p:nvPr/>
        </p:nvPicPr>
        <p:blipFill>
          <a:blip r:embed="rId3">
            <a:alphaModFix/>
            <a:extLst>
              <a:ext uri="{28A0092B-C50C-407E-A947-70E740481C1C}">
                <a14:useLocalDpi xmlns:a14="http://schemas.microsoft.com/office/drawing/2010/main" val="0"/>
              </a:ext>
            </a:extLst>
          </a:blip>
          <a:srcRect l="16120" t="47732" r="78367" b="30193"/>
          <a:stretch>
            <a:fillRect/>
          </a:stretch>
        </p:blipFill>
        <p:spPr>
          <a:xfrm rot="13082810">
            <a:off x="5859816" y="1313257"/>
            <a:ext cx="106833" cy="213369"/>
          </a:xfrm>
          <a:custGeom>
            <a:avLst/>
            <a:gdLst>
              <a:gd name="connsiteX0" fmla="*/ 383011 w 552465"/>
              <a:gd name="connsiteY0" fmla="*/ 0 h 1103391"/>
              <a:gd name="connsiteX1" fmla="*/ 552465 w 552465"/>
              <a:gd name="connsiteY1" fmla="*/ 216002 h 1103391"/>
              <a:gd name="connsiteX2" fmla="*/ 440465 w 552465"/>
              <a:gd name="connsiteY2" fmla="*/ 735848 h 1103391"/>
              <a:gd name="connsiteX3" fmla="*/ 128225 w 552465"/>
              <a:gd name="connsiteY3" fmla="*/ 1099396 h 1103391"/>
              <a:gd name="connsiteX4" fmla="*/ 86571 w 552465"/>
              <a:gd name="connsiteY4" fmla="*/ 885647 h 1103391"/>
              <a:gd name="connsiteX5" fmla="*/ 16784 w 552465"/>
              <a:gd name="connsiteY5" fmla="*/ 350390 h 1103391"/>
              <a:gd name="connsiteX6" fmla="*/ 383011 w 552465"/>
              <a:gd name="connsiteY6" fmla="*/ 0 h 110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65" h="1103391">
                <a:moveTo>
                  <a:pt x="383011" y="0"/>
                </a:moveTo>
                <a:cubicBezTo>
                  <a:pt x="502202" y="45034"/>
                  <a:pt x="526236" y="136890"/>
                  <a:pt x="552465" y="216002"/>
                </a:cubicBezTo>
                <a:cubicBezTo>
                  <a:pt x="543025" y="393732"/>
                  <a:pt x="508269" y="573863"/>
                  <a:pt x="440465" y="735848"/>
                </a:cubicBezTo>
                <a:cubicBezTo>
                  <a:pt x="359876" y="871860"/>
                  <a:pt x="258643" y="986758"/>
                  <a:pt x="128225" y="1099396"/>
                </a:cubicBezTo>
                <a:cubicBezTo>
                  <a:pt x="98952" y="1126547"/>
                  <a:pt x="103872" y="1010930"/>
                  <a:pt x="86571" y="885647"/>
                </a:cubicBezTo>
                <a:cubicBezTo>
                  <a:pt x="56249" y="759010"/>
                  <a:pt x="-37992" y="498762"/>
                  <a:pt x="16784" y="350390"/>
                </a:cubicBezTo>
                <a:cubicBezTo>
                  <a:pt x="59544" y="132639"/>
                  <a:pt x="131545" y="35799"/>
                  <a:pt x="383011" y="0"/>
                </a:cubicBezTo>
                <a:close/>
              </a:path>
            </a:pathLst>
          </a:custGeom>
          <a:effectLst>
            <a:outerShdw blurRad="50800" dist="63500" dir="2700000" algn="tr" rotWithShape="0">
              <a:prstClr val="black">
                <a:alpha val="17000"/>
              </a:prstClr>
            </a:outerShdw>
          </a:effectLst>
        </p:spPr>
      </p:pic>
      <p:pic>
        <p:nvPicPr>
          <p:cNvPr id="56" name="图片 55" descr="黑暗中蓝色的花&#10;&#10;描述已自动生成">
            <a:extLst>
              <a:ext uri="{FF2B5EF4-FFF2-40B4-BE49-F238E27FC236}">
                <a16:creationId xmlns:a16="http://schemas.microsoft.com/office/drawing/2014/main" id="{02C03792-6E2D-47EC-8219-F8AD04561D8D}"/>
              </a:ext>
            </a:extLst>
          </p:cNvPr>
          <p:cNvPicPr>
            <a:picLocks noChangeAspect="1"/>
          </p:cNvPicPr>
          <p:nvPr/>
        </p:nvPicPr>
        <p:blipFill>
          <a:blip r:embed="rId3">
            <a:alphaModFix/>
            <a:extLst>
              <a:ext uri="{28A0092B-C50C-407E-A947-70E740481C1C}">
                <a14:useLocalDpi xmlns:a14="http://schemas.microsoft.com/office/drawing/2010/main" val="0"/>
              </a:ext>
            </a:extLst>
          </a:blip>
          <a:srcRect l="16120" t="47732" r="78367" b="30193"/>
          <a:stretch>
            <a:fillRect/>
          </a:stretch>
        </p:blipFill>
        <p:spPr>
          <a:xfrm rot="7700003">
            <a:off x="7142061" y="4924301"/>
            <a:ext cx="131737" cy="263107"/>
          </a:xfrm>
          <a:custGeom>
            <a:avLst/>
            <a:gdLst>
              <a:gd name="connsiteX0" fmla="*/ 383011 w 552465"/>
              <a:gd name="connsiteY0" fmla="*/ 0 h 1103391"/>
              <a:gd name="connsiteX1" fmla="*/ 552465 w 552465"/>
              <a:gd name="connsiteY1" fmla="*/ 216002 h 1103391"/>
              <a:gd name="connsiteX2" fmla="*/ 440465 w 552465"/>
              <a:gd name="connsiteY2" fmla="*/ 735848 h 1103391"/>
              <a:gd name="connsiteX3" fmla="*/ 128225 w 552465"/>
              <a:gd name="connsiteY3" fmla="*/ 1099396 h 1103391"/>
              <a:gd name="connsiteX4" fmla="*/ 86571 w 552465"/>
              <a:gd name="connsiteY4" fmla="*/ 885647 h 1103391"/>
              <a:gd name="connsiteX5" fmla="*/ 16784 w 552465"/>
              <a:gd name="connsiteY5" fmla="*/ 350390 h 1103391"/>
              <a:gd name="connsiteX6" fmla="*/ 383011 w 552465"/>
              <a:gd name="connsiteY6" fmla="*/ 0 h 110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65" h="1103391">
                <a:moveTo>
                  <a:pt x="383011" y="0"/>
                </a:moveTo>
                <a:cubicBezTo>
                  <a:pt x="502202" y="45034"/>
                  <a:pt x="526236" y="136890"/>
                  <a:pt x="552465" y="216002"/>
                </a:cubicBezTo>
                <a:cubicBezTo>
                  <a:pt x="543025" y="393732"/>
                  <a:pt x="508269" y="573863"/>
                  <a:pt x="440465" y="735848"/>
                </a:cubicBezTo>
                <a:cubicBezTo>
                  <a:pt x="359876" y="871860"/>
                  <a:pt x="258643" y="986758"/>
                  <a:pt x="128225" y="1099396"/>
                </a:cubicBezTo>
                <a:cubicBezTo>
                  <a:pt x="98952" y="1126547"/>
                  <a:pt x="103872" y="1010930"/>
                  <a:pt x="86571" y="885647"/>
                </a:cubicBezTo>
                <a:cubicBezTo>
                  <a:pt x="56249" y="759010"/>
                  <a:pt x="-37992" y="498762"/>
                  <a:pt x="16784" y="350390"/>
                </a:cubicBezTo>
                <a:cubicBezTo>
                  <a:pt x="59544" y="132639"/>
                  <a:pt x="131545" y="35799"/>
                  <a:pt x="383011" y="0"/>
                </a:cubicBezTo>
                <a:close/>
              </a:path>
            </a:pathLst>
          </a:custGeom>
          <a:effectLst>
            <a:outerShdw blurRad="50800" dist="63500" dir="2700000" algn="tr" rotWithShape="0">
              <a:prstClr val="black">
                <a:alpha val="17000"/>
              </a:prstClr>
            </a:outerShdw>
          </a:effectLst>
        </p:spPr>
      </p:pic>
      <p:pic>
        <p:nvPicPr>
          <p:cNvPr id="57" name="图片 56" descr="黑暗中蓝色的花&#10;&#10;描述已自动生成">
            <a:extLst>
              <a:ext uri="{FF2B5EF4-FFF2-40B4-BE49-F238E27FC236}">
                <a16:creationId xmlns:a16="http://schemas.microsoft.com/office/drawing/2014/main" id="{D4B686DB-F35A-49B3-8DA8-3F2543CA8C8F}"/>
              </a:ext>
            </a:extLst>
          </p:cNvPr>
          <p:cNvPicPr>
            <a:picLocks noChangeAspect="1"/>
          </p:cNvPicPr>
          <p:nvPr/>
        </p:nvPicPr>
        <p:blipFill>
          <a:blip r:embed="rId3">
            <a:alphaModFix/>
            <a:extLst>
              <a:ext uri="{28A0092B-C50C-407E-A947-70E740481C1C}">
                <a14:useLocalDpi xmlns:a14="http://schemas.microsoft.com/office/drawing/2010/main" val="0"/>
              </a:ext>
            </a:extLst>
          </a:blip>
          <a:srcRect l="16120" t="47732" r="78367" b="30193"/>
          <a:stretch>
            <a:fillRect/>
          </a:stretch>
        </p:blipFill>
        <p:spPr>
          <a:xfrm rot="12203120">
            <a:off x="4855752" y="5819479"/>
            <a:ext cx="131737" cy="263107"/>
          </a:xfrm>
          <a:custGeom>
            <a:avLst/>
            <a:gdLst>
              <a:gd name="connsiteX0" fmla="*/ 383011 w 552465"/>
              <a:gd name="connsiteY0" fmla="*/ 0 h 1103391"/>
              <a:gd name="connsiteX1" fmla="*/ 552465 w 552465"/>
              <a:gd name="connsiteY1" fmla="*/ 216002 h 1103391"/>
              <a:gd name="connsiteX2" fmla="*/ 440465 w 552465"/>
              <a:gd name="connsiteY2" fmla="*/ 735848 h 1103391"/>
              <a:gd name="connsiteX3" fmla="*/ 128225 w 552465"/>
              <a:gd name="connsiteY3" fmla="*/ 1099396 h 1103391"/>
              <a:gd name="connsiteX4" fmla="*/ 86571 w 552465"/>
              <a:gd name="connsiteY4" fmla="*/ 885647 h 1103391"/>
              <a:gd name="connsiteX5" fmla="*/ 16784 w 552465"/>
              <a:gd name="connsiteY5" fmla="*/ 350390 h 1103391"/>
              <a:gd name="connsiteX6" fmla="*/ 383011 w 552465"/>
              <a:gd name="connsiteY6" fmla="*/ 0 h 110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65" h="1103391">
                <a:moveTo>
                  <a:pt x="383011" y="0"/>
                </a:moveTo>
                <a:cubicBezTo>
                  <a:pt x="502202" y="45034"/>
                  <a:pt x="526236" y="136890"/>
                  <a:pt x="552465" y="216002"/>
                </a:cubicBezTo>
                <a:cubicBezTo>
                  <a:pt x="543025" y="393732"/>
                  <a:pt x="508269" y="573863"/>
                  <a:pt x="440465" y="735848"/>
                </a:cubicBezTo>
                <a:cubicBezTo>
                  <a:pt x="359876" y="871860"/>
                  <a:pt x="258643" y="986758"/>
                  <a:pt x="128225" y="1099396"/>
                </a:cubicBezTo>
                <a:cubicBezTo>
                  <a:pt x="98952" y="1126547"/>
                  <a:pt x="103872" y="1010930"/>
                  <a:pt x="86571" y="885647"/>
                </a:cubicBezTo>
                <a:cubicBezTo>
                  <a:pt x="56249" y="759010"/>
                  <a:pt x="-37992" y="498762"/>
                  <a:pt x="16784" y="350390"/>
                </a:cubicBezTo>
                <a:cubicBezTo>
                  <a:pt x="59544" y="132639"/>
                  <a:pt x="131545" y="35799"/>
                  <a:pt x="383011" y="0"/>
                </a:cubicBezTo>
                <a:close/>
              </a:path>
            </a:pathLst>
          </a:custGeom>
          <a:effectLst>
            <a:outerShdw blurRad="50800" dist="63500" dir="2700000" algn="tr" rotWithShape="0">
              <a:prstClr val="black">
                <a:alpha val="17000"/>
              </a:prstClr>
            </a:outerShdw>
          </a:effectLst>
        </p:spPr>
      </p:pic>
      <p:pic>
        <p:nvPicPr>
          <p:cNvPr id="34" name="图片 33" descr="黑暗中蓝色的花&#10;&#10;描述已自动生成">
            <a:extLst>
              <a:ext uri="{FF2B5EF4-FFF2-40B4-BE49-F238E27FC236}">
                <a16:creationId xmlns:a16="http://schemas.microsoft.com/office/drawing/2014/main" id="{B482F538-ABBC-4E66-9D6B-9C57CA65FEBB}"/>
              </a:ext>
            </a:extLst>
          </p:cNvPr>
          <p:cNvPicPr>
            <a:picLocks noChangeAspect="1"/>
          </p:cNvPicPr>
          <p:nvPr/>
        </p:nvPicPr>
        <p:blipFill>
          <a:blip r:embed="rId3">
            <a:alphaModFix/>
            <a:extLst>
              <a:ext uri="{28A0092B-C50C-407E-A947-70E740481C1C}">
                <a14:useLocalDpi xmlns:a14="http://schemas.microsoft.com/office/drawing/2010/main" val="0"/>
              </a:ext>
            </a:extLst>
          </a:blip>
          <a:srcRect l="16120" t="47732" r="78367" b="30193"/>
          <a:stretch>
            <a:fillRect/>
          </a:stretch>
        </p:blipFill>
        <p:spPr>
          <a:xfrm rot="11166568">
            <a:off x="10372182" y="4171896"/>
            <a:ext cx="131737" cy="263107"/>
          </a:xfrm>
          <a:custGeom>
            <a:avLst/>
            <a:gdLst>
              <a:gd name="connsiteX0" fmla="*/ 383011 w 552465"/>
              <a:gd name="connsiteY0" fmla="*/ 0 h 1103391"/>
              <a:gd name="connsiteX1" fmla="*/ 552465 w 552465"/>
              <a:gd name="connsiteY1" fmla="*/ 216002 h 1103391"/>
              <a:gd name="connsiteX2" fmla="*/ 440465 w 552465"/>
              <a:gd name="connsiteY2" fmla="*/ 735848 h 1103391"/>
              <a:gd name="connsiteX3" fmla="*/ 128225 w 552465"/>
              <a:gd name="connsiteY3" fmla="*/ 1099396 h 1103391"/>
              <a:gd name="connsiteX4" fmla="*/ 86571 w 552465"/>
              <a:gd name="connsiteY4" fmla="*/ 885647 h 1103391"/>
              <a:gd name="connsiteX5" fmla="*/ 16784 w 552465"/>
              <a:gd name="connsiteY5" fmla="*/ 350390 h 1103391"/>
              <a:gd name="connsiteX6" fmla="*/ 383011 w 552465"/>
              <a:gd name="connsiteY6" fmla="*/ 0 h 110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65" h="1103391">
                <a:moveTo>
                  <a:pt x="383011" y="0"/>
                </a:moveTo>
                <a:cubicBezTo>
                  <a:pt x="502202" y="45034"/>
                  <a:pt x="526236" y="136890"/>
                  <a:pt x="552465" y="216002"/>
                </a:cubicBezTo>
                <a:cubicBezTo>
                  <a:pt x="543025" y="393732"/>
                  <a:pt x="508269" y="573863"/>
                  <a:pt x="440465" y="735848"/>
                </a:cubicBezTo>
                <a:cubicBezTo>
                  <a:pt x="359876" y="871860"/>
                  <a:pt x="258643" y="986758"/>
                  <a:pt x="128225" y="1099396"/>
                </a:cubicBezTo>
                <a:cubicBezTo>
                  <a:pt x="98952" y="1126547"/>
                  <a:pt x="103872" y="1010930"/>
                  <a:pt x="86571" y="885647"/>
                </a:cubicBezTo>
                <a:cubicBezTo>
                  <a:pt x="56249" y="759010"/>
                  <a:pt x="-37992" y="498762"/>
                  <a:pt x="16784" y="350390"/>
                </a:cubicBezTo>
                <a:cubicBezTo>
                  <a:pt x="59544" y="132639"/>
                  <a:pt x="131545" y="35799"/>
                  <a:pt x="383011" y="0"/>
                </a:cubicBezTo>
                <a:close/>
              </a:path>
            </a:pathLst>
          </a:custGeom>
          <a:effectLst>
            <a:outerShdw blurRad="50800" dist="63500" dir="2700000" algn="tr" rotWithShape="0">
              <a:prstClr val="black">
                <a:alpha val="17000"/>
              </a:prstClr>
            </a:outerShdw>
          </a:effectLst>
        </p:spPr>
      </p:pic>
      <p:grpSp>
        <p:nvGrpSpPr>
          <p:cNvPr id="35" name="组合 34">
            <a:extLst>
              <a:ext uri="{FF2B5EF4-FFF2-40B4-BE49-F238E27FC236}">
                <a16:creationId xmlns:a16="http://schemas.microsoft.com/office/drawing/2014/main" id="{440EA126-FF40-660C-526D-96CB89C25433}"/>
              </a:ext>
            </a:extLst>
          </p:cNvPr>
          <p:cNvGrpSpPr/>
          <p:nvPr/>
        </p:nvGrpSpPr>
        <p:grpSpPr>
          <a:xfrm>
            <a:off x="10281549" y="4610104"/>
            <a:ext cx="1985362" cy="2247896"/>
            <a:chOff x="4124960" y="1607200"/>
            <a:chExt cx="3596640" cy="4072240"/>
          </a:xfrm>
        </p:grpSpPr>
        <p:sp>
          <p:nvSpPr>
            <p:cNvPr id="36" name="矩形 3">
              <a:extLst>
                <a:ext uri="{FF2B5EF4-FFF2-40B4-BE49-F238E27FC236}">
                  <a16:creationId xmlns:a16="http://schemas.microsoft.com/office/drawing/2014/main" id="{B4183A12-316A-7222-8D7D-A799B0B931A5}"/>
                </a:ext>
              </a:extLst>
            </p:cNvPr>
            <p:cNvSpPr/>
            <p:nvPr/>
          </p:nvSpPr>
          <p:spPr>
            <a:xfrm>
              <a:off x="4124960" y="1607200"/>
              <a:ext cx="3596640" cy="4072239"/>
            </a:xfrm>
            <a:custGeom>
              <a:avLst/>
              <a:gdLst>
                <a:gd name="connsiteX0" fmla="*/ 0 w 3596640"/>
                <a:gd name="connsiteY0" fmla="*/ 0 h 3596640"/>
                <a:gd name="connsiteX1" fmla="*/ 3596640 w 3596640"/>
                <a:gd name="connsiteY1" fmla="*/ 0 h 3596640"/>
                <a:gd name="connsiteX2" fmla="*/ 3596640 w 3596640"/>
                <a:gd name="connsiteY2" fmla="*/ 3596640 h 3596640"/>
                <a:gd name="connsiteX3" fmla="*/ 0 w 3596640"/>
                <a:gd name="connsiteY3" fmla="*/ 3596640 h 3596640"/>
                <a:gd name="connsiteX4" fmla="*/ 0 w 3596640"/>
                <a:gd name="connsiteY4" fmla="*/ 0 h 3596640"/>
                <a:gd name="connsiteX0" fmla="*/ 0 w 3596640"/>
                <a:gd name="connsiteY0" fmla="*/ 0 h 3596640"/>
                <a:gd name="connsiteX1" fmla="*/ 3596640 w 3596640"/>
                <a:gd name="connsiteY1" fmla="*/ 0 h 3596640"/>
                <a:gd name="connsiteX2" fmla="*/ 0 w 3596640"/>
                <a:gd name="connsiteY2" fmla="*/ 3596640 h 3596640"/>
                <a:gd name="connsiteX3" fmla="*/ 0 w 3596640"/>
                <a:gd name="connsiteY3" fmla="*/ 0 h 3596640"/>
                <a:gd name="connsiteX0" fmla="*/ 0 w 3596640"/>
                <a:gd name="connsiteY0" fmla="*/ 0 h 3596640"/>
                <a:gd name="connsiteX1" fmla="*/ 3596640 w 3596640"/>
                <a:gd name="connsiteY1" fmla="*/ 0 h 3596640"/>
                <a:gd name="connsiteX2" fmla="*/ 0 w 3596640"/>
                <a:gd name="connsiteY2" fmla="*/ 3596640 h 3596640"/>
                <a:gd name="connsiteX3" fmla="*/ 0 w 3596640"/>
                <a:gd name="connsiteY3" fmla="*/ 0 h 3596640"/>
                <a:gd name="connsiteX0" fmla="*/ 0 w 3596640"/>
                <a:gd name="connsiteY0" fmla="*/ 0 h 3596640"/>
                <a:gd name="connsiteX1" fmla="*/ 3596640 w 3596640"/>
                <a:gd name="connsiteY1" fmla="*/ 0 h 3596640"/>
                <a:gd name="connsiteX2" fmla="*/ 0 w 3596640"/>
                <a:gd name="connsiteY2" fmla="*/ 3596640 h 3596640"/>
                <a:gd name="connsiteX3" fmla="*/ 0 w 3596640"/>
                <a:gd name="connsiteY3" fmla="*/ 0 h 3596640"/>
                <a:gd name="connsiteX0" fmla="*/ 0 w 3596640"/>
                <a:gd name="connsiteY0" fmla="*/ 361244 h 3957884"/>
                <a:gd name="connsiteX1" fmla="*/ 3596640 w 3596640"/>
                <a:gd name="connsiteY1" fmla="*/ 361244 h 3957884"/>
                <a:gd name="connsiteX2" fmla="*/ 0 w 3596640"/>
                <a:gd name="connsiteY2" fmla="*/ 3957884 h 3957884"/>
                <a:gd name="connsiteX3" fmla="*/ 0 w 3596640"/>
                <a:gd name="connsiteY3" fmla="*/ 361244 h 3957884"/>
                <a:gd name="connsiteX0" fmla="*/ 0 w 3596640"/>
                <a:gd name="connsiteY0" fmla="*/ 475599 h 4072239"/>
                <a:gd name="connsiteX1" fmla="*/ 3596640 w 3596640"/>
                <a:gd name="connsiteY1" fmla="*/ 475599 h 4072239"/>
                <a:gd name="connsiteX2" fmla="*/ 0 w 3596640"/>
                <a:gd name="connsiteY2" fmla="*/ 4072239 h 4072239"/>
                <a:gd name="connsiteX3" fmla="*/ 0 w 3596640"/>
                <a:gd name="connsiteY3" fmla="*/ 475599 h 4072239"/>
                <a:gd name="connsiteX0" fmla="*/ 0 w 3596640"/>
                <a:gd name="connsiteY0" fmla="*/ 475599 h 4072239"/>
                <a:gd name="connsiteX1" fmla="*/ 3596640 w 3596640"/>
                <a:gd name="connsiteY1" fmla="*/ 475599 h 4072239"/>
                <a:gd name="connsiteX2" fmla="*/ 0 w 3596640"/>
                <a:gd name="connsiteY2" fmla="*/ 4072239 h 4072239"/>
                <a:gd name="connsiteX3" fmla="*/ 0 w 3596640"/>
                <a:gd name="connsiteY3" fmla="*/ 475599 h 4072239"/>
              </a:gdLst>
              <a:ahLst/>
              <a:cxnLst>
                <a:cxn ang="0">
                  <a:pos x="connsiteX0" y="connsiteY0"/>
                </a:cxn>
                <a:cxn ang="0">
                  <a:pos x="connsiteX1" y="connsiteY1"/>
                </a:cxn>
                <a:cxn ang="0">
                  <a:pos x="connsiteX2" y="connsiteY2"/>
                </a:cxn>
                <a:cxn ang="0">
                  <a:pos x="connsiteX3" y="connsiteY3"/>
                </a:cxn>
              </a:cxnLst>
              <a:rect l="l" t="t" r="r" b="b"/>
              <a:pathLst>
                <a:path w="3596640" h="4072239">
                  <a:moveTo>
                    <a:pt x="0" y="475599"/>
                  </a:moveTo>
                  <a:cubicBezTo>
                    <a:pt x="1290320" y="-337201"/>
                    <a:pt x="3434080" y="48879"/>
                    <a:pt x="3596640" y="475599"/>
                  </a:cubicBezTo>
                  <a:lnTo>
                    <a:pt x="0" y="4072239"/>
                  </a:lnTo>
                  <a:cubicBezTo>
                    <a:pt x="721360" y="3127359"/>
                    <a:pt x="934720" y="1227439"/>
                    <a:pt x="0" y="475599"/>
                  </a:cubicBezTo>
                  <a:close/>
                </a:path>
              </a:pathLst>
            </a:custGeom>
            <a:gradFill flip="none" rotWithShape="1">
              <a:gsLst>
                <a:gs pos="0">
                  <a:schemeClr val="bg1"/>
                </a:gs>
                <a:gs pos="100000">
                  <a:schemeClr val="bg1">
                    <a:lumMod val="85000"/>
                  </a:schemeClr>
                </a:gs>
              </a:gsLst>
              <a:lin ang="2700000" scaled="1"/>
              <a:tileRect/>
            </a:gradFill>
            <a:ln>
              <a:noFill/>
            </a:ln>
            <a:effectLst>
              <a:outerShdw blurRad="482600" dist="177800" dir="8100000" sx="107000" sy="107000" algn="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latin typeface="思源黑体 CN Medium" panose="020B0600000000000000" pitchFamily="34" charset="-122"/>
                <a:ea typeface="思源黑体 CN Medium" panose="020B0600000000000000" pitchFamily="34" charset="-122"/>
              </a:endParaRPr>
            </a:p>
          </p:txBody>
        </p:sp>
        <p:sp>
          <p:nvSpPr>
            <p:cNvPr id="37" name="矩形 3">
              <a:extLst>
                <a:ext uri="{FF2B5EF4-FFF2-40B4-BE49-F238E27FC236}">
                  <a16:creationId xmlns:a16="http://schemas.microsoft.com/office/drawing/2014/main" id="{B86A4533-7A2D-7D91-B8F1-49A80DBC620C}"/>
                </a:ext>
              </a:extLst>
            </p:cNvPr>
            <p:cNvSpPr/>
            <p:nvPr/>
          </p:nvSpPr>
          <p:spPr>
            <a:xfrm>
              <a:off x="4124960" y="2082800"/>
              <a:ext cx="3596640" cy="3596640"/>
            </a:xfrm>
            <a:custGeom>
              <a:avLst/>
              <a:gdLst>
                <a:gd name="connsiteX0" fmla="*/ 0 w 3596640"/>
                <a:gd name="connsiteY0" fmla="*/ 0 h 3596640"/>
                <a:gd name="connsiteX1" fmla="*/ 3596640 w 3596640"/>
                <a:gd name="connsiteY1" fmla="*/ 0 h 3596640"/>
                <a:gd name="connsiteX2" fmla="*/ 3596640 w 3596640"/>
                <a:gd name="connsiteY2" fmla="*/ 3596640 h 3596640"/>
                <a:gd name="connsiteX3" fmla="*/ 0 w 3596640"/>
                <a:gd name="connsiteY3" fmla="*/ 3596640 h 3596640"/>
                <a:gd name="connsiteX4" fmla="*/ 0 w 3596640"/>
                <a:gd name="connsiteY4" fmla="*/ 0 h 3596640"/>
                <a:gd name="connsiteX0" fmla="*/ 0 w 3596640"/>
                <a:gd name="connsiteY0" fmla="*/ 3596640 h 3596640"/>
                <a:gd name="connsiteX1" fmla="*/ 3596640 w 3596640"/>
                <a:gd name="connsiteY1" fmla="*/ 0 h 3596640"/>
                <a:gd name="connsiteX2" fmla="*/ 3596640 w 3596640"/>
                <a:gd name="connsiteY2" fmla="*/ 3596640 h 3596640"/>
                <a:gd name="connsiteX3" fmla="*/ 0 w 3596640"/>
                <a:gd name="connsiteY3" fmla="*/ 3596640 h 3596640"/>
              </a:gdLst>
              <a:ahLst/>
              <a:cxnLst>
                <a:cxn ang="0">
                  <a:pos x="connsiteX0" y="connsiteY0"/>
                </a:cxn>
                <a:cxn ang="0">
                  <a:pos x="connsiteX1" y="connsiteY1"/>
                </a:cxn>
                <a:cxn ang="0">
                  <a:pos x="connsiteX2" y="connsiteY2"/>
                </a:cxn>
                <a:cxn ang="0">
                  <a:pos x="connsiteX3" y="connsiteY3"/>
                </a:cxn>
              </a:cxnLst>
              <a:rect l="l" t="t" r="r" b="b"/>
              <a:pathLst>
                <a:path w="3596640" h="3596640">
                  <a:moveTo>
                    <a:pt x="0" y="3596640"/>
                  </a:moveTo>
                  <a:lnTo>
                    <a:pt x="3596640" y="0"/>
                  </a:lnTo>
                  <a:lnTo>
                    <a:pt x="3596640" y="3596640"/>
                  </a:lnTo>
                  <a:lnTo>
                    <a:pt x="0" y="3596640"/>
                  </a:lnTo>
                  <a:close/>
                </a:path>
              </a:pathLst>
            </a:custGeom>
            <a:solidFill>
              <a:srgbClr val="F9F9F9"/>
            </a:solidFill>
            <a:ln>
              <a:noFill/>
            </a:ln>
            <a:effectLst>
              <a:innerShdw blurRad="342900" dist="317500" dir="13500000">
                <a:prstClr val="black">
                  <a:alpha val="1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latin typeface="思源黑体 CN Medium" panose="020B0600000000000000" pitchFamily="34" charset="-122"/>
                <a:ea typeface="思源黑体 CN Medium" panose="020B0600000000000000" pitchFamily="34" charset="-122"/>
              </a:endParaRPr>
            </a:p>
          </p:txBody>
        </p:sp>
      </p:grpSp>
      <p:sp>
        <p:nvSpPr>
          <p:cNvPr id="41" name="文本框 40">
            <a:extLst>
              <a:ext uri="{FF2B5EF4-FFF2-40B4-BE49-F238E27FC236}">
                <a16:creationId xmlns:a16="http://schemas.microsoft.com/office/drawing/2014/main" id="{67AC9E69-EEF4-A6B3-D3C0-A2B83B01A9C9}"/>
              </a:ext>
            </a:extLst>
          </p:cNvPr>
          <p:cNvSpPr txBox="1"/>
          <p:nvPr/>
        </p:nvSpPr>
        <p:spPr>
          <a:xfrm>
            <a:off x="5365831" y="2776843"/>
            <a:ext cx="1670329" cy="461665"/>
          </a:xfrm>
          <a:prstGeom prst="rect">
            <a:avLst/>
          </a:prstGeom>
          <a:noFill/>
        </p:spPr>
        <p:txBody>
          <a:bodyPr wrap="none" rtlCol="0">
            <a:noAutofit/>
          </a:bodyPr>
          <a:lstStyle>
            <a:defPPr>
              <a:defRPr lang="zh-CN"/>
            </a:defPPr>
            <a:lvl1pPr marL="252000" indent="-252000">
              <a:buFont typeface="Arial" panose="020B0604020202020204" pitchFamily="34" charset="0"/>
              <a:buChar char="•"/>
              <a:defRPr sz="2400">
                <a:solidFill>
                  <a:schemeClr val="tx1">
                    <a:lumMod val="75000"/>
                    <a:lumOff val="25000"/>
                  </a:schemeClr>
                </a:solidFill>
                <a:effectLst>
                  <a:outerShdw blurRad="63500" algn="ctr" rotWithShape="0">
                    <a:prstClr val="black">
                      <a:alpha val="30000"/>
                    </a:prstClr>
                  </a:outerShdw>
                </a:effectLst>
                <a:latin typeface="思源黑体 CN Bold" panose="020B0800000000000000" pitchFamily="34" charset="-122"/>
                <a:ea typeface="思源黑体 CN Bold" panose="020B0800000000000000" pitchFamily="34" charset="-122"/>
              </a:defRPr>
            </a:lvl1pPr>
          </a:lstStyle>
          <a:p>
            <a:pPr algn="just"/>
            <a:r>
              <a:rPr lang="zh-CN" altLang="en-US" dirty="0"/>
              <a:t>研究结果</a:t>
            </a:r>
          </a:p>
        </p:txBody>
      </p:sp>
      <p:sp>
        <p:nvSpPr>
          <p:cNvPr id="42" name="文本框 41">
            <a:extLst>
              <a:ext uri="{FF2B5EF4-FFF2-40B4-BE49-F238E27FC236}">
                <a16:creationId xmlns:a16="http://schemas.microsoft.com/office/drawing/2014/main" id="{3C38158F-89F5-D475-DCE1-8E9CB176CA1F}"/>
              </a:ext>
            </a:extLst>
          </p:cNvPr>
          <p:cNvSpPr txBox="1"/>
          <p:nvPr/>
        </p:nvSpPr>
        <p:spPr>
          <a:xfrm>
            <a:off x="7159955" y="2874925"/>
            <a:ext cx="1928670" cy="307777"/>
          </a:xfrm>
          <a:prstGeom prst="rect">
            <a:avLst/>
          </a:prstGeom>
          <a:noFill/>
        </p:spPr>
        <p:txBody>
          <a:bodyPr wrap="none" rtlCol="0">
            <a:noAutofit/>
          </a:bodyPr>
          <a:lstStyle>
            <a:defPPr>
              <a:defRPr lang="zh-CN"/>
            </a:defPPr>
            <a:lvl1pPr>
              <a:defRPr sz="1400">
                <a:solidFill>
                  <a:srgbClr val="6BAA0B"/>
                </a:solidFill>
                <a:effectLst>
                  <a:outerShdw blurRad="63500" algn="ctr" rotWithShape="0">
                    <a:srgbClr val="629006">
                      <a:alpha val="40000"/>
                    </a:srgbClr>
                  </a:outerShdw>
                </a:effectLst>
                <a:latin typeface="思源黑体 CN Bold" panose="020B0800000000000000" pitchFamily="34" charset="-122"/>
                <a:ea typeface="思源黑体 CN Bold" panose="020B0800000000000000" pitchFamily="34" charset="-122"/>
              </a:defRPr>
            </a:lvl1pPr>
          </a:lstStyle>
          <a:p>
            <a:pPr algn="just"/>
            <a:r>
              <a:rPr lang="en-US" altLang="zh-CN" dirty="0">
                <a:solidFill>
                  <a:schemeClr val="accent6"/>
                </a:solidFill>
              </a:rPr>
              <a:t>PROJECT OUTCOME</a:t>
            </a:r>
            <a:endParaRPr lang="zh-CN" altLang="en-US" dirty="0">
              <a:solidFill>
                <a:schemeClr val="accent6"/>
              </a:solidFill>
            </a:endParaRPr>
          </a:p>
        </p:txBody>
      </p:sp>
      <p:sp>
        <p:nvSpPr>
          <p:cNvPr id="44" name="文本框 43">
            <a:extLst>
              <a:ext uri="{FF2B5EF4-FFF2-40B4-BE49-F238E27FC236}">
                <a16:creationId xmlns:a16="http://schemas.microsoft.com/office/drawing/2014/main" id="{6BBA061E-89AF-3C62-49D0-52EA14194CC7}"/>
              </a:ext>
            </a:extLst>
          </p:cNvPr>
          <p:cNvSpPr txBox="1"/>
          <p:nvPr/>
        </p:nvSpPr>
        <p:spPr>
          <a:xfrm>
            <a:off x="5363584" y="3497809"/>
            <a:ext cx="1670329" cy="461665"/>
          </a:xfrm>
          <a:prstGeom prst="rect">
            <a:avLst/>
          </a:prstGeom>
          <a:noFill/>
        </p:spPr>
        <p:txBody>
          <a:bodyPr wrap="none" rtlCol="0">
            <a:noAutofit/>
          </a:bodyPr>
          <a:lstStyle>
            <a:defPPr>
              <a:defRPr lang="zh-CN"/>
            </a:defPPr>
            <a:lvl1pPr marL="252000" indent="-252000">
              <a:buFont typeface="Arial" panose="020B0604020202020204" pitchFamily="34" charset="0"/>
              <a:buChar char="•"/>
              <a:defRPr sz="2400">
                <a:solidFill>
                  <a:schemeClr val="tx1">
                    <a:lumMod val="75000"/>
                    <a:lumOff val="25000"/>
                  </a:schemeClr>
                </a:solidFill>
                <a:effectLst>
                  <a:outerShdw blurRad="63500" algn="ctr" rotWithShape="0">
                    <a:prstClr val="black">
                      <a:alpha val="30000"/>
                    </a:prstClr>
                  </a:outerShdw>
                </a:effectLst>
                <a:latin typeface="思源黑体 CN Bold" panose="020B0800000000000000" pitchFamily="34" charset="-122"/>
                <a:ea typeface="思源黑体 CN Bold" panose="020B0800000000000000" pitchFamily="34" charset="-122"/>
              </a:defRPr>
            </a:lvl1pPr>
          </a:lstStyle>
          <a:p>
            <a:pPr algn="just"/>
            <a:r>
              <a:rPr lang="zh-CN" altLang="en-US" dirty="0"/>
              <a:t>结果分析</a:t>
            </a:r>
          </a:p>
        </p:txBody>
      </p:sp>
      <p:sp>
        <p:nvSpPr>
          <p:cNvPr id="45" name="文本框 44">
            <a:extLst>
              <a:ext uri="{FF2B5EF4-FFF2-40B4-BE49-F238E27FC236}">
                <a16:creationId xmlns:a16="http://schemas.microsoft.com/office/drawing/2014/main" id="{4F52513A-22B2-D638-08AD-023CA42428BC}"/>
              </a:ext>
            </a:extLst>
          </p:cNvPr>
          <p:cNvSpPr txBox="1"/>
          <p:nvPr/>
        </p:nvSpPr>
        <p:spPr>
          <a:xfrm>
            <a:off x="7157708" y="3595891"/>
            <a:ext cx="1732975" cy="307777"/>
          </a:xfrm>
          <a:prstGeom prst="rect">
            <a:avLst/>
          </a:prstGeom>
          <a:noFill/>
        </p:spPr>
        <p:txBody>
          <a:bodyPr wrap="none" rtlCol="0">
            <a:noAutofit/>
          </a:bodyPr>
          <a:lstStyle>
            <a:defPPr>
              <a:defRPr lang="zh-CN"/>
            </a:defPPr>
            <a:lvl1pPr>
              <a:defRPr sz="1400">
                <a:solidFill>
                  <a:srgbClr val="6BAA0B"/>
                </a:solidFill>
                <a:effectLst>
                  <a:outerShdw blurRad="63500" algn="ctr" rotWithShape="0">
                    <a:srgbClr val="629006">
                      <a:alpha val="40000"/>
                    </a:srgbClr>
                  </a:outerShdw>
                </a:effectLst>
                <a:latin typeface="思源黑体 CN Bold" panose="020B0800000000000000" pitchFamily="34" charset="-122"/>
                <a:ea typeface="思源黑体 CN Bold" panose="020B0800000000000000" pitchFamily="34" charset="-122"/>
              </a:defRPr>
            </a:lvl1pPr>
          </a:lstStyle>
          <a:p>
            <a:pPr algn="just"/>
            <a:r>
              <a:rPr lang="en-US" altLang="zh-CN" dirty="0">
                <a:solidFill>
                  <a:schemeClr val="accent6"/>
                </a:solidFill>
              </a:rPr>
              <a:t>RESULT ANALYSIS</a:t>
            </a:r>
            <a:endParaRPr lang="zh-CN" altLang="en-US" dirty="0">
              <a:solidFill>
                <a:schemeClr val="accent6"/>
              </a:solidFill>
            </a:endParaRPr>
          </a:p>
        </p:txBody>
      </p:sp>
      <p:pic>
        <p:nvPicPr>
          <p:cNvPr id="43" name="图形 42">
            <a:extLst>
              <a:ext uri="{FF2B5EF4-FFF2-40B4-BE49-F238E27FC236}">
                <a16:creationId xmlns:a16="http://schemas.microsoft.com/office/drawing/2014/main" id="{69D36C5E-E218-50E4-B3B3-DFFDA528F64D}"/>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r="44508" b="-10551"/>
          <a:stretch/>
        </p:blipFill>
        <p:spPr>
          <a:xfrm>
            <a:off x="11062499" y="442002"/>
            <a:ext cx="505614" cy="76990"/>
          </a:xfrm>
          <a:prstGeom prst="rect">
            <a:avLst/>
          </a:prstGeom>
        </p:spPr>
      </p:pic>
      <p:pic>
        <p:nvPicPr>
          <p:cNvPr id="29" name="图片 28" descr="黑暗中蓝色的花&#10;&#10;描述已自动生成">
            <a:extLst>
              <a:ext uri="{FF2B5EF4-FFF2-40B4-BE49-F238E27FC236}">
                <a16:creationId xmlns:a16="http://schemas.microsoft.com/office/drawing/2014/main" id="{5F44606E-4E17-EB8D-1130-A7D81376AA59}"/>
              </a:ext>
            </a:extLst>
          </p:cNvPr>
          <p:cNvPicPr>
            <a:picLocks noChangeAspect="1"/>
          </p:cNvPicPr>
          <p:nvPr/>
        </p:nvPicPr>
        <p:blipFill>
          <a:blip r:embed="rId3">
            <a:extLst>
              <a:ext uri="{28A0092B-C50C-407E-A947-70E740481C1C}">
                <a14:useLocalDpi xmlns:a14="http://schemas.microsoft.com/office/drawing/2010/main" val="0"/>
              </a:ext>
            </a:extLst>
          </a:blip>
          <a:srcRect l="49739" t="56015" r="14237"/>
          <a:stretch>
            <a:fillRect/>
          </a:stretch>
        </p:blipFill>
        <p:spPr>
          <a:xfrm rot="13054335">
            <a:off x="-332920" y="6057258"/>
            <a:ext cx="1790550" cy="1090669"/>
          </a:xfrm>
          <a:custGeom>
            <a:avLst/>
            <a:gdLst>
              <a:gd name="connsiteX0" fmla="*/ 1790550 w 1790550"/>
              <a:gd name="connsiteY0" fmla="*/ 786785 h 1090669"/>
              <a:gd name="connsiteX1" fmla="*/ 1395552 w 1790550"/>
              <a:gd name="connsiteY1" fmla="*/ 1090669 h 1090669"/>
              <a:gd name="connsiteX2" fmla="*/ 137570 w 1790550"/>
              <a:gd name="connsiteY2" fmla="*/ 1090669 h 1090669"/>
              <a:gd name="connsiteX3" fmla="*/ 0 w 1790550"/>
              <a:gd name="connsiteY3" fmla="*/ 911851 h 1090669"/>
              <a:gd name="connsiteX4" fmla="*/ 1185251 w 1790550"/>
              <a:gd name="connsiteY4" fmla="*/ 0 h 1090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0550" h="1090669">
                <a:moveTo>
                  <a:pt x="1790550" y="786785"/>
                </a:moveTo>
                <a:lnTo>
                  <a:pt x="1395552" y="1090669"/>
                </a:lnTo>
                <a:lnTo>
                  <a:pt x="137570" y="1090669"/>
                </a:lnTo>
                <a:lnTo>
                  <a:pt x="0" y="911851"/>
                </a:lnTo>
                <a:lnTo>
                  <a:pt x="1185251" y="0"/>
                </a:lnTo>
                <a:close/>
              </a:path>
            </a:pathLst>
          </a:custGeom>
          <a:effectLst>
            <a:outerShdw blurRad="50800" dist="63500" dir="7560000" algn="tr" rotWithShape="0">
              <a:prstClr val="black">
                <a:alpha val="17000"/>
              </a:prstClr>
            </a:outerShdw>
          </a:effectLst>
        </p:spPr>
      </p:pic>
      <p:pic>
        <p:nvPicPr>
          <p:cNvPr id="30" name="图片 29" descr="黑暗中蓝色的花&#10;&#10;描述已自动生成">
            <a:extLst>
              <a:ext uri="{FF2B5EF4-FFF2-40B4-BE49-F238E27FC236}">
                <a16:creationId xmlns:a16="http://schemas.microsoft.com/office/drawing/2014/main" id="{00EFF4CD-47C6-6FF5-FDA4-7A73AC02302C}"/>
              </a:ext>
            </a:extLst>
          </p:cNvPr>
          <p:cNvPicPr>
            <a:picLocks noChangeAspect="1"/>
          </p:cNvPicPr>
          <p:nvPr/>
        </p:nvPicPr>
        <p:blipFill>
          <a:blip r:embed="rId3">
            <a:extLst>
              <a:ext uri="{28A0092B-C50C-407E-A947-70E740481C1C}">
                <a14:useLocalDpi xmlns:a14="http://schemas.microsoft.com/office/drawing/2010/main" val="0"/>
              </a:ext>
            </a:extLst>
          </a:blip>
          <a:srcRect t="29259" r="79273"/>
          <a:stretch>
            <a:fillRect/>
          </a:stretch>
        </p:blipFill>
        <p:spPr>
          <a:xfrm rot="20073137">
            <a:off x="11702476" y="-184274"/>
            <a:ext cx="619531" cy="1054847"/>
          </a:xfrm>
          <a:custGeom>
            <a:avLst/>
            <a:gdLst>
              <a:gd name="connsiteX0" fmla="*/ 0 w 619531"/>
              <a:gd name="connsiteY0" fmla="*/ 0 h 1054847"/>
              <a:gd name="connsiteX1" fmla="*/ 619531 w 619531"/>
              <a:gd name="connsiteY1" fmla="*/ 294807 h 1054847"/>
              <a:gd name="connsiteX2" fmla="*/ 257862 w 619531"/>
              <a:gd name="connsiteY2" fmla="*/ 1054847 h 1054847"/>
              <a:gd name="connsiteX3" fmla="*/ 0 w 619531"/>
              <a:gd name="connsiteY3" fmla="*/ 1054847 h 1054847"/>
            </a:gdLst>
            <a:ahLst/>
            <a:cxnLst>
              <a:cxn ang="0">
                <a:pos x="connsiteX0" y="connsiteY0"/>
              </a:cxn>
              <a:cxn ang="0">
                <a:pos x="connsiteX1" y="connsiteY1"/>
              </a:cxn>
              <a:cxn ang="0">
                <a:pos x="connsiteX2" y="connsiteY2"/>
              </a:cxn>
              <a:cxn ang="0">
                <a:pos x="connsiteX3" y="connsiteY3"/>
              </a:cxn>
            </a:cxnLst>
            <a:rect l="l" t="t" r="r" b="b"/>
            <a:pathLst>
              <a:path w="619531" h="1054847">
                <a:moveTo>
                  <a:pt x="0" y="0"/>
                </a:moveTo>
                <a:lnTo>
                  <a:pt x="619531" y="294807"/>
                </a:lnTo>
                <a:lnTo>
                  <a:pt x="257862" y="1054847"/>
                </a:lnTo>
                <a:lnTo>
                  <a:pt x="0" y="1054847"/>
                </a:lnTo>
                <a:close/>
              </a:path>
            </a:pathLst>
          </a:custGeom>
          <a:effectLst>
            <a:outerShdw blurRad="50800" dist="63500" dir="5280000" algn="tr" rotWithShape="0">
              <a:prstClr val="black">
                <a:alpha val="17000"/>
              </a:prstClr>
            </a:outerShdw>
          </a:effectLst>
        </p:spPr>
      </p:pic>
    </p:spTree>
    <p:extLst>
      <p:ext uri="{BB962C8B-B14F-4D97-AF65-F5344CB8AC3E}">
        <p14:creationId xmlns:p14="http://schemas.microsoft.com/office/powerpoint/2010/main" val="24875255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7" name="图片 96" descr="黑暗中蓝色的花&#10;&#10;描述已自动生成">
            <a:extLst>
              <a:ext uri="{FF2B5EF4-FFF2-40B4-BE49-F238E27FC236}">
                <a16:creationId xmlns:a16="http://schemas.microsoft.com/office/drawing/2014/main" id="{C67C76BC-2A31-85D0-6D6E-5BE12BDF6CC2}"/>
              </a:ext>
            </a:extLst>
          </p:cNvPr>
          <p:cNvPicPr>
            <a:picLocks noChangeAspect="1"/>
          </p:cNvPicPr>
          <p:nvPr/>
        </p:nvPicPr>
        <p:blipFill rotWithShape="1">
          <a:blip r:embed="rId4">
            <a:alphaModFix amt="2000"/>
            <a:extLst>
              <a:ext uri="{28A0092B-C50C-407E-A947-70E740481C1C}">
                <a14:useLocalDpi xmlns:a14="http://schemas.microsoft.com/office/drawing/2010/main" val="0"/>
              </a:ext>
            </a:extLst>
          </a:blip>
          <a:srcRect r="19692"/>
          <a:stretch/>
        </p:blipFill>
        <p:spPr>
          <a:xfrm rot="20073137">
            <a:off x="-303543" y="-667054"/>
            <a:ext cx="13442766" cy="8350583"/>
          </a:xfrm>
          <a:custGeom>
            <a:avLst/>
            <a:gdLst>
              <a:gd name="connsiteX0" fmla="*/ 6111735 w 13442766"/>
              <a:gd name="connsiteY0" fmla="*/ 0 h 8350583"/>
              <a:gd name="connsiteX1" fmla="*/ 13442766 w 13442766"/>
              <a:gd name="connsiteY1" fmla="*/ 3488514 h 8350583"/>
              <a:gd name="connsiteX2" fmla="*/ 11129122 w 13442766"/>
              <a:gd name="connsiteY2" fmla="*/ 8350583 h 8350583"/>
              <a:gd name="connsiteX3" fmla="*/ 7699846 w 13442766"/>
              <a:gd name="connsiteY3" fmla="*/ 8350583 h 8350583"/>
              <a:gd name="connsiteX4" fmla="*/ 0 w 13442766"/>
              <a:gd name="connsiteY4" fmla="*/ 4686566 h 8350583"/>
              <a:gd name="connsiteX5" fmla="*/ 0 w 13442766"/>
              <a:gd name="connsiteY5" fmla="*/ 3364049 h 8350583"/>
              <a:gd name="connsiteX6" fmla="*/ 1600802 w 13442766"/>
              <a:gd name="connsiteY6" fmla="*/ 0 h 8350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42766" h="8350583">
                <a:moveTo>
                  <a:pt x="6111735" y="0"/>
                </a:moveTo>
                <a:lnTo>
                  <a:pt x="13442766" y="3488514"/>
                </a:lnTo>
                <a:lnTo>
                  <a:pt x="11129122" y="8350583"/>
                </a:lnTo>
                <a:lnTo>
                  <a:pt x="7699846" y="8350583"/>
                </a:lnTo>
                <a:lnTo>
                  <a:pt x="0" y="4686566"/>
                </a:lnTo>
                <a:lnTo>
                  <a:pt x="0" y="3364049"/>
                </a:lnTo>
                <a:lnTo>
                  <a:pt x="1600802" y="0"/>
                </a:lnTo>
                <a:close/>
              </a:path>
            </a:pathLst>
          </a:custGeom>
          <a:effectLst>
            <a:outerShdw blurRad="50800" dist="63500" dir="5280000" algn="tr" rotWithShape="0">
              <a:prstClr val="black">
                <a:alpha val="17000"/>
              </a:prstClr>
            </a:outerShdw>
          </a:effectLst>
        </p:spPr>
      </p:pic>
      <p:pic>
        <p:nvPicPr>
          <p:cNvPr id="52" name="图片 51" descr="黑暗中蓝色的花&#10;&#10;描述已自动生成">
            <a:extLst>
              <a:ext uri="{FF2B5EF4-FFF2-40B4-BE49-F238E27FC236}">
                <a16:creationId xmlns:a16="http://schemas.microsoft.com/office/drawing/2014/main" id="{29B14AC4-1C65-495C-A973-927A74998E0C}"/>
              </a:ext>
            </a:extLst>
          </p:cNvPr>
          <p:cNvPicPr>
            <a:picLocks noChangeAspect="1"/>
          </p:cNvPicPr>
          <p:nvPr/>
        </p:nvPicPr>
        <p:blipFill>
          <a:blip r:embed="rId4">
            <a:alphaModFix/>
            <a:extLst>
              <a:ext uri="{28A0092B-C50C-407E-A947-70E740481C1C}">
                <a14:useLocalDpi xmlns:a14="http://schemas.microsoft.com/office/drawing/2010/main" val="0"/>
              </a:ext>
            </a:extLst>
          </a:blip>
          <a:srcRect l="16120" t="47732" r="78367" b="30193"/>
          <a:stretch>
            <a:fillRect/>
          </a:stretch>
        </p:blipFill>
        <p:spPr>
          <a:xfrm rot="6204798">
            <a:off x="3986055" y="6247998"/>
            <a:ext cx="278076" cy="555377"/>
          </a:xfrm>
          <a:custGeom>
            <a:avLst/>
            <a:gdLst>
              <a:gd name="connsiteX0" fmla="*/ 383011 w 552465"/>
              <a:gd name="connsiteY0" fmla="*/ 0 h 1103391"/>
              <a:gd name="connsiteX1" fmla="*/ 552465 w 552465"/>
              <a:gd name="connsiteY1" fmla="*/ 216002 h 1103391"/>
              <a:gd name="connsiteX2" fmla="*/ 440465 w 552465"/>
              <a:gd name="connsiteY2" fmla="*/ 735848 h 1103391"/>
              <a:gd name="connsiteX3" fmla="*/ 128225 w 552465"/>
              <a:gd name="connsiteY3" fmla="*/ 1099396 h 1103391"/>
              <a:gd name="connsiteX4" fmla="*/ 86571 w 552465"/>
              <a:gd name="connsiteY4" fmla="*/ 885647 h 1103391"/>
              <a:gd name="connsiteX5" fmla="*/ 16784 w 552465"/>
              <a:gd name="connsiteY5" fmla="*/ 350390 h 1103391"/>
              <a:gd name="connsiteX6" fmla="*/ 383011 w 552465"/>
              <a:gd name="connsiteY6" fmla="*/ 0 h 110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65" h="1103391">
                <a:moveTo>
                  <a:pt x="383011" y="0"/>
                </a:moveTo>
                <a:cubicBezTo>
                  <a:pt x="502202" y="45034"/>
                  <a:pt x="526236" y="136890"/>
                  <a:pt x="552465" y="216002"/>
                </a:cubicBezTo>
                <a:cubicBezTo>
                  <a:pt x="543025" y="393732"/>
                  <a:pt x="508269" y="573863"/>
                  <a:pt x="440465" y="735848"/>
                </a:cubicBezTo>
                <a:cubicBezTo>
                  <a:pt x="359876" y="871860"/>
                  <a:pt x="258643" y="986758"/>
                  <a:pt x="128225" y="1099396"/>
                </a:cubicBezTo>
                <a:cubicBezTo>
                  <a:pt x="98952" y="1126547"/>
                  <a:pt x="103872" y="1010930"/>
                  <a:pt x="86571" y="885647"/>
                </a:cubicBezTo>
                <a:cubicBezTo>
                  <a:pt x="56249" y="759010"/>
                  <a:pt x="-37992" y="498762"/>
                  <a:pt x="16784" y="350390"/>
                </a:cubicBezTo>
                <a:cubicBezTo>
                  <a:pt x="59544" y="132639"/>
                  <a:pt x="131545" y="35799"/>
                  <a:pt x="383011" y="0"/>
                </a:cubicBezTo>
                <a:close/>
              </a:path>
            </a:pathLst>
          </a:custGeom>
          <a:effectLst>
            <a:outerShdw blurRad="50800" dist="63500" dir="2700000" algn="tr" rotWithShape="0">
              <a:prstClr val="black">
                <a:alpha val="17000"/>
              </a:prstClr>
            </a:outerShdw>
          </a:effectLst>
        </p:spPr>
      </p:pic>
      <p:sp>
        <p:nvSpPr>
          <p:cNvPr id="31" name="文本框 30">
            <a:extLst>
              <a:ext uri="{FF2B5EF4-FFF2-40B4-BE49-F238E27FC236}">
                <a16:creationId xmlns:a16="http://schemas.microsoft.com/office/drawing/2014/main" id="{42AC3138-A08A-4864-9915-FAEF1E8E9276}"/>
              </a:ext>
            </a:extLst>
          </p:cNvPr>
          <p:cNvSpPr txBox="1"/>
          <p:nvPr/>
        </p:nvSpPr>
        <p:spPr>
          <a:xfrm>
            <a:off x="695325" y="549275"/>
            <a:ext cx="2432076" cy="584775"/>
          </a:xfrm>
          <a:prstGeom prst="rect">
            <a:avLst/>
          </a:prstGeom>
          <a:noFill/>
        </p:spPr>
        <p:txBody>
          <a:bodyPr wrap="none" rtlCol="0">
            <a:noAutofit/>
          </a:bodyPr>
          <a:lstStyle/>
          <a:p>
            <a:pPr algn="just"/>
            <a:r>
              <a:rPr lang="en-US" altLang="zh-CN" sz="3200" spc="300" dirty="0">
                <a:solidFill>
                  <a:schemeClr val="tx1">
                    <a:lumMod val="75000"/>
                    <a:lumOff val="25000"/>
                  </a:schemeClr>
                </a:solidFill>
                <a:latin typeface="思源黑体 CN Bold" panose="020B0800000000000000" pitchFamily="34" charset="-122"/>
                <a:ea typeface="思源黑体 CN Bold" panose="020B0800000000000000" pitchFamily="34" charset="-122"/>
              </a:rPr>
              <a:t>1.</a:t>
            </a:r>
            <a:r>
              <a:rPr lang="zh-CN" altLang="en-US" sz="3200" spc="300" dirty="0">
                <a:solidFill>
                  <a:schemeClr val="tx1">
                    <a:lumMod val="75000"/>
                    <a:lumOff val="25000"/>
                  </a:schemeClr>
                </a:solidFill>
                <a:latin typeface="思源黑体 CN Bold" panose="020B0800000000000000" pitchFamily="34" charset="-122"/>
                <a:ea typeface="思源黑体 CN Bold" panose="020B0800000000000000" pitchFamily="34" charset="-122"/>
              </a:rPr>
              <a:t>研究结果</a:t>
            </a:r>
          </a:p>
        </p:txBody>
      </p:sp>
      <p:sp>
        <p:nvSpPr>
          <p:cNvPr id="32" name="文本框 31">
            <a:extLst>
              <a:ext uri="{FF2B5EF4-FFF2-40B4-BE49-F238E27FC236}">
                <a16:creationId xmlns:a16="http://schemas.microsoft.com/office/drawing/2014/main" id="{94ABD39F-5752-4F24-BA70-76948D81745F}"/>
              </a:ext>
            </a:extLst>
          </p:cNvPr>
          <p:cNvSpPr txBox="1"/>
          <p:nvPr/>
        </p:nvSpPr>
        <p:spPr>
          <a:xfrm>
            <a:off x="771424" y="1039380"/>
            <a:ext cx="2256195" cy="276999"/>
          </a:xfrm>
          <a:prstGeom prst="rect">
            <a:avLst/>
          </a:prstGeom>
          <a:noFill/>
        </p:spPr>
        <p:txBody>
          <a:bodyPr wrap="none" rtlCol="0">
            <a:noAutofit/>
          </a:bodyPr>
          <a:lstStyle/>
          <a:p>
            <a:pPr algn="just"/>
            <a:r>
              <a:rPr lang="en-US" altLang="zh-CN" sz="1200" spc="300" dirty="0">
                <a:solidFill>
                  <a:schemeClr val="accent6"/>
                </a:solidFill>
                <a:latin typeface="思源黑体 CN Bold" panose="020B0800000000000000" pitchFamily="34" charset="-122"/>
                <a:ea typeface="思源黑体 CN Bold" panose="020B0800000000000000" pitchFamily="34" charset="-122"/>
              </a:rPr>
              <a:t>PROJECT OUTCOME</a:t>
            </a:r>
          </a:p>
        </p:txBody>
      </p:sp>
      <p:pic>
        <p:nvPicPr>
          <p:cNvPr id="101" name="图片 100" descr="黑暗中蓝色的花&#10;&#10;描述已自动生成">
            <a:extLst>
              <a:ext uri="{FF2B5EF4-FFF2-40B4-BE49-F238E27FC236}">
                <a16:creationId xmlns:a16="http://schemas.microsoft.com/office/drawing/2014/main" id="{43498396-2C9D-4BDC-3EF3-23905CFB97B0}"/>
              </a:ext>
            </a:extLst>
          </p:cNvPr>
          <p:cNvPicPr>
            <a:picLocks noChangeAspect="1"/>
          </p:cNvPicPr>
          <p:nvPr/>
        </p:nvPicPr>
        <p:blipFill>
          <a:blip r:embed="rId4">
            <a:alphaModFix/>
            <a:extLst>
              <a:ext uri="{28A0092B-C50C-407E-A947-70E740481C1C}">
                <a14:useLocalDpi xmlns:a14="http://schemas.microsoft.com/office/drawing/2010/main" val="0"/>
              </a:ext>
            </a:extLst>
          </a:blip>
          <a:srcRect l="16120" t="47732" r="78367" b="30193"/>
          <a:stretch>
            <a:fillRect/>
          </a:stretch>
        </p:blipFill>
        <p:spPr>
          <a:xfrm rot="6982806">
            <a:off x="3190020" y="1331101"/>
            <a:ext cx="93891" cy="187521"/>
          </a:xfrm>
          <a:custGeom>
            <a:avLst/>
            <a:gdLst>
              <a:gd name="connsiteX0" fmla="*/ 383011 w 552465"/>
              <a:gd name="connsiteY0" fmla="*/ 0 h 1103391"/>
              <a:gd name="connsiteX1" fmla="*/ 552465 w 552465"/>
              <a:gd name="connsiteY1" fmla="*/ 216002 h 1103391"/>
              <a:gd name="connsiteX2" fmla="*/ 440465 w 552465"/>
              <a:gd name="connsiteY2" fmla="*/ 735848 h 1103391"/>
              <a:gd name="connsiteX3" fmla="*/ 128225 w 552465"/>
              <a:gd name="connsiteY3" fmla="*/ 1099396 h 1103391"/>
              <a:gd name="connsiteX4" fmla="*/ 86571 w 552465"/>
              <a:gd name="connsiteY4" fmla="*/ 885647 h 1103391"/>
              <a:gd name="connsiteX5" fmla="*/ 16784 w 552465"/>
              <a:gd name="connsiteY5" fmla="*/ 350390 h 1103391"/>
              <a:gd name="connsiteX6" fmla="*/ 383011 w 552465"/>
              <a:gd name="connsiteY6" fmla="*/ 0 h 110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65" h="1103391">
                <a:moveTo>
                  <a:pt x="383011" y="0"/>
                </a:moveTo>
                <a:cubicBezTo>
                  <a:pt x="502202" y="45034"/>
                  <a:pt x="526236" y="136890"/>
                  <a:pt x="552465" y="216002"/>
                </a:cubicBezTo>
                <a:cubicBezTo>
                  <a:pt x="543025" y="393732"/>
                  <a:pt x="508269" y="573863"/>
                  <a:pt x="440465" y="735848"/>
                </a:cubicBezTo>
                <a:cubicBezTo>
                  <a:pt x="359876" y="871860"/>
                  <a:pt x="258643" y="986758"/>
                  <a:pt x="128225" y="1099396"/>
                </a:cubicBezTo>
                <a:cubicBezTo>
                  <a:pt x="98952" y="1126547"/>
                  <a:pt x="103872" y="1010930"/>
                  <a:pt x="86571" y="885647"/>
                </a:cubicBezTo>
                <a:cubicBezTo>
                  <a:pt x="56249" y="759010"/>
                  <a:pt x="-37992" y="498762"/>
                  <a:pt x="16784" y="350390"/>
                </a:cubicBezTo>
                <a:cubicBezTo>
                  <a:pt x="59544" y="132639"/>
                  <a:pt x="131545" y="35799"/>
                  <a:pt x="383011" y="0"/>
                </a:cubicBezTo>
                <a:close/>
              </a:path>
            </a:pathLst>
          </a:custGeom>
          <a:effectLst>
            <a:outerShdw blurRad="50800" dist="63500" dir="2700000" algn="tr" rotWithShape="0">
              <a:prstClr val="black">
                <a:alpha val="17000"/>
              </a:prstClr>
            </a:outerShdw>
          </a:effectLst>
        </p:spPr>
      </p:pic>
      <p:grpSp>
        <p:nvGrpSpPr>
          <p:cNvPr id="35" name="组合 34">
            <a:extLst>
              <a:ext uri="{FF2B5EF4-FFF2-40B4-BE49-F238E27FC236}">
                <a16:creationId xmlns:a16="http://schemas.microsoft.com/office/drawing/2014/main" id="{03F35AE6-2A1D-3422-2B9A-1F61DD157422}"/>
              </a:ext>
            </a:extLst>
          </p:cNvPr>
          <p:cNvGrpSpPr>
            <a:grpSpLocks/>
          </p:cNvGrpSpPr>
          <p:nvPr/>
        </p:nvGrpSpPr>
        <p:grpSpPr bwMode="auto">
          <a:xfrm>
            <a:off x="6363388" y="2427504"/>
            <a:ext cx="4868863" cy="3749236"/>
            <a:chOff x="1574" y="2961"/>
            <a:chExt cx="6354" cy="5430"/>
          </a:xfrm>
        </p:grpSpPr>
        <p:sp>
          <p:nvSpPr>
            <p:cNvPr id="36" name="TextBox 2">
              <a:extLst>
                <a:ext uri="{FF2B5EF4-FFF2-40B4-BE49-F238E27FC236}">
                  <a16:creationId xmlns:a16="http://schemas.microsoft.com/office/drawing/2014/main" id="{5ACA7057-4477-865F-CE9B-F944525E71A9}"/>
                </a:ext>
              </a:extLst>
            </p:cNvPr>
            <p:cNvSpPr>
              <a:spLocks noChangeArrowheads="1"/>
            </p:cNvSpPr>
            <p:nvPr/>
          </p:nvSpPr>
          <p:spPr bwMode="auto">
            <a:xfrm>
              <a:off x="4106" y="7885"/>
              <a:ext cx="1289" cy="506"/>
            </a:xfrm>
            <a:prstGeom prst="rect">
              <a:avLst/>
            </a:prstGeom>
            <a:noFill/>
          </p:spPr>
          <p:txBody>
            <a:bodyPr wrap="square" rtlCol="0">
              <a:noAutofit/>
            </a:bodyPr>
            <a:lstStyle/>
            <a:p>
              <a:pPr algn="just">
                <a:lnSpc>
                  <a:spcPct val="130000"/>
                </a:lnSpc>
              </a:pPr>
              <a:r>
                <a:rPr lang="zh-CN" altLang="en-US" sz="1400" dirty="0">
                  <a:solidFill>
                    <a:schemeClr val="bg1"/>
                  </a:solidFill>
                  <a:latin typeface="思源黑体 CN Light" panose="020B0300000000000000" pitchFamily="34" charset="-122"/>
                  <a:ea typeface="思源黑体 CN Light" panose="020B0300000000000000" pitchFamily="34" charset="-122"/>
                  <a:sym typeface="Times New Roman" panose="02020603050405020304" pitchFamily="18" charset="0"/>
                </a:rPr>
                <a:t>数据描述</a:t>
              </a:r>
              <a:endParaRPr lang="en-US" altLang="zh-CN" sz="1400" dirty="0">
                <a:solidFill>
                  <a:schemeClr val="bg1"/>
                </a:solidFill>
                <a:latin typeface="思源黑体 CN Light" panose="020B0300000000000000" pitchFamily="34" charset="-122"/>
                <a:ea typeface="思源黑体 CN Light" panose="020B0300000000000000" pitchFamily="34" charset="-122"/>
                <a:sym typeface="Times New Roman" panose="02020603050405020304" pitchFamily="18" charset="0"/>
              </a:endParaRPr>
            </a:p>
          </p:txBody>
        </p:sp>
        <p:pic>
          <p:nvPicPr>
            <p:cNvPr id="37" name="图片 17" descr="W6`M9E%)9VG`[16%{WRWX@9">
              <a:extLst>
                <a:ext uri="{FF2B5EF4-FFF2-40B4-BE49-F238E27FC236}">
                  <a16:creationId xmlns:a16="http://schemas.microsoft.com/office/drawing/2014/main" id="{04EEEAF4-F8AC-9849-067C-7BAE335FDFBB}"/>
                </a:ext>
              </a:extLst>
            </p:cNvPr>
            <p:cNvPicPr>
              <a:picLocks noChangeAspect="1" noChangeArrowheads="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1574" y="2961"/>
              <a:ext cx="6354" cy="4938"/>
            </a:xfrm>
            <a:prstGeom prst="rect">
              <a:avLst/>
            </a:prstGeom>
            <a:noFill/>
            <a:ln w="9525">
              <a:solidFill>
                <a:schemeClr val="bg1"/>
              </a:solidFill>
              <a:miter lim="800000"/>
              <a:headEnd/>
              <a:tailEnd/>
            </a:ln>
            <a:effectLst>
              <a:outerShdw blurRad="825500" dir="4320000" sx="88000" sy="88000" algn="ctr" rotWithShape="0">
                <a:schemeClr val="bg1">
                  <a:alpha val="15000"/>
                </a:schemeClr>
              </a:outerShdw>
            </a:effectLst>
          </p:spPr>
        </p:pic>
      </p:grpSp>
      <p:sp>
        <p:nvSpPr>
          <p:cNvPr id="38" name="文本框 37">
            <a:extLst>
              <a:ext uri="{FF2B5EF4-FFF2-40B4-BE49-F238E27FC236}">
                <a16:creationId xmlns:a16="http://schemas.microsoft.com/office/drawing/2014/main" id="{1AA41E68-F141-2687-122F-2A2EF20C358D}"/>
              </a:ext>
            </a:extLst>
          </p:cNvPr>
          <p:cNvSpPr txBox="1"/>
          <p:nvPr/>
        </p:nvSpPr>
        <p:spPr>
          <a:xfrm>
            <a:off x="6217234" y="1596744"/>
            <a:ext cx="5160404" cy="706475"/>
          </a:xfrm>
          <a:prstGeom prst="rect">
            <a:avLst/>
          </a:prstGeom>
          <a:noFill/>
        </p:spPr>
        <p:txBody>
          <a:bodyPr wrap="square" rtlCol="0">
            <a:noAutofit/>
          </a:bodyPr>
          <a:lstStyle>
            <a:defPPr>
              <a:defRPr lang="zh-CN"/>
            </a:defPPr>
            <a:lvl1pPr>
              <a:lnSpc>
                <a:spcPct val="130000"/>
              </a:lnSpc>
              <a:defRPr sz="1400">
                <a:solidFill>
                  <a:schemeClr val="bg1">
                    <a:lumMod val="95000"/>
                  </a:schemeClr>
                </a:solidFill>
                <a:latin typeface="思源黑体 CN Medium" panose="020B0600000000000000" pitchFamily="34" charset="-122"/>
                <a:ea typeface="思源黑体 CN Medium" panose="020B0600000000000000" pitchFamily="34" charset="-122"/>
              </a:defRPr>
            </a:lvl1pPr>
          </a:lstStyle>
          <a:p>
            <a:pPr algn="just"/>
            <a:r>
              <a:rPr lang="zh-CN" altLang="en-US" sz="1600" dirty="0">
                <a:solidFill>
                  <a:schemeClr val="tx1"/>
                </a:solidFill>
                <a:latin typeface="思源黑体 CN Light" panose="020B0300000000000000" pitchFamily="34" charset="-122"/>
                <a:ea typeface="思源黑体 CN Light" panose="020B0300000000000000" pitchFamily="34" charset="-122"/>
              </a:rPr>
              <a:t>研究结果数据分析图表如下图所示，从图中可以看出，研究达到预期结果且取得良好进展。</a:t>
            </a:r>
          </a:p>
        </p:txBody>
      </p:sp>
      <p:sp>
        <p:nvSpPr>
          <p:cNvPr id="129" name="文本框 128">
            <a:extLst>
              <a:ext uri="{FF2B5EF4-FFF2-40B4-BE49-F238E27FC236}">
                <a16:creationId xmlns:a16="http://schemas.microsoft.com/office/drawing/2014/main" id="{46CF40EA-1E41-4EA3-B432-0ED3E34A5278}"/>
              </a:ext>
            </a:extLst>
          </p:cNvPr>
          <p:cNvSpPr txBox="1"/>
          <p:nvPr/>
        </p:nvSpPr>
        <p:spPr>
          <a:xfrm>
            <a:off x="1096174" y="1492660"/>
            <a:ext cx="2905089" cy="461665"/>
          </a:xfrm>
          <a:prstGeom prst="rect">
            <a:avLst/>
          </a:prstGeom>
          <a:noFill/>
        </p:spPr>
        <p:txBody>
          <a:bodyPr wrap="square" rtlCol="0">
            <a:noAutofit/>
          </a:bodyPr>
          <a:lstStyle/>
          <a:p>
            <a:pPr algn="just"/>
            <a:r>
              <a:rPr lang="zh-CN" altLang="en-US" sz="2400" dirty="0">
                <a:latin typeface="思源黑体 CN Bold" panose="020B0800000000000000" pitchFamily="34" charset="-122"/>
                <a:ea typeface="思源黑体 CN Bold" panose="020B0800000000000000" pitchFamily="34" charset="-122"/>
              </a:rPr>
              <a:t>研究结果数据</a:t>
            </a:r>
          </a:p>
        </p:txBody>
      </p:sp>
      <p:sp>
        <p:nvSpPr>
          <p:cNvPr id="130" name="iconfont-11119-5252508">
            <a:extLst>
              <a:ext uri="{FF2B5EF4-FFF2-40B4-BE49-F238E27FC236}">
                <a16:creationId xmlns:a16="http://schemas.microsoft.com/office/drawing/2014/main" id="{B6E5955C-CC1A-2060-6BCD-568D82EBBB2B}"/>
              </a:ext>
            </a:extLst>
          </p:cNvPr>
          <p:cNvSpPr/>
          <p:nvPr/>
        </p:nvSpPr>
        <p:spPr>
          <a:xfrm>
            <a:off x="771424" y="1557420"/>
            <a:ext cx="343801" cy="306533"/>
          </a:xfrm>
          <a:custGeom>
            <a:avLst/>
            <a:gdLst>
              <a:gd name="connsiteX0" fmla="*/ 333482 w 609487"/>
              <a:gd name="connsiteY0" fmla="*/ 277641 h 543419"/>
              <a:gd name="connsiteX1" fmla="*/ 363955 w 609487"/>
              <a:gd name="connsiteY1" fmla="*/ 277641 h 543419"/>
              <a:gd name="connsiteX2" fmla="*/ 363955 w 609487"/>
              <a:gd name="connsiteY2" fmla="*/ 418428 h 543419"/>
              <a:gd name="connsiteX3" fmla="*/ 333482 w 609487"/>
              <a:gd name="connsiteY3" fmla="*/ 418428 h 543419"/>
              <a:gd name="connsiteX4" fmla="*/ 455373 w 609487"/>
              <a:gd name="connsiteY4" fmla="*/ 262167 h 543419"/>
              <a:gd name="connsiteX5" fmla="*/ 485846 w 609487"/>
              <a:gd name="connsiteY5" fmla="*/ 262167 h 543419"/>
              <a:gd name="connsiteX6" fmla="*/ 485846 w 609487"/>
              <a:gd name="connsiteY6" fmla="*/ 419666 h 543419"/>
              <a:gd name="connsiteX7" fmla="*/ 455373 w 609487"/>
              <a:gd name="connsiteY7" fmla="*/ 419666 h 543419"/>
              <a:gd name="connsiteX8" fmla="*/ 153692 w 609487"/>
              <a:gd name="connsiteY8" fmla="*/ 227458 h 543419"/>
              <a:gd name="connsiteX9" fmla="*/ 80557 w 609487"/>
              <a:gd name="connsiteY9" fmla="*/ 317063 h 543419"/>
              <a:gd name="connsiteX10" fmla="*/ 171976 w 609487"/>
              <a:gd name="connsiteY10" fmla="*/ 408477 h 543419"/>
              <a:gd name="connsiteX11" fmla="*/ 261538 w 609487"/>
              <a:gd name="connsiteY11" fmla="*/ 335346 h 543419"/>
              <a:gd name="connsiteX12" fmla="*/ 153692 w 609487"/>
              <a:gd name="connsiteY12" fmla="*/ 335346 h 543419"/>
              <a:gd name="connsiteX13" fmla="*/ 516319 w 609487"/>
              <a:gd name="connsiteY13" fmla="*/ 227363 h 543419"/>
              <a:gd name="connsiteX14" fmla="*/ 546792 w 609487"/>
              <a:gd name="connsiteY14" fmla="*/ 227363 h 543419"/>
              <a:gd name="connsiteX15" fmla="*/ 546792 w 609487"/>
              <a:gd name="connsiteY15" fmla="*/ 419666 h 543419"/>
              <a:gd name="connsiteX16" fmla="*/ 516319 w 609487"/>
              <a:gd name="connsiteY16" fmla="*/ 419666 h 543419"/>
              <a:gd name="connsiteX17" fmla="*/ 394428 w 609487"/>
              <a:gd name="connsiteY17" fmla="*/ 227363 h 543419"/>
              <a:gd name="connsiteX18" fmla="*/ 424901 w 609487"/>
              <a:gd name="connsiteY18" fmla="*/ 227363 h 543419"/>
              <a:gd name="connsiteX19" fmla="*/ 424901 w 609487"/>
              <a:gd name="connsiteY19" fmla="*/ 419666 h 543419"/>
              <a:gd name="connsiteX20" fmla="*/ 394428 w 609487"/>
              <a:gd name="connsiteY20" fmla="*/ 419666 h 543419"/>
              <a:gd name="connsiteX21" fmla="*/ 171976 w 609487"/>
              <a:gd name="connsiteY21" fmla="*/ 207366 h 543419"/>
              <a:gd name="connsiteX22" fmla="*/ 171976 w 609487"/>
              <a:gd name="connsiteY22" fmla="*/ 317063 h 543419"/>
              <a:gd name="connsiteX23" fmla="*/ 281631 w 609487"/>
              <a:gd name="connsiteY23" fmla="*/ 317063 h 543419"/>
              <a:gd name="connsiteX24" fmla="*/ 171976 w 609487"/>
              <a:gd name="connsiteY24" fmla="*/ 426760 h 543419"/>
              <a:gd name="connsiteX25" fmla="*/ 62274 w 609487"/>
              <a:gd name="connsiteY25" fmla="*/ 317063 h 543419"/>
              <a:gd name="connsiteX26" fmla="*/ 171976 w 609487"/>
              <a:gd name="connsiteY26" fmla="*/ 207366 h 543419"/>
              <a:gd name="connsiteX27" fmla="*/ 365669 w 609487"/>
              <a:gd name="connsiteY27" fmla="*/ 162992 h 543419"/>
              <a:gd name="connsiteX28" fmla="*/ 508701 w 609487"/>
              <a:gd name="connsiteY28" fmla="*/ 162992 h 543419"/>
              <a:gd name="connsiteX29" fmla="*/ 508701 w 609487"/>
              <a:gd name="connsiteY29" fmla="*/ 187369 h 543419"/>
              <a:gd name="connsiteX30" fmla="*/ 365669 w 609487"/>
              <a:gd name="connsiteY30" fmla="*/ 187369 h 543419"/>
              <a:gd name="connsiteX31" fmla="*/ 60560 w 609487"/>
              <a:gd name="connsiteY31" fmla="*/ 162992 h 543419"/>
              <a:gd name="connsiteX32" fmla="*/ 340053 w 609487"/>
              <a:gd name="connsiteY32" fmla="*/ 162992 h 543419"/>
              <a:gd name="connsiteX33" fmla="*/ 340053 w 609487"/>
              <a:gd name="connsiteY33" fmla="*/ 187369 h 543419"/>
              <a:gd name="connsiteX34" fmla="*/ 60560 w 609487"/>
              <a:gd name="connsiteY34" fmla="*/ 187369 h 543419"/>
              <a:gd name="connsiteX35" fmla="*/ 60560 w 609487"/>
              <a:gd name="connsiteY35" fmla="*/ 110191 h 543419"/>
              <a:gd name="connsiteX36" fmla="*/ 409664 w 609487"/>
              <a:gd name="connsiteY36" fmla="*/ 110191 h 543419"/>
              <a:gd name="connsiteX37" fmla="*/ 409664 w 609487"/>
              <a:gd name="connsiteY37" fmla="*/ 134568 h 543419"/>
              <a:gd name="connsiteX38" fmla="*/ 60560 w 609487"/>
              <a:gd name="connsiteY38" fmla="*/ 134568 h 543419"/>
              <a:gd name="connsiteX39" fmla="*/ 199830 w 609487"/>
              <a:gd name="connsiteY39" fmla="*/ 57437 h 543419"/>
              <a:gd name="connsiteX40" fmla="*/ 236350 w 609487"/>
              <a:gd name="connsiteY40" fmla="*/ 57437 h 543419"/>
              <a:gd name="connsiteX41" fmla="*/ 236350 w 609487"/>
              <a:gd name="connsiteY41" fmla="*/ 81862 h 543419"/>
              <a:gd name="connsiteX42" fmla="*/ 199830 w 609487"/>
              <a:gd name="connsiteY42" fmla="*/ 81862 h 543419"/>
              <a:gd name="connsiteX43" fmla="*/ 130171 w 609487"/>
              <a:gd name="connsiteY43" fmla="*/ 57437 h 543419"/>
              <a:gd name="connsiteX44" fmla="*/ 166738 w 609487"/>
              <a:gd name="connsiteY44" fmla="*/ 57437 h 543419"/>
              <a:gd name="connsiteX45" fmla="*/ 166738 w 609487"/>
              <a:gd name="connsiteY45" fmla="*/ 81862 h 543419"/>
              <a:gd name="connsiteX46" fmla="*/ 130171 w 609487"/>
              <a:gd name="connsiteY46" fmla="*/ 81862 h 543419"/>
              <a:gd name="connsiteX47" fmla="*/ 60560 w 609487"/>
              <a:gd name="connsiteY47" fmla="*/ 57437 h 543419"/>
              <a:gd name="connsiteX48" fmla="*/ 97079 w 609487"/>
              <a:gd name="connsiteY48" fmla="*/ 57437 h 543419"/>
              <a:gd name="connsiteX49" fmla="*/ 97079 w 609487"/>
              <a:gd name="connsiteY49" fmla="*/ 81862 h 543419"/>
              <a:gd name="connsiteX50" fmla="*/ 60512 w 609487"/>
              <a:gd name="connsiteY50" fmla="*/ 81862 h 543419"/>
              <a:gd name="connsiteX51" fmla="*/ 34427 w 609487"/>
              <a:gd name="connsiteY51" fmla="*/ 24385 h 543419"/>
              <a:gd name="connsiteX52" fmla="*/ 24379 w 609487"/>
              <a:gd name="connsiteY52" fmla="*/ 34434 h 543419"/>
              <a:gd name="connsiteX53" fmla="*/ 24379 w 609487"/>
              <a:gd name="connsiteY53" fmla="*/ 436688 h 543419"/>
              <a:gd name="connsiteX54" fmla="*/ 34427 w 609487"/>
              <a:gd name="connsiteY54" fmla="*/ 446737 h 543419"/>
              <a:gd name="connsiteX55" fmla="*/ 575061 w 609487"/>
              <a:gd name="connsiteY55" fmla="*/ 446737 h 543419"/>
              <a:gd name="connsiteX56" fmla="*/ 585108 w 609487"/>
              <a:gd name="connsiteY56" fmla="*/ 436688 h 543419"/>
              <a:gd name="connsiteX57" fmla="*/ 585155 w 609487"/>
              <a:gd name="connsiteY57" fmla="*/ 436688 h 543419"/>
              <a:gd name="connsiteX58" fmla="*/ 585155 w 609487"/>
              <a:gd name="connsiteY58" fmla="*/ 34434 h 543419"/>
              <a:gd name="connsiteX59" fmla="*/ 575108 w 609487"/>
              <a:gd name="connsiteY59" fmla="*/ 24385 h 543419"/>
              <a:gd name="connsiteX60" fmla="*/ 34427 w 609487"/>
              <a:gd name="connsiteY60" fmla="*/ 0 h 543419"/>
              <a:gd name="connsiteX61" fmla="*/ 575108 w 609487"/>
              <a:gd name="connsiteY61" fmla="*/ 0 h 543419"/>
              <a:gd name="connsiteX62" fmla="*/ 609487 w 609487"/>
              <a:gd name="connsiteY62" fmla="*/ 34434 h 543419"/>
              <a:gd name="connsiteX63" fmla="*/ 609487 w 609487"/>
              <a:gd name="connsiteY63" fmla="*/ 436688 h 543419"/>
              <a:gd name="connsiteX64" fmla="*/ 575108 w 609487"/>
              <a:gd name="connsiteY64" fmla="*/ 471122 h 543419"/>
              <a:gd name="connsiteX65" fmla="*/ 323028 w 609487"/>
              <a:gd name="connsiteY65" fmla="*/ 471122 h 543419"/>
              <a:gd name="connsiteX66" fmla="*/ 323028 w 609487"/>
              <a:gd name="connsiteY66" fmla="*/ 512938 h 543419"/>
              <a:gd name="connsiteX67" fmla="*/ 508065 w 609487"/>
              <a:gd name="connsiteY67" fmla="*/ 512938 h 543419"/>
              <a:gd name="connsiteX68" fmla="*/ 523302 w 609487"/>
              <a:gd name="connsiteY68" fmla="*/ 528179 h 543419"/>
              <a:gd name="connsiteX69" fmla="*/ 508065 w 609487"/>
              <a:gd name="connsiteY69" fmla="*/ 543419 h 543419"/>
              <a:gd name="connsiteX70" fmla="*/ 101422 w 609487"/>
              <a:gd name="connsiteY70" fmla="*/ 543419 h 543419"/>
              <a:gd name="connsiteX71" fmla="*/ 86185 w 609487"/>
              <a:gd name="connsiteY71" fmla="*/ 528179 h 543419"/>
              <a:gd name="connsiteX72" fmla="*/ 101422 w 609487"/>
              <a:gd name="connsiteY72" fmla="*/ 512938 h 543419"/>
              <a:gd name="connsiteX73" fmla="*/ 286507 w 609487"/>
              <a:gd name="connsiteY73" fmla="*/ 512938 h 543419"/>
              <a:gd name="connsiteX74" fmla="*/ 286507 w 609487"/>
              <a:gd name="connsiteY74" fmla="*/ 471122 h 543419"/>
              <a:gd name="connsiteX75" fmla="*/ 34427 w 609487"/>
              <a:gd name="connsiteY75" fmla="*/ 471122 h 543419"/>
              <a:gd name="connsiteX76" fmla="*/ 0 w 609487"/>
              <a:gd name="connsiteY76" fmla="*/ 436688 h 543419"/>
              <a:gd name="connsiteX77" fmla="*/ 0 w 609487"/>
              <a:gd name="connsiteY77" fmla="*/ 34434 h 543419"/>
              <a:gd name="connsiteX78" fmla="*/ 34427 w 609487"/>
              <a:gd name="connsiteY78" fmla="*/ 0 h 543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609487" h="543419">
                <a:moveTo>
                  <a:pt x="333482" y="277641"/>
                </a:moveTo>
                <a:lnTo>
                  <a:pt x="363955" y="277641"/>
                </a:lnTo>
                <a:lnTo>
                  <a:pt x="363955" y="418428"/>
                </a:lnTo>
                <a:lnTo>
                  <a:pt x="333482" y="418428"/>
                </a:lnTo>
                <a:close/>
                <a:moveTo>
                  <a:pt x="455373" y="262167"/>
                </a:moveTo>
                <a:lnTo>
                  <a:pt x="485846" y="262167"/>
                </a:lnTo>
                <a:lnTo>
                  <a:pt x="485846" y="419666"/>
                </a:lnTo>
                <a:lnTo>
                  <a:pt x="455373" y="419666"/>
                </a:lnTo>
                <a:close/>
                <a:moveTo>
                  <a:pt x="153692" y="227458"/>
                </a:moveTo>
                <a:cubicBezTo>
                  <a:pt x="112030" y="235933"/>
                  <a:pt x="80557" y="272879"/>
                  <a:pt x="80557" y="317063"/>
                </a:cubicBezTo>
                <a:cubicBezTo>
                  <a:pt x="80557" y="367484"/>
                  <a:pt x="121553" y="408477"/>
                  <a:pt x="171976" y="408477"/>
                </a:cubicBezTo>
                <a:cubicBezTo>
                  <a:pt x="216114" y="408477"/>
                  <a:pt x="253062" y="377006"/>
                  <a:pt x="261538" y="335346"/>
                </a:cubicBezTo>
                <a:lnTo>
                  <a:pt x="153692" y="335346"/>
                </a:lnTo>
                <a:close/>
                <a:moveTo>
                  <a:pt x="516319" y="227363"/>
                </a:moveTo>
                <a:lnTo>
                  <a:pt x="546792" y="227363"/>
                </a:lnTo>
                <a:lnTo>
                  <a:pt x="546792" y="419666"/>
                </a:lnTo>
                <a:lnTo>
                  <a:pt x="516319" y="419666"/>
                </a:lnTo>
                <a:close/>
                <a:moveTo>
                  <a:pt x="394428" y="227363"/>
                </a:moveTo>
                <a:lnTo>
                  <a:pt x="424901" y="227363"/>
                </a:lnTo>
                <a:lnTo>
                  <a:pt x="424901" y="419666"/>
                </a:lnTo>
                <a:lnTo>
                  <a:pt x="394428" y="419666"/>
                </a:lnTo>
                <a:close/>
                <a:moveTo>
                  <a:pt x="171976" y="207366"/>
                </a:moveTo>
                <a:lnTo>
                  <a:pt x="171976" y="317063"/>
                </a:lnTo>
                <a:lnTo>
                  <a:pt x="281631" y="317063"/>
                </a:lnTo>
                <a:cubicBezTo>
                  <a:pt x="281631" y="377625"/>
                  <a:pt x="232541" y="426760"/>
                  <a:pt x="171976" y="426760"/>
                </a:cubicBezTo>
                <a:cubicBezTo>
                  <a:pt x="111364" y="426760"/>
                  <a:pt x="62274" y="377625"/>
                  <a:pt x="62274" y="317063"/>
                </a:cubicBezTo>
                <a:cubicBezTo>
                  <a:pt x="62274" y="256453"/>
                  <a:pt x="111364" y="207366"/>
                  <a:pt x="171976" y="207366"/>
                </a:cubicBezTo>
                <a:close/>
                <a:moveTo>
                  <a:pt x="365669" y="162992"/>
                </a:moveTo>
                <a:lnTo>
                  <a:pt x="508701" y="162992"/>
                </a:lnTo>
                <a:lnTo>
                  <a:pt x="508701" y="187369"/>
                </a:lnTo>
                <a:lnTo>
                  <a:pt x="365669" y="187369"/>
                </a:lnTo>
                <a:close/>
                <a:moveTo>
                  <a:pt x="60560" y="162992"/>
                </a:moveTo>
                <a:lnTo>
                  <a:pt x="340053" y="162992"/>
                </a:lnTo>
                <a:lnTo>
                  <a:pt x="340053" y="187369"/>
                </a:lnTo>
                <a:lnTo>
                  <a:pt x="60560" y="187369"/>
                </a:lnTo>
                <a:close/>
                <a:moveTo>
                  <a:pt x="60560" y="110191"/>
                </a:moveTo>
                <a:lnTo>
                  <a:pt x="409664" y="110191"/>
                </a:lnTo>
                <a:lnTo>
                  <a:pt x="409664" y="134568"/>
                </a:lnTo>
                <a:lnTo>
                  <a:pt x="60560" y="134568"/>
                </a:lnTo>
                <a:close/>
                <a:moveTo>
                  <a:pt x="199830" y="57437"/>
                </a:moveTo>
                <a:lnTo>
                  <a:pt x="236350" y="57437"/>
                </a:lnTo>
                <a:lnTo>
                  <a:pt x="236350" y="81862"/>
                </a:lnTo>
                <a:lnTo>
                  <a:pt x="199830" y="81862"/>
                </a:lnTo>
                <a:close/>
                <a:moveTo>
                  <a:pt x="130171" y="57437"/>
                </a:moveTo>
                <a:lnTo>
                  <a:pt x="166738" y="57437"/>
                </a:lnTo>
                <a:lnTo>
                  <a:pt x="166738" y="81862"/>
                </a:lnTo>
                <a:lnTo>
                  <a:pt x="130171" y="81862"/>
                </a:lnTo>
                <a:close/>
                <a:moveTo>
                  <a:pt x="60560" y="57437"/>
                </a:moveTo>
                <a:lnTo>
                  <a:pt x="97079" y="57437"/>
                </a:lnTo>
                <a:lnTo>
                  <a:pt x="97079" y="81862"/>
                </a:lnTo>
                <a:lnTo>
                  <a:pt x="60512" y="81862"/>
                </a:lnTo>
                <a:close/>
                <a:moveTo>
                  <a:pt x="34427" y="24385"/>
                </a:moveTo>
                <a:cubicBezTo>
                  <a:pt x="28903" y="24385"/>
                  <a:pt x="24379" y="28909"/>
                  <a:pt x="24379" y="34434"/>
                </a:cubicBezTo>
                <a:lnTo>
                  <a:pt x="24379" y="436688"/>
                </a:lnTo>
                <a:cubicBezTo>
                  <a:pt x="24379" y="442213"/>
                  <a:pt x="28855" y="446737"/>
                  <a:pt x="34427" y="446737"/>
                </a:cubicBezTo>
                <a:lnTo>
                  <a:pt x="575061" y="446737"/>
                </a:lnTo>
                <a:cubicBezTo>
                  <a:pt x="580584" y="446737"/>
                  <a:pt x="585108" y="442213"/>
                  <a:pt x="585108" y="436688"/>
                </a:cubicBezTo>
                <a:lnTo>
                  <a:pt x="585155" y="436688"/>
                </a:lnTo>
                <a:lnTo>
                  <a:pt x="585155" y="34434"/>
                </a:lnTo>
                <a:cubicBezTo>
                  <a:pt x="585155" y="28862"/>
                  <a:pt x="580632" y="24385"/>
                  <a:pt x="575108" y="24385"/>
                </a:cubicBezTo>
                <a:close/>
                <a:moveTo>
                  <a:pt x="34427" y="0"/>
                </a:moveTo>
                <a:lnTo>
                  <a:pt x="575108" y="0"/>
                </a:lnTo>
                <a:cubicBezTo>
                  <a:pt x="594107" y="0"/>
                  <a:pt x="609487" y="15431"/>
                  <a:pt x="609487" y="34434"/>
                </a:cubicBezTo>
                <a:lnTo>
                  <a:pt x="609487" y="436688"/>
                </a:lnTo>
                <a:cubicBezTo>
                  <a:pt x="609487" y="455691"/>
                  <a:pt x="594107" y="471122"/>
                  <a:pt x="575108" y="471122"/>
                </a:cubicBezTo>
                <a:lnTo>
                  <a:pt x="323028" y="471122"/>
                </a:lnTo>
                <a:lnTo>
                  <a:pt x="323028" y="512938"/>
                </a:lnTo>
                <a:lnTo>
                  <a:pt x="508065" y="512938"/>
                </a:lnTo>
                <a:cubicBezTo>
                  <a:pt x="516493" y="512938"/>
                  <a:pt x="523302" y="519796"/>
                  <a:pt x="523302" y="528179"/>
                </a:cubicBezTo>
                <a:cubicBezTo>
                  <a:pt x="523302" y="536608"/>
                  <a:pt x="516493" y="543419"/>
                  <a:pt x="508065" y="543419"/>
                </a:cubicBezTo>
                <a:lnTo>
                  <a:pt x="101422" y="543419"/>
                </a:lnTo>
                <a:cubicBezTo>
                  <a:pt x="93042" y="543419"/>
                  <a:pt x="86185" y="536608"/>
                  <a:pt x="86185" y="528179"/>
                </a:cubicBezTo>
                <a:cubicBezTo>
                  <a:pt x="86185" y="519796"/>
                  <a:pt x="93042" y="512938"/>
                  <a:pt x="101422" y="512938"/>
                </a:cubicBezTo>
                <a:lnTo>
                  <a:pt x="286507" y="512938"/>
                </a:lnTo>
                <a:lnTo>
                  <a:pt x="286507" y="471122"/>
                </a:lnTo>
                <a:lnTo>
                  <a:pt x="34427" y="471122"/>
                </a:lnTo>
                <a:cubicBezTo>
                  <a:pt x="15428" y="471122"/>
                  <a:pt x="0" y="455691"/>
                  <a:pt x="0" y="436688"/>
                </a:cubicBezTo>
                <a:lnTo>
                  <a:pt x="0" y="34434"/>
                </a:lnTo>
                <a:cubicBezTo>
                  <a:pt x="0" y="15431"/>
                  <a:pt x="15428" y="0"/>
                  <a:pt x="34427"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en-US" dirty="0">
              <a:latin typeface="思源黑体 CN Medium" panose="020B0600000000000000" pitchFamily="34" charset="-122"/>
            </a:endParaRPr>
          </a:p>
        </p:txBody>
      </p:sp>
      <p:grpSp>
        <p:nvGrpSpPr>
          <p:cNvPr id="2" name="组合 1">
            <a:extLst>
              <a:ext uri="{FF2B5EF4-FFF2-40B4-BE49-F238E27FC236}">
                <a16:creationId xmlns:a16="http://schemas.microsoft.com/office/drawing/2014/main" id="{50E679D9-102F-9133-7931-9ACF410096B2}"/>
              </a:ext>
            </a:extLst>
          </p:cNvPr>
          <p:cNvGrpSpPr/>
          <p:nvPr/>
        </p:nvGrpSpPr>
        <p:grpSpPr>
          <a:xfrm>
            <a:off x="594304" y="2061691"/>
            <a:ext cx="5612876" cy="3611463"/>
            <a:chOff x="594304" y="2061691"/>
            <a:chExt cx="5612876" cy="3611463"/>
          </a:xfrm>
        </p:grpSpPr>
        <p:grpSp>
          <p:nvGrpSpPr>
            <p:cNvPr id="39" name="组合 38">
              <a:extLst>
                <a:ext uri="{FF2B5EF4-FFF2-40B4-BE49-F238E27FC236}">
                  <a16:creationId xmlns:a16="http://schemas.microsoft.com/office/drawing/2014/main" id="{339F3A3E-BFB8-16AF-FF85-6188E0ECDC59}"/>
                </a:ext>
              </a:extLst>
            </p:cNvPr>
            <p:cNvGrpSpPr/>
            <p:nvPr/>
          </p:nvGrpSpPr>
          <p:grpSpPr>
            <a:xfrm>
              <a:off x="594304" y="2061691"/>
              <a:ext cx="5612876" cy="3611463"/>
              <a:chOff x="594304" y="2061691"/>
              <a:chExt cx="5612876" cy="3611463"/>
            </a:xfrm>
          </p:grpSpPr>
          <p:graphicFrame>
            <p:nvGraphicFramePr>
              <p:cNvPr id="43" name="表格 42">
                <a:extLst>
                  <a:ext uri="{FF2B5EF4-FFF2-40B4-BE49-F238E27FC236}">
                    <a16:creationId xmlns:a16="http://schemas.microsoft.com/office/drawing/2014/main" id="{A61A7724-965F-4958-DD52-0E10150BC81D}"/>
                  </a:ext>
                </a:extLst>
              </p:cNvPr>
              <p:cNvGraphicFramePr/>
              <p:nvPr>
                <p:extLst>
                  <p:ext uri="{D42A27DB-BD31-4B8C-83A1-F6EECF244321}">
                    <p14:modId xmlns:p14="http://schemas.microsoft.com/office/powerpoint/2010/main" val="2077383034"/>
                  </p:ext>
                </p:extLst>
              </p:nvPr>
            </p:nvGraphicFramePr>
            <p:xfrm>
              <a:off x="699180" y="2061691"/>
              <a:ext cx="5508000" cy="3611463"/>
            </p:xfrm>
            <a:graphic>
              <a:graphicData uri="http://schemas.openxmlformats.org/drawingml/2006/table">
                <a:tbl>
                  <a:tblPr firstRow="1" bandRow="1">
                    <a:tableStyleId>{00A15C55-8517-42AA-B614-E9B94910E393}</a:tableStyleId>
                  </a:tblPr>
                  <a:tblGrid>
                    <a:gridCol w="962280">
                      <a:extLst>
                        <a:ext uri="{9D8B030D-6E8A-4147-A177-3AD203B41FA5}">
                          <a16:colId xmlns:a16="http://schemas.microsoft.com/office/drawing/2014/main" val="20000"/>
                        </a:ext>
                      </a:extLst>
                    </a:gridCol>
                    <a:gridCol w="1143843">
                      <a:extLst>
                        <a:ext uri="{9D8B030D-6E8A-4147-A177-3AD203B41FA5}">
                          <a16:colId xmlns:a16="http://schemas.microsoft.com/office/drawing/2014/main" val="20001"/>
                        </a:ext>
                      </a:extLst>
                    </a:gridCol>
                    <a:gridCol w="1163212">
                      <a:extLst>
                        <a:ext uri="{9D8B030D-6E8A-4147-A177-3AD203B41FA5}">
                          <a16:colId xmlns:a16="http://schemas.microsoft.com/office/drawing/2014/main" val="20002"/>
                        </a:ext>
                      </a:extLst>
                    </a:gridCol>
                    <a:gridCol w="1119635">
                      <a:extLst>
                        <a:ext uri="{9D8B030D-6E8A-4147-A177-3AD203B41FA5}">
                          <a16:colId xmlns:a16="http://schemas.microsoft.com/office/drawing/2014/main" val="20003"/>
                        </a:ext>
                      </a:extLst>
                    </a:gridCol>
                    <a:gridCol w="1119030">
                      <a:extLst>
                        <a:ext uri="{9D8B030D-6E8A-4147-A177-3AD203B41FA5}">
                          <a16:colId xmlns:a16="http://schemas.microsoft.com/office/drawing/2014/main" val="20004"/>
                        </a:ext>
                      </a:extLst>
                    </a:gridCol>
                  </a:tblGrid>
                  <a:tr h="785150">
                    <a:tc gridSpan="5">
                      <a:txBody>
                        <a:bodyPr/>
                        <a:lstStyle/>
                        <a:p>
                          <a:pPr algn="ctr">
                            <a:buNone/>
                          </a:pPr>
                          <a:r>
                            <a:rPr lang="en-US" altLang="zh-CN" sz="1800" b="1" dirty="0">
                              <a:solidFill>
                                <a:schemeClr val="tx1"/>
                              </a:solidFill>
                              <a:latin typeface="思源黑体 CN Medium" panose="020B0600000000000000" pitchFamily="34" charset="-122"/>
                              <a:ea typeface="思源黑体 CN Medium" panose="020B0600000000000000" pitchFamily="34" charset="-122"/>
                            </a:rPr>
                            <a:t>XXX</a:t>
                          </a:r>
                          <a:r>
                            <a:rPr lang="zh-CN" altLang="en-US" sz="1800" b="1" dirty="0">
                              <a:solidFill>
                                <a:schemeClr val="tx1"/>
                              </a:solidFill>
                              <a:latin typeface="思源黑体 CN Medium" panose="020B0600000000000000" pitchFamily="34" charset="-122"/>
                              <a:ea typeface="思源黑体 CN Medium" panose="020B0600000000000000" pitchFamily="34" charset="-122"/>
                            </a:rPr>
                            <a:t>数据研究结果展示</a:t>
                          </a:r>
                          <a:endParaRPr lang="en-US" sz="1800" b="1" dirty="0">
                            <a:solidFill>
                              <a:schemeClr val="tx1"/>
                            </a:solidFill>
                            <a:latin typeface="思源黑体 CN Medium" panose="020B0600000000000000" pitchFamily="34" charset="-122"/>
                            <a:ea typeface="思源黑体 CN Medium" panose="020B0600000000000000" pitchFamily="34" charset="-122"/>
                          </a:endParaRPr>
                        </a:p>
                      </a:txBody>
                      <a:tcPr marL="91423" marR="91423" marT="43564" marB="43564"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buNone/>
                          </a:pPr>
                          <a:r>
                            <a:rPr lang="en-US" sz="1800" dirty="0"/>
                            <a:t>1</a:t>
                          </a:r>
                          <a:endParaRPr lang="en-US" sz="1800" dirty="0">
                            <a:solidFill>
                              <a:schemeClr val="tx1"/>
                            </a:solidFill>
                            <a:latin typeface="宋体" charset="0"/>
                            <a:ea typeface="宋体" charset="0"/>
                          </a:endParaRPr>
                        </a:p>
                      </a:txBody>
                      <a:tcPr marL="91423" marR="91423" marT="43564" marB="43564"/>
                    </a:tc>
                    <a:tc hMerge="1">
                      <a:txBody>
                        <a:bodyPr/>
                        <a:lstStyle/>
                        <a:p>
                          <a:pPr algn="ctr">
                            <a:buNone/>
                          </a:pPr>
                          <a:r>
                            <a:rPr lang="en-US" sz="1800" dirty="0"/>
                            <a:t>2</a:t>
                          </a:r>
                          <a:endParaRPr lang="en-US" sz="1800" dirty="0">
                            <a:solidFill>
                              <a:schemeClr val="tx1"/>
                            </a:solidFill>
                            <a:latin typeface="宋体" charset="0"/>
                            <a:ea typeface="宋体" charset="0"/>
                          </a:endParaRPr>
                        </a:p>
                      </a:txBody>
                      <a:tcPr marL="91423" marR="91423" marT="43564" marB="43564"/>
                    </a:tc>
                    <a:tc hMerge="1">
                      <a:txBody>
                        <a:bodyPr/>
                        <a:lstStyle/>
                        <a:p>
                          <a:pPr algn="ctr">
                            <a:buNone/>
                          </a:pPr>
                          <a:r>
                            <a:rPr lang="en-US" sz="1800" dirty="0"/>
                            <a:t>3</a:t>
                          </a:r>
                          <a:endParaRPr lang="en-US" sz="1800" dirty="0">
                            <a:solidFill>
                              <a:schemeClr val="tx1"/>
                            </a:solidFill>
                            <a:latin typeface="宋体" charset="0"/>
                            <a:ea typeface="宋体" charset="0"/>
                          </a:endParaRPr>
                        </a:p>
                      </a:txBody>
                      <a:tcPr marL="91423" marR="91423" marT="43564" marB="43564"/>
                    </a:tc>
                    <a:tc hMerge="1">
                      <a:txBody>
                        <a:bodyPr/>
                        <a:lstStyle/>
                        <a:p>
                          <a:pPr algn="ctr">
                            <a:buNone/>
                          </a:pPr>
                          <a:r>
                            <a:rPr lang="en-US" sz="1800" dirty="0"/>
                            <a:t>4</a:t>
                          </a:r>
                          <a:endParaRPr lang="en-US" sz="1800" dirty="0">
                            <a:solidFill>
                              <a:schemeClr val="tx1"/>
                            </a:solidFill>
                            <a:latin typeface="宋体" charset="0"/>
                            <a:ea typeface="宋体" charset="0"/>
                          </a:endParaRPr>
                        </a:p>
                      </a:txBody>
                      <a:tcPr marL="91423" marR="91423" marT="43564" marB="43564"/>
                    </a:tc>
                    <a:extLst>
                      <a:ext uri="{0D108BD9-81ED-4DB2-BD59-A6C34878D82A}">
                        <a16:rowId xmlns:a16="http://schemas.microsoft.com/office/drawing/2014/main" val="10000"/>
                      </a:ext>
                    </a:extLst>
                  </a:tr>
                  <a:tr h="626609">
                    <a:tc>
                      <a:txBody>
                        <a:bodyPr/>
                        <a:lstStyle/>
                        <a:p>
                          <a:pPr algn="ctr">
                            <a:buNone/>
                          </a:pPr>
                          <a:endParaRPr sz="1700" b="1" dirty="0">
                            <a:solidFill>
                              <a:schemeClr val="tx1"/>
                            </a:solidFill>
                            <a:latin typeface="思源黑体 CN Medium" panose="020B0600000000000000" pitchFamily="34" charset="-122"/>
                            <a:ea typeface="思源黑体 CN Medium" panose="020B0600000000000000" pitchFamily="34" charset="-122"/>
                          </a:endParaRPr>
                        </a:p>
                      </a:txBody>
                      <a:tcPr marL="91423" marR="91423" marT="43564" marB="43564"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buNone/>
                          </a:pPr>
                          <a:r>
                            <a:rPr lang="zh-CN" altLang="en-US" sz="1600" b="1" dirty="0">
                              <a:solidFill>
                                <a:schemeClr val="bg1"/>
                              </a:solidFill>
                              <a:latin typeface="思源黑体 CN Medium" panose="020B0600000000000000" pitchFamily="34" charset="-122"/>
                              <a:ea typeface="思源黑体 CN Medium" panose="020B0600000000000000" pitchFamily="34" charset="-122"/>
                            </a:rPr>
                            <a:t>指标</a:t>
                          </a:r>
                          <a:r>
                            <a:rPr lang="en-US" altLang="zh-CN" sz="1600" b="1" dirty="0">
                              <a:solidFill>
                                <a:schemeClr val="bg1"/>
                              </a:solidFill>
                              <a:latin typeface="思源黑体 CN Medium" panose="020B0600000000000000" pitchFamily="34" charset="-122"/>
                              <a:ea typeface="思源黑体 CN Medium" panose="020B0600000000000000" pitchFamily="34" charset="-122"/>
                            </a:rPr>
                            <a:t>1</a:t>
                          </a:r>
                          <a:endParaRPr sz="1600" b="1" dirty="0">
                            <a:solidFill>
                              <a:schemeClr val="bg1"/>
                            </a:solidFill>
                            <a:latin typeface="思源黑体 CN Medium" panose="020B0600000000000000" pitchFamily="34" charset="-122"/>
                            <a:ea typeface="思源黑体 CN Medium" panose="020B0600000000000000" pitchFamily="34" charset="-122"/>
                          </a:endParaRPr>
                        </a:p>
                      </a:txBody>
                      <a:tcPr marL="91423" marR="91423" marT="43564" marB="43564"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buNone/>
                          </a:pPr>
                          <a:r>
                            <a:rPr lang="zh-CN" altLang="en-US" sz="1600" b="1" dirty="0">
                              <a:solidFill>
                                <a:schemeClr val="bg1"/>
                              </a:solidFill>
                              <a:latin typeface="思源黑体 CN Medium" panose="020B0600000000000000" pitchFamily="34" charset="-122"/>
                              <a:ea typeface="思源黑体 CN Medium" panose="020B0600000000000000" pitchFamily="34" charset="-122"/>
                            </a:rPr>
                            <a:t>指标</a:t>
                          </a:r>
                          <a:r>
                            <a:rPr lang="en-US" altLang="zh-CN" sz="1600" b="1" dirty="0">
                              <a:solidFill>
                                <a:schemeClr val="bg1"/>
                              </a:solidFill>
                              <a:latin typeface="思源黑体 CN Medium" panose="020B0600000000000000" pitchFamily="34" charset="-122"/>
                              <a:ea typeface="思源黑体 CN Medium" panose="020B0600000000000000" pitchFamily="34" charset="-122"/>
                            </a:rPr>
                            <a:t>2</a:t>
                          </a:r>
                          <a:endParaRPr sz="1600" b="1" dirty="0">
                            <a:solidFill>
                              <a:schemeClr val="bg1"/>
                            </a:solidFill>
                            <a:latin typeface="思源黑体 CN Medium" panose="020B0600000000000000" pitchFamily="34" charset="-122"/>
                            <a:ea typeface="思源黑体 CN Medium" panose="020B0600000000000000" pitchFamily="34" charset="-122"/>
                          </a:endParaRPr>
                        </a:p>
                      </a:txBody>
                      <a:tcPr marL="91423" marR="91423" marT="43564" marB="43564"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buNone/>
                          </a:pPr>
                          <a:r>
                            <a:rPr lang="zh-CN" altLang="en-US" sz="1600" b="1" dirty="0">
                              <a:solidFill>
                                <a:schemeClr val="bg1"/>
                              </a:solidFill>
                              <a:latin typeface="思源黑体 CN Medium" panose="020B0600000000000000" pitchFamily="34" charset="-122"/>
                              <a:ea typeface="思源黑体 CN Medium" panose="020B0600000000000000" pitchFamily="34" charset="-122"/>
                            </a:rPr>
                            <a:t>指标</a:t>
                          </a:r>
                          <a:r>
                            <a:rPr lang="en-US" altLang="zh-CN" sz="1600" b="1" dirty="0">
                              <a:solidFill>
                                <a:schemeClr val="bg1"/>
                              </a:solidFill>
                              <a:latin typeface="思源黑体 CN Medium" panose="020B0600000000000000" pitchFamily="34" charset="-122"/>
                              <a:ea typeface="思源黑体 CN Medium" panose="020B0600000000000000" pitchFamily="34" charset="-122"/>
                            </a:rPr>
                            <a:t>3</a:t>
                          </a:r>
                          <a:endParaRPr sz="1600" b="1" dirty="0">
                            <a:solidFill>
                              <a:schemeClr val="bg1"/>
                            </a:solidFill>
                            <a:latin typeface="思源黑体 CN Medium" panose="020B0600000000000000" pitchFamily="34" charset="-122"/>
                            <a:ea typeface="思源黑体 CN Medium" panose="020B0600000000000000" pitchFamily="34" charset="-122"/>
                          </a:endParaRPr>
                        </a:p>
                      </a:txBody>
                      <a:tcPr marL="91423" marR="91423" marT="43564" marB="43564"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buNone/>
                          </a:pPr>
                          <a:r>
                            <a:rPr lang="zh-CN" altLang="en-US" sz="1600" b="1" dirty="0">
                              <a:solidFill>
                                <a:schemeClr val="bg1"/>
                              </a:solidFill>
                              <a:latin typeface="思源黑体 CN Medium" panose="020B0600000000000000" pitchFamily="34" charset="-122"/>
                              <a:ea typeface="思源黑体 CN Medium" panose="020B0600000000000000" pitchFamily="34" charset="-122"/>
                            </a:rPr>
                            <a:t>指标</a:t>
                          </a:r>
                          <a:r>
                            <a:rPr lang="en-US" altLang="zh-CN" sz="1600" b="1" dirty="0">
                              <a:solidFill>
                                <a:schemeClr val="bg1"/>
                              </a:solidFill>
                              <a:latin typeface="思源黑体 CN Medium" panose="020B0600000000000000" pitchFamily="34" charset="-122"/>
                              <a:ea typeface="思源黑体 CN Medium" panose="020B0600000000000000" pitchFamily="34" charset="-122"/>
                            </a:rPr>
                            <a:t>4</a:t>
                          </a:r>
                          <a:endParaRPr sz="1600" b="1" dirty="0">
                            <a:solidFill>
                              <a:schemeClr val="bg1"/>
                            </a:solidFill>
                            <a:latin typeface="思源黑体 CN Medium" panose="020B0600000000000000" pitchFamily="34" charset="-122"/>
                            <a:ea typeface="思源黑体 CN Medium" panose="020B0600000000000000" pitchFamily="34" charset="-122"/>
                          </a:endParaRPr>
                        </a:p>
                      </a:txBody>
                      <a:tcPr marL="91423" marR="91423" marT="43564" marB="43564"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0001"/>
                      </a:ext>
                    </a:extLst>
                  </a:tr>
                  <a:tr h="439631">
                    <a:tc>
                      <a:txBody>
                        <a:bodyPr/>
                        <a:lstStyle/>
                        <a:p>
                          <a:pPr algn="ctr">
                            <a:buNone/>
                          </a:pPr>
                          <a:r>
                            <a:rPr lang="zh-CN" altLang="en-US" sz="1400" b="1" dirty="0">
                              <a:solidFill>
                                <a:schemeClr val="tx1"/>
                              </a:solidFill>
                              <a:latin typeface="思源黑体 CN Medium" panose="020B0600000000000000" pitchFamily="34" charset="-122"/>
                              <a:ea typeface="思源黑体 CN Medium" panose="020B0600000000000000" pitchFamily="34" charset="-122"/>
                            </a:rPr>
                            <a:t>结果</a:t>
                          </a:r>
                          <a:r>
                            <a:rPr lang="en-US" altLang="zh-CN" sz="1400" b="1" dirty="0">
                              <a:solidFill>
                                <a:schemeClr val="tx1"/>
                              </a:solidFill>
                              <a:latin typeface="思源黑体 CN Medium" panose="020B0600000000000000" pitchFamily="34" charset="-122"/>
                              <a:ea typeface="思源黑体 CN Medium" panose="020B0600000000000000" pitchFamily="34" charset="-122"/>
                            </a:rPr>
                            <a:t>1</a:t>
                          </a:r>
                          <a:endParaRPr sz="1400" b="1" dirty="0">
                            <a:solidFill>
                              <a:schemeClr val="tx1"/>
                            </a:solidFill>
                            <a:latin typeface="思源黑体 CN Medium" panose="020B0600000000000000" pitchFamily="34" charset="-122"/>
                            <a:ea typeface="思源黑体 CN Medium" panose="020B0600000000000000" pitchFamily="34" charset="-122"/>
                          </a:endParaRPr>
                        </a:p>
                      </a:txBody>
                      <a:tcPr marL="91423" marR="91423" marT="43564" marB="43564"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marL="0" indent="0" algn="ctr">
                            <a:buNone/>
                          </a:pPr>
                          <a:r>
                            <a:rPr lang="en-US" altLang="zh-CN" sz="1400" u="none" dirty="0">
                              <a:solidFill>
                                <a:schemeClr val="tx1"/>
                              </a:solidFill>
                              <a:latin typeface="思源黑体 CN Medium" panose="020B0600000000000000" pitchFamily="34" charset="-122"/>
                              <a:ea typeface="思源黑体 CN Medium" panose="020B0600000000000000" pitchFamily="34" charset="-122"/>
                            </a:rPr>
                            <a:t>101</a:t>
                          </a:r>
                          <a:endParaRPr lang="en-US" altLang="zh-CN" sz="1400" b="0" u="none" dirty="0">
                            <a:solidFill>
                              <a:schemeClr val="tx1"/>
                            </a:solidFill>
                            <a:latin typeface="思源黑体 CN Medium" panose="020B0600000000000000" pitchFamily="34" charset="-122"/>
                            <a:ea typeface="思源黑体 CN Medium" panose="020B0600000000000000" pitchFamily="34" charset="-122"/>
                            <a:cs typeface="宋体" charset="0"/>
                          </a:endParaRPr>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marL="0" indent="0" algn="ctr">
                            <a:buNone/>
                          </a:pPr>
                          <a:r>
                            <a:rPr lang="en-US" altLang="zh-CN" sz="1400" u="none" dirty="0">
                              <a:solidFill>
                                <a:schemeClr val="tx1"/>
                              </a:solidFill>
                              <a:latin typeface="思源黑体 CN Medium" panose="020B0600000000000000" pitchFamily="34" charset="-122"/>
                              <a:ea typeface="思源黑体 CN Medium" panose="020B0600000000000000" pitchFamily="34" charset="-122"/>
                            </a:rPr>
                            <a:t>836</a:t>
                          </a:r>
                          <a:endParaRPr lang="en-US" altLang="zh-CN" sz="1400" b="0" u="none" dirty="0">
                            <a:solidFill>
                              <a:schemeClr val="tx1"/>
                            </a:solidFill>
                            <a:latin typeface="思源黑体 CN Medium" panose="020B0600000000000000" pitchFamily="34" charset="-122"/>
                            <a:ea typeface="思源黑体 CN Medium" panose="020B0600000000000000" pitchFamily="34" charset="-122"/>
                            <a:cs typeface="宋体" charset="0"/>
                          </a:endParaRPr>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marL="0" indent="0" algn="ctr">
                            <a:buNone/>
                          </a:pPr>
                          <a:r>
                            <a:rPr lang="en-US" altLang="zh-CN" sz="1400" u="none" dirty="0">
                              <a:solidFill>
                                <a:schemeClr val="tx1"/>
                              </a:solidFill>
                              <a:latin typeface="思源黑体 CN Medium" panose="020B0600000000000000" pitchFamily="34" charset="-122"/>
                              <a:ea typeface="思源黑体 CN Medium" panose="020B0600000000000000" pitchFamily="34" charset="-122"/>
                            </a:rPr>
                            <a:t>964</a:t>
                          </a:r>
                          <a:endParaRPr lang="en-US" altLang="zh-CN" sz="1400" b="0" u="none" dirty="0">
                            <a:solidFill>
                              <a:schemeClr val="tx1"/>
                            </a:solidFill>
                            <a:latin typeface="思源黑体 CN Medium" panose="020B0600000000000000" pitchFamily="34" charset="-122"/>
                            <a:ea typeface="思源黑体 CN Medium" panose="020B0600000000000000" pitchFamily="34" charset="-122"/>
                            <a:cs typeface="宋体" charset="0"/>
                          </a:endParaRPr>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marL="0" indent="0" algn="ctr">
                            <a:buNone/>
                          </a:pPr>
                          <a:r>
                            <a:rPr lang="en-US" altLang="zh-CN" sz="1400" u="none" dirty="0">
                              <a:solidFill>
                                <a:schemeClr val="tx1"/>
                              </a:solidFill>
                              <a:latin typeface="思源黑体 CN Medium" panose="020B0600000000000000" pitchFamily="34" charset="-122"/>
                              <a:ea typeface="思源黑体 CN Medium" panose="020B0600000000000000" pitchFamily="34" charset="-122"/>
                            </a:rPr>
                            <a:t>818</a:t>
                          </a:r>
                          <a:endParaRPr lang="en-US" altLang="zh-CN" sz="1400" b="0" u="none" dirty="0">
                            <a:solidFill>
                              <a:schemeClr val="tx1"/>
                            </a:solidFill>
                            <a:latin typeface="思源黑体 CN Medium" panose="020B0600000000000000" pitchFamily="34" charset="-122"/>
                            <a:ea typeface="思源黑体 CN Medium" panose="020B0600000000000000" pitchFamily="34" charset="-122"/>
                            <a:cs typeface="宋体" charset="0"/>
                          </a:endParaRPr>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10002"/>
                      </a:ext>
                    </a:extLst>
                  </a:tr>
                  <a:tr h="439631">
                    <a:tc>
                      <a:txBody>
                        <a:bodyPr/>
                        <a:lstStyle/>
                        <a:p>
                          <a:pPr algn="ctr">
                            <a:buNone/>
                          </a:pPr>
                          <a:r>
                            <a:rPr lang="zh-CN" altLang="en-US" sz="1400" b="1" dirty="0">
                              <a:solidFill>
                                <a:schemeClr val="tx1"/>
                              </a:solidFill>
                              <a:latin typeface="思源黑体 CN Medium" panose="020B0600000000000000" pitchFamily="34" charset="-122"/>
                              <a:ea typeface="思源黑体 CN Medium" panose="020B0600000000000000" pitchFamily="34" charset="-122"/>
                            </a:rPr>
                            <a:t>结果</a:t>
                          </a:r>
                          <a:r>
                            <a:rPr lang="en-US" altLang="zh-CN" sz="1400" b="1" dirty="0">
                              <a:solidFill>
                                <a:schemeClr val="tx1"/>
                              </a:solidFill>
                              <a:latin typeface="思源黑体 CN Medium" panose="020B0600000000000000" pitchFamily="34" charset="-122"/>
                              <a:ea typeface="思源黑体 CN Medium" panose="020B0600000000000000" pitchFamily="34" charset="-122"/>
                            </a:rPr>
                            <a:t>2</a:t>
                          </a:r>
                          <a:endParaRPr lang="zh-CN" altLang="en-US" sz="1400" b="1" dirty="0">
                            <a:solidFill>
                              <a:schemeClr val="tx1"/>
                            </a:solidFill>
                            <a:latin typeface="思源黑体 CN Medium" panose="020B0600000000000000" pitchFamily="34" charset="-122"/>
                            <a:ea typeface="思源黑体 CN Medium" panose="020B0600000000000000" pitchFamily="34" charset="-122"/>
                          </a:endParaRPr>
                        </a:p>
                      </a:txBody>
                      <a:tcPr marL="91423" marR="91423" marT="43564" marB="43564"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buNone/>
                          </a:pPr>
                          <a:r>
                            <a:rPr lang="en-US" altLang="zh-CN" sz="1400" u="none" dirty="0">
                              <a:solidFill>
                                <a:schemeClr val="tx1"/>
                              </a:solidFill>
                              <a:latin typeface="思源黑体 CN Medium" panose="020B0600000000000000" pitchFamily="34" charset="-122"/>
                              <a:ea typeface="思源黑体 CN Medium" panose="020B0600000000000000" pitchFamily="34" charset="-122"/>
                            </a:rPr>
                            <a:t>105</a:t>
                          </a:r>
                          <a:endParaRPr lang="en-US" altLang="zh-CN" sz="1400" b="0" u="none" dirty="0">
                            <a:solidFill>
                              <a:schemeClr val="tx1"/>
                            </a:solidFill>
                            <a:latin typeface="思源黑体 CN Medium" panose="020B0600000000000000" pitchFamily="34" charset="-122"/>
                            <a:ea typeface="思源黑体 CN Medium" panose="020B0600000000000000" pitchFamily="34" charset="-122"/>
                            <a:cs typeface="宋体" charset="0"/>
                          </a:endParaRPr>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buNone/>
                          </a:pPr>
                          <a:r>
                            <a:rPr lang="en-US" altLang="zh-CN" sz="1400" u="none" dirty="0">
                              <a:solidFill>
                                <a:schemeClr val="tx1"/>
                              </a:solidFill>
                              <a:latin typeface="思源黑体 CN Medium" panose="020B0600000000000000" pitchFamily="34" charset="-122"/>
                              <a:ea typeface="思源黑体 CN Medium" panose="020B0600000000000000" pitchFamily="34" charset="-122"/>
                            </a:rPr>
                            <a:t>834</a:t>
                          </a:r>
                          <a:endParaRPr lang="en-US" altLang="zh-CN" sz="1400" b="0" u="none" dirty="0">
                            <a:solidFill>
                              <a:schemeClr val="tx1"/>
                            </a:solidFill>
                            <a:latin typeface="思源黑体 CN Medium" panose="020B0600000000000000" pitchFamily="34" charset="-122"/>
                            <a:ea typeface="思源黑体 CN Medium" panose="020B0600000000000000" pitchFamily="34" charset="-122"/>
                            <a:cs typeface="宋体" charset="0"/>
                          </a:endParaRPr>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buNone/>
                          </a:pPr>
                          <a:r>
                            <a:rPr lang="en-US" altLang="zh-CN" sz="1400" u="none" dirty="0">
                              <a:solidFill>
                                <a:schemeClr val="tx1"/>
                              </a:solidFill>
                              <a:latin typeface="思源黑体 CN Medium" panose="020B0600000000000000" pitchFamily="34" charset="-122"/>
                              <a:ea typeface="思源黑体 CN Medium" panose="020B0600000000000000" pitchFamily="34" charset="-122"/>
                            </a:rPr>
                            <a:t>966</a:t>
                          </a:r>
                          <a:endParaRPr lang="en-US" altLang="zh-CN" sz="1400" b="0" u="none" dirty="0">
                            <a:solidFill>
                              <a:schemeClr val="tx1"/>
                            </a:solidFill>
                            <a:latin typeface="思源黑体 CN Medium" panose="020B0600000000000000" pitchFamily="34" charset="-122"/>
                            <a:ea typeface="思源黑体 CN Medium" panose="020B0600000000000000" pitchFamily="34" charset="-122"/>
                            <a:cs typeface="宋体" charset="0"/>
                          </a:endParaRPr>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buNone/>
                          </a:pPr>
                          <a:r>
                            <a:rPr lang="en-US" altLang="zh-CN" sz="1400" u="none" dirty="0">
                              <a:solidFill>
                                <a:schemeClr val="tx1"/>
                              </a:solidFill>
                              <a:latin typeface="思源黑体 CN Medium" panose="020B0600000000000000" pitchFamily="34" charset="-122"/>
                              <a:ea typeface="思源黑体 CN Medium" panose="020B0600000000000000" pitchFamily="34" charset="-122"/>
                            </a:rPr>
                            <a:t>813</a:t>
                          </a:r>
                          <a:endParaRPr lang="en-US" altLang="zh-CN" sz="1400" b="0" u="none" dirty="0">
                            <a:solidFill>
                              <a:schemeClr val="tx1"/>
                            </a:solidFill>
                            <a:latin typeface="思源黑体 CN Medium" panose="020B0600000000000000" pitchFamily="34" charset="-122"/>
                            <a:ea typeface="思源黑体 CN Medium" panose="020B0600000000000000" pitchFamily="34" charset="-122"/>
                            <a:cs typeface="宋体" charset="0"/>
                          </a:endParaRPr>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39631">
                    <a:tc>
                      <a:txBody>
                        <a:bodyPr/>
                        <a:lstStyle/>
                        <a:p>
                          <a:pPr algn="ctr">
                            <a:buNone/>
                          </a:pPr>
                          <a:r>
                            <a:rPr lang="zh-CN" altLang="en-US" sz="1400" b="1" dirty="0">
                              <a:solidFill>
                                <a:schemeClr val="tx1"/>
                              </a:solidFill>
                              <a:latin typeface="思源黑体 CN Medium" panose="020B0600000000000000" pitchFamily="34" charset="-122"/>
                              <a:ea typeface="思源黑体 CN Medium" panose="020B0600000000000000" pitchFamily="34" charset="-122"/>
                            </a:rPr>
                            <a:t>结果</a:t>
                          </a:r>
                          <a:r>
                            <a:rPr lang="en-US" altLang="zh-CN" sz="1400" b="1" dirty="0">
                              <a:solidFill>
                                <a:schemeClr val="tx1"/>
                              </a:solidFill>
                              <a:latin typeface="思源黑体 CN Medium" panose="020B0600000000000000" pitchFamily="34" charset="-122"/>
                              <a:ea typeface="思源黑体 CN Medium" panose="020B0600000000000000" pitchFamily="34" charset="-122"/>
                            </a:rPr>
                            <a:t>3</a:t>
                          </a:r>
                          <a:endParaRPr lang="zh-CN" altLang="en-US" sz="1400" b="1" dirty="0">
                            <a:solidFill>
                              <a:schemeClr val="tx1"/>
                            </a:solidFill>
                            <a:latin typeface="思源黑体 CN Medium" panose="020B0600000000000000" pitchFamily="34" charset="-122"/>
                            <a:ea typeface="思源黑体 CN Medium" panose="020B0600000000000000" pitchFamily="34" charset="-122"/>
                          </a:endParaRPr>
                        </a:p>
                      </a:txBody>
                      <a:tcPr marL="91423" marR="91423" marT="43564" marB="43564"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marL="0" indent="0" algn="ctr">
                            <a:buNone/>
                          </a:pPr>
                          <a:r>
                            <a:rPr lang="en-US" altLang="zh-CN" sz="1400" u="none" dirty="0">
                              <a:solidFill>
                                <a:schemeClr val="tx1"/>
                              </a:solidFill>
                              <a:latin typeface="思源黑体 CN Medium" panose="020B0600000000000000" pitchFamily="34" charset="-122"/>
                              <a:ea typeface="思源黑体 CN Medium" panose="020B0600000000000000" pitchFamily="34" charset="-122"/>
                            </a:rPr>
                            <a:t>113</a:t>
                          </a:r>
                          <a:endParaRPr lang="en-US" altLang="zh-CN" sz="1400" b="0" u="none" dirty="0">
                            <a:solidFill>
                              <a:schemeClr val="tx1"/>
                            </a:solidFill>
                            <a:latin typeface="思源黑体 CN Medium" panose="020B0600000000000000" pitchFamily="34" charset="-122"/>
                            <a:ea typeface="思源黑体 CN Medium" panose="020B0600000000000000" pitchFamily="34" charset="-122"/>
                            <a:cs typeface="宋体" charset="0"/>
                          </a:endParaRPr>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marL="0" indent="0" algn="ctr">
                            <a:buNone/>
                          </a:pPr>
                          <a:r>
                            <a:rPr lang="en-US" altLang="zh-CN" sz="1400" u="none" dirty="0">
                              <a:solidFill>
                                <a:schemeClr val="tx1"/>
                              </a:solidFill>
                              <a:latin typeface="思源黑体 CN Medium" panose="020B0600000000000000" pitchFamily="34" charset="-122"/>
                              <a:ea typeface="思源黑体 CN Medium" panose="020B0600000000000000" pitchFamily="34" charset="-122"/>
                            </a:rPr>
                            <a:t>837</a:t>
                          </a:r>
                          <a:endParaRPr lang="en-US" altLang="zh-CN" sz="1400" b="0" u="none" dirty="0">
                            <a:solidFill>
                              <a:schemeClr val="tx1"/>
                            </a:solidFill>
                            <a:latin typeface="思源黑体 CN Medium" panose="020B0600000000000000" pitchFamily="34" charset="-122"/>
                            <a:ea typeface="思源黑体 CN Medium" panose="020B0600000000000000" pitchFamily="34" charset="-122"/>
                            <a:cs typeface="宋体" charset="0"/>
                          </a:endParaRPr>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marL="0" indent="0" algn="ctr">
                            <a:buNone/>
                          </a:pPr>
                          <a:r>
                            <a:rPr lang="en-US" altLang="zh-CN" sz="1400" u="none" dirty="0">
                              <a:solidFill>
                                <a:schemeClr val="tx1"/>
                              </a:solidFill>
                              <a:latin typeface="思源黑体 CN Medium" panose="020B0600000000000000" pitchFamily="34" charset="-122"/>
                              <a:ea typeface="思源黑体 CN Medium" panose="020B0600000000000000" pitchFamily="34" charset="-122"/>
                            </a:rPr>
                            <a:t>964</a:t>
                          </a:r>
                          <a:endParaRPr lang="en-US" altLang="zh-CN" sz="1400" b="0" u="none" dirty="0">
                            <a:solidFill>
                              <a:schemeClr val="tx1"/>
                            </a:solidFill>
                            <a:latin typeface="思源黑体 CN Medium" panose="020B0600000000000000" pitchFamily="34" charset="-122"/>
                            <a:ea typeface="思源黑体 CN Medium" panose="020B0600000000000000" pitchFamily="34" charset="-122"/>
                            <a:cs typeface="宋体" charset="0"/>
                          </a:endParaRPr>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marL="0" indent="0" algn="ctr">
                            <a:buNone/>
                          </a:pPr>
                          <a:r>
                            <a:rPr lang="en-US" altLang="zh-CN" sz="1400" u="none" dirty="0">
                              <a:solidFill>
                                <a:schemeClr val="tx1"/>
                              </a:solidFill>
                              <a:latin typeface="思源黑体 CN Medium" panose="020B0600000000000000" pitchFamily="34" charset="-122"/>
                              <a:ea typeface="思源黑体 CN Medium" panose="020B0600000000000000" pitchFamily="34" charset="-122"/>
                            </a:rPr>
                            <a:t>819</a:t>
                          </a:r>
                          <a:endParaRPr lang="en-US" altLang="zh-CN" sz="1400" b="0" u="none" dirty="0">
                            <a:solidFill>
                              <a:schemeClr val="tx1"/>
                            </a:solidFill>
                            <a:latin typeface="思源黑体 CN Medium" panose="020B0600000000000000" pitchFamily="34" charset="-122"/>
                            <a:ea typeface="思源黑体 CN Medium" panose="020B0600000000000000" pitchFamily="34" charset="-122"/>
                            <a:cs typeface="宋体" charset="0"/>
                          </a:endParaRPr>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10004"/>
                      </a:ext>
                    </a:extLst>
                  </a:tr>
                  <a:tr h="439631">
                    <a:tc>
                      <a:txBody>
                        <a:bodyPr/>
                        <a:lstStyle/>
                        <a:p>
                          <a:pPr algn="ctr">
                            <a:buNone/>
                          </a:pPr>
                          <a:r>
                            <a:rPr lang="zh-CN" altLang="en-US" sz="1400" b="1" dirty="0">
                              <a:solidFill>
                                <a:schemeClr val="tx1"/>
                              </a:solidFill>
                              <a:latin typeface="思源黑体 CN Medium" panose="020B0600000000000000" pitchFamily="34" charset="-122"/>
                              <a:ea typeface="思源黑体 CN Medium" panose="020B0600000000000000" pitchFamily="34" charset="-122"/>
                            </a:rPr>
                            <a:t>结果</a:t>
                          </a:r>
                          <a:r>
                            <a:rPr lang="en-US" altLang="zh-CN" sz="1400" b="1" dirty="0">
                              <a:solidFill>
                                <a:schemeClr val="tx1"/>
                              </a:solidFill>
                              <a:latin typeface="思源黑体 CN Medium" panose="020B0600000000000000" pitchFamily="34" charset="-122"/>
                              <a:ea typeface="思源黑体 CN Medium" panose="020B0600000000000000" pitchFamily="34" charset="-122"/>
                            </a:rPr>
                            <a:t>4</a:t>
                          </a:r>
                          <a:endParaRPr lang="zh-CN" altLang="en-US" sz="1400" b="1" dirty="0">
                            <a:solidFill>
                              <a:schemeClr val="tx1"/>
                            </a:solidFill>
                            <a:latin typeface="思源黑体 CN Medium" panose="020B0600000000000000" pitchFamily="34" charset="-122"/>
                            <a:ea typeface="思源黑体 CN Medium" panose="020B0600000000000000" pitchFamily="34" charset="-122"/>
                          </a:endParaRPr>
                        </a:p>
                      </a:txBody>
                      <a:tcPr marL="91423" marR="91423" marT="43564" marB="43564"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buNone/>
                          </a:pPr>
                          <a:r>
                            <a:rPr lang="en-US" altLang="zh-CN" sz="1400" u="none" dirty="0">
                              <a:solidFill>
                                <a:schemeClr val="tx1"/>
                              </a:solidFill>
                              <a:latin typeface="思源黑体 CN Medium" panose="020B0600000000000000" pitchFamily="34" charset="-122"/>
                              <a:ea typeface="思源黑体 CN Medium" panose="020B0600000000000000" pitchFamily="34" charset="-122"/>
                            </a:rPr>
                            <a:t>178</a:t>
                          </a:r>
                          <a:endParaRPr lang="en-US" altLang="zh-CN" sz="1400" b="0" u="none" dirty="0">
                            <a:solidFill>
                              <a:schemeClr val="tx1"/>
                            </a:solidFill>
                            <a:latin typeface="思源黑体 CN Medium" panose="020B0600000000000000" pitchFamily="34" charset="-122"/>
                            <a:ea typeface="思源黑体 CN Medium" panose="020B0600000000000000" pitchFamily="34" charset="-122"/>
                            <a:cs typeface="宋体" charset="0"/>
                          </a:endParaRPr>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buNone/>
                          </a:pPr>
                          <a:r>
                            <a:rPr lang="en-US" altLang="zh-CN" sz="1400" u="none" dirty="0">
                              <a:solidFill>
                                <a:schemeClr val="tx1"/>
                              </a:solidFill>
                              <a:latin typeface="思源黑体 CN Medium" panose="020B0600000000000000" pitchFamily="34" charset="-122"/>
                              <a:ea typeface="思源黑体 CN Medium" panose="020B0600000000000000" pitchFamily="34" charset="-122"/>
                            </a:rPr>
                            <a:t>831</a:t>
                          </a:r>
                          <a:endParaRPr lang="en-US" altLang="zh-CN" sz="1400" b="0" u="none" dirty="0">
                            <a:solidFill>
                              <a:schemeClr val="tx1"/>
                            </a:solidFill>
                            <a:latin typeface="思源黑体 CN Medium" panose="020B0600000000000000" pitchFamily="34" charset="-122"/>
                            <a:ea typeface="思源黑体 CN Medium" panose="020B0600000000000000" pitchFamily="34" charset="-122"/>
                            <a:cs typeface="宋体" charset="0"/>
                          </a:endParaRPr>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buNone/>
                          </a:pPr>
                          <a:r>
                            <a:rPr lang="en-US" altLang="zh-CN" sz="1400" u="none" dirty="0">
                              <a:solidFill>
                                <a:schemeClr val="tx1"/>
                              </a:solidFill>
                              <a:latin typeface="思源黑体 CN Medium" panose="020B0600000000000000" pitchFamily="34" charset="-122"/>
                              <a:ea typeface="思源黑体 CN Medium" panose="020B0600000000000000" pitchFamily="34" charset="-122"/>
                            </a:rPr>
                            <a:t>965</a:t>
                          </a:r>
                          <a:endParaRPr lang="en-US" altLang="zh-CN" sz="1400" b="0" u="none" dirty="0">
                            <a:solidFill>
                              <a:schemeClr val="tx1"/>
                            </a:solidFill>
                            <a:latin typeface="思源黑体 CN Medium" panose="020B0600000000000000" pitchFamily="34" charset="-122"/>
                            <a:ea typeface="思源黑体 CN Medium" panose="020B0600000000000000" pitchFamily="34" charset="-122"/>
                            <a:cs typeface="宋体" charset="0"/>
                          </a:endParaRPr>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buNone/>
                          </a:pPr>
                          <a:r>
                            <a:rPr lang="en-US" altLang="zh-CN" sz="1400" u="none" dirty="0">
                              <a:solidFill>
                                <a:schemeClr val="tx1"/>
                              </a:solidFill>
                              <a:latin typeface="思源黑体 CN Medium" panose="020B0600000000000000" pitchFamily="34" charset="-122"/>
                              <a:ea typeface="思源黑体 CN Medium" panose="020B0600000000000000" pitchFamily="34" charset="-122"/>
                            </a:rPr>
                            <a:t>814</a:t>
                          </a:r>
                          <a:endParaRPr lang="en-US" altLang="zh-CN" sz="1400" b="0" u="none" dirty="0">
                            <a:solidFill>
                              <a:schemeClr val="tx1"/>
                            </a:solidFill>
                            <a:latin typeface="思源黑体 CN Medium" panose="020B0600000000000000" pitchFamily="34" charset="-122"/>
                            <a:ea typeface="思源黑体 CN Medium" panose="020B0600000000000000" pitchFamily="34" charset="-122"/>
                            <a:cs typeface="宋体" charset="0"/>
                          </a:endParaRPr>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441180">
                    <a:tc>
                      <a:txBody>
                        <a:bodyPr/>
                        <a:lstStyle/>
                        <a:p>
                          <a:pPr algn="ctr">
                            <a:buNone/>
                          </a:pPr>
                          <a:r>
                            <a:rPr lang="zh-CN" altLang="en-US" sz="1400" b="1" dirty="0">
                              <a:solidFill>
                                <a:schemeClr val="tx1"/>
                              </a:solidFill>
                              <a:latin typeface="思源黑体 CN Medium" panose="020B0600000000000000" pitchFamily="34" charset="-122"/>
                              <a:ea typeface="思源黑体 CN Medium" panose="020B0600000000000000" pitchFamily="34" charset="-122"/>
                            </a:rPr>
                            <a:t>结果</a:t>
                          </a:r>
                          <a:r>
                            <a:rPr lang="en-US" altLang="zh-CN" sz="1400" b="1" dirty="0">
                              <a:solidFill>
                                <a:schemeClr val="tx1"/>
                              </a:solidFill>
                              <a:latin typeface="思源黑体 CN Medium" panose="020B0600000000000000" pitchFamily="34" charset="-122"/>
                              <a:ea typeface="思源黑体 CN Medium" panose="020B0600000000000000" pitchFamily="34" charset="-122"/>
                            </a:rPr>
                            <a:t>5</a:t>
                          </a:r>
                          <a:endParaRPr lang="zh-CN" altLang="en-US" sz="1400" b="1" dirty="0">
                            <a:solidFill>
                              <a:schemeClr val="tx1"/>
                            </a:solidFill>
                            <a:latin typeface="思源黑体 CN Medium" panose="020B0600000000000000" pitchFamily="34" charset="-122"/>
                            <a:ea typeface="思源黑体 CN Medium" panose="020B0600000000000000" pitchFamily="34" charset="-122"/>
                          </a:endParaRPr>
                        </a:p>
                      </a:txBody>
                      <a:tcPr marL="91423" marR="91423" marT="43564" marB="43564"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marL="0" indent="0" algn="ctr">
                            <a:buNone/>
                          </a:pPr>
                          <a:r>
                            <a:rPr lang="en-US" altLang="zh-CN" sz="1400" u="none" dirty="0">
                              <a:solidFill>
                                <a:schemeClr val="tx1"/>
                              </a:solidFill>
                              <a:latin typeface="思源黑体 CN Medium" panose="020B0600000000000000" pitchFamily="34" charset="-122"/>
                              <a:ea typeface="思源黑体 CN Medium" panose="020B0600000000000000" pitchFamily="34" charset="-122"/>
                            </a:rPr>
                            <a:t>107</a:t>
                          </a:r>
                          <a:endParaRPr lang="en-US" altLang="zh-CN" sz="1400" b="0" u="none" dirty="0">
                            <a:solidFill>
                              <a:schemeClr val="tx1"/>
                            </a:solidFill>
                            <a:latin typeface="思源黑体 CN Medium" panose="020B0600000000000000" pitchFamily="34" charset="-122"/>
                            <a:ea typeface="思源黑体 CN Medium" panose="020B0600000000000000" pitchFamily="34" charset="-122"/>
                            <a:cs typeface="宋体" charset="0"/>
                          </a:endParaRPr>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marL="0" indent="0" algn="ctr">
                            <a:buNone/>
                          </a:pPr>
                          <a:r>
                            <a:rPr lang="en-US" altLang="zh-CN" sz="1400" u="none" dirty="0">
                              <a:solidFill>
                                <a:schemeClr val="tx1"/>
                              </a:solidFill>
                              <a:latin typeface="思源黑体 CN Medium" panose="020B0600000000000000" pitchFamily="34" charset="-122"/>
                              <a:ea typeface="思源黑体 CN Medium" panose="020B0600000000000000" pitchFamily="34" charset="-122"/>
                            </a:rPr>
                            <a:t>837</a:t>
                          </a:r>
                          <a:endParaRPr lang="en-US" altLang="zh-CN" sz="1400" b="0" u="none" dirty="0">
                            <a:solidFill>
                              <a:schemeClr val="tx1"/>
                            </a:solidFill>
                            <a:latin typeface="思源黑体 CN Medium" panose="020B0600000000000000" pitchFamily="34" charset="-122"/>
                            <a:ea typeface="思源黑体 CN Medium" panose="020B0600000000000000" pitchFamily="34" charset="-122"/>
                            <a:cs typeface="宋体" charset="0"/>
                          </a:endParaRPr>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marL="0" indent="0" algn="ctr">
                            <a:buNone/>
                          </a:pPr>
                          <a:r>
                            <a:rPr lang="en-US" altLang="zh-CN" sz="1400" u="none" dirty="0">
                              <a:solidFill>
                                <a:schemeClr val="tx1"/>
                              </a:solidFill>
                              <a:latin typeface="思源黑体 CN Medium" panose="020B0600000000000000" pitchFamily="34" charset="-122"/>
                              <a:ea typeface="思源黑体 CN Medium" panose="020B0600000000000000" pitchFamily="34" charset="-122"/>
                            </a:rPr>
                            <a:t>964</a:t>
                          </a:r>
                          <a:endParaRPr lang="en-US" altLang="zh-CN" sz="1400" b="0" u="none" dirty="0">
                            <a:solidFill>
                              <a:schemeClr val="tx1"/>
                            </a:solidFill>
                            <a:latin typeface="思源黑体 CN Medium" panose="020B0600000000000000" pitchFamily="34" charset="-122"/>
                            <a:ea typeface="思源黑体 CN Medium" panose="020B0600000000000000" pitchFamily="34" charset="-122"/>
                            <a:cs typeface="宋体" charset="0"/>
                          </a:endParaRPr>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marL="0" indent="0" algn="ctr">
                            <a:buNone/>
                          </a:pPr>
                          <a:r>
                            <a:rPr lang="en-US" altLang="zh-CN" sz="1400" u="none" dirty="0">
                              <a:solidFill>
                                <a:schemeClr val="tx1"/>
                              </a:solidFill>
                              <a:latin typeface="思源黑体 CN Medium" panose="020B0600000000000000" pitchFamily="34" charset="-122"/>
                              <a:ea typeface="思源黑体 CN Medium" panose="020B0600000000000000" pitchFamily="34" charset="-122"/>
                            </a:rPr>
                            <a:t>816</a:t>
                          </a:r>
                          <a:endParaRPr lang="en-US" altLang="zh-CN" sz="1400" b="0" u="none" dirty="0">
                            <a:solidFill>
                              <a:schemeClr val="tx1"/>
                            </a:solidFill>
                            <a:latin typeface="思源黑体 CN Medium" panose="020B0600000000000000" pitchFamily="34" charset="-122"/>
                            <a:ea typeface="思源黑体 CN Medium" panose="020B0600000000000000" pitchFamily="34" charset="-122"/>
                            <a:cs typeface="宋体" charset="0"/>
                          </a:endParaRPr>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10006"/>
                      </a:ext>
                    </a:extLst>
                  </a:tr>
                </a:tbl>
              </a:graphicData>
            </a:graphic>
          </p:graphicFrame>
          <p:sp>
            <p:nvSpPr>
              <p:cNvPr id="42" name="矩形 41">
                <a:extLst>
                  <a:ext uri="{FF2B5EF4-FFF2-40B4-BE49-F238E27FC236}">
                    <a16:creationId xmlns:a16="http://schemas.microsoft.com/office/drawing/2014/main" id="{CE39C5C4-4861-B4D1-019B-2ECB0B6CC4E3}"/>
                  </a:ext>
                </a:extLst>
              </p:cNvPr>
              <p:cNvSpPr/>
              <p:nvPr/>
            </p:nvSpPr>
            <p:spPr>
              <a:xfrm>
                <a:off x="695325" y="3463624"/>
                <a:ext cx="5508000" cy="2209530"/>
              </a:xfrm>
              <a:prstGeom prst="rect">
                <a:avLst/>
              </a:prstGeom>
              <a:solidFill>
                <a:schemeClr val="bg1">
                  <a:alpha val="29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sz="1400" dirty="0">
                  <a:solidFill>
                    <a:srgbClr val="629006"/>
                  </a:solidFill>
                  <a:latin typeface="思源黑体 CN Heavy" panose="020B0A00000000000000" pitchFamily="34" charset="-122"/>
                  <a:ea typeface="思源黑体 CN Heavy" panose="020B0A00000000000000" pitchFamily="34" charset="-122"/>
                </a:endParaRPr>
              </a:p>
            </p:txBody>
          </p:sp>
          <p:sp>
            <p:nvSpPr>
              <p:cNvPr id="44" name="文本框 43">
                <a:extLst>
                  <a:ext uri="{FF2B5EF4-FFF2-40B4-BE49-F238E27FC236}">
                    <a16:creationId xmlns:a16="http://schemas.microsoft.com/office/drawing/2014/main" id="{5C9BE637-C6A7-1DDD-6D4E-A4E151A58AC1}"/>
                  </a:ext>
                </a:extLst>
              </p:cNvPr>
              <p:cNvSpPr txBox="1"/>
              <p:nvPr/>
            </p:nvSpPr>
            <p:spPr>
              <a:xfrm>
                <a:off x="594304" y="3163307"/>
                <a:ext cx="723900" cy="338554"/>
              </a:xfrm>
              <a:prstGeom prst="rect">
                <a:avLst/>
              </a:prstGeom>
              <a:noFill/>
            </p:spPr>
            <p:txBody>
              <a:bodyPr wrap="square" rtlCol="0">
                <a:noAutofit/>
              </a:bodyPr>
              <a:lstStyle/>
              <a:p>
                <a:pPr algn="just">
                  <a:buNone/>
                </a:pPr>
                <a:r>
                  <a:rPr lang="zh-CN" altLang="en-US" sz="1600" b="1" dirty="0">
                    <a:solidFill>
                      <a:schemeClr val="bg1"/>
                    </a:solidFill>
                    <a:latin typeface="思源黑体 CN Medium" panose="020B0600000000000000" pitchFamily="34" charset="-122"/>
                    <a:ea typeface="思源黑体 CN Medium" panose="020B0600000000000000" pitchFamily="34" charset="-122"/>
                  </a:rPr>
                  <a:t>分类</a:t>
                </a:r>
              </a:p>
            </p:txBody>
          </p:sp>
          <p:sp>
            <p:nvSpPr>
              <p:cNvPr id="45" name="文本框 44">
                <a:extLst>
                  <a:ext uri="{FF2B5EF4-FFF2-40B4-BE49-F238E27FC236}">
                    <a16:creationId xmlns:a16="http://schemas.microsoft.com/office/drawing/2014/main" id="{EC1289A0-4F3A-703B-9F0E-9B7ECBD37DDC}"/>
                  </a:ext>
                </a:extLst>
              </p:cNvPr>
              <p:cNvSpPr txBox="1"/>
              <p:nvPr/>
            </p:nvSpPr>
            <p:spPr>
              <a:xfrm>
                <a:off x="956254" y="2824753"/>
                <a:ext cx="914400" cy="338554"/>
              </a:xfrm>
              <a:prstGeom prst="rect">
                <a:avLst/>
              </a:prstGeom>
              <a:noFill/>
            </p:spPr>
            <p:txBody>
              <a:bodyPr wrap="square" rtlCol="0">
                <a:noAutofit/>
              </a:bodyPr>
              <a:lstStyle/>
              <a:p>
                <a:pPr algn="just">
                  <a:buNone/>
                </a:pPr>
                <a:r>
                  <a:rPr lang="zh-CN" altLang="en-US" sz="1600" b="1" dirty="0">
                    <a:solidFill>
                      <a:schemeClr val="bg1"/>
                    </a:solidFill>
                    <a:latin typeface="思源黑体 CN Medium" panose="020B0600000000000000" pitchFamily="34" charset="-122"/>
                    <a:ea typeface="思源黑体 CN Medium" panose="020B0600000000000000" pitchFamily="34" charset="-122"/>
                  </a:rPr>
                  <a:t>指标</a:t>
                </a:r>
              </a:p>
            </p:txBody>
          </p:sp>
          <p:sp>
            <p:nvSpPr>
              <p:cNvPr id="46" name="文本框 45">
                <a:extLst>
                  <a:ext uri="{FF2B5EF4-FFF2-40B4-BE49-F238E27FC236}">
                    <a16:creationId xmlns:a16="http://schemas.microsoft.com/office/drawing/2014/main" id="{797F0F1F-B8A6-7B3D-3D02-1E4403CA2632}"/>
                  </a:ext>
                </a:extLst>
              </p:cNvPr>
              <p:cNvSpPr txBox="1"/>
              <p:nvPr/>
            </p:nvSpPr>
            <p:spPr>
              <a:xfrm>
                <a:off x="2378198" y="3515076"/>
                <a:ext cx="381672" cy="200055"/>
              </a:xfrm>
              <a:prstGeom prst="rect">
                <a:avLst/>
              </a:prstGeom>
              <a:noFill/>
            </p:spPr>
            <p:txBody>
              <a:bodyPr wrap="square" rtlCol="0">
                <a:noAutofit/>
              </a:bodyPr>
              <a:lstStyle/>
              <a:p>
                <a:pPr algn="just">
                  <a:buNone/>
                </a:pPr>
                <a:r>
                  <a:rPr lang="en-US" altLang="zh-CN" sz="700" b="1" dirty="0">
                    <a:solidFill>
                      <a:schemeClr val="accent6"/>
                    </a:solidFill>
                    <a:latin typeface="思源黑体 CN Medium" panose="020B0600000000000000" pitchFamily="34" charset="-122"/>
                    <a:ea typeface="思源黑体 CN Medium" panose="020B0600000000000000" pitchFamily="34" charset="-122"/>
                  </a:rPr>
                  <a:t>90%</a:t>
                </a:r>
                <a:endParaRPr lang="zh-CN" altLang="en-US" sz="700" b="1" dirty="0">
                  <a:solidFill>
                    <a:schemeClr val="accent6"/>
                  </a:solidFill>
                  <a:latin typeface="思源黑体 CN Medium" panose="020B0600000000000000" pitchFamily="34" charset="-122"/>
                  <a:ea typeface="思源黑体 CN Medium" panose="020B0600000000000000" pitchFamily="34" charset="-122"/>
                </a:endParaRPr>
              </a:p>
            </p:txBody>
          </p:sp>
          <p:sp>
            <p:nvSpPr>
              <p:cNvPr id="57" name="curved-up-arrow_20901">
                <a:extLst>
                  <a:ext uri="{FF2B5EF4-FFF2-40B4-BE49-F238E27FC236}">
                    <a16:creationId xmlns:a16="http://schemas.microsoft.com/office/drawing/2014/main" id="{2DA1DA19-5682-2817-212E-0AA888007B48}"/>
                  </a:ext>
                </a:extLst>
              </p:cNvPr>
              <p:cNvSpPr/>
              <p:nvPr/>
            </p:nvSpPr>
            <p:spPr>
              <a:xfrm>
                <a:off x="2374343" y="3540567"/>
                <a:ext cx="97632" cy="125628"/>
              </a:xfrm>
              <a:custGeom>
                <a:avLst/>
                <a:gdLst>
                  <a:gd name="T0" fmla="*/ 1363 w 1738"/>
                  <a:gd name="T1" fmla="*/ 606 h 2069"/>
                  <a:gd name="T2" fmla="*/ 1738 w 1738"/>
                  <a:gd name="T3" fmla="*/ 606 h 2069"/>
                  <a:gd name="T4" fmla="*/ 1133 w 1738"/>
                  <a:gd name="T5" fmla="*/ 0 h 2069"/>
                  <a:gd name="T6" fmla="*/ 527 w 1738"/>
                  <a:gd name="T7" fmla="*/ 606 h 2069"/>
                  <a:gd name="T8" fmla="*/ 907 w 1738"/>
                  <a:gd name="T9" fmla="*/ 606 h 2069"/>
                  <a:gd name="T10" fmla="*/ 0 w 1738"/>
                  <a:gd name="T11" fmla="*/ 2036 h 2069"/>
                  <a:gd name="T12" fmla="*/ 228 w 1738"/>
                  <a:gd name="T13" fmla="*/ 2069 h 2069"/>
                  <a:gd name="T14" fmla="*/ 1363 w 1738"/>
                  <a:gd name="T15" fmla="*/ 606 h 20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38" h="2069">
                    <a:moveTo>
                      <a:pt x="1363" y="606"/>
                    </a:moveTo>
                    <a:lnTo>
                      <a:pt x="1738" y="606"/>
                    </a:lnTo>
                    <a:lnTo>
                      <a:pt x="1133" y="0"/>
                    </a:lnTo>
                    <a:lnTo>
                      <a:pt x="527" y="606"/>
                    </a:lnTo>
                    <a:lnTo>
                      <a:pt x="907" y="606"/>
                    </a:lnTo>
                    <a:cubicBezTo>
                      <a:pt x="854" y="1319"/>
                      <a:pt x="482" y="1896"/>
                      <a:pt x="0" y="2036"/>
                    </a:cubicBezTo>
                    <a:cubicBezTo>
                      <a:pt x="74" y="2057"/>
                      <a:pt x="150" y="2069"/>
                      <a:pt x="228" y="2069"/>
                    </a:cubicBezTo>
                    <a:cubicBezTo>
                      <a:pt x="816" y="2069"/>
                      <a:pt x="1301" y="1428"/>
                      <a:pt x="1363" y="606"/>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en-US" dirty="0">
                  <a:solidFill>
                    <a:srgbClr val="629006"/>
                  </a:solidFill>
                  <a:latin typeface="思源黑体 CN Medium" panose="020B0600000000000000" pitchFamily="34" charset="-122"/>
                </a:endParaRPr>
              </a:p>
            </p:txBody>
          </p:sp>
          <p:sp>
            <p:nvSpPr>
              <p:cNvPr id="58" name="文本框 57">
                <a:extLst>
                  <a:ext uri="{FF2B5EF4-FFF2-40B4-BE49-F238E27FC236}">
                    <a16:creationId xmlns:a16="http://schemas.microsoft.com/office/drawing/2014/main" id="{E44FA2BA-43B6-887C-5591-276A1F119E26}"/>
                  </a:ext>
                </a:extLst>
              </p:cNvPr>
              <p:cNvSpPr txBox="1"/>
              <p:nvPr/>
            </p:nvSpPr>
            <p:spPr>
              <a:xfrm>
                <a:off x="2378198" y="3978902"/>
                <a:ext cx="381672" cy="200055"/>
              </a:xfrm>
              <a:prstGeom prst="rect">
                <a:avLst/>
              </a:prstGeom>
              <a:noFill/>
            </p:spPr>
            <p:txBody>
              <a:bodyPr wrap="square" rtlCol="0">
                <a:noAutofit/>
              </a:bodyPr>
              <a:lstStyle/>
              <a:p>
                <a:pPr algn="just">
                  <a:buNone/>
                </a:pPr>
                <a:r>
                  <a:rPr lang="en-US" altLang="zh-CN" sz="700" b="1" dirty="0">
                    <a:solidFill>
                      <a:schemeClr val="accent6"/>
                    </a:solidFill>
                    <a:latin typeface="思源黑体 CN Medium" panose="020B0600000000000000" pitchFamily="34" charset="-122"/>
                    <a:ea typeface="思源黑体 CN Medium" panose="020B0600000000000000" pitchFamily="34" charset="-122"/>
                  </a:rPr>
                  <a:t>90%</a:t>
                </a:r>
                <a:endParaRPr lang="zh-CN" altLang="en-US" sz="700" b="1" dirty="0">
                  <a:solidFill>
                    <a:schemeClr val="accent6"/>
                  </a:solidFill>
                  <a:latin typeface="思源黑体 CN Medium" panose="020B0600000000000000" pitchFamily="34" charset="-122"/>
                  <a:ea typeface="思源黑体 CN Medium" panose="020B0600000000000000" pitchFamily="34" charset="-122"/>
                </a:endParaRPr>
              </a:p>
            </p:txBody>
          </p:sp>
          <p:sp>
            <p:nvSpPr>
              <p:cNvPr id="59" name="curved-up-arrow_20901">
                <a:extLst>
                  <a:ext uri="{FF2B5EF4-FFF2-40B4-BE49-F238E27FC236}">
                    <a16:creationId xmlns:a16="http://schemas.microsoft.com/office/drawing/2014/main" id="{7675339D-DE15-352C-D090-A8F09D0396C9}"/>
                  </a:ext>
                </a:extLst>
              </p:cNvPr>
              <p:cNvSpPr/>
              <p:nvPr/>
            </p:nvSpPr>
            <p:spPr>
              <a:xfrm>
                <a:off x="2374343" y="4004393"/>
                <a:ext cx="97632" cy="125628"/>
              </a:xfrm>
              <a:custGeom>
                <a:avLst/>
                <a:gdLst>
                  <a:gd name="T0" fmla="*/ 1363 w 1738"/>
                  <a:gd name="T1" fmla="*/ 606 h 2069"/>
                  <a:gd name="T2" fmla="*/ 1738 w 1738"/>
                  <a:gd name="T3" fmla="*/ 606 h 2069"/>
                  <a:gd name="T4" fmla="*/ 1133 w 1738"/>
                  <a:gd name="T5" fmla="*/ 0 h 2069"/>
                  <a:gd name="T6" fmla="*/ 527 w 1738"/>
                  <a:gd name="T7" fmla="*/ 606 h 2069"/>
                  <a:gd name="T8" fmla="*/ 907 w 1738"/>
                  <a:gd name="T9" fmla="*/ 606 h 2069"/>
                  <a:gd name="T10" fmla="*/ 0 w 1738"/>
                  <a:gd name="T11" fmla="*/ 2036 h 2069"/>
                  <a:gd name="T12" fmla="*/ 228 w 1738"/>
                  <a:gd name="T13" fmla="*/ 2069 h 2069"/>
                  <a:gd name="T14" fmla="*/ 1363 w 1738"/>
                  <a:gd name="T15" fmla="*/ 606 h 20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38" h="2069">
                    <a:moveTo>
                      <a:pt x="1363" y="606"/>
                    </a:moveTo>
                    <a:lnTo>
                      <a:pt x="1738" y="606"/>
                    </a:lnTo>
                    <a:lnTo>
                      <a:pt x="1133" y="0"/>
                    </a:lnTo>
                    <a:lnTo>
                      <a:pt x="527" y="606"/>
                    </a:lnTo>
                    <a:lnTo>
                      <a:pt x="907" y="606"/>
                    </a:lnTo>
                    <a:cubicBezTo>
                      <a:pt x="854" y="1319"/>
                      <a:pt x="482" y="1896"/>
                      <a:pt x="0" y="2036"/>
                    </a:cubicBezTo>
                    <a:cubicBezTo>
                      <a:pt x="74" y="2057"/>
                      <a:pt x="150" y="2069"/>
                      <a:pt x="228" y="2069"/>
                    </a:cubicBezTo>
                    <a:cubicBezTo>
                      <a:pt x="816" y="2069"/>
                      <a:pt x="1301" y="1428"/>
                      <a:pt x="1363" y="606"/>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en-US" dirty="0">
                  <a:solidFill>
                    <a:srgbClr val="629006"/>
                  </a:solidFill>
                  <a:latin typeface="思源黑体 CN Medium" panose="020B0600000000000000" pitchFamily="34" charset="-122"/>
                </a:endParaRPr>
              </a:p>
            </p:txBody>
          </p:sp>
          <p:sp>
            <p:nvSpPr>
              <p:cNvPr id="62" name="文本框 61">
                <a:extLst>
                  <a:ext uri="{FF2B5EF4-FFF2-40B4-BE49-F238E27FC236}">
                    <a16:creationId xmlns:a16="http://schemas.microsoft.com/office/drawing/2014/main" id="{5982F4C0-2202-81EC-3584-FBC3BAABFD47}"/>
                  </a:ext>
                </a:extLst>
              </p:cNvPr>
              <p:cNvSpPr txBox="1"/>
              <p:nvPr/>
            </p:nvSpPr>
            <p:spPr>
              <a:xfrm>
                <a:off x="2378198" y="4391636"/>
                <a:ext cx="381672" cy="200055"/>
              </a:xfrm>
              <a:prstGeom prst="rect">
                <a:avLst/>
              </a:prstGeom>
              <a:noFill/>
            </p:spPr>
            <p:txBody>
              <a:bodyPr wrap="square" rtlCol="0">
                <a:noAutofit/>
              </a:bodyPr>
              <a:lstStyle/>
              <a:p>
                <a:pPr algn="just">
                  <a:buNone/>
                </a:pPr>
                <a:r>
                  <a:rPr lang="en-US" altLang="zh-CN" sz="700" b="1" dirty="0">
                    <a:solidFill>
                      <a:schemeClr val="accent6"/>
                    </a:solidFill>
                    <a:latin typeface="思源黑体 CN Medium" panose="020B0600000000000000" pitchFamily="34" charset="-122"/>
                    <a:ea typeface="思源黑体 CN Medium" panose="020B0600000000000000" pitchFamily="34" charset="-122"/>
                  </a:rPr>
                  <a:t>90%</a:t>
                </a:r>
                <a:endParaRPr lang="zh-CN" altLang="en-US" sz="700" b="1" dirty="0">
                  <a:solidFill>
                    <a:schemeClr val="accent6"/>
                  </a:solidFill>
                  <a:latin typeface="思源黑体 CN Medium" panose="020B0600000000000000" pitchFamily="34" charset="-122"/>
                  <a:ea typeface="思源黑体 CN Medium" panose="020B0600000000000000" pitchFamily="34" charset="-122"/>
                </a:endParaRPr>
              </a:p>
            </p:txBody>
          </p:sp>
          <p:sp>
            <p:nvSpPr>
              <p:cNvPr id="69" name="curved-up-arrow_20901">
                <a:extLst>
                  <a:ext uri="{FF2B5EF4-FFF2-40B4-BE49-F238E27FC236}">
                    <a16:creationId xmlns:a16="http://schemas.microsoft.com/office/drawing/2014/main" id="{69A1BC49-E893-D44F-494E-56CA7B9CB434}"/>
                  </a:ext>
                </a:extLst>
              </p:cNvPr>
              <p:cNvSpPr/>
              <p:nvPr/>
            </p:nvSpPr>
            <p:spPr>
              <a:xfrm>
                <a:off x="2374343" y="4417127"/>
                <a:ext cx="97632" cy="125628"/>
              </a:xfrm>
              <a:custGeom>
                <a:avLst/>
                <a:gdLst>
                  <a:gd name="T0" fmla="*/ 1363 w 1738"/>
                  <a:gd name="T1" fmla="*/ 606 h 2069"/>
                  <a:gd name="T2" fmla="*/ 1738 w 1738"/>
                  <a:gd name="T3" fmla="*/ 606 h 2069"/>
                  <a:gd name="T4" fmla="*/ 1133 w 1738"/>
                  <a:gd name="T5" fmla="*/ 0 h 2069"/>
                  <a:gd name="T6" fmla="*/ 527 w 1738"/>
                  <a:gd name="T7" fmla="*/ 606 h 2069"/>
                  <a:gd name="T8" fmla="*/ 907 w 1738"/>
                  <a:gd name="T9" fmla="*/ 606 h 2069"/>
                  <a:gd name="T10" fmla="*/ 0 w 1738"/>
                  <a:gd name="T11" fmla="*/ 2036 h 2069"/>
                  <a:gd name="T12" fmla="*/ 228 w 1738"/>
                  <a:gd name="T13" fmla="*/ 2069 h 2069"/>
                  <a:gd name="T14" fmla="*/ 1363 w 1738"/>
                  <a:gd name="T15" fmla="*/ 606 h 20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38" h="2069">
                    <a:moveTo>
                      <a:pt x="1363" y="606"/>
                    </a:moveTo>
                    <a:lnTo>
                      <a:pt x="1738" y="606"/>
                    </a:lnTo>
                    <a:lnTo>
                      <a:pt x="1133" y="0"/>
                    </a:lnTo>
                    <a:lnTo>
                      <a:pt x="527" y="606"/>
                    </a:lnTo>
                    <a:lnTo>
                      <a:pt x="907" y="606"/>
                    </a:lnTo>
                    <a:cubicBezTo>
                      <a:pt x="854" y="1319"/>
                      <a:pt x="482" y="1896"/>
                      <a:pt x="0" y="2036"/>
                    </a:cubicBezTo>
                    <a:cubicBezTo>
                      <a:pt x="74" y="2057"/>
                      <a:pt x="150" y="2069"/>
                      <a:pt x="228" y="2069"/>
                    </a:cubicBezTo>
                    <a:cubicBezTo>
                      <a:pt x="816" y="2069"/>
                      <a:pt x="1301" y="1428"/>
                      <a:pt x="1363" y="606"/>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en-US" dirty="0">
                  <a:solidFill>
                    <a:srgbClr val="629006"/>
                  </a:solidFill>
                  <a:latin typeface="思源黑体 CN Medium" panose="020B0600000000000000" pitchFamily="34" charset="-122"/>
                </a:endParaRPr>
              </a:p>
            </p:txBody>
          </p:sp>
          <p:sp>
            <p:nvSpPr>
              <p:cNvPr id="70" name="文本框 69">
                <a:extLst>
                  <a:ext uri="{FF2B5EF4-FFF2-40B4-BE49-F238E27FC236}">
                    <a16:creationId xmlns:a16="http://schemas.microsoft.com/office/drawing/2014/main" id="{3837BA2F-105D-92ED-19F4-35CEC1C1599D}"/>
                  </a:ext>
                </a:extLst>
              </p:cNvPr>
              <p:cNvSpPr txBox="1"/>
              <p:nvPr/>
            </p:nvSpPr>
            <p:spPr>
              <a:xfrm>
                <a:off x="2378198" y="4846786"/>
                <a:ext cx="381672" cy="200055"/>
              </a:xfrm>
              <a:prstGeom prst="rect">
                <a:avLst/>
              </a:prstGeom>
              <a:noFill/>
            </p:spPr>
            <p:txBody>
              <a:bodyPr wrap="square" rtlCol="0">
                <a:noAutofit/>
              </a:bodyPr>
              <a:lstStyle/>
              <a:p>
                <a:pPr algn="just">
                  <a:buNone/>
                </a:pPr>
                <a:r>
                  <a:rPr lang="en-US" altLang="zh-CN" sz="700" b="1" dirty="0">
                    <a:solidFill>
                      <a:schemeClr val="accent6"/>
                    </a:solidFill>
                    <a:latin typeface="思源黑体 CN Medium" panose="020B0600000000000000" pitchFamily="34" charset="-122"/>
                    <a:ea typeface="思源黑体 CN Medium" panose="020B0600000000000000" pitchFamily="34" charset="-122"/>
                  </a:rPr>
                  <a:t>90%</a:t>
                </a:r>
                <a:endParaRPr lang="zh-CN" altLang="en-US" sz="700" b="1" dirty="0">
                  <a:solidFill>
                    <a:schemeClr val="accent6"/>
                  </a:solidFill>
                  <a:latin typeface="思源黑体 CN Medium" panose="020B0600000000000000" pitchFamily="34" charset="-122"/>
                  <a:ea typeface="思源黑体 CN Medium" panose="020B0600000000000000" pitchFamily="34" charset="-122"/>
                </a:endParaRPr>
              </a:p>
            </p:txBody>
          </p:sp>
          <p:sp>
            <p:nvSpPr>
              <p:cNvPr id="71" name="curved-up-arrow_20901">
                <a:extLst>
                  <a:ext uri="{FF2B5EF4-FFF2-40B4-BE49-F238E27FC236}">
                    <a16:creationId xmlns:a16="http://schemas.microsoft.com/office/drawing/2014/main" id="{F2ECBAA2-B815-FF26-C4AF-83A5613F9886}"/>
                  </a:ext>
                </a:extLst>
              </p:cNvPr>
              <p:cNvSpPr/>
              <p:nvPr/>
            </p:nvSpPr>
            <p:spPr>
              <a:xfrm>
                <a:off x="2374343" y="4872277"/>
                <a:ext cx="97632" cy="125628"/>
              </a:xfrm>
              <a:custGeom>
                <a:avLst/>
                <a:gdLst>
                  <a:gd name="T0" fmla="*/ 1363 w 1738"/>
                  <a:gd name="T1" fmla="*/ 606 h 2069"/>
                  <a:gd name="T2" fmla="*/ 1738 w 1738"/>
                  <a:gd name="T3" fmla="*/ 606 h 2069"/>
                  <a:gd name="T4" fmla="*/ 1133 w 1738"/>
                  <a:gd name="T5" fmla="*/ 0 h 2069"/>
                  <a:gd name="T6" fmla="*/ 527 w 1738"/>
                  <a:gd name="T7" fmla="*/ 606 h 2069"/>
                  <a:gd name="T8" fmla="*/ 907 w 1738"/>
                  <a:gd name="T9" fmla="*/ 606 h 2069"/>
                  <a:gd name="T10" fmla="*/ 0 w 1738"/>
                  <a:gd name="T11" fmla="*/ 2036 h 2069"/>
                  <a:gd name="T12" fmla="*/ 228 w 1738"/>
                  <a:gd name="T13" fmla="*/ 2069 h 2069"/>
                  <a:gd name="T14" fmla="*/ 1363 w 1738"/>
                  <a:gd name="T15" fmla="*/ 606 h 20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38" h="2069">
                    <a:moveTo>
                      <a:pt x="1363" y="606"/>
                    </a:moveTo>
                    <a:lnTo>
                      <a:pt x="1738" y="606"/>
                    </a:lnTo>
                    <a:lnTo>
                      <a:pt x="1133" y="0"/>
                    </a:lnTo>
                    <a:lnTo>
                      <a:pt x="527" y="606"/>
                    </a:lnTo>
                    <a:lnTo>
                      <a:pt x="907" y="606"/>
                    </a:lnTo>
                    <a:cubicBezTo>
                      <a:pt x="854" y="1319"/>
                      <a:pt x="482" y="1896"/>
                      <a:pt x="0" y="2036"/>
                    </a:cubicBezTo>
                    <a:cubicBezTo>
                      <a:pt x="74" y="2057"/>
                      <a:pt x="150" y="2069"/>
                      <a:pt x="228" y="2069"/>
                    </a:cubicBezTo>
                    <a:cubicBezTo>
                      <a:pt x="816" y="2069"/>
                      <a:pt x="1301" y="1428"/>
                      <a:pt x="1363" y="606"/>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en-US" dirty="0">
                  <a:solidFill>
                    <a:srgbClr val="629006"/>
                  </a:solidFill>
                  <a:latin typeface="思源黑体 CN Medium" panose="020B0600000000000000" pitchFamily="34" charset="-122"/>
                </a:endParaRPr>
              </a:p>
            </p:txBody>
          </p:sp>
          <p:sp>
            <p:nvSpPr>
              <p:cNvPr id="73" name="文本框 72">
                <a:extLst>
                  <a:ext uri="{FF2B5EF4-FFF2-40B4-BE49-F238E27FC236}">
                    <a16:creationId xmlns:a16="http://schemas.microsoft.com/office/drawing/2014/main" id="{300DB608-54C9-CCF1-F96E-C3D4C939D3A5}"/>
                  </a:ext>
                </a:extLst>
              </p:cNvPr>
              <p:cNvSpPr txBox="1"/>
              <p:nvPr/>
            </p:nvSpPr>
            <p:spPr>
              <a:xfrm>
                <a:off x="2378198" y="5301936"/>
                <a:ext cx="381672" cy="200055"/>
              </a:xfrm>
              <a:prstGeom prst="rect">
                <a:avLst/>
              </a:prstGeom>
              <a:noFill/>
            </p:spPr>
            <p:txBody>
              <a:bodyPr wrap="square" rtlCol="0">
                <a:noAutofit/>
              </a:bodyPr>
              <a:lstStyle/>
              <a:p>
                <a:pPr algn="just">
                  <a:buNone/>
                </a:pPr>
                <a:r>
                  <a:rPr lang="en-US" altLang="zh-CN" sz="700" b="1" dirty="0">
                    <a:solidFill>
                      <a:schemeClr val="accent6"/>
                    </a:solidFill>
                    <a:latin typeface="思源黑体 CN Medium" panose="020B0600000000000000" pitchFamily="34" charset="-122"/>
                    <a:ea typeface="思源黑体 CN Medium" panose="020B0600000000000000" pitchFamily="34" charset="-122"/>
                  </a:rPr>
                  <a:t>90%</a:t>
                </a:r>
                <a:endParaRPr lang="zh-CN" altLang="en-US" sz="700" b="1" dirty="0">
                  <a:solidFill>
                    <a:schemeClr val="accent6"/>
                  </a:solidFill>
                  <a:latin typeface="思源黑体 CN Medium" panose="020B0600000000000000" pitchFamily="34" charset="-122"/>
                  <a:ea typeface="思源黑体 CN Medium" panose="020B0600000000000000" pitchFamily="34" charset="-122"/>
                </a:endParaRPr>
              </a:p>
            </p:txBody>
          </p:sp>
          <p:sp>
            <p:nvSpPr>
              <p:cNvPr id="76" name="curved-up-arrow_20901">
                <a:extLst>
                  <a:ext uri="{FF2B5EF4-FFF2-40B4-BE49-F238E27FC236}">
                    <a16:creationId xmlns:a16="http://schemas.microsoft.com/office/drawing/2014/main" id="{7898CCE6-B076-4918-E172-901F1557017C}"/>
                  </a:ext>
                </a:extLst>
              </p:cNvPr>
              <p:cNvSpPr/>
              <p:nvPr/>
            </p:nvSpPr>
            <p:spPr>
              <a:xfrm>
                <a:off x="2374343" y="5327427"/>
                <a:ext cx="97632" cy="125628"/>
              </a:xfrm>
              <a:custGeom>
                <a:avLst/>
                <a:gdLst>
                  <a:gd name="T0" fmla="*/ 1363 w 1738"/>
                  <a:gd name="T1" fmla="*/ 606 h 2069"/>
                  <a:gd name="T2" fmla="*/ 1738 w 1738"/>
                  <a:gd name="T3" fmla="*/ 606 h 2069"/>
                  <a:gd name="T4" fmla="*/ 1133 w 1738"/>
                  <a:gd name="T5" fmla="*/ 0 h 2069"/>
                  <a:gd name="T6" fmla="*/ 527 w 1738"/>
                  <a:gd name="T7" fmla="*/ 606 h 2069"/>
                  <a:gd name="T8" fmla="*/ 907 w 1738"/>
                  <a:gd name="T9" fmla="*/ 606 h 2069"/>
                  <a:gd name="T10" fmla="*/ 0 w 1738"/>
                  <a:gd name="T11" fmla="*/ 2036 h 2069"/>
                  <a:gd name="T12" fmla="*/ 228 w 1738"/>
                  <a:gd name="T13" fmla="*/ 2069 h 2069"/>
                  <a:gd name="T14" fmla="*/ 1363 w 1738"/>
                  <a:gd name="T15" fmla="*/ 606 h 20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38" h="2069">
                    <a:moveTo>
                      <a:pt x="1363" y="606"/>
                    </a:moveTo>
                    <a:lnTo>
                      <a:pt x="1738" y="606"/>
                    </a:lnTo>
                    <a:lnTo>
                      <a:pt x="1133" y="0"/>
                    </a:lnTo>
                    <a:lnTo>
                      <a:pt x="527" y="606"/>
                    </a:lnTo>
                    <a:lnTo>
                      <a:pt x="907" y="606"/>
                    </a:lnTo>
                    <a:cubicBezTo>
                      <a:pt x="854" y="1319"/>
                      <a:pt x="482" y="1896"/>
                      <a:pt x="0" y="2036"/>
                    </a:cubicBezTo>
                    <a:cubicBezTo>
                      <a:pt x="74" y="2057"/>
                      <a:pt x="150" y="2069"/>
                      <a:pt x="228" y="2069"/>
                    </a:cubicBezTo>
                    <a:cubicBezTo>
                      <a:pt x="816" y="2069"/>
                      <a:pt x="1301" y="1428"/>
                      <a:pt x="1363" y="606"/>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en-US" dirty="0">
                  <a:solidFill>
                    <a:srgbClr val="629006"/>
                  </a:solidFill>
                  <a:latin typeface="思源黑体 CN Medium" panose="020B0600000000000000" pitchFamily="34" charset="-122"/>
                </a:endParaRPr>
              </a:p>
            </p:txBody>
          </p:sp>
          <p:sp>
            <p:nvSpPr>
              <p:cNvPr id="77" name="文本框 76">
                <a:extLst>
                  <a:ext uri="{FF2B5EF4-FFF2-40B4-BE49-F238E27FC236}">
                    <a16:creationId xmlns:a16="http://schemas.microsoft.com/office/drawing/2014/main" id="{5CD71EC3-14F7-090D-41A8-941AC0FA1750}"/>
                  </a:ext>
                </a:extLst>
              </p:cNvPr>
              <p:cNvSpPr txBox="1"/>
              <p:nvPr/>
            </p:nvSpPr>
            <p:spPr>
              <a:xfrm>
                <a:off x="3559287" y="3525195"/>
                <a:ext cx="381672" cy="200055"/>
              </a:xfrm>
              <a:prstGeom prst="rect">
                <a:avLst/>
              </a:prstGeom>
              <a:noFill/>
            </p:spPr>
            <p:txBody>
              <a:bodyPr wrap="square" rtlCol="0">
                <a:noAutofit/>
              </a:bodyPr>
              <a:lstStyle/>
              <a:p>
                <a:pPr algn="just">
                  <a:buNone/>
                </a:pPr>
                <a:r>
                  <a:rPr lang="en-US" altLang="zh-CN" sz="700" b="1" dirty="0">
                    <a:solidFill>
                      <a:schemeClr val="accent6"/>
                    </a:solidFill>
                    <a:latin typeface="思源黑体 CN Medium" panose="020B0600000000000000" pitchFamily="34" charset="-122"/>
                    <a:ea typeface="思源黑体 CN Medium" panose="020B0600000000000000" pitchFamily="34" charset="-122"/>
                  </a:rPr>
                  <a:t>91%</a:t>
                </a:r>
                <a:endParaRPr lang="zh-CN" altLang="en-US" sz="700" b="1" dirty="0">
                  <a:solidFill>
                    <a:schemeClr val="accent6"/>
                  </a:solidFill>
                  <a:latin typeface="思源黑体 CN Medium" panose="020B0600000000000000" pitchFamily="34" charset="-122"/>
                  <a:ea typeface="思源黑体 CN Medium" panose="020B0600000000000000" pitchFamily="34" charset="-122"/>
                </a:endParaRPr>
              </a:p>
            </p:txBody>
          </p:sp>
          <p:sp>
            <p:nvSpPr>
              <p:cNvPr id="78" name="curved-up-arrow_20901">
                <a:extLst>
                  <a:ext uri="{FF2B5EF4-FFF2-40B4-BE49-F238E27FC236}">
                    <a16:creationId xmlns:a16="http://schemas.microsoft.com/office/drawing/2014/main" id="{DAD3C79E-F18A-4FB5-3321-B16DD491CB36}"/>
                  </a:ext>
                </a:extLst>
              </p:cNvPr>
              <p:cNvSpPr/>
              <p:nvPr/>
            </p:nvSpPr>
            <p:spPr>
              <a:xfrm>
                <a:off x="3555432" y="3550686"/>
                <a:ext cx="97632" cy="125628"/>
              </a:xfrm>
              <a:custGeom>
                <a:avLst/>
                <a:gdLst>
                  <a:gd name="T0" fmla="*/ 1363 w 1738"/>
                  <a:gd name="T1" fmla="*/ 606 h 2069"/>
                  <a:gd name="T2" fmla="*/ 1738 w 1738"/>
                  <a:gd name="T3" fmla="*/ 606 h 2069"/>
                  <a:gd name="T4" fmla="*/ 1133 w 1738"/>
                  <a:gd name="T5" fmla="*/ 0 h 2069"/>
                  <a:gd name="T6" fmla="*/ 527 w 1738"/>
                  <a:gd name="T7" fmla="*/ 606 h 2069"/>
                  <a:gd name="T8" fmla="*/ 907 w 1738"/>
                  <a:gd name="T9" fmla="*/ 606 h 2069"/>
                  <a:gd name="T10" fmla="*/ 0 w 1738"/>
                  <a:gd name="T11" fmla="*/ 2036 h 2069"/>
                  <a:gd name="T12" fmla="*/ 228 w 1738"/>
                  <a:gd name="T13" fmla="*/ 2069 h 2069"/>
                  <a:gd name="T14" fmla="*/ 1363 w 1738"/>
                  <a:gd name="T15" fmla="*/ 606 h 20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38" h="2069">
                    <a:moveTo>
                      <a:pt x="1363" y="606"/>
                    </a:moveTo>
                    <a:lnTo>
                      <a:pt x="1738" y="606"/>
                    </a:lnTo>
                    <a:lnTo>
                      <a:pt x="1133" y="0"/>
                    </a:lnTo>
                    <a:lnTo>
                      <a:pt x="527" y="606"/>
                    </a:lnTo>
                    <a:lnTo>
                      <a:pt x="907" y="606"/>
                    </a:lnTo>
                    <a:cubicBezTo>
                      <a:pt x="854" y="1319"/>
                      <a:pt x="482" y="1896"/>
                      <a:pt x="0" y="2036"/>
                    </a:cubicBezTo>
                    <a:cubicBezTo>
                      <a:pt x="74" y="2057"/>
                      <a:pt x="150" y="2069"/>
                      <a:pt x="228" y="2069"/>
                    </a:cubicBezTo>
                    <a:cubicBezTo>
                      <a:pt x="816" y="2069"/>
                      <a:pt x="1301" y="1428"/>
                      <a:pt x="1363" y="606"/>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en-US" dirty="0">
                  <a:solidFill>
                    <a:srgbClr val="629006"/>
                  </a:solidFill>
                  <a:latin typeface="思源黑体 CN Medium" panose="020B0600000000000000" pitchFamily="34" charset="-122"/>
                </a:endParaRPr>
              </a:p>
            </p:txBody>
          </p:sp>
          <p:grpSp>
            <p:nvGrpSpPr>
              <p:cNvPr id="79" name="组合 78">
                <a:extLst>
                  <a:ext uri="{FF2B5EF4-FFF2-40B4-BE49-F238E27FC236}">
                    <a16:creationId xmlns:a16="http://schemas.microsoft.com/office/drawing/2014/main" id="{E1FC1626-EDE5-98C5-9DA6-403C058D3518}"/>
                  </a:ext>
                </a:extLst>
              </p:cNvPr>
              <p:cNvGrpSpPr/>
              <p:nvPr/>
            </p:nvGrpSpPr>
            <p:grpSpPr>
              <a:xfrm>
                <a:off x="3564403" y="3967340"/>
                <a:ext cx="385527" cy="200055"/>
                <a:chOff x="3564403" y="3967340"/>
                <a:chExt cx="385527" cy="200055"/>
              </a:xfrm>
            </p:grpSpPr>
            <p:sp>
              <p:nvSpPr>
                <p:cNvPr id="127" name="文本框 126">
                  <a:extLst>
                    <a:ext uri="{FF2B5EF4-FFF2-40B4-BE49-F238E27FC236}">
                      <a16:creationId xmlns:a16="http://schemas.microsoft.com/office/drawing/2014/main" id="{9DD7F0EB-02D9-8E4C-63A2-392C3403C124}"/>
                    </a:ext>
                  </a:extLst>
                </p:cNvPr>
                <p:cNvSpPr txBox="1"/>
                <p:nvPr/>
              </p:nvSpPr>
              <p:spPr>
                <a:xfrm>
                  <a:off x="3568258" y="3967340"/>
                  <a:ext cx="381672" cy="200055"/>
                </a:xfrm>
                <a:prstGeom prst="rect">
                  <a:avLst/>
                </a:prstGeom>
                <a:noFill/>
              </p:spPr>
              <p:txBody>
                <a:bodyPr wrap="square" rtlCol="0">
                  <a:noAutofit/>
                </a:bodyPr>
                <a:lstStyle/>
                <a:p>
                  <a:pPr algn="just">
                    <a:buNone/>
                  </a:pPr>
                  <a:r>
                    <a:rPr lang="en-US" altLang="zh-CN" sz="700" b="1" dirty="0">
                      <a:solidFill>
                        <a:schemeClr val="accent6"/>
                      </a:solidFill>
                      <a:latin typeface="思源黑体 CN Medium" panose="020B0600000000000000" pitchFamily="34" charset="-122"/>
                      <a:ea typeface="思源黑体 CN Medium" panose="020B0600000000000000" pitchFamily="34" charset="-122"/>
                    </a:rPr>
                    <a:t>91%</a:t>
                  </a:r>
                  <a:endParaRPr lang="zh-CN" altLang="en-US" sz="700" b="1" dirty="0">
                    <a:solidFill>
                      <a:schemeClr val="accent6"/>
                    </a:solidFill>
                    <a:latin typeface="思源黑体 CN Medium" panose="020B0600000000000000" pitchFamily="34" charset="-122"/>
                    <a:ea typeface="思源黑体 CN Medium" panose="020B0600000000000000" pitchFamily="34" charset="-122"/>
                  </a:endParaRPr>
                </a:p>
              </p:txBody>
            </p:sp>
            <p:sp>
              <p:nvSpPr>
                <p:cNvPr id="128" name="curved-up-arrow_20901">
                  <a:extLst>
                    <a:ext uri="{FF2B5EF4-FFF2-40B4-BE49-F238E27FC236}">
                      <a16:creationId xmlns:a16="http://schemas.microsoft.com/office/drawing/2014/main" id="{DE3559B8-FD9C-F95B-455F-057DA9C2BC93}"/>
                    </a:ext>
                  </a:extLst>
                </p:cNvPr>
                <p:cNvSpPr/>
                <p:nvPr/>
              </p:nvSpPr>
              <p:spPr>
                <a:xfrm>
                  <a:off x="3564403" y="3992831"/>
                  <a:ext cx="97632" cy="125628"/>
                </a:xfrm>
                <a:custGeom>
                  <a:avLst/>
                  <a:gdLst>
                    <a:gd name="T0" fmla="*/ 1363 w 1738"/>
                    <a:gd name="T1" fmla="*/ 606 h 2069"/>
                    <a:gd name="T2" fmla="*/ 1738 w 1738"/>
                    <a:gd name="T3" fmla="*/ 606 h 2069"/>
                    <a:gd name="T4" fmla="*/ 1133 w 1738"/>
                    <a:gd name="T5" fmla="*/ 0 h 2069"/>
                    <a:gd name="T6" fmla="*/ 527 w 1738"/>
                    <a:gd name="T7" fmla="*/ 606 h 2069"/>
                    <a:gd name="T8" fmla="*/ 907 w 1738"/>
                    <a:gd name="T9" fmla="*/ 606 h 2069"/>
                    <a:gd name="T10" fmla="*/ 0 w 1738"/>
                    <a:gd name="T11" fmla="*/ 2036 h 2069"/>
                    <a:gd name="T12" fmla="*/ 228 w 1738"/>
                    <a:gd name="T13" fmla="*/ 2069 h 2069"/>
                    <a:gd name="T14" fmla="*/ 1363 w 1738"/>
                    <a:gd name="T15" fmla="*/ 606 h 20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38" h="2069">
                      <a:moveTo>
                        <a:pt x="1363" y="606"/>
                      </a:moveTo>
                      <a:lnTo>
                        <a:pt x="1738" y="606"/>
                      </a:lnTo>
                      <a:lnTo>
                        <a:pt x="1133" y="0"/>
                      </a:lnTo>
                      <a:lnTo>
                        <a:pt x="527" y="606"/>
                      </a:lnTo>
                      <a:lnTo>
                        <a:pt x="907" y="606"/>
                      </a:lnTo>
                      <a:cubicBezTo>
                        <a:pt x="854" y="1319"/>
                        <a:pt x="482" y="1896"/>
                        <a:pt x="0" y="2036"/>
                      </a:cubicBezTo>
                      <a:cubicBezTo>
                        <a:pt x="74" y="2057"/>
                        <a:pt x="150" y="2069"/>
                        <a:pt x="228" y="2069"/>
                      </a:cubicBezTo>
                      <a:cubicBezTo>
                        <a:pt x="816" y="2069"/>
                        <a:pt x="1301" y="1428"/>
                        <a:pt x="1363" y="606"/>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en-US" dirty="0">
                    <a:solidFill>
                      <a:srgbClr val="629006"/>
                    </a:solidFill>
                    <a:latin typeface="思源黑体 CN Medium" panose="020B0600000000000000" pitchFamily="34" charset="-122"/>
                  </a:endParaRPr>
                </a:p>
              </p:txBody>
            </p:sp>
          </p:grpSp>
          <p:grpSp>
            <p:nvGrpSpPr>
              <p:cNvPr id="80" name="Group 49">
                <a:extLst>
                  <a:ext uri="{FF2B5EF4-FFF2-40B4-BE49-F238E27FC236}">
                    <a16:creationId xmlns:a16="http://schemas.microsoft.com/office/drawing/2014/main" id="{A28DEE26-DF6D-D321-8E65-40930368DC13}"/>
                  </a:ext>
                </a:extLst>
              </p:cNvPr>
              <p:cNvGrpSpPr/>
              <p:nvPr/>
            </p:nvGrpSpPr>
            <p:grpSpPr>
              <a:xfrm>
                <a:off x="3562407" y="4394931"/>
                <a:ext cx="389520" cy="200055"/>
                <a:chOff x="3560410" y="3967340"/>
                <a:chExt cx="389520" cy="200055"/>
              </a:xfrm>
            </p:grpSpPr>
            <p:sp>
              <p:nvSpPr>
                <p:cNvPr id="125" name="文本框 50">
                  <a:extLst>
                    <a:ext uri="{FF2B5EF4-FFF2-40B4-BE49-F238E27FC236}">
                      <a16:creationId xmlns:a16="http://schemas.microsoft.com/office/drawing/2014/main" id="{E12A40F1-9CEB-D3E2-21AC-DA1F654EE7FB}"/>
                    </a:ext>
                  </a:extLst>
                </p:cNvPr>
                <p:cNvSpPr txBox="1"/>
                <p:nvPr/>
              </p:nvSpPr>
              <p:spPr>
                <a:xfrm>
                  <a:off x="3568258" y="3967340"/>
                  <a:ext cx="381672" cy="200055"/>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buNone/>
                  </a:pPr>
                  <a:r>
                    <a:rPr lang="en-US" altLang="zh-CN" sz="700" b="1" dirty="0">
                      <a:latin typeface="思源黑体 CN Medium" panose="020B0600000000000000" pitchFamily="34" charset="-122"/>
                      <a:ea typeface="思源黑体 CN Medium" panose="020B0600000000000000" pitchFamily="34" charset="-122"/>
                    </a:rPr>
                    <a:t>10%</a:t>
                  </a:r>
                  <a:endParaRPr lang="zh-CN" altLang="en-US" sz="700" b="1" dirty="0">
                    <a:latin typeface="思源黑体 CN Medium" panose="020B0600000000000000" pitchFamily="34" charset="-122"/>
                    <a:ea typeface="思源黑体 CN Medium" panose="020B0600000000000000" pitchFamily="34" charset="-122"/>
                  </a:endParaRPr>
                </a:p>
              </p:txBody>
            </p:sp>
            <p:sp>
              <p:nvSpPr>
                <p:cNvPr id="126" name="curved-up-arrow_20901">
                  <a:extLst>
                    <a:ext uri="{FF2B5EF4-FFF2-40B4-BE49-F238E27FC236}">
                      <a16:creationId xmlns:a16="http://schemas.microsoft.com/office/drawing/2014/main" id="{4900CEE7-7BF7-77C4-AE8C-7E552093C59F}"/>
                    </a:ext>
                  </a:extLst>
                </p:cNvPr>
                <p:cNvSpPr/>
                <p:nvPr/>
              </p:nvSpPr>
              <p:spPr>
                <a:xfrm>
                  <a:off x="3560410" y="3992831"/>
                  <a:ext cx="105616" cy="125628"/>
                </a:xfrm>
                <a:custGeom>
                  <a:avLst/>
                  <a:gdLst>
                    <a:gd name="T0" fmla="*/ 533 w 680"/>
                    <a:gd name="T1" fmla="*/ 573 h 810"/>
                    <a:gd name="T2" fmla="*/ 680 w 680"/>
                    <a:gd name="T3" fmla="*/ 573 h 810"/>
                    <a:gd name="T4" fmla="*/ 443 w 680"/>
                    <a:gd name="T5" fmla="*/ 810 h 810"/>
                    <a:gd name="T6" fmla="*/ 206 w 680"/>
                    <a:gd name="T7" fmla="*/ 573 h 810"/>
                    <a:gd name="T8" fmla="*/ 355 w 680"/>
                    <a:gd name="T9" fmla="*/ 573 h 810"/>
                    <a:gd name="T10" fmla="*/ 0 w 680"/>
                    <a:gd name="T11" fmla="*/ 13 h 810"/>
                    <a:gd name="T12" fmla="*/ 89 w 680"/>
                    <a:gd name="T13" fmla="*/ 0 h 810"/>
                    <a:gd name="T14" fmla="*/ 533 w 680"/>
                    <a:gd name="T15" fmla="*/ 573 h 8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0" h="810">
                      <a:moveTo>
                        <a:pt x="533" y="573"/>
                      </a:moveTo>
                      <a:lnTo>
                        <a:pt x="680" y="573"/>
                      </a:lnTo>
                      <a:lnTo>
                        <a:pt x="443" y="810"/>
                      </a:lnTo>
                      <a:lnTo>
                        <a:pt x="206" y="573"/>
                      </a:lnTo>
                      <a:lnTo>
                        <a:pt x="355" y="573"/>
                      </a:lnTo>
                      <a:cubicBezTo>
                        <a:pt x="334" y="293"/>
                        <a:pt x="188" y="68"/>
                        <a:pt x="0" y="13"/>
                      </a:cubicBezTo>
                      <a:cubicBezTo>
                        <a:pt x="28" y="4"/>
                        <a:pt x="58" y="0"/>
                        <a:pt x="89" y="0"/>
                      </a:cubicBezTo>
                      <a:cubicBezTo>
                        <a:pt x="319" y="0"/>
                        <a:pt x="509" y="251"/>
                        <a:pt x="533" y="573"/>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endParaRPr lang="en-US" dirty="0">
                    <a:solidFill>
                      <a:srgbClr val="629006"/>
                    </a:solidFill>
                    <a:latin typeface="思源黑体 CN Medium" panose="020B0600000000000000" pitchFamily="34" charset="-122"/>
                  </a:endParaRPr>
                </a:p>
              </p:txBody>
            </p:sp>
          </p:grpSp>
          <p:grpSp>
            <p:nvGrpSpPr>
              <p:cNvPr id="81" name="Group 49">
                <a:extLst>
                  <a:ext uri="{FF2B5EF4-FFF2-40B4-BE49-F238E27FC236}">
                    <a16:creationId xmlns:a16="http://schemas.microsoft.com/office/drawing/2014/main" id="{F13BE28E-8B88-F91F-B753-9C35E6A16448}"/>
                  </a:ext>
                </a:extLst>
              </p:cNvPr>
              <p:cNvGrpSpPr/>
              <p:nvPr/>
            </p:nvGrpSpPr>
            <p:grpSpPr>
              <a:xfrm>
                <a:off x="3564334" y="4859085"/>
                <a:ext cx="389520" cy="200055"/>
                <a:chOff x="3560410" y="3967340"/>
                <a:chExt cx="389520" cy="200055"/>
              </a:xfrm>
            </p:grpSpPr>
            <p:sp>
              <p:nvSpPr>
                <p:cNvPr id="123" name="文本框 50">
                  <a:extLst>
                    <a:ext uri="{FF2B5EF4-FFF2-40B4-BE49-F238E27FC236}">
                      <a16:creationId xmlns:a16="http://schemas.microsoft.com/office/drawing/2014/main" id="{CE39F81A-A3BE-4BED-B71E-B7393DCB7D8F}"/>
                    </a:ext>
                  </a:extLst>
                </p:cNvPr>
                <p:cNvSpPr txBox="1"/>
                <p:nvPr/>
              </p:nvSpPr>
              <p:spPr>
                <a:xfrm>
                  <a:off x="3568258" y="3967340"/>
                  <a:ext cx="381672" cy="200055"/>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buNone/>
                  </a:pPr>
                  <a:r>
                    <a:rPr lang="en-US" altLang="zh-CN" sz="700" b="1" dirty="0">
                      <a:latin typeface="思源黑体 CN Medium" panose="020B0600000000000000" pitchFamily="34" charset="-122"/>
                      <a:ea typeface="思源黑体 CN Medium" panose="020B0600000000000000" pitchFamily="34" charset="-122"/>
                    </a:rPr>
                    <a:t>10%</a:t>
                  </a:r>
                  <a:endParaRPr lang="zh-CN" altLang="en-US" sz="700" b="1" dirty="0">
                    <a:latin typeface="思源黑体 CN Medium" panose="020B0600000000000000" pitchFamily="34" charset="-122"/>
                    <a:ea typeface="思源黑体 CN Medium" panose="020B0600000000000000" pitchFamily="34" charset="-122"/>
                  </a:endParaRPr>
                </a:p>
              </p:txBody>
            </p:sp>
            <p:sp>
              <p:nvSpPr>
                <p:cNvPr id="124" name="curved-up-arrow_20901">
                  <a:extLst>
                    <a:ext uri="{FF2B5EF4-FFF2-40B4-BE49-F238E27FC236}">
                      <a16:creationId xmlns:a16="http://schemas.microsoft.com/office/drawing/2014/main" id="{8811A764-3A4F-41E3-E530-7B2C6173666C}"/>
                    </a:ext>
                  </a:extLst>
                </p:cNvPr>
                <p:cNvSpPr/>
                <p:nvPr/>
              </p:nvSpPr>
              <p:spPr>
                <a:xfrm>
                  <a:off x="3560410" y="3992831"/>
                  <a:ext cx="105616" cy="125628"/>
                </a:xfrm>
                <a:custGeom>
                  <a:avLst/>
                  <a:gdLst>
                    <a:gd name="T0" fmla="*/ 533 w 680"/>
                    <a:gd name="T1" fmla="*/ 573 h 810"/>
                    <a:gd name="T2" fmla="*/ 680 w 680"/>
                    <a:gd name="T3" fmla="*/ 573 h 810"/>
                    <a:gd name="T4" fmla="*/ 443 w 680"/>
                    <a:gd name="T5" fmla="*/ 810 h 810"/>
                    <a:gd name="T6" fmla="*/ 206 w 680"/>
                    <a:gd name="T7" fmla="*/ 573 h 810"/>
                    <a:gd name="T8" fmla="*/ 355 w 680"/>
                    <a:gd name="T9" fmla="*/ 573 h 810"/>
                    <a:gd name="T10" fmla="*/ 0 w 680"/>
                    <a:gd name="T11" fmla="*/ 13 h 810"/>
                    <a:gd name="T12" fmla="*/ 89 w 680"/>
                    <a:gd name="T13" fmla="*/ 0 h 810"/>
                    <a:gd name="T14" fmla="*/ 533 w 680"/>
                    <a:gd name="T15" fmla="*/ 573 h 8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0" h="810">
                      <a:moveTo>
                        <a:pt x="533" y="573"/>
                      </a:moveTo>
                      <a:lnTo>
                        <a:pt x="680" y="573"/>
                      </a:lnTo>
                      <a:lnTo>
                        <a:pt x="443" y="810"/>
                      </a:lnTo>
                      <a:lnTo>
                        <a:pt x="206" y="573"/>
                      </a:lnTo>
                      <a:lnTo>
                        <a:pt x="355" y="573"/>
                      </a:lnTo>
                      <a:cubicBezTo>
                        <a:pt x="334" y="293"/>
                        <a:pt x="188" y="68"/>
                        <a:pt x="0" y="13"/>
                      </a:cubicBezTo>
                      <a:cubicBezTo>
                        <a:pt x="28" y="4"/>
                        <a:pt x="58" y="0"/>
                        <a:pt x="89" y="0"/>
                      </a:cubicBezTo>
                      <a:cubicBezTo>
                        <a:pt x="319" y="0"/>
                        <a:pt x="509" y="251"/>
                        <a:pt x="533" y="573"/>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endParaRPr lang="en-US" dirty="0">
                    <a:solidFill>
                      <a:srgbClr val="629006"/>
                    </a:solidFill>
                    <a:latin typeface="思源黑体 CN Medium" panose="020B0600000000000000" pitchFamily="34" charset="-122"/>
                  </a:endParaRPr>
                </a:p>
              </p:txBody>
            </p:sp>
          </p:grpSp>
          <p:grpSp>
            <p:nvGrpSpPr>
              <p:cNvPr id="82" name="Group 49">
                <a:extLst>
                  <a:ext uri="{FF2B5EF4-FFF2-40B4-BE49-F238E27FC236}">
                    <a16:creationId xmlns:a16="http://schemas.microsoft.com/office/drawing/2014/main" id="{79C07AAF-FFF2-6338-0167-F910F46EF603}"/>
                  </a:ext>
                </a:extLst>
              </p:cNvPr>
              <p:cNvGrpSpPr/>
              <p:nvPr/>
            </p:nvGrpSpPr>
            <p:grpSpPr>
              <a:xfrm>
                <a:off x="3566261" y="5323239"/>
                <a:ext cx="389520" cy="200055"/>
                <a:chOff x="3560410" y="3967340"/>
                <a:chExt cx="389520" cy="200055"/>
              </a:xfrm>
            </p:grpSpPr>
            <p:sp>
              <p:nvSpPr>
                <p:cNvPr id="121" name="文本框 50">
                  <a:extLst>
                    <a:ext uri="{FF2B5EF4-FFF2-40B4-BE49-F238E27FC236}">
                      <a16:creationId xmlns:a16="http://schemas.microsoft.com/office/drawing/2014/main" id="{1FC42445-FED4-1155-BB30-B6B91F601512}"/>
                    </a:ext>
                  </a:extLst>
                </p:cNvPr>
                <p:cNvSpPr txBox="1"/>
                <p:nvPr/>
              </p:nvSpPr>
              <p:spPr>
                <a:xfrm>
                  <a:off x="3568258" y="3967340"/>
                  <a:ext cx="381672" cy="200055"/>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buNone/>
                  </a:pPr>
                  <a:r>
                    <a:rPr lang="en-US" altLang="zh-CN" sz="700" b="1" dirty="0">
                      <a:latin typeface="思源黑体 CN Medium" panose="020B0600000000000000" pitchFamily="34" charset="-122"/>
                      <a:ea typeface="思源黑体 CN Medium" panose="020B0600000000000000" pitchFamily="34" charset="-122"/>
                    </a:rPr>
                    <a:t>10%</a:t>
                  </a:r>
                  <a:endParaRPr lang="zh-CN" altLang="en-US" sz="700" b="1" dirty="0">
                    <a:latin typeface="思源黑体 CN Medium" panose="020B0600000000000000" pitchFamily="34" charset="-122"/>
                    <a:ea typeface="思源黑体 CN Medium" panose="020B0600000000000000" pitchFamily="34" charset="-122"/>
                  </a:endParaRPr>
                </a:p>
              </p:txBody>
            </p:sp>
            <p:sp>
              <p:nvSpPr>
                <p:cNvPr id="122" name="curved-up-arrow_20901">
                  <a:extLst>
                    <a:ext uri="{FF2B5EF4-FFF2-40B4-BE49-F238E27FC236}">
                      <a16:creationId xmlns:a16="http://schemas.microsoft.com/office/drawing/2014/main" id="{AFD3E362-0861-27A9-49ED-9637B26438C5}"/>
                    </a:ext>
                  </a:extLst>
                </p:cNvPr>
                <p:cNvSpPr/>
                <p:nvPr/>
              </p:nvSpPr>
              <p:spPr>
                <a:xfrm>
                  <a:off x="3560410" y="3992831"/>
                  <a:ext cx="105616" cy="125628"/>
                </a:xfrm>
                <a:custGeom>
                  <a:avLst/>
                  <a:gdLst>
                    <a:gd name="T0" fmla="*/ 533 w 680"/>
                    <a:gd name="T1" fmla="*/ 573 h 810"/>
                    <a:gd name="T2" fmla="*/ 680 w 680"/>
                    <a:gd name="T3" fmla="*/ 573 h 810"/>
                    <a:gd name="T4" fmla="*/ 443 w 680"/>
                    <a:gd name="T5" fmla="*/ 810 h 810"/>
                    <a:gd name="T6" fmla="*/ 206 w 680"/>
                    <a:gd name="T7" fmla="*/ 573 h 810"/>
                    <a:gd name="T8" fmla="*/ 355 w 680"/>
                    <a:gd name="T9" fmla="*/ 573 h 810"/>
                    <a:gd name="T10" fmla="*/ 0 w 680"/>
                    <a:gd name="T11" fmla="*/ 13 h 810"/>
                    <a:gd name="T12" fmla="*/ 89 w 680"/>
                    <a:gd name="T13" fmla="*/ 0 h 810"/>
                    <a:gd name="T14" fmla="*/ 533 w 680"/>
                    <a:gd name="T15" fmla="*/ 573 h 8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0" h="810">
                      <a:moveTo>
                        <a:pt x="533" y="573"/>
                      </a:moveTo>
                      <a:lnTo>
                        <a:pt x="680" y="573"/>
                      </a:lnTo>
                      <a:lnTo>
                        <a:pt x="443" y="810"/>
                      </a:lnTo>
                      <a:lnTo>
                        <a:pt x="206" y="573"/>
                      </a:lnTo>
                      <a:lnTo>
                        <a:pt x="355" y="573"/>
                      </a:lnTo>
                      <a:cubicBezTo>
                        <a:pt x="334" y="293"/>
                        <a:pt x="188" y="68"/>
                        <a:pt x="0" y="13"/>
                      </a:cubicBezTo>
                      <a:cubicBezTo>
                        <a:pt x="28" y="4"/>
                        <a:pt x="58" y="0"/>
                        <a:pt x="89" y="0"/>
                      </a:cubicBezTo>
                      <a:cubicBezTo>
                        <a:pt x="319" y="0"/>
                        <a:pt x="509" y="251"/>
                        <a:pt x="533" y="573"/>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endParaRPr lang="en-US" dirty="0">
                    <a:solidFill>
                      <a:srgbClr val="629006"/>
                    </a:solidFill>
                    <a:latin typeface="思源黑体 CN Medium" panose="020B0600000000000000" pitchFamily="34" charset="-122"/>
                  </a:endParaRPr>
                </a:p>
              </p:txBody>
            </p:sp>
          </p:grpSp>
          <p:grpSp>
            <p:nvGrpSpPr>
              <p:cNvPr id="83" name="组合 82">
                <a:extLst>
                  <a:ext uri="{FF2B5EF4-FFF2-40B4-BE49-F238E27FC236}">
                    <a16:creationId xmlns:a16="http://schemas.microsoft.com/office/drawing/2014/main" id="{7EAC1A31-10FB-A236-8ADB-69298343C311}"/>
                  </a:ext>
                </a:extLst>
              </p:cNvPr>
              <p:cNvGrpSpPr/>
              <p:nvPr/>
            </p:nvGrpSpPr>
            <p:grpSpPr>
              <a:xfrm>
                <a:off x="4686614" y="3540567"/>
                <a:ext cx="385527" cy="200055"/>
                <a:chOff x="3564403" y="3967340"/>
                <a:chExt cx="385527" cy="200055"/>
              </a:xfrm>
            </p:grpSpPr>
            <p:sp>
              <p:nvSpPr>
                <p:cNvPr id="119" name="文本框 118">
                  <a:extLst>
                    <a:ext uri="{FF2B5EF4-FFF2-40B4-BE49-F238E27FC236}">
                      <a16:creationId xmlns:a16="http://schemas.microsoft.com/office/drawing/2014/main" id="{C1C1A25D-3068-9B0C-21C9-90773330EC28}"/>
                    </a:ext>
                  </a:extLst>
                </p:cNvPr>
                <p:cNvSpPr txBox="1"/>
                <p:nvPr/>
              </p:nvSpPr>
              <p:spPr>
                <a:xfrm>
                  <a:off x="3568258" y="3967340"/>
                  <a:ext cx="381672" cy="200055"/>
                </a:xfrm>
                <a:prstGeom prst="rect">
                  <a:avLst/>
                </a:prstGeom>
                <a:noFill/>
              </p:spPr>
              <p:txBody>
                <a:bodyPr wrap="square" rtlCol="0">
                  <a:noAutofit/>
                </a:bodyPr>
                <a:lstStyle/>
                <a:p>
                  <a:pPr algn="just">
                    <a:buNone/>
                  </a:pPr>
                  <a:r>
                    <a:rPr lang="en-US" altLang="zh-CN" sz="700" b="1" dirty="0">
                      <a:solidFill>
                        <a:schemeClr val="accent6"/>
                      </a:solidFill>
                      <a:latin typeface="思源黑体 CN Medium" panose="020B0600000000000000" pitchFamily="34" charset="-122"/>
                      <a:ea typeface="思源黑体 CN Medium" panose="020B0600000000000000" pitchFamily="34" charset="-122"/>
                    </a:rPr>
                    <a:t>91%</a:t>
                  </a:r>
                  <a:endParaRPr lang="zh-CN" altLang="en-US" sz="700" b="1" dirty="0">
                    <a:solidFill>
                      <a:schemeClr val="accent6"/>
                    </a:solidFill>
                    <a:latin typeface="思源黑体 CN Medium" panose="020B0600000000000000" pitchFamily="34" charset="-122"/>
                    <a:ea typeface="思源黑体 CN Medium" panose="020B0600000000000000" pitchFamily="34" charset="-122"/>
                  </a:endParaRPr>
                </a:p>
              </p:txBody>
            </p:sp>
            <p:sp>
              <p:nvSpPr>
                <p:cNvPr id="120" name="curved-up-arrow_20901">
                  <a:extLst>
                    <a:ext uri="{FF2B5EF4-FFF2-40B4-BE49-F238E27FC236}">
                      <a16:creationId xmlns:a16="http://schemas.microsoft.com/office/drawing/2014/main" id="{5EC5304D-15C3-CCBA-8987-7BC57DB8B755}"/>
                    </a:ext>
                  </a:extLst>
                </p:cNvPr>
                <p:cNvSpPr/>
                <p:nvPr/>
              </p:nvSpPr>
              <p:spPr>
                <a:xfrm>
                  <a:off x="3564403" y="3992831"/>
                  <a:ext cx="97632" cy="125628"/>
                </a:xfrm>
                <a:custGeom>
                  <a:avLst/>
                  <a:gdLst>
                    <a:gd name="T0" fmla="*/ 1363 w 1738"/>
                    <a:gd name="T1" fmla="*/ 606 h 2069"/>
                    <a:gd name="T2" fmla="*/ 1738 w 1738"/>
                    <a:gd name="T3" fmla="*/ 606 h 2069"/>
                    <a:gd name="T4" fmla="*/ 1133 w 1738"/>
                    <a:gd name="T5" fmla="*/ 0 h 2069"/>
                    <a:gd name="T6" fmla="*/ 527 w 1738"/>
                    <a:gd name="T7" fmla="*/ 606 h 2069"/>
                    <a:gd name="T8" fmla="*/ 907 w 1738"/>
                    <a:gd name="T9" fmla="*/ 606 h 2069"/>
                    <a:gd name="T10" fmla="*/ 0 w 1738"/>
                    <a:gd name="T11" fmla="*/ 2036 h 2069"/>
                    <a:gd name="T12" fmla="*/ 228 w 1738"/>
                    <a:gd name="T13" fmla="*/ 2069 h 2069"/>
                    <a:gd name="T14" fmla="*/ 1363 w 1738"/>
                    <a:gd name="T15" fmla="*/ 606 h 20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38" h="2069">
                      <a:moveTo>
                        <a:pt x="1363" y="606"/>
                      </a:moveTo>
                      <a:lnTo>
                        <a:pt x="1738" y="606"/>
                      </a:lnTo>
                      <a:lnTo>
                        <a:pt x="1133" y="0"/>
                      </a:lnTo>
                      <a:lnTo>
                        <a:pt x="527" y="606"/>
                      </a:lnTo>
                      <a:lnTo>
                        <a:pt x="907" y="606"/>
                      </a:lnTo>
                      <a:cubicBezTo>
                        <a:pt x="854" y="1319"/>
                        <a:pt x="482" y="1896"/>
                        <a:pt x="0" y="2036"/>
                      </a:cubicBezTo>
                      <a:cubicBezTo>
                        <a:pt x="74" y="2057"/>
                        <a:pt x="150" y="2069"/>
                        <a:pt x="228" y="2069"/>
                      </a:cubicBezTo>
                      <a:cubicBezTo>
                        <a:pt x="816" y="2069"/>
                        <a:pt x="1301" y="1428"/>
                        <a:pt x="1363" y="606"/>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en-US" dirty="0">
                    <a:solidFill>
                      <a:srgbClr val="629006"/>
                    </a:solidFill>
                    <a:latin typeface="思源黑体 CN Medium" panose="020B0600000000000000" pitchFamily="34" charset="-122"/>
                  </a:endParaRPr>
                </a:p>
              </p:txBody>
            </p:sp>
          </p:grpSp>
          <p:grpSp>
            <p:nvGrpSpPr>
              <p:cNvPr id="84" name="组合 83">
                <a:extLst>
                  <a:ext uri="{FF2B5EF4-FFF2-40B4-BE49-F238E27FC236}">
                    <a16:creationId xmlns:a16="http://schemas.microsoft.com/office/drawing/2014/main" id="{24B403C5-30C7-0BCD-12D6-DE914C1345D5}"/>
                  </a:ext>
                </a:extLst>
              </p:cNvPr>
              <p:cNvGrpSpPr/>
              <p:nvPr/>
            </p:nvGrpSpPr>
            <p:grpSpPr>
              <a:xfrm>
                <a:off x="4688541" y="3967895"/>
                <a:ext cx="385527" cy="200055"/>
                <a:chOff x="3564403" y="3967340"/>
                <a:chExt cx="385527" cy="200055"/>
              </a:xfrm>
            </p:grpSpPr>
            <p:sp>
              <p:nvSpPr>
                <p:cNvPr id="117" name="文本框 116">
                  <a:extLst>
                    <a:ext uri="{FF2B5EF4-FFF2-40B4-BE49-F238E27FC236}">
                      <a16:creationId xmlns:a16="http://schemas.microsoft.com/office/drawing/2014/main" id="{4F91095A-9A79-9655-5BDE-96474D1F72CF}"/>
                    </a:ext>
                  </a:extLst>
                </p:cNvPr>
                <p:cNvSpPr txBox="1"/>
                <p:nvPr/>
              </p:nvSpPr>
              <p:spPr>
                <a:xfrm>
                  <a:off x="3568258" y="3967340"/>
                  <a:ext cx="381672" cy="200055"/>
                </a:xfrm>
                <a:prstGeom prst="rect">
                  <a:avLst/>
                </a:prstGeom>
                <a:noFill/>
              </p:spPr>
              <p:txBody>
                <a:bodyPr wrap="square" rtlCol="0">
                  <a:noAutofit/>
                </a:bodyPr>
                <a:lstStyle/>
                <a:p>
                  <a:pPr algn="just">
                    <a:buNone/>
                  </a:pPr>
                  <a:r>
                    <a:rPr lang="en-US" altLang="zh-CN" sz="700" b="1" dirty="0">
                      <a:solidFill>
                        <a:schemeClr val="accent6"/>
                      </a:solidFill>
                      <a:latin typeface="思源黑体 CN Medium" panose="020B0600000000000000" pitchFamily="34" charset="-122"/>
                      <a:ea typeface="思源黑体 CN Medium" panose="020B0600000000000000" pitchFamily="34" charset="-122"/>
                    </a:rPr>
                    <a:t>91%</a:t>
                  </a:r>
                  <a:endParaRPr lang="zh-CN" altLang="en-US" sz="700" b="1" dirty="0">
                    <a:solidFill>
                      <a:schemeClr val="accent6"/>
                    </a:solidFill>
                    <a:latin typeface="思源黑体 CN Medium" panose="020B0600000000000000" pitchFamily="34" charset="-122"/>
                    <a:ea typeface="思源黑体 CN Medium" panose="020B0600000000000000" pitchFamily="34" charset="-122"/>
                  </a:endParaRPr>
                </a:p>
              </p:txBody>
            </p:sp>
            <p:sp>
              <p:nvSpPr>
                <p:cNvPr id="118" name="curved-up-arrow_20901">
                  <a:extLst>
                    <a:ext uri="{FF2B5EF4-FFF2-40B4-BE49-F238E27FC236}">
                      <a16:creationId xmlns:a16="http://schemas.microsoft.com/office/drawing/2014/main" id="{58A8F7D4-3A8B-809B-89F3-8F08F4CD3744}"/>
                    </a:ext>
                  </a:extLst>
                </p:cNvPr>
                <p:cNvSpPr/>
                <p:nvPr/>
              </p:nvSpPr>
              <p:spPr>
                <a:xfrm>
                  <a:off x="3564403" y="3992831"/>
                  <a:ext cx="97632" cy="125628"/>
                </a:xfrm>
                <a:custGeom>
                  <a:avLst/>
                  <a:gdLst>
                    <a:gd name="T0" fmla="*/ 1363 w 1738"/>
                    <a:gd name="T1" fmla="*/ 606 h 2069"/>
                    <a:gd name="T2" fmla="*/ 1738 w 1738"/>
                    <a:gd name="T3" fmla="*/ 606 h 2069"/>
                    <a:gd name="T4" fmla="*/ 1133 w 1738"/>
                    <a:gd name="T5" fmla="*/ 0 h 2069"/>
                    <a:gd name="T6" fmla="*/ 527 w 1738"/>
                    <a:gd name="T7" fmla="*/ 606 h 2069"/>
                    <a:gd name="T8" fmla="*/ 907 w 1738"/>
                    <a:gd name="T9" fmla="*/ 606 h 2069"/>
                    <a:gd name="T10" fmla="*/ 0 w 1738"/>
                    <a:gd name="T11" fmla="*/ 2036 h 2069"/>
                    <a:gd name="T12" fmla="*/ 228 w 1738"/>
                    <a:gd name="T13" fmla="*/ 2069 h 2069"/>
                    <a:gd name="T14" fmla="*/ 1363 w 1738"/>
                    <a:gd name="T15" fmla="*/ 606 h 20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38" h="2069">
                      <a:moveTo>
                        <a:pt x="1363" y="606"/>
                      </a:moveTo>
                      <a:lnTo>
                        <a:pt x="1738" y="606"/>
                      </a:lnTo>
                      <a:lnTo>
                        <a:pt x="1133" y="0"/>
                      </a:lnTo>
                      <a:lnTo>
                        <a:pt x="527" y="606"/>
                      </a:lnTo>
                      <a:lnTo>
                        <a:pt x="907" y="606"/>
                      </a:lnTo>
                      <a:cubicBezTo>
                        <a:pt x="854" y="1319"/>
                        <a:pt x="482" y="1896"/>
                        <a:pt x="0" y="2036"/>
                      </a:cubicBezTo>
                      <a:cubicBezTo>
                        <a:pt x="74" y="2057"/>
                        <a:pt x="150" y="2069"/>
                        <a:pt x="228" y="2069"/>
                      </a:cubicBezTo>
                      <a:cubicBezTo>
                        <a:pt x="816" y="2069"/>
                        <a:pt x="1301" y="1428"/>
                        <a:pt x="1363" y="606"/>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en-US" dirty="0">
                    <a:solidFill>
                      <a:srgbClr val="629006"/>
                    </a:solidFill>
                    <a:latin typeface="思源黑体 CN Medium" panose="020B0600000000000000" pitchFamily="34" charset="-122"/>
                  </a:endParaRPr>
                </a:p>
              </p:txBody>
            </p:sp>
          </p:grpSp>
          <p:grpSp>
            <p:nvGrpSpPr>
              <p:cNvPr id="85" name="组合 84">
                <a:extLst>
                  <a:ext uri="{FF2B5EF4-FFF2-40B4-BE49-F238E27FC236}">
                    <a16:creationId xmlns:a16="http://schemas.microsoft.com/office/drawing/2014/main" id="{3D5D5BD5-44F6-6213-4717-6C193D9B4578}"/>
                  </a:ext>
                </a:extLst>
              </p:cNvPr>
              <p:cNvGrpSpPr/>
              <p:nvPr/>
            </p:nvGrpSpPr>
            <p:grpSpPr>
              <a:xfrm>
                <a:off x="4686614" y="4417127"/>
                <a:ext cx="385527" cy="200055"/>
                <a:chOff x="3564403" y="3967340"/>
                <a:chExt cx="385527" cy="200055"/>
              </a:xfrm>
            </p:grpSpPr>
            <p:sp>
              <p:nvSpPr>
                <p:cNvPr id="115" name="文本框 114">
                  <a:extLst>
                    <a:ext uri="{FF2B5EF4-FFF2-40B4-BE49-F238E27FC236}">
                      <a16:creationId xmlns:a16="http://schemas.microsoft.com/office/drawing/2014/main" id="{0A1548D7-DD07-DDE5-4C34-5504D84D2E27}"/>
                    </a:ext>
                  </a:extLst>
                </p:cNvPr>
                <p:cNvSpPr txBox="1"/>
                <p:nvPr/>
              </p:nvSpPr>
              <p:spPr>
                <a:xfrm>
                  <a:off x="3568258" y="3967340"/>
                  <a:ext cx="381672" cy="200055"/>
                </a:xfrm>
                <a:prstGeom prst="rect">
                  <a:avLst/>
                </a:prstGeom>
                <a:noFill/>
              </p:spPr>
              <p:txBody>
                <a:bodyPr wrap="square" rtlCol="0">
                  <a:noAutofit/>
                </a:bodyPr>
                <a:lstStyle/>
                <a:p>
                  <a:pPr algn="just">
                    <a:buNone/>
                  </a:pPr>
                  <a:r>
                    <a:rPr lang="en-US" altLang="zh-CN" sz="700" b="1" dirty="0">
                      <a:solidFill>
                        <a:schemeClr val="accent6"/>
                      </a:solidFill>
                      <a:latin typeface="思源黑体 CN Medium" panose="020B0600000000000000" pitchFamily="34" charset="-122"/>
                      <a:ea typeface="思源黑体 CN Medium" panose="020B0600000000000000" pitchFamily="34" charset="-122"/>
                    </a:rPr>
                    <a:t>91%</a:t>
                  </a:r>
                  <a:endParaRPr lang="zh-CN" altLang="en-US" sz="700" b="1" dirty="0">
                    <a:solidFill>
                      <a:schemeClr val="accent6"/>
                    </a:solidFill>
                    <a:latin typeface="思源黑体 CN Medium" panose="020B0600000000000000" pitchFamily="34" charset="-122"/>
                    <a:ea typeface="思源黑体 CN Medium" panose="020B0600000000000000" pitchFamily="34" charset="-122"/>
                  </a:endParaRPr>
                </a:p>
              </p:txBody>
            </p:sp>
            <p:sp>
              <p:nvSpPr>
                <p:cNvPr id="116" name="curved-up-arrow_20901">
                  <a:extLst>
                    <a:ext uri="{FF2B5EF4-FFF2-40B4-BE49-F238E27FC236}">
                      <a16:creationId xmlns:a16="http://schemas.microsoft.com/office/drawing/2014/main" id="{7D1A4F9C-188B-4A66-3AAF-78FDD1AFF964}"/>
                    </a:ext>
                  </a:extLst>
                </p:cNvPr>
                <p:cNvSpPr/>
                <p:nvPr/>
              </p:nvSpPr>
              <p:spPr>
                <a:xfrm>
                  <a:off x="3564403" y="3992831"/>
                  <a:ext cx="97632" cy="125628"/>
                </a:xfrm>
                <a:custGeom>
                  <a:avLst/>
                  <a:gdLst>
                    <a:gd name="T0" fmla="*/ 1363 w 1738"/>
                    <a:gd name="T1" fmla="*/ 606 h 2069"/>
                    <a:gd name="T2" fmla="*/ 1738 w 1738"/>
                    <a:gd name="T3" fmla="*/ 606 h 2069"/>
                    <a:gd name="T4" fmla="*/ 1133 w 1738"/>
                    <a:gd name="T5" fmla="*/ 0 h 2069"/>
                    <a:gd name="T6" fmla="*/ 527 w 1738"/>
                    <a:gd name="T7" fmla="*/ 606 h 2069"/>
                    <a:gd name="T8" fmla="*/ 907 w 1738"/>
                    <a:gd name="T9" fmla="*/ 606 h 2069"/>
                    <a:gd name="T10" fmla="*/ 0 w 1738"/>
                    <a:gd name="T11" fmla="*/ 2036 h 2069"/>
                    <a:gd name="T12" fmla="*/ 228 w 1738"/>
                    <a:gd name="T13" fmla="*/ 2069 h 2069"/>
                    <a:gd name="T14" fmla="*/ 1363 w 1738"/>
                    <a:gd name="T15" fmla="*/ 606 h 20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38" h="2069">
                      <a:moveTo>
                        <a:pt x="1363" y="606"/>
                      </a:moveTo>
                      <a:lnTo>
                        <a:pt x="1738" y="606"/>
                      </a:lnTo>
                      <a:lnTo>
                        <a:pt x="1133" y="0"/>
                      </a:lnTo>
                      <a:lnTo>
                        <a:pt x="527" y="606"/>
                      </a:lnTo>
                      <a:lnTo>
                        <a:pt x="907" y="606"/>
                      </a:lnTo>
                      <a:cubicBezTo>
                        <a:pt x="854" y="1319"/>
                        <a:pt x="482" y="1896"/>
                        <a:pt x="0" y="2036"/>
                      </a:cubicBezTo>
                      <a:cubicBezTo>
                        <a:pt x="74" y="2057"/>
                        <a:pt x="150" y="2069"/>
                        <a:pt x="228" y="2069"/>
                      </a:cubicBezTo>
                      <a:cubicBezTo>
                        <a:pt x="816" y="2069"/>
                        <a:pt x="1301" y="1428"/>
                        <a:pt x="1363" y="606"/>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en-US" dirty="0">
                    <a:solidFill>
                      <a:srgbClr val="629006"/>
                    </a:solidFill>
                    <a:latin typeface="思源黑体 CN Medium" panose="020B0600000000000000" pitchFamily="34" charset="-122"/>
                  </a:endParaRPr>
                </a:p>
              </p:txBody>
            </p:sp>
          </p:grpSp>
          <p:grpSp>
            <p:nvGrpSpPr>
              <p:cNvPr id="86" name="组合 85">
                <a:extLst>
                  <a:ext uri="{FF2B5EF4-FFF2-40B4-BE49-F238E27FC236}">
                    <a16:creationId xmlns:a16="http://schemas.microsoft.com/office/drawing/2014/main" id="{501E1EE4-668B-9044-EDB8-8EA6FA05F845}"/>
                  </a:ext>
                </a:extLst>
              </p:cNvPr>
              <p:cNvGrpSpPr/>
              <p:nvPr/>
            </p:nvGrpSpPr>
            <p:grpSpPr>
              <a:xfrm>
                <a:off x="4684687" y="4866359"/>
                <a:ext cx="385527" cy="200055"/>
                <a:chOff x="3564403" y="3967340"/>
                <a:chExt cx="385527" cy="200055"/>
              </a:xfrm>
            </p:grpSpPr>
            <p:sp>
              <p:nvSpPr>
                <p:cNvPr id="113" name="文本框 112">
                  <a:extLst>
                    <a:ext uri="{FF2B5EF4-FFF2-40B4-BE49-F238E27FC236}">
                      <a16:creationId xmlns:a16="http://schemas.microsoft.com/office/drawing/2014/main" id="{D2155874-F5CD-632E-6A2F-AFCA51C7C007}"/>
                    </a:ext>
                  </a:extLst>
                </p:cNvPr>
                <p:cNvSpPr txBox="1"/>
                <p:nvPr/>
              </p:nvSpPr>
              <p:spPr>
                <a:xfrm>
                  <a:off x="3568258" y="3967340"/>
                  <a:ext cx="381672" cy="200055"/>
                </a:xfrm>
                <a:prstGeom prst="rect">
                  <a:avLst/>
                </a:prstGeom>
                <a:noFill/>
              </p:spPr>
              <p:txBody>
                <a:bodyPr wrap="square" rtlCol="0">
                  <a:noAutofit/>
                </a:bodyPr>
                <a:lstStyle/>
                <a:p>
                  <a:pPr algn="just">
                    <a:buNone/>
                  </a:pPr>
                  <a:r>
                    <a:rPr lang="en-US" altLang="zh-CN" sz="700" b="1" dirty="0">
                      <a:solidFill>
                        <a:schemeClr val="accent6"/>
                      </a:solidFill>
                      <a:latin typeface="思源黑体 CN Medium" panose="020B0600000000000000" pitchFamily="34" charset="-122"/>
                      <a:ea typeface="思源黑体 CN Medium" panose="020B0600000000000000" pitchFamily="34" charset="-122"/>
                    </a:rPr>
                    <a:t>91%</a:t>
                  </a:r>
                  <a:endParaRPr lang="zh-CN" altLang="en-US" sz="700" b="1" dirty="0">
                    <a:solidFill>
                      <a:schemeClr val="accent6"/>
                    </a:solidFill>
                    <a:latin typeface="思源黑体 CN Medium" panose="020B0600000000000000" pitchFamily="34" charset="-122"/>
                    <a:ea typeface="思源黑体 CN Medium" panose="020B0600000000000000" pitchFamily="34" charset="-122"/>
                  </a:endParaRPr>
                </a:p>
              </p:txBody>
            </p:sp>
            <p:sp>
              <p:nvSpPr>
                <p:cNvPr id="114" name="curved-up-arrow_20901">
                  <a:extLst>
                    <a:ext uri="{FF2B5EF4-FFF2-40B4-BE49-F238E27FC236}">
                      <a16:creationId xmlns:a16="http://schemas.microsoft.com/office/drawing/2014/main" id="{2930EFB8-5F50-C478-9D45-E6AD596B2B95}"/>
                    </a:ext>
                  </a:extLst>
                </p:cNvPr>
                <p:cNvSpPr/>
                <p:nvPr/>
              </p:nvSpPr>
              <p:spPr>
                <a:xfrm>
                  <a:off x="3564403" y="3992831"/>
                  <a:ext cx="97632" cy="125628"/>
                </a:xfrm>
                <a:custGeom>
                  <a:avLst/>
                  <a:gdLst>
                    <a:gd name="T0" fmla="*/ 1363 w 1738"/>
                    <a:gd name="T1" fmla="*/ 606 h 2069"/>
                    <a:gd name="T2" fmla="*/ 1738 w 1738"/>
                    <a:gd name="T3" fmla="*/ 606 h 2069"/>
                    <a:gd name="T4" fmla="*/ 1133 w 1738"/>
                    <a:gd name="T5" fmla="*/ 0 h 2069"/>
                    <a:gd name="T6" fmla="*/ 527 w 1738"/>
                    <a:gd name="T7" fmla="*/ 606 h 2069"/>
                    <a:gd name="T8" fmla="*/ 907 w 1738"/>
                    <a:gd name="T9" fmla="*/ 606 h 2069"/>
                    <a:gd name="T10" fmla="*/ 0 w 1738"/>
                    <a:gd name="T11" fmla="*/ 2036 h 2069"/>
                    <a:gd name="T12" fmla="*/ 228 w 1738"/>
                    <a:gd name="T13" fmla="*/ 2069 h 2069"/>
                    <a:gd name="T14" fmla="*/ 1363 w 1738"/>
                    <a:gd name="T15" fmla="*/ 606 h 20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38" h="2069">
                      <a:moveTo>
                        <a:pt x="1363" y="606"/>
                      </a:moveTo>
                      <a:lnTo>
                        <a:pt x="1738" y="606"/>
                      </a:lnTo>
                      <a:lnTo>
                        <a:pt x="1133" y="0"/>
                      </a:lnTo>
                      <a:lnTo>
                        <a:pt x="527" y="606"/>
                      </a:lnTo>
                      <a:lnTo>
                        <a:pt x="907" y="606"/>
                      </a:lnTo>
                      <a:cubicBezTo>
                        <a:pt x="854" y="1319"/>
                        <a:pt x="482" y="1896"/>
                        <a:pt x="0" y="2036"/>
                      </a:cubicBezTo>
                      <a:cubicBezTo>
                        <a:pt x="74" y="2057"/>
                        <a:pt x="150" y="2069"/>
                        <a:pt x="228" y="2069"/>
                      </a:cubicBezTo>
                      <a:cubicBezTo>
                        <a:pt x="816" y="2069"/>
                        <a:pt x="1301" y="1428"/>
                        <a:pt x="1363" y="606"/>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en-US" dirty="0">
                    <a:solidFill>
                      <a:srgbClr val="629006"/>
                    </a:solidFill>
                    <a:latin typeface="思源黑体 CN Medium" panose="020B0600000000000000" pitchFamily="34" charset="-122"/>
                  </a:endParaRPr>
                </a:p>
              </p:txBody>
            </p:sp>
          </p:grpSp>
          <p:grpSp>
            <p:nvGrpSpPr>
              <p:cNvPr id="87" name="组合 86">
                <a:extLst>
                  <a:ext uri="{FF2B5EF4-FFF2-40B4-BE49-F238E27FC236}">
                    <a16:creationId xmlns:a16="http://schemas.microsoft.com/office/drawing/2014/main" id="{F3028D49-8E19-6B35-D6E4-9DB02CC211C6}"/>
                  </a:ext>
                </a:extLst>
              </p:cNvPr>
              <p:cNvGrpSpPr/>
              <p:nvPr/>
            </p:nvGrpSpPr>
            <p:grpSpPr>
              <a:xfrm>
                <a:off x="4682760" y="5315591"/>
                <a:ext cx="385527" cy="200055"/>
                <a:chOff x="3564403" y="3967340"/>
                <a:chExt cx="385527" cy="200055"/>
              </a:xfrm>
            </p:grpSpPr>
            <p:sp>
              <p:nvSpPr>
                <p:cNvPr id="111" name="文本框 110">
                  <a:extLst>
                    <a:ext uri="{FF2B5EF4-FFF2-40B4-BE49-F238E27FC236}">
                      <a16:creationId xmlns:a16="http://schemas.microsoft.com/office/drawing/2014/main" id="{4525B448-9521-D38E-67D8-81AB6EE6F917}"/>
                    </a:ext>
                  </a:extLst>
                </p:cNvPr>
                <p:cNvSpPr txBox="1"/>
                <p:nvPr/>
              </p:nvSpPr>
              <p:spPr>
                <a:xfrm>
                  <a:off x="3568258" y="3967340"/>
                  <a:ext cx="381672" cy="200055"/>
                </a:xfrm>
                <a:prstGeom prst="rect">
                  <a:avLst/>
                </a:prstGeom>
                <a:noFill/>
              </p:spPr>
              <p:txBody>
                <a:bodyPr wrap="square" rtlCol="0">
                  <a:noAutofit/>
                </a:bodyPr>
                <a:lstStyle/>
                <a:p>
                  <a:pPr algn="just">
                    <a:buNone/>
                  </a:pPr>
                  <a:r>
                    <a:rPr lang="en-US" altLang="zh-CN" sz="700" b="1" dirty="0">
                      <a:solidFill>
                        <a:schemeClr val="accent6"/>
                      </a:solidFill>
                      <a:latin typeface="思源黑体 CN Medium" panose="020B0600000000000000" pitchFamily="34" charset="-122"/>
                      <a:ea typeface="思源黑体 CN Medium" panose="020B0600000000000000" pitchFamily="34" charset="-122"/>
                    </a:rPr>
                    <a:t>91%</a:t>
                  </a:r>
                  <a:endParaRPr lang="zh-CN" altLang="en-US" sz="700" b="1" dirty="0">
                    <a:solidFill>
                      <a:schemeClr val="accent6"/>
                    </a:solidFill>
                    <a:latin typeface="思源黑体 CN Medium" panose="020B0600000000000000" pitchFamily="34" charset="-122"/>
                    <a:ea typeface="思源黑体 CN Medium" panose="020B0600000000000000" pitchFamily="34" charset="-122"/>
                  </a:endParaRPr>
                </a:p>
              </p:txBody>
            </p:sp>
            <p:sp>
              <p:nvSpPr>
                <p:cNvPr id="112" name="curved-up-arrow_20901">
                  <a:extLst>
                    <a:ext uri="{FF2B5EF4-FFF2-40B4-BE49-F238E27FC236}">
                      <a16:creationId xmlns:a16="http://schemas.microsoft.com/office/drawing/2014/main" id="{059DD46B-936E-235A-A27A-7DDE7F77F937}"/>
                    </a:ext>
                  </a:extLst>
                </p:cNvPr>
                <p:cNvSpPr/>
                <p:nvPr/>
              </p:nvSpPr>
              <p:spPr>
                <a:xfrm>
                  <a:off x="3564403" y="3992831"/>
                  <a:ext cx="97632" cy="125628"/>
                </a:xfrm>
                <a:custGeom>
                  <a:avLst/>
                  <a:gdLst>
                    <a:gd name="T0" fmla="*/ 1363 w 1738"/>
                    <a:gd name="T1" fmla="*/ 606 h 2069"/>
                    <a:gd name="T2" fmla="*/ 1738 w 1738"/>
                    <a:gd name="T3" fmla="*/ 606 h 2069"/>
                    <a:gd name="T4" fmla="*/ 1133 w 1738"/>
                    <a:gd name="T5" fmla="*/ 0 h 2069"/>
                    <a:gd name="T6" fmla="*/ 527 w 1738"/>
                    <a:gd name="T7" fmla="*/ 606 h 2069"/>
                    <a:gd name="T8" fmla="*/ 907 w 1738"/>
                    <a:gd name="T9" fmla="*/ 606 h 2069"/>
                    <a:gd name="T10" fmla="*/ 0 w 1738"/>
                    <a:gd name="T11" fmla="*/ 2036 h 2069"/>
                    <a:gd name="T12" fmla="*/ 228 w 1738"/>
                    <a:gd name="T13" fmla="*/ 2069 h 2069"/>
                    <a:gd name="T14" fmla="*/ 1363 w 1738"/>
                    <a:gd name="T15" fmla="*/ 606 h 20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38" h="2069">
                      <a:moveTo>
                        <a:pt x="1363" y="606"/>
                      </a:moveTo>
                      <a:lnTo>
                        <a:pt x="1738" y="606"/>
                      </a:lnTo>
                      <a:lnTo>
                        <a:pt x="1133" y="0"/>
                      </a:lnTo>
                      <a:lnTo>
                        <a:pt x="527" y="606"/>
                      </a:lnTo>
                      <a:lnTo>
                        <a:pt x="907" y="606"/>
                      </a:lnTo>
                      <a:cubicBezTo>
                        <a:pt x="854" y="1319"/>
                        <a:pt x="482" y="1896"/>
                        <a:pt x="0" y="2036"/>
                      </a:cubicBezTo>
                      <a:cubicBezTo>
                        <a:pt x="74" y="2057"/>
                        <a:pt x="150" y="2069"/>
                        <a:pt x="228" y="2069"/>
                      </a:cubicBezTo>
                      <a:cubicBezTo>
                        <a:pt x="816" y="2069"/>
                        <a:pt x="1301" y="1428"/>
                        <a:pt x="1363" y="606"/>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en-US" dirty="0">
                    <a:solidFill>
                      <a:srgbClr val="629006"/>
                    </a:solidFill>
                    <a:latin typeface="思源黑体 CN Medium" panose="020B0600000000000000" pitchFamily="34" charset="-122"/>
                  </a:endParaRPr>
                </a:p>
              </p:txBody>
            </p:sp>
          </p:grpSp>
          <p:grpSp>
            <p:nvGrpSpPr>
              <p:cNvPr id="88" name="组合 87">
                <a:extLst>
                  <a:ext uri="{FF2B5EF4-FFF2-40B4-BE49-F238E27FC236}">
                    <a16:creationId xmlns:a16="http://schemas.microsoft.com/office/drawing/2014/main" id="{75210F9D-F77E-3D33-8B71-56BC995EA2FE}"/>
                  </a:ext>
                </a:extLst>
              </p:cNvPr>
              <p:cNvGrpSpPr/>
              <p:nvPr/>
            </p:nvGrpSpPr>
            <p:grpSpPr>
              <a:xfrm>
                <a:off x="5800483" y="3528449"/>
                <a:ext cx="385527" cy="200055"/>
                <a:chOff x="3564403" y="3967340"/>
                <a:chExt cx="385527" cy="200055"/>
              </a:xfrm>
            </p:grpSpPr>
            <p:sp>
              <p:nvSpPr>
                <p:cNvPr id="109" name="文本框 108">
                  <a:extLst>
                    <a:ext uri="{FF2B5EF4-FFF2-40B4-BE49-F238E27FC236}">
                      <a16:creationId xmlns:a16="http://schemas.microsoft.com/office/drawing/2014/main" id="{A6948255-71D6-0ED6-A2C1-6399956A6B11}"/>
                    </a:ext>
                  </a:extLst>
                </p:cNvPr>
                <p:cNvSpPr txBox="1"/>
                <p:nvPr/>
              </p:nvSpPr>
              <p:spPr>
                <a:xfrm>
                  <a:off x="3568258" y="3967340"/>
                  <a:ext cx="381672" cy="200055"/>
                </a:xfrm>
                <a:prstGeom prst="rect">
                  <a:avLst/>
                </a:prstGeom>
                <a:noFill/>
              </p:spPr>
              <p:txBody>
                <a:bodyPr wrap="square" rtlCol="0">
                  <a:noAutofit/>
                </a:bodyPr>
                <a:lstStyle/>
                <a:p>
                  <a:pPr algn="just">
                    <a:buNone/>
                  </a:pPr>
                  <a:r>
                    <a:rPr lang="en-US" altLang="zh-CN" sz="700" b="1" dirty="0">
                      <a:solidFill>
                        <a:schemeClr val="accent6"/>
                      </a:solidFill>
                      <a:latin typeface="思源黑体 CN Medium" panose="020B0600000000000000" pitchFamily="34" charset="-122"/>
                      <a:ea typeface="思源黑体 CN Medium" panose="020B0600000000000000" pitchFamily="34" charset="-122"/>
                    </a:rPr>
                    <a:t>91%</a:t>
                  </a:r>
                  <a:endParaRPr lang="zh-CN" altLang="en-US" sz="700" b="1" dirty="0">
                    <a:solidFill>
                      <a:schemeClr val="accent6"/>
                    </a:solidFill>
                    <a:latin typeface="思源黑体 CN Medium" panose="020B0600000000000000" pitchFamily="34" charset="-122"/>
                    <a:ea typeface="思源黑体 CN Medium" panose="020B0600000000000000" pitchFamily="34" charset="-122"/>
                  </a:endParaRPr>
                </a:p>
              </p:txBody>
            </p:sp>
            <p:sp>
              <p:nvSpPr>
                <p:cNvPr id="110" name="curved-up-arrow_20901">
                  <a:extLst>
                    <a:ext uri="{FF2B5EF4-FFF2-40B4-BE49-F238E27FC236}">
                      <a16:creationId xmlns:a16="http://schemas.microsoft.com/office/drawing/2014/main" id="{5C74A02E-E62D-11FA-99BF-974B165006BF}"/>
                    </a:ext>
                  </a:extLst>
                </p:cNvPr>
                <p:cNvSpPr/>
                <p:nvPr/>
              </p:nvSpPr>
              <p:spPr>
                <a:xfrm>
                  <a:off x="3564403" y="3992831"/>
                  <a:ext cx="97632" cy="125628"/>
                </a:xfrm>
                <a:custGeom>
                  <a:avLst/>
                  <a:gdLst>
                    <a:gd name="T0" fmla="*/ 1363 w 1738"/>
                    <a:gd name="T1" fmla="*/ 606 h 2069"/>
                    <a:gd name="T2" fmla="*/ 1738 w 1738"/>
                    <a:gd name="T3" fmla="*/ 606 h 2069"/>
                    <a:gd name="T4" fmla="*/ 1133 w 1738"/>
                    <a:gd name="T5" fmla="*/ 0 h 2069"/>
                    <a:gd name="T6" fmla="*/ 527 w 1738"/>
                    <a:gd name="T7" fmla="*/ 606 h 2069"/>
                    <a:gd name="T8" fmla="*/ 907 w 1738"/>
                    <a:gd name="T9" fmla="*/ 606 h 2069"/>
                    <a:gd name="T10" fmla="*/ 0 w 1738"/>
                    <a:gd name="T11" fmla="*/ 2036 h 2069"/>
                    <a:gd name="T12" fmla="*/ 228 w 1738"/>
                    <a:gd name="T13" fmla="*/ 2069 h 2069"/>
                    <a:gd name="T14" fmla="*/ 1363 w 1738"/>
                    <a:gd name="T15" fmla="*/ 606 h 20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38" h="2069">
                      <a:moveTo>
                        <a:pt x="1363" y="606"/>
                      </a:moveTo>
                      <a:lnTo>
                        <a:pt x="1738" y="606"/>
                      </a:lnTo>
                      <a:lnTo>
                        <a:pt x="1133" y="0"/>
                      </a:lnTo>
                      <a:lnTo>
                        <a:pt x="527" y="606"/>
                      </a:lnTo>
                      <a:lnTo>
                        <a:pt x="907" y="606"/>
                      </a:lnTo>
                      <a:cubicBezTo>
                        <a:pt x="854" y="1319"/>
                        <a:pt x="482" y="1896"/>
                        <a:pt x="0" y="2036"/>
                      </a:cubicBezTo>
                      <a:cubicBezTo>
                        <a:pt x="74" y="2057"/>
                        <a:pt x="150" y="2069"/>
                        <a:pt x="228" y="2069"/>
                      </a:cubicBezTo>
                      <a:cubicBezTo>
                        <a:pt x="816" y="2069"/>
                        <a:pt x="1301" y="1428"/>
                        <a:pt x="1363" y="606"/>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en-US" dirty="0">
                    <a:solidFill>
                      <a:srgbClr val="629006"/>
                    </a:solidFill>
                    <a:latin typeface="思源黑体 CN Medium" panose="020B0600000000000000" pitchFamily="34" charset="-122"/>
                  </a:endParaRPr>
                </a:p>
              </p:txBody>
            </p:sp>
          </p:grpSp>
          <p:grpSp>
            <p:nvGrpSpPr>
              <p:cNvPr id="89" name="组合 88">
                <a:extLst>
                  <a:ext uri="{FF2B5EF4-FFF2-40B4-BE49-F238E27FC236}">
                    <a16:creationId xmlns:a16="http://schemas.microsoft.com/office/drawing/2014/main" id="{9DF9622D-30A5-8C0E-30D7-0650E8134D88}"/>
                  </a:ext>
                </a:extLst>
              </p:cNvPr>
              <p:cNvGrpSpPr/>
              <p:nvPr/>
            </p:nvGrpSpPr>
            <p:grpSpPr>
              <a:xfrm>
                <a:off x="5802410" y="3955149"/>
                <a:ext cx="385527" cy="200055"/>
                <a:chOff x="3564403" y="3967340"/>
                <a:chExt cx="385527" cy="200055"/>
              </a:xfrm>
            </p:grpSpPr>
            <p:sp>
              <p:nvSpPr>
                <p:cNvPr id="107" name="文本框 106">
                  <a:extLst>
                    <a:ext uri="{FF2B5EF4-FFF2-40B4-BE49-F238E27FC236}">
                      <a16:creationId xmlns:a16="http://schemas.microsoft.com/office/drawing/2014/main" id="{5D022BBB-FF59-D198-0DDA-E0F6337473D9}"/>
                    </a:ext>
                  </a:extLst>
                </p:cNvPr>
                <p:cNvSpPr txBox="1"/>
                <p:nvPr/>
              </p:nvSpPr>
              <p:spPr>
                <a:xfrm>
                  <a:off x="3568258" y="3967340"/>
                  <a:ext cx="381672" cy="200055"/>
                </a:xfrm>
                <a:prstGeom prst="rect">
                  <a:avLst/>
                </a:prstGeom>
                <a:noFill/>
              </p:spPr>
              <p:txBody>
                <a:bodyPr wrap="square" rtlCol="0">
                  <a:noAutofit/>
                </a:bodyPr>
                <a:lstStyle/>
                <a:p>
                  <a:pPr algn="just">
                    <a:buNone/>
                  </a:pPr>
                  <a:r>
                    <a:rPr lang="en-US" altLang="zh-CN" sz="700" b="1" dirty="0">
                      <a:solidFill>
                        <a:schemeClr val="accent6"/>
                      </a:solidFill>
                      <a:latin typeface="思源黑体 CN Medium" panose="020B0600000000000000" pitchFamily="34" charset="-122"/>
                      <a:ea typeface="思源黑体 CN Medium" panose="020B0600000000000000" pitchFamily="34" charset="-122"/>
                    </a:rPr>
                    <a:t>91%</a:t>
                  </a:r>
                  <a:endParaRPr lang="zh-CN" altLang="en-US" sz="700" b="1" dirty="0">
                    <a:solidFill>
                      <a:schemeClr val="accent6"/>
                    </a:solidFill>
                    <a:latin typeface="思源黑体 CN Medium" panose="020B0600000000000000" pitchFamily="34" charset="-122"/>
                    <a:ea typeface="思源黑体 CN Medium" panose="020B0600000000000000" pitchFamily="34" charset="-122"/>
                  </a:endParaRPr>
                </a:p>
              </p:txBody>
            </p:sp>
            <p:sp>
              <p:nvSpPr>
                <p:cNvPr id="108" name="curved-up-arrow_20901">
                  <a:extLst>
                    <a:ext uri="{FF2B5EF4-FFF2-40B4-BE49-F238E27FC236}">
                      <a16:creationId xmlns:a16="http://schemas.microsoft.com/office/drawing/2014/main" id="{D54A8825-BB4C-78C7-F363-1156A333D9B9}"/>
                    </a:ext>
                  </a:extLst>
                </p:cNvPr>
                <p:cNvSpPr/>
                <p:nvPr/>
              </p:nvSpPr>
              <p:spPr>
                <a:xfrm>
                  <a:off x="3564403" y="3992831"/>
                  <a:ext cx="97632" cy="125628"/>
                </a:xfrm>
                <a:custGeom>
                  <a:avLst/>
                  <a:gdLst>
                    <a:gd name="T0" fmla="*/ 1363 w 1738"/>
                    <a:gd name="T1" fmla="*/ 606 h 2069"/>
                    <a:gd name="T2" fmla="*/ 1738 w 1738"/>
                    <a:gd name="T3" fmla="*/ 606 h 2069"/>
                    <a:gd name="T4" fmla="*/ 1133 w 1738"/>
                    <a:gd name="T5" fmla="*/ 0 h 2069"/>
                    <a:gd name="T6" fmla="*/ 527 w 1738"/>
                    <a:gd name="T7" fmla="*/ 606 h 2069"/>
                    <a:gd name="T8" fmla="*/ 907 w 1738"/>
                    <a:gd name="T9" fmla="*/ 606 h 2069"/>
                    <a:gd name="T10" fmla="*/ 0 w 1738"/>
                    <a:gd name="T11" fmla="*/ 2036 h 2069"/>
                    <a:gd name="T12" fmla="*/ 228 w 1738"/>
                    <a:gd name="T13" fmla="*/ 2069 h 2069"/>
                    <a:gd name="T14" fmla="*/ 1363 w 1738"/>
                    <a:gd name="T15" fmla="*/ 606 h 20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38" h="2069">
                      <a:moveTo>
                        <a:pt x="1363" y="606"/>
                      </a:moveTo>
                      <a:lnTo>
                        <a:pt x="1738" y="606"/>
                      </a:lnTo>
                      <a:lnTo>
                        <a:pt x="1133" y="0"/>
                      </a:lnTo>
                      <a:lnTo>
                        <a:pt x="527" y="606"/>
                      </a:lnTo>
                      <a:lnTo>
                        <a:pt x="907" y="606"/>
                      </a:lnTo>
                      <a:cubicBezTo>
                        <a:pt x="854" y="1319"/>
                        <a:pt x="482" y="1896"/>
                        <a:pt x="0" y="2036"/>
                      </a:cubicBezTo>
                      <a:cubicBezTo>
                        <a:pt x="74" y="2057"/>
                        <a:pt x="150" y="2069"/>
                        <a:pt x="228" y="2069"/>
                      </a:cubicBezTo>
                      <a:cubicBezTo>
                        <a:pt x="816" y="2069"/>
                        <a:pt x="1301" y="1428"/>
                        <a:pt x="1363" y="606"/>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en-US" dirty="0">
                    <a:solidFill>
                      <a:srgbClr val="629006"/>
                    </a:solidFill>
                    <a:latin typeface="思源黑体 CN Medium" panose="020B0600000000000000" pitchFamily="34" charset="-122"/>
                  </a:endParaRPr>
                </a:p>
              </p:txBody>
            </p:sp>
          </p:grpSp>
          <p:grpSp>
            <p:nvGrpSpPr>
              <p:cNvPr id="90" name="组合 89">
                <a:extLst>
                  <a:ext uri="{FF2B5EF4-FFF2-40B4-BE49-F238E27FC236}">
                    <a16:creationId xmlns:a16="http://schemas.microsoft.com/office/drawing/2014/main" id="{B0CBE124-C3EB-556C-905A-6F56F4D4FEDC}"/>
                  </a:ext>
                </a:extLst>
              </p:cNvPr>
              <p:cNvGrpSpPr/>
              <p:nvPr/>
            </p:nvGrpSpPr>
            <p:grpSpPr>
              <a:xfrm>
                <a:off x="5802852" y="4394908"/>
                <a:ext cx="385527" cy="200055"/>
                <a:chOff x="3564403" y="3967340"/>
                <a:chExt cx="385527" cy="200055"/>
              </a:xfrm>
            </p:grpSpPr>
            <p:sp>
              <p:nvSpPr>
                <p:cNvPr id="105" name="文本框 104">
                  <a:extLst>
                    <a:ext uri="{FF2B5EF4-FFF2-40B4-BE49-F238E27FC236}">
                      <a16:creationId xmlns:a16="http://schemas.microsoft.com/office/drawing/2014/main" id="{60F2076E-2C2E-D642-E7FB-1FAA22B65025}"/>
                    </a:ext>
                  </a:extLst>
                </p:cNvPr>
                <p:cNvSpPr txBox="1"/>
                <p:nvPr/>
              </p:nvSpPr>
              <p:spPr>
                <a:xfrm>
                  <a:off x="3568258" y="3967340"/>
                  <a:ext cx="381672" cy="200055"/>
                </a:xfrm>
                <a:prstGeom prst="rect">
                  <a:avLst/>
                </a:prstGeom>
                <a:noFill/>
              </p:spPr>
              <p:txBody>
                <a:bodyPr wrap="square" rtlCol="0">
                  <a:noAutofit/>
                </a:bodyPr>
                <a:lstStyle/>
                <a:p>
                  <a:pPr algn="just">
                    <a:buNone/>
                  </a:pPr>
                  <a:r>
                    <a:rPr lang="en-US" altLang="zh-CN" sz="700" b="1" dirty="0">
                      <a:solidFill>
                        <a:schemeClr val="accent6"/>
                      </a:solidFill>
                      <a:latin typeface="思源黑体 CN Medium" panose="020B0600000000000000" pitchFamily="34" charset="-122"/>
                      <a:ea typeface="思源黑体 CN Medium" panose="020B0600000000000000" pitchFamily="34" charset="-122"/>
                    </a:rPr>
                    <a:t>91%</a:t>
                  </a:r>
                  <a:endParaRPr lang="zh-CN" altLang="en-US" sz="700" b="1" dirty="0">
                    <a:solidFill>
                      <a:schemeClr val="accent6"/>
                    </a:solidFill>
                    <a:latin typeface="思源黑体 CN Medium" panose="020B0600000000000000" pitchFamily="34" charset="-122"/>
                    <a:ea typeface="思源黑体 CN Medium" panose="020B0600000000000000" pitchFamily="34" charset="-122"/>
                  </a:endParaRPr>
                </a:p>
              </p:txBody>
            </p:sp>
            <p:sp>
              <p:nvSpPr>
                <p:cNvPr id="106" name="curved-up-arrow_20901">
                  <a:extLst>
                    <a:ext uri="{FF2B5EF4-FFF2-40B4-BE49-F238E27FC236}">
                      <a16:creationId xmlns:a16="http://schemas.microsoft.com/office/drawing/2014/main" id="{2786B4FA-68C4-6D2E-1E52-AE46AF869723}"/>
                    </a:ext>
                  </a:extLst>
                </p:cNvPr>
                <p:cNvSpPr/>
                <p:nvPr/>
              </p:nvSpPr>
              <p:spPr>
                <a:xfrm>
                  <a:off x="3564403" y="3992831"/>
                  <a:ext cx="97632" cy="125628"/>
                </a:xfrm>
                <a:custGeom>
                  <a:avLst/>
                  <a:gdLst>
                    <a:gd name="T0" fmla="*/ 1363 w 1738"/>
                    <a:gd name="T1" fmla="*/ 606 h 2069"/>
                    <a:gd name="T2" fmla="*/ 1738 w 1738"/>
                    <a:gd name="T3" fmla="*/ 606 h 2069"/>
                    <a:gd name="T4" fmla="*/ 1133 w 1738"/>
                    <a:gd name="T5" fmla="*/ 0 h 2069"/>
                    <a:gd name="T6" fmla="*/ 527 w 1738"/>
                    <a:gd name="T7" fmla="*/ 606 h 2069"/>
                    <a:gd name="T8" fmla="*/ 907 w 1738"/>
                    <a:gd name="T9" fmla="*/ 606 h 2069"/>
                    <a:gd name="T10" fmla="*/ 0 w 1738"/>
                    <a:gd name="T11" fmla="*/ 2036 h 2069"/>
                    <a:gd name="T12" fmla="*/ 228 w 1738"/>
                    <a:gd name="T13" fmla="*/ 2069 h 2069"/>
                    <a:gd name="T14" fmla="*/ 1363 w 1738"/>
                    <a:gd name="T15" fmla="*/ 606 h 20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38" h="2069">
                      <a:moveTo>
                        <a:pt x="1363" y="606"/>
                      </a:moveTo>
                      <a:lnTo>
                        <a:pt x="1738" y="606"/>
                      </a:lnTo>
                      <a:lnTo>
                        <a:pt x="1133" y="0"/>
                      </a:lnTo>
                      <a:lnTo>
                        <a:pt x="527" y="606"/>
                      </a:lnTo>
                      <a:lnTo>
                        <a:pt x="907" y="606"/>
                      </a:lnTo>
                      <a:cubicBezTo>
                        <a:pt x="854" y="1319"/>
                        <a:pt x="482" y="1896"/>
                        <a:pt x="0" y="2036"/>
                      </a:cubicBezTo>
                      <a:cubicBezTo>
                        <a:pt x="74" y="2057"/>
                        <a:pt x="150" y="2069"/>
                        <a:pt x="228" y="2069"/>
                      </a:cubicBezTo>
                      <a:cubicBezTo>
                        <a:pt x="816" y="2069"/>
                        <a:pt x="1301" y="1428"/>
                        <a:pt x="1363" y="606"/>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en-US" dirty="0">
                    <a:solidFill>
                      <a:srgbClr val="629006"/>
                    </a:solidFill>
                    <a:latin typeface="思源黑体 CN Medium" panose="020B0600000000000000" pitchFamily="34" charset="-122"/>
                  </a:endParaRPr>
                </a:p>
              </p:txBody>
            </p:sp>
          </p:grpSp>
          <p:grpSp>
            <p:nvGrpSpPr>
              <p:cNvPr id="91" name="组合 90">
                <a:extLst>
                  <a:ext uri="{FF2B5EF4-FFF2-40B4-BE49-F238E27FC236}">
                    <a16:creationId xmlns:a16="http://schemas.microsoft.com/office/drawing/2014/main" id="{B7CBDA0C-2D1F-E872-C2AB-024C0ADD99EE}"/>
                  </a:ext>
                </a:extLst>
              </p:cNvPr>
              <p:cNvGrpSpPr/>
              <p:nvPr/>
            </p:nvGrpSpPr>
            <p:grpSpPr>
              <a:xfrm>
                <a:off x="5803294" y="4834667"/>
                <a:ext cx="385527" cy="200055"/>
                <a:chOff x="3564403" y="3967340"/>
                <a:chExt cx="385527" cy="200055"/>
              </a:xfrm>
            </p:grpSpPr>
            <p:sp>
              <p:nvSpPr>
                <p:cNvPr id="103" name="文本框 102">
                  <a:extLst>
                    <a:ext uri="{FF2B5EF4-FFF2-40B4-BE49-F238E27FC236}">
                      <a16:creationId xmlns:a16="http://schemas.microsoft.com/office/drawing/2014/main" id="{7CD8B6BC-C289-2319-3284-01E7797147A9}"/>
                    </a:ext>
                  </a:extLst>
                </p:cNvPr>
                <p:cNvSpPr txBox="1"/>
                <p:nvPr/>
              </p:nvSpPr>
              <p:spPr>
                <a:xfrm>
                  <a:off x="3568258" y="3967340"/>
                  <a:ext cx="381672" cy="200055"/>
                </a:xfrm>
                <a:prstGeom prst="rect">
                  <a:avLst/>
                </a:prstGeom>
                <a:noFill/>
              </p:spPr>
              <p:txBody>
                <a:bodyPr wrap="square" rtlCol="0">
                  <a:noAutofit/>
                </a:bodyPr>
                <a:lstStyle/>
                <a:p>
                  <a:pPr algn="just">
                    <a:buNone/>
                  </a:pPr>
                  <a:r>
                    <a:rPr lang="en-US" altLang="zh-CN" sz="700" b="1" dirty="0">
                      <a:solidFill>
                        <a:schemeClr val="accent6"/>
                      </a:solidFill>
                      <a:latin typeface="思源黑体 CN Medium" panose="020B0600000000000000" pitchFamily="34" charset="-122"/>
                      <a:ea typeface="思源黑体 CN Medium" panose="020B0600000000000000" pitchFamily="34" charset="-122"/>
                    </a:rPr>
                    <a:t>91%</a:t>
                  </a:r>
                  <a:endParaRPr lang="zh-CN" altLang="en-US" sz="700" b="1" dirty="0">
                    <a:solidFill>
                      <a:schemeClr val="accent6"/>
                    </a:solidFill>
                    <a:latin typeface="思源黑体 CN Medium" panose="020B0600000000000000" pitchFamily="34" charset="-122"/>
                    <a:ea typeface="思源黑体 CN Medium" panose="020B0600000000000000" pitchFamily="34" charset="-122"/>
                  </a:endParaRPr>
                </a:p>
              </p:txBody>
            </p:sp>
            <p:sp>
              <p:nvSpPr>
                <p:cNvPr id="104" name="curved-up-arrow_20901">
                  <a:extLst>
                    <a:ext uri="{FF2B5EF4-FFF2-40B4-BE49-F238E27FC236}">
                      <a16:creationId xmlns:a16="http://schemas.microsoft.com/office/drawing/2014/main" id="{CB9606C9-620E-E394-A840-6436D08EEA90}"/>
                    </a:ext>
                  </a:extLst>
                </p:cNvPr>
                <p:cNvSpPr/>
                <p:nvPr/>
              </p:nvSpPr>
              <p:spPr>
                <a:xfrm>
                  <a:off x="3564403" y="3992831"/>
                  <a:ext cx="97632" cy="125628"/>
                </a:xfrm>
                <a:custGeom>
                  <a:avLst/>
                  <a:gdLst>
                    <a:gd name="T0" fmla="*/ 1363 w 1738"/>
                    <a:gd name="T1" fmla="*/ 606 h 2069"/>
                    <a:gd name="T2" fmla="*/ 1738 w 1738"/>
                    <a:gd name="T3" fmla="*/ 606 h 2069"/>
                    <a:gd name="T4" fmla="*/ 1133 w 1738"/>
                    <a:gd name="T5" fmla="*/ 0 h 2069"/>
                    <a:gd name="T6" fmla="*/ 527 w 1738"/>
                    <a:gd name="T7" fmla="*/ 606 h 2069"/>
                    <a:gd name="T8" fmla="*/ 907 w 1738"/>
                    <a:gd name="T9" fmla="*/ 606 h 2069"/>
                    <a:gd name="T10" fmla="*/ 0 w 1738"/>
                    <a:gd name="T11" fmla="*/ 2036 h 2069"/>
                    <a:gd name="T12" fmla="*/ 228 w 1738"/>
                    <a:gd name="T13" fmla="*/ 2069 h 2069"/>
                    <a:gd name="T14" fmla="*/ 1363 w 1738"/>
                    <a:gd name="T15" fmla="*/ 606 h 20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38" h="2069">
                      <a:moveTo>
                        <a:pt x="1363" y="606"/>
                      </a:moveTo>
                      <a:lnTo>
                        <a:pt x="1738" y="606"/>
                      </a:lnTo>
                      <a:lnTo>
                        <a:pt x="1133" y="0"/>
                      </a:lnTo>
                      <a:lnTo>
                        <a:pt x="527" y="606"/>
                      </a:lnTo>
                      <a:lnTo>
                        <a:pt x="907" y="606"/>
                      </a:lnTo>
                      <a:cubicBezTo>
                        <a:pt x="854" y="1319"/>
                        <a:pt x="482" y="1896"/>
                        <a:pt x="0" y="2036"/>
                      </a:cubicBezTo>
                      <a:cubicBezTo>
                        <a:pt x="74" y="2057"/>
                        <a:pt x="150" y="2069"/>
                        <a:pt x="228" y="2069"/>
                      </a:cubicBezTo>
                      <a:cubicBezTo>
                        <a:pt x="816" y="2069"/>
                        <a:pt x="1301" y="1428"/>
                        <a:pt x="1363" y="606"/>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en-US" dirty="0">
                    <a:solidFill>
                      <a:srgbClr val="629006"/>
                    </a:solidFill>
                    <a:latin typeface="思源黑体 CN Medium" panose="020B0600000000000000" pitchFamily="34" charset="-122"/>
                  </a:endParaRPr>
                </a:p>
              </p:txBody>
            </p:sp>
          </p:grpSp>
          <p:grpSp>
            <p:nvGrpSpPr>
              <p:cNvPr id="92" name="组合 91">
                <a:extLst>
                  <a:ext uri="{FF2B5EF4-FFF2-40B4-BE49-F238E27FC236}">
                    <a16:creationId xmlns:a16="http://schemas.microsoft.com/office/drawing/2014/main" id="{F6EC5110-4769-52DE-D1EE-6D61816D2636}"/>
                  </a:ext>
                </a:extLst>
              </p:cNvPr>
              <p:cNvGrpSpPr/>
              <p:nvPr/>
            </p:nvGrpSpPr>
            <p:grpSpPr>
              <a:xfrm>
                <a:off x="5803736" y="5274426"/>
                <a:ext cx="385527" cy="200055"/>
                <a:chOff x="3564403" y="3967340"/>
                <a:chExt cx="385527" cy="200055"/>
              </a:xfrm>
            </p:grpSpPr>
            <p:sp>
              <p:nvSpPr>
                <p:cNvPr id="96" name="文本框 95">
                  <a:extLst>
                    <a:ext uri="{FF2B5EF4-FFF2-40B4-BE49-F238E27FC236}">
                      <a16:creationId xmlns:a16="http://schemas.microsoft.com/office/drawing/2014/main" id="{2362D463-8B74-6F0B-4695-12DDBD6C2231}"/>
                    </a:ext>
                  </a:extLst>
                </p:cNvPr>
                <p:cNvSpPr txBox="1"/>
                <p:nvPr/>
              </p:nvSpPr>
              <p:spPr>
                <a:xfrm>
                  <a:off x="3568258" y="3967340"/>
                  <a:ext cx="381672" cy="200055"/>
                </a:xfrm>
                <a:prstGeom prst="rect">
                  <a:avLst/>
                </a:prstGeom>
                <a:noFill/>
              </p:spPr>
              <p:txBody>
                <a:bodyPr wrap="square" rtlCol="0">
                  <a:noAutofit/>
                </a:bodyPr>
                <a:lstStyle/>
                <a:p>
                  <a:pPr algn="just">
                    <a:buNone/>
                  </a:pPr>
                  <a:r>
                    <a:rPr lang="en-US" altLang="zh-CN" sz="700" b="1" dirty="0">
                      <a:solidFill>
                        <a:schemeClr val="accent6"/>
                      </a:solidFill>
                      <a:latin typeface="思源黑体 CN Medium" panose="020B0600000000000000" pitchFamily="34" charset="-122"/>
                      <a:ea typeface="思源黑体 CN Medium" panose="020B0600000000000000" pitchFamily="34" charset="-122"/>
                    </a:rPr>
                    <a:t>91%</a:t>
                  </a:r>
                  <a:endParaRPr lang="zh-CN" altLang="en-US" sz="700" b="1" dirty="0">
                    <a:solidFill>
                      <a:schemeClr val="accent6"/>
                    </a:solidFill>
                    <a:latin typeface="思源黑体 CN Medium" panose="020B0600000000000000" pitchFamily="34" charset="-122"/>
                    <a:ea typeface="思源黑体 CN Medium" panose="020B0600000000000000" pitchFamily="34" charset="-122"/>
                  </a:endParaRPr>
                </a:p>
              </p:txBody>
            </p:sp>
            <p:sp>
              <p:nvSpPr>
                <p:cNvPr id="99" name="curved-up-arrow_20901">
                  <a:extLst>
                    <a:ext uri="{FF2B5EF4-FFF2-40B4-BE49-F238E27FC236}">
                      <a16:creationId xmlns:a16="http://schemas.microsoft.com/office/drawing/2014/main" id="{16C743C8-97D7-D30A-508E-29BC44FA0379}"/>
                    </a:ext>
                  </a:extLst>
                </p:cNvPr>
                <p:cNvSpPr/>
                <p:nvPr/>
              </p:nvSpPr>
              <p:spPr>
                <a:xfrm>
                  <a:off x="3564403" y="3992831"/>
                  <a:ext cx="97632" cy="125628"/>
                </a:xfrm>
                <a:custGeom>
                  <a:avLst/>
                  <a:gdLst>
                    <a:gd name="T0" fmla="*/ 1363 w 1738"/>
                    <a:gd name="T1" fmla="*/ 606 h 2069"/>
                    <a:gd name="T2" fmla="*/ 1738 w 1738"/>
                    <a:gd name="T3" fmla="*/ 606 h 2069"/>
                    <a:gd name="T4" fmla="*/ 1133 w 1738"/>
                    <a:gd name="T5" fmla="*/ 0 h 2069"/>
                    <a:gd name="T6" fmla="*/ 527 w 1738"/>
                    <a:gd name="T7" fmla="*/ 606 h 2069"/>
                    <a:gd name="T8" fmla="*/ 907 w 1738"/>
                    <a:gd name="T9" fmla="*/ 606 h 2069"/>
                    <a:gd name="T10" fmla="*/ 0 w 1738"/>
                    <a:gd name="T11" fmla="*/ 2036 h 2069"/>
                    <a:gd name="T12" fmla="*/ 228 w 1738"/>
                    <a:gd name="T13" fmla="*/ 2069 h 2069"/>
                    <a:gd name="T14" fmla="*/ 1363 w 1738"/>
                    <a:gd name="T15" fmla="*/ 606 h 20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38" h="2069">
                      <a:moveTo>
                        <a:pt x="1363" y="606"/>
                      </a:moveTo>
                      <a:lnTo>
                        <a:pt x="1738" y="606"/>
                      </a:lnTo>
                      <a:lnTo>
                        <a:pt x="1133" y="0"/>
                      </a:lnTo>
                      <a:lnTo>
                        <a:pt x="527" y="606"/>
                      </a:lnTo>
                      <a:lnTo>
                        <a:pt x="907" y="606"/>
                      </a:lnTo>
                      <a:cubicBezTo>
                        <a:pt x="854" y="1319"/>
                        <a:pt x="482" y="1896"/>
                        <a:pt x="0" y="2036"/>
                      </a:cubicBezTo>
                      <a:cubicBezTo>
                        <a:pt x="74" y="2057"/>
                        <a:pt x="150" y="2069"/>
                        <a:pt x="228" y="2069"/>
                      </a:cubicBezTo>
                      <a:cubicBezTo>
                        <a:pt x="816" y="2069"/>
                        <a:pt x="1301" y="1428"/>
                        <a:pt x="1363" y="606"/>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en-US" dirty="0">
                    <a:solidFill>
                      <a:srgbClr val="629006"/>
                    </a:solidFill>
                    <a:latin typeface="思源黑体 CN Medium" panose="020B0600000000000000" pitchFamily="34" charset="-122"/>
                  </a:endParaRPr>
                </a:p>
              </p:txBody>
            </p:sp>
          </p:grpSp>
        </p:grpSp>
        <p:cxnSp>
          <p:nvCxnSpPr>
            <p:cNvPr id="3" name="直接连接符 2">
              <a:extLst>
                <a:ext uri="{FF2B5EF4-FFF2-40B4-BE49-F238E27FC236}">
                  <a16:creationId xmlns:a16="http://schemas.microsoft.com/office/drawing/2014/main" id="{7CFE5E3C-5DC5-B30C-B8C7-32ABB89CA70E}"/>
                </a:ext>
              </a:extLst>
            </p:cNvPr>
            <p:cNvCxnSpPr>
              <a:cxnSpLocks/>
            </p:cNvCxnSpPr>
            <p:nvPr/>
          </p:nvCxnSpPr>
          <p:spPr>
            <a:xfrm>
              <a:off x="695325" y="2850599"/>
              <a:ext cx="1075134" cy="6203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93" name="图形 92">
            <a:extLst>
              <a:ext uri="{FF2B5EF4-FFF2-40B4-BE49-F238E27FC236}">
                <a16:creationId xmlns:a16="http://schemas.microsoft.com/office/drawing/2014/main" id="{F7E74DF7-8B81-7471-D4D8-CD86D99B69FD}"/>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r="44508" b="-10551"/>
          <a:stretch/>
        </p:blipFill>
        <p:spPr>
          <a:xfrm>
            <a:off x="11062499" y="442002"/>
            <a:ext cx="505614" cy="76990"/>
          </a:xfrm>
          <a:prstGeom prst="rect">
            <a:avLst/>
          </a:prstGeom>
        </p:spPr>
      </p:pic>
      <p:pic>
        <p:nvPicPr>
          <p:cNvPr id="94" name="图片 93" descr="黑暗中蓝色的花&#10;&#10;描述已自动生成">
            <a:extLst>
              <a:ext uri="{FF2B5EF4-FFF2-40B4-BE49-F238E27FC236}">
                <a16:creationId xmlns:a16="http://schemas.microsoft.com/office/drawing/2014/main" id="{80584BE1-9D4D-7062-1D84-9BD3812AC740}"/>
              </a:ext>
            </a:extLst>
          </p:cNvPr>
          <p:cNvPicPr>
            <a:picLocks noChangeAspect="1"/>
          </p:cNvPicPr>
          <p:nvPr/>
        </p:nvPicPr>
        <p:blipFill>
          <a:blip r:embed="rId4">
            <a:extLst>
              <a:ext uri="{28A0092B-C50C-407E-A947-70E740481C1C}">
                <a14:useLocalDpi xmlns:a14="http://schemas.microsoft.com/office/drawing/2010/main" val="0"/>
              </a:ext>
            </a:extLst>
          </a:blip>
          <a:srcRect r="52350" b="21958"/>
          <a:stretch>
            <a:fillRect/>
          </a:stretch>
        </p:blipFill>
        <p:spPr>
          <a:xfrm rot="20073137">
            <a:off x="11032834" y="5844490"/>
            <a:ext cx="1424282" cy="1163710"/>
          </a:xfrm>
          <a:custGeom>
            <a:avLst/>
            <a:gdLst>
              <a:gd name="connsiteX0" fmla="*/ 1160219 w 1424282"/>
              <a:gd name="connsiteY0" fmla="*/ 0 h 1163710"/>
              <a:gd name="connsiteX1" fmla="*/ 1424282 w 1424282"/>
              <a:gd name="connsiteY1" fmla="*/ 125656 h 1163710"/>
              <a:gd name="connsiteX2" fmla="*/ 930318 w 1424282"/>
              <a:gd name="connsiteY2" fmla="*/ 1163710 h 1163710"/>
              <a:gd name="connsiteX3" fmla="*/ 0 w 1424282"/>
              <a:gd name="connsiteY3" fmla="*/ 721013 h 1163710"/>
              <a:gd name="connsiteX4" fmla="*/ 0 w 1424282"/>
              <a:gd name="connsiteY4" fmla="*/ 547347 h 1163710"/>
              <a:gd name="connsiteX5" fmla="*/ 260458 w 1424282"/>
              <a:gd name="connsiteY5" fmla="*/ 0 h 1163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282" h="1163710">
                <a:moveTo>
                  <a:pt x="1160219" y="0"/>
                </a:moveTo>
                <a:lnTo>
                  <a:pt x="1424282" y="125656"/>
                </a:lnTo>
                <a:lnTo>
                  <a:pt x="930318" y="1163710"/>
                </a:lnTo>
                <a:lnTo>
                  <a:pt x="0" y="721013"/>
                </a:lnTo>
                <a:lnTo>
                  <a:pt x="0" y="547347"/>
                </a:lnTo>
                <a:lnTo>
                  <a:pt x="260458" y="0"/>
                </a:lnTo>
                <a:close/>
              </a:path>
            </a:pathLst>
          </a:custGeom>
          <a:effectLst>
            <a:outerShdw blurRad="50800" dist="63500" dir="5280000" algn="tr" rotWithShape="0">
              <a:prstClr val="black">
                <a:alpha val="17000"/>
              </a:prstClr>
            </a:outerShdw>
          </a:effectLst>
        </p:spPr>
      </p:pic>
      <p:pic>
        <p:nvPicPr>
          <p:cNvPr id="95" name="图片 94" descr="黑暗中蓝色的花&#10;&#10;描述已自动生成">
            <a:extLst>
              <a:ext uri="{FF2B5EF4-FFF2-40B4-BE49-F238E27FC236}">
                <a16:creationId xmlns:a16="http://schemas.microsoft.com/office/drawing/2014/main" id="{8E063621-D0FD-5F76-0694-F7E0A300951B}"/>
              </a:ext>
            </a:extLst>
          </p:cNvPr>
          <p:cNvPicPr>
            <a:picLocks noChangeAspect="1"/>
          </p:cNvPicPr>
          <p:nvPr/>
        </p:nvPicPr>
        <p:blipFill>
          <a:blip r:embed="rId4">
            <a:extLst>
              <a:ext uri="{28A0092B-C50C-407E-A947-70E740481C1C}">
                <a14:useLocalDpi xmlns:a14="http://schemas.microsoft.com/office/drawing/2010/main" val="0"/>
              </a:ext>
            </a:extLst>
          </a:blip>
          <a:srcRect l="51683" t="56015" r="13212"/>
          <a:stretch>
            <a:fillRect/>
          </a:stretch>
        </p:blipFill>
        <p:spPr>
          <a:xfrm rot="13054335">
            <a:off x="-368550" y="6012278"/>
            <a:ext cx="1744877" cy="1090669"/>
          </a:xfrm>
          <a:custGeom>
            <a:avLst/>
            <a:gdLst>
              <a:gd name="connsiteX0" fmla="*/ 1744877 w 1744877"/>
              <a:gd name="connsiteY0" fmla="*/ 852984 h 1090669"/>
              <a:gd name="connsiteX1" fmla="*/ 1435927 w 1744877"/>
              <a:gd name="connsiteY1" fmla="*/ 1090669 h 1090669"/>
              <a:gd name="connsiteX2" fmla="*/ 194746 w 1744877"/>
              <a:gd name="connsiteY2" fmla="*/ 1090669 h 1090669"/>
              <a:gd name="connsiteX3" fmla="*/ 0 w 1744877"/>
              <a:gd name="connsiteY3" fmla="*/ 837533 h 1090669"/>
              <a:gd name="connsiteX4" fmla="*/ 1088649 w 1744877"/>
              <a:gd name="connsiteY4" fmla="*/ 0 h 1090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877" h="1090669">
                <a:moveTo>
                  <a:pt x="1744877" y="852984"/>
                </a:moveTo>
                <a:lnTo>
                  <a:pt x="1435927" y="1090669"/>
                </a:lnTo>
                <a:lnTo>
                  <a:pt x="194746" y="1090669"/>
                </a:lnTo>
                <a:lnTo>
                  <a:pt x="0" y="837533"/>
                </a:lnTo>
                <a:lnTo>
                  <a:pt x="1088649" y="0"/>
                </a:lnTo>
                <a:close/>
              </a:path>
            </a:pathLst>
          </a:custGeom>
          <a:effectLst>
            <a:outerShdw blurRad="50800" dist="63500" dir="7560000" algn="tr" rotWithShape="0">
              <a:prstClr val="black">
                <a:alpha val="17000"/>
              </a:prstClr>
            </a:outerShdw>
          </a:effectLst>
        </p:spPr>
      </p:pic>
      <p:sp>
        <p:nvSpPr>
          <p:cNvPr id="98" name="矩形 97">
            <a:extLst>
              <a:ext uri="{FF2B5EF4-FFF2-40B4-BE49-F238E27FC236}">
                <a16:creationId xmlns:a16="http://schemas.microsoft.com/office/drawing/2014/main" id="{A55AB30C-4CDB-CDBA-80F4-6DEC3DA2ECA5}"/>
              </a:ext>
            </a:extLst>
          </p:cNvPr>
          <p:cNvSpPr/>
          <p:nvPr/>
        </p:nvSpPr>
        <p:spPr>
          <a:xfrm>
            <a:off x="0" y="555109"/>
            <a:ext cx="695325" cy="54979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latin typeface="思源黑体 CN Medium" panose="020B0600000000000000" pitchFamily="34" charset="-122"/>
              <a:ea typeface="思源黑体 CN Medium" panose="020B0600000000000000" pitchFamily="34" charset="-122"/>
            </a:endParaRPr>
          </a:p>
        </p:txBody>
      </p:sp>
    </p:spTree>
    <p:custDataLst>
      <p:tags r:id="rId1"/>
    </p:custDataLst>
    <p:extLst>
      <p:ext uri="{BB962C8B-B14F-4D97-AF65-F5344CB8AC3E}">
        <p14:creationId xmlns:p14="http://schemas.microsoft.com/office/powerpoint/2010/main" val="11979894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3" name="图片 62" descr="黑暗中蓝色的花&#10;&#10;描述已自动生成">
            <a:extLst>
              <a:ext uri="{FF2B5EF4-FFF2-40B4-BE49-F238E27FC236}">
                <a16:creationId xmlns:a16="http://schemas.microsoft.com/office/drawing/2014/main" id="{6B5A1007-FA36-4F90-58B3-63A208C4FE91}"/>
              </a:ext>
            </a:extLst>
          </p:cNvPr>
          <p:cNvPicPr>
            <a:picLocks noChangeAspect="1"/>
          </p:cNvPicPr>
          <p:nvPr/>
        </p:nvPicPr>
        <p:blipFill rotWithShape="1">
          <a:blip r:embed="rId4">
            <a:alphaModFix amt="2000"/>
            <a:extLst>
              <a:ext uri="{28A0092B-C50C-407E-A947-70E740481C1C}">
                <a14:useLocalDpi xmlns:a14="http://schemas.microsoft.com/office/drawing/2010/main" val="0"/>
              </a:ext>
            </a:extLst>
          </a:blip>
          <a:srcRect r="19692"/>
          <a:stretch/>
        </p:blipFill>
        <p:spPr>
          <a:xfrm rot="20073137">
            <a:off x="-303543" y="-533704"/>
            <a:ext cx="13442766" cy="8350583"/>
          </a:xfrm>
          <a:custGeom>
            <a:avLst/>
            <a:gdLst>
              <a:gd name="connsiteX0" fmla="*/ 6111735 w 13442766"/>
              <a:gd name="connsiteY0" fmla="*/ 0 h 8350583"/>
              <a:gd name="connsiteX1" fmla="*/ 13442766 w 13442766"/>
              <a:gd name="connsiteY1" fmla="*/ 3488514 h 8350583"/>
              <a:gd name="connsiteX2" fmla="*/ 11129122 w 13442766"/>
              <a:gd name="connsiteY2" fmla="*/ 8350583 h 8350583"/>
              <a:gd name="connsiteX3" fmla="*/ 7699846 w 13442766"/>
              <a:gd name="connsiteY3" fmla="*/ 8350583 h 8350583"/>
              <a:gd name="connsiteX4" fmla="*/ 0 w 13442766"/>
              <a:gd name="connsiteY4" fmla="*/ 4686566 h 8350583"/>
              <a:gd name="connsiteX5" fmla="*/ 0 w 13442766"/>
              <a:gd name="connsiteY5" fmla="*/ 3364049 h 8350583"/>
              <a:gd name="connsiteX6" fmla="*/ 1600802 w 13442766"/>
              <a:gd name="connsiteY6" fmla="*/ 0 h 8350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42766" h="8350583">
                <a:moveTo>
                  <a:pt x="6111735" y="0"/>
                </a:moveTo>
                <a:lnTo>
                  <a:pt x="13442766" y="3488514"/>
                </a:lnTo>
                <a:lnTo>
                  <a:pt x="11129122" y="8350583"/>
                </a:lnTo>
                <a:lnTo>
                  <a:pt x="7699846" y="8350583"/>
                </a:lnTo>
                <a:lnTo>
                  <a:pt x="0" y="4686566"/>
                </a:lnTo>
                <a:lnTo>
                  <a:pt x="0" y="3364049"/>
                </a:lnTo>
                <a:lnTo>
                  <a:pt x="1600802" y="0"/>
                </a:lnTo>
                <a:close/>
              </a:path>
            </a:pathLst>
          </a:custGeom>
          <a:effectLst>
            <a:outerShdw blurRad="50800" dist="63500" dir="5280000" algn="tr" rotWithShape="0">
              <a:prstClr val="black">
                <a:alpha val="17000"/>
              </a:prstClr>
            </a:outerShdw>
          </a:effectLst>
        </p:spPr>
      </p:pic>
      <p:pic>
        <p:nvPicPr>
          <p:cNvPr id="52" name="图片 51" descr="黑暗中蓝色的花&#10;&#10;描述已自动生成">
            <a:extLst>
              <a:ext uri="{FF2B5EF4-FFF2-40B4-BE49-F238E27FC236}">
                <a16:creationId xmlns:a16="http://schemas.microsoft.com/office/drawing/2014/main" id="{29B14AC4-1C65-495C-A973-927A74998E0C}"/>
              </a:ext>
            </a:extLst>
          </p:cNvPr>
          <p:cNvPicPr>
            <a:picLocks noChangeAspect="1"/>
          </p:cNvPicPr>
          <p:nvPr/>
        </p:nvPicPr>
        <p:blipFill>
          <a:blip r:embed="rId4">
            <a:alphaModFix/>
            <a:extLst>
              <a:ext uri="{28A0092B-C50C-407E-A947-70E740481C1C}">
                <a14:useLocalDpi xmlns:a14="http://schemas.microsoft.com/office/drawing/2010/main" val="0"/>
              </a:ext>
            </a:extLst>
          </a:blip>
          <a:srcRect l="16120" t="47732" r="78367" b="30193"/>
          <a:stretch>
            <a:fillRect/>
          </a:stretch>
        </p:blipFill>
        <p:spPr>
          <a:xfrm rot="6204798">
            <a:off x="3986055" y="6247998"/>
            <a:ext cx="278076" cy="555377"/>
          </a:xfrm>
          <a:custGeom>
            <a:avLst/>
            <a:gdLst>
              <a:gd name="connsiteX0" fmla="*/ 383011 w 552465"/>
              <a:gd name="connsiteY0" fmla="*/ 0 h 1103391"/>
              <a:gd name="connsiteX1" fmla="*/ 552465 w 552465"/>
              <a:gd name="connsiteY1" fmla="*/ 216002 h 1103391"/>
              <a:gd name="connsiteX2" fmla="*/ 440465 w 552465"/>
              <a:gd name="connsiteY2" fmla="*/ 735848 h 1103391"/>
              <a:gd name="connsiteX3" fmla="*/ 128225 w 552465"/>
              <a:gd name="connsiteY3" fmla="*/ 1099396 h 1103391"/>
              <a:gd name="connsiteX4" fmla="*/ 86571 w 552465"/>
              <a:gd name="connsiteY4" fmla="*/ 885647 h 1103391"/>
              <a:gd name="connsiteX5" fmla="*/ 16784 w 552465"/>
              <a:gd name="connsiteY5" fmla="*/ 350390 h 1103391"/>
              <a:gd name="connsiteX6" fmla="*/ 383011 w 552465"/>
              <a:gd name="connsiteY6" fmla="*/ 0 h 110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65" h="1103391">
                <a:moveTo>
                  <a:pt x="383011" y="0"/>
                </a:moveTo>
                <a:cubicBezTo>
                  <a:pt x="502202" y="45034"/>
                  <a:pt x="526236" y="136890"/>
                  <a:pt x="552465" y="216002"/>
                </a:cubicBezTo>
                <a:cubicBezTo>
                  <a:pt x="543025" y="393732"/>
                  <a:pt x="508269" y="573863"/>
                  <a:pt x="440465" y="735848"/>
                </a:cubicBezTo>
                <a:cubicBezTo>
                  <a:pt x="359876" y="871860"/>
                  <a:pt x="258643" y="986758"/>
                  <a:pt x="128225" y="1099396"/>
                </a:cubicBezTo>
                <a:cubicBezTo>
                  <a:pt x="98952" y="1126547"/>
                  <a:pt x="103872" y="1010930"/>
                  <a:pt x="86571" y="885647"/>
                </a:cubicBezTo>
                <a:cubicBezTo>
                  <a:pt x="56249" y="759010"/>
                  <a:pt x="-37992" y="498762"/>
                  <a:pt x="16784" y="350390"/>
                </a:cubicBezTo>
                <a:cubicBezTo>
                  <a:pt x="59544" y="132639"/>
                  <a:pt x="131545" y="35799"/>
                  <a:pt x="383011" y="0"/>
                </a:cubicBezTo>
                <a:close/>
              </a:path>
            </a:pathLst>
          </a:custGeom>
          <a:effectLst>
            <a:outerShdw blurRad="50800" dist="63500" dir="2700000" algn="tr" rotWithShape="0">
              <a:prstClr val="black">
                <a:alpha val="17000"/>
              </a:prstClr>
            </a:outerShdw>
          </a:effectLst>
        </p:spPr>
      </p:pic>
      <p:sp>
        <p:nvSpPr>
          <p:cNvPr id="31" name="文本框 30">
            <a:extLst>
              <a:ext uri="{FF2B5EF4-FFF2-40B4-BE49-F238E27FC236}">
                <a16:creationId xmlns:a16="http://schemas.microsoft.com/office/drawing/2014/main" id="{42AC3138-A08A-4864-9915-FAEF1E8E9276}"/>
              </a:ext>
            </a:extLst>
          </p:cNvPr>
          <p:cNvSpPr txBox="1"/>
          <p:nvPr/>
        </p:nvSpPr>
        <p:spPr>
          <a:xfrm>
            <a:off x="695325" y="549275"/>
            <a:ext cx="2432076" cy="584775"/>
          </a:xfrm>
          <a:prstGeom prst="rect">
            <a:avLst/>
          </a:prstGeom>
          <a:noFill/>
        </p:spPr>
        <p:txBody>
          <a:bodyPr wrap="none" rtlCol="0">
            <a:noAutofit/>
          </a:bodyPr>
          <a:lstStyle/>
          <a:p>
            <a:pPr algn="just"/>
            <a:r>
              <a:rPr lang="en-US" altLang="zh-CN" sz="3200" spc="300" dirty="0">
                <a:solidFill>
                  <a:schemeClr val="tx1">
                    <a:lumMod val="75000"/>
                    <a:lumOff val="25000"/>
                  </a:schemeClr>
                </a:solidFill>
                <a:latin typeface="思源黑体 CN Bold" panose="020B0800000000000000" pitchFamily="34" charset="-122"/>
                <a:ea typeface="思源黑体 CN Bold" panose="020B0800000000000000" pitchFamily="34" charset="-122"/>
              </a:rPr>
              <a:t>2.</a:t>
            </a:r>
            <a:r>
              <a:rPr lang="zh-CN" altLang="en-US" sz="3200" spc="300" dirty="0">
                <a:solidFill>
                  <a:schemeClr val="tx1">
                    <a:lumMod val="75000"/>
                    <a:lumOff val="25000"/>
                  </a:schemeClr>
                </a:solidFill>
                <a:latin typeface="思源黑体 CN Bold" panose="020B0800000000000000" pitchFamily="34" charset="-122"/>
                <a:ea typeface="思源黑体 CN Bold" panose="020B0800000000000000" pitchFamily="34" charset="-122"/>
              </a:rPr>
              <a:t>结果分析</a:t>
            </a:r>
          </a:p>
        </p:txBody>
      </p:sp>
      <p:sp>
        <p:nvSpPr>
          <p:cNvPr id="32" name="文本框 31">
            <a:extLst>
              <a:ext uri="{FF2B5EF4-FFF2-40B4-BE49-F238E27FC236}">
                <a16:creationId xmlns:a16="http://schemas.microsoft.com/office/drawing/2014/main" id="{94ABD39F-5752-4F24-BA70-76948D81745F}"/>
              </a:ext>
            </a:extLst>
          </p:cNvPr>
          <p:cNvSpPr txBox="1"/>
          <p:nvPr/>
        </p:nvSpPr>
        <p:spPr>
          <a:xfrm>
            <a:off x="771424" y="1039380"/>
            <a:ext cx="2088905" cy="276999"/>
          </a:xfrm>
          <a:prstGeom prst="rect">
            <a:avLst/>
          </a:prstGeom>
          <a:noFill/>
        </p:spPr>
        <p:txBody>
          <a:bodyPr wrap="none" rtlCol="0">
            <a:noAutofit/>
          </a:bodyPr>
          <a:lstStyle/>
          <a:p>
            <a:pPr algn="just"/>
            <a:r>
              <a:rPr lang="en-US" altLang="zh-CN" sz="1200" spc="300" dirty="0">
                <a:solidFill>
                  <a:schemeClr val="accent6"/>
                </a:solidFill>
                <a:latin typeface="思源黑体 CN Bold" panose="020B0800000000000000" pitchFamily="34" charset="-122"/>
                <a:ea typeface="思源黑体 CN Bold" panose="020B0800000000000000" pitchFamily="34" charset="-122"/>
              </a:rPr>
              <a:t>RESULT ANALYSIS</a:t>
            </a:r>
          </a:p>
        </p:txBody>
      </p:sp>
      <p:pic>
        <p:nvPicPr>
          <p:cNvPr id="101" name="图片 100" descr="黑暗中蓝色的花&#10;&#10;描述已自动生成">
            <a:extLst>
              <a:ext uri="{FF2B5EF4-FFF2-40B4-BE49-F238E27FC236}">
                <a16:creationId xmlns:a16="http://schemas.microsoft.com/office/drawing/2014/main" id="{43498396-2C9D-4BDC-3EF3-23905CFB97B0}"/>
              </a:ext>
            </a:extLst>
          </p:cNvPr>
          <p:cNvPicPr>
            <a:picLocks noChangeAspect="1"/>
          </p:cNvPicPr>
          <p:nvPr/>
        </p:nvPicPr>
        <p:blipFill>
          <a:blip r:embed="rId4">
            <a:alphaModFix/>
            <a:extLst>
              <a:ext uri="{28A0092B-C50C-407E-A947-70E740481C1C}">
                <a14:useLocalDpi xmlns:a14="http://schemas.microsoft.com/office/drawing/2010/main" val="0"/>
              </a:ext>
            </a:extLst>
          </a:blip>
          <a:srcRect l="16120" t="47732" r="78367" b="30193"/>
          <a:stretch>
            <a:fillRect/>
          </a:stretch>
        </p:blipFill>
        <p:spPr>
          <a:xfrm rot="6982806">
            <a:off x="3190020" y="1331101"/>
            <a:ext cx="93891" cy="187521"/>
          </a:xfrm>
          <a:custGeom>
            <a:avLst/>
            <a:gdLst>
              <a:gd name="connsiteX0" fmla="*/ 383011 w 552465"/>
              <a:gd name="connsiteY0" fmla="*/ 0 h 1103391"/>
              <a:gd name="connsiteX1" fmla="*/ 552465 w 552465"/>
              <a:gd name="connsiteY1" fmla="*/ 216002 h 1103391"/>
              <a:gd name="connsiteX2" fmla="*/ 440465 w 552465"/>
              <a:gd name="connsiteY2" fmla="*/ 735848 h 1103391"/>
              <a:gd name="connsiteX3" fmla="*/ 128225 w 552465"/>
              <a:gd name="connsiteY3" fmla="*/ 1099396 h 1103391"/>
              <a:gd name="connsiteX4" fmla="*/ 86571 w 552465"/>
              <a:gd name="connsiteY4" fmla="*/ 885647 h 1103391"/>
              <a:gd name="connsiteX5" fmla="*/ 16784 w 552465"/>
              <a:gd name="connsiteY5" fmla="*/ 350390 h 1103391"/>
              <a:gd name="connsiteX6" fmla="*/ 383011 w 552465"/>
              <a:gd name="connsiteY6" fmla="*/ 0 h 110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65" h="1103391">
                <a:moveTo>
                  <a:pt x="383011" y="0"/>
                </a:moveTo>
                <a:cubicBezTo>
                  <a:pt x="502202" y="45034"/>
                  <a:pt x="526236" y="136890"/>
                  <a:pt x="552465" y="216002"/>
                </a:cubicBezTo>
                <a:cubicBezTo>
                  <a:pt x="543025" y="393732"/>
                  <a:pt x="508269" y="573863"/>
                  <a:pt x="440465" y="735848"/>
                </a:cubicBezTo>
                <a:cubicBezTo>
                  <a:pt x="359876" y="871860"/>
                  <a:pt x="258643" y="986758"/>
                  <a:pt x="128225" y="1099396"/>
                </a:cubicBezTo>
                <a:cubicBezTo>
                  <a:pt x="98952" y="1126547"/>
                  <a:pt x="103872" y="1010930"/>
                  <a:pt x="86571" y="885647"/>
                </a:cubicBezTo>
                <a:cubicBezTo>
                  <a:pt x="56249" y="759010"/>
                  <a:pt x="-37992" y="498762"/>
                  <a:pt x="16784" y="350390"/>
                </a:cubicBezTo>
                <a:cubicBezTo>
                  <a:pt x="59544" y="132639"/>
                  <a:pt x="131545" y="35799"/>
                  <a:pt x="383011" y="0"/>
                </a:cubicBezTo>
                <a:close/>
              </a:path>
            </a:pathLst>
          </a:custGeom>
          <a:effectLst>
            <a:outerShdw blurRad="50800" dist="63500" dir="2700000" algn="tr" rotWithShape="0">
              <a:prstClr val="black">
                <a:alpha val="17000"/>
              </a:prstClr>
            </a:outerShdw>
          </a:effectLst>
        </p:spPr>
      </p:pic>
      <p:sp>
        <p:nvSpPr>
          <p:cNvPr id="171" name="iconfont-11119-5252508">
            <a:extLst>
              <a:ext uri="{FF2B5EF4-FFF2-40B4-BE49-F238E27FC236}">
                <a16:creationId xmlns:a16="http://schemas.microsoft.com/office/drawing/2014/main" id="{B6E5955C-CC1A-2060-6BCD-568D82EBBB2B}"/>
              </a:ext>
            </a:extLst>
          </p:cNvPr>
          <p:cNvSpPr/>
          <p:nvPr/>
        </p:nvSpPr>
        <p:spPr>
          <a:xfrm>
            <a:off x="787172" y="1661011"/>
            <a:ext cx="386172" cy="338172"/>
          </a:xfrm>
          <a:custGeom>
            <a:avLst/>
            <a:gdLst>
              <a:gd name="T0" fmla="*/ 1627 w 1627"/>
              <a:gd name="T1" fmla="*/ 880 h 1427"/>
              <a:gd name="T2" fmla="*/ 1627 w 1627"/>
              <a:gd name="T3" fmla="*/ 267 h 1427"/>
              <a:gd name="T4" fmla="*/ 1360 w 1627"/>
              <a:gd name="T5" fmla="*/ 0 h 1427"/>
              <a:gd name="T6" fmla="*/ 267 w 1627"/>
              <a:gd name="T7" fmla="*/ 0 h 1427"/>
              <a:gd name="T8" fmla="*/ 0 w 1627"/>
              <a:gd name="T9" fmla="*/ 267 h 1427"/>
              <a:gd name="T10" fmla="*/ 0 w 1627"/>
              <a:gd name="T11" fmla="*/ 880 h 1427"/>
              <a:gd name="T12" fmla="*/ 267 w 1627"/>
              <a:gd name="T13" fmla="*/ 1147 h 1427"/>
              <a:gd name="T14" fmla="*/ 580 w 1627"/>
              <a:gd name="T15" fmla="*/ 1147 h 1427"/>
              <a:gd name="T16" fmla="*/ 447 w 1627"/>
              <a:gd name="T17" fmla="*/ 1288 h 1427"/>
              <a:gd name="T18" fmla="*/ 504 w 1627"/>
              <a:gd name="T19" fmla="*/ 1427 h 1427"/>
              <a:gd name="T20" fmla="*/ 1120 w 1627"/>
              <a:gd name="T21" fmla="*/ 1427 h 1427"/>
              <a:gd name="T22" fmla="*/ 1177 w 1627"/>
              <a:gd name="T23" fmla="*/ 1288 h 1427"/>
              <a:gd name="T24" fmla="*/ 1047 w 1627"/>
              <a:gd name="T25" fmla="*/ 1147 h 1427"/>
              <a:gd name="T26" fmla="*/ 1360 w 1627"/>
              <a:gd name="T27" fmla="*/ 1147 h 1427"/>
              <a:gd name="T28" fmla="*/ 1627 w 1627"/>
              <a:gd name="T29" fmla="*/ 880 h 1427"/>
              <a:gd name="T30" fmla="*/ 1453 w 1627"/>
              <a:gd name="T31" fmla="*/ 909 h 1427"/>
              <a:gd name="T32" fmla="*/ 1373 w 1627"/>
              <a:gd name="T33" fmla="*/ 987 h 1427"/>
              <a:gd name="T34" fmla="*/ 896 w 1627"/>
              <a:gd name="T35" fmla="*/ 987 h 1427"/>
              <a:gd name="T36" fmla="*/ 731 w 1627"/>
              <a:gd name="T37" fmla="*/ 987 h 1427"/>
              <a:gd name="T38" fmla="*/ 704 w 1627"/>
              <a:gd name="T39" fmla="*/ 987 h 1427"/>
              <a:gd name="T40" fmla="*/ 643 w 1627"/>
              <a:gd name="T41" fmla="*/ 960 h 1427"/>
              <a:gd name="T42" fmla="*/ 648 w 1627"/>
              <a:gd name="T43" fmla="*/ 853 h 1427"/>
              <a:gd name="T44" fmla="*/ 1315 w 1627"/>
              <a:gd name="T45" fmla="*/ 187 h 1427"/>
              <a:gd name="T46" fmla="*/ 1317 w 1627"/>
              <a:gd name="T47" fmla="*/ 184 h 1427"/>
              <a:gd name="T48" fmla="*/ 1453 w 1627"/>
              <a:gd name="T49" fmla="*/ 240 h 1427"/>
              <a:gd name="T50" fmla="*/ 1453 w 1627"/>
              <a:gd name="T51" fmla="*/ 909 h 1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27" h="1427">
                <a:moveTo>
                  <a:pt x="1627" y="880"/>
                </a:moveTo>
                <a:lnTo>
                  <a:pt x="1627" y="267"/>
                </a:lnTo>
                <a:cubicBezTo>
                  <a:pt x="1627" y="120"/>
                  <a:pt x="1507" y="0"/>
                  <a:pt x="1360" y="0"/>
                </a:cubicBezTo>
                <a:lnTo>
                  <a:pt x="267" y="0"/>
                </a:lnTo>
                <a:cubicBezTo>
                  <a:pt x="120" y="0"/>
                  <a:pt x="0" y="120"/>
                  <a:pt x="0" y="267"/>
                </a:cubicBezTo>
                <a:lnTo>
                  <a:pt x="0" y="880"/>
                </a:lnTo>
                <a:cubicBezTo>
                  <a:pt x="0" y="1027"/>
                  <a:pt x="120" y="1147"/>
                  <a:pt x="267" y="1147"/>
                </a:cubicBezTo>
                <a:lnTo>
                  <a:pt x="580" y="1147"/>
                </a:lnTo>
                <a:lnTo>
                  <a:pt x="447" y="1288"/>
                </a:lnTo>
                <a:cubicBezTo>
                  <a:pt x="399" y="1339"/>
                  <a:pt x="435" y="1427"/>
                  <a:pt x="504" y="1427"/>
                </a:cubicBezTo>
                <a:lnTo>
                  <a:pt x="1120" y="1427"/>
                </a:lnTo>
                <a:cubicBezTo>
                  <a:pt x="1191" y="1427"/>
                  <a:pt x="1227" y="1340"/>
                  <a:pt x="1177" y="1288"/>
                </a:cubicBezTo>
                <a:lnTo>
                  <a:pt x="1047" y="1147"/>
                </a:lnTo>
                <a:lnTo>
                  <a:pt x="1360" y="1147"/>
                </a:lnTo>
                <a:cubicBezTo>
                  <a:pt x="1507" y="1147"/>
                  <a:pt x="1627" y="1027"/>
                  <a:pt x="1627" y="880"/>
                </a:cubicBezTo>
                <a:close/>
                <a:moveTo>
                  <a:pt x="1453" y="909"/>
                </a:moveTo>
                <a:cubicBezTo>
                  <a:pt x="1453" y="953"/>
                  <a:pt x="1417" y="987"/>
                  <a:pt x="1373" y="987"/>
                </a:cubicBezTo>
                <a:lnTo>
                  <a:pt x="896" y="987"/>
                </a:lnTo>
                <a:lnTo>
                  <a:pt x="731" y="987"/>
                </a:lnTo>
                <a:lnTo>
                  <a:pt x="704" y="987"/>
                </a:lnTo>
                <a:cubicBezTo>
                  <a:pt x="677" y="987"/>
                  <a:pt x="656" y="977"/>
                  <a:pt x="643" y="960"/>
                </a:cubicBezTo>
                <a:cubicBezTo>
                  <a:pt x="619" y="931"/>
                  <a:pt x="616" y="884"/>
                  <a:pt x="648" y="853"/>
                </a:cubicBezTo>
                <a:lnTo>
                  <a:pt x="1315" y="187"/>
                </a:lnTo>
                <a:lnTo>
                  <a:pt x="1317" y="184"/>
                </a:lnTo>
                <a:cubicBezTo>
                  <a:pt x="1367" y="133"/>
                  <a:pt x="1453" y="169"/>
                  <a:pt x="1453" y="240"/>
                </a:cubicBezTo>
                <a:lnTo>
                  <a:pt x="1453" y="90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endParaRPr lang="en-US" dirty="0">
              <a:latin typeface="思源黑体 CN Medium" panose="020B0600000000000000" pitchFamily="34" charset="-122"/>
            </a:endParaRPr>
          </a:p>
        </p:txBody>
      </p:sp>
      <p:cxnSp>
        <p:nvCxnSpPr>
          <p:cNvPr id="3" name="直接连接符 2">
            <a:extLst>
              <a:ext uri="{FF2B5EF4-FFF2-40B4-BE49-F238E27FC236}">
                <a16:creationId xmlns:a16="http://schemas.microsoft.com/office/drawing/2014/main" id="{7CFE5E3C-5DC5-B30C-B8C7-32ABB89CA70E}"/>
              </a:ext>
            </a:extLst>
          </p:cNvPr>
          <p:cNvCxnSpPr>
            <a:cxnSpLocks/>
          </p:cNvCxnSpPr>
          <p:nvPr/>
        </p:nvCxnSpPr>
        <p:spPr>
          <a:xfrm>
            <a:off x="695325" y="2850599"/>
            <a:ext cx="1075134" cy="6203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93" name="组合 92">
            <a:extLst>
              <a:ext uri="{FF2B5EF4-FFF2-40B4-BE49-F238E27FC236}">
                <a16:creationId xmlns:a16="http://schemas.microsoft.com/office/drawing/2014/main" id="{03751954-C514-0724-6961-5FEAE933B8AB}"/>
              </a:ext>
            </a:extLst>
          </p:cNvPr>
          <p:cNvGrpSpPr/>
          <p:nvPr/>
        </p:nvGrpSpPr>
        <p:grpSpPr>
          <a:xfrm>
            <a:off x="7402599" y="1432993"/>
            <a:ext cx="3288078" cy="2318891"/>
            <a:chOff x="6291817" y="2279493"/>
            <a:chExt cx="5227083" cy="3686358"/>
          </a:xfrm>
        </p:grpSpPr>
        <p:grpSp>
          <p:nvGrpSpPr>
            <p:cNvPr id="94" name="组合 93">
              <a:extLst>
                <a:ext uri="{FF2B5EF4-FFF2-40B4-BE49-F238E27FC236}">
                  <a16:creationId xmlns:a16="http://schemas.microsoft.com/office/drawing/2014/main" id="{11CAA686-9CF6-1BC3-EDA7-111D02ABECC6}"/>
                </a:ext>
              </a:extLst>
            </p:cNvPr>
            <p:cNvGrpSpPr/>
            <p:nvPr/>
          </p:nvGrpSpPr>
          <p:grpSpPr>
            <a:xfrm>
              <a:off x="6291817" y="2279493"/>
              <a:ext cx="2429454" cy="3686358"/>
              <a:chOff x="868917" y="1701877"/>
              <a:chExt cx="2429454" cy="3686358"/>
            </a:xfrm>
          </p:grpSpPr>
          <p:graphicFrame>
            <p:nvGraphicFramePr>
              <p:cNvPr id="133" name="图表 132">
                <a:extLst>
                  <a:ext uri="{FF2B5EF4-FFF2-40B4-BE49-F238E27FC236}">
                    <a16:creationId xmlns:a16="http://schemas.microsoft.com/office/drawing/2014/main" id="{5995062D-DC1A-E477-ABD5-AA740C20EB0C}"/>
                  </a:ext>
                </a:extLst>
              </p:cNvPr>
              <p:cNvGraphicFramePr/>
              <p:nvPr>
                <p:extLst>
                  <p:ext uri="{D42A27DB-BD31-4B8C-83A1-F6EECF244321}">
                    <p14:modId xmlns:p14="http://schemas.microsoft.com/office/powerpoint/2010/main" val="100290092"/>
                  </p:ext>
                </p:extLst>
              </p:nvPr>
            </p:nvGraphicFramePr>
            <p:xfrm>
              <a:off x="868917" y="3331553"/>
              <a:ext cx="2429454" cy="2056682"/>
            </p:xfrm>
            <a:graphic>
              <a:graphicData uri="http://schemas.openxmlformats.org/drawingml/2006/chart">
                <c:chart xmlns:c="http://schemas.openxmlformats.org/drawingml/2006/chart" xmlns:r="http://schemas.openxmlformats.org/officeDocument/2006/relationships" r:id="rId5"/>
              </a:graphicData>
            </a:graphic>
          </p:graphicFrame>
          <p:grpSp>
            <p:nvGrpSpPr>
              <p:cNvPr id="134" name="组合 133">
                <a:extLst>
                  <a:ext uri="{FF2B5EF4-FFF2-40B4-BE49-F238E27FC236}">
                    <a16:creationId xmlns:a16="http://schemas.microsoft.com/office/drawing/2014/main" id="{2890B9A5-505C-671E-F17D-A2E9684EC0A2}"/>
                  </a:ext>
                </a:extLst>
              </p:cNvPr>
              <p:cNvGrpSpPr/>
              <p:nvPr/>
            </p:nvGrpSpPr>
            <p:grpSpPr>
              <a:xfrm>
                <a:off x="1232255" y="1701877"/>
                <a:ext cx="1783235" cy="1257803"/>
                <a:chOff x="5140724" y="1266507"/>
                <a:chExt cx="1783235" cy="1257803"/>
              </a:xfrm>
            </p:grpSpPr>
            <p:sp>
              <p:nvSpPr>
                <p:cNvPr id="136" name="文本框 135">
                  <a:extLst>
                    <a:ext uri="{FF2B5EF4-FFF2-40B4-BE49-F238E27FC236}">
                      <a16:creationId xmlns:a16="http://schemas.microsoft.com/office/drawing/2014/main" id="{72F71C44-56FA-F68B-ABFF-5DFE30809B87}"/>
                    </a:ext>
                  </a:extLst>
                </p:cNvPr>
                <p:cNvSpPr txBox="1"/>
                <p:nvPr/>
              </p:nvSpPr>
              <p:spPr>
                <a:xfrm>
                  <a:off x="5140724" y="1266507"/>
                  <a:ext cx="1702780" cy="929621"/>
                </a:xfrm>
                <a:prstGeom prst="rect">
                  <a:avLst/>
                </a:prstGeom>
                <a:noFill/>
              </p:spPr>
              <p:txBody>
                <a:bodyPr wrap="none" rtlCol="0" anchor="b">
                  <a:noAutofit/>
                </a:bodyPr>
                <a:lstStyle/>
                <a:p>
                  <a:pPr algn="just"/>
                  <a:r>
                    <a:rPr lang="en-GB" sz="3200" b="1" dirty="0">
                      <a:solidFill>
                        <a:schemeClr val="accent6"/>
                      </a:solidFill>
                      <a:latin typeface="思源黑体 CN Medium" panose="020B0600000000000000" pitchFamily="34" charset="-122"/>
                    </a:rPr>
                    <a:t>76%</a:t>
                  </a:r>
                </a:p>
              </p:txBody>
            </p:sp>
            <p:sp>
              <p:nvSpPr>
                <p:cNvPr id="137" name="文本框 136">
                  <a:extLst>
                    <a:ext uri="{FF2B5EF4-FFF2-40B4-BE49-F238E27FC236}">
                      <a16:creationId xmlns:a16="http://schemas.microsoft.com/office/drawing/2014/main" id="{4BB1824A-08EA-516D-E8E6-25D2666257D0}"/>
                    </a:ext>
                  </a:extLst>
                </p:cNvPr>
                <p:cNvSpPr txBox="1"/>
                <p:nvPr/>
              </p:nvSpPr>
              <p:spPr>
                <a:xfrm>
                  <a:off x="5188051" y="2108427"/>
                  <a:ext cx="1735908" cy="415883"/>
                </a:xfrm>
                <a:prstGeom prst="rect">
                  <a:avLst/>
                </a:prstGeom>
                <a:noFill/>
              </p:spPr>
              <p:txBody>
                <a:bodyPr wrap="square" rtlCol="0">
                  <a:noAutofit/>
                </a:bodyPr>
                <a:lstStyle/>
                <a:p>
                  <a:pPr algn="just"/>
                  <a:r>
                    <a:rPr lang="en-US" altLang="zh-CN" sz="1100" dirty="0">
                      <a:solidFill>
                        <a:schemeClr val="accent6"/>
                      </a:solidFill>
                      <a:latin typeface="思源黑体 CN Medium" panose="020B0600000000000000" pitchFamily="34" charset="-122"/>
                      <a:ea typeface="思源黑体 CN Medium" panose="020B0600000000000000" pitchFamily="34" charset="-122"/>
                    </a:rPr>
                    <a:t>TEXT HERE.</a:t>
                  </a:r>
                </a:p>
              </p:txBody>
            </p:sp>
          </p:grpSp>
          <p:cxnSp>
            <p:nvCxnSpPr>
              <p:cNvPr id="135" name="直接连接符 134">
                <a:extLst>
                  <a:ext uri="{FF2B5EF4-FFF2-40B4-BE49-F238E27FC236}">
                    <a16:creationId xmlns:a16="http://schemas.microsoft.com/office/drawing/2014/main" id="{E9722BE5-FAAB-3307-A410-8BDD56D2F2CF}"/>
                  </a:ext>
                </a:extLst>
              </p:cNvPr>
              <p:cNvCxnSpPr>
                <a:cxnSpLocks/>
              </p:cNvCxnSpPr>
              <p:nvPr/>
            </p:nvCxnSpPr>
            <p:spPr>
              <a:xfrm>
                <a:off x="2079172" y="2960270"/>
                <a:ext cx="0" cy="1328057"/>
              </a:xfrm>
              <a:prstGeom prst="line">
                <a:avLst/>
              </a:prstGeom>
              <a:ln>
                <a:solidFill>
                  <a:srgbClr val="FFC000">
                    <a:alpha val="20000"/>
                  </a:srgbClr>
                </a:solidFill>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95" name="组合 94">
              <a:extLst>
                <a:ext uri="{FF2B5EF4-FFF2-40B4-BE49-F238E27FC236}">
                  <a16:creationId xmlns:a16="http://schemas.microsoft.com/office/drawing/2014/main" id="{685A1A1D-6E55-4624-0016-A640116E49B7}"/>
                </a:ext>
              </a:extLst>
            </p:cNvPr>
            <p:cNvGrpSpPr/>
            <p:nvPr/>
          </p:nvGrpSpPr>
          <p:grpSpPr>
            <a:xfrm>
              <a:off x="9089446" y="2279493"/>
              <a:ext cx="2429454" cy="3686358"/>
              <a:chOff x="3666546" y="1701877"/>
              <a:chExt cx="2429454" cy="3686358"/>
            </a:xfrm>
          </p:grpSpPr>
          <p:graphicFrame>
            <p:nvGraphicFramePr>
              <p:cNvPr id="97" name="图表 96">
                <a:extLst>
                  <a:ext uri="{FF2B5EF4-FFF2-40B4-BE49-F238E27FC236}">
                    <a16:creationId xmlns:a16="http://schemas.microsoft.com/office/drawing/2014/main" id="{B2916A3B-5FF3-8768-6ED1-E2A826CD739E}"/>
                  </a:ext>
                </a:extLst>
              </p:cNvPr>
              <p:cNvGraphicFramePr/>
              <p:nvPr>
                <p:extLst>
                  <p:ext uri="{D42A27DB-BD31-4B8C-83A1-F6EECF244321}">
                    <p14:modId xmlns:p14="http://schemas.microsoft.com/office/powerpoint/2010/main" val="36603470"/>
                  </p:ext>
                </p:extLst>
              </p:nvPr>
            </p:nvGraphicFramePr>
            <p:xfrm>
              <a:off x="3666546" y="3331553"/>
              <a:ext cx="2429454" cy="2056682"/>
            </p:xfrm>
            <a:graphic>
              <a:graphicData uri="http://schemas.openxmlformats.org/drawingml/2006/chart">
                <c:chart xmlns:c="http://schemas.openxmlformats.org/drawingml/2006/chart" xmlns:r="http://schemas.openxmlformats.org/officeDocument/2006/relationships" r:id="rId6"/>
              </a:graphicData>
            </a:graphic>
          </p:graphicFrame>
          <p:grpSp>
            <p:nvGrpSpPr>
              <p:cNvPr id="98" name="组合 97">
                <a:extLst>
                  <a:ext uri="{FF2B5EF4-FFF2-40B4-BE49-F238E27FC236}">
                    <a16:creationId xmlns:a16="http://schemas.microsoft.com/office/drawing/2014/main" id="{74A84FEA-3379-7256-406B-D3125041F316}"/>
                  </a:ext>
                </a:extLst>
              </p:cNvPr>
              <p:cNvGrpSpPr/>
              <p:nvPr/>
            </p:nvGrpSpPr>
            <p:grpSpPr>
              <a:xfrm>
                <a:off x="4013322" y="1701877"/>
                <a:ext cx="1739136" cy="1233178"/>
                <a:chOff x="5124162" y="1266507"/>
                <a:chExt cx="1739136" cy="1233178"/>
              </a:xfrm>
            </p:grpSpPr>
            <p:sp>
              <p:nvSpPr>
                <p:cNvPr id="102" name="文本框 101">
                  <a:extLst>
                    <a:ext uri="{FF2B5EF4-FFF2-40B4-BE49-F238E27FC236}">
                      <a16:creationId xmlns:a16="http://schemas.microsoft.com/office/drawing/2014/main" id="{EE404E68-C310-04FA-2777-1A9BD6745803}"/>
                    </a:ext>
                  </a:extLst>
                </p:cNvPr>
                <p:cNvSpPr txBox="1"/>
                <p:nvPr/>
              </p:nvSpPr>
              <p:spPr>
                <a:xfrm>
                  <a:off x="5140725" y="1266507"/>
                  <a:ext cx="1702779" cy="929622"/>
                </a:xfrm>
                <a:prstGeom prst="rect">
                  <a:avLst/>
                </a:prstGeom>
                <a:noFill/>
              </p:spPr>
              <p:txBody>
                <a:bodyPr wrap="none" rtlCol="0" anchor="b">
                  <a:noAutofit/>
                </a:bodyPr>
                <a:lstStyle/>
                <a:p>
                  <a:pPr algn="just"/>
                  <a:r>
                    <a:rPr lang="en-GB" sz="3200" b="1" dirty="0">
                      <a:solidFill>
                        <a:schemeClr val="accent6"/>
                      </a:solidFill>
                      <a:latin typeface="思源黑体 CN Medium" panose="020B0600000000000000" pitchFamily="34" charset="-122"/>
                    </a:rPr>
                    <a:t>43%</a:t>
                  </a:r>
                </a:p>
              </p:txBody>
            </p:sp>
            <p:sp>
              <p:nvSpPr>
                <p:cNvPr id="132" name="文本框 131">
                  <a:extLst>
                    <a:ext uri="{FF2B5EF4-FFF2-40B4-BE49-F238E27FC236}">
                      <a16:creationId xmlns:a16="http://schemas.microsoft.com/office/drawing/2014/main" id="{2E506A6B-DF6B-399C-325B-117819287A54}"/>
                    </a:ext>
                  </a:extLst>
                </p:cNvPr>
                <p:cNvSpPr txBox="1"/>
                <p:nvPr/>
              </p:nvSpPr>
              <p:spPr>
                <a:xfrm>
                  <a:off x="5124162" y="2083801"/>
                  <a:ext cx="1739136" cy="415884"/>
                </a:xfrm>
                <a:prstGeom prst="rect">
                  <a:avLst/>
                </a:prstGeom>
                <a:noFill/>
              </p:spPr>
              <p:txBody>
                <a:bodyPr wrap="square" rtlCol="0">
                  <a:noAutofit/>
                </a:bodyPr>
                <a:lstStyle/>
                <a:p>
                  <a:pPr algn="just"/>
                  <a:r>
                    <a:rPr lang="en-US" altLang="zh-CN" sz="1100" dirty="0">
                      <a:solidFill>
                        <a:schemeClr val="accent6"/>
                      </a:solidFill>
                      <a:latin typeface="思源黑体 CN Medium" panose="020B0600000000000000" pitchFamily="34" charset="-122"/>
                      <a:ea typeface="思源黑体 CN Medium" panose="020B0600000000000000" pitchFamily="34" charset="-122"/>
                    </a:rPr>
                    <a:t>TEXT HERE.</a:t>
                  </a:r>
                </a:p>
              </p:txBody>
            </p:sp>
          </p:grpSp>
          <p:cxnSp>
            <p:nvCxnSpPr>
              <p:cNvPr id="100" name="直接连接符 99">
                <a:extLst>
                  <a:ext uri="{FF2B5EF4-FFF2-40B4-BE49-F238E27FC236}">
                    <a16:creationId xmlns:a16="http://schemas.microsoft.com/office/drawing/2014/main" id="{F80F8EA9-8EDF-C95A-52AC-759348842511}"/>
                  </a:ext>
                </a:extLst>
              </p:cNvPr>
              <p:cNvCxnSpPr>
                <a:cxnSpLocks/>
              </p:cNvCxnSpPr>
              <p:nvPr/>
            </p:nvCxnSpPr>
            <p:spPr>
              <a:xfrm>
                <a:off x="4876801" y="2960270"/>
                <a:ext cx="0" cy="1328057"/>
              </a:xfrm>
              <a:prstGeom prst="line">
                <a:avLst/>
              </a:prstGeom>
              <a:ln>
                <a:solidFill>
                  <a:srgbClr val="FFC000">
                    <a:alpha val="20000"/>
                  </a:srgbClr>
                </a:solidFill>
                <a:headEnd type="oval"/>
                <a:tailEnd type="oval"/>
              </a:ln>
            </p:spPr>
            <p:style>
              <a:lnRef idx="1">
                <a:schemeClr val="accent1"/>
              </a:lnRef>
              <a:fillRef idx="0">
                <a:schemeClr val="accent1"/>
              </a:fillRef>
              <a:effectRef idx="0">
                <a:schemeClr val="accent1"/>
              </a:effectRef>
              <a:fontRef idx="minor">
                <a:schemeClr val="tx1"/>
              </a:fontRef>
            </p:style>
          </p:cxnSp>
        </p:grpSp>
      </p:grpSp>
      <p:sp>
        <p:nvSpPr>
          <p:cNvPr id="138" name="文本框 137">
            <a:extLst>
              <a:ext uri="{FF2B5EF4-FFF2-40B4-BE49-F238E27FC236}">
                <a16:creationId xmlns:a16="http://schemas.microsoft.com/office/drawing/2014/main" id="{870A09D0-E4EB-7364-66AE-9E74D8D791F5}"/>
              </a:ext>
            </a:extLst>
          </p:cNvPr>
          <p:cNvSpPr txBox="1"/>
          <p:nvPr/>
        </p:nvSpPr>
        <p:spPr>
          <a:xfrm>
            <a:off x="1098977" y="1607079"/>
            <a:ext cx="2808319" cy="461665"/>
          </a:xfrm>
          <a:prstGeom prst="rect">
            <a:avLst/>
          </a:prstGeom>
          <a:noFill/>
        </p:spPr>
        <p:txBody>
          <a:bodyPr wrap="square" rtlCol="0">
            <a:noAutofit/>
          </a:bodyPr>
          <a:lstStyle/>
          <a:p>
            <a:pPr algn="just"/>
            <a:r>
              <a:rPr lang="zh-CN" altLang="en-US" sz="2400" dirty="0">
                <a:latin typeface="思源黑体 CN Bold" panose="020B0800000000000000" pitchFamily="34" charset="-122"/>
                <a:ea typeface="思源黑体 CN Bold" panose="020B0800000000000000" pitchFamily="34" charset="-122"/>
              </a:rPr>
              <a:t>研究结果数据对比</a:t>
            </a:r>
          </a:p>
        </p:txBody>
      </p:sp>
      <p:sp>
        <p:nvSpPr>
          <p:cNvPr id="139" name="文本框 138">
            <a:extLst>
              <a:ext uri="{FF2B5EF4-FFF2-40B4-BE49-F238E27FC236}">
                <a16:creationId xmlns:a16="http://schemas.microsoft.com/office/drawing/2014/main" id="{E21C442D-CEA8-E01C-1D21-5CA1F3D20C01}"/>
              </a:ext>
            </a:extLst>
          </p:cNvPr>
          <p:cNvSpPr txBox="1"/>
          <p:nvPr/>
        </p:nvSpPr>
        <p:spPr>
          <a:xfrm>
            <a:off x="732759" y="2119907"/>
            <a:ext cx="5437188" cy="1346651"/>
          </a:xfrm>
          <a:prstGeom prst="rect">
            <a:avLst/>
          </a:prstGeom>
          <a:noFill/>
        </p:spPr>
        <p:txBody>
          <a:bodyPr wrap="square" rtlCol="0">
            <a:noAutofit/>
          </a:bodyPr>
          <a:lstStyle/>
          <a:p>
            <a:pPr algn="just">
              <a:lnSpc>
                <a:spcPct val="130000"/>
              </a:lnSpc>
            </a:pPr>
            <a:r>
              <a:rPr lang="zh-CN" altLang="en-US" sz="1600" dirty="0">
                <a:latin typeface="思源黑体 CN Light" panose="020B0300000000000000" pitchFamily="34" charset="-122"/>
                <a:ea typeface="思源黑体 CN Light" panose="020B0300000000000000" pitchFamily="34" charset="-122"/>
              </a:rPr>
              <a:t>研究结果主要参照以下四项指标。其中指标</a:t>
            </a:r>
            <a:r>
              <a:rPr lang="en-US" altLang="zh-CN" sz="1600" dirty="0">
                <a:latin typeface="思源黑体 CN Light" panose="020B0300000000000000" pitchFamily="34" charset="-122"/>
                <a:ea typeface="思源黑体 CN Light" panose="020B0300000000000000" pitchFamily="34" charset="-122"/>
              </a:rPr>
              <a:t>1</a:t>
            </a:r>
            <a:r>
              <a:rPr lang="zh-CN" altLang="en-US" sz="1600" dirty="0">
                <a:latin typeface="思源黑体 CN Light" panose="020B0300000000000000" pitchFamily="34" charset="-122"/>
                <a:ea typeface="思源黑体 CN Light" panose="020B0300000000000000" pitchFamily="34" charset="-122"/>
              </a:rPr>
              <a:t>中实际结果比预期提高</a:t>
            </a:r>
            <a:r>
              <a:rPr lang="en-US" altLang="zh-CN" sz="1600" dirty="0">
                <a:latin typeface="思源黑体 CN Light" panose="020B0300000000000000" pitchFamily="34" charset="-122"/>
                <a:ea typeface="思源黑体 CN Light" panose="020B0300000000000000" pitchFamily="34" charset="-122"/>
              </a:rPr>
              <a:t>90%</a:t>
            </a:r>
            <a:r>
              <a:rPr lang="zh-CN" altLang="en-US" sz="1600" dirty="0">
                <a:latin typeface="思源黑体 CN Light" panose="020B0300000000000000" pitchFamily="34" charset="-122"/>
                <a:ea typeface="思源黑体 CN Light" panose="020B0300000000000000" pitchFamily="34" charset="-122"/>
              </a:rPr>
              <a:t>，指标</a:t>
            </a:r>
            <a:r>
              <a:rPr lang="en-US" altLang="zh-CN" sz="1600" dirty="0">
                <a:latin typeface="思源黑体 CN Light" panose="020B0300000000000000" pitchFamily="34" charset="-122"/>
                <a:ea typeface="思源黑体 CN Light" panose="020B0300000000000000" pitchFamily="34" charset="-122"/>
              </a:rPr>
              <a:t>2</a:t>
            </a:r>
            <a:r>
              <a:rPr lang="zh-CN" altLang="en-US" sz="1600" dirty="0">
                <a:latin typeface="思源黑体 CN Light" panose="020B0300000000000000" pitchFamily="34" charset="-122"/>
                <a:ea typeface="思源黑体 CN Light" panose="020B0300000000000000" pitchFamily="34" charset="-122"/>
              </a:rPr>
              <a:t>中实际结果比预期提高</a:t>
            </a:r>
            <a:r>
              <a:rPr lang="en-US" altLang="zh-CN" sz="1600" dirty="0">
                <a:latin typeface="思源黑体 CN Light" panose="020B0300000000000000" pitchFamily="34" charset="-122"/>
                <a:ea typeface="思源黑体 CN Light" panose="020B0300000000000000" pitchFamily="34" charset="-122"/>
              </a:rPr>
              <a:t>91%</a:t>
            </a:r>
            <a:r>
              <a:rPr lang="zh-CN" altLang="en-US" sz="1600" dirty="0">
                <a:latin typeface="思源黑体 CN Light" panose="020B0300000000000000" pitchFamily="34" charset="-122"/>
                <a:ea typeface="思源黑体 CN Light" panose="020B0300000000000000" pitchFamily="34" charset="-122"/>
              </a:rPr>
              <a:t>，指标</a:t>
            </a:r>
            <a:r>
              <a:rPr lang="en-US" altLang="zh-CN" sz="1600" dirty="0">
                <a:latin typeface="思源黑体 CN Light" panose="020B0300000000000000" pitchFamily="34" charset="-122"/>
                <a:ea typeface="思源黑体 CN Light" panose="020B0300000000000000" pitchFamily="34" charset="-122"/>
              </a:rPr>
              <a:t>3</a:t>
            </a:r>
            <a:r>
              <a:rPr lang="zh-CN" altLang="en-US" sz="1600" dirty="0">
                <a:latin typeface="思源黑体 CN Light" panose="020B0300000000000000" pitchFamily="34" charset="-122"/>
                <a:ea typeface="思源黑体 CN Light" panose="020B0300000000000000" pitchFamily="34" charset="-122"/>
              </a:rPr>
              <a:t>中实际结果比预期提高</a:t>
            </a:r>
            <a:r>
              <a:rPr lang="en-US" altLang="zh-CN" sz="1600" dirty="0">
                <a:latin typeface="思源黑体 CN Light" panose="020B0300000000000000" pitchFamily="34" charset="-122"/>
                <a:ea typeface="思源黑体 CN Light" panose="020B0300000000000000" pitchFamily="34" charset="-122"/>
              </a:rPr>
              <a:t>91%</a:t>
            </a:r>
            <a:r>
              <a:rPr lang="zh-CN" altLang="en-US" sz="1600" dirty="0">
                <a:latin typeface="思源黑体 CN Light" panose="020B0300000000000000" pitchFamily="34" charset="-122"/>
                <a:ea typeface="思源黑体 CN Light" panose="020B0300000000000000" pitchFamily="34" charset="-122"/>
              </a:rPr>
              <a:t>，指标</a:t>
            </a:r>
            <a:r>
              <a:rPr lang="en-US" altLang="zh-CN" sz="1600" dirty="0">
                <a:latin typeface="思源黑体 CN Light" panose="020B0300000000000000" pitchFamily="34" charset="-122"/>
                <a:ea typeface="思源黑体 CN Light" panose="020B0300000000000000" pitchFamily="34" charset="-122"/>
              </a:rPr>
              <a:t>4</a:t>
            </a:r>
            <a:r>
              <a:rPr lang="zh-CN" altLang="en-US" sz="1600" dirty="0">
                <a:latin typeface="思源黑体 CN Light" panose="020B0300000000000000" pitchFamily="34" charset="-122"/>
                <a:ea typeface="思源黑体 CN Light" panose="020B0300000000000000" pitchFamily="34" charset="-122"/>
              </a:rPr>
              <a:t>中实际结果比预期提高</a:t>
            </a:r>
            <a:r>
              <a:rPr lang="en-US" altLang="zh-CN" sz="1600" dirty="0">
                <a:latin typeface="思源黑体 CN Light" panose="020B0300000000000000" pitchFamily="34" charset="-122"/>
                <a:ea typeface="思源黑体 CN Light" panose="020B0300000000000000" pitchFamily="34" charset="-122"/>
              </a:rPr>
              <a:t>91%</a:t>
            </a:r>
            <a:r>
              <a:rPr lang="zh-CN" altLang="en-US" sz="1600" dirty="0">
                <a:latin typeface="思源黑体 CN Light" panose="020B0300000000000000" pitchFamily="34" charset="-122"/>
                <a:ea typeface="思源黑体 CN Light" panose="020B0300000000000000" pitchFamily="34" charset="-122"/>
              </a:rPr>
              <a:t>。整体研究达到预期结果。</a:t>
            </a:r>
            <a:endParaRPr lang="en-US" altLang="zh-CN" sz="1600" dirty="0">
              <a:latin typeface="思源黑体 CN Light" panose="020B0300000000000000" pitchFamily="34" charset="-122"/>
              <a:ea typeface="思源黑体 CN Light" panose="020B0300000000000000" pitchFamily="34" charset="-122"/>
            </a:endParaRPr>
          </a:p>
        </p:txBody>
      </p:sp>
      <p:grpSp>
        <p:nvGrpSpPr>
          <p:cNvPr id="140" name="组合 139">
            <a:extLst>
              <a:ext uri="{FF2B5EF4-FFF2-40B4-BE49-F238E27FC236}">
                <a16:creationId xmlns:a16="http://schemas.microsoft.com/office/drawing/2014/main" id="{79794931-1DBA-AED4-1581-7034EE0C0EA2}"/>
              </a:ext>
            </a:extLst>
          </p:cNvPr>
          <p:cNvGrpSpPr/>
          <p:nvPr/>
        </p:nvGrpSpPr>
        <p:grpSpPr>
          <a:xfrm>
            <a:off x="7402599" y="3960901"/>
            <a:ext cx="3288078" cy="2318892"/>
            <a:chOff x="6291817" y="2279491"/>
            <a:chExt cx="5227083" cy="3686360"/>
          </a:xfrm>
        </p:grpSpPr>
        <p:grpSp>
          <p:nvGrpSpPr>
            <p:cNvPr id="141" name="组合 140">
              <a:extLst>
                <a:ext uri="{FF2B5EF4-FFF2-40B4-BE49-F238E27FC236}">
                  <a16:creationId xmlns:a16="http://schemas.microsoft.com/office/drawing/2014/main" id="{940D9C1E-A5D9-888F-6A54-191489FC13B4}"/>
                </a:ext>
              </a:extLst>
            </p:cNvPr>
            <p:cNvGrpSpPr/>
            <p:nvPr/>
          </p:nvGrpSpPr>
          <p:grpSpPr>
            <a:xfrm>
              <a:off x="6291817" y="2279491"/>
              <a:ext cx="2429454" cy="3686360"/>
              <a:chOff x="868917" y="1701875"/>
              <a:chExt cx="2429454" cy="3686360"/>
            </a:xfrm>
          </p:grpSpPr>
          <p:graphicFrame>
            <p:nvGraphicFramePr>
              <p:cNvPr id="148" name="图表 147">
                <a:extLst>
                  <a:ext uri="{FF2B5EF4-FFF2-40B4-BE49-F238E27FC236}">
                    <a16:creationId xmlns:a16="http://schemas.microsoft.com/office/drawing/2014/main" id="{092A34F5-FBEF-2EC9-FAE6-24A7CD7B2286}"/>
                  </a:ext>
                </a:extLst>
              </p:cNvPr>
              <p:cNvGraphicFramePr/>
              <p:nvPr>
                <p:extLst>
                  <p:ext uri="{D42A27DB-BD31-4B8C-83A1-F6EECF244321}">
                    <p14:modId xmlns:p14="http://schemas.microsoft.com/office/powerpoint/2010/main" val="3351830361"/>
                  </p:ext>
                </p:extLst>
              </p:nvPr>
            </p:nvGraphicFramePr>
            <p:xfrm>
              <a:off x="868917" y="3331553"/>
              <a:ext cx="2429454" cy="2056682"/>
            </p:xfrm>
            <a:graphic>
              <a:graphicData uri="http://schemas.openxmlformats.org/drawingml/2006/chart">
                <c:chart xmlns:c="http://schemas.openxmlformats.org/drawingml/2006/chart" xmlns:r="http://schemas.openxmlformats.org/officeDocument/2006/relationships" r:id="rId7"/>
              </a:graphicData>
            </a:graphic>
          </p:graphicFrame>
          <p:grpSp>
            <p:nvGrpSpPr>
              <p:cNvPr id="149" name="组合 148">
                <a:extLst>
                  <a:ext uri="{FF2B5EF4-FFF2-40B4-BE49-F238E27FC236}">
                    <a16:creationId xmlns:a16="http://schemas.microsoft.com/office/drawing/2014/main" id="{4D200156-D1B5-0127-D0B9-ADAFB41EC597}"/>
                  </a:ext>
                </a:extLst>
              </p:cNvPr>
              <p:cNvGrpSpPr/>
              <p:nvPr/>
            </p:nvGrpSpPr>
            <p:grpSpPr>
              <a:xfrm>
                <a:off x="1232254" y="1701875"/>
                <a:ext cx="1783236" cy="1234906"/>
                <a:chOff x="5140723" y="1266505"/>
                <a:chExt cx="1783236" cy="1234906"/>
              </a:xfrm>
            </p:grpSpPr>
            <p:sp>
              <p:nvSpPr>
                <p:cNvPr id="151" name="文本框 150">
                  <a:extLst>
                    <a:ext uri="{FF2B5EF4-FFF2-40B4-BE49-F238E27FC236}">
                      <a16:creationId xmlns:a16="http://schemas.microsoft.com/office/drawing/2014/main" id="{8DFB781E-7ADA-4B2D-4719-8B12CE764950}"/>
                    </a:ext>
                  </a:extLst>
                </p:cNvPr>
                <p:cNvSpPr txBox="1"/>
                <p:nvPr/>
              </p:nvSpPr>
              <p:spPr>
                <a:xfrm>
                  <a:off x="5140723" y="1266505"/>
                  <a:ext cx="1702779" cy="929622"/>
                </a:xfrm>
                <a:prstGeom prst="rect">
                  <a:avLst/>
                </a:prstGeom>
                <a:noFill/>
              </p:spPr>
              <p:txBody>
                <a:bodyPr wrap="none" rtlCol="0" anchor="b">
                  <a:noAutofit/>
                </a:bodyPr>
                <a:lstStyle/>
                <a:p>
                  <a:pPr algn="just"/>
                  <a:r>
                    <a:rPr lang="en-GB" sz="3200" b="1" dirty="0">
                      <a:solidFill>
                        <a:schemeClr val="accent6"/>
                      </a:solidFill>
                      <a:latin typeface="思源黑体 CN Medium" panose="020B0600000000000000" pitchFamily="34" charset="-122"/>
                    </a:rPr>
                    <a:t>76%</a:t>
                  </a:r>
                </a:p>
              </p:txBody>
            </p:sp>
            <p:sp>
              <p:nvSpPr>
                <p:cNvPr id="152" name="文本框 151">
                  <a:extLst>
                    <a:ext uri="{FF2B5EF4-FFF2-40B4-BE49-F238E27FC236}">
                      <a16:creationId xmlns:a16="http://schemas.microsoft.com/office/drawing/2014/main" id="{4237AC6D-B740-667B-ADBC-92653ED2AAA4}"/>
                    </a:ext>
                  </a:extLst>
                </p:cNvPr>
                <p:cNvSpPr txBox="1"/>
                <p:nvPr/>
              </p:nvSpPr>
              <p:spPr>
                <a:xfrm>
                  <a:off x="5235306" y="2085527"/>
                  <a:ext cx="1688653" cy="415884"/>
                </a:xfrm>
                <a:prstGeom prst="rect">
                  <a:avLst/>
                </a:prstGeom>
                <a:noFill/>
              </p:spPr>
              <p:txBody>
                <a:bodyPr wrap="square" rtlCol="0">
                  <a:noAutofit/>
                </a:bodyPr>
                <a:lstStyle/>
                <a:p>
                  <a:pPr algn="just"/>
                  <a:r>
                    <a:rPr lang="en-US" altLang="zh-CN" sz="1100" dirty="0">
                      <a:solidFill>
                        <a:schemeClr val="accent6"/>
                      </a:solidFill>
                      <a:latin typeface="思源黑体 CN Medium" panose="020B0600000000000000" pitchFamily="34" charset="-122"/>
                      <a:ea typeface="思源黑体 CN Medium" panose="020B0600000000000000" pitchFamily="34" charset="-122"/>
                    </a:rPr>
                    <a:t>TEXT HERE.</a:t>
                  </a:r>
                </a:p>
              </p:txBody>
            </p:sp>
          </p:grpSp>
          <p:cxnSp>
            <p:nvCxnSpPr>
              <p:cNvPr id="150" name="直接连接符 149">
                <a:extLst>
                  <a:ext uri="{FF2B5EF4-FFF2-40B4-BE49-F238E27FC236}">
                    <a16:creationId xmlns:a16="http://schemas.microsoft.com/office/drawing/2014/main" id="{F8629FEC-8B42-CF25-3732-66150E57A4D1}"/>
                  </a:ext>
                </a:extLst>
              </p:cNvPr>
              <p:cNvCxnSpPr>
                <a:cxnSpLocks/>
              </p:cNvCxnSpPr>
              <p:nvPr/>
            </p:nvCxnSpPr>
            <p:spPr>
              <a:xfrm>
                <a:off x="2079172" y="2960270"/>
                <a:ext cx="0" cy="1328057"/>
              </a:xfrm>
              <a:prstGeom prst="line">
                <a:avLst/>
              </a:prstGeom>
              <a:ln>
                <a:solidFill>
                  <a:srgbClr val="FFC000">
                    <a:alpha val="20000"/>
                  </a:srgbClr>
                </a:solidFill>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142" name="组合 141">
              <a:extLst>
                <a:ext uri="{FF2B5EF4-FFF2-40B4-BE49-F238E27FC236}">
                  <a16:creationId xmlns:a16="http://schemas.microsoft.com/office/drawing/2014/main" id="{ADD6C4C4-8D6B-80E7-6D47-AD2C1267CD5D}"/>
                </a:ext>
              </a:extLst>
            </p:cNvPr>
            <p:cNvGrpSpPr/>
            <p:nvPr/>
          </p:nvGrpSpPr>
          <p:grpSpPr>
            <a:xfrm>
              <a:off x="9089446" y="2279491"/>
              <a:ext cx="2429454" cy="3686360"/>
              <a:chOff x="3666546" y="1701875"/>
              <a:chExt cx="2429454" cy="3686360"/>
            </a:xfrm>
          </p:grpSpPr>
          <p:graphicFrame>
            <p:nvGraphicFramePr>
              <p:cNvPr id="143" name="图表 142">
                <a:extLst>
                  <a:ext uri="{FF2B5EF4-FFF2-40B4-BE49-F238E27FC236}">
                    <a16:creationId xmlns:a16="http://schemas.microsoft.com/office/drawing/2014/main" id="{FE3D2591-72E3-28F3-79B7-3E9445180640}"/>
                  </a:ext>
                </a:extLst>
              </p:cNvPr>
              <p:cNvGraphicFramePr/>
              <p:nvPr>
                <p:extLst>
                  <p:ext uri="{D42A27DB-BD31-4B8C-83A1-F6EECF244321}">
                    <p14:modId xmlns:p14="http://schemas.microsoft.com/office/powerpoint/2010/main" val="611022686"/>
                  </p:ext>
                </p:extLst>
              </p:nvPr>
            </p:nvGraphicFramePr>
            <p:xfrm>
              <a:off x="3666546" y="3331553"/>
              <a:ext cx="2429454" cy="2056682"/>
            </p:xfrm>
            <a:graphic>
              <a:graphicData uri="http://schemas.openxmlformats.org/drawingml/2006/chart">
                <c:chart xmlns:c="http://schemas.openxmlformats.org/drawingml/2006/chart" xmlns:r="http://schemas.openxmlformats.org/officeDocument/2006/relationships" r:id="rId8"/>
              </a:graphicData>
            </a:graphic>
          </p:graphicFrame>
          <p:grpSp>
            <p:nvGrpSpPr>
              <p:cNvPr id="144" name="组合 143">
                <a:extLst>
                  <a:ext uri="{FF2B5EF4-FFF2-40B4-BE49-F238E27FC236}">
                    <a16:creationId xmlns:a16="http://schemas.microsoft.com/office/drawing/2014/main" id="{6A6CDB23-7656-2705-9DAA-ECC8E6391413}"/>
                  </a:ext>
                </a:extLst>
              </p:cNvPr>
              <p:cNvGrpSpPr/>
              <p:nvPr/>
            </p:nvGrpSpPr>
            <p:grpSpPr>
              <a:xfrm>
                <a:off x="4013322" y="1701875"/>
                <a:ext cx="1884327" cy="1234904"/>
                <a:chOff x="5124162" y="1266505"/>
                <a:chExt cx="1884327" cy="1234904"/>
              </a:xfrm>
            </p:grpSpPr>
            <p:sp>
              <p:nvSpPr>
                <p:cNvPr id="146" name="文本框 145">
                  <a:extLst>
                    <a:ext uri="{FF2B5EF4-FFF2-40B4-BE49-F238E27FC236}">
                      <a16:creationId xmlns:a16="http://schemas.microsoft.com/office/drawing/2014/main" id="{9DADD7A3-29CE-1B7D-ABA3-F4246684DDED}"/>
                    </a:ext>
                  </a:extLst>
                </p:cNvPr>
                <p:cNvSpPr txBox="1"/>
                <p:nvPr/>
              </p:nvSpPr>
              <p:spPr>
                <a:xfrm>
                  <a:off x="5140725" y="1266505"/>
                  <a:ext cx="1702779" cy="929621"/>
                </a:xfrm>
                <a:prstGeom prst="rect">
                  <a:avLst/>
                </a:prstGeom>
                <a:noFill/>
              </p:spPr>
              <p:txBody>
                <a:bodyPr wrap="none" rtlCol="0" anchor="b">
                  <a:noAutofit/>
                </a:bodyPr>
                <a:lstStyle/>
                <a:p>
                  <a:pPr algn="just"/>
                  <a:r>
                    <a:rPr lang="en-GB" sz="3200" b="1" dirty="0">
                      <a:solidFill>
                        <a:schemeClr val="accent6"/>
                      </a:solidFill>
                      <a:latin typeface="思源黑体 CN Medium" panose="020B0600000000000000" pitchFamily="34" charset="-122"/>
                    </a:rPr>
                    <a:t>43%</a:t>
                  </a:r>
                </a:p>
              </p:txBody>
            </p:sp>
            <p:sp>
              <p:nvSpPr>
                <p:cNvPr id="147" name="文本框 146">
                  <a:extLst>
                    <a:ext uri="{FF2B5EF4-FFF2-40B4-BE49-F238E27FC236}">
                      <a16:creationId xmlns:a16="http://schemas.microsoft.com/office/drawing/2014/main" id="{AF68B2DF-C82C-E390-44C9-588091EE6A4E}"/>
                    </a:ext>
                  </a:extLst>
                </p:cNvPr>
                <p:cNvSpPr txBox="1"/>
                <p:nvPr/>
              </p:nvSpPr>
              <p:spPr>
                <a:xfrm>
                  <a:off x="5124162" y="2085526"/>
                  <a:ext cx="1884327" cy="415883"/>
                </a:xfrm>
                <a:prstGeom prst="rect">
                  <a:avLst/>
                </a:prstGeom>
                <a:noFill/>
              </p:spPr>
              <p:txBody>
                <a:bodyPr wrap="square" rtlCol="0">
                  <a:noAutofit/>
                </a:bodyPr>
                <a:lstStyle/>
                <a:p>
                  <a:pPr algn="just"/>
                  <a:r>
                    <a:rPr lang="en-US" altLang="zh-CN" sz="1100" dirty="0">
                      <a:solidFill>
                        <a:schemeClr val="accent6"/>
                      </a:solidFill>
                      <a:latin typeface="思源黑体 CN Medium" panose="020B0600000000000000" pitchFamily="34" charset="-122"/>
                      <a:ea typeface="思源黑体 CN Medium" panose="020B0600000000000000" pitchFamily="34" charset="-122"/>
                    </a:rPr>
                    <a:t>TEXT HERE.</a:t>
                  </a:r>
                </a:p>
              </p:txBody>
            </p:sp>
          </p:grpSp>
          <p:cxnSp>
            <p:nvCxnSpPr>
              <p:cNvPr id="145" name="直接连接符 144">
                <a:extLst>
                  <a:ext uri="{FF2B5EF4-FFF2-40B4-BE49-F238E27FC236}">
                    <a16:creationId xmlns:a16="http://schemas.microsoft.com/office/drawing/2014/main" id="{EF51B841-407E-7F67-BFA1-2DD7CC2771C6}"/>
                  </a:ext>
                </a:extLst>
              </p:cNvPr>
              <p:cNvCxnSpPr>
                <a:cxnSpLocks/>
              </p:cNvCxnSpPr>
              <p:nvPr/>
            </p:nvCxnSpPr>
            <p:spPr>
              <a:xfrm>
                <a:off x="4876801" y="2960270"/>
                <a:ext cx="0" cy="1328057"/>
              </a:xfrm>
              <a:prstGeom prst="line">
                <a:avLst/>
              </a:prstGeom>
              <a:ln>
                <a:solidFill>
                  <a:srgbClr val="FFC000">
                    <a:alpha val="20000"/>
                  </a:srgbClr>
                </a:solidFill>
                <a:headEnd type="oval"/>
                <a:tailEnd type="oval"/>
              </a:ln>
            </p:spPr>
            <p:style>
              <a:lnRef idx="1">
                <a:schemeClr val="accent1"/>
              </a:lnRef>
              <a:fillRef idx="0">
                <a:schemeClr val="accent1"/>
              </a:fillRef>
              <a:effectRef idx="0">
                <a:schemeClr val="accent1"/>
              </a:effectRef>
              <a:fontRef idx="minor">
                <a:schemeClr val="tx1"/>
              </a:fontRef>
            </p:style>
          </p:cxnSp>
        </p:grpSp>
      </p:grpSp>
      <p:grpSp>
        <p:nvGrpSpPr>
          <p:cNvPr id="4" name="组合 3">
            <a:extLst>
              <a:ext uri="{FF2B5EF4-FFF2-40B4-BE49-F238E27FC236}">
                <a16:creationId xmlns:a16="http://schemas.microsoft.com/office/drawing/2014/main" id="{EAE1DDE6-8AD8-AE30-305D-15CFDCEA6158}"/>
              </a:ext>
            </a:extLst>
          </p:cNvPr>
          <p:cNvGrpSpPr/>
          <p:nvPr/>
        </p:nvGrpSpPr>
        <p:grpSpPr>
          <a:xfrm>
            <a:off x="721920" y="3400255"/>
            <a:ext cx="5607673" cy="2291021"/>
            <a:chOff x="721920" y="3400255"/>
            <a:chExt cx="5607673" cy="2291021"/>
          </a:xfrm>
        </p:grpSpPr>
        <p:grpSp>
          <p:nvGrpSpPr>
            <p:cNvPr id="153" name="组合 152">
              <a:extLst>
                <a:ext uri="{FF2B5EF4-FFF2-40B4-BE49-F238E27FC236}">
                  <a16:creationId xmlns:a16="http://schemas.microsoft.com/office/drawing/2014/main" id="{15471108-C7A0-A857-E910-300E59E16314}"/>
                </a:ext>
              </a:extLst>
            </p:cNvPr>
            <p:cNvGrpSpPr/>
            <p:nvPr/>
          </p:nvGrpSpPr>
          <p:grpSpPr>
            <a:xfrm>
              <a:off x="721920" y="3400255"/>
              <a:ext cx="5607673" cy="2291021"/>
              <a:chOff x="590411" y="2585556"/>
              <a:chExt cx="5683523" cy="2291021"/>
            </a:xfrm>
          </p:grpSpPr>
          <p:sp>
            <p:nvSpPr>
              <p:cNvPr id="155" name="矩形 154">
                <a:extLst>
                  <a:ext uri="{FF2B5EF4-FFF2-40B4-BE49-F238E27FC236}">
                    <a16:creationId xmlns:a16="http://schemas.microsoft.com/office/drawing/2014/main" id="{84CDECAD-1A55-B281-40D8-7270692910AA}"/>
                  </a:ext>
                </a:extLst>
              </p:cNvPr>
              <p:cNvSpPr/>
              <p:nvPr/>
            </p:nvSpPr>
            <p:spPr>
              <a:xfrm>
                <a:off x="691432" y="3988232"/>
                <a:ext cx="5508000" cy="888255"/>
              </a:xfrm>
              <a:prstGeom prst="rect">
                <a:avLst/>
              </a:prstGeom>
              <a:solidFill>
                <a:schemeClr val="bg1">
                  <a:alpha val="29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sz="1400" dirty="0">
                  <a:solidFill>
                    <a:schemeClr val="tx1"/>
                  </a:solidFill>
                  <a:latin typeface="思源黑体 CN Heavy" panose="020B0A00000000000000" pitchFamily="34" charset="-122"/>
                  <a:ea typeface="思源黑体 CN Heavy" panose="020B0A00000000000000" pitchFamily="34" charset="-122"/>
                </a:endParaRPr>
              </a:p>
            </p:txBody>
          </p:sp>
          <p:graphicFrame>
            <p:nvGraphicFramePr>
              <p:cNvPr id="156" name="表格 155">
                <a:extLst>
                  <a:ext uri="{FF2B5EF4-FFF2-40B4-BE49-F238E27FC236}">
                    <a16:creationId xmlns:a16="http://schemas.microsoft.com/office/drawing/2014/main" id="{B9B5EE88-2908-6288-1A49-762785DEBE3D}"/>
                  </a:ext>
                </a:extLst>
              </p:cNvPr>
              <p:cNvGraphicFramePr/>
              <p:nvPr>
                <p:extLst>
                  <p:ext uri="{D42A27DB-BD31-4B8C-83A1-F6EECF244321}">
                    <p14:modId xmlns:p14="http://schemas.microsoft.com/office/powerpoint/2010/main" val="2875293578"/>
                  </p:ext>
                </p:extLst>
              </p:nvPr>
            </p:nvGraphicFramePr>
            <p:xfrm>
              <a:off x="691432" y="2585556"/>
              <a:ext cx="5582502" cy="2291021"/>
            </p:xfrm>
            <a:graphic>
              <a:graphicData uri="http://schemas.openxmlformats.org/drawingml/2006/table">
                <a:tbl>
                  <a:tblPr firstRow="1" bandRow="1">
                    <a:tableStyleId>{00A15C55-8517-42AA-B614-E9B94910E393}</a:tableStyleId>
                  </a:tblPr>
                  <a:tblGrid>
                    <a:gridCol w="962280">
                      <a:extLst>
                        <a:ext uri="{9D8B030D-6E8A-4147-A177-3AD203B41FA5}">
                          <a16:colId xmlns:a16="http://schemas.microsoft.com/office/drawing/2014/main" val="20000"/>
                        </a:ext>
                      </a:extLst>
                    </a:gridCol>
                    <a:gridCol w="1143843">
                      <a:extLst>
                        <a:ext uri="{9D8B030D-6E8A-4147-A177-3AD203B41FA5}">
                          <a16:colId xmlns:a16="http://schemas.microsoft.com/office/drawing/2014/main" val="20001"/>
                        </a:ext>
                      </a:extLst>
                    </a:gridCol>
                    <a:gridCol w="1163212">
                      <a:extLst>
                        <a:ext uri="{9D8B030D-6E8A-4147-A177-3AD203B41FA5}">
                          <a16:colId xmlns:a16="http://schemas.microsoft.com/office/drawing/2014/main" val="20002"/>
                        </a:ext>
                      </a:extLst>
                    </a:gridCol>
                    <a:gridCol w="1119635">
                      <a:extLst>
                        <a:ext uri="{9D8B030D-6E8A-4147-A177-3AD203B41FA5}">
                          <a16:colId xmlns:a16="http://schemas.microsoft.com/office/drawing/2014/main" val="20003"/>
                        </a:ext>
                      </a:extLst>
                    </a:gridCol>
                    <a:gridCol w="1119030">
                      <a:extLst>
                        <a:ext uri="{9D8B030D-6E8A-4147-A177-3AD203B41FA5}">
                          <a16:colId xmlns:a16="http://schemas.microsoft.com/office/drawing/2014/main" val="20004"/>
                        </a:ext>
                      </a:extLst>
                    </a:gridCol>
                  </a:tblGrid>
                  <a:tr h="785150">
                    <a:tc gridSpan="5">
                      <a:txBody>
                        <a:bodyPr/>
                        <a:lstStyle/>
                        <a:p>
                          <a:pPr algn="ctr">
                            <a:buNone/>
                          </a:pPr>
                          <a:r>
                            <a:rPr lang="zh-CN" altLang="en-US" sz="1800" b="1" dirty="0">
                              <a:solidFill>
                                <a:schemeClr val="tx1"/>
                              </a:solidFill>
                              <a:latin typeface="思源黑体 CN Medium" panose="020B0600000000000000" pitchFamily="34" charset="-122"/>
                              <a:ea typeface="思源黑体 CN Medium" panose="020B0600000000000000" pitchFamily="34" charset="-122"/>
                            </a:rPr>
                            <a:t>请输入您的研究分类标题</a:t>
                          </a:r>
                          <a:endParaRPr lang="en-US" sz="1800" b="1" dirty="0">
                            <a:solidFill>
                              <a:schemeClr val="tx1"/>
                            </a:solidFill>
                            <a:latin typeface="思源黑体 CN Medium" panose="020B0600000000000000" pitchFamily="34" charset="-122"/>
                            <a:ea typeface="思源黑体 CN Medium" panose="020B0600000000000000" pitchFamily="34" charset="-122"/>
                          </a:endParaRPr>
                        </a:p>
                      </a:txBody>
                      <a:tcPr marL="91423" marR="91423" marT="43564" marB="43564"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buNone/>
                          </a:pPr>
                          <a:r>
                            <a:rPr lang="en-US" sz="1800" dirty="0"/>
                            <a:t>1</a:t>
                          </a:r>
                          <a:endParaRPr lang="en-US" sz="1800" dirty="0">
                            <a:solidFill>
                              <a:schemeClr val="tx1"/>
                            </a:solidFill>
                            <a:latin typeface="宋体" charset="0"/>
                            <a:ea typeface="宋体" charset="0"/>
                          </a:endParaRPr>
                        </a:p>
                      </a:txBody>
                      <a:tcPr marL="91423" marR="91423" marT="43564" marB="43564"/>
                    </a:tc>
                    <a:tc hMerge="1">
                      <a:txBody>
                        <a:bodyPr/>
                        <a:lstStyle/>
                        <a:p>
                          <a:pPr algn="ctr">
                            <a:buNone/>
                          </a:pPr>
                          <a:r>
                            <a:rPr lang="en-US" sz="1800" dirty="0"/>
                            <a:t>2</a:t>
                          </a:r>
                          <a:endParaRPr lang="en-US" sz="1800" dirty="0">
                            <a:solidFill>
                              <a:schemeClr val="tx1"/>
                            </a:solidFill>
                            <a:latin typeface="宋体" charset="0"/>
                            <a:ea typeface="宋体" charset="0"/>
                          </a:endParaRPr>
                        </a:p>
                      </a:txBody>
                      <a:tcPr marL="91423" marR="91423" marT="43564" marB="43564"/>
                    </a:tc>
                    <a:tc hMerge="1">
                      <a:txBody>
                        <a:bodyPr/>
                        <a:lstStyle/>
                        <a:p>
                          <a:pPr algn="ctr">
                            <a:buNone/>
                          </a:pPr>
                          <a:r>
                            <a:rPr lang="en-US" sz="1800" dirty="0"/>
                            <a:t>3</a:t>
                          </a:r>
                          <a:endParaRPr lang="en-US" sz="1800" dirty="0">
                            <a:solidFill>
                              <a:schemeClr val="tx1"/>
                            </a:solidFill>
                            <a:latin typeface="宋体" charset="0"/>
                            <a:ea typeface="宋体" charset="0"/>
                          </a:endParaRPr>
                        </a:p>
                      </a:txBody>
                      <a:tcPr marL="91423" marR="91423" marT="43564" marB="43564"/>
                    </a:tc>
                    <a:tc hMerge="1">
                      <a:txBody>
                        <a:bodyPr/>
                        <a:lstStyle/>
                        <a:p>
                          <a:pPr algn="ctr">
                            <a:buNone/>
                          </a:pPr>
                          <a:r>
                            <a:rPr lang="en-US" sz="1800" dirty="0"/>
                            <a:t>4</a:t>
                          </a:r>
                          <a:endParaRPr lang="en-US" sz="1800" dirty="0">
                            <a:solidFill>
                              <a:schemeClr val="tx1"/>
                            </a:solidFill>
                            <a:latin typeface="宋体" charset="0"/>
                            <a:ea typeface="宋体" charset="0"/>
                          </a:endParaRPr>
                        </a:p>
                      </a:txBody>
                      <a:tcPr marL="91423" marR="91423" marT="43564" marB="43564"/>
                    </a:tc>
                    <a:extLst>
                      <a:ext uri="{0D108BD9-81ED-4DB2-BD59-A6C34878D82A}">
                        <a16:rowId xmlns:a16="http://schemas.microsoft.com/office/drawing/2014/main" val="10000"/>
                      </a:ext>
                    </a:extLst>
                  </a:tr>
                  <a:tr h="626609">
                    <a:tc>
                      <a:txBody>
                        <a:bodyPr/>
                        <a:lstStyle/>
                        <a:p>
                          <a:pPr algn="ctr">
                            <a:buNone/>
                          </a:pPr>
                          <a:endParaRPr sz="1700" b="1" dirty="0">
                            <a:solidFill>
                              <a:schemeClr val="bg1"/>
                            </a:solidFill>
                            <a:latin typeface="思源黑体 CN Medium" panose="020B0600000000000000" pitchFamily="34" charset="-122"/>
                            <a:ea typeface="思源黑体 CN Medium" panose="020B0600000000000000" pitchFamily="34" charset="-122"/>
                          </a:endParaRPr>
                        </a:p>
                      </a:txBody>
                      <a:tcPr marL="91423" marR="91423" marT="43564" marB="43564"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buNone/>
                          </a:pPr>
                          <a:r>
                            <a:rPr lang="zh-CN" altLang="en-US" sz="1600" b="1" dirty="0">
                              <a:solidFill>
                                <a:schemeClr val="bg1"/>
                              </a:solidFill>
                              <a:latin typeface="思源黑体 CN Medium" panose="020B0600000000000000" pitchFamily="34" charset="-122"/>
                              <a:ea typeface="思源黑体 CN Medium" panose="020B0600000000000000" pitchFamily="34" charset="-122"/>
                            </a:rPr>
                            <a:t>指标</a:t>
                          </a:r>
                          <a:r>
                            <a:rPr lang="en-US" altLang="zh-CN" sz="1600" b="1" dirty="0">
                              <a:solidFill>
                                <a:schemeClr val="bg1"/>
                              </a:solidFill>
                              <a:latin typeface="思源黑体 CN Medium" panose="020B0600000000000000" pitchFamily="34" charset="-122"/>
                              <a:ea typeface="思源黑体 CN Medium" panose="020B0600000000000000" pitchFamily="34" charset="-122"/>
                            </a:rPr>
                            <a:t>1</a:t>
                          </a:r>
                          <a:endParaRPr sz="1600" b="1" dirty="0">
                            <a:solidFill>
                              <a:schemeClr val="bg1"/>
                            </a:solidFill>
                            <a:latin typeface="思源黑体 CN Medium" panose="020B0600000000000000" pitchFamily="34" charset="-122"/>
                            <a:ea typeface="思源黑体 CN Medium" panose="020B0600000000000000" pitchFamily="34" charset="-122"/>
                          </a:endParaRPr>
                        </a:p>
                      </a:txBody>
                      <a:tcPr marL="91423" marR="91423" marT="43564" marB="43564"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buNone/>
                          </a:pPr>
                          <a:r>
                            <a:rPr lang="zh-CN" altLang="en-US" sz="1600" b="1" dirty="0">
                              <a:solidFill>
                                <a:schemeClr val="bg1"/>
                              </a:solidFill>
                              <a:latin typeface="思源黑体 CN Medium" panose="020B0600000000000000" pitchFamily="34" charset="-122"/>
                              <a:ea typeface="思源黑体 CN Medium" panose="020B0600000000000000" pitchFamily="34" charset="-122"/>
                            </a:rPr>
                            <a:t>指标</a:t>
                          </a:r>
                          <a:r>
                            <a:rPr lang="en-US" altLang="zh-CN" sz="1600" b="1" dirty="0">
                              <a:solidFill>
                                <a:schemeClr val="bg1"/>
                              </a:solidFill>
                              <a:latin typeface="思源黑体 CN Medium" panose="020B0600000000000000" pitchFamily="34" charset="-122"/>
                              <a:ea typeface="思源黑体 CN Medium" panose="020B0600000000000000" pitchFamily="34" charset="-122"/>
                            </a:rPr>
                            <a:t>2</a:t>
                          </a:r>
                          <a:endParaRPr sz="1600" b="1" dirty="0">
                            <a:solidFill>
                              <a:schemeClr val="bg1"/>
                            </a:solidFill>
                            <a:latin typeface="思源黑体 CN Medium" panose="020B0600000000000000" pitchFamily="34" charset="-122"/>
                            <a:ea typeface="思源黑体 CN Medium" panose="020B0600000000000000" pitchFamily="34" charset="-122"/>
                          </a:endParaRPr>
                        </a:p>
                      </a:txBody>
                      <a:tcPr marL="91423" marR="91423" marT="43564" marB="43564"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buNone/>
                          </a:pPr>
                          <a:r>
                            <a:rPr lang="zh-CN" altLang="en-US" sz="1600" b="1" dirty="0">
                              <a:solidFill>
                                <a:schemeClr val="bg1"/>
                              </a:solidFill>
                              <a:latin typeface="思源黑体 CN Medium" panose="020B0600000000000000" pitchFamily="34" charset="-122"/>
                              <a:ea typeface="思源黑体 CN Medium" panose="020B0600000000000000" pitchFamily="34" charset="-122"/>
                            </a:rPr>
                            <a:t>指标</a:t>
                          </a:r>
                          <a:r>
                            <a:rPr lang="en-US" altLang="zh-CN" sz="1600" b="1" dirty="0">
                              <a:solidFill>
                                <a:schemeClr val="bg1"/>
                              </a:solidFill>
                              <a:latin typeface="思源黑体 CN Medium" panose="020B0600000000000000" pitchFamily="34" charset="-122"/>
                              <a:ea typeface="思源黑体 CN Medium" panose="020B0600000000000000" pitchFamily="34" charset="-122"/>
                            </a:rPr>
                            <a:t>3</a:t>
                          </a:r>
                          <a:endParaRPr sz="1600" b="1" dirty="0">
                            <a:solidFill>
                              <a:schemeClr val="bg1"/>
                            </a:solidFill>
                            <a:latin typeface="思源黑体 CN Medium" panose="020B0600000000000000" pitchFamily="34" charset="-122"/>
                            <a:ea typeface="思源黑体 CN Medium" panose="020B0600000000000000" pitchFamily="34" charset="-122"/>
                          </a:endParaRPr>
                        </a:p>
                      </a:txBody>
                      <a:tcPr marL="91423" marR="91423" marT="43564" marB="43564"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buNone/>
                          </a:pPr>
                          <a:r>
                            <a:rPr lang="zh-CN" altLang="en-US" sz="1600" b="1" dirty="0">
                              <a:solidFill>
                                <a:schemeClr val="bg1"/>
                              </a:solidFill>
                              <a:latin typeface="思源黑体 CN Medium" panose="020B0600000000000000" pitchFamily="34" charset="-122"/>
                              <a:ea typeface="思源黑体 CN Medium" panose="020B0600000000000000" pitchFamily="34" charset="-122"/>
                            </a:rPr>
                            <a:t>指标</a:t>
                          </a:r>
                          <a:r>
                            <a:rPr lang="en-US" altLang="zh-CN" sz="1600" b="1" dirty="0">
                              <a:solidFill>
                                <a:schemeClr val="bg1"/>
                              </a:solidFill>
                              <a:latin typeface="思源黑体 CN Medium" panose="020B0600000000000000" pitchFamily="34" charset="-122"/>
                              <a:ea typeface="思源黑体 CN Medium" panose="020B0600000000000000" pitchFamily="34" charset="-122"/>
                            </a:rPr>
                            <a:t>4</a:t>
                          </a:r>
                          <a:endParaRPr sz="1600" b="1" dirty="0">
                            <a:solidFill>
                              <a:schemeClr val="bg1"/>
                            </a:solidFill>
                            <a:latin typeface="思源黑体 CN Medium" panose="020B0600000000000000" pitchFamily="34" charset="-122"/>
                            <a:ea typeface="思源黑体 CN Medium" panose="020B0600000000000000" pitchFamily="34" charset="-122"/>
                          </a:endParaRPr>
                        </a:p>
                      </a:txBody>
                      <a:tcPr marL="91423" marR="91423" marT="43564" marB="43564"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0001"/>
                      </a:ext>
                    </a:extLst>
                  </a:tr>
                  <a:tr h="439631">
                    <a:tc>
                      <a:txBody>
                        <a:bodyPr/>
                        <a:lstStyle/>
                        <a:p>
                          <a:pPr algn="ctr">
                            <a:buNone/>
                          </a:pPr>
                          <a:r>
                            <a:rPr lang="zh-CN" altLang="en-US" sz="1400" b="1" dirty="0">
                              <a:solidFill>
                                <a:schemeClr val="tx1"/>
                              </a:solidFill>
                              <a:latin typeface="思源黑体 CN Medium" panose="020B0600000000000000" pitchFamily="34" charset="-122"/>
                              <a:ea typeface="思源黑体 CN Medium" panose="020B0600000000000000" pitchFamily="34" charset="-122"/>
                            </a:rPr>
                            <a:t>参考指标</a:t>
                          </a:r>
                          <a:endParaRPr sz="1400" b="1" dirty="0">
                            <a:solidFill>
                              <a:schemeClr val="tx1"/>
                            </a:solidFill>
                            <a:latin typeface="思源黑体 CN Medium" panose="020B0600000000000000" pitchFamily="34" charset="-122"/>
                            <a:ea typeface="思源黑体 CN Medium" panose="020B0600000000000000" pitchFamily="34" charset="-122"/>
                          </a:endParaRPr>
                        </a:p>
                      </a:txBody>
                      <a:tcPr marL="91423" marR="91423" marT="43564" marB="43564"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indent="0" algn="ctr">
                            <a:buNone/>
                          </a:pPr>
                          <a:r>
                            <a:rPr lang="en-US" altLang="zh-CN" sz="1400" u="none" dirty="0">
                              <a:solidFill>
                                <a:schemeClr val="tx1"/>
                              </a:solidFill>
                              <a:latin typeface="思源黑体 CN Medium" panose="020B0600000000000000" pitchFamily="34" charset="-122"/>
                              <a:ea typeface="思源黑体 CN Medium" panose="020B0600000000000000" pitchFamily="34" charset="-122"/>
                            </a:rPr>
                            <a:t>101</a:t>
                          </a:r>
                          <a:endParaRPr lang="en-US" altLang="zh-CN" sz="1400" b="0" u="none" dirty="0">
                            <a:solidFill>
                              <a:schemeClr val="tx1"/>
                            </a:solidFill>
                            <a:latin typeface="思源黑体 CN Medium" panose="020B0600000000000000" pitchFamily="34" charset="-122"/>
                            <a:ea typeface="思源黑体 CN Medium" panose="020B0600000000000000" pitchFamily="34" charset="-122"/>
                            <a:cs typeface="宋体" charset="0"/>
                          </a:endParaRPr>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indent="0" algn="ctr">
                            <a:buNone/>
                          </a:pPr>
                          <a:r>
                            <a:rPr lang="en-US" altLang="zh-CN" sz="1400" u="none" dirty="0">
                              <a:solidFill>
                                <a:schemeClr val="tx1"/>
                              </a:solidFill>
                              <a:latin typeface="思源黑体 CN Medium" panose="020B0600000000000000" pitchFamily="34" charset="-122"/>
                              <a:ea typeface="思源黑体 CN Medium" panose="020B0600000000000000" pitchFamily="34" charset="-122"/>
                            </a:rPr>
                            <a:t>830</a:t>
                          </a:r>
                          <a:endParaRPr lang="en-US" altLang="zh-CN" sz="1400" b="0" u="none" dirty="0">
                            <a:solidFill>
                              <a:schemeClr val="tx1"/>
                            </a:solidFill>
                            <a:latin typeface="思源黑体 CN Medium" panose="020B0600000000000000" pitchFamily="34" charset="-122"/>
                            <a:ea typeface="思源黑体 CN Medium" panose="020B0600000000000000" pitchFamily="34" charset="-122"/>
                            <a:cs typeface="宋体" charset="0"/>
                          </a:endParaRPr>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indent="0" algn="ctr">
                            <a:buNone/>
                          </a:pPr>
                          <a:r>
                            <a:rPr lang="en-US" altLang="zh-CN" sz="1400" u="none" dirty="0">
                              <a:solidFill>
                                <a:schemeClr val="tx1"/>
                              </a:solidFill>
                              <a:latin typeface="思源黑体 CN Medium" panose="020B0600000000000000" pitchFamily="34" charset="-122"/>
                              <a:ea typeface="思源黑体 CN Medium" panose="020B0600000000000000" pitchFamily="34" charset="-122"/>
                            </a:rPr>
                            <a:t>964</a:t>
                          </a:r>
                          <a:endParaRPr lang="en-US" altLang="zh-CN" sz="1400" b="0" u="none" dirty="0">
                            <a:solidFill>
                              <a:schemeClr val="tx1"/>
                            </a:solidFill>
                            <a:latin typeface="思源黑体 CN Medium" panose="020B0600000000000000" pitchFamily="34" charset="-122"/>
                            <a:ea typeface="思源黑体 CN Medium" panose="020B0600000000000000" pitchFamily="34" charset="-122"/>
                            <a:cs typeface="宋体" charset="0"/>
                          </a:endParaRPr>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indent="0" algn="ctr">
                            <a:buNone/>
                          </a:pPr>
                          <a:r>
                            <a:rPr lang="en-US" altLang="zh-CN" sz="1400" u="none" dirty="0">
                              <a:solidFill>
                                <a:schemeClr val="tx1"/>
                              </a:solidFill>
                              <a:latin typeface="思源黑体 CN Medium" panose="020B0600000000000000" pitchFamily="34" charset="-122"/>
                              <a:ea typeface="思源黑体 CN Medium" panose="020B0600000000000000" pitchFamily="34" charset="-122"/>
                            </a:rPr>
                            <a:t>818</a:t>
                          </a:r>
                          <a:endParaRPr lang="en-US" altLang="zh-CN" sz="1400" b="0" u="none" dirty="0">
                            <a:solidFill>
                              <a:schemeClr val="tx1"/>
                            </a:solidFill>
                            <a:latin typeface="思源黑体 CN Medium" panose="020B0600000000000000" pitchFamily="34" charset="-122"/>
                            <a:ea typeface="思源黑体 CN Medium" panose="020B0600000000000000" pitchFamily="34" charset="-122"/>
                            <a:cs typeface="宋体" charset="0"/>
                          </a:endParaRPr>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439631">
                    <a:tc>
                      <a:txBody>
                        <a:bodyPr/>
                        <a:lstStyle/>
                        <a:p>
                          <a:pPr algn="ctr">
                            <a:buNone/>
                          </a:pPr>
                          <a:r>
                            <a:rPr lang="zh-CN" altLang="en-US" sz="1400" b="1" dirty="0">
                              <a:solidFill>
                                <a:schemeClr val="tx1"/>
                              </a:solidFill>
                              <a:latin typeface="思源黑体 CN Medium" panose="020B0600000000000000" pitchFamily="34" charset="-122"/>
                              <a:ea typeface="思源黑体 CN Medium" panose="020B0600000000000000" pitchFamily="34" charset="-122"/>
                            </a:rPr>
                            <a:t>实际结果</a:t>
                          </a:r>
                        </a:p>
                      </a:txBody>
                      <a:tcPr marL="91423" marR="91423" marT="43564" marB="43564"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indent="0" algn="ctr">
                            <a:buNone/>
                          </a:pPr>
                          <a:r>
                            <a:rPr lang="en-US" altLang="zh-CN" sz="1400" u="none" dirty="0">
                              <a:solidFill>
                                <a:schemeClr val="tx1"/>
                              </a:solidFill>
                              <a:latin typeface="思源黑体 CN Medium" panose="020B0600000000000000" pitchFamily="34" charset="-122"/>
                              <a:ea typeface="思源黑体 CN Medium" panose="020B0600000000000000" pitchFamily="34" charset="-122"/>
                            </a:rPr>
                            <a:t>105</a:t>
                          </a:r>
                          <a:endParaRPr lang="en-US" altLang="zh-CN" sz="1400" b="0" u="none" dirty="0">
                            <a:solidFill>
                              <a:schemeClr val="tx1"/>
                            </a:solidFill>
                            <a:latin typeface="思源黑体 CN Medium" panose="020B0600000000000000" pitchFamily="34" charset="-122"/>
                            <a:ea typeface="思源黑体 CN Medium" panose="020B0600000000000000" pitchFamily="34" charset="-122"/>
                            <a:cs typeface="宋体" charset="0"/>
                          </a:endParaRPr>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indent="0" algn="ctr">
                            <a:buNone/>
                          </a:pPr>
                          <a:r>
                            <a:rPr lang="en-US" altLang="zh-CN" sz="1400" u="none" dirty="0">
                              <a:solidFill>
                                <a:schemeClr val="tx1"/>
                              </a:solidFill>
                              <a:latin typeface="思源黑体 CN Medium" panose="020B0600000000000000" pitchFamily="34" charset="-122"/>
                              <a:ea typeface="思源黑体 CN Medium" panose="020B0600000000000000" pitchFamily="34" charset="-122"/>
                            </a:rPr>
                            <a:t>834</a:t>
                          </a:r>
                          <a:endParaRPr lang="en-US" altLang="zh-CN" sz="1400" b="0" u="none" dirty="0">
                            <a:solidFill>
                              <a:schemeClr val="tx1"/>
                            </a:solidFill>
                            <a:latin typeface="思源黑体 CN Medium" panose="020B0600000000000000" pitchFamily="34" charset="-122"/>
                            <a:ea typeface="思源黑体 CN Medium" panose="020B0600000000000000" pitchFamily="34" charset="-122"/>
                            <a:cs typeface="宋体" charset="0"/>
                          </a:endParaRPr>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indent="0" algn="ctr">
                            <a:buNone/>
                          </a:pPr>
                          <a:r>
                            <a:rPr lang="en-US" altLang="zh-CN" sz="1400" u="none" dirty="0">
                              <a:solidFill>
                                <a:schemeClr val="tx1"/>
                              </a:solidFill>
                              <a:latin typeface="思源黑体 CN Medium" panose="020B0600000000000000" pitchFamily="34" charset="-122"/>
                              <a:ea typeface="思源黑体 CN Medium" panose="020B0600000000000000" pitchFamily="34" charset="-122"/>
                            </a:rPr>
                            <a:t>966</a:t>
                          </a:r>
                          <a:endParaRPr lang="en-US" altLang="zh-CN" sz="1400" b="0" u="none" dirty="0">
                            <a:solidFill>
                              <a:schemeClr val="tx1"/>
                            </a:solidFill>
                            <a:latin typeface="思源黑体 CN Medium" panose="020B0600000000000000" pitchFamily="34" charset="-122"/>
                            <a:ea typeface="思源黑体 CN Medium" panose="020B0600000000000000" pitchFamily="34" charset="-122"/>
                            <a:cs typeface="宋体" charset="0"/>
                          </a:endParaRPr>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indent="0" algn="ctr">
                            <a:buNone/>
                          </a:pPr>
                          <a:r>
                            <a:rPr lang="en-US" altLang="zh-CN" sz="1400" u="none" dirty="0">
                              <a:solidFill>
                                <a:schemeClr val="tx1"/>
                              </a:solidFill>
                              <a:latin typeface="思源黑体 CN Medium" panose="020B0600000000000000" pitchFamily="34" charset="-122"/>
                              <a:ea typeface="思源黑体 CN Medium" panose="020B0600000000000000" pitchFamily="34" charset="-122"/>
                            </a:rPr>
                            <a:t>825</a:t>
                          </a:r>
                          <a:endParaRPr lang="en-US" altLang="zh-CN" sz="1400" b="0" u="none" dirty="0">
                            <a:solidFill>
                              <a:schemeClr val="tx1"/>
                            </a:solidFill>
                            <a:latin typeface="思源黑体 CN Medium" panose="020B0600000000000000" pitchFamily="34" charset="-122"/>
                            <a:ea typeface="思源黑体 CN Medium" panose="020B0600000000000000" pitchFamily="34" charset="-122"/>
                            <a:cs typeface="宋体" charset="0"/>
                          </a:endParaRPr>
                        </a:p>
                      </a:txBody>
                      <a:tcPr marL="0" marR="0" marT="0" marB="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3"/>
                      </a:ext>
                    </a:extLst>
                  </a:tr>
                </a:tbl>
              </a:graphicData>
            </a:graphic>
          </p:graphicFrame>
          <p:sp>
            <p:nvSpPr>
              <p:cNvPr id="157" name="文本框 156">
                <a:extLst>
                  <a:ext uri="{FF2B5EF4-FFF2-40B4-BE49-F238E27FC236}">
                    <a16:creationId xmlns:a16="http://schemas.microsoft.com/office/drawing/2014/main" id="{BE2A4968-C3EE-4A0E-5C85-944E0ABF9090}"/>
                  </a:ext>
                </a:extLst>
              </p:cNvPr>
              <p:cNvSpPr txBox="1"/>
              <p:nvPr/>
            </p:nvSpPr>
            <p:spPr>
              <a:xfrm>
                <a:off x="590411" y="3687915"/>
                <a:ext cx="723900" cy="338554"/>
              </a:xfrm>
              <a:prstGeom prst="rect">
                <a:avLst/>
              </a:prstGeom>
              <a:noFill/>
            </p:spPr>
            <p:txBody>
              <a:bodyPr wrap="square" rtlCol="0">
                <a:noAutofit/>
              </a:bodyPr>
              <a:lstStyle/>
              <a:p>
                <a:pPr algn="just">
                  <a:buNone/>
                </a:pPr>
                <a:r>
                  <a:rPr lang="zh-CN" altLang="en-US" sz="1600" b="1" dirty="0">
                    <a:solidFill>
                      <a:schemeClr val="bg1"/>
                    </a:solidFill>
                    <a:latin typeface="思源黑体 CN Medium" panose="020B0600000000000000" pitchFamily="34" charset="-122"/>
                    <a:ea typeface="思源黑体 CN Medium" panose="020B0600000000000000" pitchFamily="34" charset="-122"/>
                  </a:rPr>
                  <a:t>分类</a:t>
                </a:r>
              </a:p>
            </p:txBody>
          </p:sp>
          <p:sp>
            <p:nvSpPr>
              <p:cNvPr id="158" name="文本框 157">
                <a:extLst>
                  <a:ext uri="{FF2B5EF4-FFF2-40B4-BE49-F238E27FC236}">
                    <a16:creationId xmlns:a16="http://schemas.microsoft.com/office/drawing/2014/main" id="{87EF0F9C-1AE8-FA08-AA9A-9DFE3B42034F}"/>
                  </a:ext>
                </a:extLst>
              </p:cNvPr>
              <p:cNvSpPr txBox="1"/>
              <p:nvPr/>
            </p:nvSpPr>
            <p:spPr>
              <a:xfrm>
                <a:off x="952361" y="3349361"/>
                <a:ext cx="914400" cy="338554"/>
              </a:xfrm>
              <a:prstGeom prst="rect">
                <a:avLst/>
              </a:prstGeom>
              <a:noFill/>
            </p:spPr>
            <p:txBody>
              <a:bodyPr wrap="square" rtlCol="0">
                <a:noAutofit/>
              </a:bodyPr>
              <a:lstStyle/>
              <a:p>
                <a:pPr algn="just">
                  <a:buNone/>
                </a:pPr>
                <a:r>
                  <a:rPr lang="zh-CN" altLang="en-US" sz="1600" b="1" dirty="0">
                    <a:solidFill>
                      <a:schemeClr val="bg1"/>
                    </a:solidFill>
                    <a:latin typeface="思源黑体 CN Medium" panose="020B0600000000000000" pitchFamily="34" charset="-122"/>
                    <a:ea typeface="思源黑体 CN Medium" panose="020B0600000000000000" pitchFamily="34" charset="-122"/>
                  </a:rPr>
                  <a:t>指标</a:t>
                </a:r>
              </a:p>
            </p:txBody>
          </p:sp>
          <p:sp>
            <p:nvSpPr>
              <p:cNvPr id="159" name="文本框 158">
                <a:extLst>
                  <a:ext uri="{FF2B5EF4-FFF2-40B4-BE49-F238E27FC236}">
                    <a16:creationId xmlns:a16="http://schemas.microsoft.com/office/drawing/2014/main" id="{8CEA88C4-EE05-C8FB-4339-264600B0169B}"/>
                  </a:ext>
                </a:extLst>
              </p:cNvPr>
              <p:cNvSpPr txBox="1"/>
              <p:nvPr/>
            </p:nvSpPr>
            <p:spPr>
              <a:xfrm>
                <a:off x="2383321" y="4503510"/>
                <a:ext cx="381672" cy="200055"/>
              </a:xfrm>
              <a:prstGeom prst="rect">
                <a:avLst/>
              </a:prstGeom>
              <a:noFill/>
            </p:spPr>
            <p:txBody>
              <a:bodyPr wrap="square" rtlCol="0">
                <a:noAutofit/>
              </a:bodyPr>
              <a:lstStyle/>
              <a:p>
                <a:pPr algn="just">
                  <a:buNone/>
                </a:pPr>
                <a:r>
                  <a:rPr lang="en-US" altLang="zh-CN" sz="700" b="1" dirty="0">
                    <a:solidFill>
                      <a:schemeClr val="accent6"/>
                    </a:solidFill>
                    <a:latin typeface="思源黑体 CN Medium" panose="020B0600000000000000" pitchFamily="34" charset="-122"/>
                    <a:ea typeface="思源黑体 CN Medium" panose="020B0600000000000000" pitchFamily="34" charset="-122"/>
                  </a:rPr>
                  <a:t>90%</a:t>
                </a:r>
                <a:endParaRPr lang="zh-CN" altLang="en-US" sz="700" b="1" dirty="0">
                  <a:solidFill>
                    <a:schemeClr val="accent6"/>
                  </a:solidFill>
                  <a:latin typeface="思源黑体 CN Medium" panose="020B0600000000000000" pitchFamily="34" charset="-122"/>
                  <a:ea typeface="思源黑体 CN Medium" panose="020B0600000000000000" pitchFamily="34" charset="-122"/>
                </a:endParaRPr>
              </a:p>
            </p:txBody>
          </p:sp>
          <p:sp>
            <p:nvSpPr>
              <p:cNvPr id="160" name="curved-up-arrow_20901">
                <a:extLst>
                  <a:ext uri="{FF2B5EF4-FFF2-40B4-BE49-F238E27FC236}">
                    <a16:creationId xmlns:a16="http://schemas.microsoft.com/office/drawing/2014/main" id="{CC423C62-A0A5-7DD0-9A06-C34A5E15752D}"/>
                  </a:ext>
                </a:extLst>
              </p:cNvPr>
              <p:cNvSpPr/>
              <p:nvPr/>
            </p:nvSpPr>
            <p:spPr>
              <a:xfrm>
                <a:off x="2383321" y="4529001"/>
                <a:ext cx="97632" cy="125628"/>
              </a:xfrm>
              <a:custGeom>
                <a:avLst/>
                <a:gdLst>
                  <a:gd name="T0" fmla="*/ 1363 w 1738"/>
                  <a:gd name="T1" fmla="*/ 606 h 2069"/>
                  <a:gd name="T2" fmla="*/ 1738 w 1738"/>
                  <a:gd name="T3" fmla="*/ 606 h 2069"/>
                  <a:gd name="T4" fmla="*/ 1133 w 1738"/>
                  <a:gd name="T5" fmla="*/ 0 h 2069"/>
                  <a:gd name="T6" fmla="*/ 527 w 1738"/>
                  <a:gd name="T7" fmla="*/ 606 h 2069"/>
                  <a:gd name="T8" fmla="*/ 907 w 1738"/>
                  <a:gd name="T9" fmla="*/ 606 h 2069"/>
                  <a:gd name="T10" fmla="*/ 0 w 1738"/>
                  <a:gd name="T11" fmla="*/ 2036 h 2069"/>
                  <a:gd name="T12" fmla="*/ 228 w 1738"/>
                  <a:gd name="T13" fmla="*/ 2069 h 2069"/>
                  <a:gd name="T14" fmla="*/ 1363 w 1738"/>
                  <a:gd name="T15" fmla="*/ 606 h 20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38" h="2069">
                    <a:moveTo>
                      <a:pt x="1363" y="606"/>
                    </a:moveTo>
                    <a:lnTo>
                      <a:pt x="1738" y="606"/>
                    </a:lnTo>
                    <a:lnTo>
                      <a:pt x="1133" y="0"/>
                    </a:lnTo>
                    <a:lnTo>
                      <a:pt x="527" y="606"/>
                    </a:lnTo>
                    <a:lnTo>
                      <a:pt x="907" y="606"/>
                    </a:lnTo>
                    <a:cubicBezTo>
                      <a:pt x="854" y="1319"/>
                      <a:pt x="482" y="1896"/>
                      <a:pt x="0" y="2036"/>
                    </a:cubicBezTo>
                    <a:cubicBezTo>
                      <a:pt x="74" y="2057"/>
                      <a:pt x="150" y="2069"/>
                      <a:pt x="228" y="2069"/>
                    </a:cubicBezTo>
                    <a:cubicBezTo>
                      <a:pt x="816" y="2069"/>
                      <a:pt x="1301" y="1428"/>
                      <a:pt x="1363" y="606"/>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en-US" dirty="0">
                  <a:solidFill>
                    <a:schemeClr val="tx1"/>
                  </a:solidFill>
                  <a:latin typeface="思源黑体 CN Medium" panose="020B0600000000000000" pitchFamily="34" charset="-122"/>
                </a:endParaRPr>
              </a:p>
            </p:txBody>
          </p:sp>
          <p:grpSp>
            <p:nvGrpSpPr>
              <p:cNvPr id="161" name="组合 160">
                <a:extLst>
                  <a:ext uri="{FF2B5EF4-FFF2-40B4-BE49-F238E27FC236}">
                    <a16:creationId xmlns:a16="http://schemas.microsoft.com/office/drawing/2014/main" id="{49532CD5-5BEB-015F-F951-39051D57057F}"/>
                  </a:ext>
                </a:extLst>
              </p:cNvPr>
              <p:cNvGrpSpPr/>
              <p:nvPr/>
            </p:nvGrpSpPr>
            <p:grpSpPr>
              <a:xfrm>
                <a:off x="3560510" y="4491948"/>
                <a:ext cx="385527" cy="200055"/>
                <a:chOff x="3564403" y="3967340"/>
                <a:chExt cx="385527" cy="200055"/>
              </a:xfrm>
            </p:grpSpPr>
            <p:sp>
              <p:nvSpPr>
                <p:cNvPr id="168" name="文本框 167">
                  <a:extLst>
                    <a:ext uri="{FF2B5EF4-FFF2-40B4-BE49-F238E27FC236}">
                      <a16:creationId xmlns:a16="http://schemas.microsoft.com/office/drawing/2014/main" id="{B5EADEFD-054A-35C5-1DF8-E0D28B9A5F36}"/>
                    </a:ext>
                  </a:extLst>
                </p:cNvPr>
                <p:cNvSpPr txBox="1"/>
                <p:nvPr/>
              </p:nvSpPr>
              <p:spPr>
                <a:xfrm>
                  <a:off x="3568258" y="3967340"/>
                  <a:ext cx="381672" cy="200055"/>
                </a:xfrm>
                <a:prstGeom prst="rect">
                  <a:avLst/>
                </a:prstGeom>
                <a:noFill/>
              </p:spPr>
              <p:txBody>
                <a:bodyPr wrap="square" rtlCol="0">
                  <a:noAutofit/>
                </a:bodyPr>
                <a:lstStyle/>
                <a:p>
                  <a:pPr algn="just">
                    <a:buNone/>
                  </a:pPr>
                  <a:r>
                    <a:rPr lang="en-US" altLang="zh-CN" sz="700" b="1" dirty="0">
                      <a:solidFill>
                        <a:schemeClr val="accent6"/>
                      </a:solidFill>
                      <a:latin typeface="思源黑体 CN Medium" panose="020B0600000000000000" pitchFamily="34" charset="-122"/>
                      <a:ea typeface="思源黑体 CN Medium" panose="020B0600000000000000" pitchFamily="34" charset="-122"/>
                    </a:rPr>
                    <a:t>91%</a:t>
                  </a:r>
                  <a:endParaRPr lang="zh-CN" altLang="en-US" sz="700" b="1" dirty="0">
                    <a:solidFill>
                      <a:schemeClr val="accent6"/>
                    </a:solidFill>
                    <a:latin typeface="思源黑体 CN Medium" panose="020B0600000000000000" pitchFamily="34" charset="-122"/>
                    <a:ea typeface="思源黑体 CN Medium" panose="020B0600000000000000" pitchFamily="34" charset="-122"/>
                  </a:endParaRPr>
                </a:p>
              </p:txBody>
            </p:sp>
            <p:sp>
              <p:nvSpPr>
                <p:cNvPr id="169" name="curved-up-arrow_20901">
                  <a:extLst>
                    <a:ext uri="{FF2B5EF4-FFF2-40B4-BE49-F238E27FC236}">
                      <a16:creationId xmlns:a16="http://schemas.microsoft.com/office/drawing/2014/main" id="{51D9345E-DB00-CD5C-B11F-C508F28660CD}"/>
                    </a:ext>
                  </a:extLst>
                </p:cNvPr>
                <p:cNvSpPr/>
                <p:nvPr/>
              </p:nvSpPr>
              <p:spPr>
                <a:xfrm>
                  <a:off x="3564403" y="3992831"/>
                  <a:ext cx="97632" cy="125628"/>
                </a:xfrm>
                <a:custGeom>
                  <a:avLst/>
                  <a:gdLst>
                    <a:gd name="T0" fmla="*/ 1363 w 1738"/>
                    <a:gd name="T1" fmla="*/ 606 h 2069"/>
                    <a:gd name="T2" fmla="*/ 1738 w 1738"/>
                    <a:gd name="T3" fmla="*/ 606 h 2069"/>
                    <a:gd name="T4" fmla="*/ 1133 w 1738"/>
                    <a:gd name="T5" fmla="*/ 0 h 2069"/>
                    <a:gd name="T6" fmla="*/ 527 w 1738"/>
                    <a:gd name="T7" fmla="*/ 606 h 2069"/>
                    <a:gd name="T8" fmla="*/ 907 w 1738"/>
                    <a:gd name="T9" fmla="*/ 606 h 2069"/>
                    <a:gd name="T10" fmla="*/ 0 w 1738"/>
                    <a:gd name="T11" fmla="*/ 2036 h 2069"/>
                    <a:gd name="T12" fmla="*/ 228 w 1738"/>
                    <a:gd name="T13" fmla="*/ 2069 h 2069"/>
                    <a:gd name="T14" fmla="*/ 1363 w 1738"/>
                    <a:gd name="T15" fmla="*/ 606 h 20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38" h="2069">
                      <a:moveTo>
                        <a:pt x="1363" y="606"/>
                      </a:moveTo>
                      <a:lnTo>
                        <a:pt x="1738" y="606"/>
                      </a:lnTo>
                      <a:lnTo>
                        <a:pt x="1133" y="0"/>
                      </a:lnTo>
                      <a:lnTo>
                        <a:pt x="527" y="606"/>
                      </a:lnTo>
                      <a:lnTo>
                        <a:pt x="907" y="606"/>
                      </a:lnTo>
                      <a:cubicBezTo>
                        <a:pt x="854" y="1319"/>
                        <a:pt x="482" y="1896"/>
                        <a:pt x="0" y="2036"/>
                      </a:cubicBezTo>
                      <a:cubicBezTo>
                        <a:pt x="74" y="2057"/>
                        <a:pt x="150" y="2069"/>
                        <a:pt x="228" y="2069"/>
                      </a:cubicBezTo>
                      <a:cubicBezTo>
                        <a:pt x="816" y="2069"/>
                        <a:pt x="1301" y="1428"/>
                        <a:pt x="1363" y="606"/>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en-US" dirty="0">
                    <a:solidFill>
                      <a:schemeClr val="tx1"/>
                    </a:solidFill>
                    <a:latin typeface="思源黑体 CN Medium" panose="020B0600000000000000" pitchFamily="34" charset="-122"/>
                  </a:endParaRPr>
                </a:p>
              </p:txBody>
            </p:sp>
          </p:grpSp>
          <p:grpSp>
            <p:nvGrpSpPr>
              <p:cNvPr id="162" name="组合 161">
                <a:extLst>
                  <a:ext uri="{FF2B5EF4-FFF2-40B4-BE49-F238E27FC236}">
                    <a16:creationId xmlns:a16="http://schemas.microsoft.com/office/drawing/2014/main" id="{91E7A8F4-41FE-1E4A-3691-CBD261C4520C}"/>
                  </a:ext>
                </a:extLst>
              </p:cNvPr>
              <p:cNvGrpSpPr/>
              <p:nvPr/>
            </p:nvGrpSpPr>
            <p:grpSpPr>
              <a:xfrm>
                <a:off x="4699129" y="4492503"/>
                <a:ext cx="385528" cy="200055"/>
                <a:chOff x="3578884" y="3967340"/>
                <a:chExt cx="385528" cy="200055"/>
              </a:xfrm>
            </p:grpSpPr>
            <p:sp>
              <p:nvSpPr>
                <p:cNvPr id="166" name="文本框 165">
                  <a:extLst>
                    <a:ext uri="{FF2B5EF4-FFF2-40B4-BE49-F238E27FC236}">
                      <a16:creationId xmlns:a16="http://schemas.microsoft.com/office/drawing/2014/main" id="{900CFE5A-C573-C7CC-AF50-F2B716BB9FB7}"/>
                    </a:ext>
                  </a:extLst>
                </p:cNvPr>
                <p:cNvSpPr txBox="1"/>
                <p:nvPr/>
              </p:nvSpPr>
              <p:spPr>
                <a:xfrm>
                  <a:off x="3582740" y="3967340"/>
                  <a:ext cx="381672" cy="200055"/>
                </a:xfrm>
                <a:prstGeom prst="rect">
                  <a:avLst/>
                </a:prstGeom>
                <a:noFill/>
              </p:spPr>
              <p:txBody>
                <a:bodyPr wrap="square" rtlCol="0">
                  <a:noAutofit/>
                </a:bodyPr>
                <a:lstStyle/>
                <a:p>
                  <a:pPr algn="just">
                    <a:buNone/>
                  </a:pPr>
                  <a:r>
                    <a:rPr lang="en-US" altLang="zh-CN" sz="700" b="1" dirty="0">
                      <a:solidFill>
                        <a:schemeClr val="accent6"/>
                      </a:solidFill>
                      <a:latin typeface="思源黑体 CN Medium" panose="020B0600000000000000" pitchFamily="34" charset="-122"/>
                      <a:ea typeface="思源黑体 CN Medium" panose="020B0600000000000000" pitchFamily="34" charset="-122"/>
                    </a:rPr>
                    <a:t>91%</a:t>
                  </a:r>
                  <a:endParaRPr lang="zh-CN" altLang="en-US" sz="700" b="1" dirty="0">
                    <a:solidFill>
                      <a:schemeClr val="accent6"/>
                    </a:solidFill>
                    <a:latin typeface="思源黑体 CN Medium" panose="020B0600000000000000" pitchFamily="34" charset="-122"/>
                    <a:ea typeface="思源黑体 CN Medium" panose="020B0600000000000000" pitchFamily="34" charset="-122"/>
                  </a:endParaRPr>
                </a:p>
              </p:txBody>
            </p:sp>
            <p:sp>
              <p:nvSpPr>
                <p:cNvPr id="167" name="curved-up-arrow_20901">
                  <a:extLst>
                    <a:ext uri="{FF2B5EF4-FFF2-40B4-BE49-F238E27FC236}">
                      <a16:creationId xmlns:a16="http://schemas.microsoft.com/office/drawing/2014/main" id="{B0069D7F-4F30-91CB-26EE-B985DFD9CD21}"/>
                    </a:ext>
                  </a:extLst>
                </p:cNvPr>
                <p:cNvSpPr/>
                <p:nvPr/>
              </p:nvSpPr>
              <p:spPr>
                <a:xfrm>
                  <a:off x="3578884" y="3992831"/>
                  <a:ext cx="97632" cy="125628"/>
                </a:xfrm>
                <a:custGeom>
                  <a:avLst/>
                  <a:gdLst>
                    <a:gd name="T0" fmla="*/ 1363 w 1738"/>
                    <a:gd name="T1" fmla="*/ 606 h 2069"/>
                    <a:gd name="T2" fmla="*/ 1738 w 1738"/>
                    <a:gd name="T3" fmla="*/ 606 h 2069"/>
                    <a:gd name="T4" fmla="*/ 1133 w 1738"/>
                    <a:gd name="T5" fmla="*/ 0 h 2069"/>
                    <a:gd name="T6" fmla="*/ 527 w 1738"/>
                    <a:gd name="T7" fmla="*/ 606 h 2069"/>
                    <a:gd name="T8" fmla="*/ 907 w 1738"/>
                    <a:gd name="T9" fmla="*/ 606 h 2069"/>
                    <a:gd name="T10" fmla="*/ 0 w 1738"/>
                    <a:gd name="T11" fmla="*/ 2036 h 2069"/>
                    <a:gd name="T12" fmla="*/ 228 w 1738"/>
                    <a:gd name="T13" fmla="*/ 2069 h 2069"/>
                    <a:gd name="T14" fmla="*/ 1363 w 1738"/>
                    <a:gd name="T15" fmla="*/ 606 h 20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38" h="2069">
                      <a:moveTo>
                        <a:pt x="1363" y="606"/>
                      </a:moveTo>
                      <a:lnTo>
                        <a:pt x="1738" y="606"/>
                      </a:lnTo>
                      <a:lnTo>
                        <a:pt x="1133" y="0"/>
                      </a:lnTo>
                      <a:lnTo>
                        <a:pt x="527" y="606"/>
                      </a:lnTo>
                      <a:lnTo>
                        <a:pt x="907" y="606"/>
                      </a:lnTo>
                      <a:cubicBezTo>
                        <a:pt x="854" y="1319"/>
                        <a:pt x="482" y="1896"/>
                        <a:pt x="0" y="2036"/>
                      </a:cubicBezTo>
                      <a:cubicBezTo>
                        <a:pt x="74" y="2057"/>
                        <a:pt x="150" y="2069"/>
                        <a:pt x="228" y="2069"/>
                      </a:cubicBezTo>
                      <a:cubicBezTo>
                        <a:pt x="816" y="2069"/>
                        <a:pt x="1301" y="1428"/>
                        <a:pt x="1363" y="606"/>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en-US" dirty="0">
                    <a:solidFill>
                      <a:schemeClr val="tx1"/>
                    </a:solidFill>
                    <a:latin typeface="思源黑体 CN Medium" panose="020B0600000000000000" pitchFamily="34" charset="-122"/>
                  </a:endParaRPr>
                </a:p>
              </p:txBody>
            </p:sp>
          </p:grpSp>
          <p:grpSp>
            <p:nvGrpSpPr>
              <p:cNvPr id="163" name="组合 162">
                <a:extLst>
                  <a:ext uri="{FF2B5EF4-FFF2-40B4-BE49-F238E27FC236}">
                    <a16:creationId xmlns:a16="http://schemas.microsoft.com/office/drawing/2014/main" id="{016FCDDB-53A0-93E0-F7FF-5F61D88651D4}"/>
                  </a:ext>
                </a:extLst>
              </p:cNvPr>
              <p:cNvGrpSpPr/>
              <p:nvPr/>
            </p:nvGrpSpPr>
            <p:grpSpPr>
              <a:xfrm>
                <a:off x="5846787" y="4479757"/>
                <a:ext cx="385531" cy="200055"/>
                <a:chOff x="3612673" y="3967340"/>
                <a:chExt cx="385531" cy="200055"/>
              </a:xfrm>
            </p:grpSpPr>
            <p:sp>
              <p:nvSpPr>
                <p:cNvPr id="164" name="文本框 163">
                  <a:extLst>
                    <a:ext uri="{FF2B5EF4-FFF2-40B4-BE49-F238E27FC236}">
                      <a16:creationId xmlns:a16="http://schemas.microsoft.com/office/drawing/2014/main" id="{493C0D79-F1D6-19F1-5AEA-F489182C4504}"/>
                    </a:ext>
                  </a:extLst>
                </p:cNvPr>
                <p:cNvSpPr txBox="1"/>
                <p:nvPr/>
              </p:nvSpPr>
              <p:spPr>
                <a:xfrm>
                  <a:off x="3616533" y="3967340"/>
                  <a:ext cx="381671" cy="200055"/>
                </a:xfrm>
                <a:prstGeom prst="rect">
                  <a:avLst/>
                </a:prstGeom>
                <a:noFill/>
              </p:spPr>
              <p:txBody>
                <a:bodyPr wrap="square" rtlCol="0">
                  <a:noAutofit/>
                </a:bodyPr>
                <a:lstStyle/>
                <a:p>
                  <a:pPr algn="just">
                    <a:buNone/>
                  </a:pPr>
                  <a:r>
                    <a:rPr lang="en-US" altLang="zh-CN" sz="700" b="1" dirty="0">
                      <a:solidFill>
                        <a:schemeClr val="accent6"/>
                      </a:solidFill>
                      <a:latin typeface="思源黑体 CN Medium" panose="020B0600000000000000" pitchFamily="34" charset="-122"/>
                      <a:ea typeface="思源黑体 CN Medium" panose="020B0600000000000000" pitchFamily="34" charset="-122"/>
                    </a:rPr>
                    <a:t>91%</a:t>
                  </a:r>
                  <a:endParaRPr lang="zh-CN" altLang="en-US" sz="700" b="1" dirty="0">
                    <a:solidFill>
                      <a:schemeClr val="accent6"/>
                    </a:solidFill>
                    <a:latin typeface="思源黑体 CN Medium" panose="020B0600000000000000" pitchFamily="34" charset="-122"/>
                    <a:ea typeface="思源黑体 CN Medium" panose="020B0600000000000000" pitchFamily="34" charset="-122"/>
                  </a:endParaRPr>
                </a:p>
              </p:txBody>
            </p:sp>
            <p:sp>
              <p:nvSpPr>
                <p:cNvPr id="165" name="curved-up-arrow_20901">
                  <a:extLst>
                    <a:ext uri="{FF2B5EF4-FFF2-40B4-BE49-F238E27FC236}">
                      <a16:creationId xmlns:a16="http://schemas.microsoft.com/office/drawing/2014/main" id="{8E8E0914-C122-9832-334A-82E59C3A95EF}"/>
                    </a:ext>
                  </a:extLst>
                </p:cNvPr>
                <p:cNvSpPr/>
                <p:nvPr/>
              </p:nvSpPr>
              <p:spPr>
                <a:xfrm>
                  <a:off x="3612673" y="3992831"/>
                  <a:ext cx="97632" cy="125628"/>
                </a:xfrm>
                <a:custGeom>
                  <a:avLst/>
                  <a:gdLst>
                    <a:gd name="T0" fmla="*/ 1363 w 1738"/>
                    <a:gd name="T1" fmla="*/ 606 h 2069"/>
                    <a:gd name="T2" fmla="*/ 1738 w 1738"/>
                    <a:gd name="T3" fmla="*/ 606 h 2069"/>
                    <a:gd name="T4" fmla="*/ 1133 w 1738"/>
                    <a:gd name="T5" fmla="*/ 0 h 2069"/>
                    <a:gd name="T6" fmla="*/ 527 w 1738"/>
                    <a:gd name="T7" fmla="*/ 606 h 2069"/>
                    <a:gd name="T8" fmla="*/ 907 w 1738"/>
                    <a:gd name="T9" fmla="*/ 606 h 2069"/>
                    <a:gd name="T10" fmla="*/ 0 w 1738"/>
                    <a:gd name="T11" fmla="*/ 2036 h 2069"/>
                    <a:gd name="T12" fmla="*/ 228 w 1738"/>
                    <a:gd name="T13" fmla="*/ 2069 h 2069"/>
                    <a:gd name="T14" fmla="*/ 1363 w 1738"/>
                    <a:gd name="T15" fmla="*/ 606 h 20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38" h="2069">
                      <a:moveTo>
                        <a:pt x="1363" y="606"/>
                      </a:moveTo>
                      <a:lnTo>
                        <a:pt x="1738" y="606"/>
                      </a:lnTo>
                      <a:lnTo>
                        <a:pt x="1133" y="0"/>
                      </a:lnTo>
                      <a:lnTo>
                        <a:pt x="527" y="606"/>
                      </a:lnTo>
                      <a:lnTo>
                        <a:pt x="907" y="606"/>
                      </a:lnTo>
                      <a:cubicBezTo>
                        <a:pt x="854" y="1319"/>
                        <a:pt x="482" y="1896"/>
                        <a:pt x="0" y="2036"/>
                      </a:cubicBezTo>
                      <a:cubicBezTo>
                        <a:pt x="74" y="2057"/>
                        <a:pt x="150" y="2069"/>
                        <a:pt x="228" y="2069"/>
                      </a:cubicBezTo>
                      <a:cubicBezTo>
                        <a:pt x="816" y="2069"/>
                        <a:pt x="1301" y="1428"/>
                        <a:pt x="1363" y="606"/>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en-US" dirty="0">
                    <a:solidFill>
                      <a:schemeClr val="tx1"/>
                    </a:solidFill>
                    <a:latin typeface="思源黑体 CN Medium" panose="020B0600000000000000" pitchFamily="34" charset="-122"/>
                  </a:endParaRPr>
                </a:p>
              </p:txBody>
            </p:sp>
          </p:grpSp>
        </p:grpSp>
        <p:cxnSp>
          <p:nvCxnSpPr>
            <p:cNvPr id="59" name="直接连接符 58">
              <a:extLst>
                <a:ext uri="{FF2B5EF4-FFF2-40B4-BE49-F238E27FC236}">
                  <a16:creationId xmlns:a16="http://schemas.microsoft.com/office/drawing/2014/main" id="{97A6648A-3467-F080-75E0-F3C47E197C17}"/>
                </a:ext>
              </a:extLst>
            </p:cNvPr>
            <p:cNvCxnSpPr>
              <a:cxnSpLocks/>
            </p:cNvCxnSpPr>
            <p:nvPr/>
          </p:nvCxnSpPr>
          <p:spPr>
            <a:xfrm>
              <a:off x="787172" y="4166570"/>
              <a:ext cx="991339" cy="63627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61" name="图形 60">
            <a:extLst>
              <a:ext uri="{FF2B5EF4-FFF2-40B4-BE49-F238E27FC236}">
                <a16:creationId xmlns:a16="http://schemas.microsoft.com/office/drawing/2014/main" id="{3862778A-5A58-7144-8BE4-0B0148D63046}"/>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r="44508" b="-10551"/>
          <a:stretch/>
        </p:blipFill>
        <p:spPr>
          <a:xfrm>
            <a:off x="11062499" y="442002"/>
            <a:ext cx="505614" cy="76990"/>
          </a:xfrm>
          <a:prstGeom prst="rect">
            <a:avLst/>
          </a:prstGeom>
        </p:spPr>
      </p:pic>
      <p:pic>
        <p:nvPicPr>
          <p:cNvPr id="60" name="图片 59" descr="黑暗中蓝色的花&#10;&#10;描述已自动生成">
            <a:extLst>
              <a:ext uri="{FF2B5EF4-FFF2-40B4-BE49-F238E27FC236}">
                <a16:creationId xmlns:a16="http://schemas.microsoft.com/office/drawing/2014/main" id="{271CEEB6-21FB-C360-10BB-DA76D2E483E5}"/>
              </a:ext>
            </a:extLst>
          </p:cNvPr>
          <p:cNvPicPr>
            <a:picLocks noChangeAspect="1"/>
          </p:cNvPicPr>
          <p:nvPr/>
        </p:nvPicPr>
        <p:blipFill>
          <a:blip r:embed="rId4">
            <a:extLst>
              <a:ext uri="{28A0092B-C50C-407E-A947-70E740481C1C}">
                <a14:useLocalDpi xmlns:a14="http://schemas.microsoft.com/office/drawing/2010/main" val="0"/>
              </a:ext>
            </a:extLst>
          </a:blip>
          <a:srcRect r="52350" b="21958"/>
          <a:stretch>
            <a:fillRect/>
          </a:stretch>
        </p:blipFill>
        <p:spPr>
          <a:xfrm rot="20073137">
            <a:off x="11032834" y="5844490"/>
            <a:ext cx="1424282" cy="1163710"/>
          </a:xfrm>
          <a:custGeom>
            <a:avLst/>
            <a:gdLst>
              <a:gd name="connsiteX0" fmla="*/ 1160219 w 1424282"/>
              <a:gd name="connsiteY0" fmla="*/ 0 h 1163710"/>
              <a:gd name="connsiteX1" fmla="*/ 1424282 w 1424282"/>
              <a:gd name="connsiteY1" fmla="*/ 125656 h 1163710"/>
              <a:gd name="connsiteX2" fmla="*/ 930318 w 1424282"/>
              <a:gd name="connsiteY2" fmla="*/ 1163710 h 1163710"/>
              <a:gd name="connsiteX3" fmla="*/ 0 w 1424282"/>
              <a:gd name="connsiteY3" fmla="*/ 721013 h 1163710"/>
              <a:gd name="connsiteX4" fmla="*/ 0 w 1424282"/>
              <a:gd name="connsiteY4" fmla="*/ 547347 h 1163710"/>
              <a:gd name="connsiteX5" fmla="*/ 260458 w 1424282"/>
              <a:gd name="connsiteY5" fmla="*/ 0 h 1163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282" h="1163710">
                <a:moveTo>
                  <a:pt x="1160219" y="0"/>
                </a:moveTo>
                <a:lnTo>
                  <a:pt x="1424282" y="125656"/>
                </a:lnTo>
                <a:lnTo>
                  <a:pt x="930318" y="1163710"/>
                </a:lnTo>
                <a:lnTo>
                  <a:pt x="0" y="721013"/>
                </a:lnTo>
                <a:lnTo>
                  <a:pt x="0" y="547347"/>
                </a:lnTo>
                <a:lnTo>
                  <a:pt x="260458" y="0"/>
                </a:lnTo>
                <a:close/>
              </a:path>
            </a:pathLst>
          </a:custGeom>
          <a:effectLst>
            <a:outerShdw blurRad="50800" dist="63500" dir="5280000" algn="tr" rotWithShape="0">
              <a:prstClr val="black">
                <a:alpha val="17000"/>
              </a:prstClr>
            </a:outerShdw>
          </a:effectLst>
        </p:spPr>
      </p:pic>
      <p:pic>
        <p:nvPicPr>
          <p:cNvPr id="62" name="图片 61" descr="黑暗中蓝色的花&#10;&#10;描述已自动生成">
            <a:extLst>
              <a:ext uri="{FF2B5EF4-FFF2-40B4-BE49-F238E27FC236}">
                <a16:creationId xmlns:a16="http://schemas.microsoft.com/office/drawing/2014/main" id="{66D2BEAF-EE0E-BA48-B029-74BBDF09A1DC}"/>
              </a:ext>
            </a:extLst>
          </p:cNvPr>
          <p:cNvPicPr>
            <a:picLocks noChangeAspect="1"/>
          </p:cNvPicPr>
          <p:nvPr/>
        </p:nvPicPr>
        <p:blipFill>
          <a:blip r:embed="rId4">
            <a:extLst>
              <a:ext uri="{28A0092B-C50C-407E-A947-70E740481C1C}">
                <a14:useLocalDpi xmlns:a14="http://schemas.microsoft.com/office/drawing/2010/main" val="0"/>
              </a:ext>
            </a:extLst>
          </a:blip>
          <a:srcRect l="51683" t="56015" r="13212"/>
          <a:stretch>
            <a:fillRect/>
          </a:stretch>
        </p:blipFill>
        <p:spPr>
          <a:xfrm rot="13054335">
            <a:off x="-368550" y="6012278"/>
            <a:ext cx="1744877" cy="1090669"/>
          </a:xfrm>
          <a:custGeom>
            <a:avLst/>
            <a:gdLst>
              <a:gd name="connsiteX0" fmla="*/ 1744877 w 1744877"/>
              <a:gd name="connsiteY0" fmla="*/ 852984 h 1090669"/>
              <a:gd name="connsiteX1" fmla="*/ 1435927 w 1744877"/>
              <a:gd name="connsiteY1" fmla="*/ 1090669 h 1090669"/>
              <a:gd name="connsiteX2" fmla="*/ 194746 w 1744877"/>
              <a:gd name="connsiteY2" fmla="*/ 1090669 h 1090669"/>
              <a:gd name="connsiteX3" fmla="*/ 0 w 1744877"/>
              <a:gd name="connsiteY3" fmla="*/ 837533 h 1090669"/>
              <a:gd name="connsiteX4" fmla="*/ 1088649 w 1744877"/>
              <a:gd name="connsiteY4" fmla="*/ 0 h 1090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877" h="1090669">
                <a:moveTo>
                  <a:pt x="1744877" y="852984"/>
                </a:moveTo>
                <a:lnTo>
                  <a:pt x="1435927" y="1090669"/>
                </a:lnTo>
                <a:lnTo>
                  <a:pt x="194746" y="1090669"/>
                </a:lnTo>
                <a:lnTo>
                  <a:pt x="0" y="837533"/>
                </a:lnTo>
                <a:lnTo>
                  <a:pt x="1088649" y="0"/>
                </a:lnTo>
                <a:close/>
              </a:path>
            </a:pathLst>
          </a:custGeom>
          <a:effectLst>
            <a:outerShdw blurRad="50800" dist="63500" dir="7560000" algn="tr" rotWithShape="0">
              <a:prstClr val="black">
                <a:alpha val="17000"/>
              </a:prstClr>
            </a:outerShdw>
          </a:effectLst>
        </p:spPr>
      </p:pic>
      <p:sp>
        <p:nvSpPr>
          <p:cNvPr id="65" name="矩形 64">
            <a:extLst>
              <a:ext uri="{FF2B5EF4-FFF2-40B4-BE49-F238E27FC236}">
                <a16:creationId xmlns:a16="http://schemas.microsoft.com/office/drawing/2014/main" id="{18CBB37F-AB4F-6D88-81B8-F483AF2C0819}"/>
              </a:ext>
            </a:extLst>
          </p:cNvPr>
          <p:cNvSpPr/>
          <p:nvPr/>
        </p:nvSpPr>
        <p:spPr>
          <a:xfrm>
            <a:off x="0" y="555109"/>
            <a:ext cx="695325" cy="54979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latin typeface="思源黑体 CN Medium" panose="020B0600000000000000" pitchFamily="34" charset="-122"/>
              <a:ea typeface="思源黑体 CN Medium" panose="020B0600000000000000" pitchFamily="34" charset="-122"/>
            </a:endParaRPr>
          </a:p>
        </p:txBody>
      </p:sp>
    </p:spTree>
    <p:custDataLst>
      <p:tags r:id="rId1"/>
    </p:custDataLst>
    <p:extLst>
      <p:ext uri="{BB962C8B-B14F-4D97-AF65-F5344CB8AC3E}">
        <p14:creationId xmlns:p14="http://schemas.microsoft.com/office/powerpoint/2010/main" val="10340542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文本框 30">
            <a:extLst>
              <a:ext uri="{FF2B5EF4-FFF2-40B4-BE49-F238E27FC236}">
                <a16:creationId xmlns:a16="http://schemas.microsoft.com/office/drawing/2014/main" id="{42AC3138-A08A-4864-9915-FAEF1E8E9276}"/>
              </a:ext>
            </a:extLst>
          </p:cNvPr>
          <p:cNvSpPr txBox="1"/>
          <p:nvPr/>
        </p:nvSpPr>
        <p:spPr>
          <a:xfrm>
            <a:off x="695325" y="549275"/>
            <a:ext cx="2432076" cy="584775"/>
          </a:xfrm>
          <a:prstGeom prst="rect">
            <a:avLst/>
          </a:prstGeom>
          <a:noFill/>
        </p:spPr>
        <p:txBody>
          <a:bodyPr wrap="none" rtlCol="0">
            <a:noAutofit/>
          </a:bodyPr>
          <a:lstStyle/>
          <a:p>
            <a:pPr algn="just"/>
            <a:r>
              <a:rPr lang="en-US" altLang="zh-CN" sz="3200" spc="300" dirty="0">
                <a:solidFill>
                  <a:schemeClr val="tx1">
                    <a:lumMod val="75000"/>
                    <a:lumOff val="25000"/>
                  </a:schemeClr>
                </a:solidFill>
                <a:latin typeface="思源黑体 CN Bold" panose="020B0800000000000000" pitchFamily="34" charset="-122"/>
                <a:ea typeface="思源黑体 CN Bold" panose="020B0800000000000000" pitchFamily="34" charset="-122"/>
              </a:rPr>
              <a:t>2.</a:t>
            </a:r>
            <a:r>
              <a:rPr lang="zh-CN" altLang="en-US" sz="3200" spc="300" dirty="0">
                <a:solidFill>
                  <a:schemeClr val="tx1">
                    <a:lumMod val="75000"/>
                    <a:lumOff val="25000"/>
                  </a:schemeClr>
                </a:solidFill>
                <a:latin typeface="思源黑体 CN Bold" panose="020B0800000000000000" pitchFamily="34" charset="-122"/>
                <a:ea typeface="思源黑体 CN Bold" panose="020B0800000000000000" pitchFamily="34" charset="-122"/>
              </a:rPr>
              <a:t>结果分析</a:t>
            </a:r>
          </a:p>
        </p:txBody>
      </p:sp>
      <p:sp>
        <p:nvSpPr>
          <p:cNvPr id="32" name="文本框 31">
            <a:extLst>
              <a:ext uri="{FF2B5EF4-FFF2-40B4-BE49-F238E27FC236}">
                <a16:creationId xmlns:a16="http://schemas.microsoft.com/office/drawing/2014/main" id="{94ABD39F-5752-4F24-BA70-76948D81745F}"/>
              </a:ext>
            </a:extLst>
          </p:cNvPr>
          <p:cNvSpPr txBox="1"/>
          <p:nvPr/>
        </p:nvSpPr>
        <p:spPr>
          <a:xfrm>
            <a:off x="771424" y="1039380"/>
            <a:ext cx="2088905" cy="276999"/>
          </a:xfrm>
          <a:prstGeom prst="rect">
            <a:avLst/>
          </a:prstGeom>
          <a:noFill/>
        </p:spPr>
        <p:txBody>
          <a:bodyPr wrap="none" rtlCol="0">
            <a:noAutofit/>
          </a:bodyPr>
          <a:lstStyle/>
          <a:p>
            <a:pPr algn="just"/>
            <a:r>
              <a:rPr lang="en-US" altLang="zh-CN" sz="1200" spc="300" dirty="0">
                <a:solidFill>
                  <a:schemeClr val="accent6"/>
                </a:solidFill>
                <a:latin typeface="思源黑体 CN Bold" panose="020B0800000000000000" pitchFamily="34" charset="-122"/>
                <a:ea typeface="思源黑体 CN Bold" panose="020B0800000000000000" pitchFamily="34" charset="-122"/>
              </a:rPr>
              <a:t>RESULT ANALYSIS</a:t>
            </a:r>
          </a:p>
        </p:txBody>
      </p:sp>
      <p:sp>
        <p:nvSpPr>
          <p:cNvPr id="59" name="文本框 58">
            <a:extLst>
              <a:ext uri="{FF2B5EF4-FFF2-40B4-BE49-F238E27FC236}">
                <a16:creationId xmlns:a16="http://schemas.microsoft.com/office/drawing/2014/main" id="{0271AF59-B6C9-21B4-125E-4216CDB50750}"/>
              </a:ext>
            </a:extLst>
          </p:cNvPr>
          <p:cNvSpPr txBox="1"/>
          <p:nvPr/>
        </p:nvSpPr>
        <p:spPr>
          <a:xfrm>
            <a:off x="1281113" y="1507858"/>
            <a:ext cx="2192176" cy="461665"/>
          </a:xfrm>
          <a:prstGeom prst="rect">
            <a:avLst/>
          </a:prstGeom>
          <a:noFill/>
        </p:spPr>
        <p:txBody>
          <a:bodyPr wrap="square" rtlCol="0">
            <a:spAutoFit/>
          </a:bodyPr>
          <a:lstStyle/>
          <a:p>
            <a:pPr algn="just"/>
            <a:r>
              <a:rPr lang="zh-CN" altLang="en-US" sz="2400" dirty="0">
                <a:latin typeface="思源黑体 CN Bold" panose="020B0800000000000000" pitchFamily="34" charset="-122"/>
                <a:ea typeface="思源黑体 CN Bold" panose="020B0800000000000000" pitchFamily="34" charset="-122"/>
              </a:rPr>
              <a:t>研究结果分析</a:t>
            </a:r>
          </a:p>
        </p:txBody>
      </p:sp>
      <p:sp>
        <p:nvSpPr>
          <p:cNvPr id="60" name="文本框 59">
            <a:extLst>
              <a:ext uri="{FF2B5EF4-FFF2-40B4-BE49-F238E27FC236}">
                <a16:creationId xmlns:a16="http://schemas.microsoft.com/office/drawing/2014/main" id="{9C9AA500-2C3A-638A-9302-550121EE94E9}"/>
              </a:ext>
            </a:extLst>
          </p:cNvPr>
          <p:cNvSpPr txBox="1"/>
          <p:nvPr/>
        </p:nvSpPr>
        <p:spPr>
          <a:xfrm>
            <a:off x="830442" y="1973312"/>
            <a:ext cx="5540471" cy="1346651"/>
          </a:xfrm>
          <a:prstGeom prst="rect">
            <a:avLst/>
          </a:prstGeom>
          <a:noFill/>
        </p:spPr>
        <p:txBody>
          <a:bodyPr wrap="square" rtlCol="0">
            <a:noAutofit/>
          </a:bodyPr>
          <a:lstStyle/>
          <a:p>
            <a:pPr algn="just">
              <a:lnSpc>
                <a:spcPct val="130000"/>
              </a:lnSpc>
            </a:pPr>
            <a:r>
              <a:rPr lang="zh-CN" altLang="en-US" sz="1600" dirty="0">
                <a:latin typeface="思源黑体 CN Light" panose="020B0300000000000000" pitchFamily="34" charset="-122"/>
                <a:ea typeface="思源黑体 CN Light" panose="020B0300000000000000" pitchFamily="34" charset="-122"/>
              </a:rPr>
              <a:t>研究结果提升主要表现在以下四个方面。结果左侧图标可以看出，经过研究，速率提升了</a:t>
            </a:r>
            <a:r>
              <a:rPr lang="en-US" altLang="zh-CN" sz="1600" dirty="0">
                <a:latin typeface="思源黑体 CN Light" panose="020B0300000000000000" pitchFamily="34" charset="-122"/>
                <a:ea typeface="思源黑体 CN Light" panose="020B0300000000000000" pitchFamily="34" charset="-122"/>
              </a:rPr>
              <a:t>3</a:t>
            </a:r>
            <a:r>
              <a:rPr lang="zh-CN" altLang="en-US" sz="1600" dirty="0">
                <a:latin typeface="思源黑体 CN Light" panose="020B0300000000000000" pitchFamily="34" charset="-122"/>
                <a:ea typeface="思源黑体 CN Light" panose="020B0300000000000000" pitchFamily="34" charset="-122"/>
              </a:rPr>
              <a:t>倍，性能提升</a:t>
            </a:r>
            <a:r>
              <a:rPr lang="en-US" altLang="zh-CN" sz="1600" dirty="0">
                <a:latin typeface="思源黑体 CN Light" panose="020B0300000000000000" pitchFamily="34" charset="-122"/>
                <a:ea typeface="思源黑体 CN Light" panose="020B0300000000000000" pitchFamily="34" charset="-122"/>
              </a:rPr>
              <a:t>90%</a:t>
            </a:r>
            <a:r>
              <a:rPr lang="zh-CN" altLang="en-US" sz="1600" dirty="0">
                <a:latin typeface="思源黑体 CN Light" panose="020B0300000000000000" pitchFamily="34" charset="-122"/>
                <a:ea typeface="思源黑体 CN Light" panose="020B0300000000000000" pitchFamily="34" charset="-122"/>
              </a:rPr>
              <a:t>，信噪比提升</a:t>
            </a:r>
            <a:r>
              <a:rPr lang="en-US" altLang="zh-CN" sz="1600" dirty="0">
                <a:latin typeface="思源黑体 CN Light" panose="020B0300000000000000" pitchFamily="34" charset="-122"/>
                <a:ea typeface="思源黑体 CN Light" panose="020B0300000000000000" pitchFamily="34" charset="-122"/>
              </a:rPr>
              <a:t>2</a:t>
            </a:r>
            <a:r>
              <a:rPr lang="zh-CN" altLang="en-US" sz="1600" dirty="0">
                <a:latin typeface="思源黑体 CN Light" panose="020B0300000000000000" pitchFamily="34" charset="-122"/>
                <a:ea typeface="思源黑体 CN Light" panose="020B0300000000000000" pitchFamily="34" charset="-122"/>
              </a:rPr>
              <a:t>倍，容量提升至</a:t>
            </a:r>
            <a:r>
              <a:rPr lang="en-US" altLang="zh-CN" sz="1600" dirty="0">
                <a:latin typeface="思源黑体 CN Light" panose="020B0300000000000000" pitchFamily="34" charset="-122"/>
                <a:ea typeface="思源黑体 CN Light" panose="020B0300000000000000" pitchFamily="34" charset="-122"/>
              </a:rPr>
              <a:t>5TB</a:t>
            </a:r>
            <a:r>
              <a:rPr lang="zh-CN" altLang="en-US" sz="1600" dirty="0">
                <a:latin typeface="思源黑体 CN Light" panose="020B0300000000000000" pitchFamily="34" charset="-122"/>
                <a:ea typeface="思源黑体 CN Light" panose="020B0300000000000000" pitchFamily="34" charset="-122"/>
              </a:rPr>
              <a:t>。</a:t>
            </a:r>
            <a:endParaRPr lang="en-US" altLang="zh-CN" sz="1600" dirty="0">
              <a:latin typeface="思源黑体 CN Light" panose="020B0300000000000000" pitchFamily="34" charset="-122"/>
              <a:ea typeface="思源黑体 CN Light" panose="020B0300000000000000" pitchFamily="34" charset="-122"/>
            </a:endParaRPr>
          </a:p>
        </p:txBody>
      </p:sp>
      <p:sp>
        <p:nvSpPr>
          <p:cNvPr id="61" name="文本框 60">
            <a:extLst>
              <a:ext uri="{FF2B5EF4-FFF2-40B4-BE49-F238E27FC236}">
                <a16:creationId xmlns:a16="http://schemas.microsoft.com/office/drawing/2014/main" id="{73915C2B-A6DE-D79F-DDC6-FF09EBBE416D}"/>
              </a:ext>
            </a:extLst>
          </p:cNvPr>
          <p:cNvSpPr txBox="1"/>
          <p:nvPr/>
        </p:nvSpPr>
        <p:spPr>
          <a:xfrm>
            <a:off x="7353264" y="2306442"/>
            <a:ext cx="1324947" cy="769441"/>
          </a:xfrm>
          <a:prstGeom prst="rect">
            <a:avLst/>
          </a:prstGeom>
          <a:noFill/>
        </p:spPr>
        <p:txBody>
          <a:bodyPr wrap="square" rtlCol="0" anchor="b">
            <a:noAutofit/>
          </a:bodyPr>
          <a:lstStyle/>
          <a:p>
            <a:pPr algn="just"/>
            <a:r>
              <a:rPr lang="en-GB" sz="4400" b="1" dirty="0">
                <a:solidFill>
                  <a:schemeClr val="accent6"/>
                </a:solidFill>
                <a:latin typeface="思源黑体 CN Medium" panose="020B0600000000000000" pitchFamily="34" charset="-122"/>
              </a:rPr>
              <a:t>3 </a:t>
            </a:r>
            <a:r>
              <a:rPr lang="zh-CN" altLang="en-US" sz="2400" b="1" dirty="0">
                <a:solidFill>
                  <a:schemeClr val="accent6"/>
                </a:solidFill>
                <a:latin typeface="思源黑体 CN Medium" panose="020B0600000000000000" pitchFamily="34" charset="-122"/>
                <a:ea typeface="思源黑体 CN Medium" panose="020B0600000000000000" pitchFamily="34" charset="-122"/>
              </a:rPr>
              <a:t>倍</a:t>
            </a:r>
            <a:endParaRPr lang="en-GB" sz="4400" b="1" dirty="0">
              <a:solidFill>
                <a:schemeClr val="accent6"/>
              </a:solidFill>
              <a:latin typeface="思源黑体 CN Medium" panose="020B0600000000000000" pitchFamily="34" charset="-122"/>
            </a:endParaRPr>
          </a:p>
        </p:txBody>
      </p:sp>
      <p:sp>
        <p:nvSpPr>
          <p:cNvPr id="62" name="矩形 61">
            <a:extLst>
              <a:ext uri="{FF2B5EF4-FFF2-40B4-BE49-F238E27FC236}">
                <a16:creationId xmlns:a16="http://schemas.microsoft.com/office/drawing/2014/main" id="{DCEA2896-D671-47BE-31B3-BADE64751084}"/>
              </a:ext>
            </a:extLst>
          </p:cNvPr>
          <p:cNvSpPr/>
          <p:nvPr/>
        </p:nvSpPr>
        <p:spPr>
          <a:xfrm>
            <a:off x="7353265" y="2027173"/>
            <a:ext cx="1107996" cy="369332"/>
          </a:xfrm>
          <a:prstGeom prst="rect">
            <a:avLst/>
          </a:prstGeom>
        </p:spPr>
        <p:txBody>
          <a:bodyPr wrap="square">
            <a:noAutofit/>
          </a:bodyPr>
          <a:lstStyle/>
          <a:p>
            <a:pPr algn="just"/>
            <a:r>
              <a:rPr lang="zh-CN" altLang="en-US" dirty="0">
                <a:latin typeface="思源黑体 CN Light" panose="020B0300000000000000" pitchFamily="34" charset="-122"/>
                <a:ea typeface="思源黑体 CN Light" panose="020B0300000000000000" pitchFamily="34" charset="-122"/>
              </a:rPr>
              <a:t>最高达</a:t>
            </a:r>
            <a:endParaRPr lang="zh-CN" altLang="en-US" dirty="0">
              <a:latin typeface="思源黑体 CN Medium" panose="020B0600000000000000" pitchFamily="34" charset="-122"/>
              <a:ea typeface="思源黑体 CN Medium" panose="020B0600000000000000" pitchFamily="34" charset="-122"/>
            </a:endParaRPr>
          </a:p>
        </p:txBody>
      </p:sp>
      <p:sp>
        <p:nvSpPr>
          <p:cNvPr id="63" name="矩形 62">
            <a:extLst>
              <a:ext uri="{FF2B5EF4-FFF2-40B4-BE49-F238E27FC236}">
                <a16:creationId xmlns:a16="http://schemas.microsoft.com/office/drawing/2014/main" id="{250B0B47-1C65-E73E-E375-383DC4310282}"/>
              </a:ext>
            </a:extLst>
          </p:cNvPr>
          <p:cNvSpPr/>
          <p:nvPr/>
        </p:nvSpPr>
        <p:spPr>
          <a:xfrm>
            <a:off x="7426246" y="3005897"/>
            <a:ext cx="1679288" cy="461665"/>
          </a:xfrm>
          <a:prstGeom prst="rect">
            <a:avLst/>
          </a:prstGeom>
        </p:spPr>
        <p:txBody>
          <a:bodyPr wrap="square">
            <a:noAutofit/>
          </a:bodyPr>
          <a:lstStyle/>
          <a:p>
            <a:pPr algn="just"/>
            <a:r>
              <a:rPr lang="zh-CN" altLang="en-US" sz="1200" dirty="0">
                <a:latin typeface="思源黑体 CN Light" panose="020B0300000000000000" pitchFamily="34" charset="-122"/>
                <a:ea typeface="思源黑体 CN Light" panose="020B0300000000000000" pitchFamily="34" charset="-122"/>
              </a:rPr>
              <a:t>速率比之前提升</a:t>
            </a:r>
            <a:r>
              <a:rPr lang="en-US" altLang="zh-CN" sz="1200" dirty="0">
                <a:latin typeface="思源黑体 CN Light" panose="020B0300000000000000" pitchFamily="34" charset="-122"/>
                <a:ea typeface="思源黑体 CN Light" panose="020B0300000000000000" pitchFamily="34" charset="-122"/>
              </a:rPr>
              <a:t>3</a:t>
            </a:r>
            <a:r>
              <a:rPr lang="zh-CN" altLang="en-US" sz="1200" dirty="0">
                <a:latin typeface="思源黑体 CN Light" panose="020B0300000000000000" pitchFamily="34" charset="-122"/>
                <a:ea typeface="思源黑体 CN Light" panose="020B0300000000000000" pitchFamily="34" charset="-122"/>
              </a:rPr>
              <a:t>倍，达到预期目标。</a:t>
            </a:r>
            <a:endParaRPr lang="zh-CN" altLang="en-US" sz="1200" dirty="0">
              <a:latin typeface="思源黑体 CN Medium" panose="020B0600000000000000" pitchFamily="34" charset="-122"/>
              <a:ea typeface="思源黑体 CN Medium" panose="020B0600000000000000" pitchFamily="34" charset="-122"/>
            </a:endParaRPr>
          </a:p>
        </p:txBody>
      </p:sp>
      <p:sp>
        <p:nvSpPr>
          <p:cNvPr id="64" name="文本框 63">
            <a:extLst>
              <a:ext uri="{FF2B5EF4-FFF2-40B4-BE49-F238E27FC236}">
                <a16:creationId xmlns:a16="http://schemas.microsoft.com/office/drawing/2014/main" id="{F2ED2489-79B4-25D5-0F4D-0A7CA8018051}"/>
              </a:ext>
            </a:extLst>
          </p:cNvPr>
          <p:cNvSpPr txBox="1"/>
          <p:nvPr/>
        </p:nvSpPr>
        <p:spPr>
          <a:xfrm>
            <a:off x="9519932" y="2306442"/>
            <a:ext cx="907142" cy="769441"/>
          </a:xfrm>
          <a:prstGeom prst="rect">
            <a:avLst/>
          </a:prstGeom>
          <a:noFill/>
        </p:spPr>
        <p:txBody>
          <a:bodyPr wrap="square" rtlCol="0" anchor="b">
            <a:noAutofit/>
          </a:bodyPr>
          <a:lstStyle/>
          <a:p>
            <a:pPr algn="just"/>
            <a:r>
              <a:rPr lang="en-GB" sz="4400" b="1" dirty="0">
                <a:solidFill>
                  <a:schemeClr val="accent6"/>
                </a:solidFill>
                <a:latin typeface="思源黑体 CN Medium" panose="020B0600000000000000" pitchFamily="34" charset="-122"/>
              </a:rPr>
              <a:t>90 </a:t>
            </a:r>
          </a:p>
        </p:txBody>
      </p:sp>
      <p:sp>
        <p:nvSpPr>
          <p:cNvPr id="65" name="矩形 64">
            <a:extLst>
              <a:ext uri="{FF2B5EF4-FFF2-40B4-BE49-F238E27FC236}">
                <a16:creationId xmlns:a16="http://schemas.microsoft.com/office/drawing/2014/main" id="{B90C281B-5FBF-BD37-64CF-E2C543EF36FF}"/>
              </a:ext>
            </a:extLst>
          </p:cNvPr>
          <p:cNvSpPr/>
          <p:nvPr/>
        </p:nvSpPr>
        <p:spPr>
          <a:xfrm>
            <a:off x="9519932" y="2038728"/>
            <a:ext cx="1107996" cy="369332"/>
          </a:xfrm>
          <a:prstGeom prst="rect">
            <a:avLst/>
          </a:prstGeom>
        </p:spPr>
        <p:txBody>
          <a:bodyPr wrap="square">
            <a:noAutofit/>
          </a:bodyPr>
          <a:lstStyle/>
          <a:p>
            <a:pPr algn="just"/>
            <a:r>
              <a:rPr lang="zh-CN" altLang="en-US" dirty="0">
                <a:latin typeface="思源黑体 CN Light" panose="020B0300000000000000" pitchFamily="34" charset="-122"/>
                <a:ea typeface="思源黑体 CN Light" panose="020B0300000000000000" pitchFamily="34" charset="-122"/>
              </a:rPr>
              <a:t>性能提升</a:t>
            </a:r>
            <a:endParaRPr lang="zh-CN" altLang="en-US" dirty="0">
              <a:latin typeface="思源黑体 CN Medium" panose="020B0600000000000000" pitchFamily="34" charset="-122"/>
              <a:ea typeface="思源黑体 CN Medium" panose="020B0600000000000000" pitchFamily="34" charset="-122"/>
            </a:endParaRPr>
          </a:p>
        </p:txBody>
      </p:sp>
      <p:sp>
        <p:nvSpPr>
          <p:cNvPr id="69" name="矩形 68">
            <a:extLst>
              <a:ext uri="{FF2B5EF4-FFF2-40B4-BE49-F238E27FC236}">
                <a16:creationId xmlns:a16="http://schemas.microsoft.com/office/drawing/2014/main" id="{BBC95728-B247-CFC6-BB16-25F3CD808C4A}"/>
              </a:ext>
            </a:extLst>
          </p:cNvPr>
          <p:cNvSpPr/>
          <p:nvPr/>
        </p:nvSpPr>
        <p:spPr>
          <a:xfrm>
            <a:off x="9519932" y="3017452"/>
            <a:ext cx="1679288" cy="461665"/>
          </a:xfrm>
          <a:prstGeom prst="rect">
            <a:avLst/>
          </a:prstGeom>
        </p:spPr>
        <p:txBody>
          <a:bodyPr wrap="square">
            <a:noAutofit/>
          </a:bodyPr>
          <a:lstStyle/>
          <a:p>
            <a:pPr algn="just"/>
            <a:r>
              <a:rPr lang="zh-CN" altLang="en-US" sz="1200" dirty="0">
                <a:latin typeface="思源黑体 CN Light" panose="020B0300000000000000" pitchFamily="34" charset="-122"/>
                <a:ea typeface="思源黑体 CN Light" panose="020B0300000000000000" pitchFamily="34" charset="-122"/>
              </a:rPr>
              <a:t>系统性能提升了</a:t>
            </a:r>
            <a:r>
              <a:rPr lang="en-US" altLang="zh-CN" sz="1200" dirty="0">
                <a:latin typeface="思源黑体 CN Light" panose="020B0300000000000000" pitchFamily="34" charset="-122"/>
                <a:ea typeface="思源黑体 CN Light" panose="020B0300000000000000" pitchFamily="34" charset="-122"/>
              </a:rPr>
              <a:t>90%</a:t>
            </a:r>
            <a:r>
              <a:rPr lang="zh-CN" altLang="en-US" sz="1200" dirty="0">
                <a:latin typeface="思源黑体 CN Light" panose="020B0300000000000000" pitchFamily="34" charset="-122"/>
                <a:ea typeface="思源黑体 CN Light" panose="020B0300000000000000" pitchFamily="34" charset="-122"/>
              </a:rPr>
              <a:t>，整体性能良好。</a:t>
            </a:r>
            <a:endParaRPr lang="zh-CN" altLang="en-US" sz="1200" dirty="0">
              <a:latin typeface="思源黑体 CN Medium" panose="020B0600000000000000" pitchFamily="34" charset="-122"/>
              <a:ea typeface="思源黑体 CN Medium" panose="020B0600000000000000" pitchFamily="34" charset="-122"/>
            </a:endParaRPr>
          </a:p>
        </p:txBody>
      </p:sp>
      <p:sp>
        <p:nvSpPr>
          <p:cNvPr id="70" name="文本框 69">
            <a:extLst>
              <a:ext uri="{FF2B5EF4-FFF2-40B4-BE49-F238E27FC236}">
                <a16:creationId xmlns:a16="http://schemas.microsoft.com/office/drawing/2014/main" id="{A05F102C-D520-CA34-7B92-E45B67EFE31B}"/>
              </a:ext>
            </a:extLst>
          </p:cNvPr>
          <p:cNvSpPr txBox="1"/>
          <p:nvPr/>
        </p:nvSpPr>
        <p:spPr>
          <a:xfrm>
            <a:off x="10286841" y="2038728"/>
            <a:ext cx="357947" cy="769441"/>
          </a:xfrm>
          <a:prstGeom prst="rect">
            <a:avLst/>
          </a:prstGeom>
          <a:noFill/>
        </p:spPr>
        <p:txBody>
          <a:bodyPr wrap="square" rtlCol="0" anchor="b">
            <a:noAutofit/>
          </a:bodyPr>
          <a:lstStyle/>
          <a:p>
            <a:pPr algn="just"/>
            <a:r>
              <a:rPr lang="en-GB" sz="2400" b="1" dirty="0">
                <a:solidFill>
                  <a:schemeClr val="accent6"/>
                </a:solidFill>
                <a:latin typeface="思源黑体 CN Medium" panose="020B0600000000000000" pitchFamily="34" charset="-122"/>
              </a:rPr>
              <a:t>%</a:t>
            </a:r>
            <a:r>
              <a:rPr lang="en-GB" sz="4400" b="1" dirty="0">
                <a:solidFill>
                  <a:schemeClr val="accent6"/>
                </a:solidFill>
                <a:latin typeface="思源黑体 CN Medium" panose="020B0600000000000000" pitchFamily="34" charset="-122"/>
              </a:rPr>
              <a:t> </a:t>
            </a:r>
          </a:p>
        </p:txBody>
      </p:sp>
      <p:sp>
        <p:nvSpPr>
          <p:cNvPr id="71" name="文本框 70">
            <a:extLst>
              <a:ext uri="{FF2B5EF4-FFF2-40B4-BE49-F238E27FC236}">
                <a16:creationId xmlns:a16="http://schemas.microsoft.com/office/drawing/2014/main" id="{B265C0ED-4FFC-8D6E-7FB8-D4F6E10097A7}"/>
              </a:ext>
            </a:extLst>
          </p:cNvPr>
          <p:cNvSpPr txBox="1"/>
          <p:nvPr/>
        </p:nvSpPr>
        <p:spPr>
          <a:xfrm>
            <a:off x="7353264" y="4523194"/>
            <a:ext cx="1324947" cy="769441"/>
          </a:xfrm>
          <a:prstGeom prst="rect">
            <a:avLst/>
          </a:prstGeom>
          <a:noFill/>
        </p:spPr>
        <p:txBody>
          <a:bodyPr wrap="square" rtlCol="0" anchor="b">
            <a:noAutofit/>
          </a:bodyPr>
          <a:lstStyle/>
          <a:p>
            <a:pPr algn="just"/>
            <a:r>
              <a:rPr lang="en-GB" sz="4400" b="1" dirty="0">
                <a:solidFill>
                  <a:schemeClr val="accent6"/>
                </a:solidFill>
                <a:latin typeface="思源黑体 CN Medium" panose="020B0600000000000000" pitchFamily="34" charset="-122"/>
              </a:rPr>
              <a:t>2 </a:t>
            </a:r>
            <a:r>
              <a:rPr lang="zh-CN" altLang="en-US" sz="2400" b="1" dirty="0">
                <a:solidFill>
                  <a:schemeClr val="accent6"/>
                </a:solidFill>
                <a:latin typeface="思源黑体 CN Medium" panose="020B0600000000000000" pitchFamily="34" charset="-122"/>
                <a:ea typeface="思源黑体 CN Medium" panose="020B0600000000000000" pitchFamily="34" charset="-122"/>
              </a:rPr>
              <a:t>倍</a:t>
            </a:r>
            <a:endParaRPr lang="en-GB" sz="4400" b="1" dirty="0">
              <a:solidFill>
                <a:schemeClr val="accent6"/>
              </a:solidFill>
              <a:latin typeface="思源黑体 CN Medium" panose="020B0600000000000000" pitchFamily="34" charset="-122"/>
            </a:endParaRPr>
          </a:p>
        </p:txBody>
      </p:sp>
      <p:sp>
        <p:nvSpPr>
          <p:cNvPr id="72" name="矩形 71">
            <a:extLst>
              <a:ext uri="{FF2B5EF4-FFF2-40B4-BE49-F238E27FC236}">
                <a16:creationId xmlns:a16="http://schemas.microsoft.com/office/drawing/2014/main" id="{38BBE267-5851-CC34-3CDC-99712389E1AC}"/>
              </a:ext>
            </a:extLst>
          </p:cNvPr>
          <p:cNvSpPr/>
          <p:nvPr/>
        </p:nvSpPr>
        <p:spPr>
          <a:xfrm>
            <a:off x="7353264" y="4243925"/>
            <a:ext cx="1351893" cy="369332"/>
          </a:xfrm>
          <a:prstGeom prst="rect">
            <a:avLst/>
          </a:prstGeom>
        </p:spPr>
        <p:txBody>
          <a:bodyPr wrap="square">
            <a:noAutofit/>
          </a:bodyPr>
          <a:lstStyle/>
          <a:p>
            <a:pPr algn="just"/>
            <a:r>
              <a:rPr lang="zh-CN" altLang="en-US" dirty="0">
                <a:latin typeface="思源黑体 CN Light" panose="020B0300000000000000" pitchFamily="34" charset="-122"/>
                <a:ea typeface="思源黑体 CN Light" panose="020B0300000000000000" pitchFamily="34" charset="-122"/>
              </a:rPr>
              <a:t>信噪比提升</a:t>
            </a:r>
            <a:endParaRPr lang="zh-CN" altLang="en-US" dirty="0">
              <a:latin typeface="思源黑体 CN Medium" panose="020B0600000000000000" pitchFamily="34" charset="-122"/>
              <a:ea typeface="思源黑体 CN Medium" panose="020B0600000000000000" pitchFamily="34" charset="-122"/>
            </a:endParaRPr>
          </a:p>
        </p:txBody>
      </p:sp>
      <p:sp>
        <p:nvSpPr>
          <p:cNvPr id="73" name="矩形 72">
            <a:extLst>
              <a:ext uri="{FF2B5EF4-FFF2-40B4-BE49-F238E27FC236}">
                <a16:creationId xmlns:a16="http://schemas.microsoft.com/office/drawing/2014/main" id="{ABE816A3-058D-36BE-DFDB-918BB1EE0570}"/>
              </a:ext>
            </a:extLst>
          </p:cNvPr>
          <p:cNvSpPr/>
          <p:nvPr/>
        </p:nvSpPr>
        <p:spPr>
          <a:xfrm>
            <a:off x="7385413" y="5222649"/>
            <a:ext cx="1679288" cy="461665"/>
          </a:xfrm>
          <a:prstGeom prst="rect">
            <a:avLst/>
          </a:prstGeom>
        </p:spPr>
        <p:txBody>
          <a:bodyPr wrap="square">
            <a:noAutofit/>
          </a:bodyPr>
          <a:lstStyle/>
          <a:p>
            <a:pPr algn="just"/>
            <a:r>
              <a:rPr lang="zh-CN" altLang="en-US" sz="1200" dirty="0">
                <a:latin typeface="思源黑体 CN Light" panose="020B0300000000000000" pitchFamily="34" charset="-122"/>
                <a:ea typeface="思源黑体 CN Light" panose="020B0300000000000000" pitchFamily="34" charset="-122"/>
              </a:rPr>
              <a:t>信噪比提升了</a:t>
            </a:r>
            <a:r>
              <a:rPr lang="en-US" altLang="zh-CN" sz="1200" dirty="0">
                <a:latin typeface="思源黑体 CN Light" panose="020B0300000000000000" pitchFamily="34" charset="-122"/>
                <a:ea typeface="思源黑体 CN Light" panose="020B0300000000000000" pitchFamily="34" charset="-122"/>
              </a:rPr>
              <a:t>2</a:t>
            </a:r>
            <a:r>
              <a:rPr lang="zh-CN" altLang="en-US" sz="1200" dirty="0">
                <a:latin typeface="思源黑体 CN Light" panose="020B0300000000000000" pitchFamily="34" charset="-122"/>
                <a:ea typeface="思源黑体 CN Light" panose="020B0300000000000000" pitchFamily="34" charset="-122"/>
              </a:rPr>
              <a:t>倍，比预期效果较好。</a:t>
            </a:r>
            <a:endParaRPr lang="zh-CN" altLang="en-US" sz="1200" dirty="0">
              <a:latin typeface="思源黑体 CN Medium" panose="020B0600000000000000" pitchFamily="34" charset="-122"/>
              <a:ea typeface="思源黑体 CN Medium" panose="020B0600000000000000" pitchFamily="34" charset="-122"/>
            </a:endParaRPr>
          </a:p>
        </p:txBody>
      </p:sp>
      <p:sp>
        <p:nvSpPr>
          <p:cNvPr id="74" name="文本框 73">
            <a:extLst>
              <a:ext uri="{FF2B5EF4-FFF2-40B4-BE49-F238E27FC236}">
                <a16:creationId xmlns:a16="http://schemas.microsoft.com/office/drawing/2014/main" id="{CEB9A325-07A1-FB7A-7BA7-3672C7A065B8}"/>
              </a:ext>
            </a:extLst>
          </p:cNvPr>
          <p:cNvSpPr txBox="1"/>
          <p:nvPr/>
        </p:nvSpPr>
        <p:spPr>
          <a:xfrm>
            <a:off x="9519932" y="4523194"/>
            <a:ext cx="1324947" cy="769441"/>
          </a:xfrm>
          <a:prstGeom prst="rect">
            <a:avLst/>
          </a:prstGeom>
          <a:noFill/>
        </p:spPr>
        <p:txBody>
          <a:bodyPr wrap="square" rtlCol="0" anchor="b">
            <a:noAutofit/>
          </a:bodyPr>
          <a:lstStyle/>
          <a:p>
            <a:pPr algn="just"/>
            <a:r>
              <a:rPr lang="en-GB" sz="4400" b="1" dirty="0">
                <a:solidFill>
                  <a:schemeClr val="accent6"/>
                </a:solidFill>
                <a:latin typeface="思源黑体 CN Medium" panose="020B0600000000000000" pitchFamily="34" charset="-122"/>
              </a:rPr>
              <a:t>5 </a:t>
            </a:r>
            <a:r>
              <a:rPr lang="en-US" altLang="zh-CN" sz="2400" b="1" dirty="0">
                <a:solidFill>
                  <a:schemeClr val="accent6"/>
                </a:solidFill>
                <a:latin typeface="思源黑体 CN Medium" panose="020B0600000000000000" pitchFamily="34" charset="-122"/>
                <a:ea typeface="思源黑体 CN Medium" panose="020B0600000000000000" pitchFamily="34" charset="-122"/>
              </a:rPr>
              <a:t>TB</a:t>
            </a:r>
            <a:endParaRPr lang="en-GB" sz="4400" b="1" dirty="0">
              <a:solidFill>
                <a:schemeClr val="accent6"/>
              </a:solidFill>
              <a:latin typeface="思源黑体 CN Medium" panose="020B0600000000000000" pitchFamily="34" charset="-122"/>
            </a:endParaRPr>
          </a:p>
        </p:txBody>
      </p:sp>
      <p:sp>
        <p:nvSpPr>
          <p:cNvPr id="75" name="矩形 74">
            <a:extLst>
              <a:ext uri="{FF2B5EF4-FFF2-40B4-BE49-F238E27FC236}">
                <a16:creationId xmlns:a16="http://schemas.microsoft.com/office/drawing/2014/main" id="{FCEBCB31-C018-3A7F-9FF7-EB3852F315F2}"/>
              </a:ext>
            </a:extLst>
          </p:cNvPr>
          <p:cNvSpPr/>
          <p:nvPr/>
        </p:nvSpPr>
        <p:spPr>
          <a:xfrm>
            <a:off x="9519932" y="4243925"/>
            <a:ext cx="1107996" cy="369332"/>
          </a:xfrm>
          <a:prstGeom prst="rect">
            <a:avLst/>
          </a:prstGeom>
        </p:spPr>
        <p:txBody>
          <a:bodyPr wrap="square">
            <a:noAutofit/>
          </a:bodyPr>
          <a:lstStyle/>
          <a:p>
            <a:pPr algn="just"/>
            <a:r>
              <a:rPr lang="zh-CN" altLang="en-US" dirty="0">
                <a:latin typeface="思源黑体 CN Light" panose="020B0300000000000000" pitchFamily="34" charset="-122"/>
                <a:ea typeface="思源黑体 CN Light" panose="020B0300000000000000" pitchFamily="34" charset="-122"/>
              </a:rPr>
              <a:t>最高至</a:t>
            </a:r>
            <a:endParaRPr lang="zh-CN" altLang="en-US" dirty="0">
              <a:latin typeface="思源黑体 CN Medium" panose="020B0600000000000000" pitchFamily="34" charset="-122"/>
              <a:ea typeface="思源黑体 CN Medium" panose="020B0600000000000000" pitchFamily="34" charset="-122"/>
            </a:endParaRPr>
          </a:p>
        </p:txBody>
      </p:sp>
      <p:sp>
        <p:nvSpPr>
          <p:cNvPr id="76" name="矩形 75">
            <a:extLst>
              <a:ext uri="{FF2B5EF4-FFF2-40B4-BE49-F238E27FC236}">
                <a16:creationId xmlns:a16="http://schemas.microsoft.com/office/drawing/2014/main" id="{A8987DAD-1B5A-7435-0AE0-E42CF09E9DF3}"/>
              </a:ext>
            </a:extLst>
          </p:cNvPr>
          <p:cNvSpPr/>
          <p:nvPr/>
        </p:nvSpPr>
        <p:spPr>
          <a:xfrm>
            <a:off x="9519932" y="5222649"/>
            <a:ext cx="1679288" cy="461665"/>
          </a:xfrm>
          <a:prstGeom prst="rect">
            <a:avLst/>
          </a:prstGeom>
        </p:spPr>
        <p:txBody>
          <a:bodyPr wrap="square">
            <a:noAutofit/>
          </a:bodyPr>
          <a:lstStyle/>
          <a:p>
            <a:pPr algn="just"/>
            <a:r>
              <a:rPr lang="zh-CN" altLang="en-US" sz="1200" dirty="0">
                <a:latin typeface="思源黑体 CN Light" panose="020B0300000000000000" pitchFamily="34" charset="-122"/>
                <a:ea typeface="思源黑体 CN Light" panose="020B0300000000000000" pitchFamily="34" charset="-122"/>
              </a:rPr>
              <a:t>容量提升至</a:t>
            </a:r>
            <a:r>
              <a:rPr lang="en-US" altLang="zh-CN" sz="1200" dirty="0">
                <a:latin typeface="思源黑体 CN Light" panose="020B0300000000000000" pitchFamily="34" charset="-122"/>
                <a:ea typeface="思源黑体 CN Light" panose="020B0300000000000000" pitchFamily="34" charset="-122"/>
              </a:rPr>
              <a:t>5TB</a:t>
            </a:r>
            <a:r>
              <a:rPr lang="zh-CN" altLang="en-US" sz="1200" dirty="0">
                <a:latin typeface="思源黑体 CN Light" panose="020B0300000000000000" pitchFamily="34" charset="-122"/>
                <a:ea typeface="思源黑体 CN Light" panose="020B0300000000000000" pitchFamily="34" charset="-122"/>
              </a:rPr>
              <a:t>，容量大大增加。</a:t>
            </a:r>
            <a:endParaRPr lang="zh-CN" altLang="en-US" sz="1200" dirty="0">
              <a:latin typeface="思源黑体 CN Medium" panose="020B0600000000000000" pitchFamily="34" charset="-122"/>
              <a:ea typeface="思源黑体 CN Medium" panose="020B0600000000000000" pitchFamily="34" charset="-122"/>
            </a:endParaRPr>
          </a:p>
        </p:txBody>
      </p:sp>
      <p:graphicFrame>
        <p:nvGraphicFramePr>
          <p:cNvPr id="77" name="图表 76">
            <a:extLst>
              <a:ext uri="{FF2B5EF4-FFF2-40B4-BE49-F238E27FC236}">
                <a16:creationId xmlns:a16="http://schemas.microsoft.com/office/drawing/2014/main" id="{B9E3DF84-45EE-8259-1FA6-D9510217CDBB}"/>
              </a:ext>
            </a:extLst>
          </p:cNvPr>
          <p:cNvGraphicFramePr/>
          <p:nvPr>
            <p:extLst>
              <p:ext uri="{D42A27DB-BD31-4B8C-83A1-F6EECF244321}">
                <p14:modId xmlns:p14="http://schemas.microsoft.com/office/powerpoint/2010/main" val="925597381"/>
              </p:ext>
            </p:extLst>
          </p:nvPr>
        </p:nvGraphicFramePr>
        <p:xfrm>
          <a:off x="905144" y="3101742"/>
          <a:ext cx="5587498" cy="3023030"/>
        </p:xfrm>
        <a:graphic>
          <a:graphicData uri="http://schemas.openxmlformats.org/drawingml/2006/chart">
            <c:chart xmlns:c="http://schemas.openxmlformats.org/drawingml/2006/chart" xmlns:r="http://schemas.openxmlformats.org/officeDocument/2006/relationships" r:id="rId4"/>
          </a:graphicData>
        </a:graphic>
      </p:graphicFrame>
      <p:sp>
        <p:nvSpPr>
          <p:cNvPr id="79" name="矩形 78">
            <a:extLst>
              <a:ext uri="{FF2B5EF4-FFF2-40B4-BE49-F238E27FC236}">
                <a16:creationId xmlns:a16="http://schemas.microsoft.com/office/drawing/2014/main" id="{13DD4F20-94F2-F812-F5A7-8A87DCF6C50E}"/>
              </a:ext>
            </a:extLst>
          </p:cNvPr>
          <p:cNvSpPr/>
          <p:nvPr/>
        </p:nvSpPr>
        <p:spPr>
          <a:xfrm>
            <a:off x="2052575" y="4408894"/>
            <a:ext cx="949125" cy="1117690"/>
          </a:xfrm>
          <a:prstGeom prst="rect">
            <a:avLst/>
          </a:prstGeom>
          <a:solidFill>
            <a:schemeClr val="bg1">
              <a:alpha val="26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sz="1400" dirty="0">
              <a:solidFill>
                <a:schemeClr val="tx1"/>
              </a:solidFill>
              <a:latin typeface="思源黑体 CN Heavy" panose="020B0A00000000000000" pitchFamily="34" charset="-122"/>
              <a:ea typeface="思源黑体 CN Heavy" panose="020B0A00000000000000" pitchFamily="34" charset="-122"/>
            </a:endParaRPr>
          </a:p>
        </p:txBody>
      </p:sp>
      <p:sp>
        <p:nvSpPr>
          <p:cNvPr id="78" name="矩形 77">
            <a:extLst>
              <a:ext uri="{FF2B5EF4-FFF2-40B4-BE49-F238E27FC236}">
                <a16:creationId xmlns:a16="http://schemas.microsoft.com/office/drawing/2014/main" id="{E8DBAC16-4FBA-E7DD-008D-CC7E5ED59F7C}"/>
              </a:ext>
            </a:extLst>
          </p:cNvPr>
          <p:cNvSpPr/>
          <p:nvPr/>
        </p:nvSpPr>
        <p:spPr>
          <a:xfrm>
            <a:off x="4319694" y="3538037"/>
            <a:ext cx="949125" cy="1970314"/>
          </a:xfrm>
          <a:prstGeom prst="rect">
            <a:avLst/>
          </a:prstGeom>
          <a:solidFill>
            <a:srgbClr val="D2E5B5">
              <a:alpha val="38000"/>
            </a:srgb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sz="1400" dirty="0">
              <a:solidFill>
                <a:schemeClr val="tx1"/>
              </a:solidFill>
              <a:latin typeface="思源黑体 CN Heavy" panose="020B0A00000000000000" pitchFamily="34" charset="-122"/>
              <a:ea typeface="思源黑体 CN Heavy" panose="020B0A00000000000000" pitchFamily="34" charset="-122"/>
            </a:endParaRPr>
          </a:p>
        </p:txBody>
      </p:sp>
      <p:sp>
        <p:nvSpPr>
          <p:cNvPr id="80" name="data-analysis-interface-symbol-of-a-monitor-with-a-bars-graphic-with-a-magnifier_39049">
            <a:extLst>
              <a:ext uri="{FF2B5EF4-FFF2-40B4-BE49-F238E27FC236}">
                <a16:creationId xmlns:a16="http://schemas.microsoft.com/office/drawing/2014/main" id="{4814FA01-E958-5CE6-7FF3-286C46E4CBF6}"/>
              </a:ext>
            </a:extLst>
          </p:cNvPr>
          <p:cNvSpPr/>
          <p:nvPr/>
        </p:nvSpPr>
        <p:spPr>
          <a:xfrm>
            <a:off x="905144" y="1574670"/>
            <a:ext cx="375969" cy="320495"/>
          </a:xfrm>
          <a:custGeom>
            <a:avLst/>
            <a:gdLst>
              <a:gd name="connsiteX0" fmla="*/ 192742 w 601737"/>
              <a:gd name="connsiteY0" fmla="*/ 442225 h 512952"/>
              <a:gd name="connsiteX1" fmla="*/ 192742 w 601737"/>
              <a:gd name="connsiteY1" fmla="*/ 460018 h 512952"/>
              <a:gd name="connsiteX2" fmla="*/ 195414 w 601737"/>
              <a:gd name="connsiteY2" fmla="*/ 457794 h 512952"/>
              <a:gd name="connsiteX3" fmla="*/ 195414 w 601737"/>
              <a:gd name="connsiteY3" fmla="*/ 495159 h 512952"/>
              <a:gd name="connsiteX4" fmla="*/ 380624 w 601737"/>
              <a:gd name="connsiteY4" fmla="*/ 495159 h 512952"/>
              <a:gd name="connsiteX5" fmla="*/ 380624 w 601737"/>
              <a:gd name="connsiteY5" fmla="*/ 457794 h 512952"/>
              <a:gd name="connsiteX6" fmla="*/ 382850 w 601737"/>
              <a:gd name="connsiteY6" fmla="*/ 460018 h 512952"/>
              <a:gd name="connsiteX7" fmla="*/ 382850 w 601737"/>
              <a:gd name="connsiteY7" fmla="*/ 442225 h 512952"/>
              <a:gd name="connsiteX8" fmla="*/ 398432 w 601737"/>
              <a:gd name="connsiteY8" fmla="*/ 457794 h 512952"/>
              <a:gd name="connsiteX9" fmla="*/ 398432 w 601737"/>
              <a:gd name="connsiteY9" fmla="*/ 497383 h 512952"/>
              <a:gd name="connsiteX10" fmla="*/ 382850 w 601737"/>
              <a:gd name="connsiteY10" fmla="*/ 512952 h 512952"/>
              <a:gd name="connsiteX11" fmla="*/ 192742 w 601737"/>
              <a:gd name="connsiteY11" fmla="*/ 512952 h 512952"/>
              <a:gd name="connsiteX12" fmla="*/ 177605 w 601737"/>
              <a:gd name="connsiteY12" fmla="*/ 497383 h 512952"/>
              <a:gd name="connsiteX13" fmla="*/ 177605 w 601737"/>
              <a:gd name="connsiteY13" fmla="*/ 457794 h 512952"/>
              <a:gd name="connsiteX14" fmla="*/ 192742 w 601737"/>
              <a:gd name="connsiteY14" fmla="*/ 442225 h 512952"/>
              <a:gd name="connsiteX15" fmla="*/ 259083 w 601737"/>
              <a:gd name="connsiteY15" fmla="*/ 377347 h 512952"/>
              <a:gd name="connsiteX16" fmla="*/ 259083 w 601737"/>
              <a:gd name="connsiteY16" fmla="*/ 461794 h 512952"/>
              <a:gd name="connsiteX17" fmla="*/ 316953 w 601737"/>
              <a:gd name="connsiteY17" fmla="*/ 461794 h 512952"/>
              <a:gd name="connsiteX18" fmla="*/ 316953 w 601737"/>
              <a:gd name="connsiteY18" fmla="*/ 377347 h 512952"/>
              <a:gd name="connsiteX19" fmla="*/ 434009 w 601737"/>
              <a:gd name="connsiteY19" fmla="*/ 305342 h 512952"/>
              <a:gd name="connsiteX20" fmla="*/ 434009 w 601737"/>
              <a:gd name="connsiteY20" fmla="*/ 312921 h 512952"/>
              <a:gd name="connsiteX21" fmla="*/ 430448 w 601737"/>
              <a:gd name="connsiteY21" fmla="*/ 316487 h 512952"/>
              <a:gd name="connsiteX22" fmla="*/ 385044 w 601737"/>
              <a:gd name="connsiteY22" fmla="*/ 316487 h 512952"/>
              <a:gd name="connsiteX23" fmla="*/ 381928 w 601737"/>
              <a:gd name="connsiteY23" fmla="*/ 314258 h 512952"/>
              <a:gd name="connsiteX24" fmla="*/ 385489 w 601737"/>
              <a:gd name="connsiteY24" fmla="*/ 314704 h 512952"/>
              <a:gd name="connsiteX25" fmla="*/ 434009 w 601737"/>
              <a:gd name="connsiteY25" fmla="*/ 305342 h 512952"/>
              <a:gd name="connsiteX26" fmla="*/ 304914 w 601737"/>
              <a:gd name="connsiteY26" fmla="*/ 287553 h 512952"/>
              <a:gd name="connsiteX27" fmla="*/ 356995 w 601737"/>
              <a:gd name="connsiteY27" fmla="*/ 311591 h 512952"/>
              <a:gd name="connsiteX28" fmla="*/ 356995 w 601737"/>
              <a:gd name="connsiteY28" fmla="*/ 312926 h 512952"/>
              <a:gd name="connsiteX29" fmla="*/ 353879 w 601737"/>
              <a:gd name="connsiteY29" fmla="*/ 316487 h 512952"/>
              <a:gd name="connsiteX30" fmla="*/ 308475 w 601737"/>
              <a:gd name="connsiteY30" fmla="*/ 316487 h 512952"/>
              <a:gd name="connsiteX31" fmla="*/ 304914 w 601737"/>
              <a:gd name="connsiteY31" fmla="*/ 312926 h 512952"/>
              <a:gd name="connsiteX32" fmla="*/ 331633 w 601737"/>
              <a:gd name="connsiteY32" fmla="*/ 239116 h 512952"/>
              <a:gd name="connsiteX33" fmla="*/ 353880 w 601737"/>
              <a:gd name="connsiteY33" fmla="*/ 239116 h 512952"/>
              <a:gd name="connsiteX34" fmla="*/ 356995 w 601737"/>
              <a:gd name="connsiteY34" fmla="*/ 242231 h 512952"/>
              <a:gd name="connsiteX35" fmla="*/ 356995 w 601737"/>
              <a:gd name="connsiteY35" fmla="*/ 254690 h 512952"/>
              <a:gd name="connsiteX36" fmla="*/ 331633 w 601737"/>
              <a:gd name="connsiteY36" fmla="*/ 239116 h 512952"/>
              <a:gd name="connsiteX37" fmla="*/ 255949 w 601737"/>
              <a:gd name="connsiteY37" fmla="*/ 213754 h 512952"/>
              <a:gd name="connsiteX38" fmla="*/ 275980 w 601737"/>
              <a:gd name="connsiteY38" fmla="*/ 257338 h 512952"/>
              <a:gd name="connsiteX39" fmla="*/ 275980 w 601737"/>
              <a:gd name="connsiteY39" fmla="*/ 312929 h 512952"/>
              <a:gd name="connsiteX40" fmla="*/ 272419 w 601737"/>
              <a:gd name="connsiteY40" fmla="*/ 316487 h 512952"/>
              <a:gd name="connsiteX41" fmla="*/ 227015 w 601737"/>
              <a:gd name="connsiteY41" fmla="*/ 316487 h 512952"/>
              <a:gd name="connsiteX42" fmla="*/ 223899 w 601737"/>
              <a:gd name="connsiteY42" fmla="*/ 312929 h 512952"/>
              <a:gd name="connsiteX43" fmla="*/ 223899 w 601737"/>
              <a:gd name="connsiteY43" fmla="*/ 247554 h 512952"/>
              <a:gd name="connsiteX44" fmla="*/ 251978 w 601737"/>
              <a:gd name="connsiteY44" fmla="*/ 184891 h 512952"/>
              <a:gd name="connsiteX45" fmla="*/ 253761 w 601737"/>
              <a:gd name="connsiteY45" fmla="*/ 202680 h 512952"/>
              <a:gd name="connsiteX46" fmla="*/ 217660 w 601737"/>
              <a:gd name="connsiteY46" fmla="*/ 240480 h 512952"/>
              <a:gd name="connsiteX47" fmla="*/ 212758 w 601737"/>
              <a:gd name="connsiteY47" fmla="*/ 242259 h 512952"/>
              <a:gd name="connsiteX48" fmla="*/ 207855 w 601737"/>
              <a:gd name="connsiteY48" fmla="*/ 240480 h 512952"/>
              <a:gd name="connsiteX49" fmla="*/ 207855 w 601737"/>
              <a:gd name="connsiteY49" fmla="*/ 231141 h 512952"/>
              <a:gd name="connsiteX50" fmla="*/ 411752 w 601737"/>
              <a:gd name="connsiteY50" fmla="*/ 160030 h 512952"/>
              <a:gd name="connsiteX51" fmla="*/ 419765 w 601737"/>
              <a:gd name="connsiteY51" fmla="*/ 167142 h 512952"/>
              <a:gd name="connsiteX52" fmla="*/ 427777 w 601737"/>
              <a:gd name="connsiteY52" fmla="*/ 169809 h 512952"/>
              <a:gd name="connsiteX53" fmla="*/ 433564 w 601737"/>
              <a:gd name="connsiteY53" fmla="*/ 168476 h 512952"/>
              <a:gd name="connsiteX54" fmla="*/ 434009 w 601737"/>
              <a:gd name="connsiteY54" fmla="*/ 168031 h 512952"/>
              <a:gd name="connsiteX55" fmla="*/ 434009 w 601737"/>
              <a:gd name="connsiteY55" fmla="*/ 244045 h 512952"/>
              <a:gd name="connsiteX56" fmla="*/ 385489 w 601737"/>
              <a:gd name="connsiteY56" fmla="*/ 260048 h 512952"/>
              <a:gd name="connsiteX57" fmla="*/ 381928 w 601737"/>
              <a:gd name="connsiteY57" fmla="*/ 260048 h 512952"/>
              <a:gd name="connsiteX58" fmla="*/ 381928 w 601737"/>
              <a:gd name="connsiteY58" fmla="*/ 192480 h 512952"/>
              <a:gd name="connsiteX59" fmla="*/ 425563 w 601737"/>
              <a:gd name="connsiteY59" fmla="*/ 116450 h 512952"/>
              <a:gd name="connsiteX60" fmla="*/ 428234 w 601737"/>
              <a:gd name="connsiteY60" fmla="*/ 118673 h 512952"/>
              <a:gd name="connsiteX61" fmla="*/ 431795 w 601737"/>
              <a:gd name="connsiteY61" fmla="*/ 157791 h 512952"/>
              <a:gd name="connsiteX62" fmla="*/ 430460 w 601737"/>
              <a:gd name="connsiteY62" fmla="*/ 160458 h 512952"/>
              <a:gd name="connsiteX63" fmla="*/ 427344 w 601737"/>
              <a:gd name="connsiteY63" fmla="*/ 160013 h 512952"/>
              <a:gd name="connsiteX64" fmla="*/ 411318 w 601737"/>
              <a:gd name="connsiteY64" fmla="*/ 146678 h 512952"/>
              <a:gd name="connsiteX65" fmla="*/ 342318 w 601737"/>
              <a:gd name="connsiteY65" fmla="*/ 221803 h 512952"/>
              <a:gd name="connsiteX66" fmla="*/ 335196 w 601737"/>
              <a:gd name="connsiteY66" fmla="*/ 223137 h 512952"/>
              <a:gd name="connsiteX67" fmla="*/ 314273 w 601737"/>
              <a:gd name="connsiteY67" fmla="*/ 215580 h 512952"/>
              <a:gd name="connsiteX68" fmla="*/ 308486 w 601737"/>
              <a:gd name="connsiteY68" fmla="*/ 199132 h 512952"/>
              <a:gd name="connsiteX69" fmla="*/ 335641 w 601737"/>
              <a:gd name="connsiteY69" fmla="*/ 209356 h 512952"/>
              <a:gd name="connsiteX70" fmla="*/ 401079 w 601737"/>
              <a:gd name="connsiteY70" fmla="*/ 137787 h 512952"/>
              <a:gd name="connsiteX71" fmla="*/ 385053 w 601737"/>
              <a:gd name="connsiteY71" fmla="*/ 124451 h 512952"/>
              <a:gd name="connsiteX72" fmla="*/ 384163 w 601737"/>
              <a:gd name="connsiteY72" fmla="*/ 122673 h 512952"/>
              <a:gd name="connsiteX73" fmla="*/ 384163 w 601737"/>
              <a:gd name="connsiteY73" fmla="*/ 121784 h 512952"/>
              <a:gd name="connsiteX74" fmla="*/ 386389 w 601737"/>
              <a:gd name="connsiteY74" fmla="*/ 120006 h 512952"/>
              <a:gd name="connsiteX75" fmla="*/ 383352 w 601737"/>
              <a:gd name="connsiteY75" fmla="*/ 89973 h 512952"/>
              <a:gd name="connsiteX76" fmla="*/ 319199 w 601737"/>
              <a:gd name="connsiteY76" fmla="*/ 116475 h 512952"/>
              <a:gd name="connsiteX77" fmla="*/ 319199 w 601737"/>
              <a:gd name="connsiteY77" fmla="*/ 245376 h 512952"/>
              <a:gd name="connsiteX78" fmla="*/ 447838 w 601737"/>
              <a:gd name="connsiteY78" fmla="*/ 245376 h 512952"/>
              <a:gd name="connsiteX79" fmla="*/ 447838 w 601737"/>
              <a:gd name="connsiteY79" fmla="*/ 116475 h 512952"/>
              <a:gd name="connsiteX80" fmla="*/ 383352 w 601737"/>
              <a:gd name="connsiteY80" fmla="*/ 89973 h 512952"/>
              <a:gd name="connsiteX81" fmla="*/ 383519 w 601737"/>
              <a:gd name="connsiteY81" fmla="*/ 59470 h 512952"/>
              <a:gd name="connsiteX82" fmla="*/ 469649 w 601737"/>
              <a:gd name="connsiteY82" fmla="*/ 95140 h 512952"/>
              <a:gd name="connsiteX83" fmla="*/ 479887 w 601737"/>
              <a:gd name="connsiteY83" fmla="*/ 255600 h 512952"/>
              <a:gd name="connsiteX84" fmla="*/ 597398 w 601737"/>
              <a:gd name="connsiteY84" fmla="*/ 372944 h 512952"/>
              <a:gd name="connsiteX85" fmla="*/ 597398 w 601737"/>
              <a:gd name="connsiteY85" fmla="*/ 394279 h 512952"/>
              <a:gd name="connsiteX86" fmla="*/ 575587 w 601737"/>
              <a:gd name="connsiteY86" fmla="*/ 394279 h 512952"/>
              <a:gd name="connsiteX87" fmla="*/ 458076 w 601737"/>
              <a:gd name="connsiteY87" fmla="*/ 277379 h 512952"/>
              <a:gd name="connsiteX88" fmla="*/ 297389 w 601737"/>
              <a:gd name="connsiteY88" fmla="*/ 267156 h 512952"/>
              <a:gd name="connsiteX89" fmla="*/ 297389 w 601737"/>
              <a:gd name="connsiteY89" fmla="*/ 95140 h 512952"/>
              <a:gd name="connsiteX90" fmla="*/ 383519 w 601737"/>
              <a:gd name="connsiteY90" fmla="*/ 59470 h 512952"/>
              <a:gd name="connsiteX91" fmla="*/ 26709 w 601737"/>
              <a:gd name="connsiteY91" fmla="*/ 0 h 512952"/>
              <a:gd name="connsiteX92" fmla="*/ 560901 w 601737"/>
              <a:gd name="connsiteY92" fmla="*/ 0 h 512952"/>
              <a:gd name="connsiteX93" fmla="*/ 587610 w 601737"/>
              <a:gd name="connsiteY93" fmla="*/ 26667 h 512952"/>
              <a:gd name="connsiteX94" fmla="*/ 587610 w 601737"/>
              <a:gd name="connsiteY94" fmla="*/ 344012 h 512952"/>
              <a:gd name="connsiteX95" fmla="*/ 557784 w 601737"/>
              <a:gd name="connsiteY95" fmla="*/ 314678 h 512952"/>
              <a:gd name="connsiteX96" fmla="*/ 557784 w 601737"/>
              <a:gd name="connsiteY96" fmla="*/ 29334 h 512952"/>
              <a:gd name="connsiteX97" fmla="*/ 29826 w 601737"/>
              <a:gd name="connsiteY97" fmla="*/ 29334 h 512952"/>
              <a:gd name="connsiteX98" fmla="*/ 29826 w 601737"/>
              <a:gd name="connsiteY98" fmla="*/ 347568 h 512952"/>
              <a:gd name="connsiteX99" fmla="*/ 514159 w 601737"/>
              <a:gd name="connsiteY99" fmla="*/ 347568 h 512952"/>
              <a:gd name="connsiteX100" fmla="*/ 543539 w 601737"/>
              <a:gd name="connsiteY100" fmla="*/ 377347 h 512952"/>
              <a:gd name="connsiteX101" fmla="*/ 335205 w 601737"/>
              <a:gd name="connsiteY101" fmla="*/ 377347 h 512952"/>
              <a:gd name="connsiteX102" fmla="*/ 335205 w 601737"/>
              <a:gd name="connsiteY102" fmla="*/ 461794 h 512952"/>
              <a:gd name="connsiteX103" fmla="*/ 316953 w 601737"/>
              <a:gd name="connsiteY103" fmla="*/ 480017 h 512952"/>
              <a:gd name="connsiteX104" fmla="*/ 259083 w 601737"/>
              <a:gd name="connsiteY104" fmla="*/ 480017 h 512952"/>
              <a:gd name="connsiteX105" fmla="*/ 240386 w 601737"/>
              <a:gd name="connsiteY105" fmla="*/ 461794 h 512952"/>
              <a:gd name="connsiteX106" fmla="*/ 240386 w 601737"/>
              <a:gd name="connsiteY106" fmla="*/ 377347 h 512952"/>
              <a:gd name="connsiteX107" fmla="*/ 26709 w 601737"/>
              <a:gd name="connsiteY107" fmla="*/ 377347 h 512952"/>
              <a:gd name="connsiteX108" fmla="*/ 0 w 601737"/>
              <a:gd name="connsiteY108" fmla="*/ 350679 h 512952"/>
              <a:gd name="connsiteX109" fmla="*/ 0 w 601737"/>
              <a:gd name="connsiteY109" fmla="*/ 26667 h 512952"/>
              <a:gd name="connsiteX110" fmla="*/ 26709 w 601737"/>
              <a:gd name="connsiteY110" fmla="*/ 0 h 512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601737" h="512952">
                <a:moveTo>
                  <a:pt x="192742" y="442225"/>
                </a:moveTo>
                <a:lnTo>
                  <a:pt x="192742" y="460018"/>
                </a:lnTo>
                <a:cubicBezTo>
                  <a:pt x="194078" y="460018"/>
                  <a:pt x="195414" y="459128"/>
                  <a:pt x="195414" y="457794"/>
                </a:cubicBezTo>
                <a:lnTo>
                  <a:pt x="195414" y="495159"/>
                </a:lnTo>
                <a:lnTo>
                  <a:pt x="380624" y="495159"/>
                </a:lnTo>
                <a:lnTo>
                  <a:pt x="380624" y="457794"/>
                </a:lnTo>
                <a:cubicBezTo>
                  <a:pt x="380624" y="459128"/>
                  <a:pt x="381514" y="460018"/>
                  <a:pt x="382850" y="460018"/>
                </a:cubicBezTo>
                <a:lnTo>
                  <a:pt x="382850" y="442225"/>
                </a:lnTo>
                <a:cubicBezTo>
                  <a:pt x="391309" y="442225"/>
                  <a:pt x="398432" y="449342"/>
                  <a:pt x="398432" y="457794"/>
                </a:cubicBezTo>
                <a:lnTo>
                  <a:pt x="398432" y="497383"/>
                </a:lnTo>
                <a:cubicBezTo>
                  <a:pt x="398432" y="505835"/>
                  <a:pt x="391309" y="512952"/>
                  <a:pt x="382850" y="512952"/>
                </a:cubicBezTo>
                <a:lnTo>
                  <a:pt x="192742" y="512952"/>
                </a:lnTo>
                <a:cubicBezTo>
                  <a:pt x="184283" y="512952"/>
                  <a:pt x="177605" y="505835"/>
                  <a:pt x="177605" y="497383"/>
                </a:cubicBezTo>
                <a:lnTo>
                  <a:pt x="177605" y="457794"/>
                </a:lnTo>
                <a:cubicBezTo>
                  <a:pt x="177605" y="449342"/>
                  <a:pt x="184283" y="442225"/>
                  <a:pt x="192742" y="442225"/>
                </a:cubicBezTo>
                <a:close/>
                <a:moveTo>
                  <a:pt x="259083" y="377347"/>
                </a:moveTo>
                <a:lnTo>
                  <a:pt x="259083" y="461794"/>
                </a:lnTo>
                <a:lnTo>
                  <a:pt x="316953" y="461794"/>
                </a:lnTo>
                <a:lnTo>
                  <a:pt x="316953" y="377347"/>
                </a:lnTo>
                <a:close/>
                <a:moveTo>
                  <a:pt x="434009" y="305342"/>
                </a:moveTo>
                <a:lnTo>
                  <a:pt x="434009" y="312921"/>
                </a:lnTo>
                <a:cubicBezTo>
                  <a:pt x="434009" y="314704"/>
                  <a:pt x="432229" y="316487"/>
                  <a:pt x="430448" y="316487"/>
                </a:cubicBezTo>
                <a:lnTo>
                  <a:pt x="385044" y="316487"/>
                </a:lnTo>
                <a:cubicBezTo>
                  <a:pt x="383709" y="316487"/>
                  <a:pt x="382373" y="315596"/>
                  <a:pt x="381928" y="314258"/>
                </a:cubicBezTo>
                <a:cubicBezTo>
                  <a:pt x="383264" y="314258"/>
                  <a:pt x="384599" y="314704"/>
                  <a:pt x="385489" y="314704"/>
                </a:cubicBezTo>
                <a:cubicBezTo>
                  <a:pt x="401959" y="314704"/>
                  <a:pt x="418429" y="311583"/>
                  <a:pt x="434009" y="305342"/>
                </a:cubicBezTo>
                <a:close/>
                <a:moveTo>
                  <a:pt x="304914" y="287553"/>
                </a:moveTo>
                <a:cubicBezTo>
                  <a:pt x="320494" y="299127"/>
                  <a:pt x="338299" y="307139"/>
                  <a:pt x="356995" y="311591"/>
                </a:cubicBezTo>
                <a:lnTo>
                  <a:pt x="356995" y="312926"/>
                </a:lnTo>
                <a:cubicBezTo>
                  <a:pt x="356995" y="314707"/>
                  <a:pt x="355660" y="316487"/>
                  <a:pt x="353879" y="316487"/>
                </a:cubicBezTo>
                <a:lnTo>
                  <a:pt x="308475" y="316487"/>
                </a:lnTo>
                <a:cubicBezTo>
                  <a:pt x="306695" y="316487"/>
                  <a:pt x="304914" y="314707"/>
                  <a:pt x="304914" y="312926"/>
                </a:cubicBezTo>
                <a:close/>
                <a:moveTo>
                  <a:pt x="331633" y="239116"/>
                </a:moveTo>
                <a:lnTo>
                  <a:pt x="353880" y="239116"/>
                </a:lnTo>
                <a:cubicBezTo>
                  <a:pt x="355660" y="239116"/>
                  <a:pt x="356995" y="240451"/>
                  <a:pt x="356995" y="242231"/>
                </a:cubicBezTo>
                <a:lnTo>
                  <a:pt x="356995" y="254690"/>
                </a:lnTo>
                <a:cubicBezTo>
                  <a:pt x="347651" y="251130"/>
                  <a:pt x="339197" y="245791"/>
                  <a:pt x="331633" y="239116"/>
                </a:cubicBezTo>
                <a:close/>
                <a:moveTo>
                  <a:pt x="255949" y="213754"/>
                </a:moveTo>
                <a:cubicBezTo>
                  <a:pt x="259955" y="228875"/>
                  <a:pt x="266632" y="243996"/>
                  <a:pt x="275980" y="257338"/>
                </a:cubicBezTo>
                <a:lnTo>
                  <a:pt x="275980" y="312929"/>
                </a:lnTo>
                <a:cubicBezTo>
                  <a:pt x="275980" y="314708"/>
                  <a:pt x="274645" y="316487"/>
                  <a:pt x="272419" y="316487"/>
                </a:cubicBezTo>
                <a:lnTo>
                  <a:pt x="227015" y="316487"/>
                </a:lnTo>
                <a:cubicBezTo>
                  <a:pt x="225235" y="316487"/>
                  <a:pt x="223899" y="314708"/>
                  <a:pt x="223899" y="312929"/>
                </a:cubicBezTo>
                <a:lnTo>
                  <a:pt x="223899" y="247554"/>
                </a:lnTo>
                <a:close/>
                <a:moveTo>
                  <a:pt x="251978" y="184891"/>
                </a:moveTo>
                <a:cubicBezTo>
                  <a:pt x="252424" y="191117"/>
                  <a:pt x="252870" y="196898"/>
                  <a:pt x="253761" y="202680"/>
                </a:cubicBezTo>
                <a:lnTo>
                  <a:pt x="217660" y="240480"/>
                </a:lnTo>
                <a:cubicBezTo>
                  <a:pt x="216323" y="241814"/>
                  <a:pt x="214541" y="242259"/>
                  <a:pt x="212758" y="242259"/>
                </a:cubicBezTo>
                <a:cubicBezTo>
                  <a:pt x="210975" y="242259"/>
                  <a:pt x="209192" y="241814"/>
                  <a:pt x="207855" y="240480"/>
                </a:cubicBezTo>
                <a:cubicBezTo>
                  <a:pt x="205181" y="237812"/>
                  <a:pt x="205181" y="233810"/>
                  <a:pt x="207855" y="231141"/>
                </a:cubicBezTo>
                <a:close/>
                <a:moveTo>
                  <a:pt x="411752" y="160030"/>
                </a:moveTo>
                <a:lnTo>
                  <a:pt x="419765" y="167142"/>
                </a:lnTo>
                <a:cubicBezTo>
                  <a:pt x="421990" y="168920"/>
                  <a:pt x="424661" y="169809"/>
                  <a:pt x="427777" y="169809"/>
                </a:cubicBezTo>
                <a:cubicBezTo>
                  <a:pt x="429558" y="169809"/>
                  <a:pt x="431783" y="169365"/>
                  <a:pt x="433564" y="168476"/>
                </a:cubicBezTo>
                <a:cubicBezTo>
                  <a:pt x="433564" y="168476"/>
                  <a:pt x="433564" y="168031"/>
                  <a:pt x="434009" y="168031"/>
                </a:cubicBezTo>
                <a:lnTo>
                  <a:pt x="434009" y="244045"/>
                </a:lnTo>
                <a:cubicBezTo>
                  <a:pt x="420210" y="254269"/>
                  <a:pt x="403295" y="260048"/>
                  <a:pt x="385489" y="260048"/>
                </a:cubicBezTo>
                <a:cubicBezTo>
                  <a:pt x="384154" y="260048"/>
                  <a:pt x="383264" y="260048"/>
                  <a:pt x="381928" y="260048"/>
                </a:cubicBezTo>
                <a:lnTo>
                  <a:pt x="381928" y="192480"/>
                </a:lnTo>
                <a:close/>
                <a:moveTo>
                  <a:pt x="425563" y="116450"/>
                </a:moveTo>
                <a:cubicBezTo>
                  <a:pt x="426898" y="116450"/>
                  <a:pt x="428234" y="117339"/>
                  <a:pt x="428234" y="118673"/>
                </a:cubicBezTo>
                <a:lnTo>
                  <a:pt x="431795" y="157791"/>
                </a:lnTo>
                <a:cubicBezTo>
                  <a:pt x="431795" y="158680"/>
                  <a:pt x="431350" y="160013"/>
                  <a:pt x="430460" y="160458"/>
                </a:cubicBezTo>
                <a:cubicBezTo>
                  <a:pt x="429569" y="160903"/>
                  <a:pt x="428234" y="160458"/>
                  <a:pt x="427344" y="160013"/>
                </a:cubicBezTo>
                <a:lnTo>
                  <a:pt x="411318" y="146678"/>
                </a:lnTo>
                <a:lnTo>
                  <a:pt x="342318" y="221803"/>
                </a:lnTo>
                <a:cubicBezTo>
                  <a:pt x="340538" y="223581"/>
                  <a:pt x="337867" y="224470"/>
                  <a:pt x="335196" y="223137"/>
                </a:cubicBezTo>
                <a:lnTo>
                  <a:pt x="314273" y="215580"/>
                </a:lnTo>
                <a:cubicBezTo>
                  <a:pt x="312047" y="210690"/>
                  <a:pt x="309822" y="204911"/>
                  <a:pt x="308486" y="199132"/>
                </a:cubicBezTo>
                <a:lnTo>
                  <a:pt x="335641" y="209356"/>
                </a:lnTo>
                <a:lnTo>
                  <a:pt x="401079" y="137787"/>
                </a:lnTo>
                <a:lnTo>
                  <a:pt x="385053" y="124451"/>
                </a:lnTo>
                <a:cubicBezTo>
                  <a:pt x="384608" y="124007"/>
                  <a:pt x="384163" y="123562"/>
                  <a:pt x="384163" y="122673"/>
                </a:cubicBezTo>
                <a:cubicBezTo>
                  <a:pt x="384163" y="122229"/>
                  <a:pt x="384163" y="122229"/>
                  <a:pt x="384163" y="121784"/>
                </a:cubicBezTo>
                <a:cubicBezTo>
                  <a:pt x="384608" y="120895"/>
                  <a:pt x="385499" y="120006"/>
                  <a:pt x="386389" y="120006"/>
                </a:cubicBezTo>
                <a:close/>
                <a:moveTo>
                  <a:pt x="383352" y="89973"/>
                </a:moveTo>
                <a:cubicBezTo>
                  <a:pt x="360039" y="90028"/>
                  <a:pt x="336782" y="98918"/>
                  <a:pt x="319199" y="116475"/>
                </a:cubicBezTo>
                <a:cubicBezTo>
                  <a:pt x="283590" y="152034"/>
                  <a:pt x="283590" y="209818"/>
                  <a:pt x="319199" y="245376"/>
                </a:cubicBezTo>
                <a:cubicBezTo>
                  <a:pt x="354364" y="280935"/>
                  <a:pt x="412229" y="280935"/>
                  <a:pt x="447838" y="245376"/>
                </a:cubicBezTo>
                <a:cubicBezTo>
                  <a:pt x="483448" y="209818"/>
                  <a:pt x="483448" y="152034"/>
                  <a:pt x="447838" y="116475"/>
                </a:cubicBezTo>
                <a:cubicBezTo>
                  <a:pt x="430034" y="98696"/>
                  <a:pt x="406665" y="89917"/>
                  <a:pt x="383352" y="89973"/>
                </a:cubicBezTo>
                <a:close/>
                <a:moveTo>
                  <a:pt x="383519" y="59470"/>
                </a:moveTo>
                <a:cubicBezTo>
                  <a:pt x="414677" y="59470"/>
                  <a:pt x="445835" y="71360"/>
                  <a:pt x="469649" y="95140"/>
                </a:cubicBezTo>
                <a:cubicBezTo>
                  <a:pt x="513716" y="138700"/>
                  <a:pt x="516831" y="207595"/>
                  <a:pt x="479887" y="255600"/>
                </a:cubicBezTo>
                <a:lnTo>
                  <a:pt x="597398" y="372944"/>
                </a:lnTo>
                <a:cubicBezTo>
                  <a:pt x="603184" y="378722"/>
                  <a:pt x="603184" y="388501"/>
                  <a:pt x="597398" y="394279"/>
                </a:cubicBezTo>
                <a:cubicBezTo>
                  <a:pt x="591166" y="400502"/>
                  <a:pt x="581373" y="400502"/>
                  <a:pt x="575587" y="394279"/>
                </a:cubicBezTo>
                <a:lnTo>
                  <a:pt x="458076" y="277379"/>
                </a:lnTo>
                <a:cubicBezTo>
                  <a:pt x="410448" y="314272"/>
                  <a:pt x="341010" y="310716"/>
                  <a:pt x="297389" y="267156"/>
                </a:cubicBezTo>
                <a:cubicBezTo>
                  <a:pt x="249761" y="219596"/>
                  <a:pt x="249761" y="142255"/>
                  <a:pt x="297389" y="95140"/>
                </a:cubicBezTo>
                <a:cubicBezTo>
                  <a:pt x="321202" y="71360"/>
                  <a:pt x="352361" y="59470"/>
                  <a:pt x="383519" y="59470"/>
                </a:cubicBezTo>
                <a:close/>
                <a:moveTo>
                  <a:pt x="26709" y="0"/>
                </a:moveTo>
                <a:lnTo>
                  <a:pt x="560901" y="0"/>
                </a:lnTo>
                <a:cubicBezTo>
                  <a:pt x="575591" y="0"/>
                  <a:pt x="587610" y="12000"/>
                  <a:pt x="587610" y="26667"/>
                </a:cubicBezTo>
                <a:lnTo>
                  <a:pt x="587610" y="344012"/>
                </a:lnTo>
                <a:lnTo>
                  <a:pt x="557784" y="314678"/>
                </a:lnTo>
                <a:lnTo>
                  <a:pt x="557784" y="29334"/>
                </a:lnTo>
                <a:lnTo>
                  <a:pt x="29826" y="29334"/>
                </a:lnTo>
                <a:lnTo>
                  <a:pt x="29826" y="347568"/>
                </a:lnTo>
                <a:lnTo>
                  <a:pt x="514159" y="347568"/>
                </a:lnTo>
                <a:lnTo>
                  <a:pt x="543539" y="377347"/>
                </a:lnTo>
                <a:lnTo>
                  <a:pt x="335205" y="377347"/>
                </a:lnTo>
                <a:lnTo>
                  <a:pt x="335205" y="461794"/>
                </a:lnTo>
                <a:cubicBezTo>
                  <a:pt x="335205" y="472017"/>
                  <a:pt x="327192" y="480017"/>
                  <a:pt x="316953" y="480017"/>
                </a:cubicBezTo>
                <a:lnTo>
                  <a:pt x="259083" y="480017"/>
                </a:lnTo>
                <a:cubicBezTo>
                  <a:pt x="248844" y="480017"/>
                  <a:pt x="240386" y="472017"/>
                  <a:pt x="240386" y="461794"/>
                </a:cubicBezTo>
                <a:lnTo>
                  <a:pt x="240386" y="377347"/>
                </a:lnTo>
                <a:lnTo>
                  <a:pt x="26709" y="377347"/>
                </a:lnTo>
                <a:cubicBezTo>
                  <a:pt x="12019" y="377347"/>
                  <a:pt x="0" y="365346"/>
                  <a:pt x="0" y="350679"/>
                </a:cubicBezTo>
                <a:lnTo>
                  <a:pt x="0" y="26667"/>
                </a:lnTo>
                <a:cubicBezTo>
                  <a:pt x="0" y="12000"/>
                  <a:pt x="12019" y="0"/>
                  <a:pt x="26709"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latin typeface="思源黑体 CN Medium" panose="020B0600000000000000" pitchFamily="34" charset="-122"/>
            </a:endParaRPr>
          </a:p>
        </p:txBody>
      </p:sp>
      <p:pic>
        <p:nvPicPr>
          <p:cNvPr id="30" name="图形 29">
            <a:extLst>
              <a:ext uri="{FF2B5EF4-FFF2-40B4-BE49-F238E27FC236}">
                <a16:creationId xmlns:a16="http://schemas.microsoft.com/office/drawing/2014/main" id="{FF10970C-5699-17BD-A3E2-E884ABC3A9C2}"/>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44508" b="-10551"/>
          <a:stretch/>
        </p:blipFill>
        <p:spPr>
          <a:xfrm>
            <a:off x="11062499" y="442002"/>
            <a:ext cx="505614" cy="76990"/>
          </a:xfrm>
          <a:prstGeom prst="rect">
            <a:avLst/>
          </a:prstGeom>
        </p:spPr>
      </p:pic>
      <p:pic>
        <p:nvPicPr>
          <p:cNvPr id="28" name="图片 27" descr="黑暗中蓝色的花&#10;&#10;描述已自动生成">
            <a:extLst>
              <a:ext uri="{FF2B5EF4-FFF2-40B4-BE49-F238E27FC236}">
                <a16:creationId xmlns:a16="http://schemas.microsoft.com/office/drawing/2014/main" id="{65E2B2C1-4534-1ECC-B51E-BF0569F969BB}"/>
              </a:ext>
            </a:extLst>
          </p:cNvPr>
          <p:cNvPicPr>
            <a:picLocks noChangeAspect="1"/>
          </p:cNvPicPr>
          <p:nvPr/>
        </p:nvPicPr>
        <p:blipFill>
          <a:blip r:embed="rId7">
            <a:extLst>
              <a:ext uri="{28A0092B-C50C-407E-A947-70E740481C1C}">
                <a14:useLocalDpi xmlns:a14="http://schemas.microsoft.com/office/drawing/2010/main" val="0"/>
              </a:ext>
            </a:extLst>
          </a:blip>
          <a:srcRect r="52350" b="21958"/>
          <a:stretch>
            <a:fillRect/>
          </a:stretch>
        </p:blipFill>
        <p:spPr>
          <a:xfrm rot="20073137">
            <a:off x="11032834" y="5844490"/>
            <a:ext cx="1424282" cy="1163710"/>
          </a:xfrm>
          <a:custGeom>
            <a:avLst/>
            <a:gdLst>
              <a:gd name="connsiteX0" fmla="*/ 1160219 w 1424282"/>
              <a:gd name="connsiteY0" fmla="*/ 0 h 1163710"/>
              <a:gd name="connsiteX1" fmla="*/ 1424282 w 1424282"/>
              <a:gd name="connsiteY1" fmla="*/ 125656 h 1163710"/>
              <a:gd name="connsiteX2" fmla="*/ 930318 w 1424282"/>
              <a:gd name="connsiteY2" fmla="*/ 1163710 h 1163710"/>
              <a:gd name="connsiteX3" fmla="*/ 0 w 1424282"/>
              <a:gd name="connsiteY3" fmla="*/ 721013 h 1163710"/>
              <a:gd name="connsiteX4" fmla="*/ 0 w 1424282"/>
              <a:gd name="connsiteY4" fmla="*/ 547347 h 1163710"/>
              <a:gd name="connsiteX5" fmla="*/ 260458 w 1424282"/>
              <a:gd name="connsiteY5" fmla="*/ 0 h 1163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282" h="1163710">
                <a:moveTo>
                  <a:pt x="1160219" y="0"/>
                </a:moveTo>
                <a:lnTo>
                  <a:pt x="1424282" y="125656"/>
                </a:lnTo>
                <a:lnTo>
                  <a:pt x="930318" y="1163710"/>
                </a:lnTo>
                <a:lnTo>
                  <a:pt x="0" y="721013"/>
                </a:lnTo>
                <a:lnTo>
                  <a:pt x="0" y="547347"/>
                </a:lnTo>
                <a:lnTo>
                  <a:pt x="260458" y="0"/>
                </a:lnTo>
                <a:close/>
              </a:path>
            </a:pathLst>
          </a:custGeom>
          <a:effectLst>
            <a:outerShdw blurRad="50800" dist="63500" dir="5280000" algn="tr" rotWithShape="0">
              <a:prstClr val="black">
                <a:alpha val="17000"/>
              </a:prstClr>
            </a:outerShdw>
          </a:effectLst>
        </p:spPr>
      </p:pic>
      <p:pic>
        <p:nvPicPr>
          <p:cNvPr id="29" name="图片 28" descr="黑暗中蓝色的花&#10;&#10;描述已自动生成">
            <a:extLst>
              <a:ext uri="{FF2B5EF4-FFF2-40B4-BE49-F238E27FC236}">
                <a16:creationId xmlns:a16="http://schemas.microsoft.com/office/drawing/2014/main" id="{D4D2D94A-ED6E-1EF6-483F-2BCD35EF7058}"/>
              </a:ext>
            </a:extLst>
          </p:cNvPr>
          <p:cNvPicPr>
            <a:picLocks noChangeAspect="1"/>
          </p:cNvPicPr>
          <p:nvPr/>
        </p:nvPicPr>
        <p:blipFill>
          <a:blip r:embed="rId7">
            <a:extLst>
              <a:ext uri="{28A0092B-C50C-407E-A947-70E740481C1C}">
                <a14:useLocalDpi xmlns:a14="http://schemas.microsoft.com/office/drawing/2010/main" val="0"/>
              </a:ext>
            </a:extLst>
          </a:blip>
          <a:srcRect l="51683" t="56015" r="13212"/>
          <a:stretch>
            <a:fillRect/>
          </a:stretch>
        </p:blipFill>
        <p:spPr>
          <a:xfrm rot="13054335">
            <a:off x="-368550" y="6012278"/>
            <a:ext cx="1744877" cy="1090669"/>
          </a:xfrm>
          <a:custGeom>
            <a:avLst/>
            <a:gdLst>
              <a:gd name="connsiteX0" fmla="*/ 1744877 w 1744877"/>
              <a:gd name="connsiteY0" fmla="*/ 852984 h 1090669"/>
              <a:gd name="connsiteX1" fmla="*/ 1435927 w 1744877"/>
              <a:gd name="connsiteY1" fmla="*/ 1090669 h 1090669"/>
              <a:gd name="connsiteX2" fmla="*/ 194746 w 1744877"/>
              <a:gd name="connsiteY2" fmla="*/ 1090669 h 1090669"/>
              <a:gd name="connsiteX3" fmla="*/ 0 w 1744877"/>
              <a:gd name="connsiteY3" fmla="*/ 837533 h 1090669"/>
              <a:gd name="connsiteX4" fmla="*/ 1088649 w 1744877"/>
              <a:gd name="connsiteY4" fmla="*/ 0 h 1090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877" h="1090669">
                <a:moveTo>
                  <a:pt x="1744877" y="852984"/>
                </a:moveTo>
                <a:lnTo>
                  <a:pt x="1435927" y="1090669"/>
                </a:lnTo>
                <a:lnTo>
                  <a:pt x="194746" y="1090669"/>
                </a:lnTo>
                <a:lnTo>
                  <a:pt x="0" y="837533"/>
                </a:lnTo>
                <a:lnTo>
                  <a:pt x="1088649" y="0"/>
                </a:lnTo>
                <a:close/>
              </a:path>
            </a:pathLst>
          </a:custGeom>
          <a:effectLst>
            <a:outerShdw blurRad="50800" dist="63500" dir="7560000" algn="tr" rotWithShape="0">
              <a:prstClr val="black">
                <a:alpha val="17000"/>
              </a:prstClr>
            </a:outerShdw>
          </a:effectLst>
        </p:spPr>
      </p:pic>
      <p:sp>
        <p:nvSpPr>
          <p:cNvPr id="34" name="矩形 33">
            <a:extLst>
              <a:ext uri="{FF2B5EF4-FFF2-40B4-BE49-F238E27FC236}">
                <a16:creationId xmlns:a16="http://schemas.microsoft.com/office/drawing/2014/main" id="{03E19A99-5333-1C99-5D18-3264FE1CAC73}"/>
              </a:ext>
            </a:extLst>
          </p:cNvPr>
          <p:cNvSpPr/>
          <p:nvPr/>
        </p:nvSpPr>
        <p:spPr>
          <a:xfrm>
            <a:off x="0" y="555109"/>
            <a:ext cx="695325" cy="54979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dirty="0">
              <a:latin typeface="思源黑体 CN Medium" panose="020B0600000000000000" pitchFamily="34" charset="-122"/>
              <a:ea typeface="思源黑体 CN Medium" panose="020B0600000000000000" pitchFamily="34" charset="-122"/>
            </a:endParaRPr>
          </a:p>
        </p:txBody>
      </p:sp>
    </p:spTree>
    <p:custDataLst>
      <p:tags r:id="rId1"/>
    </p:custDataLst>
    <p:extLst>
      <p:ext uri="{BB962C8B-B14F-4D97-AF65-F5344CB8AC3E}">
        <p14:creationId xmlns:p14="http://schemas.microsoft.com/office/powerpoint/2010/main" val="8740277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矩形: 圆角 38">
            <a:extLst>
              <a:ext uri="{FF2B5EF4-FFF2-40B4-BE49-F238E27FC236}">
                <a16:creationId xmlns:a16="http://schemas.microsoft.com/office/drawing/2014/main" id="{17F4301E-07A6-9AE6-7688-E649A765018C}"/>
              </a:ext>
            </a:extLst>
          </p:cNvPr>
          <p:cNvSpPr/>
          <p:nvPr/>
        </p:nvSpPr>
        <p:spPr>
          <a:xfrm>
            <a:off x="695325" y="0"/>
            <a:ext cx="3077028" cy="6858000"/>
          </a:xfrm>
          <a:prstGeom prst="roundRect">
            <a:avLst/>
          </a:prstGeom>
          <a:solidFill>
            <a:schemeClr val="bg1">
              <a:lumMod val="95000"/>
            </a:schemeClr>
          </a:solidFill>
          <a:ln>
            <a:solidFill>
              <a:srgbClr val="C5C3C4"/>
            </a:solidFill>
          </a:ln>
          <a:effectLst>
            <a:outerShdw blurRad="38100" dist="50800" algn="ctr" rotWithShape="0">
              <a:schemeClr val="bg1">
                <a:lumMod val="50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latin typeface="思源黑体 CN Medium" panose="020B0600000000000000" pitchFamily="34" charset="-122"/>
              <a:ea typeface="思源黑体 CN Medium" panose="020B0600000000000000" pitchFamily="34" charset="-122"/>
            </a:endParaRPr>
          </a:p>
        </p:txBody>
      </p:sp>
      <p:pic>
        <p:nvPicPr>
          <p:cNvPr id="52" name="图片 51" descr="黑暗中蓝色的花&#10;&#10;描述已自动生成">
            <a:extLst>
              <a:ext uri="{FF2B5EF4-FFF2-40B4-BE49-F238E27FC236}">
                <a16:creationId xmlns:a16="http://schemas.microsoft.com/office/drawing/2014/main" id="{29B14AC4-1C65-495C-A973-927A74998E0C}"/>
              </a:ext>
            </a:extLst>
          </p:cNvPr>
          <p:cNvPicPr>
            <a:picLocks noChangeAspect="1"/>
          </p:cNvPicPr>
          <p:nvPr/>
        </p:nvPicPr>
        <p:blipFill>
          <a:blip r:embed="rId3">
            <a:alphaModFix/>
            <a:extLst>
              <a:ext uri="{28A0092B-C50C-407E-A947-70E740481C1C}">
                <a14:useLocalDpi xmlns:a14="http://schemas.microsoft.com/office/drawing/2010/main" val="0"/>
              </a:ext>
            </a:extLst>
          </a:blip>
          <a:srcRect l="16120" t="47732" r="78367" b="30193"/>
          <a:stretch>
            <a:fillRect/>
          </a:stretch>
        </p:blipFill>
        <p:spPr>
          <a:xfrm rot="6204798">
            <a:off x="2369535" y="3954005"/>
            <a:ext cx="278076" cy="555377"/>
          </a:xfrm>
          <a:custGeom>
            <a:avLst/>
            <a:gdLst>
              <a:gd name="connsiteX0" fmla="*/ 383011 w 552465"/>
              <a:gd name="connsiteY0" fmla="*/ 0 h 1103391"/>
              <a:gd name="connsiteX1" fmla="*/ 552465 w 552465"/>
              <a:gd name="connsiteY1" fmla="*/ 216002 h 1103391"/>
              <a:gd name="connsiteX2" fmla="*/ 440465 w 552465"/>
              <a:gd name="connsiteY2" fmla="*/ 735848 h 1103391"/>
              <a:gd name="connsiteX3" fmla="*/ 128225 w 552465"/>
              <a:gd name="connsiteY3" fmla="*/ 1099396 h 1103391"/>
              <a:gd name="connsiteX4" fmla="*/ 86571 w 552465"/>
              <a:gd name="connsiteY4" fmla="*/ 885647 h 1103391"/>
              <a:gd name="connsiteX5" fmla="*/ 16784 w 552465"/>
              <a:gd name="connsiteY5" fmla="*/ 350390 h 1103391"/>
              <a:gd name="connsiteX6" fmla="*/ 383011 w 552465"/>
              <a:gd name="connsiteY6" fmla="*/ 0 h 110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65" h="1103391">
                <a:moveTo>
                  <a:pt x="383011" y="0"/>
                </a:moveTo>
                <a:cubicBezTo>
                  <a:pt x="502202" y="45034"/>
                  <a:pt x="526236" y="136890"/>
                  <a:pt x="552465" y="216002"/>
                </a:cubicBezTo>
                <a:cubicBezTo>
                  <a:pt x="543025" y="393732"/>
                  <a:pt x="508269" y="573863"/>
                  <a:pt x="440465" y="735848"/>
                </a:cubicBezTo>
                <a:cubicBezTo>
                  <a:pt x="359876" y="871860"/>
                  <a:pt x="258643" y="986758"/>
                  <a:pt x="128225" y="1099396"/>
                </a:cubicBezTo>
                <a:cubicBezTo>
                  <a:pt x="98952" y="1126547"/>
                  <a:pt x="103872" y="1010930"/>
                  <a:pt x="86571" y="885647"/>
                </a:cubicBezTo>
                <a:cubicBezTo>
                  <a:pt x="56249" y="759010"/>
                  <a:pt x="-37992" y="498762"/>
                  <a:pt x="16784" y="350390"/>
                </a:cubicBezTo>
                <a:cubicBezTo>
                  <a:pt x="59544" y="132639"/>
                  <a:pt x="131545" y="35799"/>
                  <a:pt x="383011" y="0"/>
                </a:cubicBezTo>
                <a:close/>
              </a:path>
            </a:pathLst>
          </a:custGeom>
          <a:effectLst>
            <a:outerShdw blurRad="50800" dist="63500" dir="2700000" algn="tr" rotWithShape="0">
              <a:prstClr val="black">
                <a:alpha val="17000"/>
              </a:prstClr>
            </a:outerShdw>
          </a:effectLst>
        </p:spPr>
      </p:pic>
      <p:sp>
        <p:nvSpPr>
          <p:cNvPr id="31" name="文本框 30">
            <a:extLst>
              <a:ext uri="{FF2B5EF4-FFF2-40B4-BE49-F238E27FC236}">
                <a16:creationId xmlns:a16="http://schemas.microsoft.com/office/drawing/2014/main" id="{A0F682EC-5A67-4536-81E0-D68483895D6C}"/>
              </a:ext>
            </a:extLst>
          </p:cNvPr>
          <p:cNvSpPr txBox="1"/>
          <p:nvPr/>
        </p:nvSpPr>
        <p:spPr>
          <a:xfrm>
            <a:off x="2113523" y="712056"/>
            <a:ext cx="864339" cy="707886"/>
          </a:xfrm>
          <a:prstGeom prst="rect">
            <a:avLst/>
          </a:prstGeom>
        </p:spPr>
        <p:txBody>
          <a:bodyPr wrap="none">
            <a:noAutofit/>
          </a:bodyPr>
          <a:lstStyle>
            <a:defPPr>
              <a:defRPr lang="zh-CN"/>
            </a:defPPr>
            <a:lvl1pPr>
              <a:defRPr sz="4000" spc="300">
                <a:solidFill>
                  <a:srgbClr val="629006"/>
                </a:solidFill>
                <a:effectLst>
                  <a:outerShdw blurRad="63500" sx="102000" sy="102000" algn="ctr" rotWithShape="0">
                    <a:srgbClr val="629006">
                      <a:alpha val="40000"/>
                    </a:srgbClr>
                  </a:outerShdw>
                </a:effectLst>
                <a:latin typeface="思源黑体 CN Bold" panose="020B0800000000000000" pitchFamily="34" charset="-122"/>
                <a:ea typeface="思源黑体 CN Bold" panose="020B0800000000000000" pitchFamily="34" charset="-122"/>
              </a:defRPr>
            </a:lvl1pPr>
          </a:lstStyle>
          <a:p>
            <a:pPr algn="just"/>
            <a:r>
              <a:rPr lang="en-US" altLang="zh-CN" dirty="0">
                <a:solidFill>
                  <a:schemeClr val="accent6"/>
                </a:solidFill>
              </a:rPr>
              <a:t>05</a:t>
            </a:r>
            <a:endParaRPr lang="zh-CN" altLang="en-US" dirty="0">
              <a:solidFill>
                <a:schemeClr val="accent6"/>
              </a:solidFill>
            </a:endParaRPr>
          </a:p>
        </p:txBody>
      </p:sp>
      <p:sp>
        <p:nvSpPr>
          <p:cNvPr id="32" name="文本框 31">
            <a:extLst>
              <a:ext uri="{FF2B5EF4-FFF2-40B4-BE49-F238E27FC236}">
                <a16:creationId xmlns:a16="http://schemas.microsoft.com/office/drawing/2014/main" id="{5FD84AF1-7D8D-44DD-BE8E-73C853EF98DB}"/>
              </a:ext>
            </a:extLst>
          </p:cNvPr>
          <p:cNvSpPr txBox="1"/>
          <p:nvPr/>
        </p:nvSpPr>
        <p:spPr>
          <a:xfrm>
            <a:off x="2170505" y="1425798"/>
            <a:ext cx="696837" cy="2862322"/>
          </a:xfrm>
          <a:prstGeom prst="rect">
            <a:avLst/>
          </a:prstGeom>
          <a:noFill/>
        </p:spPr>
        <p:txBody>
          <a:bodyPr wrap="square" rtlCol="0">
            <a:noAutofit/>
          </a:bodyPr>
          <a:lstStyle>
            <a:defPPr>
              <a:defRPr lang="zh-CN"/>
            </a:defPPr>
            <a:lvl1pPr>
              <a:defRPr sz="3600" spc="600">
                <a:effectLst>
                  <a:outerShdw blurRad="63500" dist="12700" sx="102000" sy="102000" algn="ctr" rotWithShape="0">
                    <a:prstClr val="black">
                      <a:alpha val="30000"/>
                    </a:prstClr>
                  </a:outerShdw>
                </a:effectLst>
                <a:latin typeface="思源黑体 CN Bold" panose="020B0800000000000000" pitchFamily="34" charset="-122"/>
                <a:ea typeface="思源黑体 CN Bold" panose="020B0800000000000000" pitchFamily="34" charset="-122"/>
              </a:defRPr>
            </a:lvl1pPr>
          </a:lstStyle>
          <a:p>
            <a:pPr algn="just"/>
            <a:r>
              <a:rPr lang="zh-CN" altLang="en-US" dirty="0"/>
              <a:t>总结与展望</a:t>
            </a:r>
          </a:p>
        </p:txBody>
      </p:sp>
      <p:sp>
        <p:nvSpPr>
          <p:cNvPr id="33" name="文本框 32">
            <a:extLst>
              <a:ext uri="{FF2B5EF4-FFF2-40B4-BE49-F238E27FC236}">
                <a16:creationId xmlns:a16="http://schemas.microsoft.com/office/drawing/2014/main" id="{CE553A2E-8B56-4E47-9E9A-216E0FF3B589}"/>
              </a:ext>
            </a:extLst>
          </p:cNvPr>
          <p:cNvSpPr txBox="1"/>
          <p:nvPr/>
        </p:nvSpPr>
        <p:spPr>
          <a:xfrm>
            <a:off x="2717629" y="1495018"/>
            <a:ext cx="307777" cy="2107308"/>
          </a:xfrm>
          <a:prstGeom prst="rect">
            <a:avLst/>
          </a:prstGeom>
          <a:noFill/>
        </p:spPr>
        <p:txBody>
          <a:bodyPr vert="eaVert" wrap="none" rtlCol="0">
            <a:noAutofit/>
          </a:bodyPr>
          <a:lstStyle>
            <a:defPPr>
              <a:defRPr lang="zh-CN"/>
            </a:defPPr>
            <a:lvl1pPr>
              <a:defRPr sz="800" spc="300">
                <a:solidFill>
                  <a:srgbClr val="6BAA0B"/>
                </a:solidFill>
                <a:effectLst>
                  <a:outerShdw blurRad="63500" algn="ctr" rotWithShape="0">
                    <a:srgbClr val="629006">
                      <a:alpha val="20000"/>
                    </a:srgbClr>
                  </a:outerShdw>
                </a:effectLst>
                <a:latin typeface="思源黑体 CN Bold" panose="020B0800000000000000" pitchFamily="34" charset="-122"/>
                <a:ea typeface="思源黑体 CN Bold" panose="020B0800000000000000" pitchFamily="34" charset="-122"/>
              </a:defRPr>
            </a:lvl1pPr>
          </a:lstStyle>
          <a:p>
            <a:pPr algn="just"/>
            <a:r>
              <a:rPr lang="en-US" altLang="zh-CN" sz="800" spc="300" dirty="0">
                <a:solidFill>
                  <a:schemeClr val="accent6"/>
                </a:solidFill>
                <a:effectLst>
                  <a:outerShdw blurRad="63500" algn="ctr" rotWithShape="0">
                    <a:srgbClr val="629006">
                      <a:alpha val="20000"/>
                    </a:srgbClr>
                  </a:outerShdw>
                </a:effectLst>
                <a:latin typeface="思源黑体 CN Bold" panose="020B0800000000000000" pitchFamily="34" charset="-122"/>
                <a:ea typeface="思源黑体 CN Bold" panose="020B0800000000000000" pitchFamily="34" charset="-122"/>
              </a:rPr>
              <a:t>SUMMARY AND OUTLOOK</a:t>
            </a:r>
          </a:p>
        </p:txBody>
      </p:sp>
      <p:sp>
        <p:nvSpPr>
          <p:cNvPr id="6" name="矩形 5">
            <a:extLst>
              <a:ext uri="{FF2B5EF4-FFF2-40B4-BE49-F238E27FC236}">
                <a16:creationId xmlns:a16="http://schemas.microsoft.com/office/drawing/2014/main" id="{6490567A-2EF2-4031-8A29-96149244D357}"/>
              </a:ext>
            </a:extLst>
          </p:cNvPr>
          <p:cNvSpPr/>
          <p:nvPr/>
        </p:nvSpPr>
        <p:spPr>
          <a:xfrm>
            <a:off x="533399" y="0"/>
            <a:ext cx="962025"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latin typeface="思源黑体 CN Medium" panose="020B0600000000000000" pitchFamily="34" charset="-122"/>
              <a:ea typeface="思源黑体 CN Medium" panose="020B0600000000000000" pitchFamily="34" charset="-122"/>
            </a:endParaRPr>
          </a:p>
        </p:txBody>
      </p:sp>
      <p:sp>
        <p:nvSpPr>
          <p:cNvPr id="7" name="椭圆 6">
            <a:extLst>
              <a:ext uri="{FF2B5EF4-FFF2-40B4-BE49-F238E27FC236}">
                <a16:creationId xmlns:a16="http://schemas.microsoft.com/office/drawing/2014/main" id="{F8997853-DEF8-4054-9401-CE5EB367F31C}"/>
              </a:ext>
            </a:extLst>
          </p:cNvPr>
          <p:cNvSpPr/>
          <p:nvPr/>
        </p:nvSpPr>
        <p:spPr>
          <a:xfrm>
            <a:off x="714374" y="704851"/>
            <a:ext cx="247652" cy="247652"/>
          </a:xfrm>
          <a:prstGeom prst="ellipse">
            <a:avLst/>
          </a:prstGeom>
          <a:solidFill>
            <a:srgbClr val="EBEAE9"/>
          </a:solidFill>
          <a:ln>
            <a:solidFill>
              <a:srgbClr val="EBEAE9"/>
            </a:solidFill>
          </a:ln>
          <a:effectLst>
            <a:outerShdw blurRad="38100" dist="508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latin typeface="思源黑体 CN Medium" panose="020B0600000000000000" pitchFamily="34" charset="-122"/>
              <a:ea typeface="思源黑体 CN Medium" panose="020B0600000000000000" pitchFamily="34" charset="-122"/>
            </a:endParaRPr>
          </a:p>
        </p:txBody>
      </p:sp>
      <p:sp>
        <p:nvSpPr>
          <p:cNvPr id="25" name="椭圆 24">
            <a:extLst>
              <a:ext uri="{FF2B5EF4-FFF2-40B4-BE49-F238E27FC236}">
                <a16:creationId xmlns:a16="http://schemas.microsoft.com/office/drawing/2014/main" id="{7D063ABE-D270-4BC5-9AA2-B0A4022B61FA}"/>
              </a:ext>
            </a:extLst>
          </p:cNvPr>
          <p:cNvSpPr/>
          <p:nvPr/>
        </p:nvSpPr>
        <p:spPr>
          <a:xfrm>
            <a:off x="714374" y="1924051"/>
            <a:ext cx="247652" cy="247652"/>
          </a:xfrm>
          <a:prstGeom prst="ellipse">
            <a:avLst/>
          </a:prstGeom>
          <a:solidFill>
            <a:srgbClr val="EBEAE9"/>
          </a:solidFill>
          <a:ln>
            <a:solidFill>
              <a:srgbClr val="EBEAE9"/>
            </a:solidFill>
          </a:ln>
          <a:effectLst>
            <a:outerShdw blurRad="38100" dist="508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latin typeface="思源黑体 CN Medium" panose="020B0600000000000000" pitchFamily="34" charset="-122"/>
              <a:ea typeface="思源黑体 CN Medium" panose="020B0600000000000000" pitchFamily="34" charset="-122"/>
            </a:endParaRPr>
          </a:p>
        </p:txBody>
      </p:sp>
      <p:sp>
        <p:nvSpPr>
          <p:cNvPr id="26" name="椭圆 25">
            <a:extLst>
              <a:ext uri="{FF2B5EF4-FFF2-40B4-BE49-F238E27FC236}">
                <a16:creationId xmlns:a16="http://schemas.microsoft.com/office/drawing/2014/main" id="{3C02306F-E880-441A-9DCC-F17C1E667DCB}"/>
              </a:ext>
            </a:extLst>
          </p:cNvPr>
          <p:cNvSpPr/>
          <p:nvPr/>
        </p:nvSpPr>
        <p:spPr>
          <a:xfrm>
            <a:off x="714374" y="3143251"/>
            <a:ext cx="247652" cy="247652"/>
          </a:xfrm>
          <a:prstGeom prst="ellipse">
            <a:avLst/>
          </a:prstGeom>
          <a:solidFill>
            <a:srgbClr val="EBEAE9"/>
          </a:solidFill>
          <a:ln>
            <a:solidFill>
              <a:srgbClr val="EBEAE9"/>
            </a:solidFill>
          </a:ln>
          <a:effectLst>
            <a:outerShdw blurRad="38100" dist="508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latin typeface="思源黑体 CN Medium" panose="020B0600000000000000" pitchFamily="34" charset="-122"/>
              <a:ea typeface="思源黑体 CN Medium" panose="020B0600000000000000" pitchFamily="34" charset="-122"/>
            </a:endParaRPr>
          </a:p>
        </p:txBody>
      </p:sp>
      <p:sp>
        <p:nvSpPr>
          <p:cNvPr id="27" name="椭圆 26">
            <a:extLst>
              <a:ext uri="{FF2B5EF4-FFF2-40B4-BE49-F238E27FC236}">
                <a16:creationId xmlns:a16="http://schemas.microsoft.com/office/drawing/2014/main" id="{37EE7D38-C2E4-45B3-8BE3-5D8F1AED3ECE}"/>
              </a:ext>
            </a:extLst>
          </p:cNvPr>
          <p:cNvSpPr/>
          <p:nvPr/>
        </p:nvSpPr>
        <p:spPr>
          <a:xfrm>
            <a:off x="714374" y="4362451"/>
            <a:ext cx="247652" cy="247652"/>
          </a:xfrm>
          <a:prstGeom prst="ellipse">
            <a:avLst/>
          </a:prstGeom>
          <a:solidFill>
            <a:srgbClr val="EBEAE9"/>
          </a:solidFill>
          <a:ln>
            <a:solidFill>
              <a:srgbClr val="EBEAE9"/>
            </a:solidFill>
          </a:ln>
          <a:effectLst>
            <a:outerShdw blurRad="38100" dist="508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latin typeface="思源黑体 CN Medium" panose="020B0600000000000000" pitchFamily="34" charset="-122"/>
              <a:ea typeface="思源黑体 CN Medium" panose="020B0600000000000000" pitchFamily="34" charset="-122"/>
            </a:endParaRPr>
          </a:p>
        </p:txBody>
      </p:sp>
      <p:sp>
        <p:nvSpPr>
          <p:cNvPr id="28" name="椭圆 27">
            <a:extLst>
              <a:ext uri="{FF2B5EF4-FFF2-40B4-BE49-F238E27FC236}">
                <a16:creationId xmlns:a16="http://schemas.microsoft.com/office/drawing/2014/main" id="{58B587D7-D3B1-4320-A2D1-20758C46E0A5}"/>
              </a:ext>
            </a:extLst>
          </p:cNvPr>
          <p:cNvSpPr/>
          <p:nvPr/>
        </p:nvSpPr>
        <p:spPr>
          <a:xfrm>
            <a:off x="714374" y="5581651"/>
            <a:ext cx="247652" cy="247652"/>
          </a:xfrm>
          <a:prstGeom prst="ellipse">
            <a:avLst/>
          </a:prstGeom>
          <a:solidFill>
            <a:srgbClr val="EBEAE9"/>
          </a:solidFill>
          <a:ln>
            <a:solidFill>
              <a:srgbClr val="EBEAE9"/>
            </a:solidFill>
          </a:ln>
          <a:effectLst>
            <a:outerShdw blurRad="38100" dist="508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latin typeface="思源黑体 CN Medium" panose="020B0600000000000000" pitchFamily="34" charset="-122"/>
              <a:ea typeface="思源黑体 CN Medium" panose="020B0600000000000000" pitchFamily="34" charset="-122"/>
            </a:endParaRPr>
          </a:p>
        </p:txBody>
      </p:sp>
      <p:pic>
        <p:nvPicPr>
          <p:cNvPr id="53" name="图片 52" descr="黑暗中蓝色的花&#10;&#10;描述已自动生成">
            <a:extLst>
              <a:ext uri="{FF2B5EF4-FFF2-40B4-BE49-F238E27FC236}">
                <a16:creationId xmlns:a16="http://schemas.microsoft.com/office/drawing/2014/main" id="{DC3DB0A9-966E-492C-BD17-089604AB1423}"/>
              </a:ext>
            </a:extLst>
          </p:cNvPr>
          <p:cNvPicPr>
            <a:picLocks noChangeAspect="1"/>
          </p:cNvPicPr>
          <p:nvPr/>
        </p:nvPicPr>
        <p:blipFill>
          <a:blip r:embed="rId3">
            <a:alphaModFix/>
            <a:extLst>
              <a:ext uri="{28A0092B-C50C-407E-A947-70E740481C1C}">
                <a14:useLocalDpi xmlns:a14="http://schemas.microsoft.com/office/drawing/2010/main" val="0"/>
              </a:ext>
            </a:extLst>
          </a:blip>
          <a:srcRect l="16120" t="47732" r="78367" b="30193"/>
          <a:stretch>
            <a:fillRect/>
          </a:stretch>
        </p:blipFill>
        <p:spPr>
          <a:xfrm rot="8447693">
            <a:off x="9612382" y="1692673"/>
            <a:ext cx="231701" cy="462756"/>
          </a:xfrm>
          <a:custGeom>
            <a:avLst/>
            <a:gdLst>
              <a:gd name="connsiteX0" fmla="*/ 383011 w 552465"/>
              <a:gd name="connsiteY0" fmla="*/ 0 h 1103391"/>
              <a:gd name="connsiteX1" fmla="*/ 552465 w 552465"/>
              <a:gd name="connsiteY1" fmla="*/ 216002 h 1103391"/>
              <a:gd name="connsiteX2" fmla="*/ 440465 w 552465"/>
              <a:gd name="connsiteY2" fmla="*/ 735848 h 1103391"/>
              <a:gd name="connsiteX3" fmla="*/ 128225 w 552465"/>
              <a:gd name="connsiteY3" fmla="*/ 1099396 h 1103391"/>
              <a:gd name="connsiteX4" fmla="*/ 86571 w 552465"/>
              <a:gd name="connsiteY4" fmla="*/ 885647 h 1103391"/>
              <a:gd name="connsiteX5" fmla="*/ 16784 w 552465"/>
              <a:gd name="connsiteY5" fmla="*/ 350390 h 1103391"/>
              <a:gd name="connsiteX6" fmla="*/ 383011 w 552465"/>
              <a:gd name="connsiteY6" fmla="*/ 0 h 110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65" h="1103391">
                <a:moveTo>
                  <a:pt x="383011" y="0"/>
                </a:moveTo>
                <a:cubicBezTo>
                  <a:pt x="502202" y="45034"/>
                  <a:pt x="526236" y="136890"/>
                  <a:pt x="552465" y="216002"/>
                </a:cubicBezTo>
                <a:cubicBezTo>
                  <a:pt x="543025" y="393732"/>
                  <a:pt x="508269" y="573863"/>
                  <a:pt x="440465" y="735848"/>
                </a:cubicBezTo>
                <a:cubicBezTo>
                  <a:pt x="359876" y="871860"/>
                  <a:pt x="258643" y="986758"/>
                  <a:pt x="128225" y="1099396"/>
                </a:cubicBezTo>
                <a:cubicBezTo>
                  <a:pt x="98952" y="1126547"/>
                  <a:pt x="103872" y="1010930"/>
                  <a:pt x="86571" y="885647"/>
                </a:cubicBezTo>
                <a:cubicBezTo>
                  <a:pt x="56249" y="759010"/>
                  <a:pt x="-37992" y="498762"/>
                  <a:pt x="16784" y="350390"/>
                </a:cubicBezTo>
                <a:cubicBezTo>
                  <a:pt x="59544" y="132639"/>
                  <a:pt x="131545" y="35799"/>
                  <a:pt x="383011" y="0"/>
                </a:cubicBezTo>
                <a:close/>
              </a:path>
            </a:pathLst>
          </a:custGeom>
          <a:effectLst>
            <a:outerShdw blurRad="50800" dist="63500" dir="2700000" algn="tr" rotWithShape="0">
              <a:prstClr val="black">
                <a:alpha val="17000"/>
              </a:prstClr>
            </a:outerShdw>
          </a:effectLst>
        </p:spPr>
      </p:pic>
      <p:pic>
        <p:nvPicPr>
          <p:cNvPr id="54" name="图片 53" descr="黑暗中蓝色的花&#10;&#10;描述已自动生成">
            <a:extLst>
              <a:ext uri="{FF2B5EF4-FFF2-40B4-BE49-F238E27FC236}">
                <a16:creationId xmlns:a16="http://schemas.microsoft.com/office/drawing/2014/main" id="{06887610-F303-4D3F-9B9F-706C5D7BE38B}"/>
              </a:ext>
            </a:extLst>
          </p:cNvPr>
          <p:cNvPicPr>
            <a:picLocks noChangeAspect="1"/>
          </p:cNvPicPr>
          <p:nvPr/>
        </p:nvPicPr>
        <p:blipFill>
          <a:blip r:embed="rId3">
            <a:alphaModFix/>
            <a:extLst>
              <a:ext uri="{28A0092B-C50C-407E-A947-70E740481C1C}">
                <a14:useLocalDpi xmlns:a14="http://schemas.microsoft.com/office/drawing/2010/main" val="0"/>
              </a:ext>
            </a:extLst>
          </a:blip>
          <a:srcRect l="16120" t="47732" r="78367" b="30193"/>
          <a:stretch>
            <a:fillRect/>
          </a:stretch>
        </p:blipFill>
        <p:spPr>
          <a:xfrm rot="5400000">
            <a:off x="8790807" y="5786788"/>
            <a:ext cx="207617" cy="414656"/>
          </a:xfrm>
          <a:custGeom>
            <a:avLst/>
            <a:gdLst>
              <a:gd name="connsiteX0" fmla="*/ 383011 w 552465"/>
              <a:gd name="connsiteY0" fmla="*/ 0 h 1103391"/>
              <a:gd name="connsiteX1" fmla="*/ 552465 w 552465"/>
              <a:gd name="connsiteY1" fmla="*/ 216002 h 1103391"/>
              <a:gd name="connsiteX2" fmla="*/ 440465 w 552465"/>
              <a:gd name="connsiteY2" fmla="*/ 735848 h 1103391"/>
              <a:gd name="connsiteX3" fmla="*/ 128225 w 552465"/>
              <a:gd name="connsiteY3" fmla="*/ 1099396 h 1103391"/>
              <a:gd name="connsiteX4" fmla="*/ 86571 w 552465"/>
              <a:gd name="connsiteY4" fmla="*/ 885647 h 1103391"/>
              <a:gd name="connsiteX5" fmla="*/ 16784 w 552465"/>
              <a:gd name="connsiteY5" fmla="*/ 350390 h 1103391"/>
              <a:gd name="connsiteX6" fmla="*/ 383011 w 552465"/>
              <a:gd name="connsiteY6" fmla="*/ 0 h 110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65" h="1103391">
                <a:moveTo>
                  <a:pt x="383011" y="0"/>
                </a:moveTo>
                <a:cubicBezTo>
                  <a:pt x="502202" y="45034"/>
                  <a:pt x="526236" y="136890"/>
                  <a:pt x="552465" y="216002"/>
                </a:cubicBezTo>
                <a:cubicBezTo>
                  <a:pt x="543025" y="393732"/>
                  <a:pt x="508269" y="573863"/>
                  <a:pt x="440465" y="735848"/>
                </a:cubicBezTo>
                <a:cubicBezTo>
                  <a:pt x="359876" y="871860"/>
                  <a:pt x="258643" y="986758"/>
                  <a:pt x="128225" y="1099396"/>
                </a:cubicBezTo>
                <a:cubicBezTo>
                  <a:pt x="98952" y="1126547"/>
                  <a:pt x="103872" y="1010930"/>
                  <a:pt x="86571" y="885647"/>
                </a:cubicBezTo>
                <a:cubicBezTo>
                  <a:pt x="56249" y="759010"/>
                  <a:pt x="-37992" y="498762"/>
                  <a:pt x="16784" y="350390"/>
                </a:cubicBezTo>
                <a:cubicBezTo>
                  <a:pt x="59544" y="132639"/>
                  <a:pt x="131545" y="35799"/>
                  <a:pt x="383011" y="0"/>
                </a:cubicBezTo>
                <a:close/>
              </a:path>
            </a:pathLst>
          </a:custGeom>
          <a:effectLst>
            <a:outerShdw blurRad="50800" dist="63500" dir="2700000" algn="tr" rotWithShape="0">
              <a:prstClr val="black">
                <a:alpha val="17000"/>
              </a:prstClr>
            </a:outerShdw>
          </a:effectLst>
        </p:spPr>
      </p:pic>
      <p:pic>
        <p:nvPicPr>
          <p:cNvPr id="55" name="图片 54" descr="黑暗中蓝色的花&#10;&#10;描述已自动生成">
            <a:extLst>
              <a:ext uri="{FF2B5EF4-FFF2-40B4-BE49-F238E27FC236}">
                <a16:creationId xmlns:a16="http://schemas.microsoft.com/office/drawing/2014/main" id="{136078FD-D283-43CF-AAA8-5F87B7C693AA}"/>
              </a:ext>
            </a:extLst>
          </p:cNvPr>
          <p:cNvPicPr>
            <a:picLocks noChangeAspect="1"/>
          </p:cNvPicPr>
          <p:nvPr/>
        </p:nvPicPr>
        <p:blipFill>
          <a:blip r:embed="rId3">
            <a:alphaModFix/>
            <a:extLst>
              <a:ext uri="{28A0092B-C50C-407E-A947-70E740481C1C}">
                <a14:useLocalDpi xmlns:a14="http://schemas.microsoft.com/office/drawing/2010/main" val="0"/>
              </a:ext>
            </a:extLst>
          </a:blip>
          <a:srcRect l="16120" t="47732" r="78367" b="30193"/>
          <a:stretch>
            <a:fillRect/>
          </a:stretch>
        </p:blipFill>
        <p:spPr>
          <a:xfrm rot="13082810">
            <a:off x="5859816" y="1313257"/>
            <a:ext cx="106833" cy="213369"/>
          </a:xfrm>
          <a:custGeom>
            <a:avLst/>
            <a:gdLst>
              <a:gd name="connsiteX0" fmla="*/ 383011 w 552465"/>
              <a:gd name="connsiteY0" fmla="*/ 0 h 1103391"/>
              <a:gd name="connsiteX1" fmla="*/ 552465 w 552465"/>
              <a:gd name="connsiteY1" fmla="*/ 216002 h 1103391"/>
              <a:gd name="connsiteX2" fmla="*/ 440465 w 552465"/>
              <a:gd name="connsiteY2" fmla="*/ 735848 h 1103391"/>
              <a:gd name="connsiteX3" fmla="*/ 128225 w 552465"/>
              <a:gd name="connsiteY3" fmla="*/ 1099396 h 1103391"/>
              <a:gd name="connsiteX4" fmla="*/ 86571 w 552465"/>
              <a:gd name="connsiteY4" fmla="*/ 885647 h 1103391"/>
              <a:gd name="connsiteX5" fmla="*/ 16784 w 552465"/>
              <a:gd name="connsiteY5" fmla="*/ 350390 h 1103391"/>
              <a:gd name="connsiteX6" fmla="*/ 383011 w 552465"/>
              <a:gd name="connsiteY6" fmla="*/ 0 h 110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65" h="1103391">
                <a:moveTo>
                  <a:pt x="383011" y="0"/>
                </a:moveTo>
                <a:cubicBezTo>
                  <a:pt x="502202" y="45034"/>
                  <a:pt x="526236" y="136890"/>
                  <a:pt x="552465" y="216002"/>
                </a:cubicBezTo>
                <a:cubicBezTo>
                  <a:pt x="543025" y="393732"/>
                  <a:pt x="508269" y="573863"/>
                  <a:pt x="440465" y="735848"/>
                </a:cubicBezTo>
                <a:cubicBezTo>
                  <a:pt x="359876" y="871860"/>
                  <a:pt x="258643" y="986758"/>
                  <a:pt x="128225" y="1099396"/>
                </a:cubicBezTo>
                <a:cubicBezTo>
                  <a:pt x="98952" y="1126547"/>
                  <a:pt x="103872" y="1010930"/>
                  <a:pt x="86571" y="885647"/>
                </a:cubicBezTo>
                <a:cubicBezTo>
                  <a:pt x="56249" y="759010"/>
                  <a:pt x="-37992" y="498762"/>
                  <a:pt x="16784" y="350390"/>
                </a:cubicBezTo>
                <a:cubicBezTo>
                  <a:pt x="59544" y="132639"/>
                  <a:pt x="131545" y="35799"/>
                  <a:pt x="383011" y="0"/>
                </a:cubicBezTo>
                <a:close/>
              </a:path>
            </a:pathLst>
          </a:custGeom>
          <a:effectLst>
            <a:outerShdw blurRad="50800" dist="63500" dir="2700000" algn="tr" rotWithShape="0">
              <a:prstClr val="black">
                <a:alpha val="17000"/>
              </a:prstClr>
            </a:outerShdw>
          </a:effectLst>
        </p:spPr>
      </p:pic>
      <p:pic>
        <p:nvPicPr>
          <p:cNvPr id="56" name="图片 55" descr="黑暗中蓝色的花&#10;&#10;描述已自动生成">
            <a:extLst>
              <a:ext uri="{FF2B5EF4-FFF2-40B4-BE49-F238E27FC236}">
                <a16:creationId xmlns:a16="http://schemas.microsoft.com/office/drawing/2014/main" id="{02C03792-6E2D-47EC-8219-F8AD04561D8D}"/>
              </a:ext>
            </a:extLst>
          </p:cNvPr>
          <p:cNvPicPr>
            <a:picLocks noChangeAspect="1"/>
          </p:cNvPicPr>
          <p:nvPr/>
        </p:nvPicPr>
        <p:blipFill>
          <a:blip r:embed="rId3">
            <a:alphaModFix/>
            <a:extLst>
              <a:ext uri="{28A0092B-C50C-407E-A947-70E740481C1C}">
                <a14:useLocalDpi xmlns:a14="http://schemas.microsoft.com/office/drawing/2010/main" val="0"/>
              </a:ext>
            </a:extLst>
          </a:blip>
          <a:srcRect l="16120" t="47732" r="78367" b="30193"/>
          <a:stretch>
            <a:fillRect/>
          </a:stretch>
        </p:blipFill>
        <p:spPr>
          <a:xfrm rot="7700003">
            <a:off x="7142061" y="4924301"/>
            <a:ext cx="131737" cy="263107"/>
          </a:xfrm>
          <a:custGeom>
            <a:avLst/>
            <a:gdLst>
              <a:gd name="connsiteX0" fmla="*/ 383011 w 552465"/>
              <a:gd name="connsiteY0" fmla="*/ 0 h 1103391"/>
              <a:gd name="connsiteX1" fmla="*/ 552465 w 552465"/>
              <a:gd name="connsiteY1" fmla="*/ 216002 h 1103391"/>
              <a:gd name="connsiteX2" fmla="*/ 440465 w 552465"/>
              <a:gd name="connsiteY2" fmla="*/ 735848 h 1103391"/>
              <a:gd name="connsiteX3" fmla="*/ 128225 w 552465"/>
              <a:gd name="connsiteY3" fmla="*/ 1099396 h 1103391"/>
              <a:gd name="connsiteX4" fmla="*/ 86571 w 552465"/>
              <a:gd name="connsiteY4" fmla="*/ 885647 h 1103391"/>
              <a:gd name="connsiteX5" fmla="*/ 16784 w 552465"/>
              <a:gd name="connsiteY5" fmla="*/ 350390 h 1103391"/>
              <a:gd name="connsiteX6" fmla="*/ 383011 w 552465"/>
              <a:gd name="connsiteY6" fmla="*/ 0 h 110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65" h="1103391">
                <a:moveTo>
                  <a:pt x="383011" y="0"/>
                </a:moveTo>
                <a:cubicBezTo>
                  <a:pt x="502202" y="45034"/>
                  <a:pt x="526236" y="136890"/>
                  <a:pt x="552465" y="216002"/>
                </a:cubicBezTo>
                <a:cubicBezTo>
                  <a:pt x="543025" y="393732"/>
                  <a:pt x="508269" y="573863"/>
                  <a:pt x="440465" y="735848"/>
                </a:cubicBezTo>
                <a:cubicBezTo>
                  <a:pt x="359876" y="871860"/>
                  <a:pt x="258643" y="986758"/>
                  <a:pt x="128225" y="1099396"/>
                </a:cubicBezTo>
                <a:cubicBezTo>
                  <a:pt x="98952" y="1126547"/>
                  <a:pt x="103872" y="1010930"/>
                  <a:pt x="86571" y="885647"/>
                </a:cubicBezTo>
                <a:cubicBezTo>
                  <a:pt x="56249" y="759010"/>
                  <a:pt x="-37992" y="498762"/>
                  <a:pt x="16784" y="350390"/>
                </a:cubicBezTo>
                <a:cubicBezTo>
                  <a:pt x="59544" y="132639"/>
                  <a:pt x="131545" y="35799"/>
                  <a:pt x="383011" y="0"/>
                </a:cubicBezTo>
                <a:close/>
              </a:path>
            </a:pathLst>
          </a:custGeom>
          <a:effectLst>
            <a:outerShdw blurRad="50800" dist="63500" dir="2700000" algn="tr" rotWithShape="0">
              <a:prstClr val="black">
                <a:alpha val="17000"/>
              </a:prstClr>
            </a:outerShdw>
          </a:effectLst>
        </p:spPr>
      </p:pic>
      <p:pic>
        <p:nvPicPr>
          <p:cNvPr id="57" name="图片 56" descr="黑暗中蓝色的花&#10;&#10;描述已自动生成">
            <a:extLst>
              <a:ext uri="{FF2B5EF4-FFF2-40B4-BE49-F238E27FC236}">
                <a16:creationId xmlns:a16="http://schemas.microsoft.com/office/drawing/2014/main" id="{D4B686DB-F35A-49B3-8DA8-3F2543CA8C8F}"/>
              </a:ext>
            </a:extLst>
          </p:cNvPr>
          <p:cNvPicPr>
            <a:picLocks noChangeAspect="1"/>
          </p:cNvPicPr>
          <p:nvPr/>
        </p:nvPicPr>
        <p:blipFill>
          <a:blip r:embed="rId3">
            <a:alphaModFix/>
            <a:extLst>
              <a:ext uri="{28A0092B-C50C-407E-A947-70E740481C1C}">
                <a14:useLocalDpi xmlns:a14="http://schemas.microsoft.com/office/drawing/2010/main" val="0"/>
              </a:ext>
            </a:extLst>
          </a:blip>
          <a:srcRect l="16120" t="47732" r="78367" b="30193"/>
          <a:stretch>
            <a:fillRect/>
          </a:stretch>
        </p:blipFill>
        <p:spPr>
          <a:xfrm rot="12203120">
            <a:off x="4855752" y="5819479"/>
            <a:ext cx="131737" cy="263107"/>
          </a:xfrm>
          <a:custGeom>
            <a:avLst/>
            <a:gdLst>
              <a:gd name="connsiteX0" fmla="*/ 383011 w 552465"/>
              <a:gd name="connsiteY0" fmla="*/ 0 h 1103391"/>
              <a:gd name="connsiteX1" fmla="*/ 552465 w 552465"/>
              <a:gd name="connsiteY1" fmla="*/ 216002 h 1103391"/>
              <a:gd name="connsiteX2" fmla="*/ 440465 w 552465"/>
              <a:gd name="connsiteY2" fmla="*/ 735848 h 1103391"/>
              <a:gd name="connsiteX3" fmla="*/ 128225 w 552465"/>
              <a:gd name="connsiteY3" fmla="*/ 1099396 h 1103391"/>
              <a:gd name="connsiteX4" fmla="*/ 86571 w 552465"/>
              <a:gd name="connsiteY4" fmla="*/ 885647 h 1103391"/>
              <a:gd name="connsiteX5" fmla="*/ 16784 w 552465"/>
              <a:gd name="connsiteY5" fmla="*/ 350390 h 1103391"/>
              <a:gd name="connsiteX6" fmla="*/ 383011 w 552465"/>
              <a:gd name="connsiteY6" fmla="*/ 0 h 110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65" h="1103391">
                <a:moveTo>
                  <a:pt x="383011" y="0"/>
                </a:moveTo>
                <a:cubicBezTo>
                  <a:pt x="502202" y="45034"/>
                  <a:pt x="526236" y="136890"/>
                  <a:pt x="552465" y="216002"/>
                </a:cubicBezTo>
                <a:cubicBezTo>
                  <a:pt x="543025" y="393732"/>
                  <a:pt x="508269" y="573863"/>
                  <a:pt x="440465" y="735848"/>
                </a:cubicBezTo>
                <a:cubicBezTo>
                  <a:pt x="359876" y="871860"/>
                  <a:pt x="258643" y="986758"/>
                  <a:pt x="128225" y="1099396"/>
                </a:cubicBezTo>
                <a:cubicBezTo>
                  <a:pt x="98952" y="1126547"/>
                  <a:pt x="103872" y="1010930"/>
                  <a:pt x="86571" y="885647"/>
                </a:cubicBezTo>
                <a:cubicBezTo>
                  <a:pt x="56249" y="759010"/>
                  <a:pt x="-37992" y="498762"/>
                  <a:pt x="16784" y="350390"/>
                </a:cubicBezTo>
                <a:cubicBezTo>
                  <a:pt x="59544" y="132639"/>
                  <a:pt x="131545" y="35799"/>
                  <a:pt x="383011" y="0"/>
                </a:cubicBezTo>
                <a:close/>
              </a:path>
            </a:pathLst>
          </a:custGeom>
          <a:effectLst>
            <a:outerShdw blurRad="50800" dist="63500" dir="2700000" algn="tr" rotWithShape="0">
              <a:prstClr val="black">
                <a:alpha val="17000"/>
              </a:prstClr>
            </a:outerShdw>
          </a:effectLst>
        </p:spPr>
      </p:pic>
      <p:pic>
        <p:nvPicPr>
          <p:cNvPr id="34" name="图片 33" descr="黑暗中蓝色的花&#10;&#10;描述已自动生成">
            <a:extLst>
              <a:ext uri="{FF2B5EF4-FFF2-40B4-BE49-F238E27FC236}">
                <a16:creationId xmlns:a16="http://schemas.microsoft.com/office/drawing/2014/main" id="{B482F538-ABBC-4E66-9D6B-9C57CA65FEBB}"/>
              </a:ext>
            </a:extLst>
          </p:cNvPr>
          <p:cNvPicPr>
            <a:picLocks noChangeAspect="1"/>
          </p:cNvPicPr>
          <p:nvPr/>
        </p:nvPicPr>
        <p:blipFill>
          <a:blip r:embed="rId3">
            <a:alphaModFix/>
            <a:extLst>
              <a:ext uri="{28A0092B-C50C-407E-A947-70E740481C1C}">
                <a14:useLocalDpi xmlns:a14="http://schemas.microsoft.com/office/drawing/2010/main" val="0"/>
              </a:ext>
            </a:extLst>
          </a:blip>
          <a:srcRect l="16120" t="47732" r="78367" b="30193"/>
          <a:stretch>
            <a:fillRect/>
          </a:stretch>
        </p:blipFill>
        <p:spPr>
          <a:xfrm rot="11166568">
            <a:off x="10372182" y="4171896"/>
            <a:ext cx="131737" cy="263107"/>
          </a:xfrm>
          <a:custGeom>
            <a:avLst/>
            <a:gdLst>
              <a:gd name="connsiteX0" fmla="*/ 383011 w 552465"/>
              <a:gd name="connsiteY0" fmla="*/ 0 h 1103391"/>
              <a:gd name="connsiteX1" fmla="*/ 552465 w 552465"/>
              <a:gd name="connsiteY1" fmla="*/ 216002 h 1103391"/>
              <a:gd name="connsiteX2" fmla="*/ 440465 w 552465"/>
              <a:gd name="connsiteY2" fmla="*/ 735848 h 1103391"/>
              <a:gd name="connsiteX3" fmla="*/ 128225 w 552465"/>
              <a:gd name="connsiteY3" fmla="*/ 1099396 h 1103391"/>
              <a:gd name="connsiteX4" fmla="*/ 86571 w 552465"/>
              <a:gd name="connsiteY4" fmla="*/ 885647 h 1103391"/>
              <a:gd name="connsiteX5" fmla="*/ 16784 w 552465"/>
              <a:gd name="connsiteY5" fmla="*/ 350390 h 1103391"/>
              <a:gd name="connsiteX6" fmla="*/ 383011 w 552465"/>
              <a:gd name="connsiteY6" fmla="*/ 0 h 110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65" h="1103391">
                <a:moveTo>
                  <a:pt x="383011" y="0"/>
                </a:moveTo>
                <a:cubicBezTo>
                  <a:pt x="502202" y="45034"/>
                  <a:pt x="526236" y="136890"/>
                  <a:pt x="552465" y="216002"/>
                </a:cubicBezTo>
                <a:cubicBezTo>
                  <a:pt x="543025" y="393732"/>
                  <a:pt x="508269" y="573863"/>
                  <a:pt x="440465" y="735848"/>
                </a:cubicBezTo>
                <a:cubicBezTo>
                  <a:pt x="359876" y="871860"/>
                  <a:pt x="258643" y="986758"/>
                  <a:pt x="128225" y="1099396"/>
                </a:cubicBezTo>
                <a:cubicBezTo>
                  <a:pt x="98952" y="1126547"/>
                  <a:pt x="103872" y="1010930"/>
                  <a:pt x="86571" y="885647"/>
                </a:cubicBezTo>
                <a:cubicBezTo>
                  <a:pt x="56249" y="759010"/>
                  <a:pt x="-37992" y="498762"/>
                  <a:pt x="16784" y="350390"/>
                </a:cubicBezTo>
                <a:cubicBezTo>
                  <a:pt x="59544" y="132639"/>
                  <a:pt x="131545" y="35799"/>
                  <a:pt x="383011" y="0"/>
                </a:cubicBezTo>
                <a:close/>
              </a:path>
            </a:pathLst>
          </a:custGeom>
          <a:effectLst>
            <a:outerShdw blurRad="50800" dist="63500" dir="2700000" algn="tr" rotWithShape="0">
              <a:prstClr val="black">
                <a:alpha val="17000"/>
              </a:prstClr>
            </a:outerShdw>
          </a:effectLst>
        </p:spPr>
      </p:pic>
      <p:grpSp>
        <p:nvGrpSpPr>
          <p:cNvPr id="35" name="组合 34">
            <a:extLst>
              <a:ext uri="{FF2B5EF4-FFF2-40B4-BE49-F238E27FC236}">
                <a16:creationId xmlns:a16="http://schemas.microsoft.com/office/drawing/2014/main" id="{440EA126-FF40-660C-526D-96CB89C25433}"/>
              </a:ext>
            </a:extLst>
          </p:cNvPr>
          <p:cNvGrpSpPr/>
          <p:nvPr/>
        </p:nvGrpSpPr>
        <p:grpSpPr>
          <a:xfrm>
            <a:off x="10281549" y="4610104"/>
            <a:ext cx="1985362" cy="2247896"/>
            <a:chOff x="4124960" y="1607200"/>
            <a:chExt cx="3596640" cy="4072240"/>
          </a:xfrm>
        </p:grpSpPr>
        <p:sp>
          <p:nvSpPr>
            <p:cNvPr id="36" name="矩形 3">
              <a:extLst>
                <a:ext uri="{FF2B5EF4-FFF2-40B4-BE49-F238E27FC236}">
                  <a16:creationId xmlns:a16="http://schemas.microsoft.com/office/drawing/2014/main" id="{B4183A12-316A-7222-8D7D-A799B0B931A5}"/>
                </a:ext>
              </a:extLst>
            </p:cNvPr>
            <p:cNvSpPr/>
            <p:nvPr/>
          </p:nvSpPr>
          <p:spPr>
            <a:xfrm>
              <a:off x="4124960" y="1607200"/>
              <a:ext cx="3596640" cy="4072239"/>
            </a:xfrm>
            <a:custGeom>
              <a:avLst/>
              <a:gdLst>
                <a:gd name="connsiteX0" fmla="*/ 0 w 3596640"/>
                <a:gd name="connsiteY0" fmla="*/ 0 h 3596640"/>
                <a:gd name="connsiteX1" fmla="*/ 3596640 w 3596640"/>
                <a:gd name="connsiteY1" fmla="*/ 0 h 3596640"/>
                <a:gd name="connsiteX2" fmla="*/ 3596640 w 3596640"/>
                <a:gd name="connsiteY2" fmla="*/ 3596640 h 3596640"/>
                <a:gd name="connsiteX3" fmla="*/ 0 w 3596640"/>
                <a:gd name="connsiteY3" fmla="*/ 3596640 h 3596640"/>
                <a:gd name="connsiteX4" fmla="*/ 0 w 3596640"/>
                <a:gd name="connsiteY4" fmla="*/ 0 h 3596640"/>
                <a:gd name="connsiteX0" fmla="*/ 0 w 3596640"/>
                <a:gd name="connsiteY0" fmla="*/ 0 h 3596640"/>
                <a:gd name="connsiteX1" fmla="*/ 3596640 w 3596640"/>
                <a:gd name="connsiteY1" fmla="*/ 0 h 3596640"/>
                <a:gd name="connsiteX2" fmla="*/ 0 w 3596640"/>
                <a:gd name="connsiteY2" fmla="*/ 3596640 h 3596640"/>
                <a:gd name="connsiteX3" fmla="*/ 0 w 3596640"/>
                <a:gd name="connsiteY3" fmla="*/ 0 h 3596640"/>
                <a:gd name="connsiteX0" fmla="*/ 0 w 3596640"/>
                <a:gd name="connsiteY0" fmla="*/ 0 h 3596640"/>
                <a:gd name="connsiteX1" fmla="*/ 3596640 w 3596640"/>
                <a:gd name="connsiteY1" fmla="*/ 0 h 3596640"/>
                <a:gd name="connsiteX2" fmla="*/ 0 w 3596640"/>
                <a:gd name="connsiteY2" fmla="*/ 3596640 h 3596640"/>
                <a:gd name="connsiteX3" fmla="*/ 0 w 3596640"/>
                <a:gd name="connsiteY3" fmla="*/ 0 h 3596640"/>
                <a:gd name="connsiteX0" fmla="*/ 0 w 3596640"/>
                <a:gd name="connsiteY0" fmla="*/ 0 h 3596640"/>
                <a:gd name="connsiteX1" fmla="*/ 3596640 w 3596640"/>
                <a:gd name="connsiteY1" fmla="*/ 0 h 3596640"/>
                <a:gd name="connsiteX2" fmla="*/ 0 w 3596640"/>
                <a:gd name="connsiteY2" fmla="*/ 3596640 h 3596640"/>
                <a:gd name="connsiteX3" fmla="*/ 0 w 3596640"/>
                <a:gd name="connsiteY3" fmla="*/ 0 h 3596640"/>
                <a:gd name="connsiteX0" fmla="*/ 0 w 3596640"/>
                <a:gd name="connsiteY0" fmla="*/ 361244 h 3957884"/>
                <a:gd name="connsiteX1" fmla="*/ 3596640 w 3596640"/>
                <a:gd name="connsiteY1" fmla="*/ 361244 h 3957884"/>
                <a:gd name="connsiteX2" fmla="*/ 0 w 3596640"/>
                <a:gd name="connsiteY2" fmla="*/ 3957884 h 3957884"/>
                <a:gd name="connsiteX3" fmla="*/ 0 w 3596640"/>
                <a:gd name="connsiteY3" fmla="*/ 361244 h 3957884"/>
                <a:gd name="connsiteX0" fmla="*/ 0 w 3596640"/>
                <a:gd name="connsiteY0" fmla="*/ 475599 h 4072239"/>
                <a:gd name="connsiteX1" fmla="*/ 3596640 w 3596640"/>
                <a:gd name="connsiteY1" fmla="*/ 475599 h 4072239"/>
                <a:gd name="connsiteX2" fmla="*/ 0 w 3596640"/>
                <a:gd name="connsiteY2" fmla="*/ 4072239 h 4072239"/>
                <a:gd name="connsiteX3" fmla="*/ 0 w 3596640"/>
                <a:gd name="connsiteY3" fmla="*/ 475599 h 4072239"/>
                <a:gd name="connsiteX0" fmla="*/ 0 w 3596640"/>
                <a:gd name="connsiteY0" fmla="*/ 475599 h 4072239"/>
                <a:gd name="connsiteX1" fmla="*/ 3596640 w 3596640"/>
                <a:gd name="connsiteY1" fmla="*/ 475599 h 4072239"/>
                <a:gd name="connsiteX2" fmla="*/ 0 w 3596640"/>
                <a:gd name="connsiteY2" fmla="*/ 4072239 h 4072239"/>
                <a:gd name="connsiteX3" fmla="*/ 0 w 3596640"/>
                <a:gd name="connsiteY3" fmla="*/ 475599 h 4072239"/>
              </a:gdLst>
              <a:ahLst/>
              <a:cxnLst>
                <a:cxn ang="0">
                  <a:pos x="connsiteX0" y="connsiteY0"/>
                </a:cxn>
                <a:cxn ang="0">
                  <a:pos x="connsiteX1" y="connsiteY1"/>
                </a:cxn>
                <a:cxn ang="0">
                  <a:pos x="connsiteX2" y="connsiteY2"/>
                </a:cxn>
                <a:cxn ang="0">
                  <a:pos x="connsiteX3" y="connsiteY3"/>
                </a:cxn>
              </a:cxnLst>
              <a:rect l="l" t="t" r="r" b="b"/>
              <a:pathLst>
                <a:path w="3596640" h="4072239">
                  <a:moveTo>
                    <a:pt x="0" y="475599"/>
                  </a:moveTo>
                  <a:cubicBezTo>
                    <a:pt x="1290320" y="-337201"/>
                    <a:pt x="3434080" y="48879"/>
                    <a:pt x="3596640" y="475599"/>
                  </a:cubicBezTo>
                  <a:lnTo>
                    <a:pt x="0" y="4072239"/>
                  </a:lnTo>
                  <a:cubicBezTo>
                    <a:pt x="721360" y="3127359"/>
                    <a:pt x="934720" y="1227439"/>
                    <a:pt x="0" y="475599"/>
                  </a:cubicBezTo>
                  <a:close/>
                </a:path>
              </a:pathLst>
            </a:custGeom>
            <a:gradFill flip="none" rotWithShape="1">
              <a:gsLst>
                <a:gs pos="0">
                  <a:schemeClr val="bg1"/>
                </a:gs>
                <a:gs pos="100000">
                  <a:schemeClr val="bg1">
                    <a:lumMod val="85000"/>
                  </a:schemeClr>
                </a:gs>
              </a:gsLst>
              <a:lin ang="2700000" scaled="1"/>
              <a:tileRect/>
            </a:gradFill>
            <a:ln>
              <a:noFill/>
            </a:ln>
            <a:effectLst>
              <a:outerShdw blurRad="482600" dist="177800" dir="8100000" sx="107000" sy="107000" algn="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latin typeface="思源黑体 CN Medium" panose="020B0600000000000000" pitchFamily="34" charset="-122"/>
                <a:ea typeface="思源黑体 CN Medium" panose="020B0600000000000000" pitchFamily="34" charset="-122"/>
              </a:endParaRPr>
            </a:p>
          </p:txBody>
        </p:sp>
        <p:sp>
          <p:nvSpPr>
            <p:cNvPr id="37" name="矩形 3">
              <a:extLst>
                <a:ext uri="{FF2B5EF4-FFF2-40B4-BE49-F238E27FC236}">
                  <a16:creationId xmlns:a16="http://schemas.microsoft.com/office/drawing/2014/main" id="{B86A4533-7A2D-7D91-B8F1-49A80DBC620C}"/>
                </a:ext>
              </a:extLst>
            </p:cNvPr>
            <p:cNvSpPr/>
            <p:nvPr/>
          </p:nvSpPr>
          <p:spPr>
            <a:xfrm>
              <a:off x="4124960" y="2082800"/>
              <a:ext cx="3596640" cy="3596640"/>
            </a:xfrm>
            <a:custGeom>
              <a:avLst/>
              <a:gdLst>
                <a:gd name="connsiteX0" fmla="*/ 0 w 3596640"/>
                <a:gd name="connsiteY0" fmla="*/ 0 h 3596640"/>
                <a:gd name="connsiteX1" fmla="*/ 3596640 w 3596640"/>
                <a:gd name="connsiteY1" fmla="*/ 0 h 3596640"/>
                <a:gd name="connsiteX2" fmla="*/ 3596640 w 3596640"/>
                <a:gd name="connsiteY2" fmla="*/ 3596640 h 3596640"/>
                <a:gd name="connsiteX3" fmla="*/ 0 w 3596640"/>
                <a:gd name="connsiteY3" fmla="*/ 3596640 h 3596640"/>
                <a:gd name="connsiteX4" fmla="*/ 0 w 3596640"/>
                <a:gd name="connsiteY4" fmla="*/ 0 h 3596640"/>
                <a:gd name="connsiteX0" fmla="*/ 0 w 3596640"/>
                <a:gd name="connsiteY0" fmla="*/ 3596640 h 3596640"/>
                <a:gd name="connsiteX1" fmla="*/ 3596640 w 3596640"/>
                <a:gd name="connsiteY1" fmla="*/ 0 h 3596640"/>
                <a:gd name="connsiteX2" fmla="*/ 3596640 w 3596640"/>
                <a:gd name="connsiteY2" fmla="*/ 3596640 h 3596640"/>
                <a:gd name="connsiteX3" fmla="*/ 0 w 3596640"/>
                <a:gd name="connsiteY3" fmla="*/ 3596640 h 3596640"/>
              </a:gdLst>
              <a:ahLst/>
              <a:cxnLst>
                <a:cxn ang="0">
                  <a:pos x="connsiteX0" y="connsiteY0"/>
                </a:cxn>
                <a:cxn ang="0">
                  <a:pos x="connsiteX1" y="connsiteY1"/>
                </a:cxn>
                <a:cxn ang="0">
                  <a:pos x="connsiteX2" y="connsiteY2"/>
                </a:cxn>
                <a:cxn ang="0">
                  <a:pos x="connsiteX3" y="connsiteY3"/>
                </a:cxn>
              </a:cxnLst>
              <a:rect l="l" t="t" r="r" b="b"/>
              <a:pathLst>
                <a:path w="3596640" h="3596640">
                  <a:moveTo>
                    <a:pt x="0" y="3596640"/>
                  </a:moveTo>
                  <a:lnTo>
                    <a:pt x="3596640" y="0"/>
                  </a:lnTo>
                  <a:lnTo>
                    <a:pt x="3596640" y="3596640"/>
                  </a:lnTo>
                  <a:lnTo>
                    <a:pt x="0" y="3596640"/>
                  </a:lnTo>
                  <a:close/>
                </a:path>
              </a:pathLst>
            </a:custGeom>
            <a:solidFill>
              <a:srgbClr val="F9F9F9"/>
            </a:solidFill>
            <a:ln>
              <a:noFill/>
            </a:ln>
            <a:effectLst>
              <a:innerShdw blurRad="342900" dist="317500" dir="13500000">
                <a:prstClr val="black">
                  <a:alpha val="1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latin typeface="思源黑体 CN Medium" panose="020B0600000000000000" pitchFamily="34" charset="-122"/>
                <a:ea typeface="思源黑体 CN Medium" panose="020B0600000000000000" pitchFamily="34" charset="-122"/>
              </a:endParaRPr>
            </a:p>
          </p:txBody>
        </p:sp>
      </p:grpSp>
      <p:sp>
        <p:nvSpPr>
          <p:cNvPr id="43" name="文本框 42">
            <a:extLst>
              <a:ext uri="{FF2B5EF4-FFF2-40B4-BE49-F238E27FC236}">
                <a16:creationId xmlns:a16="http://schemas.microsoft.com/office/drawing/2014/main" id="{AB4040A7-A6B6-1E83-D053-46419DC53948}"/>
              </a:ext>
            </a:extLst>
          </p:cNvPr>
          <p:cNvSpPr txBox="1"/>
          <p:nvPr/>
        </p:nvSpPr>
        <p:spPr>
          <a:xfrm>
            <a:off x="5196790" y="2457256"/>
            <a:ext cx="1670329" cy="461665"/>
          </a:xfrm>
          <a:prstGeom prst="rect">
            <a:avLst/>
          </a:prstGeom>
          <a:noFill/>
        </p:spPr>
        <p:txBody>
          <a:bodyPr wrap="none" rtlCol="0">
            <a:noAutofit/>
          </a:bodyPr>
          <a:lstStyle>
            <a:defPPr>
              <a:defRPr lang="zh-CN"/>
            </a:defPPr>
            <a:lvl1pPr marL="252000" indent="-252000">
              <a:buFont typeface="Arial" panose="020B0604020202020204" pitchFamily="34" charset="0"/>
              <a:buChar char="•"/>
              <a:defRPr sz="2400">
                <a:solidFill>
                  <a:schemeClr val="tx1">
                    <a:lumMod val="75000"/>
                    <a:lumOff val="25000"/>
                  </a:schemeClr>
                </a:solidFill>
                <a:effectLst>
                  <a:outerShdw blurRad="63500" algn="ctr" rotWithShape="0">
                    <a:prstClr val="black">
                      <a:alpha val="30000"/>
                    </a:prstClr>
                  </a:outerShdw>
                </a:effectLst>
                <a:latin typeface="思源黑体 CN Bold" panose="020B0800000000000000" pitchFamily="34" charset="-122"/>
                <a:ea typeface="思源黑体 CN Bold" panose="020B0800000000000000" pitchFamily="34" charset="-122"/>
              </a:defRPr>
            </a:lvl1pPr>
          </a:lstStyle>
          <a:p>
            <a:pPr algn="just"/>
            <a:r>
              <a:rPr lang="zh-CN" altLang="en-US" dirty="0"/>
              <a:t>研究总结</a:t>
            </a:r>
          </a:p>
        </p:txBody>
      </p:sp>
      <p:sp>
        <p:nvSpPr>
          <p:cNvPr id="46" name="文本框 45">
            <a:extLst>
              <a:ext uri="{FF2B5EF4-FFF2-40B4-BE49-F238E27FC236}">
                <a16:creationId xmlns:a16="http://schemas.microsoft.com/office/drawing/2014/main" id="{DDA307E7-4A6D-5875-4DBF-D7FF70133989}"/>
              </a:ext>
            </a:extLst>
          </p:cNvPr>
          <p:cNvSpPr txBox="1"/>
          <p:nvPr/>
        </p:nvSpPr>
        <p:spPr>
          <a:xfrm>
            <a:off x="6977584" y="2573583"/>
            <a:ext cx="2357864" cy="307777"/>
          </a:xfrm>
          <a:prstGeom prst="rect">
            <a:avLst/>
          </a:prstGeom>
          <a:noFill/>
        </p:spPr>
        <p:txBody>
          <a:bodyPr wrap="none" rtlCol="0">
            <a:noAutofit/>
          </a:bodyPr>
          <a:lstStyle>
            <a:defPPr>
              <a:defRPr lang="zh-CN"/>
            </a:defPPr>
            <a:lvl1pPr>
              <a:defRPr sz="1400">
                <a:solidFill>
                  <a:srgbClr val="6BAA0B"/>
                </a:solidFill>
                <a:effectLst>
                  <a:outerShdw blurRad="63500" algn="ctr" rotWithShape="0">
                    <a:srgbClr val="629006">
                      <a:alpha val="40000"/>
                    </a:srgbClr>
                  </a:outerShdw>
                </a:effectLst>
                <a:latin typeface="思源黑体 CN Bold" panose="020B0800000000000000" pitchFamily="34" charset="-122"/>
                <a:ea typeface="思源黑体 CN Bold" panose="020B0800000000000000" pitchFamily="34" charset="-122"/>
              </a:defRPr>
            </a:lvl1pPr>
          </a:lstStyle>
          <a:p>
            <a:pPr algn="just"/>
            <a:r>
              <a:rPr lang="en-US" altLang="zh-CN" dirty="0">
                <a:solidFill>
                  <a:schemeClr val="accent6"/>
                </a:solidFill>
              </a:rPr>
              <a:t>RESEARCH CONCLUSION</a:t>
            </a:r>
            <a:endParaRPr lang="zh-CN" altLang="en-US" dirty="0">
              <a:solidFill>
                <a:schemeClr val="accent6"/>
              </a:solidFill>
            </a:endParaRPr>
          </a:p>
        </p:txBody>
      </p:sp>
      <p:sp>
        <p:nvSpPr>
          <p:cNvPr id="50" name="文本框 49">
            <a:extLst>
              <a:ext uri="{FF2B5EF4-FFF2-40B4-BE49-F238E27FC236}">
                <a16:creationId xmlns:a16="http://schemas.microsoft.com/office/drawing/2014/main" id="{03884ECD-A716-A56D-95B1-E65F74BA4FD7}"/>
              </a:ext>
            </a:extLst>
          </p:cNvPr>
          <p:cNvSpPr txBox="1"/>
          <p:nvPr/>
        </p:nvSpPr>
        <p:spPr>
          <a:xfrm>
            <a:off x="5194543" y="3178222"/>
            <a:ext cx="1670329" cy="461665"/>
          </a:xfrm>
          <a:prstGeom prst="rect">
            <a:avLst/>
          </a:prstGeom>
          <a:noFill/>
        </p:spPr>
        <p:txBody>
          <a:bodyPr wrap="none" rtlCol="0">
            <a:noAutofit/>
          </a:bodyPr>
          <a:lstStyle>
            <a:defPPr>
              <a:defRPr lang="zh-CN"/>
            </a:defPPr>
            <a:lvl1pPr marL="252000" indent="-252000">
              <a:buFont typeface="Arial" panose="020B0604020202020204" pitchFamily="34" charset="0"/>
              <a:buChar char="•"/>
              <a:defRPr sz="2400">
                <a:solidFill>
                  <a:schemeClr val="tx1">
                    <a:lumMod val="75000"/>
                    <a:lumOff val="25000"/>
                  </a:schemeClr>
                </a:solidFill>
                <a:effectLst>
                  <a:outerShdw blurRad="63500" algn="ctr" rotWithShape="0">
                    <a:prstClr val="black">
                      <a:alpha val="30000"/>
                    </a:prstClr>
                  </a:outerShdw>
                </a:effectLst>
                <a:latin typeface="思源黑体 CN Bold" panose="020B0800000000000000" pitchFamily="34" charset="-122"/>
                <a:ea typeface="思源黑体 CN Bold" panose="020B0800000000000000" pitchFamily="34" charset="-122"/>
              </a:defRPr>
            </a:lvl1pPr>
          </a:lstStyle>
          <a:p>
            <a:pPr algn="just"/>
            <a:r>
              <a:rPr lang="zh-CN" altLang="en-US" dirty="0"/>
              <a:t>研究展望</a:t>
            </a:r>
          </a:p>
        </p:txBody>
      </p:sp>
      <p:sp>
        <p:nvSpPr>
          <p:cNvPr id="51" name="文本框 50">
            <a:extLst>
              <a:ext uri="{FF2B5EF4-FFF2-40B4-BE49-F238E27FC236}">
                <a16:creationId xmlns:a16="http://schemas.microsoft.com/office/drawing/2014/main" id="{CA0BCDB2-60AC-A525-EE44-463217360516}"/>
              </a:ext>
            </a:extLst>
          </p:cNvPr>
          <p:cNvSpPr txBox="1"/>
          <p:nvPr/>
        </p:nvSpPr>
        <p:spPr>
          <a:xfrm>
            <a:off x="6975336" y="3294549"/>
            <a:ext cx="2516871" cy="307777"/>
          </a:xfrm>
          <a:prstGeom prst="rect">
            <a:avLst/>
          </a:prstGeom>
          <a:noFill/>
        </p:spPr>
        <p:txBody>
          <a:bodyPr wrap="none" rtlCol="0">
            <a:noAutofit/>
          </a:bodyPr>
          <a:lstStyle>
            <a:defPPr>
              <a:defRPr lang="zh-CN"/>
            </a:defPPr>
            <a:lvl1pPr>
              <a:defRPr sz="1400">
                <a:solidFill>
                  <a:srgbClr val="6BAA0B"/>
                </a:solidFill>
                <a:effectLst>
                  <a:outerShdw blurRad="63500" algn="ctr" rotWithShape="0">
                    <a:srgbClr val="629006">
                      <a:alpha val="40000"/>
                    </a:srgbClr>
                  </a:outerShdw>
                </a:effectLst>
                <a:latin typeface="思源黑体 CN Bold" panose="020B0800000000000000" pitchFamily="34" charset="-122"/>
                <a:ea typeface="思源黑体 CN Bold" panose="020B0800000000000000" pitchFamily="34" charset="-122"/>
              </a:defRPr>
            </a:lvl1pPr>
          </a:lstStyle>
          <a:p>
            <a:pPr algn="just"/>
            <a:r>
              <a:rPr lang="en-US" altLang="zh-CN" dirty="0">
                <a:solidFill>
                  <a:schemeClr val="accent6"/>
                </a:solidFill>
              </a:rPr>
              <a:t>RESEARCH PERSPECTIVES</a:t>
            </a:r>
            <a:endParaRPr lang="zh-CN" altLang="en-US" dirty="0">
              <a:solidFill>
                <a:schemeClr val="accent6"/>
              </a:solidFill>
            </a:endParaRPr>
          </a:p>
        </p:txBody>
      </p:sp>
      <p:pic>
        <p:nvPicPr>
          <p:cNvPr id="41" name="图形 40">
            <a:extLst>
              <a:ext uri="{FF2B5EF4-FFF2-40B4-BE49-F238E27FC236}">
                <a16:creationId xmlns:a16="http://schemas.microsoft.com/office/drawing/2014/main" id="{1C3E52CE-F65E-1853-D424-FBF07ABCFBDE}"/>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r="44508" b="-10551"/>
          <a:stretch/>
        </p:blipFill>
        <p:spPr>
          <a:xfrm>
            <a:off x="11062499" y="442002"/>
            <a:ext cx="505614" cy="76990"/>
          </a:xfrm>
          <a:prstGeom prst="rect">
            <a:avLst/>
          </a:prstGeom>
        </p:spPr>
      </p:pic>
      <p:pic>
        <p:nvPicPr>
          <p:cNvPr id="29" name="图片 28" descr="黑暗中蓝色的花&#10;&#10;描述已自动生成">
            <a:extLst>
              <a:ext uri="{FF2B5EF4-FFF2-40B4-BE49-F238E27FC236}">
                <a16:creationId xmlns:a16="http://schemas.microsoft.com/office/drawing/2014/main" id="{B34A77E1-253E-53F8-8461-B86342A531DD}"/>
              </a:ext>
            </a:extLst>
          </p:cNvPr>
          <p:cNvPicPr>
            <a:picLocks noChangeAspect="1"/>
          </p:cNvPicPr>
          <p:nvPr/>
        </p:nvPicPr>
        <p:blipFill>
          <a:blip r:embed="rId3">
            <a:extLst>
              <a:ext uri="{28A0092B-C50C-407E-A947-70E740481C1C}">
                <a14:useLocalDpi xmlns:a14="http://schemas.microsoft.com/office/drawing/2010/main" val="0"/>
              </a:ext>
            </a:extLst>
          </a:blip>
          <a:srcRect l="49739" t="56015" r="14237"/>
          <a:stretch>
            <a:fillRect/>
          </a:stretch>
        </p:blipFill>
        <p:spPr>
          <a:xfrm rot="13054335">
            <a:off x="-332920" y="6057258"/>
            <a:ext cx="1790550" cy="1090669"/>
          </a:xfrm>
          <a:custGeom>
            <a:avLst/>
            <a:gdLst>
              <a:gd name="connsiteX0" fmla="*/ 1790550 w 1790550"/>
              <a:gd name="connsiteY0" fmla="*/ 786785 h 1090669"/>
              <a:gd name="connsiteX1" fmla="*/ 1395552 w 1790550"/>
              <a:gd name="connsiteY1" fmla="*/ 1090669 h 1090669"/>
              <a:gd name="connsiteX2" fmla="*/ 137570 w 1790550"/>
              <a:gd name="connsiteY2" fmla="*/ 1090669 h 1090669"/>
              <a:gd name="connsiteX3" fmla="*/ 0 w 1790550"/>
              <a:gd name="connsiteY3" fmla="*/ 911851 h 1090669"/>
              <a:gd name="connsiteX4" fmla="*/ 1185251 w 1790550"/>
              <a:gd name="connsiteY4" fmla="*/ 0 h 1090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0550" h="1090669">
                <a:moveTo>
                  <a:pt x="1790550" y="786785"/>
                </a:moveTo>
                <a:lnTo>
                  <a:pt x="1395552" y="1090669"/>
                </a:lnTo>
                <a:lnTo>
                  <a:pt x="137570" y="1090669"/>
                </a:lnTo>
                <a:lnTo>
                  <a:pt x="0" y="911851"/>
                </a:lnTo>
                <a:lnTo>
                  <a:pt x="1185251" y="0"/>
                </a:lnTo>
                <a:close/>
              </a:path>
            </a:pathLst>
          </a:custGeom>
          <a:effectLst>
            <a:outerShdw blurRad="50800" dist="63500" dir="7560000" algn="tr" rotWithShape="0">
              <a:prstClr val="black">
                <a:alpha val="17000"/>
              </a:prstClr>
            </a:outerShdw>
          </a:effectLst>
        </p:spPr>
      </p:pic>
      <p:pic>
        <p:nvPicPr>
          <p:cNvPr id="30" name="图片 29" descr="黑暗中蓝色的花&#10;&#10;描述已自动生成">
            <a:extLst>
              <a:ext uri="{FF2B5EF4-FFF2-40B4-BE49-F238E27FC236}">
                <a16:creationId xmlns:a16="http://schemas.microsoft.com/office/drawing/2014/main" id="{20BF2D9F-CDB2-DCC3-7DF0-BA3ED9AF7D4C}"/>
              </a:ext>
            </a:extLst>
          </p:cNvPr>
          <p:cNvPicPr>
            <a:picLocks noChangeAspect="1"/>
          </p:cNvPicPr>
          <p:nvPr/>
        </p:nvPicPr>
        <p:blipFill>
          <a:blip r:embed="rId3">
            <a:extLst>
              <a:ext uri="{28A0092B-C50C-407E-A947-70E740481C1C}">
                <a14:useLocalDpi xmlns:a14="http://schemas.microsoft.com/office/drawing/2010/main" val="0"/>
              </a:ext>
            </a:extLst>
          </a:blip>
          <a:srcRect t="29259" r="79273"/>
          <a:stretch>
            <a:fillRect/>
          </a:stretch>
        </p:blipFill>
        <p:spPr>
          <a:xfrm rot="20073137">
            <a:off x="11702476" y="-184274"/>
            <a:ext cx="619531" cy="1054847"/>
          </a:xfrm>
          <a:custGeom>
            <a:avLst/>
            <a:gdLst>
              <a:gd name="connsiteX0" fmla="*/ 0 w 619531"/>
              <a:gd name="connsiteY0" fmla="*/ 0 h 1054847"/>
              <a:gd name="connsiteX1" fmla="*/ 619531 w 619531"/>
              <a:gd name="connsiteY1" fmla="*/ 294807 h 1054847"/>
              <a:gd name="connsiteX2" fmla="*/ 257862 w 619531"/>
              <a:gd name="connsiteY2" fmla="*/ 1054847 h 1054847"/>
              <a:gd name="connsiteX3" fmla="*/ 0 w 619531"/>
              <a:gd name="connsiteY3" fmla="*/ 1054847 h 1054847"/>
            </a:gdLst>
            <a:ahLst/>
            <a:cxnLst>
              <a:cxn ang="0">
                <a:pos x="connsiteX0" y="connsiteY0"/>
              </a:cxn>
              <a:cxn ang="0">
                <a:pos x="connsiteX1" y="connsiteY1"/>
              </a:cxn>
              <a:cxn ang="0">
                <a:pos x="connsiteX2" y="connsiteY2"/>
              </a:cxn>
              <a:cxn ang="0">
                <a:pos x="connsiteX3" y="connsiteY3"/>
              </a:cxn>
            </a:cxnLst>
            <a:rect l="l" t="t" r="r" b="b"/>
            <a:pathLst>
              <a:path w="619531" h="1054847">
                <a:moveTo>
                  <a:pt x="0" y="0"/>
                </a:moveTo>
                <a:lnTo>
                  <a:pt x="619531" y="294807"/>
                </a:lnTo>
                <a:lnTo>
                  <a:pt x="257862" y="1054847"/>
                </a:lnTo>
                <a:lnTo>
                  <a:pt x="0" y="1054847"/>
                </a:lnTo>
                <a:close/>
              </a:path>
            </a:pathLst>
          </a:custGeom>
          <a:effectLst>
            <a:outerShdw blurRad="50800" dist="63500" dir="5280000" algn="tr" rotWithShape="0">
              <a:prstClr val="black">
                <a:alpha val="17000"/>
              </a:prstClr>
            </a:outerShdw>
          </a:effectLst>
        </p:spPr>
      </p:pic>
    </p:spTree>
    <p:extLst>
      <p:ext uri="{BB962C8B-B14F-4D97-AF65-F5344CB8AC3E}">
        <p14:creationId xmlns:p14="http://schemas.microsoft.com/office/powerpoint/2010/main" val="16133004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矩形 34">
            <a:extLst>
              <a:ext uri="{FF2B5EF4-FFF2-40B4-BE49-F238E27FC236}">
                <a16:creationId xmlns:a16="http://schemas.microsoft.com/office/drawing/2014/main" id="{77051877-8DA9-E224-124C-3A2A2C2AEA61}"/>
              </a:ext>
            </a:extLst>
          </p:cNvPr>
          <p:cNvSpPr/>
          <p:nvPr/>
        </p:nvSpPr>
        <p:spPr>
          <a:xfrm>
            <a:off x="0" y="1423667"/>
            <a:ext cx="12192000" cy="543433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mn-cs"/>
            </a:endParaRPr>
          </a:p>
        </p:txBody>
      </p:sp>
      <p:pic>
        <p:nvPicPr>
          <p:cNvPr id="52" name="图片 51" descr="黑暗中蓝色的花&#10;&#10;描述已自动生成">
            <a:extLst>
              <a:ext uri="{FF2B5EF4-FFF2-40B4-BE49-F238E27FC236}">
                <a16:creationId xmlns:a16="http://schemas.microsoft.com/office/drawing/2014/main" id="{29B14AC4-1C65-495C-A973-927A74998E0C}"/>
              </a:ext>
            </a:extLst>
          </p:cNvPr>
          <p:cNvPicPr>
            <a:picLocks noChangeAspect="1"/>
          </p:cNvPicPr>
          <p:nvPr/>
        </p:nvPicPr>
        <p:blipFill>
          <a:blip r:embed="rId4">
            <a:alphaModFix/>
            <a:extLst>
              <a:ext uri="{28A0092B-C50C-407E-A947-70E740481C1C}">
                <a14:useLocalDpi xmlns:a14="http://schemas.microsoft.com/office/drawing/2010/main" val="0"/>
              </a:ext>
            </a:extLst>
          </a:blip>
          <a:srcRect l="16120" t="47732" r="78367" b="30193"/>
          <a:stretch>
            <a:fillRect/>
          </a:stretch>
        </p:blipFill>
        <p:spPr>
          <a:xfrm rot="6204798">
            <a:off x="3122543" y="6541416"/>
            <a:ext cx="278076" cy="555377"/>
          </a:xfrm>
          <a:custGeom>
            <a:avLst/>
            <a:gdLst>
              <a:gd name="connsiteX0" fmla="*/ 383011 w 552465"/>
              <a:gd name="connsiteY0" fmla="*/ 0 h 1103391"/>
              <a:gd name="connsiteX1" fmla="*/ 552465 w 552465"/>
              <a:gd name="connsiteY1" fmla="*/ 216002 h 1103391"/>
              <a:gd name="connsiteX2" fmla="*/ 440465 w 552465"/>
              <a:gd name="connsiteY2" fmla="*/ 735848 h 1103391"/>
              <a:gd name="connsiteX3" fmla="*/ 128225 w 552465"/>
              <a:gd name="connsiteY3" fmla="*/ 1099396 h 1103391"/>
              <a:gd name="connsiteX4" fmla="*/ 86571 w 552465"/>
              <a:gd name="connsiteY4" fmla="*/ 885647 h 1103391"/>
              <a:gd name="connsiteX5" fmla="*/ 16784 w 552465"/>
              <a:gd name="connsiteY5" fmla="*/ 350390 h 1103391"/>
              <a:gd name="connsiteX6" fmla="*/ 383011 w 552465"/>
              <a:gd name="connsiteY6" fmla="*/ 0 h 110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65" h="1103391">
                <a:moveTo>
                  <a:pt x="383011" y="0"/>
                </a:moveTo>
                <a:cubicBezTo>
                  <a:pt x="502202" y="45034"/>
                  <a:pt x="526236" y="136890"/>
                  <a:pt x="552465" y="216002"/>
                </a:cubicBezTo>
                <a:cubicBezTo>
                  <a:pt x="543025" y="393732"/>
                  <a:pt x="508269" y="573863"/>
                  <a:pt x="440465" y="735848"/>
                </a:cubicBezTo>
                <a:cubicBezTo>
                  <a:pt x="359876" y="871860"/>
                  <a:pt x="258643" y="986758"/>
                  <a:pt x="128225" y="1099396"/>
                </a:cubicBezTo>
                <a:cubicBezTo>
                  <a:pt x="98952" y="1126547"/>
                  <a:pt x="103872" y="1010930"/>
                  <a:pt x="86571" y="885647"/>
                </a:cubicBezTo>
                <a:cubicBezTo>
                  <a:pt x="56249" y="759010"/>
                  <a:pt x="-37992" y="498762"/>
                  <a:pt x="16784" y="350390"/>
                </a:cubicBezTo>
                <a:cubicBezTo>
                  <a:pt x="59544" y="132639"/>
                  <a:pt x="131545" y="35799"/>
                  <a:pt x="383011" y="0"/>
                </a:cubicBezTo>
                <a:close/>
              </a:path>
            </a:pathLst>
          </a:custGeom>
          <a:effectLst>
            <a:outerShdw blurRad="50800" dist="63500" dir="2700000" algn="tr" rotWithShape="0">
              <a:prstClr val="black">
                <a:alpha val="17000"/>
              </a:prstClr>
            </a:outerShdw>
          </a:effectLst>
        </p:spPr>
      </p:pic>
      <p:sp>
        <p:nvSpPr>
          <p:cNvPr id="31" name="文本框 30">
            <a:extLst>
              <a:ext uri="{FF2B5EF4-FFF2-40B4-BE49-F238E27FC236}">
                <a16:creationId xmlns:a16="http://schemas.microsoft.com/office/drawing/2014/main" id="{42AC3138-A08A-4864-9915-FAEF1E8E9276}"/>
              </a:ext>
            </a:extLst>
          </p:cNvPr>
          <p:cNvSpPr txBox="1"/>
          <p:nvPr/>
        </p:nvSpPr>
        <p:spPr>
          <a:xfrm>
            <a:off x="695325" y="549275"/>
            <a:ext cx="2432076" cy="584775"/>
          </a:xfrm>
          <a:prstGeom prst="rect">
            <a:avLst/>
          </a:prstGeom>
          <a:noFill/>
        </p:spPr>
        <p:txBody>
          <a:bodyPr wrap="none" rtlCol="0">
            <a:noAutofit/>
          </a:bodyPr>
          <a:lstStyle/>
          <a:p>
            <a:pPr algn="just"/>
            <a:r>
              <a:rPr lang="en-US" altLang="zh-CN" sz="3200" spc="300" dirty="0">
                <a:solidFill>
                  <a:schemeClr val="tx1">
                    <a:lumMod val="75000"/>
                    <a:lumOff val="25000"/>
                  </a:schemeClr>
                </a:solidFill>
                <a:latin typeface="思源黑体 CN Bold" panose="020B0800000000000000" pitchFamily="34" charset="-122"/>
                <a:ea typeface="思源黑体 CN Bold" panose="020B0800000000000000" pitchFamily="34" charset="-122"/>
              </a:rPr>
              <a:t>1.</a:t>
            </a:r>
            <a:r>
              <a:rPr lang="zh-CN" altLang="en-US" sz="3200" spc="300" dirty="0">
                <a:solidFill>
                  <a:schemeClr val="tx1">
                    <a:lumMod val="75000"/>
                    <a:lumOff val="25000"/>
                  </a:schemeClr>
                </a:solidFill>
                <a:latin typeface="思源黑体 CN Bold" panose="020B0800000000000000" pitchFamily="34" charset="-122"/>
                <a:ea typeface="思源黑体 CN Bold" panose="020B0800000000000000" pitchFamily="34" charset="-122"/>
              </a:rPr>
              <a:t>研究总结</a:t>
            </a:r>
          </a:p>
        </p:txBody>
      </p:sp>
      <p:sp>
        <p:nvSpPr>
          <p:cNvPr id="32" name="文本框 31">
            <a:extLst>
              <a:ext uri="{FF2B5EF4-FFF2-40B4-BE49-F238E27FC236}">
                <a16:creationId xmlns:a16="http://schemas.microsoft.com/office/drawing/2014/main" id="{94ABD39F-5752-4F24-BA70-76948D81745F}"/>
              </a:ext>
            </a:extLst>
          </p:cNvPr>
          <p:cNvSpPr txBox="1"/>
          <p:nvPr/>
        </p:nvSpPr>
        <p:spPr>
          <a:xfrm>
            <a:off x="771424" y="1039380"/>
            <a:ext cx="2281907" cy="276999"/>
          </a:xfrm>
          <a:prstGeom prst="rect">
            <a:avLst/>
          </a:prstGeom>
          <a:noFill/>
        </p:spPr>
        <p:txBody>
          <a:bodyPr wrap="none" rtlCol="0">
            <a:noAutofit/>
          </a:bodyPr>
          <a:lstStyle/>
          <a:p>
            <a:pPr algn="just"/>
            <a:r>
              <a:rPr lang="en-US" altLang="zh-CN" sz="1200" spc="100" dirty="0">
                <a:solidFill>
                  <a:schemeClr val="accent6"/>
                </a:solidFill>
                <a:latin typeface="思源黑体 CN Bold" panose="020B0800000000000000" pitchFamily="34" charset="-122"/>
                <a:ea typeface="思源黑体 CN Bold" panose="020B0800000000000000" pitchFamily="34" charset="-122"/>
              </a:rPr>
              <a:t>RESEARCH CONCLUSION</a:t>
            </a:r>
          </a:p>
        </p:txBody>
      </p:sp>
      <p:pic>
        <p:nvPicPr>
          <p:cNvPr id="101" name="图片 100" descr="黑暗中蓝色的花&#10;&#10;描述已自动生成">
            <a:extLst>
              <a:ext uri="{FF2B5EF4-FFF2-40B4-BE49-F238E27FC236}">
                <a16:creationId xmlns:a16="http://schemas.microsoft.com/office/drawing/2014/main" id="{43498396-2C9D-4BDC-3EF3-23905CFB97B0}"/>
              </a:ext>
            </a:extLst>
          </p:cNvPr>
          <p:cNvPicPr>
            <a:picLocks noChangeAspect="1"/>
          </p:cNvPicPr>
          <p:nvPr/>
        </p:nvPicPr>
        <p:blipFill>
          <a:blip r:embed="rId4">
            <a:alphaModFix/>
            <a:extLst>
              <a:ext uri="{28A0092B-C50C-407E-A947-70E740481C1C}">
                <a14:useLocalDpi xmlns:a14="http://schemas.microsoft.com/office/drawing/2010/main" val="0"/>
              </a:ext>
            </a:extLst>
          </a:blip>
          <a:srcRect l="16120" t="47732" r="78367" b="30193"/>
          <a:stretch>
            <a:fillRect/>
          </a:stretch>
        </p:blipFill>
        <p:spPr>
          <a:xfrm rot="6982806">
            <a:off x="3190020" y="1331101"/>
            <a:ext cx="93891" cy="187521"/>
          </a:xfrm>
          <a:custGeom>
            <a:avLst/>
            <a:gdLst>
              <a:gd name="connsiteX0" fmla="*/ 383011 w 552465"/>
              <a:gd name="connsiteY0" fmla="*/ 0 h 1103391"/>
              <a:gd name="connsiteX1" fmla="*/ 552465 w 552465"/>
              <a:gd name="connsiteY1" fmla="*/ 216002 h 1103391"/>
              <a:gd name="connsiteX2" fmla="*/ 440465 w 552465"/>
              <a:gd name="connsiteY2" fmla="*/ 735848 h 1103391"/>
              <a:gd name="connsiteX3" fmla="*/ 128225 w 552465"/>
              <a:gd name="connsiteY3" fmla="*/ 1099396 h 1103391"/>
              <a:gd name="connsiteX4" fmla="*/ 86571 w 552465"/>
              <a:gd name="connsiteY4" fmla="*/ 885647 h 1103391"/>
              <a:gd name="connsiteX5" fmla="*/ 16784 w 552465"/>
              <a:gd name="connsiteY5" fmla="*/ 350390 h 1103391"/>
              <a:gd name="connsiteX6" fmla="*/ 383011 w 552465"/>
              <a:gd name="connsiteY6" fmla="*/ 0 h 110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65" h="1103391">
                <a:moveTo>
                  <a:pt x="383011" y="0"/>
                </a:moveTo>
                <a:cubicBezTo>
                  <a:pt x="502202" y="45034"/>
                  <a:pt x="526236" y="136890"/>
                  <a:pt x="552465" y="216002"/>
                </a:cubicBezTo>
                <a:cubicBezTo>
                  <a:pt x="543025" y="393732"/>
                  <a:pt x="508269" y="573863"/>
                  <a:pt x="440465" y="735848"/>
                </a:cubicBezTo>
                <a:cubicBezTo>
                  <a:pt x="359876" y="871860"/>
                  <a:pt x="258643" y="986758"/>
                  <a:pt x="128225" y="1099396"/>
                </a:cubicBezTo>
                <a:cubicBezTo>
                  <a:pt x="98952" y="1126547"/>
                  <a:pt x="103872" y="1010930"/>
                  <a:pt x="86571" y="885647"/>
                </a:cubicBezTo>
                <a:cubicBezTo>
                  <a:pt x="56249" y="759010"/>
                  <a:pt x="-37992" y="498762"/>
                  <a:pt x="16784" y="350390"/>
                </a:cubicBezTo>
                <a:cubicBezTo>
                  <a:pt x="59544" y="132639"/>
                  <a:pt x="131545" y="35799"/>
                  <a:pt x="383011" y="0"/>
                </a:cubicBezTo>
                <a:close/>
              </a:path>
            </a:pathLst>
          </a:custGeom>
          <a:effectLst>
            <a:outerShdw blurRad="50800" dist="63500" dir="2700000" algn="tr" rotWithShape="0">
              <a:prstClr val="black">
                <a:alpha val="17000"/>
              </a:prstClr>
            </a:outerShdw>
          </a:effectLst>
        </p:spPr>
      </p:pic>
      <p:pic>
        <p:nvPicPr>
          <p:cNvPr id="102" name="图片 101" descr="黑暗中蓝色的花&#10;&#10;描述已自动生成">
            <a:extLst>
              <a:ext uri="{FF2B5EF4-FFF2-40B4-BE49-F238E27FC236}">
                <a16:creationId xmlns:a16="http://schemas.microsoft.com/office/drawing/2014/main" id="{10933EDD-C505-0903-F908-DB71852437FF}"/>
              </a:ext>
            </a:extLst>
          </p:cNvPr>
          <p:cNvPicPr>
            <a:picLocks noChangeAspect="1"/>
          </p:cNvPicPr>
          <p:nvPr/>
        </p:nvPicPr>
        <p:blipFill>
          <a:blip r:embed="rId4">
            <a:alphaModFix/>
            <a:extLst>
              <a:ext uri="{28A0092B-C50C-407E-A947-70E740481C1C}">
                <a14:useLocalDpi xmlns:a14="http://schemas.microsoft.com/office/drawing/2010/main" val="0"/>
              </a:ext>
            </a:extLst>
          </a:blip>
          <a:srcRect l="16120" t="47732" r="78367" b="30193"/>
          <a:stretch>
            <a:fillRect/>
          </a:stretch>
        </p:blipFill>
        <p:spPr>
          <a:xfrm rot="7021482">
            <a:off x="10786043" y="1410565"/>
            <a:ext cx="131737" cy="263107"/>
          </a:xfrm>
          <a:custGeom>
            <a:avLst/>
            <a:gdLst>
              <a:gd name="connsiteX0" fmla="*/ 383011 w 552465"/>
              <a:gd name="connsiteY0" fmla="*/ 0 h 1103391"/>
              <a:gd name="connsiteX1" fmla="*/ 552465 w 552465"/>
              <a:gd name="connsiteY1" fmla="*/ 216002 h 1103391"/>
              <a:gd name="connsiteX2" fmla="*/ 440465 w 552465"/>
              <a:gd name="connsiteY2" fmla="*/ 735848 h 1103391"/>
              <a:gd name="connsiteX3" fmla="*/ 128225 w 552465"/>
              <a:gd name="connsiteY3" fmla="*/ 1099396 h 1103391"/>
              <a:gd name="connsiteX4" fmla="*/ 86571 w 552465"/>
              <a:gd name="connsiteY4" fmla="*/ 885647 h 1103391"/>
              <a:gd name="connsiteX5" fmla="*/ 16784 w 552465"/>
              <a:gd name="connsiteY5" fmla="*/ 350390 h 1103391"/>
              <a:gd name="connsiteX6" fmla="*/ 383011 w 552465"/>
              <a:gd name="connsiteY6" fmla="*/ 0 h 110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65" h="1103391">
                <a:moveTo>
                  <a:pt x="383011" y="0"/>
                </a:moveTo>
                <a:cubicBezTo>
                  <a:pt x="502202" y="45034"/>
                  <a:pt x="526236" y="136890"/>
                  <a:pt x="552465" y="216002"/>
                </a:cubicBezTo>
                <a:cubicBezTo>
                  <a:pt x="543025" y="393732"/>
                  <a:pt x="508269" y="573863"/>
                  <a:pt x="440465" y="735848"/>
                </a:cubicBezTo>
                <a:cubicBezTo>
                  <a:pt x="359876" y="871860"/>
                  <a:pt x="258643" y="986758"/>
                  <a:pt x="128225" y="1099396"/>
                </a:cubicBezTo>
                <a:cubicBezTo>
                  <a:pt x="98952" y="1126547"/>
                  <a:pt x="103872" y="1010930"/>
                  <a:pt x="86571" y="885647"/>
                </a:cubicBezTo>
                <a:cubicBezTo>
                  <a:pt x="56249" y="759010"/>
                  <a:pt x="-37992" y="498762"/>
                  <a:pt x="16784" y="350390"/>
                </a:cubicBezTo>
                <a:cubicBezTo>
                  <a:pt x="59544" y="132639"/>
                  <a:pt x="131545" y="35799"/>
                  <a:pt x="383011" y="0"/>
                </a:cubicBezTo>
                <a:close/>
              </a:path>
            </a:pathLst>
          </a:custGeom>
          <a:effectLst>
            <a:outerShdw blurRad="50800" dist="63500" dir="2700000" algn="tr" rotWithShape="0">
              <a:prstClr val="black">
                <a:alpha val="17000"/>
              </a:prstClr>
            </a:outerShdw>
          </a:effectLst>
        </p:spPr>
      </p:pic>
      <p:sp>
        <p:nvSpPr>
          <p:cNvPr id="36" name="矩形: 圆角 35">
            <a:extLst>
              <a:ext uri="{FF2B5EF4-FFF2-40B4-BE49-F238E27FC236}">
                <a16:creationId xmlns:a16="http://schemas.microsoft.com/office/drawing/2014/main" id="{2102F377-6036-9D81-7D7D-83E0E82A3801}"/>
              </a:ext>
            </a:extLst>
          </p:cNvPr>
          <p:cNvSpPr/>
          <p:nvPr/>
        </p:nvSpPr>
        <p:spPr>
          <a:xfrm>
            <a:off x="594166" y="2486001"/>
            <a:ext cx="2606234" cy="3724299"/>
          </a:xfrm>
          <a:prstGeom prst="roundRect">
            <a:avLst>
              <a:gd name="adj" fmla="val 2139"/>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mn-cs"/>
            </a:endParaRPr>
          </a:p>
        </p:txBody>
      </p:sp>
      <p:sp>
        <p:nvSpPr>
          <p:cNvPr id="37" name="矩形: 圆角 36">
            <a:extLst>
              <a:ext uri="{FF2B5EF4-FFF2-40B4-BE49-F238E27FC236}">
                <a16:creationId xmlns:a16="http://schemas.microsoft.com/office/drawing/2014/main" id="{EBFCF58B-3C17-7C91-1CAD-BBD4CC06AB4A}"/>
              </a:ext>
            </a:extLst>
          </p:cNvPr>
          <p:cNvSpPr/>
          <p:nvPr/>
        </p:nvSpPr>
        <p:spPr>
          <a:xfrm>
            <a:off x="3400866" y="2486001"/>
            <a:ext cx="2606234" cy="3724299"/>
          </a:xfrm>
          <a:prstGeom prst="roundRect">
            <a:avLst>
              <a:gd name="adj" fmla="val 2139"/>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solidFill>
                <a:prstClr val="white"/>
              </a:solidFill>
              <a:latin typeface="思源黑体 CN Medium" panose="020B0600000000000000" pitchFamily="34" charset="-122"/>
              <a:ea typeface="思源黑体 CN Medium" panose="020B0600000000000000" pitchFamily="34" charset="-122"/>
            </a:endParaRPr>
          </a:p>
        </p:txBody>
      </p:sp>
      <p:sp>
        <p:nvSpPr>
          <p:cNvPr id="38" name="矩形: 圆角 37">
            <a:extLst>
              <a:ext uri="{FF2B5EF4-FFF2-40B4-BE49-F238E27FC236}">
                <a16:creationId xmlns:a16="http://schemas.microsoft.com/office/drawing/2014/main" id="{64656D49-2F06-2B6F-A4A0-32CCA9368D05}"/>
              </a:ext>
            </a:extLst>
          </p:cNvPr>
          <p:cNvSpPr/>
          <p:nvPr/>
        </p:nvSpPr>
        <p:spPr>
          <a:xfrm>
            <a:off x="6207566" y="2486001"/>
            <a:ext cx="2606234" cy="3724299"/>
          </a:xfrm>
          <a:prstGeom prst="roundRect">
            <a:avLst>
              <a:gd name="adj" fmla="val 2139"/>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solidFill>
                <a:prstClr val="white"/>
              </a:solidFill>
              <a:latin typeface="思源黑体 CN Medium" panose="020B0600000000000000" pitchFamily="34" charset="-122"/>
              <a:ea typeface="思源黑体 CN Medium" panose="020B0600000000000000" pitchFamily="34" charset="-122"/>
            </a:endParaRPr>
          </a:p>
        </p:txBody>
      </p:sp>
      <p:sp>
        <p:nvSpPr>
          <p:cNvPr id="39" name="矩形: 圆角 38">
            <a:extLst>
              <a:ext uri="{FF2B5EF4-FFF2-40B4-BE49-F238E27FC236}">
                <a16:creationId xmlns:a16="http://schemas.microsoft.com/office/drawing/2014/main" id="{046489F7-CFDF-7EA8-E7DF-22D78E6F84F7}"/>
              </a:ext>
            </a:extLst>
          </p:cNvPr>
          <p:cNvSpPr/>
          <p:nvPr/>
        </p:nvSpPr>
        <p:spPr>
          <a:xfrm>
            <a:off x="9014266" y="2486001"/>
            <a:ext cx="2606234" cy="3724299"/>
          </a:xfrm>
          <a:prstGeom prst="roundRect">
            <a:avLst>
              <a:gd name="adj" fmla="val 2139"/>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solidFill>
                <a:prstClr val="white"/>
              </a:solidFill>
              <a:latin typeface="思源黑体 CN Medium" panose="020B0600000000000000" pitchFamily="34" charset="-122"/>
              <a:ea typeface="思源黑体 CN Medium" panose="020B0600000000000000" pitchFamily="34" charset="-122"/>
            </a:endParaRPr>
          </a:p>
        </p:txBody>
      </p:sp>
      <p:sp>
        <p:nvSpPr>
          <p:cNvPr id="41" name="矩形 40">
            <a:extLst>
              <a:ext uri="{FF2B5EF4-FFF2-40B4-BE49-F238E27FC236}">
                <a16:creationId xmlns:a16="http://schemas.microsoft.com/office/drawing/2014/main" id="{2ED13C7C-8B4B-7EE1-0A1F-8200D9404184}"/>
              </a:ext>
            </a:extLst>
          </p:cNvPr>
          <p:cNvSpPr/>
          <p:nvPr/>
        </p:nvSpPr>
        <p:spPr>
          <a:xfrm>
            <a:off x="4209110" y="1712543"/>
            <a:ext cx="3773790" cy="523220"/>
          </a:xfrm>
          <a:prstGeom prst="rect">
            <a:avLst/>
          </a:prstGeom>
        </p:spPr>
        <p:txBody>
          <a:bodyPr wrap="none">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00" cap="none" spc="0" normalizeH="0" baseline="0" noProof="0" dirty="0">
                <a:ln>
                  <a:noFill/>
                </a:ln>
                <a:solidFill>
                  <a:prstClr val="black">
                    <a:lumMod val="65000"/>
                    <a:lumOff val="35000"/>
                  </a:prstClr>
                </a:solidFill>
                <a:effectLst/>
                <a:uLnTx/>
                <a:uFillTx/>
                <a:latin typeface="Arial" panose="020B0604020202020204" pitchFamily="34" charset="0"/>
                <a:ea typeface="微软雅黑" panose="020B0503020204020204" pitchFamily="34" charset="-122"/>
                <a:cs typeface="Times New Roman" panose="02020603050405020304" pitchFamily="18" charset="0"/>
              </a:rPr>
              <a:t>XXX</a:t>
            </a:r>
            <a:r>
              <a:rPr kumimoji="0" lang="zh-CN" altLang="en-US" sz="2800" b="1" i="0" u="none" strike="noStrike" kern="100" cap="none" spc="0" normalizeH="0" baseline="0" noProof="0" dirty="0">
                <a:ln>
                  <a:noFill/>
                </a:ln>
                <a:solidFill>
                  <a:prstClr val="black">
                    <a:lumMod val="65000"/>
                    <a:lumOff val="35000"/>
                  </a:prstClr>
                </a:solidFill>
                <a:effectLst/>
                <a:uLnTx/>
                <a:uFillTx/>
                <a:latin typeface="Arial" panose="020B0604020202020204" pitchFamily="34" charset="0"/>
                <a:ea typeface="微软雅黑" panose="020B0503020204020204" pitchFamily="34" charset="-122"/>
                <a:cs typeface="Times New Roman" panose="02020603050405020304" pitchFamily="18" charset="0"/>
              </a:rPr>
              <a:t>课题研究内容总结</a:t>
            </a:r>
            <a:endParaRPr kumimoji="0" lang="zh-CN" altLang="zh-CN" sz="1600" b="0" i="0" u="none" strike="noStrike" kern="100" cap="none" spc="0" normalizeH="0" baseline="0" noProof="0" dirty="0">
              <a:ln>
                <a:noFill/>
              </a:ln>
              <a:solidFill>
                <a:prstClr val="black">
                  <a:lumMod val="65000"/>
                  <a:lumOff val="35000"/>
                </a:prstClr>
              </a:solidFill>
              <a:effectLst/>
              <a:uLnTx/>
              <a:uFillTx/>
              <a:latin typeface="Arial" panose="020B0604020202020204" pitchFamily="34" charset="0"/>
              <a:ea typeface="微软雅黑" panose="020B0503020204020204" pitchFamily="34" charset="-122"/>
              <a:cs typeface="Times New Roman" panose="02020603050405020304" pitchFamily="18" charset="0"/>
            </a:endParaRPr>
          </a:p>
        </p:txBody>
      </p:sp>
      <p:sp>
        <p:nvSpPr>
          <p:cNvPr id="42" name="矩形 41">
            <a:extLst>
              <a:ext uri="{FF2B5EF4-FFF2-40B4-BE49-F238E27FC236}">
                <a16:creationId xmlns:a16="http://schemas.microsoft.com/office/drawing/2014/main" id="{3695DCBE-40D4-B44C-492A-720581D514C8}"/>
              </a:ext>
            </a:extLst>
          </p:cNvPr>
          <p:cNvSpPr/>
          <p:nvPr/>
        </p:nvSpPr>
        <p:spPr>
          <a:xfrm>
            <a:off x="762302" y="3596585"/>
            <a:ext cx="2319533" cy="1997150"/>
          </a:xfrm>
          <a:prstGeom prst="rect">
            <a:avLst/>
          </a:prstGeom>
        </p:spPr>
        <p:txBody>
          <a:bodyPr wrap="square">
            <a:no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zh-CN" altLang="en-US" sz="1400" dirty="0">
                <a:latin typeface="思源黑体 CN Light" panose="020B0300000000000000" pitchFamily="34" charset="-122"/>
                <a:ea typeface="思源黑体 CN Light" panose="020B0300000000000000" pitchFamily="34" charset="-122"/>
              </a:rPr>
              <a:t>理论研究总结可以从对事实的推测、演绎、抽象或综合而得出的对某一个或某几个现象的性质、作用、原因或起源的评价、看法、提法或程式的总结。</a:t>
            </a:r>
          </a:p>
        </p:txBody>
      </p:sp>
      <p:sp>
        <p:nvSpPr>
          <p:cNvPr id="46" name="矩形: 圆角 45">
            <a:extLst>
              <a:ext uri="{FF2B5EF4-FFF2-40B4-BE49-F238E27FC236}">
                <a16:creationId xmlns:a16="http://schemas.microsoft.com/office/drawing/2014/main" id="{DC7CD623-4107-5709-E829-EBE7C52B1036}"/>
              </a:ext>
            </a:extLst>
          </p:cNvPr>
          <p:cNvSpPr/>
          <p:nvPr/>
        </p:nvSpPr>
        <p:spPr>
          <a:xfrm>
            <a:off x="889949" y="2846018"/>
            <a:ext cx="2014667" cy="431800"/>
          </a:xfrm>
          <a:prstGeom prst="roundRect">
            <a:avLst>
              <a:gd name="adj" fmla="val 50000"/>
            </a:avLst>
          </a:prstGeom>
          <a:solidFill>
            <a:schemeClr val="accent6">
              <a:lumMod val="75000"/>
            </a:schemeClr>
          </a:solidFill>
          <a:ln>
            <a:noFill/>
          </a:ln>
          <a:effectLst>
            <a:outerShdw blurRad="317500" dist="38100" dir="5400000" sx="103000" sy="103000" algn="t" rotWithShape="0">
              <a:schemeClr val="tx1">
                <a:alpha val="2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mn-cs"/>
            </a:endParaRPr>
          </a:p>
        </p:txBody>
      </p:sp>
      <p:sp>
        <p:nvSpPr>
          <p:cNvPr id="57" name="矩形 56">
            <a:extLst>
              <a:ext uri="{FF2B5EF4-FFF2-40B4-BE49-F238E27FC236}">
                <a16:creationId xmlns:a16="http://schemas.microsoft.com/office/drawing/2014/main" id="{DC864B96-91E0-031C-FB2D-D74D2BB9F236}"/>
              </a:ext>
            </a:extLst>
          </p:cNvPr>
          <p:cNvSpPr/>
          <p:nvPr/>
        </p:nvSpPr>
        <p:spPr>
          <a:xfrm>
            <a:off x="1146863" y="2912168"/>
            <a:ext cx="1550424" cy="307777"/>
          </a:xfrm>
          <a:prstGeom prst="rect">
            <a:avLst/>
          </a:prstGeom>
        </p:spPr>
        <p:txBody>
          <a:bodyPr wrap="none">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Times New Roman" panose="02020603050405020304" pitchFamily="18" charset="0"/>
              </a:rPr>
              <a:t>01 </a:t>
            </a:r>
            <a:r>
              <a:rPr lang="zh-CN" altLang="en-US" sz="1400" b="1" kern="100" dirty="0">
                <a:solidFill>
                  <a:prstClr val="white"/>
                </a:solidFill>
                <a:latin typeface="思源黑体 CN Medium" panose="020B0600000000000000" pitchFamily="34" charset="-122"/>
                <a:ea typeface="思源黑体 CN Medium" panose="020B0600000000000000" pitchFamily="34" charset="-122"/>
                <a:cs typeface="Times New Roman" panose="02020603050405020304" pitchFamily="18" charset="0"/>
              </a:rPr>
              <a:t>理论研究总结</a:t>
            </a:r>
            <a:endParaRPr kumimoji="0" lang="zh-CN" altLang="zh-CN" sz="1000" b="1" i="0" u="none" strike="noStrike" kern="1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Times New Roman" panose="02020603050405020304" pitchFamily="18" charset="0"/>
            </a:endParaRPr>
          </a:p>
        </p:txBody>
      </p:sp>
      <p:sp>
        <p:nvSpPr>
          <p:cNvPr id="58" name="矩形: 圆角 57">
            <a:extLst>
              <a:ext uri="{FF2B5EF4-FFF2-40B4-BE49-F238E27FC236}">
                <a16:creationId xmlns:a16="http://schemas.microsoft.com/office/drawing/2014/main" id="{3E4D5A11-6427-1AA5-21F1-A0523AAE035C}"/>
              </a:ext>
            </a:extLst>
          </p:cNvPr>
          <p:cNvSpPr/>
          <p:nvPr/>
        </p:nvSpPr>
        <p:spPr>
          <a:xfrm>
            <a:off x="3696649" y="2846018"/>
            <a:ext cx="2014667" cy="431800"/>
          </a:xfrm>
          <a:prstGeom prst="roundRect">
            <a:avLst>
              <a:gd name="adj" fmla="val 50000"/>
            </a:avLst>
          </a:prstGeom>
          <a:solidFill>
            <a:schemeClr val="accent6">
              <a:lumMod val="75000"/>
            </a:schemeClr>
          </a:solidFill>
          <a:ln>
            <a:noFill/>
          </a:ln>
          <a:effectLst>
            <a:outerShdw blurRad="317500" dist="38100" dir="5400000" sx="103000" sy="103000" algn="t" rotWithShape="0">
              <a:schemeClr val="tx1">
                <a:alpha val="2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solidFill>
                <a:prstClr val="white"/>
              </a:solidFill>
              <a:latin typeface="思源黑体 CN Medium" panose="020B0600000000000000" pitchFamily="34" charset="-122"/>
              <a:ea typeface="思源黑体 CN Medium" panose="020B0600000000000000" pitchFamily="34" charset="-122"/>
            </a:endParaRPr>
          </a:p>
        </p:txBody>
      </p:sp>
      <p:sp>
        <p:nvSpPr>
          <p:cNvPr id="59" name="矩形: 圆角 58">
            <a:extLst>
              <a:ext uri="{FF2B5EF4-FFF2-40B4-BE49-F238E27FC236}">
                <a16:creationId xmlns:a16="http://schemas.microsoft.com/office/drawing/2014/main" id="{8DC6F1E6-52FC-650E-C065-AF2ABC237E1F}"/>
              </a:ext>
            </a:extLst>
          </p:cNvPr>
          <p:cNvSpPr/>
          <p:nvPr/>
        </p:nvSpPr>
        <p:spPr>
          <a:xfrm>
            <a:off x="6526596" y="2846018"/>
            <a:ext cx="2014667" cy="431800"/>
          </a:xfrm>
          <a:prstGeom prst="roundRect">
            <a:avLst>
              <a:gd name="adj" fmla="val 50000"/>
            </a:avLst>
          </a:prstGeom>
          <a:solidFill>
            <a:schemeClr val="accent6">
              <a:lumMod val="75000"/>
            </a:schemeClr>
          </a:solidFill>
          <a:ln>
            <a:noFill/>
          </a:ln>
          <a:effectLst>
            <a:outerShdw blurRad="317500" dist="38100" dir="5400000" sx="103000" sy="103000" algn="t" rotWithShape="0">
              <a:schemeClr val="tx1">
                <a:alpha val="2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solidFill>
                <a:prstClr val="white"/>
              </a:solidFill>
              <a:latin typeface="思源黑体 CN Medium" panose="020B0600000000000000" pitchFamily="34" charset="-122"/>
              <a:ea typeface="思源黑体 CN Medium" panose="020B0600000000000000" pitchFamily="34" charset="-122"/>
            </a:endParaRPr>
          </a:p>
        </p:txBody>
      </p:sp>
      <p:sp>
        <p:nvSpPr>
          <p:cNvPr id="62" name="矩形: 圆角 61">
            <a:extLst>
              <a:ext uri="{FF2B5EF4-FFF2-40B4-BE49-F238E27FC236}">
                <a16:creationId xmlns:a16="http://schemas.microsoft.com/office/drawing/2014/main" id="{1D80EFF3-E825-DEC4-7B53-1DFF904B3FB8}"/>
              </a:ext>
            </a:extLst>
          </p:cNvPr>
          <p:cNvSpPr/>
          <p:nvPr/>
        </p:nvSpPr>
        <p:spPr>
          <a:xfrm>
            <a:off x="9276097" y="2846018"/>
            <a:ext cx="2014667" cy="431800"/>
          </a:xfrm>
          <a:prstGeom prst="roundRect">
            <a:avLst>
              <a:gd name="adj" fmla="val 50000"/>
            </a:avLst>
          </a:prstGeom>
          <a:solidFill>
            <a:schemeClr val="accent6">
              <a:lumMod val="75000"/>
            </a:schemeClr>
          </a:solidFill>
          <a:ln>
            <a:noFill/>
          </a:ln>
          <a:effectLst>
            <a:outerShdw blurRad="317500" dist="38100" dir="5400000" sx="103000" sy="103000" algn="t" rotWithShape="0">
              <a:schemeClr val="tx1">
                <a:alpha val="2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solidFill>
                <a:prstClr val="white"/>
              </a:solidFill>
              <a:latin typeface="思源黑体 CN Medium" panose="020B0600000000000000" pitchFamily="34" charset="-122"/>
              <a:ea typeface="思源黑体 CN Medium" panose="020B0600000000000000" pitchFamily="34" charset="-122"/>
            </a:endParaRPr>
          </a:p>
        </p:txBody>
      </p:sp>
      <p:sp>
        <p:nvSpPr>
          <p:cNvPr id="69" name="矩形 68">
            <a:extLst>
              <a:ext uri="{FF2B5EF4-FFF2-40B4-BE49-F238E27FC236}">
                <a16:creationId xmlns:a16="http://schemas.microsoft.com/office/drawing/2014/main" id="{EC7CFF6D-F215-CB07-5FF9-DA9A02B768B5}"/>
              </a:ext>
            </a:extLst>
          </p:cNvPr>
          <p:cNvSpPr/>
          <p:nvPr/>
        </p:nvSpPr>
        <p:spPr>
          <a:xfrm>
            <a:off x="3932608" y="2910188"/>
            <a:ext cx="1550424" cy="307777"/>
          </a:xfrm>
          <a:prstGeom prst="rect">
            <a:avLst/>
          </a:prstGeom>
        </p:spPr>
        <p:txBody>
          <a:bodyPr wrap="none">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Times New Roman" panose="02020603050405020304" pitchFamily="18" charset="0"/>
              </a:rPr>
              <a:t>02 </a:t>
            </a:r>
            <a:r>
              <a:rPr lang="zh-CN" altLang="en-US" sz="1400" b="1" kern="100" dirty="0">
                <a:solidFill>
                  <a:prstClr val="white"/>
                </a:solidFill>
                <a:latin typeface="思源黑体 CN Medium" panose="020B0600000000000000" pitchFamily="34" charset="-122"/>
                <a:ea typeface="思源黑体 CN Medium" panose="020B0600000000000000" pitchFamily="34" charset="-122"/>
                <a:cs typeface="Times New Roman" panose="02020603050405020304" pitchFamily="18" charset="0"/>
              </a:rPr>
              <a:t>实验研究</a:t>
            </a:r>
            <a:r>
              <a:rPr kumimoji="0" lang="zh-CN" altLang="en-US" sz="1400" b="1" i="0" u="none" strike="noStrike" kern="1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Times New Roman" panose="02020603050405020304" pitchFamily="18" charset="0"/>
              </a:rPr>
              <a:t>总结</a:t>
            </a:r>
            <a:endParaRPr kumimoji="0" lang="zh-CN" altLang="zh-CN" sz="1000" b="1" i="0" u="none" strike="noStrike" kern="1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Times New Roman" panose="02020603050405020304" pitchFamily="18" charset="0"/>
            </a:endParaRPr>
          </a:p>
        </p:txBody>
      </p:sp>
      <p:sp>
        <p:nvSpPr>
          <p:cNvPr id="70" name="矩形 69">
            <a:extLst>
              <a:ext uri="{FF2B5EF4-FFF2-40B4-BE49-F238E27FC236}">
                <a16:creationId xmlns:a16="http://schemas.microsoft.com/office/drawing/2014/main" id="{6B8AB8AE-58AF-BAF9-C1F1-BE9AE0BA2655}"/>
              </a:ext>
            </a:extLst>
          </p:cNvPr>
          <p:cNvSpPr/>
          <p:nvPr/>
        </p:nvSpPr>
        <p:spPr>
          <a:xfrm>
            <a:off x="6868211" y="2929004"/>
            <a:ext cx="1366080" cy="307777"/>
          </a:xfrm>
          <a:prstGeom prst="rect">
            <a:avLst/>
          </a:prstGeom>
        </p:spPr>
        <p:txBody>
          <a:bodyPr wrap="none">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Times New Roman" panose="02020603050405020304" pitchFamily="18" charset="0"/>
              </a:rPr>
              <a:t>03 </a:t>
            </a:r>
            <a:r>
              <a:rPr kumimoji="0" lang="zh-CN" altLang="en-US" sz="1400" b="1" i="0" u="none" strike="noStrike" kern="1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Times New Roman" panose="02020603050405020304" pitchFamily="18" charset="0"/>
              </a:rPr>
              <a:t>关键性总结</a:t>
            </a:r>
            <a:endParaRPr kumimoji="0" lang="zh-CN" altLang="zh-CN" sz="1000" b="1" i="0" u="none" strike="noStrike" kern="1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Times New Roman" panose="02020603050405020304" pitchFamily="18" charset="0"/>
            </a:endParaRPr>
          </a:p>
        </p:txBody>
      </p:sp>
      <p:sp>
        <p:nvSpPr>
          <p:cNvPr id="71" name="矩形 70">
            <a:extLst>
              <a:ext uri="{FF2B5EF4-FFF2-40B4-BE49-F238E27FC236}">
                <a16:creationId xmlns:a16="http://schemas.microsoft.com/office/drawing/2014/main" id="{19153CAA-F60F-7E6F-8984-069EB58EA174}"/>
              </a:ext>
            </a:extLst>
          </p:cNvPr>
          <p:cNvSpPr/>
          <p:nvPr/>
        </p:nvSpPr>
        <p:spPr>
          <a:xfrm>
            <a:off x="9655001" y="2916864"/>
            <a:ext cx="1366080" cy="307777"/>
          </a:xfrm>
          <a:prstGeom prst="rect">
            <a:avLst/>
          </a:prstGeom>
        </p:spPr>
        <p:txBody>
          <a:bodyPr wrap="none">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Times New Roman" panose="02020603050405020304" pitchFamily="18" charset="0"/>
              </a:rPr>
              <a:t>04 </a:t>
            </a:r>
            <a:r>
              <a:rPr kumimoji="0" lang="zh-CN" altLang="en-US" sz="1400" b="1" i="0" u="none" strike="noStrike" kern="1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Times New Roman" panose="02020603050405020304" pitchFamily="18" charset="0"/>
              </a:rPr>
              <a:t>创新性总结</a:t>
            </a:r>
            <a:endParaRPr kumimoji="0" lang="zh-CN" altLang="zh-CN" sz="1000" b="1" i="0" u="none" strike="noStrike" kern="100" cap="none" spc="0" normalizeH="0" baseline="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Times New Roman" panose="02020603050405020304" pitchFamily="18" charset="0"/>
            </a:endParaRPr>
          </a:p>
        </p:txBody>
      </p:sp>
      <p:sp>
        <p:nvSpPr>
          <p:cNvPr id="73" name="矩形 72">
            <a:extLst>
              <a:ext uri="{FF2B5EF4-FFF2-40B4-BE49-F238E27FC236}">
                <a16:creationId xmlns:a16="http://schemas.microsoft.com/office/drawing/2014/main" id="{5DE3F6DA-00DF-77C7-4AE2-AC3CCE3054A9}"/>
              </a:ext>
            </a:extLst>
          </p:cNvPr>
          <p:cNvSpPr/>
          <p:nvPr/>
        </p:nvSpPr>
        <p:spPr>
          <a:xfrm>
            <a:off x="3544215" y="3596585"/>
            <a:ext cx="2319533" cy="2426844"/>
          </a:xfrm>
          <a:prstGeom prst="rect">
            <a:avLst/>
          </a:prstGeom>
        </p:spPr>
        <p:txBody>
          <a:bodyPr wrap="square">
            <a:no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zh-CN" altLang="en-US" sz="1400" dirty="0">
                <a:latin typeface="思源黑体 CN Light" panose="020B0300000000000000" pitchFamily="34" charset="-122"/>
                <a:ea typeface="思源黑体 CN Light" panose="020B0300000000000000" pitchFamily="34" charset="-122"/>
              </a:rPr>
              <a:t>实验研究总结，从实验方法入手进行总结，实验研究是针对某一问题，根据一定的理论或假设进行有计划的实践，从而得出一定的科学结论的方法。</a:t>
            </a:r>
            <a:endParaRPr kumimoji="0" lang="zh-CN" altLang="zh-CN" sz="1000" b="0" i="0" u="none" strike="noStrike" kern="100" cap="none" spc="0" normalizeH="0" baseline="0" noProof="0" dirty="0">
              <a:ln>
                <a:noFill/>
              </a:ln>
              <a:solidFill>
                <a:prstClr val="black">
                  <a:lumMod val="65000"/>
                  <a:lumOff val="35000"/>
                </a:prstClr>
              </a:solidFill>
              <a:effectLst/>
              <a:uLnTx/>
              <a:uFillTx/>
              <a:latin typeface="思源黑体 CN Medium" panose="020B0600000000000000" pitchFamily="34" charset="-122"/>
              <a:ea typeface="思源黑体 CN Medium" panose="020B0600000000000000" pitchFamily="34" charset="-122"/>
              <a:cs typeface="Times New Roman" panose="02020603050405020304" pitchFamily="18" charset="0"/>
            </a:endParaRPr>
          </a:p>
        </p:txBody>
      </p:sp>
      <p:sp>
        <p:nvSpPr>
          <p:cNvPr id="76" name="矩形 75">
            <a:extLst>
              <a:ext uri="{FF2B5EF4-FFF2-40B4-BE49-F238E27FC236}">
                <a16:creationId xmlns:a16="http://schemas.microsoft.com/office/drawing/2014/main" id="{771E66EC-F011-851B-335E-1BAE45B74AA7}"/>
              </a:ext>
            </a:extLst>
          </p:cNvPr>
          <p:cNvSpPr/>
          <p:nvPr/>
        </p:nvSpPr>
        <p:spPr>
          <a:xfrm>
            <a:off x="6353556" y="3596585"/>
            <a:ext cx="2319533" cy="1997150"/>
          </a:xfrm>
          <a:prstGeom prst="rect">
            <a:avLst/>
          </a:prstGeom>
        </p:spPr>
        <p:txBody>
          <a:bodyPr wrap="square">
            <a:no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zh-CN" altLang="en-US" sz="1400" dirty="0">
                <a:latin typeface="思源黑体 CN Light" panose="020B0300000000000000" pitchFamily="34" charset="-122"/>
                <a:ea typeface="思源黑体 CN Light" panose="020B0300000000000000" pitchFamily="34" charset="-122"/>
              </a:rPr>
              <a:t>关键性总结可以根据论文内容，从几个是研究过程中的关键点进行总结，这几个关键点对论文研究内容的重要作用及研究关键点的意义等方面总结。</a:t>
            </a:r>
            <a:endParaRPr kumimoji="0" lang="zh-CN" altLang="zh-CN" sz="1000" b="0" i="0" u="none" strike="noStrike" kern="100" cap="none" spc="0" normalizeH="0" baseline="0" noProof="0" dirty="0">
              <a:ln>
                <a:noFill/>
              </a:ln>
              <a:solidFill>
                <a:prstClr val="black">
                  <a:lumMod val="65000"/>
                  <a:lumOff val="35000"/>
                </a:prstClr>
              </a:solidFill>
              <a:effectLst/>
              <a:uLnTx/>
              <a:uFillTx/>
              <a:latin typeface="思源黑体 CN Medium" panose="020B0600000000000000" pitchFamily="34" charset="-122"/>
              <a:ea typeface="思源黑体 CN Medium" panose="020B0600000000000000" pitchFamily="34" charset="-122"/>
              <a:cs typeface="Times New Roman" panose="02020603050405020304" pitchFamily="18" charset="0"/>
            </a:endParaRPr>
          </a:p>
        </p:txBody>
      </p:sp>
      <p:sp>
        <p:nvSpPr>
          <p:cNvPr id="77" name="矩形 76">
            <a:extLst>
              <a:ext uri="{FF2B5EF4-FFF2-40B4-BE49-F238E27FC236}">
                <a16:creationId xmlns:a16="http://schemas.microsoft.com/office/drawing/2014/main" id="{0999154D-B413-0ABD-8A97-938F595CE7BA}"/>
              </a:ext>
            </a:extLst>
          </p:cNvPr>
          <p:cNvSpPr/>
          <p:nvPr/>
        </p:nvSpPr>
        <p:spPr>
          <a:xfrm>
            <a:off x="9162897" y="3596585"/>
            <a:ext cx="2319533" cy="1997150"/>
          </a:xfrm>
          <a:prstGeom prst="rect">
            <a:avLst/>
          </a:prstGeom>
        </p:spPr>
        <p:txBody>
          <a:bodyPr wrap="square">
            <a:no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zh-CN" altLang="en-US" sz="1400" dirty="0">
                <a:latin typeface="思源黑体 CN Light" panose="020B0300000000000000" pitchFamily="34" charset="-122"/>
                <a:ea typeface="思源黑体 CN Light" panose="020B0300000000000000" pitchFamily="34" charset="-122"/>
              </a:rPr>
              <a:t>从课题研究中创新性，创新性是指课题中的一定的新发现、新观点、新见解，在应用研究领域有新内容、新途径和新方法等方面进行创新性总结。</a:t>
            </a:r>
          </a:p>
        </p:txBody>
      </p:sp>
      <p:pic>
        <p:nvPicPr>
          <p:cNvPr id="33" name="图形 32">
            <a:extLst>
              <a:ext uri="{FF2B5EF4-FFF2-40B4-BE49-F238E27FC236}">
                <a16:creationId xmlns:a16="http://schemas.microsoft.com/office/drawing/2014/main" id="{90C7B6CB-48DE-C22D-6396-BE8B2F21761A}"/>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44508" b="-10551"/>
          <a:stretch/>
        </p:blipFill>
        <p:spPr>
          <a:xfrm>
            <a:off x="11062499" y="442002"/>
            <a:ext cx="505614" cy="76990"/>
          </a:xfrm>
          <a:prstGeom prst="rect">
            <a:avLst/>
          </a:prstGeom>
        </p:spPr>
      </p:pic>
      <p:pic>
        <p:nvPicPr>
          <p:cNvPr id="29" name="图片 28" descr="黑暗中蓝色的花&#10;&#10;描述已自动生成">
            <a:extLst>
              <a:ext uri="{FF2B5EF4-FFF2-40B4-BE49-F238E27FC236}">
                <a16:creationId xmlns:a16="http://schemas.microsoft.com/office/drawing/2014/main" id="{20EF5403-DD1A-9973-29B4-B0DA634210FE}"/>
              </a:ext>
            </a:extLst>
          </p:cNvPr>
          <p:cNvPicPr>
            <a:picLocks noChangeAspect="1"/>
          </p:cNvPicPr>
          <p:nvPr/>
        </p:nvPicPr>
        <p:blipFill>
          <a:blip r:embed="rId4">
            <a:extLst>
              <a:ext uri="{28A0092B-C50C-407E-A947-70E740481C1C}">
                <a14:useLocalDpi xmlns:a14="http://schemas.microsoft.com/office/drawing/2010/main" val="0"/>
              </a:ext>
            </a:extLst>
          </a:blip>
          <a:srcRect r="52350" b="21958"/>
          <a:stretch>
            <a:fillRect/>
          </a:stretch>
        </p:blipFill>
        <p:spPr>
          <a:xfrm rot="20073137">
            <a:off x="11032834" y="5844490"/>
            <a:ext cx="1424282" cy="1163710"/>
          </a:xfrm>
          <a:custGeom>
            <a:avLst/>
            <a:gdLst>
              <a:gd name="connsiteX0" fmla="*/ 1160219 w 1424282"/>
              <a:gd name="connsiteY0" fmla="*/ 0 h 1163710"/>
              <a:gd name="connsiteX1" fmla="*/ 1424282 w 1424282"/>
              <a:gd name="connsiteY1" fmla="*/ 125656 h 1163710"/>
              <a:gd name="connsiteX2" fmla="*/ 930318 w 1424282"/>
              <a:gd name="connsiteY2" fmla="*/ 1163710 h 1163710"/>
              <a:gd name="connsiteX3" fmla="*/ 0 w 1424282"/>
              <a:gd name="connsiteY3" fmla="*/ 721013 h 1163710"/>
              <a:gd name="connsiteX4" fmla="*/ 0 w 1424282"/>
              <a:gd name="connsiteY4" fmla="*/ 547347 h 1163710"/>
              <a:gd name="connsiteX5" fmla="*/ 260458 w 1424282"/>
              <a:gd name="connsiteY5" fmla="*/ 0 h 1163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282" h="1163710">
                <a:moveTo>
                  <a:pt x="1160219" y="0"/>
                </a:moveTo>
                <a:lnTo>
                  <a:pt x="1424282" y="125656"/>
                </a:lnTo>
                <a:lnTo>
                  <a:pt x="930318" y="1163710"/>
                </a:lnTo>
                <a:lnTo>
                  <a:pt x="0" y="721013"/>
                </a:lnTo>
                <a:lnTo>
                  <a:pt x="0" y="547347"/>
                </a:lnTo>
                <a:lnTo>
                  <a:pt x="260458" y="0"/>
                </a:lnTo>
                <a:close/>
              </a:path>
            </a:pathLst>
          </a:custGeom>
          <a:effectLst>
            <a:outerShdw blurRad="50800" dist="63500" dir="5280000" algn="tr" rotWithShape="0">
              <a:prstClr val="black">
                <a:alpha val="17000"/>
              </a:prstClr>
            </a:outerShdw>
          </a:effectLst>
        </p:spPr>
      </p:pic>
      <p:pic>
        <p:nvPicPr>
          <p:cNvPr id="30" name="图片 29" descr="黑暗中蓝色的花&#10;&#10;描述已自动生成">
            <a:extLst>
              <a:ext uri="{FF2B5EF4-FFF2-40B4-BE49-F238E27FC236}">
                <a16:creationId xmlns:a16="http://schemas.microsoft.com/office/drawing/2014/main" id="{F469E5DD-26F2-0ACE-380D-83F4635139BC}"/>
              </a:ext>
            </a:extLst>
          </p:cNvPr>
          <p:cNvPicPr>
            <a:picLocks noChangeAspect="1"/>
          </p:cNvPicPr>
          <p:nvPr/>
        </p:nvPicPr>
        <p:blipFill>
          <a:blip r:embed="rId4">
            <a:extLst>
              <a:ext uri="{28A0092B-C50C-407E-A947-70E740481C1C}">
                <a14:useLocalDpi xmlns:a14="http://schemas.microsoft.com/office/drawing/2010/main" val="0"/>
              </a:ext>
            </a:extLst>
          </a:blip>
          <a:srcRect l="51683" t="56015" r="13212"/>
          <a:stretch>
            <a:fillRect/>
          </a:stretch>
        </p:blipFill>
        <p:spPr>
          <a:xfrm rot="13054335">
            <a:off x="-368550" y="6012278"/>
            <a:ext cx="1744877" cy="1090669"/>
          </a:xfrm>
          <a:custGeom>
            <a:avLst/>
            <a:gdLst>
              <a:gd name="connsiteX0" fmla="*/ 1744877 w 1744877"/>
              <a:gd name="connsiteY0" fmla="*/ 852984 h 1090669"/>
              <a:gd name="connsiteX1" fmla="*/ 1435927 w 1744877"/>
              <a:gd name="connsiteY1" fmla="*/ 1090669 h 1090669"/>
              <a:gd name="connsiteX2" fmla="*/ 194746 w 1744877"/>
              <a:gd name="connsiteY2" fmla="*/ 1090669 h 1090669"/>
              <a:gd name="connsiteX3" fmla="*/ 0 w 1744877"/>
              <a:gd name="connsiteY3" fmla="*/ 837533 h 1090669"/>
              <a:gd name="connsiteX4" fmla="*/ 1088649 w 1744877"/>
              <a:gd name="connsiteY4" fmla="*/ 0 h 1090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877" h="1090669">
                <a:moveTo>
                  <a:pt x="1744877" y="852984"/>
                </a:moveTo>
                <a:lnTo>
                  <a:pt x="1435927" y="1090669"/>
                </a:lnTo>
                <a:lnTo>
                  <a:pt x="194746" y="1090669"/>
                </a:lnTo>
                <a:lnTo>
                  <a:pt x="0" y="837533"/>
                </a:lnTo>
                <a:lnTo>
                  <a:pt x="1088649" y="0"/>
                </a:lnTo>
                <a:close/>
              </a:path>
            </a:pathLst>
          </a:custGeom>
          <a:effectLst>
            <a:outerShdw blurRad="50800" dist="63500" dir="7560000" algn="tr" rotWithShape="0">
              <a:prstClr val="black">
                <a:alpha val="17000"/>
              </a:prstClr>
            </a:outerShdw>
          </a:effectLst>
        </p:spPr>
      </p:pic>
      <p:sp>
        <p:nvSpPr>
          <p:cNvPr id="34" name="矩形 33">
            <a:extLst>
              <a:ext uri="{FF2B5EF4-FFF2-40B4-BE49-F238E27FC236}">
                <a16:creationId xmlns:a16="http://schemas.microsoft.com/office/drawing/2014/main" id="{6931779B-432B-7583-6453-A64D19321A66}"/>
              </a:ext>
            </a:extLst>
          </p:cNvPr>
          <p:cNvSpPr/>
          <p:nvPr/>
        </p:nvSpPr>
        <p:spPr>
          <a:xfrm>
            <a:off x="0" y="555109"/>
            <a:ext cx="695325" cy="54979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latin typeface="思源黑体 CN Medium" panose="020B0600000000000000" pitchFamily="34" charset="-122"/>
              <a:ea typeface="思源黑体 CN Medium" panose="020B0600000000000000" pitchFamily="34" charset="-122"/>
            </a:endParaRPr>
          </a:p>
        </p:txBody>
      </p:sp>
    </p:spTree>
    <p:custDataLst>
      <p:tags r:id="rId1"/>
    </p:custDataLst>
    <p:extLst>
      <p:ext uri="{BB962C8B-B14F-4D97-AF65-F5344CB8AC3E}">
        <p14:creationId xmlns:p14="http://schemas.microsoft.com/office/powerpoint/2010/main" val="8914471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4953A220-CDC4-4EF5-8B8C-21210CC0A0CB}"/>
              </a:ext>
            </a:extLst>
          </p:cNvPr>
          <p:cNvSpPr/>
          <p:nvPr/>
        </p:nvSpPr>
        <p:spPr>
          <a:xfrm>
            <a:off x="8730657" y="0"/>
            <a:ext cx="3077028" cy="6858000"/>
          </a:xfrm>
          <a:prstGeom prst="roundRect">
            <a:avLst/>
          </a:prstGeom>
          <a:solidFill>
            <a:schemeClr val="bg1">
              <a:lumMod val="95000"/>
            </a:schemeClr>
          </a:solidFill>
          <a:ln>
            <a:solidFill>
              <a:srgbClr val="C5C3C4"/>
            </a:solidFill>
          </a:ln>
          <a:effectLst>
            <a:outerShdw blurRad="38100" dist="50800" algn="ctr" rotWithShape="0">
              <a:schemeClr val="bg1">
                <a:lumMod val="50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latin typeface="思源黑体 CN Medium" panose="020B0600000000000000" pitchFamily="34" charset="-122"/>
              <a:ea typeface="思源黑体 CN Medium" panose="020B0600000000000000" pitchFamily="34" charset="-122"/>
            </a:endParaRPr>
          </a:p>
        </p:txBody>
      </p:sp>
      <p:sp>
        <p:nvSpPr>
          <p:cNvPr id="19" name="矩形: 圆角 18">
            <a:extLst>
              <a:ext uri="{FF2B5EF4-FFF2-40B4-BE49-F238E27FC236}">
                <a16:creationId xmlns:a16="http://schemas.microsoft.com/office/drawing/2014/main" id="{7FBC38A3-19E0-4FF2-9E28-770BF00E0C03}"/>
              </a:ext>
            </a:extLst>
          </p:cNvPr>
          <p:cNvSpPr/>
          <p:nvPr/>
        </p:nvSpPr>
        <p:spPr>
          <a:xfrm>
            <a:off x="6721824" y="0"/>
            <a:ext cx="3077028" cy="6858000"/>
          </a:xfrm>
          <a:prstGeom prst="roundRect">
            <a:avLst/>
          </a:prstGeom>
          <a:solidFill>
            <a:schemeClr val="bg1">
              <a:lumMod val="95000"/>
            </a:schemeClr>
          </a:solidFill>
          <a:ln>
            <a:solidFill>
              <a:srgbClr val="C5C3C4"/>
            </a:solidFill>
          </a:ln>
          <a:effectLst>
            <a:outerShdw blurRad="38100" dist="50800" algn="ctr" rotWithShape="0">
              <a:schemeClr val="bg1">
                <a:lumMod val="50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latin typeface="思源黑体 CN Medium" panose="020B0600000000000000" pitchFamily="34" charset="-122"/>
              <a:ea typeface="思源黑体 CN Medium" panose="020B0600000000000000" pitchFamily="34" charset="-122"/>
            </a:endParaRPr>
          </a:p>
        </p:txBody>
      </p:sp>
      <p:sp>
        <p:nvSpPr>
          <p:cNvPr id="20" name="矩形: 圆角 19">
            <a:extLst>
              <a:ext uri="{FF2B5EF4-FFF2-40B4-BE49-F238E27FC236}">
                <a16:creationId xmlns:a16="http://schemas.microsoft.com/office/drawing/2014/main" id="{2072D8E6-1413-40A8-845B-8D5A312A27B7}"/>
              </a:ext>
            </a:extLst>
          </p:cNvPr>
          <p:cNvSpPr/>
          <p:nvPr/>
        </p:nvSpPr>
        <p:spPr>
          <a:xfrm>
            <a:off x="4712991" y="0"/>
            <a:ext cx="3077028" cy="6858000"/>
          </a:xfrm>
          <a:prstGeom prst="roundRect">
            <a:avLst/>
          </a:prstGeom>
          <a:solidFill>
            <a:schemeClr val="bg1">
              <a:lumMod val="95000"/>
            </a:schemeClr>
          </a:solidFill>
          <a:ln>
            <a:solidFill>
              <a:srgbClr val="C5C3C4"/>
            </a:solidFill>
          </a:ln>
          <a:effectLst>
            <a:outerShdw blurRad="38100" dist="50800" algn="ctr" rotWithShape="0">
              <a:schemeClr val="bg1">
                <a:lumMod val="50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latin typeface="思源黑体 CN Medium" panose="020B0600000000000000" pitchFamily="34" charset="-122"/>
              <a:ea typeface="思源黑体 CN Medium" panose="020B0600000000000000" pitchFamily="34" charset="-122"/>
            </a:endParaRPr>
          </a:p>
        </p:txBody>
      </p:sp>
      <p:sp>
        <p:nvSpPr>
          <p:cNvPr id="22" name="矩形: 圆角 21">
            <a:extLst>
              <a:ext uri="{FF2B5EF4-FFF2-40B4-BE49-F238E27FC236}">
                <a16:creationId xmlns:a16="http://schemas.microsoft.com/office/drawing/2014/main" id="{AC42BBEF-C67D-447E-998A-D3490B3E1BED}"/>
              </a:ext>
            </a:extLst>
          </p:cNvPr>
          <p:cNvSpPr/>
          <p:nvPr/>
        </p:nvSpPr>
        <p:spPr>
          <a:xfrm>
            <a:off x="2704158" y="0"/>
            <a:ext cx="3077028" cy="6858000"/>
          </a:xfrm>
          <a:prstGeom prst="roundRect">
            <a:avLst/>
          </a:prstGeom>
          <a:solidFill>
            <a:schemeClr val="bg1">
              <a:lumMod val="95000"/>
            </a:schemeClr>
          </a:solidFill>
          <a:ln>
            <a:solidFill>
              <a:srgbClr val="C5C3C4"/>
            </a:solidFill>
          </a:ln>
          <a:effectLst>
            <a:outerShdw blurRad="38100" dist="50800" algn="ctr" rotWithShape="0">
              <a:schemeClr val="bg1">
                <a:lumMod val="50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latin typeface="思源黑体 CN Medium" panose="020B0600000000000000" pitchFamily="34" charset="-122"/>
              <a:ea typeface="思源黑体 CN Medium" panose="020B0600000000000000" pitchFamily="34" charset="-122"/>
            </a:endParaRPr>
          </a:p>
        </p:txBody>
      </p:sp>
      <p:sp>
        <p:nvSpPr>
          <p:cNvPr id="23" name="矩形: 圆角 22">
            <a:extLst>
              <a:ext uri="{FF2B5EF4-FFF2-40B4-BE49-F238E27FC236}">
                <a16:creationId xmlns:a16="http://schemas.microsoft.com/office/drawing/2014/main" id="{D29201CE-9668-4A02-B952-B6041FB9E1B5}"/>
              </a:ext>
            </a:extLst>
          </p:cNvPr>
          <p:cNvSpPr/>
          <p:nvPr/>
        </p:nvSpPr>
        <p:spPr>
          <a:xfrm>
            <a:off x="695325" y="0"/>
            <a:ext cx="3077028" cy="6858000"/>
          </a:xfrm>
          <a:prstGeom prst="roundRect">
            <a:avLst/>
          </a:prstGeom>
          <a:solidFill>
            <a:schemeClr val="bg1">
              <a:lumMod val="95000"/>
            </a:schemeClr>
          </a:solidFill>
          <a:ln>
            <a:solidFill>
              <a:srgbClr val="C5C3C4"/>
            </a:solidFill>
          </a:ln>
          <a:effectLst>
            <a:outerShdw blurRad="38100" dist="50800" algn="ctr" rotWithShape="0">
              <a:schemeClr val="bg1">
                <a:lumMod val="50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latin typeface="思源黑体 CN Medium" panose="020B0600000000000000" pitchFamily="34" charset="-122"/>
              <a:ea typeface="思源黑体 CN Medium" panose="020B0600000000000000" pitchFamily="34" charset="-122"/>
            </a:endParaRPr>
          </a:p>
        </p:txBody>
      </p:sp>
      <p:sp>
        <p:nvSpPr>
          <p:cNvPr id="6" name="矩形 5">
            <a:extLst>
              <a:ext uri="{FF2B5EF4-FFF2-40B4-BE49-F238E27FC236}">
                <a16:creationId xmlns:a16="http://schemas.microsoft.com/office/drawing/2014/main" id="{6490567A-2EF2-4031-8A29-96149244D357}"/>
              </a:ext>
            </a:extLst>
          </p:cNvPr>
          <p:cNvSpPr/>
          <p:nvPr/>
        </p:nvSpPr>
        <p:spPr>
          <a:xfrm>
            <a:off x="533399" y="0"/>
            <a:ext cx="962025"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latin typeface="思源黑体 CN Medium" panose="020B0600000000000000" pitchFamily="34" charset="-122"/>
              <a:ea typeface="思源黑体 CN Medium" panose="020B0600000000000000" pitchFamily="34" charset="-122"/>
            </a:endParaRPr>
          </a:p>
        </p:txBody>
      </p:sp>
      <p:sp>
        <p:nvSpPr>
          <p:cNvPr id="7" name="椭圆 6">
            <a:extLst>
              <a:ext uri="{FF2B5EF4-FFF2-40B4-BE49-F238E27FC236}">
                <a16:creationId xmlns:a16="http://schemas.microsoft.com/office/drawing/2014/main" id="{F8997853-DEF8-4054-9401-CE5EB367F31C}"/>
              </a:ext>
            </a:extLst>
          </p:cNvPr>
          <p:cNvSpPr/>
          <p:nvPr/>
        </p:nvSpPr>
        <p:spPr>
          <a:xfrm>
            <a:off x="714374" y="704851"/>
            <a:ext cx="247652" cy="247652"/>
          </a:xfrm>
          <a:prstGeom prst="ellipse">
            <a:avLst/>
          </a:prstGeom>
          <a:solidFill>
            <a:srgbClr val="EBEAE9"/>
          </a:solidFill>
          <a:ln>
            <a:solidFill>
              <a:srgbClr val="EBEAE9"/>
            </a:solidFill>
          </a:ln>
          <a:effectLst>
            <a:outerShdw blurRad="38100" dist="508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latin typeface="思源黑体 CN Medium" panose="020B0600000000000000" pitchFamily="34" charset="-122"/>
              <a:ea typeface="思源黑体 CN Medium" panose="020B0600000000000000" pitchFamily="34" charset="-122"/>
            </a:endParaRPr>
          </a:p>
        </p:txBody>
      </p:sp>
      <p:sp>
        <p:nvSpPr>
          <p:cNvPr id="25" name="椭圆 24">
            <a:extLst>
              <a:ext uri="{FF2B5EF4-FFF2-40B4-BE49-F238E27FC236}">
                <a16:creationId xmlns:a16="http://schemas.microsoft.com/office/drawing/2014/main" id="{7D063ABE-D270-4BC5-9AA2-B0A4022B61FA}"/>
              </a:ext>
            </a:extLst>
          </p:cNvPr>
          <p:cNvSpPr/>
          <p:nvPr/>
        </p:nvSpPr>
        <p:spPr>
          <a:xfrm>
            <a:off x="714374" y="1924051"/>
            <a:ext cx="247652" cy="247652"/>
          </a:xfrm>
          <a:prstGeom prst="ellipse">
            <a:avLst/>
          </a:prstGeom>
          <a:solidFill>
            <a:srgbClr val="EBEAE9"/>
          </a:solidFill>
          <a:ln>
            <a:solidFill>
              <a:srgbClr val="EBEAE9"/>
            </a:solidFill>
          </a:ln>
          <a:effectLst>
            <a:outerShdw blurRad="38100" dist="508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latin typeface="思源黑体 CN Medium" panose="020B0600000000000000" pitchFamily="34" charset="-122"/>
              <a:ea typeface="思源黑体 CN Medium" panose="020B0600000000000000" pitchFamily="34" charset="-122"/>
            </a:endParaRPr>
          </a:p>
        </p:txBody>
      </p:sp>
      <p:sp>
        <p:nvSpPr>
          <p:cNvPr id="26" name="椭圆 25">
            <a:extLst>
              <a:ext uri="{FF2B5EF4-FFF2-40B4-BE49-F238E27FC236}">
                <a16:creationId xmlns:a16="http://schemas.microsoft.com/office/drawing/2014/main" id="{3C02306F-E880-441A-9DCC-F17C1E667DCB}"/>
              </a:ext>
            </a:extLst>
          </p:cNvPr>
          <p:cNvSpPr/>
          <p:nvPr/>
        </p:nvSpPr>
        <p:spPr>
          <a:xfrm>
            <a:off x="714374" y="3143251"/>
            <a:ext cx="247652" cy="247652"/>
          </a:xfrm>
          <a:prstGeom prst="ellipse">
            <a:avLst/>
          </a:prstGeom>
          <a:solidFill>
            <a:srgbClr val="EBEAE9"/>
          </a:solidFill>
          <a:ln>
            <a:solidFill>
              <a:srgbClr val="EBEAE9"/>
            </a:solidFill>
          </a:ln>
          <a:effectLst>
            <a:outerShdw blurRad="38100" dist="508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latin typeface="思源黑体 CN Medium" panose="020B0600000000000000" pitchFamily="34" charset="-122"/>
              <a:ea typeface="思源黑体 CN Medium" panose="020B0600000000000000" pitchFamily="34" charset="-122"/>
            </a:endParaRPr>
          </a:p>
        </p:txBody>
      </p:sp>
      <p:sp>
        <p:nvSpPr>
          <p:cNvPr id="27" name="椭圆 26">
            <a:extLst>
              <a:ext uri="{FF2B5EF4-FFF2-40B4-BE49-F238E27FC236}">
                <a16:creationId xmlns:a16="http://schemas.microsoft.com/office/drawing/2014/main" id="{37EE7D38-C2E4-45B3-8BE3-5D8F1AED3ECE}"/>
              </a:ext>
            </a:extLst>
          </p:cNvPr>
          <p:cNvSpPr/>
          <p:nvPr/>
        </p:nvSpPr>
        <p:spPr>
          <a:xfrm>
            <a:off x="714374" y="4362451"/>
            <a:ext cx="247652" cy="247652"/>
          </a:xfrm>
          <a:prstGeom prst="ellipse">
            <a:avLst/>
          </a:prstGeom>
          <a:solidFill>
            <a:srgbClr val="EBEAE9"/>
          </a:solidFill>
          <a:ln>
            <a:solidFill>
              <a:srgbClr val="EBEAE9"/>
            </a:solidFill>
          </a:ln>
          <a:effectLst>
            <a:outerShdw blurRad="38100" dist="508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latin typeface="思源黑体 CN Medium" panose="020B0600000000000000" pitchFamily="34" charset="-122"/>
              <a:ea typeface="思源黑体 CN Medium" panose="020B0600000000000000" pitchFamily="34" charset="-122"/>
            </a:endParaRPr>
          </a:p>
        </p:txBody>
      </p:sp>
      <p:sp>
        <p:nvSpPr>
          <p:cNvPr id="28" name="椭圆 27">
            <a:extLst>
              <a:ext uri="{FF2B5EF4-FFF2-40B4-BE49-F238E27FC236}">
                <a16:creationId xmlns:a16="http://schemas.microsoft.com/office/drawing/2014/main" id="{58B587D7-D3B1-4320-A2D1-20758C46E0A5}"/>
              </a:ext>
            </a:extLst>
          </p:cNvPr>
          <p:cNvSpPr/>
          <p:nvPr/>
        </p:nvSpPr>
        <p:spPr>
          <a:xfrm>
            <a:off x="714374" y="5581651"/>
            <a:ext cx="247652" cy="247652"/>
          </a:xfrm>
          <a:prstGeom prst="ellipse">
            <a:avLst/>
          </a:prstGeom>
          <a:solidFill>
            <a:srgbClr val="EBEAE9"/>
          </a:solidFill>
          <a:ln>
            <a:solidFill>
              <a:srgbClr val="EBEAE9"/>
            </a:solidFill>
          </a:ln>
          <a:effectLst>
            <a:outerShdw blurRad="38100" dist="508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latin typeface="思源黑体 CN Medium" panose="020B0600000000000000" pitchFamily="34" charset="-122"/>
              <a:ea typeface="思源黑体 CN Medium" panose="020B0600000000000000" pitchFamily="34" charset="-122"/>
            </a:endParaRPr>
          </a:p>
        </p:txBody>
      </p:sp>
      <p:pic>
        <p:nvPicPr>
          <p:cNvPr id="42" name="图片 41" descr="黑暗中蓝色的花&#10;&#10;描述已自动生成">
            <a:extLst>
              <a:ext uri="{FF2B5EF4-FFF2-40B4-BE49-F238E27FC236}">
                <a16:creationId xmlns:a16="http://schemas.microsoft.com/office/drawing/2014/main" id="{31933667-57FC-2752-E0CD-43CB33F4182F}"/>
              </a:ext>
            </a:extLst>
          </p:cNvPr>
          <p:cNvPicPr>
            <a:picLocks noChangeAspect="1"/>
          </p:cNvPicPr>
          <p:nvPr/>
        </p:nvPicPr>
        <p:blipFill>
          <a:blip r:embed="rId3">
            <a:extLst>
              <a:ext uri="{28A0092B-C50C-407E-A947-70E740481C1C}">
                <a14:useLocalDpi xmlns:a14="http://schemas.microsoft.com/office/drawing/2010/main" val="0"/>
              </a:ext>
            </a:extLst>
          </a:blip>
          <a:srcRect l="45063" t="55550" r="9054"/>
          <a:stretch>
            <a:fillRect/>
          </a:stretch>
        </p:blipFill>
        <p:spPr>
          <a:xfrm rot="13054335">
            <a:off x="-572550" y="6048384"/>
            <a:ext cx="2280599" cy="1102185"/>
          </a:xfrm>
          <a:custGeom>
            <a:avLst/>
            <a:gdLst>
              <a:gd name="connsiteX0" fmla="*/ 2280599 w 2280599"/>
              <a:gd name="connsiteY0" fmla="*/ 1102185 h 1102185"/>
              <a:gd name="connsiteX1" fmla="*/ 0 w 2280599"/>
              <a:gd name="connsiteY1" fmla="*/ 1102185 h 1102185"/>
              <a:gd name="connsiteX2" fmla="*/ 1432652 w 2280599"/>
              <a:gd name="connsiteY2" fmla="*/ 0 h 1102185"/>
            </a:gdLst>
            <a:ahLst/>
            <a:cxnLst>
              <a:cxn ang="0">
                <a:pos x="connsiteX0" y="connsiteY0"/>
              </a:cxn>
              <a:cxn ang="0">
                <a:pos x="connsiteX1" y="connsiteY1"/>
              </a:cxn>
              <a:cxn ang="0">
                <a:pos x="connsiteX2" y="connsiteY2"/>
              </a:cxn>
            </a:cxnLst>
            <a:rect l="l" t="t" r="r" b="b"/>
            <a:pathLst>
              <a:path w="2280599" h="1102185">
                <a:moveTo>
                  <a:pt x="2280599" y="1102185"/>
                </a:moveTo>
                <a:lnTo>
                  <a:pt x="0" y="1102185"/>
                </a:lnTo>
                <a:lnTo>
                  <a:pt x="1432652" y="0"/>
                </a:lnTo>
                <a:close/>
              </a:path>
            </a:pathLst>
          </a:custGeom>
          <a:effectLst>
            <a:outerShdw blurRad="50800" dist="63500" dir="7560000" algn="tr" rotWithShape="0">
              <a:prstClr val="black">
                <a:alpha val="17000"/>
              </a:prstClr>
            </a:outerShdw>
          </a:effectLst>
        </p:spPr>
      </p:pic>
      <p:sp>
        <p:nvSpPr>
          <p:cNvPr id="3" name="文本框 2">
            <a:extLst>
              <a:ext uri="{FF2B5EF4-FFF2-40B4-BE49-F238E27FC236}">
                <a16:creationId xmlns:a16="http://schemas.microsoft.com/office/drawing/2014/main" id="{84B3F639-CA39-4895-97A8-9B73A7E290FD}"/>
              </a:ext>
            </a:extLst>
          </p:cNvPr>
          <p:cNvSpPr txBox="1"/>
          <p:nvPr/>
        </p:nvSpPr>
        <p:spPr>
          <a:xfrm>
            <a:off x="2170760" y="712056"/>
            <a:ext cx="864339" cy="707886"/>
          </a:xfrm>
          <a:prstGeom prst="rect">
            <a:avLst/>
          </a:prstGeom>
        </p:spPr>
        <p:txBody>
          <a:bodyPr wrap="none">
            <a:noAutofit/>
          </a:bodyPr>
          <a:lstStyle>
            <a:defPPr>
              <a:defRPr lang="zh-CN"/>
            </a:defPPr>
            <a:lvl1pPr>
              <a:defRPr sz="2400" spc="300">
                <a:solidFill>
                  <a:srgbClr val="629006"/>
                </a:solidFill>
                <a:latin typeface="思源黑体 CN Bold" panose="020B0800000000000000" pitchFamily="34" charset="-122"/>
                <a:ea typeface="思源黑体 CN Bold" panose="020B0800000000000000" pitchFamily="34" charset="-122"/>
              </a:defRPr>
            </a:lvl1pPr>
          </a:lstStyle>
          <a:p>
            <a:pPr algn="just"/>
            <a:r>
              <a:rPr lang="en-US" altLang="zh-CN" sz="4000" dirty="0">
                <a:solidFill>
                  <a:schemeClr val="accent6"/>
                </a:solidFill>
                <a:effectLst>
                  <a:outerShdw blurRad="63500" sx="102000" sy="102000" algn="ctr" rotWithShape="0">
                    <a:srgbClr val="629006">
                      <a:alpha val="40000"/>
                    </a:srgbClr>
                  </a:outerShdw>
                </a:effectLst>
              </a:rPr>
              <a:t>01</a:t>
            </a:r>
            <a:endParaRPr lang="zh-CN" altLang="en-US" sz="4000" dirty="0">
              <a:solidFill>
                <a:schemeClr val="accent6"/>
              </a:solidFill>
              <a:effectLst>
                <a:outerShdw blurRad="63500" sx="102000" sy="102000" algn="ctr" rotWithShape="0">
                  <a:srgbClr val="629006">
                    <a:alpha val="40000"/>
                  </a:srgbClr>
                </a:outerShdw>
              </a:effectLst>
            </a:endParaRPr>
          </a:p>
        </p:txBody>
      </p:sp>
      <p:sp>
        <p:nvSpPr>
          <p:cNvPr id="17" name="文本框 16">
            <a:extLst>
              <a:ext uri="{FF2B5EF4-FFF2-40B4-BE49-F238E27FC236}">
                <a16:creationId xmlns:a16="http://schemas.microsoft.com/office/drawing/2014/main" id="{4826561D-0C83-4683-A944-DA2B4FF79B9B}"/>
              </a:ext>
            </a:extLst>
          </p:cNvPr>
          <p:cNvSpPr txBox="1"/>
          <p:nvPr/>
        </p:nvSpPr>
        <p:spPr>
          <a:xfrm>
            <a:off x="2227742" y="1425798"/>
            <a:ext cx="696837" cy="3416320"/>
          </a:xfrm>
          <a:prstGeom prst="rect">
            <a:avLst/>
          </a:prstGeom>
          <a:noFill/>
        </p:spPr>
        <p:txBody>
          <a:bodyPr wrap="square" rtlCol="0">
            <a:noAutofit/>
          </a:bodyPr>
          <a:lstStyle>
            <a:defPPr>
              <a:defRPr lang="zh-CN"/>
            </a:defPPr>
            <a:lvl1pPr>
              <a:defRPr>
                <a:latin typeface="思源黑体 CN Bold" panose="020B0800000000000000" pitchFamily="34" charset="-122"/>
                <a:ea typeface="思源黑体 CN Bold" panose="020B0800000000000000" pitchFamily="34" charset="-122"/>
              </a:defRPr>
            </a:lvl1pPr>
          </a:lstStyle>
          <a:p>
            <a:pPr algn="just"/>
            <a:r>
              <a:rPr lang="zh-CN" altLang="en-US" sz="3600" spc="600" dirty="0">
                <a:effectLst>
                  <a:outerShdw blurRad="63500" dist="12700" sx="102000" sy="102000" algn="ctr" rotWithShape="0">
                    <a:prstClr val="black">
                      <a:alpha val="30000"/>
                    </a:prstClr>
                  </a:outerShdw>
                </a:effectLst>
              </a:rPr>
              <a:t>课题研究背景</a:t>
            </a:r>
          </a:p>
        </p:txBody>
      </p:sp>
      <p:sp>
        <p:nvSpPr>
          <p:cNvPr id="18" name="文本框 17">
            <a:extLst>
              <a:ext uri="{FF2B5EF4-FFF2-40B4-BE49-F238E27FC236}">
                <a16:creationId xmlns:a16="http://schemas.microsoft.com/office/drawing/2014/main" id="{49DC2FA3-E999-4A72-82CF-F3C12B15D35B}"/>
              </a:ext>
            </a:extLst>
          </p:cNvPr>
          <p:cNvSpPr txBox="1"/>
          <p:nvPr/>
        </p:nvSpPr>
        <p:spPr>
          <a:xfrm>
            <a:off x="2795249" y="1495018"/>
            <a:ext cx="323165" cy="3259867"/>
          </a:xfrm>
          <a:prstGeom prst="rect">
            <a:avLst/>
          </a:prstGeom>
          <a:noFill/>
        </p:spPr>
        <p:txBody>
          <a:bodyPr vert="eaVert" wrap="none" rtlCol="0">
            <a:noAutofit/>
          </a:bodyPr>
          <a:lstStyle/>
          <a:p>
            <a:pPr algn="just"/>
            <a:r>
              <a:rPr lang="en-US" altLang="zh-CN" sz="900" spc="300" dirty="0">
                <a:solidFill>
                  <a:schemeClr val="accent6"/>
                </a:solidFill>
                <a:effectLst>
                  <a:outerShdw blurRad="63500" sx="102000" sy="102000" algn="ctr" rotWithShape="0">
                    <a:srgbClr val="629006">
                      <a:alpha val="19000"/>
                    </a:srgbClr>
                  </a:outerShdw>
                </a:effectLst>
                <a:latin typeface="思源黑体 CN Bold" panose="020B0800000000000000" pitchFamily="34" charset="-122"/>
                <a:ea typeface="思源黑体 CN Bold" panose="020B0800000000000000" pitchFamily="34" charset="-122"/>
              </a:rPr>
              <a:t>THE BACKGROUND OF THE SUBJECT</a:t>
            </a:r>
            <a:endParaRPr lang="zh-CN" altLang="en-US" sz="900" spc="300" dirty="0">
              <a:solidFill>
                <a:schemeClr val="accent6"/>
              </a:solidFill>
              <a:effectLst>
                <a:outerShdw blurRad="63500" sx="102000" sy="102000" algn="ctr" rotWithShape="0">
                  <a:srgbClr val="629006">
                    <a:alpha val="19000"/>
                  </a:srgbClr>
                </a:outerShdw>
              </a:effectLst>
              <a:latin typeface="思源黑体 CN Bold" panose="020B0800000000000000" pitchFamily="34" charset="-122"/>
              <a:ea typeface="思源黑体 CN Bold" panose="020B0800000000000000" pitchFamily="34" charset="-122"/>
            </a:endParaRPr>
          </a:p>
        </p:txBody>
      </p:sp>
      <p:sp>
        <p:nvSpPr>
          <p:cNvPr id="21" name="文本框 20">
            <a:extLst>
              <a:ext uri="{FF2B5EF4-FFF2-40B4-BE49-F238E27FC236}">
                <a16:creationId xmlns:a16="http://schemas.microsoft.com/office/drawing/2014/main" id="{A7BB09BC-E771-4DD3-BDE3-B301122281EA}"/>
              </a:ext>
            </a:extLst>
          </p:cNvPr>
          <p:cNvSpPr txBox="1"/>
          <p:nvPr/>
        </p:nvSpPr>
        <p:spPr>
          <a:xfrm>
            <a:off x="4300342" y="712056"/>
            <a:ext cx="864339" cy="707886"/>
          </a:xfrm>
          <a:prstGeom prst="rect">
            <a:avLst/>
          </a:prstGeom>
        </p:spPr>
        <p:txBody>
          <a:bodyPr wrap="none">
            <a:noAutofit/>
          </a:bodyPr>
          <a:lstStyle>
            <a:defPPr>
              <a:defRPr lang="zh-CN"/>
            </a:defPPr>
            <a:lvl1pPr>
              <a:defRPr sz="4000" spc="300">
                <a:solidFill>
                  <a:srgbClr val="629006"/>
                </a:solidFill>
                <a:effectLst>
                  <a:outerShdw blurRad="63500" sx="102000" sy="102000" algn="ctr" rotWithShape="0">
                    <a:srgbClr val="629006">
                      <a:alpha val="40000"/>
                    </a:srgbClr>
                  </a:outerShdw>
                </a:effectLst>
                <a:latin typeface="思源黑体 CN Bold" panose="020B0800000000000000" pitchFamily="34" charset="-122"/>
                <a:ea typeface="思源黑体 CN Bold" panose="020B0800000000000000" pitchFamily="34" charset="-122"/>
              </a:defRPr>
            </a:lvl1pPr>
          </a:lstStyle>
          <a:p>
            <a:pPr algn="just"/>
            <a:r>
              <a:rPr lang="en-US" altLang="zh-CN" dirty="0">
                <a:solidFill>
                  <a:schemeClr val="accent6"/>
                </a:solidFill>
              </a:rPr>
              <a:t>02</a:t>
            </a:r>
            <a:endParaRPr lang="zh-CN" altLang="en-US" dirty="0">
              <a:solidFill>
                <a:schemeClr val="accent6"/>
              </a:solidFill>
            </a:endParaRPr>
          </a:p>
        </p:txBody>
      </p:sp>
      <p:sp>
        <p:nvSpPr>
          <p:cNvPr id="24" name="文本框 23">
            <a:extLst>
              <a:ext uri="{FF2B5EF4-FFF2-40B4-BE49-F238E27FC236}">
                <a16:creationId xmlns:a16="http://schemas.microsoft.com/office/drawing/2014/main" id="{9AB242A4-8660-4A6B-BB40-321FE57A16F3}"/>
              </a:ext>
            </a:extLst>
          </p:cNvPr>
          <p:cNvSpPr txBox="1"/>
          <p:nvPr/>
        </p:nvSpPr>
        <p:spPr>
          <a:xfrm>
            <a:off x="4357324" y="1425798"/>
            <a:ext cx="696837" cy="3416320"/>
          </a:xfrm>
          <a:prstGeom prst="rect">
            <a:avLst/>
          </a:prstGeom>
          <a:noFill/>
        </p:spPr>
        <p:txBody>
          <a:bodyPr wrap="square" rtlCol="0">
            <a:noAutofit/>
          </a:bodyPr>
          <a:lstStyle>
            <a:defPPr>
              <a:defRPr lang="zh-CN"/>
            </a:defPPr>
            <a:lvl1pPr>
              <a:defRPr sz="3600" spc="600">
                <a:effectLst>
                  <a:outerShdw blurRad="63500" dist="12700" sx="102000" sy="102000" algn="ctr" rotWithShape="0">
                    <a:prstClr val="black">
                      <a:alpha val="30000"/>
                    </a:prstClr>
                  </a:outerShdw>
                </a:effectLst>
                <a:latin typeface="思源黑体 CN Bold" panose="020B0800000000000000" pitchFamily="34" charset="-122"/>
                <a:ea typeface="思源黑体 CN Bold" panose="020B0800000000000000" pitchFamily="34" charset="-122"/>
              </a:defRPr>
            </a:lvl1pPr>
          </a:lstStyle>
          <a:p>
            <a:pPr algn="just"/>
            <a:r>
              <a:rPr lang="zh-CN" altLang="en-US" dirty="0"/>
              <a:t>课题研究综述</a:t>
            </a:r>
          </a:p>
        </p:txBody>
      </p:sp>
      <p:sp>
        <p:nvSpPr>
          <p:cNvPr id="30" name="文本框 29">
            <a:extLst>
              <a:ext uri="{FF2B5EF4-FFF2-40B4-BE49-F238E27FC236}">
                <a16:creationId xmlns:a16="http://schemas.microsoft.com/office/drawing/2014/main" id="{D2B2DF68-8863-4042-893B-1E1259E9AF97}"/>
              </a:ext>
            </a:extLst>
          </p:cNvPr>
          <p:cNvSpPr txBox="1"/>
          <p:nvPr/>
        </p:nvSpPr>
        <p:spPr>
          <a:xfrm>
            <a:off x="4889060" y="1495018"/>
            <a:ext cx="323165" cy="3298339"/>
          </a:xfrm>
          <a:prstGeom prst="rect">
            <a:avLst/>
          </a:prstGeom>
          <a:noFill/>
        </p:spPr>
        <p:txBody>
          <a:bodyPr vert="eaVert" wrap="none" rtlCol="0">
            <a:noAutofit/>
          </a:bodyPr>
          <a:lstStyle>
            <a:defPPr>
              <a:defRPr lang="zh-CN"/>
            </a:defPPr>
            <a:lvl1pPr>
              <a:defRPr sz="900" spc="300">
                <a:solidFill>
                  <a:srgbClr val="6BAA0B"/>
                </a:solidFill>
                <a:effectLst>
                  <a:outerShdw blurRad="63500" sx="102000" sy="102000" algn="ctr" rotWithShape="0">
                    <a:srgbClr val="629006">
                      <a:alpha val="19000"/>
                    </a:srgbClr>
                  </a:outerShdw>
                </a:effectLst>
                <a:latin typeface="思源黑体 CN Bold" panose="020B0800000000000000" pitchFamily="34" charset="-122"/>
                <a:ea typeface="思源黑体 CN Bold" panose="020B0800000000000000" pitchFamily="34" charset="-122"/>
              </a:defRPr>
            </a:lvl1pPr>
          </a:lstStyle>
          <a:p>
            <a:pPr algn="just"/>
            <a:r>
              <a:rPr lang="en-US" altLang="zh-CN" dirty="0">
                <a:solidFill>
                  <a:schemeClr val="accent6"/>
                </a:solidFill>
              </a:rPr>
              <a:t>RESEARCH REVIEW OF THE SUBJECT</a:t>
            </a:r>
          </a:p>
        </p:txBody>
      </p:sp>
      <p:sp>
        <p:nvSpPr>
          <p:cNvPr id="31" name="文本框 30">
            <a:extLst>
              <a:ext uri="{FF2B5EF4-FFF2-40B4-BE49-F238E27FC236}">
                <a16:creationId xmlns:a16="http://schemas.microsoft.com/office/drawing/2014/main" id="{A80DFA2B-5452-43EB-9356-70E861E8C1EE}"/>
              </a:ext>
            </a:extLst>
          </p:cNvPr>
          <p:cNvSpPr txBox="1"/>
          <p:nvPr/>
        </p:nvSpPr>
        <p:spPr>
          <a:xfrm>
            <a:off x="6255182" y="712056"/>
            <a:ext cx="864339" cy="707886"/>
          </a:xfrm>
          <a:prstGeom prst="rect">
            <a:avLst/>
          </a:prstGeom>
        </p:spPr>
        <p:txBody>
          <a:bodyPr wrap="none">
            <a:noAutofit/>
          </a:bodyPr>
          <a:lstStyle>
            <a:defPPr>
              <a:defRPr lang="zh-CN"/>
            </a:defPPr>
            <a:lvl1pPr>
              <a:defRPr sz="4000" spc="300">
                <a:solidFill>
                  <a:srgbClr val="629006"/>
                </a:solidFill>
                <a:effectLst>
                  <a:outerShdw blurRad="63500" sx="102000" sy="102000" algn="ctr" rotWithShape="0">
                    <a:srgbClr val="629006">
                      <a:alpha val="40000"/>
                    </a:srgbClr>
                  </a:outerShdw>
                </a:effectLst>
                <a:latin typeface="思源黑体 CN Bold" panose="020B0800000000000000" pitchFamily="34" charset="-122"/>
                <a:ea typeface="思源黑体 CN Bold" panose="020B0800000000000000" pitchFamily="34" charset="-122"/>
              </a:defRPr>
            </a:lvl1pPr>
          </a:lstStyle>
          <a:p>
            <a:pPr algn="just"/>
            <a:r>
              <a:rPr lang="en-US" altLang="zh-CN" dirty="0">
                <a:solidFill>
                  <a:schemeClr val="accent6"/>
                </a:solidFill>
              </a:rPr>
              <a:t>03</a:t>
            </a:r>
            <a:endParaRPr lang="zh-CN" altLang="en-US" dirty="0">
              <a:solidFill>
                <a:schemeClr val="accent6"/>
              </a:solidFill>
            </a:endParaRPr>
          </a:p>
        </p:txBody>
      </p:sp>
      <p:sp>
        <p:nvSpPr>
          <p:cNvPr id="32" name="文本框 31">
            <a:extLst>
              <a:ext uri="{FF2B5EF4-FFF2-40B4-BE49-F238E27FC236}">
                <a16:creationId xmlns:a16="http://schemas.microsoft.com/office/drawing/2014/main" id="{EBBCF67A-9B57-43DB-8281-32BC96497DCC}"/>
              </a:ext>
            </a:extLst>
          </p:cNvPr>
          <p:cNvSpPr txBox="1"/>
          <p:nvPr/>
        </p:nvSpPr>
        <p:spPr>
          <a:xfrm>
            <a:off x="6312164" y="1425798"/>
            <a:ext cx="696837" cy="3970318"/>
          </a:xfrm>
          <a:prstGeom prst="rect">
            <a:avLst/>
          </a:prstGeom>
          <a:noFill/>
        </p:spPr>
        <p:txBody>
          <a:bodyPr wrap="square" rtlCol="0">
            <a:noAutofit/>
          </a:bodyPr>
          <a:lstStyle>
            <a:defPPr>
              <a:defRPr lang="zh-CN"/>
            </a:defPPr>
            <a:lvl1pPr>
              <a:defRPr sz="3600" spc="600">
                <a:effectLst>
                  <a:outerShdw blurRad="63500" dist="12700" sx="102000" sy="102000" algn="ctr" rotWithShape="0">
                    <a:prstClr val="black">
                      <a:alpha val="30000"/>
                    </a:prstClr>
                  </a:outerShdw>
                </a:effectLst>
                <a:latin typeface="思源黑体 CN Bold" panose="020B0800000000000000" pitchFamily="34" charset="-122"/>
                <a:ea typeface="思源黑体 CN Bold" panose="020B0800000000000000" pitchFamily="34" charset="-122"/>
              </a:defRPr>
            </a:lvl1pPr>
          </a:lstStyle>
          <a:p>
            <a:pPr algn="just"/>
            <a:r>
              <a:rPr lang="zh-CN" altLang="en-US" dirty="0"/>
              <a:t>课题思路及内容</a:t>
            </a:r>
          </a:p>
        </p:txBody>
      </p:sp>
      <p:sp>
        <p:nvSpPr>
          <p:cNvPr id="33" name="文本框 32">
            <a:extLst>
              <a:ext uri="{FF2B5EF4-FFF2-40B4-BE49-F238E27FC236}">
                <a16:creationId xmlns:a16="http://schemas.microsoft.com/office/drawing/2014/main" id="{6525F099-7F3F-4DCE-A0A8-9B76073DA1C9}"/>
              </a:ext>
            </a:extLst>
          </p:cNvPr>
          <p:cNvSpPr txBox="1"/>
          <p:nvPr/>
        </p:nvSpPr>
        <p:spPr>
          <a:xfrm>
            <a:off x="6864305" y="1495018"/>
            <a:ext cx="307777" cy="3965188"/>
          </a:xfrm>
          <a:prstGeom prst="rect">
            <a:avLst/>
          </a:prstGeom>
          <a:noFill/>
        </p:spPr>
        <p:txBody>
          <a:bodyPr vert="eaVert" wrap="none" rtlCol="0">
            <a:noAutofit/>
          </a:bodyPr>
          <a:lstStyle/>
          <a:p>
            <a:pPr algn="just"/>
            <a:r>
              <a:rPr lang="en-US" altLang="zh-CN" sz="800" spc="300" dirty="0">
                <a:solidFill>
                  <a:schemeClr val="accent6"/>
                </a:solidFill>
                <a:effectLst>
                  <a:outerShdw blurRad="63500" algn="ctr" rotWithShape="0">
                    <a:srgbClr val="629006">
                      <a:alpha val="20000"/>
                    </a:srgbClr>
                  </a:outerShdw>
                </a:effectLst>
                <a:latin typeface="思源黑体 CN Bold" panose="020B0800000000000000" pitchFamily="34" charset="-122"/>
                <a:ea typeface="思源黑体 CN Bold" panose="020B0800000000000000" pitchFamily="34" charset="-122"/>
              </a:rPr>
              <a:t>THE RESEARCH MENTALITY AND THE CONTENT </a:t>
            </a:r>
          </a:p>
        </p:txBody>
      </p:sp>
      <p:sp>
        <p:nvSpPr>
          <p:cNvPr id="34" name="文本框 33">
            <a:extLst>
              <a:ext uri="{FF2B5EF4-FFF2-40B4-BE49-F238E27FC236}">
                <a16:creationId xmlns:a16="http://schemas.microsoft.com/office/drawing/2014/main" id="{1CB43B40-532D-407C-BEBD-C83E39BDF75A}"/>
              </a:ext>
            </a:extLst>
          </p:cNvPr>
          <p:cNvSpPr txBox="1"/>
          <p:nvPr/>
        </p:nvSpPr>
        <p:spPr>
          <a:xfrm>
            <a:off x="8291179" y="712056"/>
            <a:ext cx="864339" cy="707886"/>
          </a:xfrm>
          <a:prstGeom prst="rect">
            <a:avLst/>
          </a:prstGeom>
        </p:spPr>
        <p:txBody>
          <a:bodyPr wrap="none">
            <a:noAutofit/>
          </a:bodyPr>
          <a:lstStyle>
            <a:defPPr>
              <a:defRPr lang="zh-CN"/>
            </a:defPPr>
            <a:lvl1pPr>
              <a:defRPr sz="4000" spc="300">
                <a:solidFill>
                  <a:srgbClr val="629006"/>
                </a:solidFill>
                <a:effectLst>
                  <a:outerShdw blurRad="63500" sx="102000" sy="102000" algn="ctr" rotWithShape="0">
                    <a:srgbClr val="629006">
                      <a:alpha val="40000"/>
                    </a:srgbClr>
                  </a:outerShdw>
                </a:effectLst>
                <a:latin typeface="思源黑体 CN Bold" panose="020B0800000000000000" pitchFamily="34" charset="-122"/>
                <a:ea typeface="思源黑体 CN Bold" panose="020B0800000000000000" pitchFamily="34" charset="-122"/>
              </a:defRPr>
            </a:lvl1pPr>
          </a:lstStyle>
          <a:p>
            <a:pPr algn="just"/>
            <a:r>
              <a:rPr lang="en-US" altLang="zh-CN" dirty="0">
                <a:solidFill>
                  <a:schemeClr val="accent6"/>
                </a:solidFill>
              </a:rPr>
              <a:t>04</a:t>
            </a:r>
            <a:endParaRPr lang="zh-CN" altLang="en-US" dirty="0">
              <a:solidFill>
                <a:schemeClr val="accent6"/>
              </a:solidFill>
            </a:endParaRPr>
          </a:p>
        </p:txBody>
      </p:sp>
      <p:sp>
        <p:nvSpPr>
          <p:cNvPr id="35" name="文本框 34">
            <a:extLst>
              <a:ext uri="{FF2B5EF4-FFF2-40B4-BE49-F238E27FC236}">
                <a16:creationId xmlns:a16="http://schemas.microsoft.com/office/drawing/2014/main" id="{2E87074F-E37A-4439-AC86-DF6984C79581}"/>
              </a:ext>
            </a:extLst>
          </p:cNvPr>
          <p:cNvSpPr txBox="1"/>
          <p:nvPr/>
        </p:nvSpPr>
        <p:spPr>
          <a:xfrm>
            <a:off x="8348161" y="1425798"/>
            <a:ext cx="696837" cy="3970318"/>
          </a:xfrm>
          <a:prstGeom prst="rect">
            <a:avLst/>
          </a:prstGeom>
          <a:noFill/>
        </p:spPr>
        <p:txBody>
          <a:bodyPr wrap="square" rtlCol="0">
            <a:noAutofit/>
          </a:bodyPr>
          <a:lstStyle>
            <a:defPPr>
              <a:defRPr lang="zh-CN"/>
            </a:defPPr>
            <a:lvl1pPr>
              <a:defRPr sz="3600" spc="600">
                <a:effectLst>
                  <a:outerShdw blurRad="63500" dist="12700" sx="102000" sy="102000" algn="ctr" rotWithShape="0">
                    <a:prstClr val="black">
                      <a:alpha val="30000"/>
                    </a:prstClr>
                  </a:outerShdw>
                </a:effectLst>
                <a:latin typeface="思源黑体 CN Bold" panose="020B0800000000000000" pitchFamily="34" charset="-122"/>
                <a:ea typeface="思源黑体 CN Bold" panose="020B0800000000000000" pitchFamily="34" charset="-122"/>
              </a:defRPr>
            </a:lvl1pPr>
          </a:lstStyle>
          <a:p>
            <a:pPr algn="just"/>
            <a:r>
              <a:rPr lang="zh-CN" altLang="en-US" dirty="0"/>
              <a:t>研究结果及分析</a:t>
            </a:r>
          </a:p>
        </p:txBody>
      </p:sp>
      <p:sp>
        <p:nvSpPr>
          <p:cNvPr id="36" name="文本框 35">
            <a:extLst>
              <a:ext uri="{FF2B5EF4-FFF2-40B4-BE49-F238E27FC236}">
                <a16:creationId xmlns:a16="http://schemas.microsoft.com/office/drawing/2014/main" id="{18ACE723-8505-4E21-B4FB-15A2DDBDF899}"/>
              </a:ext>
            </a:extLst>
          </p:cNvPr>
          <p:cNvSpPr txBox="1"/>
          <p:nvPr/>
        </p:nvSpPr>
        <p:spPr>
          <a:xfrm>
            <a:off x="8883415" y="1495018"/>
            <a:ext cx="323165" cy="3860993"/>
          </a:xfrm>
          <a:prstGeom prst="rect">
            <a:avLst/>
          </a:prstGeom>
          <a:noFill/>
        </p:spPr>
        <p:txBody>
          <a:bodyPr vert="eaVert" wrap="none" rtlCol="0">
            <a:noAutofit/>
          </a:bodyPr>
          <a:lstStyle/>
          <a:p>
            <a:pPr algn="just"/>
            <a:r>
              <a:rPr lang="en-US" altLang="zh-CN" sz="900" spc="300" dirty="0">
                <a:solidFill>
                  <a:schemeClr val="accent6"/>
                </a:solidFill>
                <a:effectLst>
                  <a:outerShdw blurRad="63500" algn="ctr" rotWithShape="0">
                    <a:srgbClr val="629006">
                      <a:alpha val="20000"/>
                    </a:srgbClr>
                  </a:outerShdw>
                </a:effectLst>
                <a:latin typeface="思源黑体 CN Bold" panose="020B0800000000000000" pitchFamily="34" charset="-122"/>
                <a:ea typeface="思源黑体 CN Bold" panose="020B0800000000000000" pitchFamily="34" charset="-122"/>
              </a:rPr>
              <a:t>FINDINGS AND ANALYSIS OF THE SUBJECT</a:t>
            </a:r>
          </a:p>
        </p:txBody>
      </p:sp>
      <p:sp>
        <p:nvSpPr>
          <p:cNvPr id="37" name="文本框 36">
            <a:extLst>
              <a:ext uri="{FF2B5EF4-FFF2-40B4-BE49-F238E27FC236}">
                <a16:creationId xmlns:a16="http://schemas.microsoft.com/office/drawing/2014/main" id="{9B4B3E92-9685-4881-9C17-97FA7450F423}"/>
              </a:ext>
            </a:extLst>
          </p:cNvPr>
          <p:cNvSpPr txBox="1"/>
          <p:nvPr/>
        </p:nvSpPr>
        <p:spPr>
          <a:xfrm>
            <a:off x="10327176" y="712056"/>
            <a:ext cx="864339" cy="707886"/>
          </a:xfrm>
          <a:prstGeom prst="rect">
            <a:avLst/>
          </a:prstGeom>
        </p:spPr>
        <p:txBody>
          <a:bodyPr wrap="none">
            <a:noAutofit/>
          </a:bodyPr>
          <a:lstStyle>
            <a:defPPr>
              <a:defRPr lang="zh-CN"/>
            </a:defPPr>
            <a:lvl1pPr>
              <a:defRPr sz="4000" spc="300">
                <a:solidFill>
                  <a:srgbClr val="629006"/>
                </a:solidFill>
                <a:effectLst>
                  <a:outerShdw blurRad="63500" sx="102000" sy="102000" algn="ctr" rotWithShape="0">
                    <a:srgbClr val="629006">
                      <a:alpha val="40000"/>
                    </a:srgbClr>
                  </a:outerShdw>
                </a:effectLst>
                <a:latin typeface="思源黑体 CN Bold" panose="020B0800000000000000" pitchFamily="34" charset="-122"/>
                <a:ea typeface="思源黑体 CN Bold" panose="020B0800000000000000" pitchFamily="34" charset="-122"/>
              </a:defRPr>
            </a:lvl1pPr>
          </a:lstStyle>
          <a:p>
            <a:pPr algn="just"/>
            <a:r>
              <a:rPr lang="en-US" altLang="zh-CN" dirty="0">
                <a:solidFill>
                  <a:schemeClr val="accent6"/>
                </a:solidFill>
              </a:rPr>
              <a:t>05</a:t>
            </a:r>
            <a:endParaRPr lang="zh-CN" altLang="en-US" dirty="0">
              <a:solidFill>
                <a:schemeClr val="accent6"/>
              </a:solidFill>
            </a:endParaRPr>
          </a:p>
        </p:txBody>
      </p:sp>
      <p:sp>
        <p:nvSpPr>
          <p:cNvPr id="38" name="文本框 37">
            <a:extLst>
              <a:ext uri="{FF2B5EF4-FFF2-40B4-BE49-F238E27FC236}">
                <a16:creationId xmlns:a16="http://schemas.microsoft.com/office/drawing/2014/main" id="{9763D94A-BC0F-47D7-9214-75A1893F84DB}"/>
              </a:ext>
            </a:extLst>
          </p:cNvPr>
          <p:cNvSpPr txBox="1"/>
          <p:nvPr/>
        </p:nvSpPr>
        <p:spPr>
          <a:xfrm>
            <a:off x="10384158" y="1425798"/>
            <a:ext cx="696837" cy="2862322"/>
          </a:xfrm>
          <a:prstGeom prst="rect">
            <a:avLst/>
          </a:prstGeom>
          <a:noFill/>
        </p:spPr>
        <p:txBody>
          <a:bodyPr wrap="square" rtlCol="0">
            <a:noAutofit/>
          </a:bodyPr>
          <a:lstStyle>
            <a:defPPr>
              <a:defRPr lang="zh-CN"/>
            </a:defPPr>
            <a:lvl1pPr>
              <a:defRPr sz="3600" spc="600">
                <a:effectLst>
                  <a:outerShdw blurRad="63500" dist="12700" sx="102000" sy="102000" algn="ctr" rotWithShape="0">
                    <a:prstClr val="black">
                      <a:alpha val="30000"/>
                    </a:prstClr>
                  </a:outerShdw>
                </a:effectLst>
                <a:latin typeface="思源黑体 CN Bold" panose="020B0800000000000000" pitchFamily="34" charset="-122"/>
                <a:ea typeface="思源黑体 CN Bold" panose="020B0800000000000000" pitchFamily="34" charset="-122"/>
              </a:defRPr>
            </a:lvl1pPr>
          </a:lstStyle>
          <a:p>
            <a:pPr algn="just"/>
            <a:r>
              <a:rPr lang="zh-CN" altLang="en-US" dirty="0"/>
              <a:t>总结与展望</a:t>
            </a:r>
          </a:p>
        </p:txBody>
      </p:sp>
      <p:sp>
        <p:nvSpPr>
          <p:cNvPr id="39" name="文本框 38">
            <a:extLst>
              <a:ext uri="{FF2B5EF4-FFF2-40B4-BE49-F238E27FC236}">
                <a16:creationId xmlns:a16="http://schemas.microsoft.com/office/drawing/2014/main" id="{33096D01-A8DB-4BC8-9A8F-E679F47C7510}"/>
              </a:ext>
            </a:extLst>
          </p:cNvPr>
          <p:cNvSpPr txBox="1"/>
          <p:nvPr/>
        </p:nvSpPr>
        <p:spPr>
          <a:xfrm>
            <a:off x="10936174" y="1495018"/>
            <a:ext cx="323165" cy="2259593"/>
          </a:xfrm>
          <a:prstGeom prst="rect">
            <a:avLst/>
          </a:prstGeom>
          <a:noFill/>
        </p:spPr>
        <p:txBody>
          <a:bodyPr vert="eaVert" wrap="none" rtlCol="0">
            <a:noAutofit/>
          </a:bodyPr>
          <a:lstStyle/>
          <a:p>
            <a:pPr algn="just"/>
            <a:r>
              <a:rPr lang="en-US" altLang="zh-CN" sz="900" spc="300" dirty="0">
                <a:solidFill>
                  <a:schemeClr val="accent6"/>
                </a:solidFill>
                <a:effectLst>
                  <a:outerShdw blurRad="63500" algn="ctr" rotWithShape="0">
                    <a:srgbClr val="629006">
                      <a:alpha val="20000"/>
                    </a:srgbClr>
                  </a:outerShdw>
                </a:effectLst>
                <a:latin typeface="思源黑体 CN Bold" panose="020B0800000000000000" pitchFamily="34" charset="-122"/>
                <a:ea typeface="思源黑体 CN Bold" panose="020B0800000000000000" pitchFamily="34" charset="-122"/>
              </a:rPr>
              <a:t>SUMMARY AND OUTLOOK</a:t>
            </a:r>
          </a:p>
        </p:txBody>
      </p:sp>
    </p:spTree>
    <p:extLst>
      <p:ext uri="{BB962C8B-B14F-4D97-AF65-F5344CB8AC3E}">
        <p14:creationId xmlns:p14="http://schemas.microsoft.com/office/powerpoint/2010/main" val="32304228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 name="图片 24" descr="黑暗中蓝色的花&#10;&#10;描述已自动生成">
            <a:extLst>
              <a:ext uri="{FF2B5EF4-FFF2-40B4-BE49-F238E27FC236}">
                <a16:creationId xmlns:a16="http://schemas.microsoft.com/office/drawing/2014/main" id="{31DB8950-4E36-780A-37C1-1550EC6D3718}"/>
              </a:ext>
            </a:extLst>
          </p:cNvPr>
          <p:cNvPicPr>
            <a:picLocks noChangeAspect="1"/>
          </p:cNvPicPr>
          <p:nvPr/>
        </p:nvPicPr>
        <p:blipFill rotWithShape="1">
          <a:blip r:embed="rId4">
            <a:alphaModFix amt="2000"/>
            <a:extLst>
              <a:ext uri="{28A0092B-C50C-407E-A947-70E740481C1C}">
                <a14:useLocalDpi xmlns:a14="http://schemas.microsoft.com/office/drawing/2010/main" val="0"/>
              </a:ext>
            </a:extLst>
          </a:blip>
          <a:srcRect r="19692"/>
          <a:stretch/>
        </p:blipFill>
        <p:spPr>
          <a:xfrm rot="20073137">
            <a:off x="-303543" y="-667054"/>
            <a:ext cx="13442766" cy="8350583"/>
          </a:xfrm>
          <a:custGeom>
            <a:avLst/>
            <a:gdLst>
              <a:gd name="connsiteX0" fmla="*/ 6111735 w 13442766"/>
              <a:gd name="connsiteY0" fmla="*/ 0 h 8350583"/>
              <a:gd name="connsiteX1" fmla="*/ 13442766 w 13442766"/>
              <a:gd name="connsiteY1" fmla="*/ 3488514 h 8350583"/>
              <a:gd name="connsiteX2" fmla="*/ 11129122 w 13442766"/>
              <a:gd name="connsiteY2" fmla="*/ 8350583 h 8350583"/>
              <a:gd name="connsiteX3" fmla="*/ 7699846 w 13442766"/>
              <a:gd name="connsiteY3" fmla="*/ 8350583 h 8350583"/>
              <a:gd name="connsiteX4" fmla="*/ 0 w 13442766"/>
              <a:gd name="connsiteY4" fmla="*/ 4686566 h 8350583"/>
              <a:gd name="connsiteX5" fmla="*/ 0 w 13442766"/>
              <a:gd name="connsiteY5" fmla="*/ 3364049 h 8350583"/>
              <a:gd name="connsiteX6" fmla="*/ 1600802 w 13442766"/>
              <a:gd name="connsiteY6" fmla="*/ 0 h 8350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42766" h="8350583">
                <a:moveTo>
                  <a:pt x="6111735" y="0"/>
                </a:moveTo>
                <a:lnTo>
                  <a:pt x="13442766" y="3488514"/>
                </a:lnTo>
                <a:lnTo>
                  <a:pt x="11129122" y="8350583"/>
                </a:lnTo>
                <a:lnTo>
                  <a:pt x="7699846" y="8350583"/>
                </a:lnTo>
                <a:lnTo>
                  <a:pt x="0" y="4686566"/>
                </a:lnTo>
                <a:lnTo>
                  <a:pt x="0" y="3364049"/>
                </a:lnTo>
                <a:lnTo>
                  <a:pt x="1600802" y="0"/>
                </a:lnTo>
                <a:close/>
              </a:path>
            </a:pathLst>
          </a:custGeom>
          <a:effectLst>
            <a:outerShdw blurRad="50800" dist="63500" dir="5280000" algn="tr" rotWithShape="0">
              <a:prstClr val="black">
                <a:alpha val="17000"/>
              </a:prstClr>
            </a:outerShdw>
          </a:effectLst>
        </p:spPr>
      </p:pic>
      <p:sp>
        <p:nvSpPr>
          <p:cNvPr id="31" name="文本框 30">
            <a:extLst>
              <a:ext uri="{FF2B5EF4-FFF2-40B4-BE49-F238E27FC236}">
                <a16:creationId xmlns:a16="http://schemas.microsoft.com/office/drawing/2014/main" id="{42AC3138-A08A-4864-9915-FAEF1E8E9276}"/>
              </a:ext>
            </a:extLst>
          </p:cNvPr>
          <p:cNvSpPr txBox="1"/>
          <p:nvPr/>
        </p:nvSpPr>
        <p:spPr>
          <a:xfrm>
            <a:off x="695325" y="549275"/>
            <a:ext cx="2432076" cy="584775"/>
          </a:xfrm>
          <a:prstGeom prst="rect">
            <a:avLst/>
          </a:prstGeom>
          <a:noFill/>
        </p:spPr>
        <p:txBody>
          <a:bodyPr wrap="none" rtlCol="0">
            <a:noAutofit/>
          </a:bodyPr>
          <a:lstStyle/>
          <a:p>
            <a:pPr algn="just"/>
            <a:r>
              <a:rPr lang="en-US" altLang="zh-CN" sz="3200" spc="300" dirty="0">
                <a:solidFill>
                  <a:schemeClr val="tx1">
                    <a:lumMod val="75000"/>
                    <a:lumOff val="25000"/>
                  </a:schemeClr>
                </a:solidFill>
                <a:latin typeface="思源黑体 CN Bold" panose="020B0800000000000000" pitchFamily="34" charset="-122"/>
                <a:ea typeface="思源黑体 CN Bold" panose="020B0800000000000000" pitchFamily="34" charset="-122"/>
              </a:rPr>
              <a:t>2.</a:t>
            </a:r>
            <a:r>
              <a:rPr lang="zh-CN" altLang="en-US" sz="3200" spc="300" dirty="0">
                <a:solidFill>
                  <a:schemeClr val="tx1">
                    <a:lumMod val="75000"/>
                    <a:lumOff val="25000"/>
                  </a:schemeClr>
                </a:solidFill>
                <a:latin typeface="思源黑体 CN Bold" panose="020B0800000000000000" pitchFamily="34" charset="-122"/>
                <a:ea typeface="思源黑体 CN Bold" panose="020B0800000000000000" pitchFamily="34" charset="-122"/>
              </a:rPr>
              <a:t>研究展望</a:t>
            </a:r>
          </a:p>
        </p:txBody>
      </p:sp>
      <p:sp>
        <p:nvSpPr>
          <p:cNvPr id="32" name="文本框 31">
            <a:extLst>
              <a:ext uri="{FF2B5EF4-FFF2-40B4-BE49-F238E27FC236}">
                <a16:creationId xmlns:a16="http://schemas.microsoft.com/office/drawing/2014/main" id="{94ABD39F-5752-4F24-BA70-76948D81745F}"/>
              </a:ext>
            </a:extLst>
          </p:cNvPr>
          <p:cNvSpPr txBox="1"/>
          <p:nvPr/>
        </p:nvSpPr>
        <p:spPr>
          <a:xfrm>
            <a:off x="771424" y="1039380"/>
            <a:ext cx="2423997" cy="276999"/>
          </a:xfrm>
          <a:prstGeom prst="rect">
            <a:avLst/>
          </a:prstGeom>
          <a:noFill/>
        </p:spPr>
        <p:txBody>
          <a:bodyPr wrap="none" rtlCol="0">
            <a:noAutofit/>
          </a:bodyPr>
          <a:lstStyle/>
          <a:p>
            <a:pPr algn="just"/>
            <a:r>
              <a:rPr lang="en-US" altLang="zh-CN" sz="1200" spc="100" dirty="0">
                <a:solidFill>
                  <a:schemeClr val="accent6"/>
                </a:solidFill>
                <a:latin typeface="思源黑体 CN Bold" panose="020B0800000000000000" pitchFamily="34" charset="-122"/>
                <a:ea typeface="思源黑体 CN Bold" panose="020B0800000000000000" pitchFamily="34" charset="-122"/>
              </a:rPr>
              <a:t>RESEARCH PERSPECTIVES</a:t>
            </a:r>
          </a:p>
        </p:txBody>
      </p:sp>
      <p:pic>
        <p:nvPicPr>
          <p:cNvPr id="101" name="图片 100" descr="黑暗中蓝色的花&#10;&#10;描述已自动生成">
            <a:extLst>
              <a:ext uri="{FF2B5EF4-FFF2-40B4-BE49-F238E27FC236}">
                <a16:creationId xmlns:a16="http://schemas.microsoft.com/office/drawing/2014/main" id="{43498396-2C9D-4BDC-3EF3-23905CFB97B0}"/>
              </a:ext>
            </a:extLst>
          </p:cNvPr>
          <p:cNvPicPr>
            <a:picLocks noChangeAspect="1"/>
          </p:cNvPicPr>
          <p:nvPr/>
        </p:nvPicPr>
        <p:blipFill>
          <a:blip r:embed="rId4">
            <a:alphaModFix/>
            <a:extLst>
              <a:ext uri="{28A0092B-C50C-407E-A947-70E740481C1C}">
                <a14:useLocalDpi xmlns:a14="http://schemas.microsoft.com/office/drawing/2010/main" val="0"/>
              </a:ext>
            </a:extLst>
          </a:blip>
          <a:srcRect l="16120" t="47732" r="78367" b="30193"/>
          <a:stretch>
            <a:fillRect/>
          </a:stretch>
        </p:blipFill>
        <p:spPr>
          <a:xfrm rot="6982806">
            <a:off x="3190020" y="1331101"/>
            <a:ext cx="93891" cy="187521"/>
          </a:xfrm>
          <a:custGeom>
            <a:avLst/>
            <a:gdLst>
              <a:gd name="connsiteX0" fmla="*/ 383011 w 552465"/>
              <a:gd name="connsiteY0" fmla="*/ 0 h 1103391"/>
              <a:gd name="connsiteX1" fmla="*/ 552465 w 552465"/>
              <a:gd name="connsiteY1" fmla="*/ 216002 h 1103391"/>
              <a:gd name="connsiteX2" fmla="*/ 440465 w 552465"/>
              <a:gd name="connsiteY2" fmla="*/ 735848 h 1103391"/>
              <a:gd name="connsiteX3" fmla="*/ 128225 w 552465"/>
              <a:gd name="connsiteY3" fmla="*/ 1099396 h 1103391"/>
              <a:gd name="connsiteX4" fmla="*/ 86571 w 552465"/>
              <a:gd name="connsiteY4" fmla="*/ 885647 h 1103391"/>
              <a:gd name="connsiteX5" fmla="*/ 16784 w 552465"/>
              <a:gd name="connsiteY5" fmla="*/ 350390 h 1103391"/>
              <a:gd name="connsiteX6" fmla="*/ 383011 w 552465"/>
              <a:gd name="connsiteY6" fmla="*/ 0 h 110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65" h="1103391">
                <a:moveTo>
                  <a:pt x="383011" y="0"/>
                </a:moveTo>
                <a:cubicBezTo>
                  <a:pt x="502202" y="45034"/>
                  <a:pt x="526236" y="136890"/>
                  <a:pt x="552465" y="216002"/>
                </a:cubicBezTo>
                <a:cubicBezTo>
                  <a:pt x="543025" y="393732"/>
                  <a:pt x="508269" y="573863"/>
                  <a:pt x="440465" y="735848"/>
                </a:cubicBezTo>
                <a:cubicBezTo>
                  <a:pt x="359876" y="871860"/>
                  <a:pt x="258643" y="986758"/>
                  <a:pt x="128225" y="1099396"/>
                </a:cubicBezTo>
                <a:cubicBezTo>
                  <a:pt x="98952" y="1126547"/>
                  <a:pt x="103872" y="1010930"/>
                  <a:pt x="86571" y="885647"/>
                </a:cubicBezTo>
                <a:cubicBezTo>
                  <a:pt x="56249" y="759010"/>
                  <a:pt x="-37992" y="498762"/>
                  <a:pt x="16784" y="350390"/>
                </a:cubicBezTo>
                <a:cubicBezTo>
                  <a:pt x="59544" y="132639"/>
                  <a:pt x="131545" y="35799"/>
                  <a:pt x="383011" y="0"/>
                </a:cubicBezTo>
                <a:close/>
              </a:path>
            </a:pathLst>
          </a:custGeom>
          <a:effectLst>
            <a:outerShdw blurRad="50800" dist="63500" dir="2700000" algn="tr" rotWithShape="0">
              <a:prstClr val="black">
                <a:alpha val="17000"/>
              </a:prstClr>
            </a:outerShdw>
          </a:effectLst>
        </p:spPr>
      </p:pic>
      <p:sp>
        <p:nvSpPr>
          <p:cNvPr id="33" name="矩形 32">
            <a:extLst>
              <a:ext uri="{FF2B5EF4-FFF2-40B4-BE49-F238E27FC236}">
                <a16:creationId xmlns:a16="http://schemas.microsoft.com/office/drawing/2014/main" id="{E22B20E3-F6D4-8F93-0F94-14AA102DD41C}"/>
              </a:ext>
            </a:extLst>
          </p:cNvPr>
          <p:cNvSpPr/>
          <p:nvPr/>
        </p:nvSpPr>
        <p:spPr>
          <a:xfrm>
            <a:off x="1117602" y="2096707"/>
            <a:ext cx="9734309" cy="3317452"/>
          </a:xfrm>
          <a:prstGeom prst="rect">
            <a:avLst/>
          </a:prstGeom>
          <a:solidFill>
            <a:schemeClr val="accent6">
              <a:lumMod val="40000"/>
              <a:lumOff val="60000"/>
            </a:schemeClr>
          </a:solidFill>
          <a:ln>
            <a:noFill/>
          </a:ln>
          <a:effectLst>
            <a:outerShdw blurRad="304800" dir="5400000" algn="t"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latin typeface="思源黑体 CN Medium" panose="020B0600000000000000" pitchFamily="34" charset="-122"/>
              <a:ea typeface="思源黑体 CN Medium" panose="020B0600000000000000" pitchFamily="34" charset="-122"/>
            </a:endParaRPr>
          </a:p>
        </p:txBody>
      </p:sp>
      <p:sp>
        <p:nvSpPr>
          <p:cNvPr id="34" name="矩形 33">
            <a:extLst>
              <a:ext uri="{FF2B5EF4-FFF2-40B4-BE49-F238E27FC236}">
                <a16:creationId xmlns:a16="http://schemas.microsoft.com/office/drawing/2014/main" id="{D63F97B7-1D70-9A65-B1E0-FFBE01C83874}"/>
              </a:ext>
            </a:extLst>
          </p:cNvPr>
          <p:cNvSpPr/>
          <p:nvPr/>
        </p:nvSpPr>
        <p:spPr>
          <a:xfrm>
            <a:off x="4614694" y="1667856"/>
            <a:ext cx="2782794" cy="4175154"/>
          </a:xfrm>
          <a:prstGeom prst="rect">
            <a:avLst/>
          </a:prstGeom>
          <a:solidFill>
            <a:schemeClr val="accent6">
              <a:lumMod val="40000"/>
              <a:lumOff val="60000"/>
            </a:schemeClr>
          </a:solidFill>
          <a:ln>
            <a:noFill/>
          </a:ln>
          <a:effectLst>
            <a:outerShdw blurRad="304800" dir="5400000" algn="t"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latin typeface="思源黑体 CN Medium" panose="020B0600000000000000" pitchFamily="34" charset="-122"/>
              <a:ea typeface="思源黑体 CN Medium" panose="020B0600000000000000" pitchFamily="34" charset="-122"/>
            </a:endParaRPr>
          </a:p>
        </p:txBody>
      </p:sp>
      <p:sp>
        <p:nvSpPr>
          <p:cNvPr id="56" name="curriculum_285780">
            <a:extLst>
              <a:ext uri="{FF2B5EF4-FFF2-40B4-BE49-F238E27FC236}">
                <a16:creationId xmlns:a16="http://schemas.microsoft.com/office/drawing/2014/main" id="{E2BA64B8-610D-021C-F23F-36CA77D49E05}"/>
              </a:ext>
            </a:extLst>
          </p:cNvPr>
          <p:cNvSpPr/>
          <p:nvPr/>
        </p:nvSpPr>
        <p:spPr>
          <a:xfrm>
            <a:off x="2652182" y="2606983"/>
            <a:ext cx="427932" cy="496206"/>
          </a:xfrm>
          <a:custGeom>
            <a:avLst/>
            <a:gdLst>
              <a:gd name="T0" fmla="*/ 5594 w 5879"/>
              <a:gd name="T1" fmla="*/ 0 h 6827"/>
              <a:gd name="T2" fmla="*/ 285 w 5879"/>
              <a:gd name="T3" fmla="*/ 0 h 6827"/>
              <a:gd name="T4" fmla="*/ 0 w 5879"/>
              <a:gd name="T5" fmla="*/ 284 h 6827"/>
              <a:gd name="T6" fmla="*/ 0 w 5879"/>
              <a:gd name="T7" fmla="*/ 6542 h 6827"/>
              <a:gd name="T8" fmla="*/ 285 w 5879"/>
              <a:gd name="T9" fmla="*/ 6827 h 6827"/>
              <a:gd name="T10" fmla="*/ 5594 w 5879"/>
              <a:gd name="T11" fmla="*/ 6827 h 6827"/>
              <a:gd name="T12" fmla="*/ 5879 w 5879"/>
              <a:gd name="T13" fmla="*/ 6542 h 6827"/>
              <a:gd name="T14" fmla="*/ 5879 w 5879"/>
              <a:gd name="T15" fmla="*/ 284 h 6827"/>
              <a:gd name="T16" fmla="*/ 5594 w 5879"/>
              <a:gd name="T17" fmla="*/ 0 h 6827"/>
              <a:gd name="T18" fmla="*/ 2313 w 5879"/>
              <a:gd name="T19" fmla="*/ 2428 h 6827"/>
              <a:gd name="T20" fmla="*/ 1618 w 5879"/>
              <a:gd name="T21" fmla="*/ 1734 h 6827"/>
              <a:gd name="T22" fmla="*/ 2313 w 5879"/>
              <a:gd name="T23" fmla="*/ 1039 h 6827"/>
              <a:gd name="T24" fmla="*/ 3007 w 5879"/>
              <a:gd name="T25" fmla="*/ 1734 h 6827"/>
              <a:gd name="T26" fmla="*/ 2313 w 5879"/>
              <a:gd name="T27" fmla="*/ 2428 h 6827"/>
              <a:gd name="T28" fmla="*/ 3393 w 5879"/>
              <a:gd name="T29" fmla="*/ 3508 h 6827"/>
              <a:gd name="T30" fmla="*/ 1233 w 5879"/>
              <a:gd name="T31" fmla="*/ 3508 h 6827"/>
              <a:gd name="T32" fmla="*/ 2313 w 5879"/>
              <a:gd name="T33" fmla="*/ 2428 h 6827"/>
              <a:gd name="T34" fmla="*/ 4456 w 5879"/>
              <a:gd name="T35" fmla="*/ 5689 h 6827"/>
              <a:gd name="T36" fmla="*/ 1422 w 5879"/>
              <a:gd name="T37" fmla="*/ 5689 h 6827"/>
              <a:gd name="T38" fmla="*/ 1138 w 5879"/>
              <a:gd name="T39" fmla="*/ 5404 h 6827"/>
              <a:gd name="T40" fmla="*/ 1422 w 5879"/>
              <a:gd name="T41" fmla="*/ 5120 h 6827"/>
              <a:gd name="T42" fmla="*/ 4456 w 5879"/>
              <a:gd name="T43" fmla="*/ 5120 h 6827"/>
              <a:gd name="T44" fmla="*/ 4741 w 5879"/>
              <a:gd name="T45" fmla="*/ 5404 h 6827"/>
              <a:gd name="T46" fmla="*/ 4456 w 5879"/>
              <a:gd name="T47" fmla="*/ 5689 h 6827"/>
              <a:gd name="T48" fmla="*/ 4456 w 5879"/>
              <a:gd name="T49" fmla="*/ 4551 h 6827"/>
              <a:gd name="T50" fmla="*/ 1422 w 5879"/>
              <a:gd name="T51" fmla="*/ 4551 h 6827"/>
              <a:gd name="T52" fmla="*/ 1138 w 5879"/>
              <a:gd name="T53" fmla="*/ 4267 h 6827"/>
              <a:gd name="T54" fmla="*/ 1422 w 5879"/>
              <a:gd name="T55" fmla="*/ 3982 h 6827"/>
              <a:gd name="T56" fmla="*/ 4456 w 5879"/>
              <a:gd name="T57" fmla="*/ 3982 h 6827"/>
              <a:gd name="T58" fmla="*/ 4741 w 5879"/>
              <a:gd name="T59" fmla="*/ 4267 h 6827"/>
              <a:gd name="T60" fmla="*/ 4456 w 5879"/>
              <a:gd name="T61" fmla="*/ 4551 h 6827"/>
              <a:gd name="T62" fmla="*/ 4456 w 5879"/>
              <a:gd name="T63" fmla="*/ 3224 h 6827"/>
              <a:gd name="T64" fmla="*/ 3955 w 5879"/>
              <a:gd name="T65" fmla="*/ 3224 h 6827"/>
              <a:gd name="T66" fmla="*/ 3671 w 5879"/>
              <a:gd name="T67" fmla="*/ 2939 h 6827"/>
              <a:gd name="T68" fmla="*/ 3955 w 5879"/>
              <a:gd name="T69" fmla="*/ 2655 h 6827"/>
              <a:gd name="T70" fmla="*/ 4456 w 5879"/>
              <a:gd name="T71" fmla="*/ 2655 h 6827"/>
              <a:gd name="T72" fmla="*/ 4741 w 5879"/>
              <a:gd name="T73" fmla="*/ 2939 h 6827"/>
              <a:gd name="T74" fmla="*/ 4456 w 5879"/>
              <a:gd name="T75" fmla="*/ 3224 h 6827"/>
              <a:gd name="T76" fmla="*/ 4456 w 5879"/>
              <a:gd name="T77" fmla="*/ 1896 h 6827"/>
              <a:gd name="T78" fmla="*/ 3955 w 5879"/>
              <a:gd name="T79" fmla="*/ 1896 h 6827"/>
              <a:gd name="T80" fmla="*/ 3671 w 5879"/>
              <a:gd name="T81" fmla="*/ 1612 h 6827"/>
              <a:gd name="T82" fmla="*/ 3955 w 5879"/>
              <a:gd name="T83" fmla="*/ 1327 h 6827"/>
              <a:gd name="T84" fmla="*/ 4456 w 5879"/>
              <a:gd name="T85" fmla="*/ 1327 h 6827"/>
              <a:gd name="T86" fmla="*/ 4741 w 5879"/>
              <a:gd name="T87" fmla="*/ 1612 h 6827"/>
              <a:gd name="T88" fmla="*/ 4456 w 5879"/>
              <a:gd name="T89" fmla="*/ 1896 h 6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879" h="6827">
                <a:moveTo>
                  <a:pt x="5594" y="0"/>
                </a:moveTo>
                <a:lnTo>
                  <a:pt x="285" y="0"/>
                </a:lnTo>
                <a:cubicBezTo>
                  <a:pt x="127" y="0"/>
                  <a:pt x="0" y="127"/>
                  <a:pt x="0" y="284"/>
                </a:cubicBezTo>
                <a:lnTo>
                  <a:pt x="0" y="6542"/>
                </a:lnTo>
                <a:cubicBezTo>
                  <a:pt x="0" y="6699"/>
                  <a:pt x="127" y="6827"/>
                  <a:pt x="285" y="6827"/>
                </a:cubicBezTo>
                <a:lnTo>
                  <a:pt x="5594" y="6827"/>
                </a:lnTo>
                <a:cubicBezTo>
                  <a:pt x="5751" y="6827"/>
                  <a:pt x="5879" y="6699"/>
                  <a:pt x="5879" y="6542"/>
                </a:cubicBezTo>
                <a:lnTo>
                  <a:pt x="5879" y="284"/>
                </a:lnTo>
                <a:cubicBezTo>
                  <a:pt x="5879" y="127"/>
                  <a:pt x="5751" y="0"/>
                  <a:pt x="5594" y="0"/>
                </a:cubicBezTo>
                <a:close/>
                <a:moveTo>
                  <a:pt x="2313" y="2428"/>
                </a:moveTo>
                <a:cubicBezTo>
                  <a:pt x="1929" y="2428"/>
                  <a:pt x="1618" y="2117"/>
                  <a:pt x="1618" y="1734"/>
                </a:cubicBezTo>
                <a:cubicBezTo>
                  <a:pt x="1618" y="1350"/>
                  <a:pt x="1929" y="1039"/>
                  <a:pt x="2313" y="1039"/>
                </a:cubicBezTo>
                <a:cubicBezTo>
                  <a:pt x="2696" y="1039"/>
                  <a:pt x="3007" y="1350"/>
                  <a:pt x="3007" y="1734"/>
                </a:cubicBezTo>
                <a:cubicBezTo>
                  <a:pt x="3007" y="2117"/>
                  <a:pt x="2696" y="2428"/>
                  <a:pt x="2313" y="2428"/>
                </a:cubicBezTo>
                <a:cubicBezTo>
                  <a:pt x="2909" y="2428"/>
                  <a:pt x="3393" y="2912"/>
                  <a:pt x="3393" y="3508"/>
                </a:cubicBezTo>
                <a:lnTo>
                  <a:pt x="1233" y="3508"/>
                </a:lnTo>
                <a:cubicBezTo>
                  <a:pt x="1233" y="2912"/>
                  <a:pt x="1716" y="2428"/>
                  <a:pt x="2313" y="2428"/>
                </a:cubicBezTo>
                <a:close/>
                <a:moveTo>
                  <a:pt x="4456" y="5689"/>
                </a:moveTo>
                <a:lnTo>
                  <a:pt x="1422" y="5689"/>
                </a:lnTo>
                <a:cubicBezTo>
                  <a:pt x="1265" y="5689"/>
                  <a:pt x="1138" y="5562"/>
                  <a:pt x="1138" y="5404"/>
                </a:cubicBezTo>
                <a:cubicBezTo>
                  <a:pt x="1138" y="5247"/>
                  <a:pt x="1265" y="5120"/>
                  <a:pt x="1422" y="5120"/>
                </a:cubicBezTo>
                <a:lnTo>
                  <a:pt x="4456" y="5120"/>
                </a:lnTo>
                <a:cubicBezTo>
                  <a:pt x="4613" y="5120"/>
                  <a:pt x="4741" y="5247"/>
                  <a:pt x="4741" y="5404"/>
                </a:cubicBezTo>
                <a:cubicBezTo>
                  <a:pt x="4741" y="5562"/>
                  <a:pt x="4613" y="5689"/>
                  <a:pt x="4456" y="5689"/>
                </a:cubicBezTo>
                <a:close/>
                <a:moveTo>
                  <a:pt x="4456" y="4551"/>
                </a:moveTo>
                <a:lnTo>
                  <a:pt x="1422" y="4551"/>
                </a:lnTo>
                <a:cubicBezTo>
                  <a:pt x="1265" y="4551"/>
                  <a:pt x="1138" y="4424"/>
                  <a:pt x="1138" y="4267"/>
                </a:cubicBezTo>
                <a:cubicBezTo>
                  <a:pt x="1138" y="4110"/>
                  <a:pt x="1265" y="3982"/>
                  <a:pt x="1422" y="3982"/>
                </a:cubicBezTo>
                <a:lnTo>
                  <a:pt x="4456" y="3982"/>
                </a:lnTo>
                <a:cubicBezTo>
                  <a:pt x="4613" y="3982"/>
                  <a:pt x="4741" y="4110"/>
                  <a:pt x="4741" y="4267"/>
                </a:cubicBezTo>
                <a:cubicBezTo>
                  <a:pt x="4741" y="4424"/>
                  <a:pt x="4613" y="4551"/>
                  <a:pt x="4456" y="4551"/>
                </a:cubicBezTo>
                <a:close/>
                <a:moveTo>
                  <a:pt x="4456" y="3224"/>
                </a:moveTo>
                <a:lnTo>
                  <a:pt x="3955" y="3224"/>
                </a:lnTo>
                <a:cubicBezTo>
                  <a:pt x="3798" y="3224"/>
                  <a:pt x="3671" y="3096"/>
                  <a:pt x="3671" y="2939"/>
                </a:cubicBezTo>
                <a:cubicBezTo>
                  <a:pt x="3671" y="2782"/>
                  <a:pt x="3798" y="2655"/>
                  <a:pt x="3955" y="2655"/>
                </a:cubicBezTo>
                <a:lnTo>
                  <a:pt x="4456" y="2655"/>
                </a:lnTo>
                <a:cubicBezTo>
                  <a:pt x="4613" y="2655"/>
                  <a:pt x="4741" y="2782"/>
                  <a:pt x="4741" y="2939"/>
                </a:cubicBezTo>
                <a:cubicBezTo>
                  <a:pt x="4741" y="3096"/>
                  <a:pt x="4613" y="3224"/>
                  <a:pt x="4456" y="3224"/>
                </a:cubicBezTo>
                <a:close/>
                <a:moveTo>
                  <a:pt x="4456" y="1896"/>
                </a:moveTo>
                <a:lnTo>
                  <a:pt x="3955" y="1896"/>
                </a:lnTo>
                <a:cubicBezTo>
                  <a:pt x="3798" y="1896"/>
                  <a:pt x="3671" y="1769"/>
                  <a:pt x="3671" y="1612"/>
                </a:cubicBezTo>
                <a:cubicBezTo>
                  <a:pt x="3671" y="1455"/>
                  <a:pt x="3798" y="1327"/>
                  <a:pt x="3955" y="1327"/>
                </a:cubicBezTo>
                <a:lnTo>
                  <a:pt x="4456" y="1327"/>
                </a:lnTo>
                <a:cubicBezTo>
                  <a:pt x="4613" y="1327"/>
                  <a:pt x="4741" y="1455"/>
                  <a:pt x="4741" y="1612"/>
                </a:cubicBezTo>
                <a:cubicBezTo>
                  <a:pt x="4741" y="1769"/>
                  <a:pt x="4613" y="1896"/>
                  <a:pt x="4456" y="1896"/>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en-US" dirty="0">
              <a:latin typeface="思源黑体 CN Medium" panose="020B0600000000000000" pitchFamily="34" charset="-122"/>
            </a:endParaRPr>
          </a:p>
        </p:txBody>
      </p:sp>
      <p:sp>
        <p:nvSpPr>
          <p:cNvPr id="63" name="curriculum_285780">
            <a:extLst>
              <a:ext uri="{FF2B5EF4-FFF2-40B4-BE49-F238E27FC236}">
                <a16:creationId xmlns:a16="http://schemas.microsoft.com/office/drawing/2014/main" id="{478CCFB0-4F47-7975-D259-B0DAA4FD3F5B}"/>
              </a:ext>
            </a:extLst>
          </p:cNvPr>
          <p:cNvSpPr/>
          <p:nvPr/>
        </p:nvSpPr>
        <p:spPr>
          <a:xfrm>
            <a:off x="5847897" y="2179172"/>
            <a:ext cx="496206" cy="495363"/>
          </a:xfrm>
          <a:custGeom>
            <a:avLst/>
            <a:gdLst>
              <a:gd name="connsiteX0" fmla="*/ 226339 w 607614"/>
              <a:gd name="connsiteY0" fmla="*/ 444293 h 606583"/>
              <a:gd name="connsiteX1" fmla="*/ 381275 w 607614"/>
              <a:gd name="connsiteY1" fmla="*/ 444293 h 606583"/>
              <a:gd name="connsiteX2" fmla="*/ 591653 w 607614"/>
              <a:gd name="connsiteY2" fmla="*/ 606583 h 606583"/>
              <a:gd name="connsiteX3" fmla="*/ 15961 w 607614"/>
              <a:gd name="connsiteY3" fmla="*/ 606583 h 606583"/>
              <a:gd name="connsiteX4" fmla="*/ 175439 w 607614"/>
              <a:gd name="connsiteY4" fmla="*/ 306262 h 606583"/>
              <a:gd name="connsiteX5" fmla="*/ 189104 w 607614"/>
              <a:gd name="connsiteY5" fmla="*/ 306262 h 606583"/>
              <a:gd name="connsiteX6" fmla="*/ 192141 w 607614"/>
              <a:gd name="connsiteY6" fmla="*/ 313085 h 606583"/>
              <a:gd name="connsiteX7" fmla="*/ 189104 w 607614"/>
              <a:gd name="connsiteY7" fmla="*/ 320666 h 606583"/>
              <a:gd name="connsiteX8" fmla="*/ 182272 w 607614"/>
              <a:gd name="connsiteY8" fmla="*/ 322940 h 606583"/>
              <a:gd name="connsiteX9" fmla="*/ 175439 w 607614"/>
              <a:gd name="connsiteY9" fmla="*/ 320666 h 606583"/>
              <a:gd name="connsiteX10" fmla="*/ 172403 w 607614"/>
              <a:gd name="connsiteY10" fmla="*/ 313085 h 606583"/>
              <a:gd name="connsiteX11" fmla="*/ 175439 w 607614"/>
              <a:gd name="connsiteY11" fmla="*/ 306262 h 606583"/>
              <a:gd name="connsiteX12" fmla="*/ 364552 w 607614"/>
              <a:gd name="connsiteY12" fmla="*/ 303202 h 606583"/>
              <a:gd name="connsiteX13" fmla="*/ 425334 w 607614"/>
              <a:gd name="connsiteY13" fmla="*/ 303202 h 606583"/>
              <a:gd name="connsiteX14" fmla="*/ 435211 w 607614"/>
              <a:gd name="connsiteY14" fmla="*/ 313071 h 606583"/>
              <a:gd name="connsiteX15" fmla="*/ 425334 w 607614"/>
              <a:gd name="connsiteY15" fmla="*/ 322940 h 606583"/>
              <a:gd name="connsiteX16" fmla="*/ 364552 w 607614"/>
              <a:gd name="connsiteY16" fmla="*/ 322940 h 606583"/>
              <a:gd name="connsiteX17" fmla="*/ 354675 w 607614"/>
              <a:gd name="connsiteY17" fmla="*/ 313071 h 606583"/>
              <a:gd name="connsiteX18" fmla="*/ 364552 w 607614"/>
              <a:gd name="connsiteY18" fmla="*/ 303202 h 606583"/>
              <a:gd name="connsiteX19" fmla="*/ 222602 w 607614"/>
              <a:gd name="connsiteY19" fmla="*/ 303202 h 606583"/>
              <a:gd name="connsiteX20" fmla="*/ 324336 w 607614"/>
              <a:gd name="connsiteY20" fmla="*/ 303202 h 606583"/>
              <a:gd name="connsiteX21" fmla="*/ 334206 w 607614"/>
              <a:gd name="connsiteY21" fmla="*/ 313071 h 606583"/>
              <a:gd name="connsiteX22" fmla="*/ 324336 w 607614"/>
              <a:gd name="connsiteY22" fmla="*/ 322940 h 606583"/>
              <a:gd name="connsiteX23" fmla="*/ 222602 w 607614"/>
              <a:gd name="connsiteY23" fmla="*/ 322940 h 606583"/>
              <a:gd name="connsiteX24" fmla="*/ 212732 w 607614"/>
              <a:gd name="connsiteY24" fmla="*/ 313071 h 606583"/>
              <a:gd name="connsiteX25" fmla="*/ 222602 w 607614"/>
              <a:gd name="connsiteY25" fmla="*/ 303202 h 606583"/>
              <a:gd name="connsiteX26" fmla="*/ 607614 w 607614"/>
              <a:gd name="connsiteY26" fmla="*/ 278225 h 606583"/>
              <a:gd name="connsiteX27" fmla="*/ 607614 w 607614"/>
              <a:gd name="connsiteY27" fmla="*/ 592937 h 606583"/>
              <a:gd name="connsiteX28" fmla="*/ 401827 w 607614"/>
              <a:gd name="connsiteY28" fmla="*/ 434443 h 606583"/>
              <a:gd name="connsiteX29" fmla="*/ 0 w 607614"/>
              <a:gd name="connsiteY29" fmla="*/ 278225 h 606583"/>
              <a:gd name="connsiteX30" fmla="*/ 205787 w 607614"/>
              <a:gd name="connsiteY30" fmla="*/ 434443 h 606583"/>
              <a:gd name="connsiteX31" fmla="*/ 0 w 607614"/>
              <a:gd name="connsiteY31" fmla="*/ 592937 h 606583"/>
              <a:gd name="connsiteX32" fmla="*/ 418510 w 607614"/>
              <a:gd name="connsiteY32" fmla="*/ 225112 h 606583"/>
              <a:gd name="connsiteX33" fmla="*/ 432175 w 607614"/>
              <a:gd name="connsiteY33" fmla="*/ 225112 h 606583"/>
              <a:gd name="connsiteX34" fmla="*/ 435211 w 607614"/>
              <a:gd name="connsiteY34" fmla="*/ 231926 h 606583"/>
              <a:gd name="connsiteX35" fmla="*/ 432175 w 607614"/>
              <a:gd name="connsiteY35" fmla="*/ 239497 h 606583"/>
              <a:gd name="connsiteX36" fmla="*/ 425342 w 607614"/>
              <a:gd name="connsiteY36" fmla="*/ 242526 h 606583"/>
              <a:gd name="connsiteX37" fmla="*/ 418510 w 607614"/>
              <a:gd name="connsiteY37" fmla="*/ 239497 h 606583"/>
              <a:gd name="connsiteX38" fmla="*/ 415473 w 607614"/>
              <a:gd name="connsiteY38" fmla="*/ 231926 h 606583"/>
              <a:gd name="connsiteX39" fmla="*/ 418510 w 607614"/>
              <a:gd name="connsiteY39" fmla="*/ 225112 h 606583"/>
              <a:gd name="connsiteX40" fmla="*/ 266575 w 607614"/>
              <a:gd name="connsiteY40" fmla="*/ 225112 h 606583"/>
              <a:gd name="connsiteX41" fmla="*/ 280240 w 607614"/>
              <a:gd name="connsiteY41" fmla="*/ 225112 h 606583"/>
              <a:gd name="connsiteX42" fmla="*/ 283277 w 607614"/>
              <a:gd name="connsiteY42" fmla="*/ 231926 h 606583"/>
              <a:gd name="connsiteX43" fmla="*/ 280240 w 607614"/>
              <a:gd name="connsiteY43" fmla="*/ 239497 h 606583"/>
              <a:gd name="connsiteX44" fmla="*/ 273408 w 607614"/>
              <a:gd name="connsiteY44" fmla="*/ 242526 h 606583"/>
              <a:gd name="connsiteX45" fmla="*/ 266575 w 607614"/>
              <a:gd name="connsiteY45" fmla="*/ 239497 h 606583"/>
              <a:gd name="connsiteX46" fmla="*/ 263539 w 607614"/>
              <a:gd name="connsiteY46" fmla="*/ 231926 h 606583"/>
              <a:gd name="connsiteX47" fmla="*/ 266575 w 607614"/>
              <a:gd name="connsiteY47" fmla="*/ 225112 h 606583"/>
              <a:gd name="connsiteX48" fmla="*/ 313741 w 607614"/>
              <a:gd name="connsiteY48" fmla="*/ 222057 h 606583"/>
              <a:gd name="connsiteX49" fmla="*/ 385131 w 607614"/>
              <a:gd name="connsiteY49" fmla="*/ 222057 h 606583"/>
              <a:gd name="connsiteX50" fmla="*/ 395004 w 607614"/>
              <a:gd name="connsiteY50" fmla="*/ 231912 h 606583"/>
              <a:gd name="connsiteX51" fmla="*/ 385131 w 607614"/>
              <a:gd name="connsiteY51" fmla="*/ 242526 h 606583"/>
              <a:gd name="connsiteX52" fmla="*/ 313741 w 607614"/>
              <a:gd name="connsiteY52" fmla="*/ 242526 h 606583"/>
              <a:gd name="connsiteX53" fmla="*/ 303868 w 607614"/>
              <a:gd name="connsiteY53" fmla="*/ 231912 h 606583"/>
              <a:gd name="connsiteX54" fmla="*/ 313741 w 607614"/>
              <a:gd name="connsiteY54" fmla="*/ 222057 h 606583"/>
              <a:gd name="connsiteX55" fmla="*/ 182281 w 607614"/>
              <a:gd name="connsiteY55" fmla="*/ 222057 h 606583"/>
              <a:gd name="connsiteX56" fmla="*/ 233192 w 607614"/>
              <a:gd name="connsiteY56" fmla="*/ 222057 h 606583"/>
              <a:gd name="connsiteX57" fmla="*/ 243070 w 607614"/>
              <a:gd name="connsiteY57" fmla="*/ 231912 h 606583"/>
              <a:gd name="connsiteX58" fmla="*/ 233192 w 607614"/>
              <a:gd name="connsiteY58" fmla="*/ 242526 h 606583"/>
              <a:gd name="connsiteX59" fmla="*/ 182281 w 607614"/>
              <a:gd name="connsiteY59" fmla="*/ 242526 h 606583"/>
              <a:gd name="connsiteX60" fmla="*/ 172403 w 607614"/>
              <a:gd name="connsiteY60" fmla="*/ 231912 h 606583"/>
              <a:gd name="connsiteX61" fmla="*/ 182281 w 607614"/>
              <a:gd name="connsiteY61" fmla="*/ 222057 h 606583"/>
              <a:gd name="connsiteX62" fmla="*/ 273416 w 607614"/>
              <a:gd name="connsiteY62" fmla="*/ 140912 h 606583"/>
              <a:gd name="connsiteX63" fmla="*/ 334198 w 607614"/>
              <a:gd name="connsiteY63" fmla="*/ 140912 h 606583"/>
              <a:gd name="connsiteX64" fmla="*/ 344075 w 607614"/>
              <a:gd name="connsiteY64" fmla="*/ 151526 h 606583"/>
              <a:gd name="connsiteX65" fmla="*/ 334198 w 607614"/>
              <a:gd name="connsiteY65" fmla="*/ 161381 h 606583"/>
              <a:gd name="connsiteX66" fmla="*/ 273416 w 607614"/>
              <a:gd name="connsiteY66" fmla="*/ 161381 h 606583"/>
              <a:gd name="connsiteX67" fmla="*/ 263539 w 607614"/>
              <a:gd name="connsiteY67" fmla="*/ 151526 h 606583"/>
              <a:gd name="connsiteX68" fmla="*/ 273416 w 607614"/>
              <a:gd name="connsiteY68" fmla="*/ 140912 h 606583"/>
              <a:gd name="connsiteX69" fmla="*/ 81286 w 607614"/>
              <a:gd name="connsiteY69" fmla="*/ 110547 h 606583"/>
              <a:gd name="connsiteX70" fmla="*/ 81286 w 607614"/>
              <a:gd name="connsiteY70" fmla="*/ 193221 h 606583"/>
              <a:gd name="connsiteX71" fmla="*/ 81286 w 607614"/>
              <a:gd name="connsiteY71" fmla="*/ 288030 h 606583"/>
              <a:gd name="connsiteX72" fmla="*/ 226342 w 607614"/>
              <a:gd name="connsiteY72" fmla="*/ 404076 h 606583"/>
              <a:gd name="connsiteX73" fmla="*/ 381271 w 607614"/>
              <a:gd name="connsiteY73" fmla="*/ 404076 h 606583"/>
              <a:gd name="connsiteX74" fmla="*/ 526328 w 607614"/>
              <a:gd name="connsiteY74" fmla="*/ 288030 h 606583"/>
              <a:gd name="connsiteX75" fmla="*/ 526328 w 607614"/>
              <a:gd name="connsiteY75" fmla="*/ 193221 h 606583"/>
              <a:gd name="connsiteX76" fmla="*/ 526328 w 607614"/>
              <a:gd name="connsiteY76" fmla="*/ 110547 h 606583"/>
              <a:gd name="connsiteX77" fmla="*/ 438231 w 607614"/>
              <a:gd name="connsiteY77" fmla="*/ 110547 h 606583"/>
              <a:gd name="connsiteX78" fmla="*/ 169383 w 607614"/>
              <a:gd name="connsiteY78" fmla="*/ 110547 h 606583"/>
              <a:gd name="connsiteX79" fmla="*/ 303807 w 607614"/>
              <a:gd name="connsiteY79" fmla="*/ 0 h 606583"/>
              <a:gd name="connsiteX80" fmla="*/ 329628 w 607614"/>
              <a:gd name="connsiteY80" fmla="*/ 9670 h 606583"/>
              <a:gd name="connsiteX81" fmla="*/ 416207 w 607614"/>
              <a:gd name="connsiteY81" fmla="*/ 90827 h 606583"/>
              <a:gd name="connsiteX82" fmla="*/ 546833 w 607614"/>
              <a:gd name="connsiteY82" fmla="*/ 90827 h 606583"/>
              <a:gd name="connsiteX83" fmla="*/ 546833 w 607614"/>
              <a:gd name="connsiteY83" fmla="*/ 211424 h 606583"/>
              <a:gd name="connsiteX84" fmla="*/ 598476 w 607614"/>
              <a:gd name="connsiteY84" fmla="*/ 259966 h 606583"/>
              <a:gd name="connsiteX85" fmla="*/ 527847 w 607614"/>
              <a:gd name="connsiteY85" fmla="*/ 313059 h 606583"/>
              <a:gd name="connsiteX86" fmla="*/ 388106 w 607614"/>
              <a:gd name="connsiteY86" fmla="*/ 424555 h 606583"/>
              <a:gd name="connsiteX87" fmla="*/ 219507 w 607614"/>
              <a:gd name="connsiteY87" fmla="*/ 424555 h 606583"/>
              <a:gd name="connsiteX88" fmla="*/ 79767 w 607614"/>
              <a:gd name="connsiteY88" fmla="*/ 313059 h 606583"/>
              <a:gd name="connsiteX89" fmla="*/ 9138 w 607614"/>
              <a:gd name="connsiteY89" fmla="*/ 259966 h 606583"/>
              <a:gd name="connsiteX90" fmla="*/ 60781 w 607614"/>
              <a:gd name="connsiteY90" fmla="*/ 211424 h 606583"/>
              <a:gd name="connsiteX91" fmla="*/ 60781 w 607614"/>
              <a:gd name="connsiteY91" fmla="*/ 90827 h 606583"/>
              <a:gd name="connsiteX92" fmla="*/ 191407 w 607614"/>
              <a:gd name="connsiteY92" fmla="*/ 90827 h 606583"/>
              <a:gd name="connsiteX93" fmla="*/ 277985 w 607614"/>
              <a:gd name="connsiteY93" fmla="*/ 9670 h 606583"/>
              <a:gd name="connsiteX94" fmla="*/ 303807 w 607614"/>
              <a:gd name="connsiteY94" fmla="*/ 0 h 606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607614" h="606583">
                <a:moveTo>
                  <a:pt x="226339" y="444293"/>
                </a:moveTo>
                <a:lnTo>
                  <a:pt x="381275" y="444293"/>
                </a:lnTo>
                <a:lnTo>
                  <a:pt x="591653" y="606583"/>
                </a:lnTo>
                <a:lnTo>
                  <a:pt x="15961" y="606583"/>
                </a:lnTo>
                <a:close/>
                <a:moveTo>
                  <a:pt x="175439" y="306262"/>
                </a:moveTo>
                <a:cubicBezTo>
                  <a:pt x="178476" y="302471"/>
                  <a:pt x="185308" y="302471"/>
                  <a:pt x="189104" y="306262"/>
                </a:cubicBezTo>
                <a:cubicBezTo>
                  <a:pt x="191382" y="307778"/>
                  <a:pt x="192141" y="310810"/>
                  <a:pt x="192141" y="313085"/>
                </a:cubicBezTo>
                <a:cubicBezTo>
                  <a:pt x="192141" y="316117"/>
                  <a:pt x="191382" y="318391"/>
                  <a:pt x="189104" y="320666"/>
                </a:cubicBezTo>
                <a:cubicBezTo>
                  <a:pt x="187586" y="322182"/>
                  <a:pt x="185308" y="322940"/>
                  <a:pt x="182272" y="322940"/>
                </a:cubicBezTo>
                <a:cubicBezTo>
                  <a:pt x="179235" y="322940"/>
                  <a:pt x="176958" y="322182"/>
                  <a:pt x="175439" y="320666"/>
                </a:cubicBezTo>
                <a:cubicBezTo>
                  <a:pt x="173162" y="318391"/>
                  <a:pt x="172403" y="316117"/>
                  <a:pt x="172403" y="313085"/>
                </a:cubicBezTo>
                <a:cubicBezTo>
                  <a:pt x="172403" y="310810"/>
                  <a:pt x="173162" y="307778"/>
                  <a:pt x="175439" y="306262"/>
                </a:cubicBezTo>
                <a:close/>
                <a:moveTo>
                  <a:pt x="364552" y="303202"/>
                </a:moveTo>
                <a:lnTo>
                  <a:pt x="425334" y="303202"/>
                </a:lnTo>
                <a:cubicBezTo>
                  <a:pt x="430653" y="303202"/>
                  <a:pt x="435211" y="307757"/>
                  <a:pt x="435211" y="313071"/>
                </a:cubicBezTo>
                <a:cubicBezTo>
                  <a:pt x="435211" y="318385"/>
                  <a:pt x="430653" y="322940"/>
                  <a:pt x="425334" y="322940"/>
                </a:cubicBezTo>
                <a:lnTo>
                  <a:pt x="364552" y="322940"/>
                </a:lnTo>
                <a:cubicBezTo>
                  <a:pt x="359233" y="322940"/>
                  <a:pt x="354675" y="318385"/>
                  <a:pt x="354675" y="313071"/>
                </a:cubicBezTo>
                <a:cubicBezTo>
                  <a:pt x="354675" y="307757"/>
                  <a:pt x="359233" y="303202"/>
                  <a:pt x="364552" y="303202"/>
                </a:cubicBezTo>
                <a:close/>
                <a:moveTo>
                  <a:pt x="222602" y="303202"/>
                </a:moveTo>
                <a:lnTo>
                  <a:pt x="324336" y="303202"/>
                </a:lnTo>
                <a:cubicBezTo>
                  <a:pt x="329650" y="303202"/>
                  <a:pt x="334206" y="307757"/>
                  <a:pt x="334206" y="313071"/>
                </a:cubicBezTo>
                <a:cubicBezTo>
                  <a:pt x="334206" y="318385"/>
                  <a:pt x="329650" y="322940"/>
                  <a:pt x="324336" y="322940"/>
                </a:cubicBezTo>
                <a:lnTo>
                  <a:pt x="222602" y="322940"/>
                </a:lnTo>
                <a:cubicBezTo>
                  <a:pt x="217287" y="322940"/>
                  <a:pt x="212732" y="318385"/>
                  <a:pt x="212732" y="313071"/>
                </a:cubicBezTo>
                <a:cubicBezTo>
                  <a:pt x="212732" y="307757"/>
                  <a:pt x="217287" y="303202"/>
                  <a:pt x="222602" y="303202"/>
                </a:cubicBezTo>
                <a:close/>
                <a:moveTo>
                  <a:pt x="607614" y="278225"/>
                </a:moveTo>
                <a:lnTo>
                  <a:pt x="607614" y="592937"/>
                </a:lnTo>
                <a:lnTo>
                  <a:pt x="401827" y="434443"/>
                </a:lnTo>
                <a:close/>
                <a:moveTo>
                  <a:pt x="0" y="278225"/>
                </a:moveTo>
                <a:lnTo>
                  <a:pt x="205787" y="434443"/>
                </a:lnTo>
                <a:lnTo>
                  <a:pt x="0" y="592937"/>
                </a:lnTo>
                <a:close/>
                <a:moveTo>
                  <a:pt x="418510" y="225112"/>
                </a:moveTo>
                <a:cubicBezTo>
                  <a:pt x="422306" y="221326"/>
                  <a:pt x="428379" y="221326"/>
                  <a:pt x="432175" y="225112"/>
                </a:cubicBezTo>
                <a:cubicBezTo>
                  <a:pt x="434452" y="227383"/>
                  <a:pt x="435211" y="229655"/>
                  <a:pt x="435211" y="231926"/>
                </a:cubicBezTo>
                <a:cubicBezTo>
                  <a:pt x="435211" y="234955"/>
                  <a:pt x="434452" y="237226"/>
                  <a:pt x="432175" y="239497"/>
                </a:cubicBezTo>
                <a:cubicBezTo>
                  <a:pt x="430656" y="241012"/>
                  <a:pt x="427620" y="242526"/>
                  <a:pt x="425342" y="242526"/>
                </a:cubicBezTo>
                <a:cubicBezTo>
                  <a:pt x="422306" y="242526"/>
                  <a:pt x="420028" y="241012"/>
                  <a:pt x="418510" y="239497"/>
                </a:cubicBezTo>
                <a:cubicBezTo>
                  <a:pt x="416232" y="237226"/>
                  <a:pt x="415473" y="234955"/>
                  <a:pt x="415473" y="231926"/>
                </a:cubicBezTo>
                <a:cubicBezTo>
                  <a:pt x="415473" y="229655"/>
                  <a:pt x="416232" y="227383"/>
                  <a:pt x="418510" y="225112"/>
                </a:cubicBezTo>
                <a:close/>
                <a:moveTo>
                  <a:pt x="266575" y="225112"/>
                </a:moveTo>
                <a:cubicBezTo>
                  <a:pt x="270371" y="221326"/>
                  <a:pt x="276444" y="221326"/>
                  <a:pt x="280240" y="225112"/>
                </a:cubicBezTo>
                <a:cubicBezTo>
                  <a:pt x="282518" y="227383"/>
                  <a:pt x="283277" y="229655"/>
                  <a:pt x="283277" y="231926"/>
                </a:cubicBezTo>
                <a:cubicBezTo>
                  <a:pt x="283277" y="234955"/>
                  <a:pt x="282518" y="237226"/>
                  <a:pt x="280240" y="239497"/>
                </a:cubicBezTo>
                <a:cubicBezTo>
                  <a:pt x="278722" y="241012"/>
                  <a:pt x="276444" y="242526"/>
                  <a:pt x="273408" y="242526"/>
                </a:cubicBezTo>
                <a:cubicBezTo>
                  <a:pt x="271130" y="242526"/>
                  <a:pt x="268094" y="241012"/>
                  <a:pt x="266575" y="239497"/>
                </a:cubicBezTo>
                <a:cubicBezTo>
                  <a:pt x="264298" y="237226"/>
                  <a:pt x="263539" y="234955"/>
                  <a:pt x="263539" y="231926"/>
                </a:cubicBezTo>
                <a:cubicBezTo>
                  <a:pt x="263539" y="229655"/>
                  <a:pt x="264298" y="227383"/>
                  <a:pt x="266575" y="225112"/>
                </a:cubicBezTo>
                <a:close/>
                <a:moveTo>
                  <a:pt x="313741" y="222057"/>
                </a:moveTo>
                <a:lnTo>
                  <a:pt x="385131" y="222057"/>
                </a:lnTo>
                <a:cubicBezTo>
                  <a:pt x="390447" y="222057"/>
                  <a:pt x="395004" y="226606"/>
                  <a:pt x="395004" y="231912"/>
                </a:cubicBezTo>
                <a:cubicBezTo>
                  <a:pt x="395004" y="237977"/>
                  <a:pt x="390447" y="242526"/>
                  <a:pt x="385131" y="242526"/>
                </a:cubicBezTo>
                <a:lnTo>
                  <a:pt x="313741" y="242526"/>
                </a:lnTo>
                <a:cubicBezTo>
                  <a:pt x="308425" y="242526"/>
                  <a:pt x="303868" y="237977"/>
                  <a:pt x="303868" y="231912"/>
                </a:cubicBezTo>
                <a:cubicBezTo>
                  <a:pt x="303868" y="226606"/>
                  <a:pt x="308425" y="222057"/>
                  <a:pt x="313741" y="222057"/>
                </a:cubicBezTo>
                <a:close/>
                <a:moveTo>
                  <a:pt x="182281" y="222057"/>
                </a:moveTo>
                <a:lnTo>
                  <a:pt x="233192" y="222057"/>
                </a:lnTo>
                <a:cubicBezTo>
                  <a:pt x="238511" y="222057"/>
                  <a:pt x="243070" y="226606"/>
                  <a:pt x="243070" y="231912"/>
                </a:cubicBezTo>
                <a:cubicBezTo>
                  <a:pt x="243070" y="237977"/>
                  <a:pt x="238511" y="242526"/>
                  <a:pt x="233192" y="242526"/>
                </a:cubicBezTo>
                <a:lnTo>
                  <a:pt x="182281" y="242526"/>
                </a:lnTo>
                <a:cubicBezTo>
                  <a:pt x="176962" y="242526"/>
                  <a:pt x="172403" y="237977"/>
                  <a:pt x="172403" y="231912"/>
                </a:cubicBezTo>
                <a:cubicBezTo>
                  <a:pt x="172403" y="226606"/>
                  <a:pt x="176962" y="222057"/>
                  <a:pt x="182281" y="222057"/>
                </a:cubicBezTo>
                <a:close/>
                <a:moveTo>
                  <a:pt x="273416" y="140912"/>
                </a:moveTo>
                <a:lnTo>
                  <a:pt x="334198" y="140912"/>
                </a:lnTo>
                <a:cubicBezTo>
                  <a:pt x="339516" y="140912"/>
                  <a:pt x="344075" y="145461"/>
                  <a:pt x="344075" y="151526"/>
                </a:cubicBezTo>
                <a:cubicBezTo>
                  <a:pt x="344075" y="156832"/>
                  <a:pt x="339516" y="161381"/>
                  <a:pt x="334198" y="161381"/>
                </a:cubicBezTo>
                <a:lnTo>
                  <a:pt x="273416" y="161381"/>
                </a:lnTo>
                <a:cubicBezTo>
                  <a:pt x="268097" y="161381"/>
                  <a:pt x="263539" y="156832"/>
                  <a:pt x="263539" y="151526"/>
                </a:cubicBezTo>
                <a:cubicBezTo>
                  <a:pt x="263539" y="145461"/>
                  <a:pt x="268097" y="140912"/>
                  <a:pt x="273416" y="140912"/>
                </a:cubicBezTo>
                <a:close/>
                <a:moveTo>
                  <a:pt x="81286" y="110547"/>
                </a:moveTo>
                <a:lnTo>
                  <a:pt x="81286" y="193221"/>
                </a:lnTo>
                <a:lnTo>
                  <a:pt x="81286" y="288030"/>
                </a:lnTo>
                <a:lnTo>
                  <a:pt x="226342" y="404076"/>
                </a:lnTo>
                <a:lnTo>
                  <a:pt x="381271" y="404076"/>
                </a:lnTo>
                <a:lnTo>
                  <a:pt x="526328" y="288030"/>
                </a:lnTo>
                <a:lnTo>
                  <a:pt x="526328" y="193221"/>
                </a:lnTo>
                <a:lnTo>
                  <a:pt x="526328" y="110547"/>
                </a:lnTo>
                <a:lnTo>
                  <a:pt x="438231" y="110547"/>
                </a:lnTo>
                <a:lnTo>
                  <a:pt x="169383" y="110547"/>
                </a:lnTo>
                <a:close/>
                <a:moveTo>
                  <a:pt x="303807" y="0"/>
                </a:moveTo>
                <a:cubicBezTo>
                  <a:pt x="313110" y="0"/>
                  <a:pt x="322414" y="3223"/>
                  <a:pt x="329628" y="9670"/>
                </a:cubicBezTo>
                <a:lnTo>
                  <a:pt x="416207" y="90827"/>
                </a:lnTo>
                <a:lnTo>
                  <a:pt x="546833" y="90827"/>
                </a:lnTo>
                <a:lnTo>
                  <a:pt x="546833" y="211424"/>
                </a:lnTo>
                <a:lnTo>
                  <a:pt x="598476" y="259966"/>
                </a:lnTo>
                <a:lnTo>
                  <a:pt x="527847" y="313059"/>
                </a:lnTo>
                <a:lnTo>
                  <a:pt x="388106" y="424555"/>
                </a:lnTo>
                <a:lnTo>
                  <a:pt x="219507" y="424555"/>
                </a:lnTo>
                <a:lnTo>
                  <a:pt x="79767" y="313059"/>
                </a:lnTo>
                <a:lnTo>
                  <a:pt x="9138" y="259966"/>
                </a:lnTo>
                <a:lnTo>
                  <a:pt x="60781" y="211424"/>
                </a:lnTo>
                <a:lnTo>
                  <a:pt x="60781" y="90827"/>
                </a:lnTo>
                <a:lnTo>
                  <a:pt x="191407" y="90827"/>
                </a:lnTo>
                <a:lnTo>
                  <a:pt x="277985" y="9670"/>
                </a:lnTo>
                <a:cubicBezTo>
                  <a:pt x="285200" y="3223"/>
                  <a:pt x="294503" y="0"/>
                  <a:pt x="303807" y="0"/>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endParaRPr lang="en-US" dirty="0">
              <a:latin typeface="思源黑体 CN Medium" panose="020B0600000000000000" pitchFamily="34" charset="-122"/>
            </a:endParaRPr>
          </a:p>
        </p:txBody>
      </p:sp>
      <p:sp>
        <p:nvSpPr>
          <p:cNvPr id="64" name="curriculum_285780">
            <a:extLst>
              <a:ext uri="{FF2B5EF4-FFF2-40B4-BE49-F238E27FC236}">
                <a16:creationId xmlns:a16="http://schemas.microsoft.com/office/drawing/2014/main" id="{7888B6FE-1A55-D22D-BF62-801C9DF062E7}"/>
              </a:ext>
            </a:extLst>
          </p:cNvPr>
          <p:cNvSpPr/>
          <p:nvPr/>
        </p:nvSpPr>
        <p:spPr>
          <a:xfrm>
            <a:off x="8925902" y="2606983"/>
            <a:ext cx="374749" cy="496206"/>
          </a:xfrm>
          <a:custGeom>
            <a:avLst/>
            <a:gdLst>
              <a:gd name="connsiteX0" fmla="*/ 340674 w 458534"/>
              <a:gd name="connsiteY0" fmla="*/ 526918 h 607145"/>
              <a:gd name="connsiteX1" fmla="*/ 315663 w 458534"/>
              <a:gd name="connsiteY1" fmla="*/ 551950 h 607145"/>
              <a:gd name="connsiteX2" fmla="*/ 340674 w 458534"/>
              <a:gd name="connsiteY2" fmla="*/ 576982 h 607145"/>
              <a:gd name="connsiteX3" fmla="*/ 365742 w 458534"/>
              <a:gd name="connsiteY3" fmla="*/ 551950 h 607145"/>
              <a:gd name="connsiteX4" fmla="*/ 340674 w 458534"/>
              <a:gd name="connsiteY4" fmla="*/ 526918 h 607145"/>
              <a:gd name="connsiteX5" fmla="*/ 209396 w 458534"/>
              <a:gd name="connsiteY5" fmla="*/ 526918 h 607145"/>
              <a:gd name="connsiteX6" fmla="*/ 184385 w 458534"/>
              <a:gd name="connsiteY6" fmla="*/ 551950 h 607145"/>
              <a:gd name="connsiteX7" fmla="*/ 209396 w 458534"/>
              <a:gd name="connsiteY7" fmla="*/ 576982 h 607145"/>
              <a:gd name="connsiteX8" fmla="*/ 249139 w 458534"/>
              <a:gd name="connsiteY8" fmla="*/ 576982 h 607145"/>
              <a:gd name="connsiteX9" fmla="*/ 274207 w 458534"/>
              <a:gd name="connsiteY9" fmla="*/ 551950 h 607145"/>
              <a:gd name="connsiteX10" fmla="*/ 249139 w 458534"/>
              <a:gd name="connsiteY10" fmla="*/ 526918 h 607145"/>
              <a:gd name="connsiteX11" fmla="*/ 117860 w 458534"/>
              <a:gd name="connsiteY11" fmla="*/ 526918 h 607145"/>
              <a:gd name="connsiteX12" fmla="*/ 92792 w 458534"/>
              <a:gd name="connsiteY12" fmla="*/ 551950 h 607145"/>
              <a:gd name="connsiteX13" fmla="*/ 117860 w 458534"/>
              <a:gd name="connsiteY13" fmla="*/ 576982 h 607145"/>
              <a:gd name="connsiteX14" fmla="*/ 142928 w 458534"/>
              <a:gd name="connsiteY14" fmla="*/ 551950 h 607145"/>
              <a:gd name="connsiteX15" fmla="*/ 117860 w 458534"/>
              <a:gd name="connsiteY15" fmla="*/ 526918 h 607145"/>
              <a:gd name="connsiteX16" fmla="*/ 228795 w 458534"/>
              <a:gd name="connsiteY16" fmla="*/ 227291 h 607145"/>
              <a:gd name="connsiteX17" fmla="*/ 229309 w 458534"/>
              <a:gd name="connsiteY17" fmla="*/ 227291 h 607145"/>
              <a:gd name="connsiteX18" fmla="*/ 229823 w 458534"/>
              <a:gd name="connsiteY18" fmla="*/ 227291 h 607145"/>
              <a:gd name="connsiteX19" fmla="*/ 263577 w 458534"/>
              <a:gd name="connsiteY19" fmla="*/ 247876 h 607145"/>
              <a:gd name="connsiteX20" fmla="*/ 283623 w 458534"/>
              <a:gd name="connsiteY20" fmla="*/ 326796 h 607145"/>
              <a:gd name="connsiteX21" fmla="*/ 286707 w 458534"/>
              <a:gd name="connsiteY21" fmla="*/ 337859 h 607145"/>
              <a:gd name="connsiteX22" fmla="*/ 286422 w 458534"/>
              <a:gd name="connsiteY22" fmla="*/ 337916 h 607145"/>
              <a:gd name="connsiteX23" fmla="*/ 286707 w 458534"/>
              <a:gd name="connsiteY23" fmla="*/ 338828 h 607145"/>
              <a:gd name="connsiteX24" fmla="*/ 274428 w 458534"/>
              <a:gd name="connsiteY24" fmla="*/ 340140 h 607145"/>
              <a:gd name="connsiteX25" fmla="*/ 270716 w 458534"/>
              <a:gd name="connsiteY25" fmla="*/ 340824 h 607145"/>
              <a:gd name="connsiteX26" fmla="*/ 286707 w 458534"/>
              <a:gd name="connsiteY26" fmla="*/ 454300 h 607145"/>
              <a:gd name="connsiteX27" fmla="*/ 171968 w 458534"/>
              <a:gd name="connsiteY27" fmla="*/ 454300 h 607145"/>
              <a:gd name="connsiteX28" fmla="*/ 187903 w 458534"/>
              <a:gd name="connsiteY28" fmla="*/ 340824 h 607145"/>
              <a:gd name="connsiteX29" fmla="*/ 184190 w 458534"/>
              <a:gd name="connsiteY29" fmla="*/ 340140 h 607145"/>
              <a:gd name="connsiteX30" fmla="*/ 171968 w 458534"/>
              <a:gd name="connsiteY30" fmla="*/ 338828 h 607145"/>
              <a:gd name="connsiteX31" fmla="*/ 172197 w 458534"/>
              <a:gd name="connsiteY31" fmla="*/ 337916 h 607145"/>
              <a:gd name="connsiteX32" fmla="*/ 171968 w 458534"/>
              <a:gd name="connsiteY32" fmla="*/ 337859 h 607145"/>
              <a:gd name="connsiteX33" fmla="*/ 174995 w 458534"/>
              <a:gd name="connsiteY33" fmla="*/ 326796 h 607145"/>
              <a:gd name="connsiteX34" fmla="*/ 195042 w 458534"/>
              <a:gd name="connsiteY34" fmla="*/ 247876 h 607145"/>
              <a:gd name="connsiteX35" fmla="*/ 228795 w 458534"/>
              <a:gd name="connsiteY35" fmla="*/ 227291 h 607145"/>
              <a:gd name="connsiteX36" fmla="*/ 198313 w 458534"/>
              <a:gd name="connsiteY36" fmla="*/ 156020 h 607145"/>
              <a:gd name="connsiteX37" fmla="*/ 199341 w 458534"/>
              <a:gd name="connsiteY37" fmla="*/ 156020 h 607145"/>
              <a:gd name="connsiteX38" fmla="*/ 207106 w 458534"/>
              <a:gd name="connsiteY38" fmla="*/ 159841 h 607145"/>
              <a:gd name="connsiteX39" fmla="*/ 229262 w 458534"/>
              <a:gd name="connsiteY39" fmla="*/ 170905 h 607145"/>
              <a:gd name="connsiteX40" fmla="*/ 250447 w 458534"/>
              <a:gd name="connsiteY40" fmla="*/ 160354 h 607145"/>
              <a:gd name="connsiteX41" fmla="*/ 258670 w 458534"/>
              <a:gd name="connsiteY41" fmla="*/ 156248 h 607145"/>
              <a:gd name="connsiteX42" fmla="*/ 258670 w 458534"/>
              <a:gd name="connsiteY42" fmla="*/ 175467 h 607145"/>
              <a:gd name="connsiteX43" fmla="*/ 259469 w 458534"/>
              <a:gd name="connsiteY43" fmla="*/ 182197 h 607145"/>
              <a:gd name="connsiteX44" fmla="*/ 228463 w 458534"/>
              <a:gd name="connsiteY44" fmla="*/ 213107 h 607145"/>
              <a:gd name="connsiteX45" fmla="*/ 197513 w 458534"/>
              <a:gd name="connsiteY45" fmla="*/ 182197 h 607145"/>
              <a:gd name="connsiteX46" fmla="*/ 198313 w 458534"/>
              <a:gd name="connsiteY46" fmla="*/ 175410 h 607145"/>
              <a:gd name="connsiteX47" fmla="*/ 229267 w 458534"/>
              <a:gd name="connsiteY47" fmla="*/ 125254 h 607145"/>
              <a:gd name="connsiteX48" fmla="*/ 276546 w 458534"/>
              <a:gd name="connsiteY48" fmla="*/ 141004 h 607145"/>
              <a:gd name="connsiteX49" fmla="*/ 258674 w 458534"/>
              <a:gd name="connsiteY49" fmla="*/ 149907 h 607145"/>
              <a:gd name="connsiteX50" fmla="*/ 250451 w 458534"/>
              <a:gd name="connsiteY50" fmla="*/ 154073 h 607145"/>
              <a:gd name="connsiteX51" fmla="*/ 229267 w 458534"/>
              <a:gd name="connsiteY51" fmla="*/ 164630 h 607145"/>
              <a:gd name="connsiteX52" fmla="*/ 207112 w 458534"/>
              <a:gd name="connsiteY52" fmla="*/ 153559 h 607145"/>
              <a:gd name="connsiteX53" fmla="*/ 199347 w 458534"/>
              <a:gd name="connsiteY53" fmla="*/ 149679 h 607145"/>
              <a:gd name="connsiteX54" fmla="*/ 181988 w 458534"/>
              <a:gd name="connsiteY54" fmla="*/ 141004 h 607145"/>
              <a:gd name="connsiteX55" fmla="*/ 82913 w 458534"/>
              <a:gd name="connsiteY55" fmla="*/ 55195 h 607145"/>
              <a:gd name="connsiteX56" fmla="*/ 55275 w 458534"/>
              <a:gd name="connsiteY56" fmla="*/ 82793 h 607145"/>
              <a:gd name="connsiteX57" fmla="*/ 55275 w 458534"/>
              <a:gd name="connsiteY57" fmla="*/ 498066 h 607145"/>
              <a:gd name="connsiteX58" fmla="*/ 403259 w 458534"/>
              <a:gd name="connsiteY58" fmla="*/ 498066 h 607145"/>
              <a:gd name="connsiteX59" fmla="*/ 403259 w 458534"/>
              <a:gd name="connsiteY59" fmla="*/ 82793 h 607145"/>
              <a:gd name="connsiteX60" fmla="*/ 375621 w 458534"/>
              <a:gd name="connsiteY60" fmla="*/ 55195 h 607145"/>
              <a:gd name="connsiteX61" fmla="*/ 82913 w 458534"/>
              <a:gd name="connsiteY61" fmla="*/ 0 h 607145"/>
              <a:gd name="connsiteX62" fmla="*/ 375621 w 458534"/>
              <a:gd name="connsiteY62" fmla="*/ 0 h 607145"/>
              <a:gd name="connsiteX63" fmla="*/ 458534 w 458534"/>
              <a:gd name="connsiteY63" fmla="*/ 82793 h 607145"/>
              <a:gd name="connsiteX64" fmla="*/ 458534 w 458534"/>
              <a:gd name="connsiteY64" fmla="*/ 524353 h 607145"/>
              <a:gd name="connsiteX65" fmla="*/ 375621 w 458534"/>
              <a:gd name="connsiteY65" fmla="*/ 607145 h 607145"/>
              <a:gd name="connsiteX66" fmla="*/ 82913 w 458534"/>
              <a:gd name="connsiteY66" fmla="*/ 607145 h 607145"/>
              <a:gd name="connsiteX67" fmla="*/ 0 w 458534"/>
              <a:gd name="connsiteY67" fmla="*/ 524353 h 607145"/>
              <a:gd name="connsiteX68" fmla="*/ 0 w 458534"/>
              <a:gd name="connsiteY68" fmla="*/ 82793 h 607145"/>
              <a:gd name="connsiteX69" fmla="*/ 82913 w 458534"/>
              <a:gd name="connsiteY69" fmla="*/ 0 h 607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58534" h="607145">
                <a:moveTo>
                  <a:pt x="340674" y="526918"/>
                </a:moveTo>
                <a:cubicBezTo>
                  <a:pt x="326856" y="526918"/>
                  <a:pt x="315663" y="538151"/>
                  <a:pt x="315663" y="551950"/>
                </a:cubicBezTo>
                <a:cubicBezTo>
                  <a:pt x="315663" y="565806"/>
                  <a:pt x="326856" y="576982"/>
                  <a:pt x="340674" y="576982"/>
                </a:cubicBezTo>
                <a:cubicBezTo>
                  <a:pt x="354493" y="576982"/>
                  <a:pt x="365742" y="565806"/>
                  <a:pt x="365742" y="551950"/>
                </a:cubicBezTo>
                <a:cubicBezTo>
                  <a:pt x="365742" y="538151"/>
                  <a:pt x="354493" y="526918"/>
                  <a:pt x="340674" y="526918"/>
                </a:cubicBezTo>
                <a:close/>
                <a:moveTo>
                  <a:pt x="209396" y="526918"/>
                </a:moveTo>
                <a:cubicBezTo>
                  <a:pt x="195577" y="526918"/>
                  <a:pt x="184385" y="538151"/>
                  <a:pt x="184385" y="551950"/>
                </a:cubicBezTo>
                <a:cubicBezTo>
                  <a:pt x="184385" y="565806"/>
                  <a:pt x="195577" y="576982"/>
                  <a:pt x="209396" y="576982"/>
                </a:cubicBezTo>
                <a:lnTo>
                  <a:pt x="249139" y="576982"/>
                </a:lnTo>
                <a:cubicBezTo>
                  <a:pt x="262958" y="576982"/>
                  <a:pt x="274207" y="565806"/>
                  <a:pt x="274207" y="551950"/>
                </a:cubicBezTo>
                <a:cubicBezTo>
                  <a:pt x="274207" y="538151"/>
                  <a:pt x="262958" y="526918"/>
                  <a:pt x="249139" y="526918"/>
                </a:cubicBezTo>
                <a:close/>
                <a:moveTo>
                  <a:pt x="117860" y="526918"/>
                </a:moveTo>
                <a:cubicBezTo>
                  <a:pt x="104041" y="526918"/>
                  <a:pt x="92792" y="538151"/>
                  <a:pt x="92792" y="551950"/>
                </a:cubicBezTo>
                <a:cubicBezTo>
                  <a:pt x="92792" y="565806"/>
                  <a:pt x="104041" y="576982"/>
                  <a:pt x="117860" y="576982"/>
                </a:cubicBezTo>
                <a:cubicBezTo>
                  <a:pt x="131678" y="576982"/>
                  <a:pt x="142928" y="565806"/>
                  <a:pt x="142928" y="551950"/>
                </a:cubicBezTo>
                <a:cubicBezTo>
                  <a:pt x="142928" y="538151"/>
                  <a:pt x="131678" y="526918"/>
                  <a:pt x="117860" y="526918"/>
                </a:cubicBezTo>
                <a:close/>
                <a:moveTo>
                  <a:pt x="228795" y="227291"/>
                </a:moveTo>
                <a:cubicBezTo>
                  <a:pt x="228967" y="227291"/>
                  <a:pt x="229138" y="227291"/>
                  <a:pt x="229309" y="227291"/>
                </a:cubicBezTo>
                <a:cubicBezTo>
                  <a:pt x="229481" y="227291"/>
                  <a:pt x="229652" y="227291"/>
                  <a:pt x="229823" y="227291"/>
                </a:cubicBezTo>
                <a:cubicBezTo>
                  <a:pt x="244958" y="227291"/>
                  <a:pt x="257923" y="235730"/>
                  <a:pt x="263577" y="247876"/>
                </a:cubicBezTo>
                <a:lnTo>
                  <a:pt x="283623" y="326796"/>
                </a:lnTo>
                <a:lnTo>
                  <a:pt x="286707" y="337859"/>
                </a:lnTo>
                <a:lnTo>
                  <a:pt x="286422" y="337916"/>
                </a:lnTo>
                <a:lnTo>
                  <a:pt x="286707" y="338828"/>
                </a:lnTo>
                <a:lnTo>
                  <a:pt x="274428" y="340140"/>
                </a:lnTo>
                <a:lnTo>
                  <a:pt x="270716" y="340824"/>
                </a:lnTo>
                <a:lnTo>
                  <a:pt x="286707" y="454300"/>
                </a:lnTo>
                <a:lnTo>
                  <a:pt x="171968" y="454300"/>
                </a:lnTo>
                <a:lnTo>
                  <a:pt x="187903" y="340824"/>
                </a:lnTo>
                <a:lnTo>
                  <a:pt x="184190" y="340140"/>
                </a:lnTo>
                <a:lnTo>
                  <a:pt x="171968" y="338828"/>
                </a:lnTo>
                <a:lnTo>
                  <a:pt x="172197" y="337916"/>
                </a:lnTo>
                <a:lnTo>
                  <a:pt x="171968" y="337859"/>
                </a:lnTo>
                <a:lnTo>
                  <a:pt x="174995" y="326796"/>
                </a:lnTo>
                <a:lnTo>
                  <a:pt x="195042" y="247876"/>
                </a:lnTo>
                <a:cubicBezTo>
                  <a:pt x="200696" y="235730"/>
                  <a:pt x="213660" y="227291"/>
                  <a:pt x="228795" y="227291"/>
                </a:cubicBezTo>
                <a:close/>
                <a:moveTo>
                  <a:pt x="198313" y="156020"/>
                </a:moveTo>
                <a:lnTo>
                  <a:pt x="199341" y="156020"/>
                </a:lnTo>
                <a:lnTo>
                  <a:pt x="207106" y="159841"/>
                </a:lnTo>
                <a:lnTo>
                  <a:pt x="229262" y="170905"/>
                </a:lnTo>
                <a:lnTo>
                  <a:pt x="250447" y="160354"/>
                </a:lnTo>
                <a:lnTo>
                  <a:pt x="258670" y="156248"/>
                </a:lnTo>
                <a:lnTo>
                  <a:pt x="258670" y="175467"/>
                </a:lnTo>
                <a:cubicBezTo>
                  <a:pt x="259127" y="177634"/>
                  <a:pt x="259469" y="179859"/>
                  <a:pt x="259469" y="182197"/>
                </a:cubicBezTo>
                <a:cubicBezTo>
                  <a:pt x="259469" y="199249"/>
                  <a:pt x="245593" y="213107"/>
                  <a:pt x="228463" y="213107"/>
                </a:cubicBezTo>
                <a:cubicBezTo>
                  <a:pt x="211389" y="213107"/>
                  <a:pt x="197513" y="199249"/>
                  <a:pt x="197513" y="182197"/>
                </a:cubicBezTo>
                <a:cubicBezTo>
                  <a:pt x="197513" y="179859"/>
                  <a:pt x="197799" y="177634"/>
                  <a:pt x="198313" y="175410"/>
                </a:cubicBezTo>
                <a:close/>
                <a:moveTo>
                  <a:pt x="229267" y="125254"/>
                </a:moveTo>
                <a:lnTo>
                  <a:pt x="276546" y="141004"/>
                </a:lnTo>
                <a:lnTo>
                  <a:pt x="258674" y="149907"/>
                </a:lnTo>
                <a:lnTo>
                  <a:pt x="250451" y="154073"/>
                </a:lnTo>
                <a:lnTo>
                  <a:pt x="229267" y="164630"/>
                </a:lnTo>
                <a:lnTo>
                  <a:pt x="207112" y="153559"/>
                </a:lnTo>
                <a:lnTo>
                  <a:pt x="199347" y="149679"/>
                </a:lnTo>
                <a:lnTo>
                  <a:pt x="181988" y="141004"/>
                </a:lnTo>
                <a:close/>
                <a:moveTo>
                  <a:pt x="82913" y="55195"/>
                </a:moveTo>
                <a:cubicBezTo>
                  <a:pt x="67666" y="55195"/>
                  <a:pt x="55275" y="67568"/>
                  <a:pt x="55275" y="82793"/>
                </a:cubicBezTo>
                <a:lnTo>
                  <a:pt x="55275" y="498066"/>
                </a:lnTo>
                <a:lnTo>
                  <a:pt x="403259" y="498066"/>
                </a:lnTo>
                <a:lnTo>
                  <a:pt x="403259" y="82793"/>
                </a:lnTo>
                <a:cubicBezTo>
                  <a:pt x="403259" y="67568"/>
                  <a:pt x="390868" y="55195"/>
                  <a:pt x="375621" y="55195"/>
                </a:cubicBezTo>
                <a:close/>
                <a:moveTo>
                  <a:pt x="82913" y="0"/>
                </a:moveTo>
                <a:lnTo>
                  <a:pt x="375621" y="0"/>
                </a:lnTo>
                <a:cubicBezTo>
                  <a:pt x="421360" y="0"/>
                  <a:pt x="458534" y="37120"/>
                  <a:pt x="458534" y="82793"/>
                </a:cubicBezTo>
                <a:lnTo>
                  <a:pt x="458534" y="524353"/>
                </a:lnTo>
                <a:cubicBezTo>
                  <a:pt x="458534" y="570025"/>
                  <a:pt x="421360" y="607145"/>
                  <a:pt x="375621" y="607145"/>
                </a:cubicBezTo>
                <a:lnTo>
                  <a:pt x="82913" y="607145"/>
                </a:lnTo>
                <a:cubicBezTo>
                  <a:pt x="37174" y="607145"/>
                  <a:pt x="0" y="570025"/>
                  <a:pt x="0" y="524353"/>
                </a:cubicBezTo>
                <a:lnTo>
                  <a:pt x="0" y="82793"/>
                </a:lnTo>
                <a:cubicBezTo>
                  <a:pt x="0" y="37120"/>
                  <a:pt x="37174" y="0"/>
                  <a:pt x="82913" y="0"/>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endParaRPr lang="en-US" dirty="0">
              <a:latin typeface="思源黑体 CN Medium" panose="020B0600000000000000" pitchFamily="34" charset="-122"/>
            </a:endParaRPr>
          </a:p>
        </p:txBody>
      </p:sp>
      <p:sp>
        <p:nvSpPr>
          <p:cNvPr id="65" name="矩形 64">
            <a:extLst>
              <a:ext uri="{FF2B5EF4-FFF2-40B4-BE49-F238E27FC236}">
                <a16:creationId xmlns:a16="http://schemas.microsoft.com/office/drawing/2014/main" id="{3C29DB34-B8C6-BA69-F442-1088A0630379}"/>
              </a:ext>
            </a:extLst>
          </p:cNvPr>
          <p:cNvSpPr/>
          <p:nvPr/>
        </p:nvSpPr>
        <p:spPr>
          <a:xfrm>
            <a:off x="1500644" y="3248608"/>
            <a:ext cx="2731008" cy="1483050"/>
          </a:xfrm>
          <a:prstGeom prst="rect">
            <a:avLst/>
          </a:prstGeom>
        </p:spPr>
        <p:txBody>
          <a:bodyPr wrap="square">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zh-CN" altLang="en-US" sz="1600" b="1" dirty="0">
                <a:latin typeface="思源黑体 CN Light" panose="020B0300000000000000" pitchFamily="34" charset="-122"/>
                <a:ea typeface="思源黑体 CN Light" panose="020B0300000000000000" pitchFamily="34" charset="-122"/>
              </a:rPr>
              <a:t>展望一</a:t>
            </a:r>
            <a:endParaRPr lang="en-US" altLang="zh-CN" sz="1600" b="1" dirty="0">
              <a:latin typeface="思源黑体 CN Light" panose="020B0300000000000000" pitchFamily="34" charset="-122"/>
              <a:ea typeface="思源黑体 CN Light" panose="020B0300000000000000" pitchFamily="34" charset="-122"/>
            </a:endParaRPr>
          </a:p>
          <a:p>
            <a:pPr marL="0" marR="0" lvl="0" indent="0" defTabSz="914400" rtl="0" eaLnBrk="1" fontAlgn="auto" latinLnBrk="0" hangingPunct="1">
              <a:lnSpc>
                <a:spcPct val="150000"/>
              </a:lnSpc>
              <a:spcBef>
                <a:spcPts val="0"/>
              </a:spcBef>
              <a:spcAft>
                <a:spcPts val="0"/>
              </a:spcAft>
              <a:buClrTx/>
              <a:buSzTx/>
              <a:buFontTx/>
              <a:buNone/>
              <a:tabLst/>
              <a:defRPr/>
            </a:pPr>
            <a:r>
              <a:rPr lang="zh-CN" altLang="en-US" sz="1400" dirty="0">
                <a:latin typeface="思源黑体 CN Light" panose="020B0300000000000000" pitchFamily="34" charset="-122"/>
                <a:ea typeface="思源黑体 CN Light" panose="020B0300000000000000" pitchFamily="34" charset="-122"/>
              </a:rPr>
              <a:t>论文展望主要是说明论文的不足之处，可以从其他的角度来研究论文，从而完善自己的论文观点。</a:t>
            </a:r>
            <a:endParaRPr kumimoji="0" lang="zh-CN" altLang="zh-CN" sz="1000" b="0" i="0" u="none" strike="noStrike" kern="100" cap="none" spc="0" normalizeH="0" baseline="0" noProof="0" dirty="0">
              <a:ln>
                <a:noFill/>
              </a:ln>
              <a:solidFill>
                <a:prstClr val="black">
                  <a:lumMod val="65000"/>
                  <a:lumOff val="35000"/>
                </a:prstClr>
              </a:solidFill>
              <a:effectLst/>
              <a:uLnTx/>
              <a:uFillTx/>
              <a:latin typeface="思源黑体 CN Medium" panose="020B0600000000000000" pitchFamily="34" charset="-122"/>
              <a:ea typeface="思源黑体 CN Medium" panose="020B0600000000000000" pitchFamily="34" charset="-122"/>
              <a:cs typeface="Times New Roman" panose="02020603050405020304" pitchFamily="18" charset="0"/>
            </a:endParaRPr>
          </a:p>
        </p:txBody>
      </p:sp>
      <p:sp>
        <p:nvSpPr>
          <p:cNvPr id="2" name="矩形 1">
            <a:extLst>
              <a:ext uri="{FF2B5EF4-FFF2-40B4-BE49-F238E27FC236}">
                <a16:creationId xmlns:a16="http://schemas.microsoft.com/office/drawing/2014/main" id="{225A35F1-A722-94F2-48D6-7DFC4ACC2CDF}"/>
              </a:ext>
            </a:extLst>
          </p:cNvPr>
          <p:cNvSpPr/>
          <p:nvPr/>
        </p:nvSpPr>
        <p:spPr>
          <a:xfrm>
            <a:off x="4637541" y="1692246"/>
            <a:ext cx="2737102" cy="4126374"/>
          </a:xfrm>
          <a:prstGeom prst="rect">
            <a:avLst/>
          </a:prstGeom>
          <a:noFill/>
          <a:ln w="28575" cmpd="dbl">
            <a:solidFill>
              <a:schemeClr val="accent6">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latin typeface="思源黑体 CN Medium" panose="020B0600000000000000" pitchFamily="34" charset="-122"/>
              <a:ea typeface="思源黑体 CN Medium" panose="020B0600000000000000" pitchFamily="34" charset="-122"/>
            </a:endParaRPr>
          </a:p>
        </p:txBody>
      </p:sp>
      <p:pic>
        <p:nvPicPr>
          <p:cNvPr id="83" name="图片 82" descr="黑暗中蓝色的花&#10;&#10;描述已自动生成">
            <a:extLst>
              <a:ext uri="{FF2B5EF4-FFF2-40B4-BE49-F238E27FC236}">
                <a16:creationId xmlns:a16="http://schemas.microsoft.com/office/drawing/2014/main" id="{BEE50658-6A91-0A11-C289-8E71C7A9F2DF}"/>
              </a:ext>
            </a:extLst>
          </p:cNvPr>
          <p:cNvPicPr>
            <a:picLocks noChangeAspect="1"/>
          </p:cNvPicPr>
          <p:nvPr/>
        </p:nvPicPr>
        <p:blipFill>
          <a:blip r:embed="rId4">
            <a:alphaModFix/>
            <a:extLst>
              <a:ext uri="{28A0092B-C50C-407E-A947-70E740481C1C}">
                <a14:useLocalDpi xmlns:a14="http://schemas.microsoft.com/office/drawing/2010/main" val="0"/>
              </a:ext>
            </a:extLst>
          </a:blip>
          <a:srcRect l="16120" t="47732" r="78367" b="30193"/>
          <a:stretch>
            <a:fillRect/>
          </a:stretch>
        </p:blipFill>
        <p:spPr>
          <a:xfrm rot="8447693">
            <a:off x="9612382" y="1692673"/>
            <a:ext cx="231701" cy="462756"/>
          </a:xfrm>
          <a:custGeom>
            <a:avLst/>
            <a:gdLst>
              <a:gd name="connsiteX0" fmla="*/ 383011 w 552465"/>
              <a:gd name="connsiteY0" fmla="*/ 0 h 1103391"/>
              <a:gd name="connsiteX1" fmla="*/ 552465 w 552465"/>
              <a:gd name="connsiteY1" fmla="*/ 216002 h 1103391"/>
              <a:gd name="connsiteX2" fmla="*/ 440465 w 552465"/>
              <a:gd name="connsiteY2" fmla="*/ 735848 h 1103391"/>
              <a:gd name="connsiteX3" fmla="*/ 128225 w 552465"/>
              <a:gd name="connsiteY3" fmla="*/ 1099396 h 1103391"/>
              <a:gd name="connsiteX4" fmla="*/ 86571 w 552465"/>
              <a:gd name="connsiteY4" fmla="*/ 885647 h 1103391"/>
              <a:gd name="connsiteX5" fmla="*/ 16784 w 552465"/>
              <a:gd name="connsiteY5" fmla="*/ 350390 h 1103391"/>
              <a:gd name="connsiteX6" fmla="*/ 383011 w 552465"/>
              <a:gd name="connsiteY6" fmla="*/ 0 h 110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65" h="1103391">
                <a:moveTo>
                  <a:pt x="383011" y="0"/>
                </a:moveTo>
                <a:cubicBezTo>
                  <a:pt x="502202" y="45034"/>
                  <a:pt x="526236" y="136890"/>
                  <a:pt x="552465" y="216002"/>
                </a:cubicBezTo>
                <a:cubicBezTo>
                  <a:pt x="543025" y="393732"/>
                  <a:pt x="508269" y="573863"/>
                  <a:pt x="440465" y="735848"/>
                </a:cubicBezTo>
                <a:cubicBezTo>
                  <a:pt x="359876" y="871860"/>
                  <a:pt x="258643" y="986758"/>
                  <a:pt x="128225" y="1099396"/>
                </a:cubicBezTo>
                <a:cubicBezTo>
                  <a:pt x="98952" y="1126547"/>
                  <a:pt x="103872" y="1010930"/>
                  <a:pt x="86571" y="885647"/>
                </a:cubicBezTo>
                <a:cubicBezTo>
                  <a:pt x="56249" y="759010"/>
                  <a:pt x="-37992" y="498762"/>
                  <a:pt x="16784" y="350390"/>
                </a:cubicBezTo>
                <a:cubicBezTo>
                  <a:pt x="59544" y="132639"/>
                  <a:pt x="131545" y="35799"/>
                  <a:pt x="383011" y="0"/>
                </a:cubicBezTo>
                <a:close/>
              </a:path>
            </a:pathLst>
          </a:custGeom>
          <a:effectLst>
            <a:outerShdw blurRad="50800" dist="63500" dir="2700000" algn="tr" rotWithShape="0">
              <a:prstClr val="black">
                <a:alpha val="17000"/>
              </a:prstClr>
            </a:outerShdw>
          </a:effectLst>
        </p:spPr>
      </p:pic>
      <p:pic>
        <p:nvPicPr>
          <p:cNvPr id="84" name="图片 83" descr="黑暗中蓝色的花&#10;&#10;描述已自动生成">
            <a:extLst>
              <a:ext uri="{FF2B5EF4-FFF2-40B4-BE49-F238E27FC236}">
                <a16:creationId xmlns:a16="http://schemas.microsoft.com/office/drawing/2014/main" id="{006740AA-9EBE-3248-EAB8-62CA414D825C}"/>
              </a:ext>
            </a:extLst>
          </p:cNvPr>
          <p:cNvPicPr>
            <a:picLocks noChangeAspect="1"/>
          </p:cNvPicPr>
          <p:nvPr/>
        </p:nvPicPr>
        <p:blipFill>
          <a:blip r:embed="rId4">
            <a:alphaModFix/>
            <a:extLst>
              <a:ext uri="{28A0092B-C50C-407E-A947-70E740481C1C}">
                <a14:useLocalDpi xmlns:a14="http://schemas.microsoft.com/office/drawing/2010/main" val="0"/>
              </a:ext>
            </a:extLst>
          </a:blip>
          <a:srcRect l="16120" t="47732" r="78367" b="30193"/>
          <a:stretch>
            <a:fillRect/>
          </a:stretch>
        </p:blipFill>
        <p:spPr>
          <a:xfrm rot="5400000">
            <a:off x="8790807" y="5786788"/>
            <a:ext cx="207617" cy="414656"/>
          </a:xfrm>
          <a:custGeom>
            <a:avLst/>
            <a:gdLst>
              <a:gd name="connsiteX0" fmla="*/ 383011 w 552465"/>
              <a:gd name="connsiteY0" fmla="*/ 0 h 1103391"/>
              <a:gd name="connsiteX1" fmla="*/ 552465 w 552465"/>
              <a:gd name="connsiteY1" fmla="*/ 216002 h 1103391"/>
              <a:gd name="connsiteX2" fmla="*/ 440465 w 552465"/>
              <a:gd name="connsiteY2" fmla="*/ 735848 h 1103391"/>
              <a:gd name="connsiteX3" fmla="*/ 128225 w 552465"/>
              <a:gd name="connsiteY3" fmla="*/ 1099396 h 1103391"/>
              <a:gd name="connsiteX4" fmla="*/ 86571 w 552465"/>
              <a:gd name="connsiteY4" fmla="*/ 885647 h 1103391"/>
              <a:gd name="connsiteX5" fmla="*/ 16784 w 552465"/>
              <a:gd name="connsiteY5" fmla="*/ 350390 h 1103391"/>
              <a:gd name="connsiteX6" fmla="*/ 383011 w 552465"/>
              <a:gd name="connsiteY6" fmla="*/ 0 h 110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65" h="1103391">
                <a:moveTo>
                  <a:pt x="383011" y="0"/>
                </a:moveTo>
                <a:cubicBezTo>
                  <a:pt x="502202" y="45034"/>
                  <a:pt x="526236" y="136890"/>
                  <a:pt x="552465" y="216002"/>
                </a:cubicBezTo>
                <a:cubicBezTo>
                  <a:pt x="543025" y="393732"/>
                  <a:pt x="508269" y="573863"/>
                  <a:pt x="440465" y="735848"/>
                </a:cubicBezTo>
                <a:cubicBezTo>
                  <a:pt x="359876" y="871860"/>
                  <a:pt x="258643" y="986758"/>
                  <a:pt x="128225" y="1099396"/>
                </a:cubicBezTo>
                <a:cubicBezTo>
                  <a:pt x="98952" y="1126547"/>
                  <a:pt x="103872" y="1010930"/>
                  <a:pt x="86571" y="885647"/>
                </a:cubicBezTo>
                <a:cubicBezTo>
                  <a:pt x="56249" y="759010"/>
                  <a:pt x="-37992" y="498762"/>
                  <a:pt x="16784" y="350390"/>
                </a:cubicBezTo>
                <a:cubicBezTo>
                  <a:pt x="59544" y="132639"/>
                  <a:pt x="131545" y="35799"/>
                  <a:pt x="383011" y="0"/>
                </a:cubicBezTo>
                <a:close/>
              </a:path>
            </a:pathLst>
          </a:custGeom>
          <a:effectLst>
            <a:outerShdw blurRad="50800" dist="63500" dir="2700000" algn="tr" rotWithShape="0">
              <a:prstClr val="black">
                <a:alpha val="17000"/>
              </a:prstClr>
            </a:outerShdw>
          </a:effectLst>
        </p:spPr>
      </p:pic>
      <p:pic>
        <p:nvPicPr>
          <p:cNvPr id="85" name="图片 84" descr="黑暗中蓝色的花&#10;&#10;描述已自动生成">
            <a:extLst>
              <a:ext uri="{FF2B5EF4-FFF2-40B4-BE49-F238E27FC236}">
                <a16:creationId xmlns:a16="http://schemas.microsoft.com/office/drawing/2014/main" id="{49A74466-16F6-D32B-0AD6-F2F05C886869}"/>
              </a:ext>
            </a:extLst>
          </p:cNvPr>
          <p:cNvPicPr>
            <a:picLocks noChangeAspect="1"/>
          </p:cNvPicPr>
          <p:nvPr/>
        </p:nvPicPr>
        <p:blipFill>
          <a:blip r:embed="rId4">
            <a:alphaModFix/>
            <a:extLst>
              <a:ext uri="{28A0092B-C50C-407E-A947-70E740481C1C}">
                <a14:useLocalDpi xmlns:a14="http://schemas.microsoft.com/office/drawing/2010/main" val="0"/>
              </a:ext>
            </a:extLst>
          </a:blip>
          <a:srcRect l="16120" t="47732" r="78367" b="30193"/>
          <a:stretch>
            <a:fillRect/>
          </a:stretch>
        </p:blipFill>
        <p:spPr>
          <a:xfrm rot="7700003">
            <a:off x="3498080" y="5870734"/>
            <a:ext cx="131737" cy="263107"/>
          </a:xfrm>
          <a:custGeom>
            <a:avLst/>
            <a:gdLst>
              <a:gd name="connsiteX0" fmla="*/ 383011 w 552465"/>
              <a:gd name="connsiteY0" fmla="*/ 0 h 1103391"/>
              <a:gd name="connsiteX1" fmla="*/ 552465 w 552465"/>
              <a:gd name="connsiteY1" fmla="*/ 216002 h 1103391"/>
              <a:gd name="connsiteX2" fmla="*/ 440465 w 552465"/>
              <a:gd name="connsiteY2" fmla="*/ 735848 h 1103391"/>
              <a:gd name="connsiteX3" fmla="*/ 128225 w 552465"/>
              <a:gd name="connsiteY3" fmla="*/ 1099396 h 1103391"/>
              <a:gd name="connsiteX4" fmla="*/ 86571 w 552465"/>
              <a:gd name="connsiteY4" fmla="*/ 885647 h 1103391"/>
              <a:gd name="connsiteX5" fmla="*/ 16784 w 552465"/>
              <a:gd name="connsiteY5" fmla="*/ 350390 h 1103391"/>
              <a:gd name="connsiteX6" fmla="*/ 383011 w 552465"/>
              <a:gd name="connsiteY6" fmla="*/ 0 h 110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65" h="1103391">
                <a:moveTo>
                  <a:pt x="383011" y="0"/>
                </a:moveTo>
                <a:cubicBezTo>
                  <a:pt x="502202" y="45034"/>
                  <a:pt x="526236" y="136890"/>
                  <a:pt x="552465" y="216002"/>
                </a:cubicBezTo>
                <a:cubicBezTo>
                  <a:pt x="543025" y="393732"/>
                  <a:pt x="508269" y="573863"/>
                  <a:pt x="440465" y="735848"/>
                </a:cubicBezTo>
                <a:cubicBezTo>
                  <a:pt x="359876" y="871860"/>
                  <a:pt x="258643" y="986758"/>
                  <a:pt x="128225" y="1099396"/>
                </a:cubicBezTo>
                <a:cubicBezTo>
                  <a:pt x="98952" y="1126547"/>
                  <a:pt x="103872" y="1010930"/>
                  <a:pt x="86571" y="885647"/>
                </a:cubicBezTo>
                <a:cubicBezTo>
                  <a:pt x="56249" y="759010"/>
                  <a:pt x="-37992" y="498762"/>
                  <a:pt x="16784" y="350390"/>
                </a:cubicBezTo>
                <a:cubicBezTo>
                  <a:pt x="59544" y="132639"/>
                  <a:pt x="131545" y="35799"/>
                  <a:pt x="383011" y="0"/>
                </a:cubicBezTo>
                <a:close/>
              </a:path>
            </a:pathLst>
          </a:custGeom>
          <a:effectLst>
            <a:outerShdw blurRad="50800" dist="63500" dir="2700000" algn="tr" rotWithShape="0">
              <a:prstClr val="black">
                <a:alpha val="17000"/>
              </a:prstClr>
            </a:outerShdw>
          </a:effectLst>
        </p:spPr>
      </p:pic>
      <p:pic>
        <p:nvPicPr>
          <p:cNvPr id="24" name="图形 23">
            <a:extLst>
              <a:ext uri="{FF2B5EF4-FFF2-40B4-BE49-F238E27FC236}">
                <a16:creationId xmlns:a16="http://schemas.microsoft.com/office/drawing/2014/main" id="{2740DA40-0443-1E9B-35E1-976AB92719FA}"/>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44508" b="-10551"/>
          <a:stretch/>
        </p:blipFill>
        <p:spPr>
          <a:xfrm>
            <a:off x="11062499" y="442002"/>
            <a:ext cx="505614" cy="76990"/>
          </a:xfrm>
          <a:prstGeom prst="rect">
            <a:avLst/>
          </a:prstGeom>
        </p:spPr>
      </p:pic>
      <p:pic>
        <p:nvPicPr>
          <p:cNvPr id="22" name="图片 21" descr="黑暗中蓝色的花&#10;&#10;描述已自动生成">
            <a:extLst>
              <a:ext uri="{FF2B5EF4-FFF2-40B4-BE49-F238E27FC236}">
                <a16:creationId xmlns:a16="http://schemas.microsoft.com/office/drawing/2014/main" id="{EC21BC23-AE3D-9D95-A640-80343943D97F}"/>
              </a:ext>
            </a:extLst>
          </p:cNvPr>
          <p:cNvPicPr>
            <a:picLocks noChangeAspect="1"/>
          </p:cNvPicPr>
          <p:nvPr/>
        </p:nvPicPr>
        <p:blipFill>
          <a:blip r:embed="rId4">
            <a:extLst>
              <a:ext uri="{28A0092B-C50C-407E-A947-70E740481C1C}">
                <a14:useLocalDpi xmlns:a14="http://schemas.microsoft.com/office/drawing/2010/main" val="0"/>
              </a:ext>
            </a:extLst>
          </a:blip>
          <a:srcRect r="52350" b="21958"/>
          <a:stretch>
            <a:fillRect/>
          </a:stretch>
        </p:blipFill>
        <p:spPr>
          <a:xfrm rot="20073137">
            <a:off x="11032834" y="5844490"/>
            <a:ext cx="1424282" cy="1163710"/>
          </a:xfrm>
          <a:custGeom>
            <a:avLst/>
            <a:gdLst>
              <a:gd name="connsiteX0" fmla="*/ 1160219 w 1424282"/>
              <a:gd name="connsiteY0" fmla="*/ 0 h 1163710"/>
              <a:gd name="connsiteX1" fmla="*/ 1424282 w 1424282"/>
              <a:gd name="connsiteY1" fmla="*/ 125656 h 1163710"/>
              <a:gd name="connsiteX2" fmla="*/ 930318 w 1424282"/>
              <a:gd name="connsiteY2" fmla="*/ 1163710 h 1163710"/>
              <a:gd name="connsiteX3" fmla="*/ 0 w 1424282"/>
              <a:gd name="connsiteY3" fmla="*/ 721013 h 1163710"/>
              <a:gd name="connsiteX4" fmla="*/ 0 w 1424282"/>
              <a:gd name="connsiteY4" fmla="*/ 547347 h 1163710"/>
              <a:gd name="connsiteX5" fmla="*/ 260458 w 1424282"/>
              <a:gd name="connsiteY5" fmla="*/ 0 h 1163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282" h="1163710">
                <a:moveTo>
                  <a:pt x="1160219" y="0"/>
                </a:moveTo>
                <a:lnTo>
                  <a:pt x="1424282" y="125656"/>
                </a:lnTo>
                <a:lnTo>
                  <a:pt x="930318" y="1163710"/>
                </a:lnTo>
                <a:lnTo>
                  <a:pt x="0" y="721013"/>
                </a:lnTo>
                <a:lnTo>
                  <a:pt x="0" y="547347"/>
                </a:lnTo>
                <a:lnTo>
                  <a:pt x="260458" y="0"/>
                </a:lnTo>
                <a:close/>
              </a:path>
            </a:pathLst>
          </a:custGeom>
          <a:effectLst>
            <a:outerShdw blurRad="50800" dist="63500" dir="5280000" algn="tr" rotWithShape="0">
              <a:prstClr val="black">
                <a:alpha val="17000"/>
              </a:prstClr>
            </a:outerShdw>
          </a:effectLst>
        </p:spPr>
      </p:pic>
      <p:pic>
        <p:nvPicPr>
          <p:cNvPr id="23" name="图片 22" descr="黑暗中蓝色的花&#10;&#10;描述已自动生成">
            <a:extLst>
              <a:ext uri="{FF2B5EF4-FFF2-40B4-BE49-F238E27FC236}">
                <a16:creationId xmlns:a16="http://schemas.microsoft.com/office/drawing/2014/main" id="{D3E9FA2F-A23B-09E7-233C-2792CD8141B4}"/>
              </a:ext>
            </a:extLst>
          </p:cNvPr>
          <p:cNvPicPr>
            <a:picLocks noChangeAspect="1"/>
          </p:cNvPicPr>
          <p:nvPr/>
        </p:nvPicPr>
        <p:blipFill>
          <a:blip r:embed="rId4">
            <a:extLst>
              <a:ext uri="{28A0092B-C50C-407E-A947-70E740481C1C}">
                <a14:useLocalDpi xmlns:a14="http://schemas.microsoft.com/office/drawing/2010/main" val="0"/>
              </a:ext>
            </a:extLst>
          </a:blip>
          <a:srcRect l="51683" t="56015" r="13212"/>
          <a:stretch>
            <a:fillRect/>
          </a:stretch>
        </p:blipFill>
        <p:spPr>
          <a:xfrm rot="13054335">
            <a:off x="-368550" y="6012278"/>
            <a:ext cx="1744877" cy="1090669"/>
          </a:xfrm>
          <a:custGeom>
            <a:avLst/>
            <a:gdLst>
              <a:gd name="connsiteX0" fmla="*/ 1744877 w 1744877"/>
              <a:gd name="connsiteY0" fmla="*/ 852984 h 1090669"/>
              <a:gd name="connsiteX1" fmla="*/ 1435927 w 1744877"/>
              <a:gd name="connsiteY1" fmla="*/ 1090669 h 1090669"/>
              <a:gd name="connsiteX2" fmla="*/ 194746 w 1744877"/>
              <a:gd name="connsiteY2" fmla="*/ 1090669 h 1090669"/>
              <a:gd name="connsiteX3" fmla="*/ 0 w 1744877"/>
              <a:gd name="connsiteY3" fmla="*/ 837533 h 1090669"/>
              <a:gd name="connsiteX4" fmla="*/ 1088649 w 1744877"/>
              <a:gd name="connsiteY4" fmla="*/ 0 h 1090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877" h="1090669">
                <a:moveTo>
                  <a:pt x="1744877" y="852984"/>
                </a:moveTo>
                <a:lnTo>
                  <a:pt x="1435927" y="1090669"/>
                </a:lnTo>
                <a:lnTo>
                  <a:pt x="194746" y="1090669"/>
                </a:lnTo>
                <a:lnTo>
                  <a:pt x="0" y="837533"/>
                </a:lnTo>
                <a:lnTo>
                  <a:pt x="1088649" y="0"/>
                </a:lnTo>
                <a:close/>
              </a:path>
            </a:pathLst>
          </a:custGeom>
          <a:effectLst>
            <a:outerShdw blurRad="50800" dist="63500" dir="7560000" algn="tr" rotWithShape="0">
              <a:prstClr val="black">
                <a:alpha val="17000"/>
              </a:prstClr>
            </a:outerShdw>
          </a:effectLst>
        </p:spPr>
      </p:pic>
      <p:sp>
        <p:nvSpPr>
          <p:cNvPr id="26" name="矩形 25">
            <a:extLst>
              <a:ext uri="{FF2B5EF4-FFF2-40B4-BE49-F238E27FC236}">
                <a16:creationId xmlns:a16="http://schemas.microsoft.com/office/drawing/2014/main" id="{1B213E0F-301D-0466-8CB0-EDFC776C0F11}"/>
              </a:ext>
            </a:extLst>
          </p:cNvPr>
          <p:cNvSpPr/>
          <p:nvPr/>
        </p:nvSpPr>
        <p:spPr>
          <a:xfrm>
            <a:off x="0" y="555109"/>
            <a:ext cx="695325" cy="54979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latin typeface="思源黑体 CN Medium" panose="020B0600000000000000" pitchFamily="34" charset="-122"/>
              <a:ea typeface="思源黑体 CN Medium" panose="020B0600000000000000" pitchFamily="34" charset="-122"/>
            </a:endParaRPr>
          </a:p>
        </p:txBody>
      </p:sp>
      <p:sp>
        <p:nvSpPr>
          <p:cNvPr id="28" name="矩形 27">
            <a:extLst>
              <a:ext uri="{FF2B5EF4-FFF2-40B4-BE49-F238E27FC236}">
                <a16:creationId xmlns:a16="http://schemas.microsoft.com/office/drawing/2014/main" id="{20E4624A-B6EF-1CA0-FD86-C417BBE37921}"/>
              </a:ext>
            </a:extLst>
          </p:cNvPr>
          <p:cNvSpPr/>
          <p:nvPr/>
        </p:nvSpPr>
        <p:spPr>
          <a:xfrm>
            <a:off x="4666480" y="2840573"/>
            <a:ext cx="2731008" cy="1483050"/>
          </a:xfrm>
          <a:prstGeom prst="rect">
            <a:avLst/>
          </a:prstGeom>
        </p:spPr>
        <p:txBody>
          <a:bodyPr wrap="square">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zh-CN" altLang="en-US" sz="1600" b="1" dirty="0">
                <a:latin typeface="思源黑体 CN Light" panose="020B0300000000000000" pitchFamily="34" charset="-122"/>
                <a:ea typeface="思源黑体 CN Light" panose="020B0300000000000000" pitchFamily="34" charset="-122"/>
              </a:rPr>
              <a:t>展望二</a:t>
            </a:r>
            <a:endParaRPr lang="en-US" altLang="zh-CN" sz="1600" b="1" dirty="0">
              <a:latin typeface="思源黑体 CN Light" panose="020B0300000000000000" pitchFamily="34" charset="-122"/>
              <a:ea typeface="思源黑体 CN Light" panose="020B0300000000000000" pitchFamily="34" charset="-122"/>
            </a:endParaRPr>
          </a:p>
          <a:p>
            <a:pPr marL="0" marR="0" lvl="0" indent="0" defTabSz="914400" rtl="0" eaLnBrk="1" fontAlgn="auto" latinLnBrk="0" hangingPunct="1">
              <a:lnSpc>
                <a:spcPct val="150000"/>
              </a:lnSpc>
              <a:spcBef>
                <a:spcPts val="0"/>
              </a:spcBef>
              <a:spcAft>
                <a:spcPts val="0"/>
              </a:spcAft>
              <a:buClrTx/>
              <a:buSzTx/>
              <a:buFontTx/>
              <a:buNone/>
              <a:tabLst/>
              <a:defRPr/>
            </a:pPr>
            <a:r>
              <a:rPr lang="zh-CN" altLang="en-US" sz="1400" dirty="0">
                <a:latin typeface="思源黑体 CN Light" panose="020B0300000000000000" pitchFamily="34" charset="-122"/>
                <a:ea typeface="思源黑体 CN Light" panose="020B0300000000000000" pitchFamily="34" charset="-122"/>
              </a:rPr>
              <a:t>论文展望主要是说明论文的不足之处，可以从其他的角度来研究论文，从而完善自己的论文观点。</a:t>
            </a:r>
            <a:endParaRPr kumimoji="0" lang="zh-CN" altLang="zh-CN" sz="1000" b="0" i="0" u="none" strike="noStrike" kern="100" cap="none" spc="0" normalizeH="0" baseline="0" noProof="0" dirty="0">
              <a:ln>
                <a:noFill/>
              </a:ln>
              <a:solidFill>
                <a:prstClr val="black">
                  <a:lumMod val="65000"/>
                  <a:lumOff val="35000"/>
                </a:prstClr>
              </a:solidFill>
              <a:effectLst/>
              <a:uLnTx/>
              <a:uFillTx/>
              <a:latin typeface="思源黑体 CN Medium" panose="020B0600000000000000" pitchFamily="34" charset="-122"/>
              <a:ea typeface="思源黑体 CN Medium" panose="020B0600000000000000" pitchFamily="34" charset="-122"/>
              <a:cs typeface="Times New Roman" panose="02020603050405020304" pitchFamily="18" charset="0"/>
            </a:endParaRPr>
          </a:p>
        </p:txBody>
      </p:sp>
      <p:sp>
        <p:nvSpPr>
          <p:cNvPr id="68" name="矩形 67">
            <a:extLst>
              <a:ext uri="{FF2B5EF4-FFF2-40B4-BE49-F238E27FC236}">
                <a16:creationId xmlns:a16="http://schemas.microsoft.com/office/drawing/2014/main" id="{F25C61D2-F161-1EF9-633B-B144959D113D}"/>
              </a:ext>
            </a:extLst>
          </p:cNvPr>
          <p:cNvSpPr/>
          <p:nvPr/>
        </p:nvSpPr>
        <p:spPr>
          <a:xfrm>
            <a:off x="7711720" y="3248608"/>
            <a:ext cx="2731008" cy="1483050"/>
          </a:xfrm>
          <a:prstGeom prst="rect">
            <a:avLst/>
          </a:prstGeom>
        </p:spPr>
        <p:txBody>
          <a:bodyPr wrap="square">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zh-CN" altLang="en-US" sz="1600" b="1" dirty="0">
                <a:latin typeface="思源黑体 CN Light" panose="020B0300000000000000" pitchFamily="34" charset="-122"/>
                <a:ea typeface="思源黑体 CN Light" panose="020B0300000000000000" pitchFamily="34" charset="-122"/>
              </a:rPr>
              <a:t>展望三</a:t>
            </a:r>
            <a:endParaRPr lang="en-US" altLang="zh-CN" sz="1600" b="1" dirty="0">
              <a:latin typeface="思源黑体 CN Light" panose="020B0300000000000000" pitchFamily="34" charset="-122"/>
              <a:ea typeface="思源黑体 CN Light" panose="020B0300000000000000" pitchFamily="34" charset="-122"/>
            </a:endParaRPr>
          </a:p>
          <a:p>
            <a:pPr marL="0" marR="0" lvl="0" indent="0" defTabSz="914400" rtl="0" eaLnBrk="1" fontAlgn="auto" latinLnBrk="0" hangingPunct="1">
              <a:lnSpc>
                <a:spcPct val="150000"/>
              </a:lnSpc>
              <a:spcBef>
                <a:spcPts val="0"/>
              </a:spcBef>
              <a:spcAft>
                <a:spcPts val="0"/>
              </a:spcAft>
              <a:buClrTx/>
              <a:buSzTx/>
              <a:buFontTx/>
              <a:buNone/>
              <a:tabLst/>
              <a:defRPr/>
            </a:pPr>
            <a:r>
              <a:rPr lang="zh-CN" altLang="en-US" sz="1400" dirty="0">
                <a:latin typeface="思源黑体 CN Light" panose="020B0300000000000000" pitchFamily="34" charset="-122"/>
                <a:ea typeface="思源黑体 CN Light" panose="020B0300000000000000" pitchFamily="34" charset="-122"/>
              </a:rPr>
              <a:t>论文展望主要是说明论文的不足之处，可以从其他的角度来研究论文，从而完善自己的论文观点。</a:t>
            </a:r>
            <a:endParaRPr kumimoji="0" lang="zh-CN" altLang="zh-CN" sz="1000" b="0" i="0" u="none" strike="noStrike" kern="100" cap="none" spc="0" normalizeH="0" baseline="0" noProof="0" dirty="0">
              <a:ln>
                <a:noFill/>
              </a:ln>
              <a:solidFill>
                <a:prstClr val="black">
                  <a:lumMod val="65000"/>
                  <a:lumOff val="35000"/>
                </a:prstClr>
              </a:solidFill>
              <a:effectLst/>
              <a:uLnTx/>
              <a:uFillTx/>
              <a:latin typeface="思源黑体 CN Medium" panose="020B0600000000000000" pitchFamily="34" charset="-122"/>
              <a:ea typeface="思源黑体 CN Medium" panose="020B0600000000000000" pitchFamily="34" charset="-122"/>
              <a:cs typeface="Times New Roman" panose="02020603050405020304" pitchFamily="18" charset="0"/>
            </a:endParaRPr>
          </a:p>
        </p:txBody>
      </p:sp>
    </p:spTree>
    <p:custDataLst>
      <p:tags r:id="rId1"/>
    </p:custDataLst>
    <p:extLst>
      <p:ext uri="{BB962C8B-B14F-4D97-AF65-F5344CB8AC3E}">
        <p14:creationId xmlns:p14="http://schemas.microsoft.com/office/powerpoint/2010/main" val="21544507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图片 20" descr="图片包含 游戏机, 猫, 狗&#10;&#10;描述已自动生成">
            <a:extLst>
              <a:ext uri="{FF2B5EF4-FFF2-40B4-BE49-F238E27FC236}">
                <a16:creationId xmlns:a16="http://schemas.microsoft.com/office/drawing/2014/main" id="{41D7FFED-4575-4D1D-888F-E49601FAAAD7}"/>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27948" t="17924" r="30869" b="21818"/>
          <a:stretch/>
        </p:blipFill>
        <p:spPr>
          <a:xfrm rot="5400000">
            <a:off x="2652897" y="-2667001"/>
            <a:ext cx="6858000" cy="12192002"/>
          </a:xfrm>
          <a:prstGeom prst="rect">
            <a:avLst/>
          </a:prstGeom>
        </p:spPr>
      </p:pic>
      <p:pic>
        <p:nvPicPr>
          <p:cNvPr id="20" name="图片 19" descr="黑暗中蓝色的花&#10;&#10;描述已自动生成">
            <a:extLst>
              <a:ext uri="{FF2B5EF4-FFF2-40B4-BE49-F238E27FC236}">
                <a16:creationId xmlns:a16="http://schemas.microsoft.com/office/drawing/2014/main" id="{1A25DA4F-AD42-2F0D-A941-9F2F72C7B0D6}"/>
              </a:ext>
            </a:extLst>
          </p:cNvPr>
          <p:cNvPicPr>
            <a:picLocks noChangeAspect="1"/>
          </p:cNvPicPr>
          <p:nvPr/>
        </p:nvPicPr>
        <p:blipFill rotWithShape="1">
          <a:blip r:embed="rId5">
            <a:extLst>
              <a:ext uri="{28A0092B-C50C-407E-A947-70E740481C1C}">
                <a14:useLocalDpi xmlns:a14="http://schemas.microsoft.com/office/drawing/2010/main" val="0"/>
              </a:ext>
            </a:extLst>
          </a:blip>
          <a:srcRect t="-23294" r="5289" b="-9511"/>
          <a:stretch/>
        </p:blipFill>
        <p:spPr>
          <a:xfrm rot="20691954">
            <a:off x="6811521" y="-781244"/>
            <a:ext cx="5681364" cy="4315143"/>
          </a:xfrm>
          <a:custGeom>
            <a:avLst/>
            <a:gdLst>
              <a:gd name="connsiteX0" fmla="*/ 134933 w 5681364"/>
              <a:gd name="connsiteY0" fmla="*/ 0 h 4315143"/>
              <a:gd name="connsiteX1" fmla="*/ 5681364 w 5681364"/>
              <a:gd name="connsiteY1" fmla="*/ 1500084 h 4315143"/>
              <a:gd name="connsiteX2" fmla="*/ 4920005 w 5681364"/>
              <a:gd name="connsiteY2" fmla="*/ 4315143 h 4315143"/>
              <a:gd name="connsiteX3" fmla="*/ 0 w 5681364"/>
              <a:gd name="connsiteY3" fmla="*/ 2984482 h 4315143"/>
              <a:gd name="connsiteX4" fmla="*/ 0 w 5681364"/>
              <a:gd name="connsiteY4" fmla="*/ 498904 h 4315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81364" h="4315143">
                <a:moveTo>
                  <a:pt x="134933" y="0"/>
                </a:moveTo>
                <a:lnTo>
                  <a:pt x="5681364" y="1500084"/>
                </a:lnTo>
                <a:lnTo>
                  <a:pt x="4920005" y="4315143"/>
                </a:lnTo>
                <a:lnTo>
                  <a:pt x="0" y="2984482"/>
                </a:lnTo>
                <a:lnTo>
                  <a:pt x="0" y="498904"/>
                </a:lnTo>
                <a:close/>
              </a:path>
            </a:pathLst>
          </a:custGeom>
          <a:noFill/>
          <a:effectLst>
            <a:outerShdw blurRad="50800" dist="63500" dir="2700000" algn="tr" rotWithShape="0">
              <a:prstClr val="black">
                <a:alpha val="17000"/>
              </a:prstClr>
            </a:outerShdw>
          </a:effectLst>
        </p:spPr>
      </p:pic>
      <p:sp>
        <p:nvSpPr>
          <p:cNvPr id="23" name="矩形 22">
            <a:extLst>
              <a:ext uri="{FF2B5EF4-FFF2-40B4-BE49-F238E27FC236}">
                <a16:creationId xmlns:a16="http://schemas.microsoft.com/office/drawing/2014/main" id="{8687D5F5-7FA8-2443-E9AC-11E51AC54FA3}"/>
              </a:ext>
            </a:extLst>
          </p:cNvPr>
          <p:cNvSpPr/>
          <p:nvPr/>
        </p:nvSpPr>
        <p:spPr>
          <a:xfrm>
            <a:off x="4387838" y="2070310"/>
            <a:ext cx="3416320" cy="1015663"/>
          </a:xfrm>
          <a:prstGeom prst="rect">
            <a:avLst/>
          </a:prstGeom>
        </p:spPr>
        <p:txBody>
          <a:bodyPr wrap="none">
            <a:noAutofit/>
          </a:bodyPr>
          <a:lstStyle/>
          <a:p>
            <a:pPr algn="just"/>
            <a:r>
              <a:rPr lang="zh-CN" altLang="en-US" sz="6000" spc="300" dirty="0">
                <a:solidFill>
                  <a:schemeClr val="tx1">
                    <a:lumMod val="75000"/>
                    <a:lumOff val="25000"/>
                  </a:schemeClr>
                </a:solidFill>
                <a:effectLst>
                  <a:outerShdw blurRad="63500" dist="38100" dir="2700000" algn="tl" rotWithShape="0">
                    <a:prstClr val="black">
                      <a:alpha val="40000"/>
                    </a:prstClr>
                  </a:outerShdw>
                </a:effectLst>
                <a:latin typeface="思源黑体 CN Heavy" panose="020B0A00000000000000" pitchFamily="34" charset="-122"/>
                <a:ea typeface="思源黑体 CN Heavy" panose="020B0A00000000000000" pitchFamily="34" charset="-122"/>
              </a:rPr>
              <a:t>谢谢观看</a:t>
            </a:r>
          </a:p>
        </p:txBody>
      </p:sp>
      <p:sp>
        <p:nvSpPr>
          <p:cNvPr id="24" name="矩形 23">
            <a:extLst>
              <a:ext uri="{FF2B5EF4-FFF2-40B4-BE49-F238E27FC236}">
                <a16:creationId xmlns:a16="http://schemas.microsoft.com/office/drawing/2014/main" id="{C39402AA-F4F3-47FD-C003-2B84676C6AC2}"/>
              </a:ext>
            </a:extLst>
          </p:cNvPr>
          <p:cNvSpPr/>
          <p:nvPr/>
        </p:nvSpPr>
        <p:spPr>
          <a:xfrm>
            <a:off x="5556000" y="3347328"/>
            <a:ext cx="1080000" cy="18000"/>
          </a:xfrm>
          <a:prstGeom prst="rect">
            <a:avLst/>
          </a:prstGeom>
          <a:solidFill>
            <a:schemeClr val="accent6">
              <a:alpha val="76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solidFill>
                <a:srgbClr val="FFC000"/>
              </a:solidFill>
              <a:latin typeface="思源黑体 CN Medium" panose="020B0600000000000000" pitchFamily="34" charset="-122"/>
              <a:ea typeface="思源黑体 CN Medium" panose="020B0600000000000000" pitchFamily="34" charset="-122"/>
            </a:endParaRPr>
          </a:p>
        </p:txBody>
      </p:sp>
      <p:sp>
        <p:nvSpPr>
          <p:cNvPr id="25" name="矩形 24">
            <a:extLst>
              <a:ext uri="{FF2B5EF4-FFF2-40B4-BE49-F238E27FC236}">
                <a16:creationId xmlns:a16="http://schemas.microsoft.com/office/drawing/2014/main" id="{A3376406-83CB-158B-259B-33738F4E4A84}"/>
              </a:ext>
            </a:extLst>
          </p:cNvPr>
          <p:cNvSpPr/>
          <p:nvPr/>
        </p:nvSpPr>
        <p:spPr>
          <a:xfrm>
            <a:off x="4503484" y="2945541"/>
            <a:ext cx="3156826" cy="338554"/>
          </a:xfrm>
          <a:prstGeom prst="rect">
            <a:avLst/>
          </a:prstGeom>
          <a:effectLst>
            <a:outerShdw blurRad="76200" dist="101600" algn="ctr" rotWithShape="0">
              <a:srgbClr val="629006">
                <a:alpha val="34000"/>
              </a:srgbClr>
            </a:outerShdw>
          </a:effectLst>
        </p:spPr>
        <p:txBody>
          <a:bodyPr wrap="none">
            <a:noAutofit/>
          </a:bodyPr>
          <a:lstStyle/>
          <a:p>
            <a:pPr algn="just"/>
            <a:r>
              <a:rPr lang="en-US" altLang="zh-CN" sz="1200" i="1" spc="300" dirty="0">
                <a:solidFill>
                  <a:schemeClr val="accent6"/>
                </a:solidFill>
                <a:latin typeface="思源黑体 CN Medium" panose="020B0600000000000000" pitchFamily="34" charset="-122"/>
                <a:ea typeface="思源黑体 CN Medium" panose="020B0600000000000000" pitchFamily="34" charset="-122"/>
              </a:rPr>
              <a:t>THANK YOU </a:t>
            </a:r>
            <a:r>
              <a:rPr lang="en-US" altLang="zh-CN" sz="1600" spc="300" dirty="0">
                <a:solidFill>
                  <a:schemeClr val="accent6"/>
                </a:solidFill>
                <a:latin typeface="思源黑体 CN Medium" panose="020B0600000000000000" pitchFamily="34" charset="-122"/>
                <a:ea typeface="思源黑体 CN Medium" panose="020B0600000000000000" pitchFamily="34" charset="-122"/>
              </a:rPr>
              <a:t> </a:t>
            </a:r>
            <a:r>
              <a:rPr lang="en-US" altLang="zh-CN" sz="1200" i="1" spc="300" dirty="0">
                <a:solidFill>
                  <a:schemeClr val="accent6"/>
                </a:solidFill>
                <a:latin typeface="思源黑体 CN Medium" panose="020B0600000000000000" pitchFamily="34" charset="-122"/>
                <a:ea typeface="思源黑体 CN Medium" panose="020B0600000000000000" pitchFamily="34" charset="-122"/>
              </a:rPr>
              <a:t>FOR WATCHING</a:t>
            </a:r>
            <a:endParaRPr lang="zh-CN" altLang="en-US" sz="1200" i="1" spc="300" dirty="0">
              <a:solidFill>
                <a:schemeClr val="accent6"/>
              </a:solidFill>
              <a:latin typeface="思源黑体 CN Medium" panose="020B0600000000000000" pitchFamily="34" charset="-122"/>
              <a:ea typeface="思源黑体 CN Medium" panose="020B0600000000000000" pitchFamily="34" charset="-122"/>
            </a:endParaRPr>
          </a:p>
        </p:txBody>
      </p:sp>
      <p:sp>
        <p:nvSpPr>
          <p:cNvPr id="26" name="矩形 25">
            <a:extLst>
              <a:ext uri="{FF2B5EF4-FFF2-40B4-BE49-F238E27FC236}">
                <a16:creationId xmlns:a16="http://schemas.microsoft.com/office/drawing/2014/main" id="{E19D1C86-4E23-73C4-9A11-7FA8D6995A6A}"/>
              </a:ext>
            </a:extLst>
          </p:cNvPr>
          <p:cNvSpPr/>
          <p:nvPr/>
        </p:nvSpPr>
        <p:spPr>
          <a:xfrm>
            <a:off x="3579927" y="3543060"/>
            <a:ext cx="5032147" cy="1015663"/>
          </a:xfrm>
          <a:prstGeom prst="rect">
            <a:avLst/>
          </a:prstGeom>
        </p:spPr>
        <p:txBody>
          <a:bodyPr wrap="none">
            <a:noAutofit/>
          </a:bodyPr>
          <a:lstStyle/>
          <a:p>
            <a:pPr algn="just"/>
            <a:r>
              <a:rPr lang="zh-CN" altLang="en-US" sz="6000" spc="300" dirty="0">
                <a:solidFill>
                  <a:schemeClr val="tx1">
                    <a:lumMod val="75000"/>
                    <a:lumOff val="25000"/>
                  </a:schemeClr>
                </a:solidFill>
                <a:effectLst>
                  <a:outerShdw blurRad="63500" dist="38100" dir="2700000" algn="tl" rotWithShape="0">
                    <a:prstClr val="black">
                      <a:alpha val="40000"/>
                    </a:prstClr>
                  </a:outerShdw>
                </a:effectLst>
                <a:latin typeface="思源黑体 CN Heavy" panose="020B0A00000000000000" pitchFamily="34" charset="-122"/>
                <a:ea typeface="思源黑体 CN Heavy" panose="020B0A00000000000000" pitchFamily="34" charset="-122"/>
              </a:rPr>
              <a:t>敬请批评指正</a:t>
            </a:r>
          </a:p>
        </p:txBody>
      </p:sp>
      <p:sp>
        <p:nvSpPr>
          <p:cNvPr id="13" name="graduate-student-avatar_67902">
            <a:extLst>
              <a:ext uri="{FF2B5EF4-FFF2-40B4-BE49-F238E27FC236}">
                <a16:creationId xmlns:a16="http://schemas.microsoft.com/office/drawing/2014/main" id="{8CBB12A2-3C58-FBCA-2C59-2389AFFF3BE3}"/>
              </a:ext>
            </a:extLst>
          </p:cNvPr>
          <p:cNvSpPr/>
          <p:nvPr/>
        </p:nvSpPr>
        <p:spPr>
          <a:xfrm>
            <a:off x="664891" y="890044"/>
            <a:ext cx="3207560" cy="4183426"/>
          </a:xfrm>
          <a:custGeom>
            <a:avLst/>
            <a:gdLst>
              <a:gd name="connsiteX0" fmla="*/ 175380 w 464312"/>
              <a:gd name="connsiteY0" fmla="*/ 343847 h 605574"/>
              <a:gd name="connsiteX1" fmla="*/ 229052 w 464312"/>
              <a:gd name="connsiteY1" fmla="*/ 397236 h 605574"/>
              <a:gd name="connsiteX2" fmla="*/ 205904 w 464312"/>
              <a:gd name="connsiteY2" fmla="*/ 551879 h 605574"/>
              <a:gd name="connsiteX3" fmla="*/ 206313 w 464312"/>
              <a:gd name="connsiteY3" fmla="*/ 553413 h 605574"/>
              <a:gd name="connsiteX4" fmla="*/ 230486 w 464312"/>
              <a:gd name="connsiteY4" fmla="*/ 586550 h 605574"/>
              <a:gd name="connsiteX5" fmla="*/ 232125 w 464312"/>
              <a:gd name="connsiteY5" fmla="*/ 587369 h 605574"/>
              <a:gd name="connsiteX6" fmla="*/ 233866 w 464312"/>
              <a:gd name="connsiteY6" fmla="*/ 586550 h 605574"/>
              <a:gd name="connsiteX7" fmla="*/ 258039 w 464312"/>
              <a:gd name="connsiteY7" fmla="*/ 553413 h 605574"/>
              <a:gd name="connsiteX8" fmla="*/ 258449 w 464312"/>
              <a:gd name="connsiteY8" fmla="*/ 551879 h 605574"/>
              <a:gd name="connsiteX9" fmla="*/ 235198 w 464312"/>
              <a:gd name="connsiteY9" fmla="*/ 397236 h 605574"/>
              <a:gd name="connsiteX10" fmla="*/ 235300 w 464312"/>
              <a:gd name="connsiteY10" fmla="*/ 397236 h 605574"/>
              <a:gd name="connsiteX11" fmla="*/ 288973 w 464312"/>
              <a:gd name="connsiteY11" fmla="*/ 343847 h 605574"/>
              <a:gd name="connsiteX12" fmla="*/ 322364 w 464312"/>
              <a:gd name="connsiteY12" fmla="*/ 372075 h 605574"/>
              <a:gd name="connsiteX13" fmla="*/ 392015 w 464312"/>
              <a:gd name="connsiteY13" fmla="*/ 403986 h 605574"/>
              <a:gd name="connsiteX14" fmla="*/ 417519 w 464312"/>
              <a:gd name="connsiteY14" fmla="*/ 425771 h 605574"/>
              <a:gd name="connsiteX15" fmla="*/ 452140 w 464312"/>
              <a:gd name="connsiteY15" fmla="*/ 605574 h 605574"/>
              <a:gd name="connsiteX16" fmla="*/ 12212 w 464312"/>
              <a:gd name="connsiteY16" fmla="*/ 605574 h 605574"/>
              <a:gd name="connsiteX17" fmla="*/ 46833 w 464312"/>
              <a:gd name="connsiteY17" fmla="*/ 425771 h 605574"/>
              <a:gd name="connsiteX18" fmla="*/ 72338 w 464312"/>
              <a:gd name="connsiteY18" fmla="*/ 403986 h 605574"/>
              <a:gd name="connsiteX19" fmla="*/ 141886 w 464312"/>
              <a:gd name="connsiteY19" fmla="*/ 372075 h 605574"/>
              <a:gd name="connsiteX20" fmla="*/ 170194 w 464312"/>
              <a:gd name="connsiteY20" fmla="*/ 147795 h 605574"/>
              <a:gd name="connsiteX21" fmla="*/ 134704 w 464312"/>
              <a:gd name="connsiteY21" fmla="*/ 193983 h 605574"/>
              <a:gd name="connsiteX22" fmla="*/ 229958 w 464312"/>
              <a:gd name="connsiteY22" fmla="*/ 315891 h 605574"/>
              <a:gd name="connsiteX23" fmla="*/ 325212 w 464312"/>
              <a:gd name="connsiteY23" fmla="*/ 193983 h 605574"/>
              <a:gd name="connsiteX24" fmla="*/ 204762 w 464312"/>
              <a:gd name="connsiteY24" fmla="*/ 196642 h 605574"/>
              <a:gd name="connsiteX25" fmla="*/ 214287 w 464312"/>
              <a:gd name="connsiteY25" fmla="*/ 169949 h 605574"/>
              <a:gd name="connsiteX26" fmla="*/ 170194 w 464312"/>
              <a:gd name="connsiteY26" fmla="*/ 147795 h 605574"/>
              <a:gd name="connsiteX27" fmla="*/ 228319 w 464312"/>
              <a:gd name="connsiteY27" fmla="*/ 690 h 605574"/>
              <a:gd name="connsiteX28" fmla="*/ 236001 w 464312"/>
              <a:gd name="connsiteY28" fmla="*/ 690 h 605574"/>
              <a:gd name="connsiteX29" fmla="*/ 421490 w 464312"/>
              <a:gd name="connsiteY29" fmla="*/ 67576 h 605574"/>
              <a:gd name="connsiteX30" fmla="*/ 428967 w 464312"/>
              <a:gd name="connsiteY30" fmla="*/ 78110 h 605574"/>
              <a:gd name="connsiteX31" fmla="*/ 421490 w 464312"/>
              <a:gd name="connsiteY31" fmla="*/ 88644 h 605574"/>
              <a:gd name="connsiteX32" fmla="*/ 416267 w 464312"/>
              <a:gd name="connsiteY32" fmla="*/ 90587 h 605574"/>
              <a:gd name="connsiteX33" fmla="*/ 414730 w 464312"/>
              <a:gd name="connsiteY33" fmla="*/ 91098 h 605574"/>
              <a:gd name="connsiteX34" fmla="*/ 414628 w 464312"/>
              <a:gd name="connsiteY34" fmla="*/ 137734 h 605574"/>
              <a:gd name="connsiteX35" fmla="*/ 417701 w 464312"/>
              <a:gd name="connsiteY35" fmla="*/ 137734 h 605574"/>
              <a:gd name="connsiteX36" fmla="*/ 421900 w 464312"/>
              <a:gd name="connsiteY36" fmla="*/ 141211 h 605574"/>
              <a:gd name="connsiteX37" fmla="*/ 423436 w 464312"/>
              <a:gd name="connsiteY37" fmla="*/ 155018 h 605574"/>
              <a:gd name="connsiteX38" fmla="*/ 425792 w 464312"/>
              <a:gd name="connsiteY38" fmla="*/ 174961 h 605574"/>
              <a:gd name="connsiteX39" fmla="*/ 424973 w 464312"/>
              <a:gd name="connsiteY39" fmla="*/ 177824 h 605574"/>
              <a:gd name="connsiteX40" fmla="*/ 422310 w 464312"/>
              <a:gd name="connsiteY40" fmla="*/ 179256 h 605574"/>
              <a:gd name="connsiteX41" fmla="*/ 391378 w 464312"/>
              <a:gd name="connsiteY41" fmla="*/ 179256 h 605574"/>
              <a:gd name="connsiteX42" fmla="*/ 388715 w 464312"/>
              <a:gd name="connsiteY42" fmla="*/ 177927 h 605574"/>
              <a:gd name="connsiteX43" fmla="*/ 387895 w 464312"/>
              <a:gd name="connsiteY43" fmla="*/ 174961 h 605574"/>
              <a:gd name="connsiteX44" fmla="*/ 391787 w 464312"/>
              <a:gd name="connsiteY44" fmla="*/ 141211 h 605574"/>
              <a:gd name="connsiteX45" fmla="*/ 395987 w 464312"/>
              <a:gd name="connsiteY45" fmla="*/ 137836 h 605574"/>
              <a:gd name="connsiteX46" fmla="*/ 398957 w 464312"/>
              <a:gd name="connsiteY46" fmla="*/ 137836 h 605574"/>
              <a:gd name="connsiteX47" fmla="*/ 398855 w 464312"/>
              <a:gd name="connsiteY47" fmla="*/ 96825 h 605574"/>
              <a:gd name="connsiteX48" fmla="*/ 348974 w 464312"/>
              <a:gd name="connsiteY48" fmla="*/ 114825 h 605574"/>
              <a:gd name="connsiteX49" fmla="*/ 355427 w 464312"/>
              <a:gd name="connsiteY49" fmla="*/ 165654 h 605574"/>
              <a:gd name="connsiteX50" fmla="*/ 229958 w 464312"/>
              <a:gd name="connsiteY50" fmla="*/ 342788 h 605574"/>
              <a:gd name="connsiteX51" fmla="*/ 104489 w 464312"/>
              <a:gd name="connsiteY51" fmla="*/ 165654 h 605574"/>
              <a:gd name="connsiteX52" fmla="*/ 111351 w 464312"/>
              <a:gd name="connsiteY52" fmla="*/ 113393 h 605574"/>
              <a:gd name="connsiteX53" fmla="*/ 42728 w 464312"/>
              <a:gd name="connsiteY53" fmla="*/ 88644 h 605574"/>
              <a:gd name="connsiteX54" fmla="*/ 35353 w 464312"/>
              <a:gd name="connsiteY54" fmla="*/ 78110 h 605574"/>
              <a:gd name="connsiteX55" fmla="*/ 42728 w 464312"/>
              <a:gd name="connsiteY55" fmla="*/ 67576 h 605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64312" h="605574">
                <a:moveTo>
                  <a:pt x="175380" y="343847"/>
                </a:moveTo>
                <a:lnTo>
                  <a:pt x="229052" y="397236"/>
                </a:lnTo>
                <a:lnTo>
                  <a:pt x="205904" y="551879"/>
                </a:lnTo>
                <a:cubicBezTo>
                  <a:pt x="205801" y="552492"/>
                  <a:pt x="206006" y="553004"/>
                  <a:pt x="206313" y="553413"/>
                </a:cubicBezTo>
                <a:lnTo>
                  <a:pt x="230486" y="586550"/>
                </a:lnTo>
                <a:cubicBezTo>
                  <a:pt x="230896" y="587062"/>
                  <a:pt x="231511" y="587369"/>
                  <a:pt x="232125" y="587369"/>
                </a:cubicBezTo>
                <a:cubicBezTo>
                  <a:pt x="232842" y="587369"/>
                  <a:pt x="233457" y="587062"/>
                  <a:pt x="233866" y="586550"/>
                </a:cubicBezTo>
                <a:lnTo>
                  <a:pt x="258039" y="553413"/>
                </a:lnTo>
                <a:cubicBezTo>
                  <a:pt x="258347" y="553004"/>
                  <a:pt x="258552" y="552492"/>
                  <a:pt x="258449" y="551879"/>
                </a:cubicBezTo>
                <a:lnTo>
                  <a:pt x="235198" y="397236"/>
                </a:lnTo>
                <a:lnTo>
                  <a:pt x="235300" y="397236"/>
                </a:lnTo>
                <a:lnTo>
                  <a:pt x="288973" y="343847"/>
                </a:lnTo>
                <a:lnTo>
                  <a:pt x="322364" y="372075"/>
                </a:lnTo>
                <a:lnTo>
                  <a:pt x="392015" y="403986"/>
                </a:lnTo>
                <a:cubicBezTo>
                  <a:pt x="402258" y="408179"/>
                  <a:pt x="413013" y="415032"/>
                  <a:pt x="417519" y="425771"/>
                </a:cubicBezTo>
                <a:cubicBezTo>
                  <a:pt x="417519" y="425771"/>
                  <a:pt x="493111" y="605574"/>
                  <a:pt x="452140" y="605574"/>
                </a:cubicBezTo>
                <a:lnTo>
                  <a:pt x="12212" y="605574"/>
                </a:lnTo>
                <a:cubicBezTo>
                  <a:pt x="-28861" y="605574"/>
                  <a:pt x="46833" y="425771"/>
                  <a:pt x="46833" y="425771"/>
                </a:cubicBezTo>
                <a:cubicBezTo>
                  <a:pt x="51955" y="414623"/>
                  <a:pt x="62095" y="408179"/>
                  <a:pt x="72338" y="403986"/>
                </a:cubicBezTo>
                <a:lnTo>
                  <a:pt x="141886" y="372075"/>
                </a:lnTo>
                <a:close/>
                <a:moveTo>
                  <a:pt x="170194" y="147795"/>
                </a:moveTo>
                <a:cubicBezTo>
                  <a:pt x="150042" y="151132"/>
                  <a:pt x="131324" y="165859"/>
                  <a:pt x="134704" y="193983"/>
                </a:cubicBezTo>
                <a:cubicBezTo>
                  <a:pt x="141874" y="254937"/>
                  <a:pt x="177824" y="315891"/>
                  <a:pt x="229958" y="315891"/>
                </a:cubicBezTo>
                <a:cubicBezTo>
                  <a:pt x="279633" y="315891"/>
                  <a:pt x="324700" y="242562"/>
                  <a:pt x="325212" y="193983"/>
                </a:cubicBezTo>
                <a:cubicBezTo>
                  <a:pt x="326031" y="125257"/>
                  <a:pt x="211727" y="218528"/>
                  <a:pt x="204762" y="196642"/>
                </a:cubicBezTo>
                <a:cubicBezTo>
                  <a:pt x="203430" y="192245"/>
                  <a:pt x="215721" y="180688"/>
                  <a:pt x="214287" y="169949"/>
                </a:cubicBezTo>
                <a:cubicBezTo>
                  <a:pt x="211931" y="152512"/>
                  <a:pt x="190346" y="144458"/>
                  <a:pt x="170194" y="147795"/>
                </a:cubicBezTo>
                <a:close/>
                <a:moveTo>
                  <a:pt x="228319" y="690"/>
                </a:moveTo>
                <a:cubicBezTo>
                  <a:pt x="230777" y="-230"/>
                  <a:pt x="233440" y="-230"/>
                  <a:pt x="236001" y="690"/>
                </a:cubicBezTo>
                <a:lnTo>
                  <a:pt x="421490" y="67576"/>
                </a:lnTo>
                <a:cubicBezTo>
                  <a:pt x="425997" y="69212"/>
                  <a:pt x="428967" y="73405"/>
                  <a:pt x="428967" y="78110"/>
                </a:cubicBezTo>
                <a:cubicBezTo>
                  <a:pt x="428967" y="82814"/>
                  <a:pt x="425997" y="87110"/>
                  <a:pt x="421490" y="88644"/>
                </a:cubicBezTo>
                <a:lnTo>
                  <a:pt x="416267" y="90587"/>
                </a:lnTo>
                <a:lnTo>
                  <a:pt x="414730" y="91098"/>
                </a:lnTo>
                <a:lnTo>
                  <a:pt x="414628" y="137734"/>
                </a:lnTo>
                <a:lnTo>
                  <a:pt x="417701" y="137734"/>
                </a:lnTo>
                <a:cubicBezTo>
                  <a:pt x="419749" y="137632"/>
                  <a:pt x="421593" y="139064"/>
                  <a:pt x="421900" y="141211"/>
                </a:cubicBezTo>
                <a:lnTo>
                  <a:pt x="423436" y="155018"/>
                </a:lnTo>
                <a:cubicBezTo>
                  <a:pt x="424256" y="161665"/>
                  <a:pt x="425075" y="168313"/>
                  <a:pt x="425792" y="174961"/>
                </a:cubicBezTo>
                <a:cubicBezTo>
                  <a:pt x="425894" y="175983"/>
                  <a:pt x="425587" y="177006"/>
                  <a:pt x="424973" y="177824"/>
                </a:cubicBezTo>
                <a:cubicBezTo>
                  <a:pt x="424358" y="178643"/>
                  <a:pt x="423436" y="179154"/>
                  <a:pt x="422310" y="179256"/>
                </a:cubicBezTo>
                <a:lnTo>
                  <a:pt x="391378" y="179256"/>
                </a:lnTo>
                <a:cubicBezTo>
                  <a:pt x="390353" y="179154"/>
                  <a:pt x="389329" y="178643"/>
                  <a:pt x="388715" y="177927"/>
                </a:cubicBezTo>
                <a:cubicBezTo>
                  <a:pt x="388100" y="177108"/>
                  <a:pt x="387793" y="176086"/>
                  <a:pt x="387895" y="174961"/>
                </a:cubicBezTo>
                <a:lnTo>
                  <a:pt x="391787" y="141211"/>
                </a:lnTo>
                <a:cubicBezTo>
                  <a:pt x="391992" y="139166"/>
                  <a:pt x="393836" y="137632"/>
                  <a:pt x="395987" y="137836"/>
                </a:cubicBezTo>
                <a:lnTo>
                  <a:pt x="398957" y="137836"/>
                </a:lnTo>
                <a:lnTo>
                  <a:pt x="398855" y="96825"/>
                </a:lnTo>
                <a:lnTo>
                  <a:pt x="348974" y="114825"/>
                </a:lnTo>
                <a:cubicBezTo>
                  <a:pt x="353481" y="129757"/>
                  <a:pt x="355632" y="146734"/>
                  <a:pt x="355427" y="165654"/>
                </a:cubicBezTo>
                <a:cubicBezTo>
                  <a:pt x="354198" y="276618"/>
                  <a:pt x="288954" y="342788"/>
                  <a:pt x="229958" y="342788"/>
                </a:cubicBezTo>
                <a:cubicBezTo>
                  <a:pt x="170245" y="342788"/>
                  <a:pt x="105718" y="276618"/>
                  <a:pt x="104489" y="165654"/>
                </a:cubicBezTo>
                <a:cubicBezTo>
                  <a:pt x="104284" y="146223"/>
                  <a:pt x="106538" y="128734"/>
                  <a:pt x="111351" y="113393"/>
                </a:cubicBezTo>
                <a:lnTo>
                  <a:pt x="42728" y="88644"/>
                </a:lnTo>
                <a:cubicBezTo>
                  <a:pt x="38323" y="87110"/>
                  <a:pt x="35353" y="82814"/>
                  <a:pt x="35353" y="78110"/>
                </a:cubicBezTo>
                <a:cubicBezTo>
                  <a:pt x="35353" y="73405"/>
                  <a:pt x="38323" y="69212"/>
                  <a:pt x="42728" y="67576"/>
                </a:cubicBezTo>
                <a:close/>
              </a:path>
            </a:pathLst>
          </a:custGeom>
          <a:solidFill>
            <a:schemeClr val="accent6">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en-US" dirty="0">
              <a:latin typeface="思源黑体 CN Medium" panose="020B0600000000000000" pitchFamily="34" charset="-122"/>
            </a:endParaRPr>
          </a:p>
        </p:txBody>
      </p:sp>
      <p:pic>
        <p:nvPicPr>
          <p:cNvPr id="14" name="图片 13" descr="黑暗中蓝色的花&#10;&#10;描述已自动生成">
            <a:extLst>
              <a:ext uri="{FF2B5EF4-FFF2-40B4-BE49-F238E27FC236}">
                <a16:creationId xmlns:a16="http://schemas.microsoft.com/office/drawing/2014/main" id="{98CC205E-1100-8EEE-7D56-2A9EF305920A}"/>
              </a:ext>
            </a:extLst>
          </p:cNvPr>
          <p:cNvPicPr>
            <a:picLocks noChangeAspect="1"/>
          </p:cNvPicPr>
          <p:nvPr/>
        </p:nvPicPr>
        <p:blipFill>
          <a:blip r:embed="rId5">
            <a:alphaModFix amt="31000"/>
            <a:extLst>
              <a:ext uri="{28A0092B-C50C-407E-A947-70E740481C1C}">
                <a14:useLocalDpi xmlns:a14="http://schemas.microsoft.com/office/drawing/2010/main" val="0"/>
              </a:ext>
            </a:extLst>
          </a:blip>
          <a:srcRect l="16120" t="47732" r="78367" b="30193"/>
          <a:stretch>
            <a:fillRect/>
          </a:stretch>
        </p:blipFill>
        <p:spPr>
          <a:xfrm rot="5400000">
            <a:off x="8790807" y="5786788"/>
            <a:ext cx="207617" cy="414656"/>
          </a:xfrm>
          <a:custGeom>
            <a:avLst/>
            <a:gdLst>
              <a:gd name="connsiteX0" fmla="*/ 383011 w 552465"/>
              <a:gd name="connsiteY0" fmla="*/ 0 h 1103391"/>
              <a:gd name="connsiteX1" fmla="*/ 552465 w 552465"/>
              <a:gd name="connsiteY1" fmla="*/ 216002 h 1103391"/>
              <a:gd name="connsiteX2" fmla="*/ 440465 w 552465"/>
              <a:gd name="connsiteY2" fmla="*/ 735848 h 1103391"/>
              <a:gd name="connsiteX3" fmla="*/ 128225 w 552465"/>
              <a:gd name="connsiteY3" fmla="*/ 1099396 h 1103391"/>
              <a:gd name="connsiteX4" fmla="*/ 86571 w 552465"/>
              <a:gd name="connsiteY4" fmla="*/ 885647 h 1103391"/>
              <a:gd name="connsiteX5" fmla="*/ 16784 w 552465"/>
              <a:gd name="connsiteY5" fmla="*/ 350390 h 1103391"/>
              <a:gd name="connsiteX6" fmla="*/ 383011 w 552465"/>
              <a:gd name="connsiteY6" fmla="*/ 0 h 110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65" h="1103391">
                <a:moveTo>
                  <a:pt x="383011" y="0"/>
                </a:moveTo>
                <a:cubicBezTo>
                  <a:pt x="502202" y="45034"/>
                  <a:pt x="526236" y="136890"/>
                  <a:pt x="552465" y="216002"/>
                </a:cubicBezTo>
                <a:cubicBezTo>
                  <a:pt x="543025" y="393732"/>
                  <a:pt x="508269" y="573863"/>
                  <a:pt x="440465" y="735848"/>
                </a:cubicBezTo>
                <a:cubicBezTo>
                  <a:pt x="359876" y="871860"/>
                  <a:pt x="258643" y="986758"/>
                  <a:pt x="128225" y="1099396"/>
                </a:cubicBezTo>
                <a:cubicBezTo>
                  <a:pt x="98952" y="1126547"/>
                  <a:pt x="103872" y="1010930"/>
                  <a:pt x="86571" y="885647"/>
                </a:cubicBezTo>
                <a:cubicBezTo>
                  <a:pt x="56249" y="759010"/>
                  <a:pt x="-37992" y="498762"/>
                  <a:pt x="16784" y="350390"/>
                </a:cubicBezTo>
                <a:cubicBezTo>
                  <a:pt x="59544" y="132639"/>
                  <a:pt x="131545" y="35799"/>
                  <a:pt x="383011" y="0"/>
                </a:cubicBezTo>
                <a:close/>
              </a:path>
            </a:pathLst>
          </a:custGeom>
          <a:effectLst>
            <a:outerShdw blurRad="50800" dist="63500" dir="2700000" algn="tr" rotWithShape="0">
              <a:prstClr val="black">
                <a:alpha val="17000"/>
              </a:prstClr>
            </a:outerShdw>
          </a:effectLst>
        </p:spPr>
      </p:pic>
      <p:pic>
        <p:nvPicPr>
          <p:cNvPr id="15" name="图片 14" descr="黑暗中蓝色的花&#10;&#10;描述已自动生成">
            <a:extLst>
              <a:ext uri="{FF2B5EF4-FFF2-40B4-BE49-F238E27FC236}">
                <a16:creationId xmlns:a16="http://schemas.microsoft.com/office/drawing/2014/main" id="{2DFBF733-FB53-085D-A170-47BECC2FC0CF}"/>
              </a:ext>
            </a:extLst>
          </p:cNvPr>
          <p:cNvPicPr>
            <a:picLocks noChangeAspect="1"/>
          </p:cNvPicPr>
          <p:nvPr/>
        </p:nvPicPr>
        <p:blipFill>
          <a:blip r:embed="rId5">
            <a:alphaModFix amt="31000"/>
            <a:extLst>
              <a:ext uri="{28A0092B-C50C-407E-A947-70E740481C1C}">
                <a14:useLocalDpi xmlns:a14="http://schemas.microsoft.com/office/drawing/2010/main" val="0"/>
              </a:ext>
            </a:extLst>
          </a:blip>
          <a:srcRect l="16120" t="47732" r="78367" b="30193"/>
          <a:stretch>
            <a:fillRect/>
          </a:stretch>
        </p:blipFill>
        <p:spPr>
          <a:xfrm rot="7700003">
            <a:off x="7142061" y="4924301"/>
            <a:ext cx="131737" cy="263107"/>
          </a:xfrm>
          <a:custGeom>
            <a:avLst/>
            <a:gdLst>
              <a:gd name="connsiteX0" fmla="*/ 383011 w 552465"/>
              <a:gd name="connsiteY0" fmla="*/ 0 h 1103391"/>
              <a:gd name="connsiteX1" fmla="*/ 552465 w 552465"/>
              <a:gd name="connsiteY1" fmla="*/ 216002 h 1103391"/>
              <a:gd name="connsiteX2" fmla="*/ 440465 w 552465"/>
              <a:gd name="connsiteY2" fmla="*/ 735848 h 1103391"/>
              <a:gd name="connsiteX3" fmla="*/ 128225 w 552465"/>
              <a:gd name="connsiteY3" fmla="*/ 1099396 h 1103391"/>
              <a:gd name="connsiteX4" fmla="*/ 86571 w 552465"/>
              <a:gd name="connsiteY4" fmla="*/ 885647 h 1103391"/>
              <a:gd name="connsiteX5" fmla="*/ 16784 w 552465"/>
              <a:gd name="connsiteY5" fmla="*/ 350390 h 1103391"/>
              <a:gd name="connsiteX6" fmla="*/ 383011 w 552465"/>
              <a:gd name="connsiteY6" fmla="*/ 0 h 110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65" h="1103391">
                <a:moveTo>
                  <a:pt x="383011" y="0"/>
                </a:moveTo>
                <a:cubicBezTo>
                  <a:pt x="502202" y="45034"/>
                  <a:pt x="526236" y="136890"/>
                  <a:pt x="552465" y="216002"/>
                </a:cubicBezTo>
                <a:cubicBezTo>
                  <a:pt x="543025" y="393732"/>
                  <a:pt x="508269" y="573863"/>
                  <a:pt x="440465" y="735848"/>
                </a:cubicBezTo>
                <a:cubicBezTo>
                  <a:pt x="359876" y="871860"/>
                  <a:pt x="258643" y="986758"/>
                  <a:pt x="128225" y="1099396"/>
                </a:cubicBezTo>
                <a:cubicBezTo>
                  <a:pt x="98952" y="1126547"/>
                  <a:pt x="103872" y="1010930"/>
                  <a:pt x="86571" y="885647"/>
                </a:cubicBezTo>
                <a:cubicBezTo>
                  <a:pt x="56249" y="759010"/>
                  <a:pt x="-37992" y="498762"/>
                  <a:pt x="16784" y="350390"/>
                </a:cubicBezTo>
                <a:cubicBezTo>
                  <a:pt x="59544" y="132639"/>
                  <a:pt x="131545" y="35799"/>
                  <a:pt x="383011" y="0"/>
                </a:cubicBezTo>
                <a:close/>
              </a:path>
            </a:pathLst>
          </a:custGeom>
          <a:effectLst>
            <a:outerShdw blurRad="50800" dist="63500" dir="2700000" algn="tr" rotWithShape="0">
              <a:prstClr val="black">
                <a:alpha val="17000"/>
              </a:prstClr>
            </a:outerShdw>
          </a:effectLst>
        </p:spPr>
      </p:pic>
      <p:pic>
        <p:nvPicPr>
          <p:cNvPr id="16" name="图片 15" descr="黑暗中蓝色的花&#10;&#10;描述已自动生成">
            <a:extLst>
              <a:ext uri="{FF2B5EF4-FFF2-40B4-BE49-F238E27FC236}">
                <a16:creationId xmlns:a16="http://schemas.microsoft.com/office/drawing/2014/main" id="{88BD6619-6BF4-45C4-A64A-016225F84B4D}"/>
              </a:ext>
            </a:extLst>
          </p:cNvPr>
          <p:cNvPicPr>
            <a:picLocks noChangeAspect="1"/>
          </p:cNvPicPr>
          <p:nvPr/>
        </p:nvPicPr>
        <p:blipFill>
          <a:blip r:embed="rId5">
            <a:alphaModFix amt="31000"/>
            <a:extLst>
              <a:ext uri="{28A0092B-C50C-407E-A947-70E740481C1C}">
                <a14:useLocalDpi xmlns:a14="http://schemas.microsoft.com/office/drawing/2010/main" val="0"/>
              </a:ext>
            </a:extLst>
          </a:blip>
          <a:srcRect l="16120" t="47732" r="78367" b="30193"/>
          <a:stretch>
            <a:fillRect/>
          </a:stretch>
        </p:blipFill>
        <p:spPr>
          <a:xfrm rot="12203120">
            <a:off x="4855752" y="5819479"/>
            <a:ext cx="131737" cy="263107"/>
          </a:xfrm>
          <a:custGeom>
            <a:avLst/>
            <a:gdLst>
              <a:gd name="connsiteX0" fmla="*/ 383011 w 552465"/>
              <a:gd name="connsiteY0" fmla="*/ 0 h 1103391"/>
              <a:gd name="connsiteX1" fmla="*/ 552465 w 552465"/>
              <a:gd name="connsiteY1" fmla="*/ 216002 h 1103391"/>
              <a:gd name="connsiteX2" fmla="*/ 440465 w 552465"/>
              <a:gd name="connsiteY2" fmla="*/ 735848 h 1103391"/>
              <a:gd name="connsiteX3" fmla="*/ 128225 w 552465"/>
              <a:gd name="connsiteY3" fmla="*/ 1099396 h 1103391"/>
              <a:gd name="connsiteX4" fmla="*/ 86571 w 552465"/>
              <a:gd name="connsiteY4" fmla="*/ 885647 h 1103391"/>
              <a:gd name="connsiteX5" fmla="*/ 16784 w 552465"/>
              <a:gd name="connsiteY5" fmla="*/ 350390 h 1103391"/>
              <a:gd name="connsiteX6" fmla="*/ 383011 w 552465"/>
              <a:gd name="connsiteY6" fmla="*/ 0 h 110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65" h="1103391">
                <a:moveTo>
                  <a:pt x="383011" y="0"/>
                </a:moveTo>
                <a:cubicBezTo>
                  <a:pt x="502202" y="45034"/>
                  <a:pt x="526236" y="136890"/>
                  <a:pt x="552465" y="216002"/>
                </a:cubicBezTo>
                <a:cubicBezTo>
                  <a:pt x="543025" y="393732"/>
                  <a:pt x="508269" y="573863"/>
                  <a:pt x="440465" y="735848"/>
                </a:cubicBezTo>
                <a:cubicBezTo>
                  <a:pt x="359876" y="871860"/>
                  <a:pt x="258643" y="986758"/>
                  <a:pt x="128225" y="1099396"/>
                </a:cubicBezTo>
                <a:cubicBezTo>
                  <a:pt x="98952" y="1126547"/>
                  <a:pt x="103872" y="1010930"/>
                  <a:pt x="86571" y="885647"/>
                </a:cubicBezTo>
                <a:cubicBezTo>
                  <a:pt x="56249" y="759010"/>
                  <a:pt x="-37992" y="498762"/>
                  <a:pt x="16784" y="350390"/>
                </a:cubicBezTo>
                <a:cubicBezTo>
                  <a:pt x="59544" y="132639"/>
                  <a:pt x="131545" y="35799"/>
                  <a:pt x="383011" y="0"/>
                </a:cubicBezTo>
                <a:close/>
              </a:path>
            </a:pathLst>
          </a:custGeom>
          <a:effectLst>
            <a:outerShdw blurRad="50800" dist="63500" dir="2700000" algn="tr" rotWithShape="0">
              <a:prstClr val="black">
                <a:alpha val="17000"/>
              </a:prstClr>
            </a:outerShdw>
          </a:effectLst>
        </p:spPr>
      </p:pic>
      <p:pic>
        <p:nvPicPr>
          <p:cNvPr id="18" name="图片 17" descr="黑暗中蓝色的花&#10;&#10;描述已自动生成">
            <a:extLst>
              <a:ext uri="{FF2B5EF4-FFF2-40B4-BE49-F238E27FC236}">
                <a16:creationId xmlns:a16="http://schemas.microsoft.com/office/drawing/2014/main" id="{3D44CD04-063D-9F28-D9DB-D587CFAD9D25}"/>
              </a:ext>
            </a:extLst>
          </p:cNvPr>
          <p:cNvPicPr>
            <a:picLocks noChangeAspect="1"/>
          </p:cNvPicPr>
          <p:nvPr/>
        </p:nvPicPr>
        <p:blipFill>
          <a:blip r:embed="rId5">
            <a:alphaModFix amt="31000"/>
            <a:extLst>
              <a:ext uri="{28A0092B-C50C-407E-A947-70E740481C1C}">
                <a14:useLocalDpi xmlns:a14="http://schemas.microsoft.com/office/drawing/2010/main" val="0"/>
              </a:ext>
            </a:extLst>
          </a:blip>
          <a:srcRect l="16120" t="47732" r="78367" b="30193"/>
          <a:stretch>
            <a:fillRect/>
          </a:stretch>
        </p:blipFill>
        <p:spPr>
          <a:xfrm rot="11166568">
            <a:off x="10372182" y="4171896"/>
            <a:ext cx="131737" cy="263107"/>
          </a:xfrm>
          <a:custGeom>
            <a:avLst/>
            <a:gdLst>
              <a:gd name="connsiteX0" fmla="*/ 383011 w 552465"/>
              <a:gd name="connsiteY0" fmla="*/ 0 h 1103391"/>
              <a:gd name="connsiteX1" fmla="*/ 552465 w 552465"/>
              <a:gd name="connsiteY1" fmla="*/ 216002 h 1103391"/>
              <a:gd name="connsiteX2" fmla="*/ 440465 w 552465"/>
              <a:gd name="connsiteY2" fmla="*/ 735848 h 1103391"/>
              <a:gd name="connsiteX3" fmla="*/ 128225 w 552465"/>
              <a:gd name="connsiteY3" fmla="*/ 1099396 h 1103391"/>
              <a:gd name="connsiteX4" fmla="*/ 86571 w 552465"/>
              <a:gd name="connsiteY4" fmla="*/ 885647 h 1103391"/>
              <a:gd name="connsiteX5" fmla="*/ 16784 w 552465"/>
              <a:gd name="connsiteY5" fmla="*/ 350390 h 1103391"/>
              <a:gd name="connsiteX6" fmla="*/ 383011 w 552465"/>
              <a:gd name="connsiteY6" fmla="*/ 0 h 110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65" h="1103391">
                <a:moveTo>
                  <a:pt x="383011" y="0"/>
                </a:moveTo>
                <a:cubicBezTo>
                  <a:pt x="502202" y="45034"/>
                  <a:pt x="526236" y="136890"/>
                  <a:pt x="552465" y="216002"/>
                </a:cubicBezTo>
                <a:cubicBezTo>
                  <a:pt x="543025" y="393732"/>
                  <a:pt x="508269" y="573863"/>
                  <a:pt x="440465" y="735848"/>
                </a:cubicBezTo>
                <a:cubicBezTo>
                  <a:pt x="359876" y="871860"/>
                  <a:pt x="258643" y="986758"/>
                  <a:pt x="128225" y="1099396"/>
                </a:cubicBezTo>
                <a:cubicBezTo>
                  <a:pt x="98952" y="1126547"/>
                  <a:pt x="103872" y="1010930"/>
                  <a:pt x="86571" y="885647"/>
                </a:cubicBezTo>
                <a:cubicBezTo>
                  <a:pt x="56249" y="759010"/>
                  <a:pt x="-37992" y="498762"/>
                  <a:pt x="16784" y="350390"/>
                </a:cubicBezTo>
                <a:cubicBezTo>
                  <a:pt x="59544" y="132639"/>
                  <a:pt x="131545" y="35799"/>
                  <a:pt x="383011" y="0"/>
                </a:cubicBezTo>
                <a:close/>
              </a:path>
            </a:pathLst>
          </a:custGeom>
          <a:effectLst>
            <a:outerShdw blurRad="50800" dist="63500" dir="2700000" algn="tr" rotWithShape="0">
              <a:prstClr val="black">
                <a:alpha val="17000"/>
              </a:prstClr>
            </a:outerShdw>
          </a:effectLst>
        </p:spPr>
      </p:pic>
      <p:pic>
        <p:nvPicPr>
          <p:cNvPr id="19" name="图形 18">
            <a:extLst>
              <a:ext uri="{FF2B5EF4-FFF2-40B4-BE49-F238E27FC236}">
                <a16:creationId xmlns:a16="http://schemas.microsoft.com/office/drawing/2014/main" id="{556DE3B3-04C7-009B-CFA4-09F272BFB2D4}"/>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r="44508" b="-10551"/>
          <a:stretch/>
        </p:blipFill>
        <p:spPr>
          <a:xfrm>
            <a:off x="412084" y="442002"/>
            <a:ext cx="505614" cy="76990"/>
          </a:xfrm>
          <a:prstGeom prst="rect">
            <a:avLst/>
          </a:prstGeom>
        </p:spPr>
      </p:pic>
      <p:pic>
        <p:nvPicPr>
          <p:cNvPr id="22" name="图片 21" descr="黑暗中蓝色的花&#10;&#10;描述已自动生成">
            <a:extLst>
              <a:ext uri="{FF2B5EF4-FFF2-40B4-BE49-F238E27FC236}">
                <a16:creationId xmlns:a16="http://schemas.microsoft.com/office/drawing/2014/main" id="{F6447CA8-8533-B251-C8D1-569AB1CAC93A}"/>
              </a:ext>
            </a:extLst>
          </p:cNvPr>
          <p:cNvPicPr>
            <a:picLocks noChangeAspect="1"/>
          </p:cNvPicPr>
          <p:nvPr/>
        </p:nvPicPr>
        <p:blipFill>
          <a:blip r:embed="rId5">
            <a:extLst>
              <a:ext uri="{28A0092B-C50C-407E-A947-70E740481C1C}">
                <a14:useLocalDpi xmlns:a14="http://schemas.microsoft.com/office/drawing/2010/main" val="0"/>
              </a:ext>
            </a:extLst>
          </a:blip>
          <a:srcRect l="33250" t="37266" r="11109"/>
          <a:stretch>
            <a:fillRect/>
          </a:stretch>
        </p:blipFill>
        <p:spPr>
          <a:xfrm rot="12792742">
            <a:off x="-513538" y="5719679"/>
            <a:ext cx="2765594" cy="1555555"/>
          </a:xfrm>
          <a:custGeom>
            <a:avLst/>
            <a:gdLst>
              <a:gd name="connsiteX0" fmla="*/ 2765594 w 2765594"/>
              <a:gd name="connsiteY0" fmla="*/ 1302939 h 1555555"/>
              <a:gd name="connsiteX1" fmla="*/ 2379738 w 2765594"/>
              <a:gd name="connsiteY1" fmla="*/ 1555555 h 1555555"/>
              <a:gd name="connsiteX2" fmla="*/ 198642 w 2765594"/>
              <a:gd name="connsiteY2" fmla="*/ 1555555 h 1555555"/>
              <a:gd name="connsiteX3" fmla="*/ 0 w 2765594"/>
              <a:gd name="connsiteY3" fmla="*/ 1252142 h 1555555"/>
              <a:gd name="connsiteX4" fmla="*/ 1912573 w 2765594"/>
              <a:gd name="connsiteY4" fmla="*/ 0 h 1555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5594" h="1555555">
                <a:moveTo>
                  <a:pt x="2765594" y="1302939"/>
                </a:moveTo>
                <a:lnTo>
                  <a:pt x="2379738" y="1555555"/>
                </a:lnTo>
                <a:lnTo>
                  <a:pt x="198642" y="1555555"/>
                </a:lnTo>
                <a:lnTo>
                  <a:pt x="0" y="1252142"/>
                </a:lnTo>
                <a:lnTo>
                  <a:pt x="1912573" y="0"/>
                </a:lnTo>
                <a:close/>
              </a:path>
            </a:pathLst>
          </a:custGeom>
          <a:effectLst>
            <a:outerShdw blurRad="50800" dist="63500" dir="7560000" algn="tr" rotWithShape="0">
              <a:prstClr val="black">
                <a:alpha val="17000"/>
              </a:prstClr>
            </a:outerShdw>
          </a:effectLst>
        </p:spPr>
      </p:pic>
      <p:pic>
        <p:nvPicPr>
          <p:cNvPr id="27" name="图片 26" descr="黑暗中蓝色的花&#10;&#10;描述已自动生成">
            <a:extLst>
              <a:ext uri="{FF2B5EF4-FFF2-40B4-BE49-F238E27FC236}">
                <a16:creationId xmlns:a16="http://schemas.microsoft.com/office/drawing/2014/main" id="{AFB11969-CD01-0289-66C1-E368E14ECB27}"/>
              </a:ext>
            </a:extLst>
          </p:cNvPr>
          <p:cNvPicPr>
            <a:picLocks noChangeAspect="1"/>
          </p:cNvPicPr>
          <p:nvPr/>
        </p:nvPicPr>
        <p:blipFill>
          <a:blip r:embed="rId5">
            <a:extLst>
              <a:ext uri="{28A0092B-C50C-407E-A947-70E740481C1C}">
                <a14:useLocalDpi xmlns:a14="http://schemas.microsoft.com/office/drawing/2010/main" val="0"/>
              </a:ext>
            </a:extLst>
          </a:blip>
          <a:srcRect r="34949" b="29142"/>
          <a:stretch>
            <a:fillRect/>
          </a:stretch>
        </p:blipFill>
        <p:spPr>
          <a:xfrm rot="20617500">
            <a:off x="10287484" y="5937630"/>
            <a:ext cx="2108820" cy="1145943"/>
          </a:xfrm>
          <a:custGeom>
            <a:avLst/>
            <a:gdLst>
              <a:gd name="connsiteX0" fmla="*/ 2108820 w 2108820"/>
              <a:gd name="connsiteY0" fmla="*/ 0 h 1145943"/>
              <a:gd name="connsiteX1" fmla="*/ 1772094 w 2108820"/>
              <a:gd name="connsiteY1" fmla="*/ 1145943 h 1145943"/>
              <a:gd name="connsiteX2" fmla="*/ 0 w 2108820"/>
              <a:gd name="connsiteY2" fmla="*/ 625227 h 1145943"/>
              <a:gd name="connsiteX3" fmla="*/ 0 w 2108820"/>
              <a:gd name="connsiteY3" fmla="*/ 0 h 1145943"/>
            </a:gdLst>
            <a:ahLst/>
            <a:cxnLst>
              <a:cxn ang="0">
                <a:pos x="connsiteX0" y="connsiteY0"/>
              </a:cxn>
              <a:cxn ang="0">
                <a:pos x="connsiteX1" y="connsiteY1"/>
              </a:cxn>
              <a:cxn ang="0">
                <a:pos x="connsiteX2" y="connsiteY2"/>
              </a:cxn>
              <a:cxn ang="0">
                <a:pos x="connsiteX3" y="connsiteY3"/>
              </a:cxn>
            </a:cxnLst>
            <a:rect l="l" t="t" r="r" b="b"/>
            <a:pathLst>
              <a:path w="2108820" h="1145943">
                <a:moveTo>
                  <a:pt x="2108820" y="0"/>
                </a:moveTo>
                <a:lnTo>
                  <a:pt x="1772094" y="1145943"/>
                </a:lnTo>
                <a:lnTo>
                  <a:pt x="0" y="625227"/>
                </a:lnTo>
                <a:lnTo>
                  <a:pt x="0" y="0"/>
                </a:lnTo>
                <a:close/>
              </a:path>
            </a:pathLst>
          </a:custGeom>
          <a:effectLst>
            <a:outerShdw blurRad="50800" dist="63500" dir="5280000" algn="tr" rotWithShape="0">
              <a:prstClr val="black">
                <a:alpha val="17000"/>
              </a:prstClr>
            </a:outerShdw>
          </a:effectLst>
        </p:spPr>
      </p:pic>
    </p:spTree>
    <p:custDataLst>
      <p:tags r:id="rId1"/>
    </p:custDataLst>
    <p:extLst>
      <p:ext uri="{BB962C8B-B14F-4D97-AF65-F5344CB8AC3E}">
        <p14:creationId xmlns:p14="http://schemas.microsoft.com/office/powerpoint/2010/main" val="31178485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文本&#10;&#10;描述已自动生成">
            <a:extLst>
              <a:ext uri="{FF2B5EF4-FFF2-40B4-BE49-F238E27FC236}">
                <a16:creationId xmlns:a16="http://schemas.microsoft.com/office/drawing/2014/main" id="{F294CA94-A9CA-FFF2-D38A-4E2F0556A7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158949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 name="组合 29">
            <a:extLst>
              <a:ext uri="{FF2B5EF4-FFF2-40B4-BE49-F238E27FC236}">
                <a16:creationId xmlns:a16="http://schemas.microsoft.com/office/drawing/2014/main" id="{7F440958-B39F-59E4-0E29-67E0CAACD674}"/>
              </a:ext>
            </a:extLst>
          </p:cNvPr>
          <p:cNvGrpSpPr/>
          <p:nvPr/>
        </p:nvGrpSpPr>
        <p:grpSpPr>
          <a:xfrm>
            <a:off x="10281549" y="4610104"/>
            <a:ext cx="1985362" cy="2247896"/>
            <a:chOff x="4124960" y="1607200"/>
            <a:chExt cx="3596640" cy="4072240"/>
          </a:xfrm>
        </p:grpSpPr>
        <p:sp>
          <p:nvSpPr>
            <p:cNvPr id="31" name="矩形 3">
              <a:extLst>
                <a:ext uri="{FF2B5EF4-FFF2-40B4-BE49-F238E27FC236}">
                  <a16:creationId xmlns:a16="http://schemas.microsoft.com/office/drawing/2014/main" id="{5C179A89-5D1A-8AC9-0BFD-1C39DA6A6D51}"/>
                </a:ext>
              </a:extLst>
            </p:cNvPr>
            <p:cNvSpPr/>
            <p:nvPr/>
          </p:nvSpPr>
          <p:spPr>
            <a:xfrm>
              <a:off x="4124960" y="1607200"/>
              <a:ext cx="3596640" cy="4072239"/>
            </a:xfrm>
            <a:custGeom>
              <a:avLst/>
              <a:gdLst>
                <a:gd name="connsiteX0" fmla="*/ 0 w 3596640"/>
                <a:gd name="connsiteY0" fmla="*/ 0 h 3596640"/>
                <a:gd name="connsiteX1" fmla="*/ 3596640 w 3596640"/>
                <a:gd name="connsiteY1" fmla="*/ 0 h 3596640"/>
                <a:gd name="connsiteX2" fmla="*/ 3596640 w 3596640"/>
                <a:gd name="connsiteY2" fmla="*/ 3596640 h 3596640"/>
                <a:gd name="connsiteX3" fmla="*/ 0 w 3596640"/>
                <a:gd name="connsiteY3" fmla="*/ 3596640 h 3596640"/>
                <a:gd name="connsiteX4" fmla="*/ 0 w 3596640"/>
                <a:gd name="connsiteY4" fmla="*/ 0 h 3596640"/>
                <a:gd name="connsiteX0" fmla="*/ 0 w 3596640"/>
                <a:gd name="connsiteY0" fmla="*/ 0 h 3596640"/>
                <a:gd name="connsiteX1" fmla="*/ 3596640 w 3596640"/>
                <a:gd name="connsiteY1" fmla="*/ 0 h 3596640"/>
                <a:gd name="connsiteX2" fmla="*/ 0 w 3596640"/>
                <a:gd name="connsiteY2" fmla="*/ 3596640 h 3596640"/>
                <a:gd name="connsiteX3" fmla="*/ 0 w 3596640"/>
                <a:gd name="connsiteY3" fmla="*/ 0 h 3596640"/>
                <a:gd name="connsiteX0" fmla="*/ 0 w 3596640"/>
                <a:gd name="connsiteY0" fmla="*/ 0 h 3596640"/>
                <a:gd name="connsiteX1" fmla="*/ 3596640 w 3596640"/>
                <a:gd name="connsiteY1" fmla="*/ 0 h 3596640"/>
                <a:gd name="connsiteX2" fmla="*/ 0 w 3596640"/>
                <a:gd name="connsiteY2" fmla="*/ 3596640 h 3596640"/>
                <a:gd name="connsiteX3" fmla="*/ 0 w 3596640"/>
                <a:gd name="connsiteY3" fmla="*/ 0 h 3596640"/>
                <a:gd name="connsiteX0" fmla="*/ 0 w 3596640"/>
                <a:gd name="connsiteY0" fmla="*/ 0 h 3596640"/>
                <a:gd name="connsiteX1" fmla="*/ 3596640 w 3596640"/>
                <a:gd name="connsiteY1" fmla="*/ 0 h 3596640"/>
                <a:gd name="connsiteX2" fmla="*/ 0 w 3596640"/>
                <a:gd name="connsiteY2" fmla="*/ 3596640 h 3596640"/>
                <a:gd name="connsiteX3" fmla="*/ 0 w 3596640"/>
                <a:gd name="connsiteY3" fmla="*/ 0 h 3596640"/>
                <a:gd name="connsiteX0" fmla="*/ 0 w 3596640"/>
                <a:gd name="connsiteY0" fmla="*/ 361244 h 3957884"/>
                <a:gd name="connsiteX1" fmla="*/ 3596640 w 3596640"/>
                <a:gd name="connsiteY1" fmla="*/ 361244 h 3957884"/>
                <a:gd name="connsiteX2" fmla="*/ 0 w 3596640"/>
                <a:gd name="connsiteY2" fmla="*/ 3957884 h 3957884"/>
                <a:gd name="connsiteX3" fmla="*/ 0 w 3596640"/>
                <a:gd name="connsiteY3" fmla="*/ 361244 h 3957884"/>
                <a:gd name="connsiteX0" fmla="*/ 0 w 3596640"/>
                <a:gd name="connsiteY0" fmla="*/ 475599 h 4072239"/>
                <a:gd name="connsiteX1" fmla="*/ 3596640 w 3596640"/>
                <a:gd name="connsiteY1" fmla="*/ 475599 h 4072239"/>
                <a:gd name="connsiteX2" fmla="*/ 0 w 3596640"/>
                <a:gd name="connsiteY2" fmla="*/ 4072239 h 4072239"/>
                <a:gd name="connsiteX3" fmla="*/ 0 w 3596640"/>
                <a:gd name="connsiteY3" fmla="*/ 475599 h 4072239"/>
                <a:gd name="connsiteX0" fmla="*/ 0 w 3596640"/>
                <a:gd name="connsiteY0" fmla="*/ 475599 h 4072239"/>
                <a:gd name="connsiteX1" fmla="*/ 3596640 w 3596640"/>
                <a:gd name="connsiteY1" fmla="*/ 475599 h 4072239"/>
                <a:gd name="connsiteX2" fmla="*/ 0 w 3596640"/>
                <a:gd name="connsiteY2" fmla="*/ 4072239 h 4072239"/>
                <a:gd name="connsiteX3" fmla="*/ 0 w 3596640"/>
                <a:gd name="connsiteY3" fmla="*/ 475599 h 4072239"/>
              </a:gdLst>
              <a:ahLst/>
              <a:cxnLst>
                <a:cxn ang="0">
                  <a:pos x="connsiteX0" y="connsiteY0"/>
                </a:cxn>
                <a:cxn ang="0">
                  <a:pos x="connsiteX1" y="connsiteY1"/>
                </a:cxn>
                <a:cxn ang="0">
                  <a:pos x="connsiteX2" y="connsiteY2"/>
                </a:cxn>
                <a:cxn ang="0">
                  <a:pos x="connsiteX3" y="connsiteY3"/>
                </a:cxn>
              </a:cxnLst>
              <a:rect l="l" t="t" r="r" b="b"/>
              <a:pathLst>
                <a:path w="3596640" h="4072239">
                  <a:moveTo>
                    <a:pt x="0" y="475599"/>
                  </a:moveTo>
                  <a:cubicBezTo>
                    <a:pt x="1290320" y="-337201"/>
                    <a:pt x="3434080" y="48879"/>
                    <a:pt x="3596640" y="475599"/>
                  </a:cubicBezTo>
                  <a:lnTo>
                    <a:pt x="0" y="4072239"/>
                  </a:lnTo>
                  <a:cubicBezTo>
                    <a:pt x="721360" y="3127359"/>
                    <a:pt x="934720" y="1227439"/>
                    <a:pt x="0" y="475599"/>
                  </a:cubicBezTo>
                  <a:close/>
                </a:path>
              </a:pathLst>
            </a:custGeom>
            <a:gradFill flip="none" rotWithShape="1">
              <a:gsLst>
                <a:gs pos="0">
                  <a:schemeClr val="bg1"/>
                </a:gs>
                <a:gs pos="100000">
                  <a:schemeClr val="bg1">
                    <a:lumMod val="85000"/>
                  </a:schemeClr>
                </a:gs>
              </a:gsLst>
              <a:lin ang="2700000" scaled="1"/>
              <a:tileRect/>
            </a:gradFill>
            <a:ln>
              <a:noFill/>
            </a:ln>
            <a:effectLst>
              <a:outerShdw blurRad="482600" dist="177800" dir="8100000" sx="107000" sy="107000" algn="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latin typeface="思源黑体 CN Medium" panose="020B0600000000000000" pitchFamily="34" charset="-122"/>
                <a:ea typeface="思源黑体 CN Medium" panose="020B0600000000000000" pitchFamily="34" charset="-122"/>
              </a:endParaRPr>
            </a:p>
          </p:txBody>
        </p:sp>
        <p:sp>
          <p:nvSpPr>
            <p:cNvPr id="32" name="矩形 3">
              <a:extLst>
                <a:ext uri="{FF2B5EF4-FFF2-40B4-BE49-F238E27FC236}">
                  <a16:creationId xmlns:a16="http://schemas.microsoft.com/office/drawing/2014/main" id="{9AF275B8-4449-67B0-F923-7B2020328C28}"/>
                </a:ext>
              </a:extLst>
            </p:cNvPr>
            <p:cNvSpPr/>
            <p:nvPr/>
          </p:nvSpPr>
          <p:spPr>
            <a:xfrm>
              <a:off x="4124960" y="2082800"/>
              <a:ext cx="3596640" cy="3596640"/>
            </a:xfrm>
            <a:custGeom>
              <a:avLst/>
              <a:gdLst>
                <a:gd name="connsiteX0" fmla="*/ 0 w 3596640"/>
                <a:gd name="connsiteY0" fmla="*/ 0 h 3596640"/>
                <a:gd name="connsiteX1" fmla="*/ 3596640 w 3596640"/>
                <a:gd name="connsiteY1" fmla="*/ 0 h 3596640"/>
                <a:gd name="connsiteX2" fmla="*/ 3596640 w 3596640"/>
                <a:gd name="connsiteY2" fmla="*/ 3596640 h 3596640"/>
                <a:gd name="connsiteX3" fmla="*/ 0 w 3596640"/>
                <a:gd name="connsiteY3" fmla="*/ 3596640 h 3596640"/>
                <a:gd name="connsiteX4" fmla="*/ 0 w 3596640"/>
                <a:gd name="connsiteY4" fmla="*/ 0 h 3596640"/>
                <a:gd name="connsiteX0" fmla="*/ 0 w 3596640"/>
                <a:gd name="connsiteY0" fmla="*/ 3596640 h 3596640"/>
                <a:gd name="connsiteX1" fmla="*/ 3596640 w 3596640"/>
                <a:gd name="connsiteY1" fmla="*/ 0 h 3596640"/>
                <a:gd name="connsiteX2" fmla="*/ 3596640 w 3596640"/>
                <a:gd name="connsiteY2" fmla="*/ 3596640 h 3596640"/>
                <a:gd name="connsiteX3" fmla="*/ 0 w 3596640"/>
                <a:gd name="connsiteY3" fmla="*/ 3596640 h 3596640"/>
              </a:gdLst>
              <a:ahLst/>
              <a:cxnLst>
                <a:cxn ang="0">
                  <a:pos x="connsiteX0" y="connsiteY0"/>
                </a:cxn>
                <a:cxn ang="0">
                  <a:pos x="connsiteX1" y="connsiteY1"/>
                </a:cxn>
                <a:cxn ang="0">
                  <a:pos x="connsiteX2" y="connsiteY2"/>
                </a:cxn>
                <a:cxn ang="0">
                  <a:pos x="connsiteX3" y="connsiteY3"/>
                </a:cxn>
              </a:cxnLst>
              <a:rect l="l" t="t" r="r" b="b"/>
              <a:pathLst>
                <a:path w="3596640" h="3596640">
                  <a:moveTo>
                    <a:pt x="0" y="3596640"/>
                  </a:moveTo>
                  <a:lnTo>
                    <a:pt x="3596640" y="0"/>
                  </a:lnTo>
                  <a:lnTo>
                    <a:pt x="3596640" y="3596640"/>
                  </a:lnTo>
                  <a:lnTo>
                    <a:pt x="0" y="3596640"/>
                  </a:lnTo>
                  <a:close/>
                </a:path>
              </a:pathLst>
            </a:custGeom>
            <a:solidFill>
              <a:srgbClr val="F9F9F9"/>
            </a:solidFill>
            <a:ln>
              <a:noFill/>
            </a:ln>
            <a:effectLst>
              <a:innerShdw blurRad="342900" dist="317500" dir="13500000">
                <a:prstClr val="black">
                  <a:alpha val="1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latin typeface="思源黑体 CN Medium" panose="020B0600000000000000" pitchFamily="34" charset="-122"/>
                <a:ea typeface="思源黑体 CN Medium" panose="020B0600000000000000" pitchFamily="34" charset="-122"/>
              </a:endParaRPr>
            </a:p>
          </p:txBody>
        </p:sp>
      </p:grpSp>
      <p:sp>
        <p:nvSpPr>
          <p:cNvPr id="23" name="矩形: 圆角 22">
            <a:extLst>
              <a:ext uri="{FF2B5EF4-FFF2-40B4-BE49-F238E27FC236}">
                <a16:creationId xmlns:a16="http://schemas.microsoft.com/office/drawing/2014/main" id="{D29201CE-9668-4A02-B952-B6041FB9E1B5}"/>
              </a:ext>
            </a:extLst>
          </p:cNvPr>
          <p:cNvSpPr/>
          <p:nvPr/>
        </p:nvSpPr>
        <p:spPr>
          <a:xfrm>
            <a:off x="695325" y="0"/>
            <a:ext cx="3077028" cy="6858000"/>
          </a:xfrm>
          <a:prstGeom prst="roundRect">
            <a:avLst/>
          </a:prstGeom>
          <a:solidFill>
            <a:schemeClr val="bg1">
              <a:lumMod val="95000"/>
            </a:schemeClr>
          </a:solidFill>
          <a:ln>
            <a:solidFill>
              <a:srgbClr val="C5C3C4"/>
            </a:solidFill>
          </a:ln>
          <a:effectLst>
            <a:outerShdw blurRad="38100" dist="50800" algn="ctr" rotWithShape="0">
              <a:schemeClr val="bg1">
                <a:lumMod val="50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latin typeface="思源黑体 CN Medium" panose="020B0600000000000000" pitchFamily="34" charset="-122"/>
              <a:ea typeface="思源黑体 CN Medium" panose="020B0600000000000000" pitchFamily="34" charset="-122"/>
            </a:endParaRPr>
          </a:p>
        </p:txBody>
      </p:sp>
      <p:pic>
        <p:nvPicPr>
          <p:cNvPr id="52" name="图片 51" descr="黑暗中蓝色的花&#10;&#10;描述已自动生成">
            <a:extLst>
              <a:ext uri="{FF2B5EF4-FFF2-40B4-BE49-F238E27FC236}">
                <a16:creationId xmlns:a16="http://schemas.microsoft.com/office/drawing/2014/main" id="{29B14AC4-1C65-495C-A973-927A74998E0C}"/>
              </a:ext>
            </a:extLst>
          </p:cNvPr>
          <p:cNvPicPr>
            <a:picLocks noChangeAspect="1"/>
          </p:cNvPicPr>
          <p:nvPr/>
        </p:nvPicPr>
        <p:blipFill>
          <a:blip r:embed="rId3">
            <a:alphaModFix/>
            <a:extLst>
              <a:ext uri="{28A0092B-C50C-407E-A947-70E740481C1C}">
                <a14:useLocalDpi xmlns:a14="http://schemas.microsoft.com/office/drawing/2010/main" val="0"/>
              </a:ext>
            </a:extLst>
          </a:blip>
          <a:srcRect l="16120" t="47732" r="78367" b="30193"/>
          <a:stretch>
            <a:fillRect/>
          </a:stretch>
        </p:blipFill>
        <p:spPr>
          <a:xfrm rot="6204798">
            <a:off x="2437122" y="4477196"/>
            <a:ext cx="278076" cy="555377"/>
          </a:xfrm>
          <a:custGeom>
            <a:avLst/>
            <a:gdLst>
              <a:gd name="connsiteX0" fmla="*/ 383011 w 552465"/>
              <a:gd name="connsiteY0" fmla="*/ 0 h 1103391"/>
              <a:gd name="connsiteX1" fmla="*/ 552465 w 552465"/>
              <a:gd name="connsiteY1" fmla="*/ 216002 h 1103391"/>
              <a:gd name="connsiteX2" fmla="*/ 440465 w 552465"/>
              <a:gd name="connsiteY2" fmla="*/ 735848 h 1103391"/>
              <a:gd name="connsiteX3" fmla="*/ 128225 w 552465"/>
              <a:gd name="connsiteY3" fmla="*/ 1099396 h 1103391"/>
              <a:gd name="connsiteX4" fmla="*/ 86571 w 552465"/>
              <a:gd name="connsiteY4" fmla="*/ 885647 h 1103391"/>
              <a:gd name="connsiteX5" fmla="*/ 16784 w 552465"/>
              <a:gd name="connsiteY5" fmla="*/ 350390 h 1103391"/>
              <a:gd name="connsiteX6" fmla="*/ 383011 w 552465"/>
              <a:gd name="connsiteY6" fmla="*/ 0 h 110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65" h="1103391">
                <a:moveTo>
                  <a:pt x="383011" y="0"/>
                </a:moveTo>
                <a:cubicBezTo>
                  <a:pt x="502202" y="45034"/>
                  <a:pt x="526236" y="136890"/>
                  <a:pt x="552465" y="216002"/>
                </a:cubicBezTo>
                <a:cubicBezTo>
                  <a:pt x="543025" y="393732"/>
                  <a:pt x="508269" y="573863"/>
                  <a:pt x="440465" y="735848"/>
                </a:cubicBezTo>
                <a:cubicBezTo>
                  <a:pt x="359876" y="871860"/>
                  <a:pt x="258643" y="986758"/>
                  <a:pt x="128225" y="1099396"/>
                </a:cubicBezTo>
                <a:cubicBezTo>
                  <a:pt x="98952" y="1126547"/>
                  <a:pt x="103872" y="1010930"/>
                  <a:pt x="86571" y="885647"/>
                </a:cubicBezTo>
                <a:cubicBezTo>
                  <a:pt x="56249" y="759010"/>
                  <a:pt x="-37992" y="498762"/>
                  <a:pt x="16784" y="350390"/>
                </a:cubicBezTo>
                <a:cubicBezTo>
                  <a:pt x="59544" y="132639"/>
                  <a:pt x="131545" y="35799"/>
                  <a:pt x="383011" y="0"/>
                </a:cubicBezTo>
                <a:close/>
              </a:path>
            </a:pathLst>
          </a:custGeom>
          <a:effectLst>
            <a:outerShdw blurRad="50800" dist="63500" dir="2700000" algn="tr" rotWithShape="0">
              <a:prstClr val="black">
                <a:alpha val="17000"/>
              </a:prstClr>
            </a:outerShdw>
          </a:effectLst>
        </p:spPr>
      </p:pic>
      <p:sp>
        <p:nvSpPr>
          <p:cNvPr id="6" name="矩形 5">
            <a:extLst>
              <a:ext uri="{FF2B5EF4-FFF2-40B4-BE49-F238E27FC236}">
                <a16:creationId xmlns:a16="http://schemas.microsoft.com/office/drawing/2014/main" id="{6490567A-2EF2-4031-8A29-96149244D357}"/>
              </a:ext>
            </a:extLst>
          </p:cNvPr>
          <p:cNvSpPr/>
          <p:nvPr/>
        </p:nvSpPr>
        <p:spPr>
          <a:xfrm>
            <a:off x="533399" y="0"/>
            <a:ext cx="962025"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latin typeface="思源黑体 CN Medium" panose="020B0600000000000000" pitchFamily="34" charset="-122"/>
              <a:ea typeface="思源黑体 CN Medium" panose="020B0600000000000000" pitchFamily="34" charset="-122"/>
            </a:endParaRPr>
          </a:p>
        </p:txBody>
      </p:sp>
      <p:sp>
        <p:nvSpPr>
          <p:cNvPr id="7" name="椭圆 6">
            <a:extLst>
              <a:ext uri="{FF2B5EF4-FFF2-40B4-BE49-F238E27FC236}">
                <a16:creationId xmlns:a16="http://schemas.microsoft.com/office/drawing/2014/main" id="{F8997853-DEF8-4054-9401-CE5EB367F31C}"/>
              </a:ext>
            </a:extLst>
          </p:cNvPr>
          <p:cNvSpPr/>
          <p:nvPr/>
        </p:nvSpPr>
        <p:spPr>
          <a:xfrm>
            <a:off x="714374" y="704851"/>
            <a:ext cx="247652" cy="247652"/>
          </a:xfrm>
          <a:prstGeom prst="ellipse">
            <a:avLst/>
          </a:prstGeom>
          <a:solidFill>
            <a:srgbClr val="EBEAE9"/>
          </a:solidFill>
          <a:ln>
            <a:solidFill>
              <a:srgbClr val="EBEAE9"/>
            </a:solidFill>
          </a:ln>
          <a:effectLst>
            <a:outerShdw blurRad="38100" dist="508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latin typeface="思源黑体 CN Medium" panose="020B0600000000000000" pitchFamily="34" charset="-122"/>
              <a:ea typeface="思源黑体 CN Medium" panose="020B0600000000000000" pitchFamily="34" charset="-122"/>
            </a:endParaRPr>
          </a:p>
        </p:txBody>
      </p:sp>
      <p:sp>
        <p:nvSpPr>
          <p:cNvPr id="25" name="椭圆 24">
            <a:extLst>
              <a:ext uri="{FF2B5EF4-FFF2-40B4-BE49-F238E27FC236}">
                <a16:creationId xmlns:a16="http://schemas.microsoft.com/office/drawing/2014/main" id="{7D063ABE-D270-4BC5-9AA2-B0A4022B61FA}"/>
              </a:ext>
            </a:extLst>
          </p:cNvPr>
          <p:cNvSpPr/>
          <p:nvPr/>
        </p:nvSpPr>
        <p:spPr>
          <a:xfrm>
            <a:off x="714374" y="1924051"/>
            <a:ext cx="247652" cy="247652"/>
          </a:xfrm>
          <a:prstGeom prst="ellipse">
            <a:avLst/>
          </a:prstGeom>
          <a:solidFill>
            <a:srgbClr val="EBEAE9"/>
          </a:solidFill>
          <a:ln>
            <a:solidFill>
              <a:srgbClr val="EBEAE9"/>
            </a:solidFill>
          </a:ln>
          <a:effectLst>
            <a:outerShdw blurRad="38100" dist="508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latin typeface="思源黑体 CN Medium" panose="020B0600000000000000" pitchFamily="34" charset="-122"/>
              <a:ea typeface="思源黑体 CN Medium" panose="020B0600000000000000" pitchFamily="34" charset="-122"/>
            </a:endParaRPr>
          </a:p>
        </p:txBody>
      </p:sp>
      <p:sp>
        <p:nvSpPr>
          <p:cNvPr id="26" name="椭圆 25">
            <a:extLst>
              <a:ext uri="{FF2B5EF4-FFF2-40B4-BE49-F238E27FC236}">
                <a16:creationId xmlns:a16="http://schemas.microsoft.com/office/drawing/2014/main" id="{3C02306F-E880-441A-9DCC-F17C1E667DCB}"/>
              </a:ext>
            </a:extLst>
          </p:cNvPr>
          <p:cNvSpPr/>
          <p:nvPr/>
        </p:nvSpPr>
        <p:spPr>
          <a:xfrm>
            <a:off x="714374" y="3143251"/>
            <a:ext cx="247652" cy="247652"/>
          </a:xfrm>
          <a:prstGeom prst="ellipse">
            <a:avLst/>
          </a:prstGeom>
          <a:solidFill>
            <a:srgbClr val="EBEAE9"/>
          </a:solidFill>
          <a:ln>
            <a:solidFill>
              <a:srgbClr val="EBEAE9"/>
            </a:solidFill>
          </a:ln>
          <a:effectLst>
            <a:outerShdw blurRad="38100" dist="508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latin typeface="思源黑体 CN Medium" panose="020B0600000000000000" pitchFamily="34" charset="-122"/>
              <a:ea typeface="思源黑体 CN Medium" panose="020B0600000000000000" pitchFamily="34" charset="-122"/>
            </a:endParaRPr>
          </a:p>
        </p:txBody>
      </p:sp>
      <p:sp>
        <p:nvSpPr>
          <p:cNvPr id="27" name="椭圆 26">
            <a:extLst>
              <a:ext uri="{FF2B5EF4-FFF2-40B4-BE49-F238E27FC236}">
                <a16:creationId xmlns:a16="http://schemas.microsoft.com/office/drawing/2014/main" id="{37EE7D38-C2E4-45B3-8BE3-5D8F1AED3ECE}"/>
              </a:ext>
            </a:extLst>
          </p:cNvPr>
          <p:cNvSpPr/>
          <p:nvPr/>
        </p:nvSpPr>
        <p:spPr>
          <a:xfrm>
            <a:off x="714374" y="4362451"/>
            <a:ext cx="247652" cy="247652"/>
          </a:xfrm>
          <a:prstGeom prst="ellipse">
            <a:avLst/>
          </a:prstGeom>
          <a:solidFill>
            <a:srgbClr val="EBEAE9"/>
          </a:solidFill>
          <a:ln>
            <a:solidFill>
              <a:srgbClr val="EBEAE9"/>
            </a:solidFill>
          </a:ln>
          <a:effectLst>
            <a:outerShdw blurRad="38100" dist="508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latin typeface="思源黑体 CN Medium" panose="020B0600000000000000" pitchFamily="34" charset="-122"/>
              <a:ea typeface="思源黑体 CN Medium" panose="020B0600000000000000" pitchFamily="34" charset="-122"/>
            </a:endParaRPr>
          </a:p>
        </p:txBody>
      </p:sp>
      <p:sp>
        <p:nvSpPr>
          <p:cNvPr id="28" name="椭圆 27">
            <a:extLst>
              <a:ext uri="{FF2B5EF4-FFF2-40B4-BE49-F238E27FC236}">
                <a16:creationId xmlns:a16="http://schemas.microsoft.com/office/drawing/2014/main" id="{58B587D7-D3B1-4320-A2D1-20758C46E0A5}"/>
              </a:ext>
            </a:extLst>
          </p:cNvPr>
          <p:cNvSpPr/>
          <p:nvPr/>
        </p:nvSpPr>
        <p:spPr>
          <a:xfrm>
            <a:off x="714374" y="5581651"/>
            <a:ext cx="247652" cy="247652"/>
          </a:xfrm>
          <a:prstGeom prst="ellipse">
            <a:avLst/>
          </a:prstGeom>
          <a:solidFill>
            <a:srgbClr val="EBEAE9"/>
          </a:solidFill>
          <a:ln>
            <a:solidFill>
              <a:srgbClr val="EBEAE9"/>
            </a:solidFill>
          </a:ln>
          <a:effectLst>
            <a:outerShdw blurRad="38100" dist="508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latin typeface="思源黑体 CN Medium" panose="020B0600000000000000" pitchFamily="34" charset="-122"/>
              <a:ea typeface="思源黑体 CN Medium" panose="020B0600000000000000" pitchFamily="34" charset="-122"/>
            </a:endParaRPr>
          </a:p>
        </p:txBody>
      </p:sp>
      <p:pic>
        <p:nvPicPr>
          <p:cNvPr id="34" name="图片 33" descr="黑暗中蓝色的花&#10;&#10;描述已自动生成">
            <a:extLst>
              <a:ext uri="{FF2B5EF4-FFF2-40B4-BE49-F238E27FC236}">
                <a16:creationId xmlns:a16="http://schemas.microsoft.com/office/drawing/2014/main" id="{51AA9A68-9E0A-B7E1-56B6-C083BB0B80BE}"/>
              </a:ext>
            </a:extLst>
          </p:cNvPr>
          <p:cNvPicPr>
            <a:picLocks noChangeAspect="1"/>
          </p:cNvPicPr>
          <p:nvPr/>
        </p:nvPicPr>
        <p:blipFill>
          <a:blip r:embed="rId3">
            <a:extLst>
              <a:ext uri="{28A0092B-C50C-407E-A947-70E740481C1C}">
                <a14:useLocalDpi xmlns:a14="http://schemas.microsoft.com/office/drawing/2010/main" val="0"/>
              </a:ext>
            </a:extLst>
          </a:blip>
          <a:srcRect l="49739" t="56015" r="14237"/>
          <a:stretch>
            <a:fillRect/>
          </a:stretch>
        </p:blipFill>
        <p:spPr>
          <a:xfrm rot="13054335">
            <a:off x="-332920" y="6057258"/>
            <a:ext cx="1790550" cy="1090669"/>
          </a:xfrm>
          <a:custGeom>
            <a:avLst/>
            <a:gdLst>
              <a:gd name="connsiteX0" fmla="*/ 1790550 w 1790550"/>
              <a:gd name="connsiteY0" fmla="*/ 786785 h 1090669"/>
              <a:gd name="connsiteX1" fmla="*/ 1395552 w 1790550"/>
              <a:gd name="connsiteY1" fmla="*/ 1090669 h 1090669"/>
              <a:gd name="connsiteX2" fmla="*/ 137570 w 1790550"/>
              <a:gd name="connsiteY2" fmla="*/ 1090669 h 1090669"/>
              <a:gd name="connsiteX3" fmla="*/ 0 w 1790550"/>
              <a:gd name="connsiteY3" fmla="*/ 911851 h 1090669"/>
              <a:gd name="connsiteX4" fmla="*/ 1185251 w 1790550"/>
              <a:gd name="connsiteY4" fmla="*/ 0 h 1090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0550" h="1090669">
                <a:moveTo>
                  <a:pt x="1790550" y="786785"/>
                </a:moveTo>
                <a:lnTo>
                  <a:pt x="1395552" y="1090669"/>
                </a:lnTo>
                <a:lnTo>
                  <a:pt x="137570" y="1090669"/>
                </a:lnTo>
                <a:lnTo>
                  <a:pt x="0" y="911851"/>
                </a:lnTo>
                <a:lnTo>
                  <a:pt x="1185251" y="0"/>
                </a:lnTo>
                <a:close/>
              </a:path>
            </a:pathLst>
          </a:custGeom>
          <a:effectLst>
            <a:outerShdw blurRad="50800" dist="63500" dir="7560000" algn="tr" rotWithShape="0">
              <a:prstClr val="black">
                <a:alpha val="17000"/>
              </a:prstClr>
            </a:outerShdw>
          </a:effectLst>
        </p:spPr>
      </p:pic>
      <p:sp>
        <p:nvSpPr>
          <p:cNvPr id="3" name="文本框 2">
            <a:extLst>
              <a:ext uri="{FF2B5EF4-FFF2-40B4-BE49-F238E27FC236}">
                <a16:creationId xmlns:a16="http://schemas.microsoft.com/office/drawing/2014/main" id="{84B3F639-CA39-4895-97A8-9B73A7E290FD}"/>
              </a:ext>
            </a:extLst>
          </p:cNvPr>
          <p:cNvSpPr txBox="1"/>
          <p:nvPr/>
        </p:nvSpPr>
        <p:spPr>
          <a:xfrm>
            <a:off x="2170760" y="712056"/>
            <a:ext cx="864339" cy="707886"/>
          </a:xfrm>
          <a:prstGeom prst="rect">
            <a:avLst/>
          </a:prstGeom>
        </p:spPr>
        <p:txBody>
          <a:bodyPr wrap="none">
            <a:noAutofit/>
          </a:bodyPr>
          <a:lstStyle>
            <a:defPPr>
              <a:defRPr lang="zh-CN"/>
            </a:defPPr>
            <a:lvl1pPr algn="just">
              <a:defRPr sz="4000" spc="300">
                <a:solidFill>
                  <a:schemeClr val="accent6"/>
                </a:solidFill>
                <a:effectLst>
                  <a:outerShdw blurRad="63500" sx="102000" sy="102000" algn="ctr" rotWithShape="0">
                    <a:srgbClr val="629006">
                      <a:alpha val="40000"/>
                    </a:srgbClr>
                  </a:outerShdw>
                </a:effectLst>
                <a:latin typeface="思源黑体 CN Bold" panose="020B0800000000000000" pitchFamily="34" charset="-122"/>
                <a:ea typeface="思源黑体 CN Bold" panose="020B0800000000000000" pitchFamily="34" charset="-122"/>
              </a:defRPr>
            </a:lvl1pPr>
          </a:lstStyle>
          <a:p>
            <a:r>
              <a:rPr lang="en-US" altLang="zh-CN" dirty="0"/>
              <a:t>01</a:t>
            </a:r>
            <a:endParaRPr lang="zh-CN" altLang="en-US" dirty="0"/>
          </a:p>
        </p:txBody>
      </p:sp>
      <p:sp>
        <p:nvSpPr>
          <p:cNvPr id="17" name="文本框 16">
            <a:extLst>
              <a:ext uri="{FF2B5EF4-FFF2-40B4-BE49-F238E27FC236}">
                <a16:creationId xmlns:a16="http://schemas.microsoft.com/office/drawing/2014/main" id="{4826561D-0C83-4683-A944-DA2B4FF79B9B}"/>
              </a:ext>
            </a:extLst>
          </p:cNvPr>
          <p:cNvSpPr txBox="1"/>
          <p:nvPr/>
        </p:nvSpPr>
        <p:spPr>
          <a:xfrm>
            <a:off x="2227742" y="1425798"/>
            <a:ext cx="696837" cy="3416320"/>
          </a:xfrm>
          <a:prstGeom prst="rect">
            <a:avLst/>
          </a:prstGeom>
          <a:noFill/>
        </p:spPr>
        <p:txBody>
          <a:bodyPr wrap="square" rtlCol="0">
            <a:noAutofit/>
          </a:bodyPr>
          <a:lstStyle>
            <a:defPPr>
              <a:defRPr lang="zh-CN"/>
            </a:defPPr>
            <a:lvl1pPr>
              <a:defRPr sz="3600" spc="600">
                <a:effectLst>
                  <a:outerShdw blurRad="63500" dist="12700" sx="102000" sy="102000" algn="ctr" rotWithShape="0">
                    <a:prstClr val="black">
                      <a:alpha val="30000"/>
                    </a:prstClr>
                  </a:outerShdw>
                </a:effectLst>
                <a:latin typeface="思源黑体 CN Bold" panose="020B0800000000000000" pitchFamily="34" charset="-122"/>
                <a:ea typeface="思源黑体 CN Bold" panose="020B0800000000000000" pitchFamily="34" charset="-122"/>
              </a:defRPr>
            </a:lvl1pPr>
          </a:lstStyle>
          <a:p>
            <a:pPr algn="just"/>
            <a:r>
              <a:rPr lang="zh-CN" altLang="en-US" dirty="0"/>
              <a:t>课题研究背景</a:t>
            </a:r>
          </a:p>
        </p:txBody>
      </p:sp>
      <p:sp>
        <p:nvSpPr>
          <p:cNvPr id="18" name="文本框 17">
            <a:extLst>
              <a:ext uri="{FF2B5EF4-FFF2-40B4-BE49-F238E27FC236}">
                <a16:creationId xmlns:a16="http://schemas.microsoft.com/office/drawing/2014/main" id="{49DC2FA3-E999-4A72-82CF-F3C12B15D35B}"/>
              </a:ext>
            </a:extLst>
          </p:cNvPr>
          <p:cNvSpPr txBox="1"/>
          <p:nvPr/>
        </p:nvSpPr>
        <p:spPr>
          <a:xfrm>
            <a:off x="2795249" y="1495018"/>
            <a:ext cx="323165" cy="3259867"/>
          </a:xfrm>
          <a:prstGeom prst="rect">
            <a:avLst/>
          </a:prstGeom>
          <a:noFill/>
        </p:spPr>
        <p:txBody>
          <a:bodyPr vert="eaVert" wrap="none" rtlCol="0">
            <a:noAutofit/>
          </a:bodyPr>
          <a:lstStyle>
            <a:defPPr>
              <a:defRPr lang="zh-CN"/>
            </a:defPPr>
            <a:lvl1pPr algn="just">
              <a:defRPr sz="900" spc="300">
                <a:solidFill>
                  <a:schemeClr val="accent6"/>
                </a:solidFill>
                <a:effectLst>
                  <a:outerShdw blurRad="63500" sx="102000" sy="102000" algn="ctr" rotWithShape="0">
                    <a:srgbClr val="629006">
                      <a:alpha val="19000"/>
                    </a:srgbClr>
                  </a:outerShdw>
                </a:effectLst>
                <a:latin typeface="思源黑体 CN Bold" panose="020B0800000000000000" pitchFamily="34" charset="-122"/>
                <a:ea typeface="思源黑体 CN Bold" panose="020B0800000000000000" pitchFamily="34" charset="-122"/>
              </a:defRPr>
            </a:lvl1pPr>
          </a:lstStyle>
          <a:p>
            <a:r>
              <a:rPr lang="en-US" altLang="zh-CN" dirty="0"/>
              <a:t>THE BACKGROUND OF THE SUBJECT</a:t>
            </a:r>
            <a:endParaRPr lang="zh-CN" altLang="en-US" dirty="0"/>
          </a:p>
        </p:txBody>
      </p:sp>
      <p:sp>
        <p:nvSpPr>
          <p:cNvPr id="41" name="文本框 40">
            <a:extLst>
              <a:ext uri="{FF2B5EF4-FFF2-40B4-BE49-F238E27FC236}">
                <a16:creationId xmlns:a16="http://schemas.microsoft.com/office/drawing/2014/main" id="{3E6BE113-66DA-4DB6-97BD-0C85E02A922B}"/>
              </a:ext>
            </a:extLst>
          </p:cNvPr>
          <p:cNvSpPr txBox="1"/>
          <p:nvPr/>
        </p:nvSpPr>
        <p:spPr>
          <a:xfrm>
            <a:off x="5272508" y="2549844"/>
            <a:ext cx="1670329" cy="461665"/>
          </a:xfrm>
          <a:prstGeom prst="rect">
            <a:avLst/>
          </a:prstGeom>
          <a:noFill/>
        </p:spPr>
        <p:txBody>
          <a:bodyPr wrap="none" rtlCol="0">
            <a:noAutofit/>
          </a:bodyPr>
          <a:lstStyle/>
          <a:p>
            <a:pPr marL="252000" indent="-252000" algn="just">
              <a:buFont typeface="Arial" panose="020B0604020202020204" pitchFamily="34" charset="0"/>
              <a:buChar char="•"/>
            </a:pPr>
            <a:r>
              <a:rPr lang="zh-CN" altLang="en-US" sz="2400" dirty="0">
                <a:solidFill>
                  <a:schemeClr val="tx1">
                    <a:lumMod val="75000"/>
                    <a:lumOff val="25000"/>
                  </a:schemeClr>
                </a:solidFill>
                <a:effectLst>
                  <a:outerShdw blurRad="63500" algn="ctr" rotWithShape="0">
                    <a:prstClr val="black">
                      <a:alpha val="30000"/>
                    </a:prstClr>
                  </a:outerShdw>
                </a:effectLst>
                <a:latin typeface="思源黑体 CN Bold" panose="020B0800000000000000" pitchFamily="34" charset="-122"/>
                <a:ea typeface="思源黑体 CN Bold" panose="020B0800000000000000" pitchFamily="34" charset="-122"/>
              </a:rPr>
              <a:t>课题背景</a:t>
            </a:r>
          </a:p>
        </p:txBody>
      </p:sp>
      <p:sp>
        <p:nvSpPr>
          <p:cNvPr id="42" name="文本框 41">
            <a:extLst>
              <a:ext uri="{FF2B5EF4-FFF2-40B4-BE49-F238E27FC236}">
                <a16:creationId xmlns:a16="http://schemas.microsoft.com/office/drawing/2014/main" id="{4572A823-1CAE-49CB-BE5F-6BCDA5A3DC5A}"/>
              </a:ext>
            </a:extLst>
          </p:cNvPr>
          <p:cNvSpPr txBox="1"/>
          <p:nvPr/>
        </p:nvSpPr>
        <p:spPr>
          <a:xfrm>
            <a:off x="5272508" y="3128252"/>
            <a:ext cx="1670329" cy="461665"/>
          </a:xfrm>
          <a:prstGeom prst="rect">
            <a:avLst/>
          </a:prstGeom>
          <a:noFill/>
        </p:spPr>
        <p:txBody>
          <a:bodyPr wrap="none" rtlCol="0">
            <a:noAutofit/>
          </a:bodyPr>
          <a:lstStyle>
            <a:defPPr>
              <a:defRPr lang="zh-CN"/>
            </a:defPPr>
            <a:lvl1pPr marL="252000" indent="-252000">
              <a:buFont typeface="Arial" panose="020B0604020202020204" pitchFamily="34" charset="0"/>
              <a:buChar char="•"/>
              <a:defRPr sz="2400">
                <a:solidFill>
                  <a:schemeClr val="tx1">
                    <a:lumMod val="75000"/>
                    <a:lumOff val="25000"/>
                  </a:schemeClr>
                </a:solidFill>
                <a:effectLst>
                  <a:outerShdw blurRad="63500" algn="ctr" rotWithShape="0">
                    <a:prstClr val="black">
                      <a:alpha val="30000"/>
                    </a:prstClr>
                  </a:outerShdw>
                </a:effectLst>
                <a:latin typeface="思源黑体 CN Bold" panose="020B0800000000000000" pitchFamily="34" charset="-122"/>
                <a:ea typeface="思源黑体 CN Bold" panose="020B0800000000000000" pitchFamily="34" charset="-122"/>
              </a:defRPr>
            </a:lvl1pPr>
          </a:lstStyle>
          <a:p>
            <a:pPr algn="just"/>
            <a:r>
              <a:rPr lang="zh-CN" altLang="en-US" dirty="0"/>
              <a:t>研究现状</a:t>
            </a:r>
          </a:p>
        </p:txBody>
      </p:sp>
      <p:sp>
        <p:nvSpPr>
          <p:cNvPr id="43" name="文本框 42">
            <a:extLst>
              <a:ext uri="{FF2B5EF4-FFF2-40B4-BE49-F238E27FC236}">
                <a16:creationId xmlns:a16="http://schemas.microsoft.com/office/drawing/2014/main" id="{4074642E-5599-4CA6-BCE3-B39CD860534D}"/>
              </a:ext>
            </a:extLst>
          </p:cNvPr>
          <p:cNvSpPr txBox="1"/>
          <p:nvPr/>
        </p:nvSpPr>
        <p:spPr>
          <a:xfrm>
            <a:off x="5272508" y="3706660"/>
            <a:ext cx="1670329" cy="461665"/>
          </a:xfrm>
          <a:prstGeom prst="rect">
            <a:avLst/>
          </a:prstGeom>
          <a:noFill/>
        </p:spPr>
        <p:txBody>
          <a:bodyPr wrap="none" rtlCol="0">
            <a:noAutofit/>
          </a:bodyPr>
          <a:lstStyle>
            <a:defPPr>
              <a:defRPr lang="zh-CN"/>
            </a:defPPr>
            <a:lvl1pPr marL="252000" indent="-252000">
              <a:buFont typeface="Arial" panose="020B0604020202020204" pitchFamily="34" charset="0"/>
              <a:buChar char="•"/>
              <a:defRPr sz="2400">
                <a:solidFill>
                  <a:schemeClr val="tx1">
                    <a:lumMod val="75000"/>
                    <a:lumOff val="25000"/>
                  </a:schemeClr>
                </a:solidFill>
                <a:effectLst>
                  <a:outerShdw blurRad="63500" algn="ctr" rotWithShape="0">
                    <a:prstClr val="black">
                      <a:alpha val="30000"/>
                    </a:prstClr>
                  </a:outerShdw>
                </a:effectLst>
                <a:latin typeface="思源黑体 CN Bold" panose="020B0800000000000000" pitchFamily="34" charset="-122"/>
                <a:ea typeface="思源黑体 CN Bold" panose="020B0800000000000000" pitchFamily="34" charset="-122"/>
              </a:defRPr>
            </a:lvl1pPr>
          </a:lstStyle>
          <a:p>
            <a:pPr algn="just"/>
            <a:r>
              <a:rPr lang="zh-CN" altLang="en-US" dirty="0"/>
              <a:t>研究意义</a:t>
            </a:r>
          </a:p>
        </p:txBody>
      </p:sp>
      <p:sp>
        <p:nvSpPr>
          <p:cNvPr id="44" name="文本框 43">
            <a:extLst>
              <a:ext uri="{FF2B5EF4-FFF2-40B4-BE49-F238E27FC236}">
                <a16:creationId xmlns:a16="http://schemas.microsoft.com/office/drawing/2014/main" id="{03190AFD-7B6A-40A1-BDD9-A7FEE932BDEE}"/>
              </a:ext>
            </a:extLst>
          </p:cNvPr>
          <p:cNvSpPr txBox="1"/>
          <p:nvPr/>
        </p:nvSpPr>
        <p:spPr>
          <a:xfrm>
            <a:off x="6895263" y="2626787"/>
            <a:ext cx="1841210" cy="307777"/>
          </a:xfrm>
          <a:prstGeom prst="rect">
            <a:avLst/>
          </a:prstGeom>
          <a:noFill/>
        </p:spPr>
        <p:txBody>
          <a:bodyPr wrap="none" rtlCol="0">
            <a:noAutofit/>
          </a:bodyPr>
          <a:lstStyle>
            <a:defPPr>
              <a:defRPr lang="zh-CN"/>
            </a:defPPr>
            <a:lvl1pPr algn="just">
              <a:defRPr sz="1400">
                <a:solidFill>
                  <a:schemeClr val="accent6"/>
                </a:solidFill>
                <a:effectLst>
                  <a:outerShdw blurRad="63500" algn="ctr" rotWithShape="0">
                    <a:srgbClr val="629006">
                      <a:alpha val="40000"/>
                    </a:srgbClr>
                  </a:outerShdw>
                </a:effectLst>
                <a:latin typeface="思源黑体 CN Bold" panose="020B0800000000000000" pitchFamily="34" charset="-122"/>
                <a:ea typeface="思源黑体 CN Bold" panose="020B0800000000000000" pitchFamily="34" charset="-122"/>
              </a:defRPr>
            </a:lvl1pPr>
          </a:lstStyle>
          <a:p>
            <a:r>
              <a:rPr lang="en-US" altLang="zh-CN" dirty="0"/>
              <a:t>THE BACKGROUND</a:t>
            </a:r>
            <a:endParaRPr lang="zh-CN" altLang="en-US" dirty="0"/>
          </a:p>
        </p:txBody>
      </p:sp>
      <p:sp>
        <p:nvSpPr>
          <p:cNvPr id="45" name="文本框 44">
            <a:extLst>
              <a:ext uri="{FF2B5EF4-FFF2-40B4-BE49-F238E27FC236}">
                <a16:creationId xmlns:a16="http://schemas.microsoft.com/office/drawing/2014/main" id="{F339AB4A-91A3-44AF-9792-66370E02A07F}"/>
              </a:ext>
            </a:extLst>
          </p:cNvPr>
          <p:cNvSpPr txBox="1"/>
          <p:nvPr/>
        </p:nvSpPr>
        <p:spPr>
          <a:xfrm>
            <a:off x="6895263" y="3186276"/>
            <a:ext cx="3068995" cy="307777"/>
          </a:xfrm>
          <a:prstGeom prst="rect">
            <a:avLst/>
          </a:prstGeom>
          <a:noFill/>
        </p:spPr>
        <p:txBody>
          <a:bodyPr wrap="none" rtlCol="0">
            <a:noAutofit/>
          </a:bodyPr>
          <a:lstStyle>
            <a:defPPr>
              <a:defRPr lang="zh-CN"/>
            </a:defPPr>
            <a:lvl1pPr algn="just">
              <a:defRPr sz="1400">
                <a:solidFill>
                  <a:schemeClr val="accent6"/>
                </a:solidFill>
                <a:effectLst>
                  <a:outerShdw blurRad="63500" algn="ctr" rotWithShape="0">
                    <a:srgbClr val="629006">
                      <a:alpha val="40000"/>
                    </a:srgbClr>
                  </a:outerShdw>
                </a:effectLst>
                <a:latin typeface="思源黑体 CN Bold" panose="020B0800000000000000" pitchFamily="34" charset="-122"/>
                <a:ea typeface="思源黑体 CN Bold" panose="020B0800000000000000" pitchFamily="34" charset="-122"/>
              </a:defRPr>
            </a:lvl1pPr>
          </a:lstStyle>
          <a:p>
            <a:r>
              <a:rPr lang="en-US" altLang="zh-CN" dirty="0"/>
              <a:t>CURRENT STATUS OF RESEARCH</a:t>
            </a:r>
            <a:endParaRPr lang="zh-CN" altLang="en-US" dirty="0"/>
          </a:p>
        </p:txBody>
      </p:sp>
      <p:sp>
        <p:nvSpPr>
          <p:cNvPr id="46" name="文本框 45">
            <a:extLst>
              <a:ext uri="{FF2B5EF4-FFF2-40B4-BE49-F238E27FC236}">
                <a16:creationId xmlns:a16="http://schemas.microsoft.com/office/drawing/2014/main" id="{A6340750-177F-4780-BDA6-C59C7B3492E9}"/>
              </a:ext>
            </a:extLst>
          </p:cNvPr>
          <p:cNvSpPr txBox="1"/>
          <p:nvPr/>
        </p:nvSpPr>
        <p:spPr>
          <a:xfrm>
            <a:off x="6895263" y="3745766"/>
            <a:ext cx="2428870" cy="307777"/>
          </a:xfrm>
          <a:prstGeom prst="rect">
            <a:avLst/>
          </a:prstGeom>
          <a:noFill/>
        </p:spPr>
        <p:txBody>
          <a:bodyPr wrap="none" rtlCol="0">
            <a:noAutofit/>
          </a:bodyPr>
          <a:lstStyle>
            <a:defPPr>
              <a:defRPr lang="zh-CN"/>
            </a:defPPr>
            <a:lvl1pPr algn="just">
              <a:defRPr sz="1400">
                <a:solidFill>
                  <a:schemeClr val="accent6"/>
                </a:solidFill>
                <a:effectLst>
                  <a:outerShdw blurRad="63500" algn="ctr" rotWithShape="0">
                    <a:srgbClr val="629006">
                      <a:alpha val="40000"/>
                    </a:srgbClr>
                  </a:outerShdw>
                </a:effectLst>
                <a:latin typeface="思源黑体 CN Bold" panose="020B0800000000000000" pitchFamily="34" charset="-122"/>
                <a:ea typeface="思源黑体 CN Bold" panose="020B0800000000000000" pitchFamily="34" charset="-122"/>
              </a:defRPr>
            </a:lvl1pPr>
          </a:lstStyle>
          <a:p>
            <a:r>
              <a:rPr lang="en-US" altLang="zh-CN" dirty="0"/>
              <a:t>RESEARCH SIGNIFICANCE</a:t>
            </a:r>
            <a:endParaRPr lang="zh-CN" altLang="en-US" dirty="0"/>
          </a:p>
        </p:txBody>
      </p:sp>
      <p:pic>
        <p:nvPicPr>
          <p:cNvPr id="33" name="图片 32" descr="黑暗中蓝色的花&#10;&#10;描述已自动生成">
            <a:extLst>
              <a:ext uri="{FF2B5EF4-FFF2-40B4-BE49-F238E27FC236}">
                <a16:creationId xmlns:a16="http://schemas.microsoft.com/office/drawing/2014/main" id="{08B2DBAA-75CE-A82F-50E2-17D4AF11BF39}"/>
              </a:ext>
            </a:extLst>
          </p:cNvPr>
          <p:cNvPicPr>
            <a:picLocks noChangeAspect="1"/>
          </p:cNvPicPr>
          <p:nvPr/>
        </p:nvPicPr>
        <p:blipFill>
          <a:blip r:embed="rId3">
            <a:extLst>
              <a:ext uri="{28A0092B-C50C-407E-A947-70E740481C1C}">
                <a14:useLocalDpi xmlns:a14="http://schemas.microsoft.com/office/drawing/2010/main" val="0"/>
              </a:ext>
            </a:extLst>
          </a:blip>
          <a:srcRect t="29259" r="79273"/>
          <a:stretch>
            <a:fillRect/>
          </a:stretch>
        </p:blipFill>
        <p:spPr>
          <a:xfrm rot="20073137">
            <a:off x="11702476" y="-184274"/>
            <a:ext cx="619531" cy="1054847"/>
          </a:xfrm>
          <a:custGeom>
            <a:avLst/>
            <a:gdLst>
              <a:gd name="connsiteX0" fmla="*/ 0 w 619531"/>
              <a:gd name="connsiteY0" fmla="*/ 0 h 1054847"/>
              <a:gd name="connsiteX1" fmla="*/ 619531 w 619531"/>
              <a:gd name="connsiteY1" fmla="*/ 294807 h 1054847"/>
              <a:gd name="connsiteX2" fmla="*/ 257862 w 619531"/>
              <a:gd name="connsiteY2" fmla="*/ 1054847 h 1054847"/>
              <a:gd name="connsiteX3" fmla="*/ 0 w 619531"/>
              <a:gd name="connsiteY3" fmla="*/ 1054847 h 1054847"/>
            </a:gdLst>
            <a:ahLst/>
            <a:cxnLst>
              <a:cxn ang="0">
                <a:pos x="connsiteX0" y="connsiteY0"/>
              </a:cxn>
              <a:cxn ang="0">
                <a:pos x="connsiteX1" y="connsiteY1"/>
              </a:cxn>
              <a:cxn ang="0">
                <a:pos x="connsiteX2" y="connsiteY2"/>
              </a:cxn>
              <a:cxn ang="0">
                <a:pos x="connsiteX3" y="connsiteY3"/>
              </a:cxn>
            </a:cxnLst>
            <a:rect l="l" t="t" r="r" b="b"/>
            <a:pathLst>
              <a:path w="619531" h="1054847">
                <a:moveTo>
                  <a:pt x="0" y="0"/>
                </a:moveTo>
                <a:lnTo>
                  <a:pt x="619531" y="294807"/>
                </a:lnTo>
                <a:lnTo>
                  <a:pt x="257862" y="1054847"/>
                </a:lnTo>
                <a:lnTo>
                  <a:pt x="0" y="1054847"/>
                </a:lnTo>
                <a:close/>
              </a:path>
            </a:pathLst>
          </a:custGeom>
          <a:effectLst>
            <a:outerShdw blurRad="50800" dist="63500" dir="5280000" algn="tr" rotWithShape="0">
              <a:prstClr val="black">
                <a:alpha val="17000"/>
              </a:prstClr>
            </a:outerShdw>
          </a:effectLst>
        </p:spPr>
      </p:pic>
      <p:pic>
        <p:nvPicPr>
          <p:cNvPr id="53" name="图片 52" descr="黑暗中蓝色的花&#10;&#10;描述已自动生成">
            <a:extLst>
              <a:ext uri="{FF2B5EF4-FFF2-40B4-BE49-F238E27FC236}">
                <a16:creationId xmlns:a16="http://schemas.microsoft.com/office/drawing/2014/main" id="{DC3DB0A9-966E-492C-BD17-089604AB1423}"/>
              </a:ext>
            </a:extLst>
          </p:cNvPr>
          <p:cNvPicPr>
            <a:picLocks noChangeAspect="1"/>
          </p:cNvPicPr>
          <p:nvPr/>
        </p:nvPicPr>
        <p:blipFill>
          <a:blip r:embed="rId3">
            <a:alphaModFix/>
            <a:extLst>
              <a:ext uri="{28A0092B-C50C-407E-A947-70E740481C1C}">
                <a14:useLocalDpi xmlns:a14="http://schemas.microsoft.com/office/drawing/2010/main" val="0"/>
              </a:ext>
            </a:extLst>
          </a:blip>
          <a:srcRect l="16120" t="47732" r="78367" b="30193"/>
          <a:stretch>
            <a:fillRect/>
          </a:stretch>
        </p:blipFill>
        <p:spPr>
          <a:xfrm rot="8447693">
            <a:off x="9612382" y="1692673"/>
            <a:ext cx="231701" cy="462756"/>
          </a:xfrm>
          <a:custGeom>
            <a:avLst/>
            <a:gdLst>
              <a:gd name="connsiteX0" fmla="*/ 383011 w 552465"/>
              <a:gd name="connsiteY0" fmla="*/ 0 h 1103391"/>
              <a:gd name="connsiteX1" fmla="*/ 552465 w 552465"/>
              <a:gd name="connsiteY1" fmla="*/ 216002 h 1103391"/>
              <a:gd name="connsiteX2" fmla="*/ 440465 w 552465"/>
              <a:gd name="connsiteY2" fmla="*/ 735848 h 1103391"/>
              <a:gd name="connsiteX3" fmla="*/ 128225 w 552465"/>
              <a:gd name="connsiteY3" fmla="*/ 1099396 h 1103391"/>
              <a:gd name="connsiteX4" fmla="*/ 86571 w 552465"/>
              <a:gd name="connsiteY4" fmla="*/ 885647 h 1103391"/>
              <a:gd name="connsiteX5" fmla="*/ 16784 w 552465"/>
              <a:gd name="connsiteY5" fmla="*/ 350390 h 1103391"/>
              <a:gd name="connsiteX6" fmla="*/ 383011 w 552465"/>
              <a:gd name="connsiteY6" fmla="*/ 0 h 110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65" h="1103391">
                <a:moveTo>
                  <a:pt x="383011" y="0"/>
                </a:moveTo>
                <a:cubicBezTo>
                  <a:pt x="502202" y="45034"/>
                  <a:pt x="526236" y="136890"/>
                  <a:pt x="552465" y="216002"/>
                </a:cubicBezTo>
                <a:cubicBezTo>
                  <a:pt x="543025" y="393732"/>
                  <a:pt x="508269" y="573863"/>
                  <a:pt x="440465" y="735848"/>
                </a:cubicBezTo>
                <a:cubicBezTo>
                  <a:pt x="359876" y="871860"/>
                  <a:pt x="258643" y="986758"/>
                  <a:pt x="128225" y="1099396"/>
                </a:cubicBezTo>
                <a:cubicBezTo>
                  <a:pt x="98952" y="1126547"/>
                  <a:pt x="103872" y="1010930"/>
                  <a:pt x="86571" y="885647"/>
                </a:cubicBezTo>
                <a:cubicBezTo>
                  <a:pt x="56249" y="759010"/>
                  <a:pt x="-37992" y="498762"/>
                  <a:pt x="16784" y="350390"/>
                </a:cubicBezTo>
                <a:cubicBezTo>
                  <a:pt x="59544" y="132639"/>
                  <a:pt x="131545" y="35799"/>
                  <a:pt x="383011" y="0"/>
                </a:cubicBezTo>
                <a:close/>
              </a:path>
            </a:pathLst>
          </a:custGeom>
          <a:effectLst>
            <a:outerShdw blurRad="50800" dist="63500" dir="2700000" algn="tr" rotWithShape="0">
              <a:prstClr val="black">
                <a:alpha val="17000"/>
              </a:prstClr>
            </a:outerShdw>
          </a:effectLst>
        </p:spPr>
      </p:pic>
      <p:pic>
        <p:nvPicPr>
          <p:cNvPr id="54" name="图片 53" descr="黑暗中蓝色的花&#10;&#10;描述已自动生成">
            <a:extLst>
              <a:ext uri="{FF2B5EF4-FFF2-40B4-BE49-F238E27FC236}">
                <a16:creationId xmlns:a16="http://schemas.microsoft.com/office/drawing/2014/main" id="{06887610-F303-4D3F-9B9F-706C5D7BE38B}"/>
              </a:ext>
            </a:extLst>
          </p:cNvPr>
          <p:cNvPicPr>
            <a:picLocks noChangeAspect="1"/>
          </p:cNvPicPr>
          <p:nvPr/>
        </p:nvPicPr>
        <p:blipFill>
          <a:blip r:embed="rId3">
            <a:alphaModFix/>
            <a:extLst>
              <a:ext uri="{28A0092B-C50C-407E-A947-70E740481C1C}">
                <a14:useLocalDpi xmlns:a14="http://schemas.microsoft.com/office/drawing/2010/main" val="0"/>
              </a:ext>
            </a:extLst>
          </a:blip>
          <a:srcRect l="16120" t="47732" r="78367" b="30193"/>
          <a:stretch>
            <a:fillRect/>
          </a:stretch>
        </p:blipFill>
        <p:spPr>
          <a:xfrm rot="5400000">
            <a:off x="8790807" y="5786788"/>
            <a:ext cx="207617" cy="414656"/>
          </a:xfrm>
          <a:custGeom>
            <a:avLst/>
            <a:gdLst>
              <a:gd name="connsiteX0" fmla="*/ 383011 w 552465"/>
              <a:gd name="connsiteY0" fmla="*/ 0 h 1103391"/>
              <a:gd name="connsiteX1" fmla="*/ 552465 w 552465"/>
              <a:gd name="connsiteY1" fmla="*/ 216002 h 1103391"/>
              <a:gd name="connsiteX2" fmla="*/ 440465 w 552465"/>
              <a:gd name="connsiteY2" fmla="*/ 735848 h 1103391"/>
              <a:gd name="connsiteX3" fmla="*/ 128225 w 552465"/>
              <a:gd name="connsiteY3" fmla="*/ 1099396 h 1103391"/>
              <a:gd name="connsiteX4" fmla="*/ 86571 w 552465"/>
              <a:gd name="connsiteY4" fmla="*/ 885647 h 1103391"/>
              <a:gd name="connsiteX5" fmla="*/ 16784 w 552465"/>
              <a:gd name="connsiteY5" fmla="*/ 350390 h 1103391"/>
              <a:gd name="connsiteX6" fmla="*/ 383011 w 552465"/>
              <a:gd name="connsiteY6" fmla="*/ 0 h 110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65" h="1103391">
                <a:moveTo>
                  <a:pt x="383011" y="0"/>
                </a:moveTo>
                <a:cubicBezTo>
                  <a:pt x="502202" y="45034"/>
                  <a:pt x="526236" y="136890"/>
                  <a:pt x="552465" y="216002"/>
                </a:cubicBezTo>
                <a:cubicBezTo>
                  <a:pt x="543025" y="393732"/>
                  <a:pt x="508269" y="573863"/>
                  <a:pt x="440465" y="735848"/>
                </a:cubicBezTo>
                <a:cubicBezTo>
                  <a:pt x="359876" y="871860"/>
                  <a:pt x="258643" y="986758"/>
                  <a:pt x="128225" y="1099396"/>
                </a:cubicBezTo>
                <a:cubicBezTo>
                  <a:pt x="98952" y="1126547"/>
                  <a:pt x="103872" y="1010930"/>
                  <a:pt x="86571" y="885647"/>
                </a:cubicBezTo>
                <a:cubicBezTo>
                  <a:pt x="56249" y="759010"/>
                  <a:pt x="-37992" y="498762"/>
                  <a:pt x="16784" y="350390"/>
                </a:cubicBezTo>
                <a:cubicBezTo>
                  <a:pt x="59544" y="132639"/>
                  <a:pt x="131545" y="35799"/>
                  <a:pt x="383011" y="0"/>
                </a:cubicBezTo>
                <a:close/>
              </a:path>
            </a:pathLst>
          </a:custGeom>
          <a:effectLst>
            <a:outerShdw blurRad="50800" dist="63500" dir="2700000" algn="tr" rotWithShape="0">
              <a:prstClr val="black">
                <a:alpha val="17000"/>
              </a:prstClr>
            </a:outerShdw>
          </a:effectLst>
        </p:spPr>
      </p:pic>
      <p:pic>
        <p:nvPicPr>
          <p:cNvPr id="55" name="图片 54" descr="黑暗中蓝色的花&#10;&#10;描述已自动生成">
            <a:extLst>
              <a:ext uri="{FF2B5EF4-FFF2-40B4-BE49-F238E27FC236}">
                <a16:creationId xmlns:a16="http://schemas.microsoft.com/office/drawing/2014/main" id="{136078FD-D283-43CF-AAA8-5F87B7C693AA}"/>
              </a:ext>
            </a:extLst>
          </p:cNvPr>
          <p:cNvPicPr>
            <a:picLocks noChangeAspect="1"/>
          </p:cNvPicPr>
          <p:nvPr/>
        </p:nvPicPr>
        <p:blipFill>
          <a:blip r:embed="rId3">
            <a:alphaModFix/>
            <a:extLst>
              <a:ext uri="{28A0092B-C50C-407E-A947-70E740481C1C}">
                <a14:useLocalDpi xmlns:a14="http://schemas.microsoft.com/office/drawing/2010/main" val="0"/>
              </a:ext>
            </a:extLst>
          </a:blip>
          <a:srcRect l="16120" t="47732" r="78367" b="30193"/>
          <a:stretch>
            <a:fillRect/>
          </a:stretch>
        </p:blipFill>
        <p:spPr>
          <a:xfrm rot="13082810">
            <a:off x="5859816" y="1313257"/>
            <a:ext cx="106833" cy="213369"/>
          </a:xfrm>
          <a:custGeom>
            <a:avLst/>
            <a:gdLst>
              <a:gd name="connsiteX0" fmla="*/ 383011 w 552465"/>
              <a:gd name="connsiteY0" fmla="*/ 0 h 1103391"/>
              <a:gd name="connsiteX1" fmla="*/ 552465 w 552465"/>
              <a:gd name="connsiteY1" fmla="*/ 216002 h 1103391"/>
              <a:gd name="connsiteX2" fmla="*/ 440465 w 552465"/>
              <a:gd name="connsiteY2" fmla="*/ 735848 h 1103391"/>
              <a:gd name="connsiteX3" fmla="*/ 128225 w 552465"/>
              <a:gd name="connsiteY3" fmla="*/ 1099396 h 1103391"/>
              <a:gd name="connsiteX4" fmla="*/ 86571 w 552465"/>
              <a:gd name="connsiteY4" fmla="*/ 885647 h 1103391"/>
              <a:gd name="connsiteX5" fmla="*/ 16784 w 552465"/>
              <a:gd name="connsiteY5" fmla="*/ 350390 h 1103391"/>
              <a:gd name="connsiteX6" fmla="*/ 383011 w 552465"/>
              <a:gd name="connsiteY6" fmla="*/ 0 h 110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65" h="1103391">
                <a:moveTo>
                  <a:pt x="383011" y="0"/>
                </a:moveTo>
                <a:cubicBezTo>
                  <a:pt x="502202" y="45034"/>
                  <a:pt x="526236" y="136890"/>
                  <a:pt x="552465" y="216002"/>
                </a:cubicBezTo>
                <a:cubicBezTo>
                  <a:pt x="543025" y="393732"/>
                  <a:pt x="508269" y="573863"/>
                  <a:pt x="440465" y="735848"/>
                </a:cubicBezTo>
                <a:cubicBezTo>
                  <a:pt x="359876" y="871860"/>
                  <a:pt x="258643" y="986758"/>
                  <a:pt x="128225" y="1099396"/>
                </a:cubicBezTo>
                <a:cubicBezTo>
                  <a:pt x="98952" y="1126547"/>
                  <a:pt x="103872" y="1010930"/>
                  <a:pt x="86571" y="885647"/>
                </a:cubicBezTo>
                <a:cubicBezTo>
                  <a:pt x="56249" y="759010"/>
                  <a:pt x="-37992" y="498762"/>
                  <a:pt x="16784" y="350390"/>
                </a:cubicBezTo>
                <a:cubicBezTo>
                  <a:pt x="59544" y="132639"/>
                  <a:pt x="131545" y="35799"/>
                  <a:pt x="383011" y="0"/>
                </a:cubicBezTo>
                <a:close/>
              </a:path>
            </a:pathLst>
          </a:custGeom>
          <a:effectLst>
            <a:outerShdw blurRad="50800" dist="63500" dir="2700000" algn="tr" rotWithShape="0">
              <a:prstClr val="black">
                <a:alpha val="17000"/>
              </a:prstClr>
            </a:outerShdw>
          </a:effectLst>
        </p:spPr>
      </p:pic>
      <p:pic>
        <p:nvPicPr>
          <p:cNvPr id="56" name="图片 55" descr="黑暗中蓝色的花&#10;&#10;描述已自动生成">
            <a:extLst>
              <a:ext uri="{FF2B5EF4-FFF2-40B4-BE49-F238E27FC236}">
                <a16:creationId xmlns:a16="http://schemas.microsoft.com/office/drawing/2014/main" id="{02C03792-6E2D-47EC-8219-F8AD04561D8D}"/>
              </a:ext>
            </a:extLst>
          </p:cNvPr>
          <p:cNvPicPr>
            <a:picLocks noChangeAspect="1"/>
          </p:cNvPicPr>
          <p:nvPr/>
        </p:nvPicPr>
        <p:blipFill>
          <a:blip r:embed="rId3">
            <a:alphaModFix/>
            <a:extLst>
              <a:ext uri="{28A0092B-C50C-407E-A947-70E740481C1C}">
                <a14:useLocalDpi xmlns:a14="http://schemas.microsoft.com/office/drawing/2010/main" val="0"/>
              </a:ext>
            </a:extLst>
          </a:blip>
          <a:srcRect l="16120" t="47732" r="78367" b="30193"/>
          <a:stretch>
            <a:fillRect/>
          </a:stretch>
        </p:blipFill>
        <p:spPr>
          <a:xfrm rot="7700003">
            <a:off x="7142061" y="4924301"/>
            <a:ext cx="131737" cy="263107"/>
          </a:xfrm>
          <a:custGeom>
            <a:avLst/>
            <a:gdLst>
              <a:gd name="connsiteX0" fmla="*/ 383011 w 552465"/>
              <a:gd name="connsiteY0" fmla="*/ 0 h 1103391"/>
              <a:gd name="connsiteX1" fmla="*/ 552465 w 552465"/>
              <a:gd name="connsiteY1" fmla="*/ 216002 h 1103391"/>
              <a:gd name="connsiteX2" fmla="*/ 440465 w 552465"/>
              <a:gd name="connsiteY2" fmla="*/ 735848 h 1103391"/>
              <a:gd name="connsiteX3" fmla="*/ 128225 w 552465"/>
              <a:gd name="connsiteY3" fmla="*/ 1099396 h 1103391"/>
              <a:gd name="connsiteX4" fmla="*/ 86571 w 552465"/>
              <a:gd name="connsiteY4" fmla="*/ 885647 h 1103391"/>
              <a:gd name="connsiteX5" fmla="*/ 16784 w 552465"/>
              <a:gd name="connsiteY5" fmla="*/ 350390 h 1103391"/>
              <a:gd name="connsiteX6" fmla="*/ 383011 w 552465"/>
              <a:gd name="connsiteY6" fmla="*/ 0 h 110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65" h="1103391">
                <a:moveTo>
                  <a:pt x="383011" y="0"/>
                </a:moveTo>
                <a:cubicBezTo>
                  <a:pt x="502202" y="45034"/>
                  <a:pt x="526236" y="136890"/>
                  <a:pt x="552465" y="216002"/>
                </a:cubicBezTo>
                <a:cubicBezTo>
                  <a:pt x="543025" y="393732"/>
                  <a:pt x="508269" y="573863"/>
                  <a:pt x="440465" y="735848"/>
                </a:cubicBezTo>
                <a:cubicBezTo>
                  <a:pt x="359876" y="871860"/>
                  <a:pt x="258643" y="986758"/>
                  <a:pt x="128225" y="1099396"/>
                </a:cubicBezTo>
                <a:cubicBezTo>
                  <a:pt x="98952" y="1126547"/>
                  <a:pt x="103872" y="1010930"/>
                  <a:pt x="86571" y="885647"/>
                </a:cubicBezTo>
                <a:cubicBezTo>
                  <a:pt x="56249" y="759010"/>
                  <a:pt x="-37992" y="498762"/>
                  <a:pt x="16784" y="350390"/>
                </a:cubicBezTo>
                <a:cubicBezTo>
                  <a:pt x="59544" y="132639"/>
                  <a:pt x="131545" y="35799"/>
                  <a:pt x="383011" y="0"/>
                </a:cubicBezTo>
                <a:close/>
              </a:path>
            </a:pathLst>
          </a:custGeom>
          <a:effectLst>
            <a:outerShdw blurRad="50800" dist="63500" dir="2700000" algn="tr" rotWithShape="0">
              <a:prstClr val="black">
                <a:alpha val="17000"/>
              </a:prstClr>
            </a:outerShdw>
          </a:effectLst>
        </p:spPr>
      </p:pic>
      <p:pic>
        <p:nvPicPr>
          <p:cNvPr id="57" name="图片 56" descr="黑暗中蓝色的花&#10;&#10;描述已自动生成">
            <a:extLst>
              <a:ext uri="{FF2B5EF4-FFF2-40B4-BE49-F238E27FC236}">
                <a16:creationId xmlns:a16="http://schemas.microsoft.com/office/drawing/2014/main" id="{D4B686DB-F35A-49B3-8DA8-3F2543CA8C8F}"/>
              </a:ext>
            </a:extLst>
          </p:cNvPr>
          <p:cNvPicPr>
            <a:picLocks noChangeAspect="1"/>
          </p:cNvPicPr>
          <p:nvPr/>
        </p:nvPicPr>
        <p:blipFill>
          <a:blip r:embed="rId3">
            <a:alphaModFix/>
            <a:extLst>
              <a:ext uri="{28A0092B-C50C-407E-A947-70E740481C1C}">
                <a14:useLocalDpi xmlns:a14="http://schemas.microsoft.com/office/drawing/2010/main" val="0"/>
              </a:ext>
            </a:extLst>
          </a:blip>
          <a:srcRect l="16120" t="47732" r="78367" b="30193"/>
          <a:stretch>
            <a:fillRect/>
          </a:stretch>
        </p:blipFill>
        <p:spPr>
          <a:xfrm rot="12203120">
            <a:off x="4855752" y="5819479"/>
            <a:ext cx="131737" cy="263107"/>
          </a:xfrm>
          <a:custGeom>
            <a:avLst/>
            <a:gdLst>
              <a:gd name="connsiteX0" fmla="*/ 383011 w 552465"/>
              <a:gd name="connsiteY0" fmla="*/ 0 h 1103391"/>
              <a:gd name="connsiteX1" fmla="*/ 552465 w 552465"/>
              <a:gd name="connsiteY1" fmla="*/ 216002 h 1103391"/>
              <a:gd name="connsiteX2" fmla="*/ 440465 w 552465"/>
              <a:gd name="connsiteY2" fmla="*/ 735848 h 1103391"/>
              <a:gd name="connsiteX3" fmla="*/ 128225 w 552465"/>
              <a:gd name="connsiteY3" fmla="*/ 1099396 h 1103391"/>
              <a:gd name="connsiteX4" fmla="*/ 86571 w 552465"/>
              <a:gd name="connsiteY4" fmla="*/ 885647 h 1103391"/>
              <a:gd name="connsiteX5" fmla="*/ 16784 w 552465"/>
              <a:gd name="connsiteY5" fmla="*/ 350390 h 1103391"/>
              <a:gd name="connsiteX6" fmla="*/ 383011 w 552465"/>
              <a:gd name="connsiteY6" fmla="*/ 0 h 110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65" h="1103391">
                <a:moveTo>
                  <a:pt x="383011" y="0"/>
                </a:moveTo>
                <a:cubicBezTo>
                  <a:pt x="502202" y="45034"/>
                  <a:pt x="526236" y="136890"/>
                  <a:pt x="552465" y="216002"/>
                </a:cubicBezTo>
                <a:cubicBezTo>
                  <a:pt x="543025" y="393732"/>
                  <a:pt x="508269" y="573863"/>
                  <a:pt x="440465" y="735848"/>
                </a:cubicBezTo>
                <a:cubicBezTo>
                  <a:pt x="359876" y="871860"/>
                  <a:pt x="258643" y="986758"/>
                  <a:pt x="128225" y="1099396"/>
                </a:cubicBezTo>
                <a:cubicBezTo>
                  <a:pt x="98952" y="1126547"/>
                  <a:pt x="103872" y="1010930"/>
                  <a:pt x="86571" y="885647"/>
                </a:cubicBezTo>
                <a:cubicBezTo>
                  <a:pt x="56249" y="759010"/>
                  <a:pt x="-37992" y="498762"/>
                  <a:pt x="16784" y="350390"/>
                </a:cubicBezTo>
                <a:cubicBezTo>
                  <a:pt x="59544" y="132639"/>
                  <a:pt x="131545" y="35799"/>
                  <a:pt x="383011" y="0"/>
                </a:cubicBezTo>
                <a:close/>
              </a:path>
            </a:pathLst>
          </a:custGeom>
          <a:effectLst>
            <a:outerShdw blurRad="50800" dist="63500" dir="2700000" algn="tr" rotWithShape="0">
              <a:prstClr val="black">
                <a:alpha val="17000"/>
              </a:prstClr>
            </a:outerShdw>
          </a:effectLst>
        </p:spPr>
      </p:pic>
    </p:spTree>
    <p:extLst>
      <p:ext uri="{BB962C8B-B14F-4D97-AF65-F5344CB8AC3E}">
        <p14:creationId xmlns:p14="http://schemas.microsoft.com/office/powerpoint/2010/main" val="40784744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descr="图片包含 游戏机, 花&#10;&#10;描述已自动生成">
            <a:extLst>
              <a:ext uri="{FF2B5EF4-FFF2-40B4-BE49-F238E27FC236}">
                <a16:creationId xmlns:a16="http://schemas.microsoft.com/office/drawing/2014/main" id="{5AD157CE-F69C-4A21-835C-56DC833556D2}"/>
              </a:ext>
            </a:extLst>
          </p:cNvPr>
          <p:cNvPicPr>
            <a:picLocks noChangeAspect="1"/>
          </p:cNvPicPr>
          <p:nvPr/>
        </p:nvPicPr>
        <p:blipFill rotWithShape="1">
          <a:blip r:embed="rId4">
            <a:extLst>
              <a:ext uri="{28A0092B-C50C-407E-A947-70E740481C1C}">
                <a14:useLocalDpi xmlns:a14="http://schemas.microsoft.com/office/drawing/2010/main" val="0"/>
              </a:ext>
            </a:extLst>
          </a:blip>
          <a:srcRect l="10467" r="31004" b="868"/>
          <a:stretch/>
        </p:blipFill>
        <p:spPr>
          <a:xfrm>
            <a:off x="6118329" y="0"/>
            <a:ext cx="6073671" cy="6858000"/>
          </a:xfrm>
          <a:prstGeom prst="rect">
            <a:avLst/>
          </a:prstGeom>
        </p:spPr>
      </p:pic>
      <p:sp>
        <p:nvSpPr>
          <p:cNvPr id="36" name="文本框 35">
            <a:extLst>
              <a:ext uri="{FF2B5EF4-FFF2-40B4-BE49-F238E27FC236}">
                <a16:creationId xmlns:a16="http://schemas.microsoft.com/office/drawing/2014/main" id="{608BBFFC-06E7-43DB-99C1-159D0FBD00EA}"/>
              </a:ext>
            </a:extLst>
          </p:cNvPr>
          <p:cNvSpPr txBox="1"/>
          <p:nvPr/>
        </p:nvSpPr>
        <p:spPr>
          <a:xfrm>
            <a:off x="695325" y="4423458"/>
            <a:ext cx="5050154" cy="1674626"/>
          </a:xfrm>
          <a:prstGeom prst="rect">
            <a:avLst/>
          </a:prstGeom>
          <a:noFill/>
        </p:spPr>
        <p:txBody>
          <a:bodyPr wrap="square" rtlCol="0">
            <a:noAutofit/>
          </a:bodyPr>
          <a:lstStyle>
            <a:defPPr>
              <a:defRPr lang="zh-CN"/>
            </a:defPPr>
            <a:lvl1pPr>
              <a:lnSpc>
                <a:spcPct val="130000"/>
              </a:lnSpc>
              <a:defRPr sz="1400">
                <a:solidFill>
                  <a:schemeClr val="bg1">
                    <a:lumMod val="95000"/>
                  </a:schemeClr>
                </a:solidFill>
                <a:latin typeface="思源黑体 CN Light" panose="020B0300000000000000" pitchFamily="34" charset="-122"/>
                <a:ea typeface="思源黑体 CN Light" panose="020B0300000000000000" pitchFamily="34" charset="-122"/>
              </a:defRPr>
            </a:lvl1pPr>
          </a:lstStyle>
          <a:p>
            <a:pPr algn="just">
              <a:lnSpc>
                <a:spcPct val="150000"/>
              </a:lnSpc>
            </a:pPr>
            <a:r>
              <a:rPr lang="zh-CN" altLang="en-US" dirty="0">
                <a:solidFill>
                  <a:schemeClr val="tx1">
                    <a:lumMod val="75000"/>
                    <a:lumOff val="25000"/>
                  </a:schemeClr>
                </a:solidFill>
              </a:rPr>
              <a:t>俗话说：“题好一半文”</a:t>
            </a:r>
            <a:r>
              <a:rPr lang="en-US" altLang="zh-CN" dirty="0">
                <a:solidFill>
                  <a:schemeClr val="tx1">
                    <a:lumMod val="75000"/>
                    <a:lumOff val="25000"/>
                  </a:schemeClr>
                </a:solidFill>
              </a:rPr>
              <a:t>, </a:t>
            </a:r>
            <a:r>
              <a:rPr lang="zh-CN" altLang="en-US" dirty="0">
                <a:solidFill>
                  <a:schemeClr val="tx1">
                    <a:lumMod val="75000"/>
                    <a:lumOff val="25000"/>
                  </a:schemeClr>
                </a:solidFill>
              </a:rPr>
              <a:t>就是把选题看作论文写作成功的一半。所以对一个初学论文写作的学 生来说，确定好选题，更是论文写作成功的关键。 除了要考虑有无社会价值（围绕现实经济生活中的重点、难点和 热点来做选题）、自身的知识结构、专业特点、资料来源的难易程等来进行选题。</a:t>
            </a:r>
            <a:endParaRPr lang="en-US" altLang="zh-CN" dirty="0">
              <a:solidFill>
                <a:schemeClr val="tx1">
                  <a:lumMod val="75000"/>
                  <a:lumOff val="25000"/>
                </a:schemeClr>
              </a:solidFill>
            </a:endParaRPr>
          </a:p>
        </p:txBody>
      </p:sp>
      <p:pic>
        <p:nvPicPr>
          <p:cNvPr id="52" name="图片 51" descr="黑暗中蓝色的花&#10;&#10;描述已自动生成">
            <a:extLst>
              <a:ext uri="{FF2B5EF4-FFF2-40B4-BE49-F238E27FC236}">
                <a16:creationId xmlns:a16="http://schemas.microsoft.com/office/drawing/2014/main" id="{29B14AC4-1C65-495C-A973-927A74998E0C}"/>
              </a:ext>
            </a:extLst>
          </p:cNvPr>
          <p:cNvPicPr>
            <a:picLocks noChangeAspect="1"/>
          </p:cNvPicPr>
          <p:nvPr/>
        </p:nvPicPr>
        <p:blipFill>
          <a:blip r:embed="rId5">
            <a:alphaModFix/>
            <a:extLst>
              <a:ext uri="{28A0092B-C50C-407E-A947-70E740481C1C}">
                <a14:useLocalDpi xmlns:a14="http://schemas.microsoft.com/office/drawing/2010/main" val="0"/>
              </a:ext>
            </a:extLst>
          </a:blip>
          <a:srcRect l="16120" t="47732" r="78367" b="30193"/>
          <a:stretch>
            <a:fillRect/>
          </a:stretch>
        </p:blipFill>
        <p:spPr>
          <a:xfrm rot="6204798">
            <a:off x="3046963" y="6875705"/>
            <a:ext cx="278076" cy="555377"/>
          </a:xfrm>
          <a:custGeom>
            <a:avLst/>
            <a:gdLst>
              <a:gd name="connsiteX0" fmla="*/ 383011 w 552465"/>
              <a:gd name="connsiteY0" fmla="*/ 0 h 1103391"/>
              <a:gd name="connsiteX1" fmla="*/ 552465 w 552465"/>
              <a:gd name="connsiteY1" fmla="*/ 216002 h 1103391"/>
              <a:gd name="connsiteX2" fmla="*/ 440465 w 552465"/>
              <a:gd name="connsiteY2" fmla="*/ 735848 h 1103391"/>
              <a:gd name="connsiteX3" fmla="*/ 128225 w 552465"/>
              <a:gd name="connsiteY3" fmla="*/ 1099396 h 1103391"/>
              <a:gd name="connsiteX4" fmla="*/ 86571 w 552465"/>
              <a:gd name="connsiteY4" fmla="*/ 885647 h 1103391"/>
              <a:gd name="connsiteX5" fmla="*/ 16784 w 552465"/>
              <a:gd name="connsiteY5" fmla="*/ 350390 h 1103391"/>
              <a:gd name="connsiteX6" fmla="*/ 383011 w 552465"/>
              <a:gd name="connsiteY6" fmla="*/ 0 h 110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65" h="1103391">
                <a:moveTo>
                  <a:pt x="383011" y="0"/>
                </a:moveTo>
                <a:cubicBezTo>
                  <a:pt x="502202" y="45034"/>
                  <a:pt x="526236" y="136890"/>
                  <a:pt x="552465" y="216002"/>
                </a:cubicBezTo>
                <a:cubicBezTo>
                  <a:pt x="543025" y="393732"/>
                  <a:pt x="508269" y="573863"/>
                  <a:pt x="440465" y="735848"/>
                </a:cubicBezTo>
                <a:cubicBezTo>
                  <a:pt x="359876" y="871860"/>
                  <a:pt x="258643" y="986758"/>
                  <a:pt x="128225" y="1099396"/>
                </a:cubicBezTo>
                <a:cubicBezTo>
                  <a:pt x="98952" y="1126547"/>
                  <a:pt x="103872" y="1010930"/>
                  <a:pt x="86571" y="885647"/>
                </a:cubicBezTo>
                <a:cubicBezTo>
                  <a:pt x="56249" y="759010"/>
                  <a:pt x="-37992" y="498762"/>
                  <a:pt x="16784" y="350390"/>
                </a:cubicBezTo>
                <a:cubicBezTo>
                  <a:pt x="59544" y="132639"/>
                  <a:pt x="131545" y="35799"/>
                  <a:pt x="383011" y="0"/>
                </a:cubicBezTo>
                <a:close/>
              </a:path>
            </a:pathLst>
          </a:custGeom>
          <a:effectLst>
            <a:outerShdw blurRad="50800" dist="63500" dir="2700000" algn="tr" rotWithShape="0">
              <a:prstClr val="black">
                <a:alpha val="17000"/>
              </a:prstClr>
            </a:outerShdw>
          </a:effectLst>
        </p:spPr>
      </p:pic>
      <p:sp>
        <p:nvSpPr>
          <p:cNvPr id="6" name="矩形 5">
            <a:extLst>
              <a:ext uri="{FF2B5EF4-FFF2-40B4-BE49-F238E27FC236}">
                <a16:creationId xmlns:a16="http://schemas.microsoft.com/office/drawing/2014/main" id="{6490567A-2EF2-4031-8A29-96149244D357}"/>
              </a:ext>
            </a:extLst>
          </p:cNvPr>
          <p:cNvSpPr/>
          <p:nvPr/>
        </p:nvSpPr>
        <p:spPr>
          <a:xfrm>
            <a:off x="0" y="555109"/>
            <a:ext cx="695325" cy="54979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latin typeface="思源黑体 CN Medium" panose="020B0600000000000000" pitchFamily="34" charset="-122"/>
              <a:ea typeface="思源黑体 CN Medium" panose="020B0600000000000000" pitchFamily="34" charset="-122"/>
            </a:endParaRPr>
          </a:p>
        </p:txBody>
      </p:sp>
      <p:pic>
        <p:nvPicPr>
          <p:cNvPr id="23" name="图片 22" descr="黑暗中蓝色的花&#10;&#10;描述已自动生成">
            <a:extLst>
              <a:ext uri="{FF2B5EF4-FFF2-40B4-BE49-F238E27FC236}">
                <a16:creationId xmlns:a16="http://schemas.microsoft.com/office/drawing/2014/main" id="{D9605423-1554-86F5-89BB-01EB3769AAF1}"/>
              </a:ext>
            </a:extLst>
          </p:cNvPr>
          <p:cNvPicPr>
            <a:picLocks noChangeAspect="1"/>
          </p:cNvPicPr>
          <p:nvPr/>
        </p:nvPicPr>
        <p:blipFill>
          <a:blip r:embed="rId5">
            <a:extLst>
              <a:ext uri="{28A0092B-C50C-407E-A947-70E740481C1C}">
                <a14:useLocalDpi xmlns:a14="http://schemas.microsoft.com/office/drawing/2010/main" val="0"/>
              </a:ext>
            </a:extLst>
          </a:blip>
          <a:srcRect l="55874" t="56015" r="12296"/>
          <a:stretch>
            <a:fillRect/>
          </a:stretch>
        </p:blipFill>
        <p:spPr>
          <a:xfrm rot="13054335">
            <a:off x="-387759" y="5934883"/>
            <a:ext cx="1582096" cy="1090669"/>
          </a:xfrm>
          <a:custGeom>
            <a:avLst/>
            <a:gdLst>
              <a:gd name="connsiteX0" fmla="*/ 1582096 w 1582096"/>
              <a:gd name="connsiteY0" fmla="*/ 912173 h 1090669"/>
              <a:gd name="connsiteX1" fmla="*/ 1350082 w 1582096"/>
              <a:gd name="connsiteY1" fmla="*/ 1090669 h 1090669"/>
              <a:gd name="connsiteX2" fmla="*/ 318043 w 1582096"/>
              <a:gd name="connsiteY2" fmla="*/ 1090669 h 1090669"/>
              <a:gd name="connsiteX3" fmla="*/ 0 w 1582096"/>
              <a:gd name="connsiteY3" fmla="*/ 677268 h 1090669"/>
              <a:gd name="connsiteX4" fmla="*/ 880332 w 1582096"/>
              <a:gd name="connsiteY4" fmla="*/ 0 h 1090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2096" h="1090669">
                <a:moveTo>
                  <a:pt x="1582096" y="912173"/>
                </a:moveTo>
                <a:lnTo>
                  <a:pt x="1350082" y="1090669"/>
                </a:lnTo>
                <a:lnTo>
                  <a:pt x="318043" y="1090669"/>
                </a:lnTo>
                <a:lnTo>
                  <a:pt x="0" y="677268"/>
                </a:lnTo>
                <a:lnTo>
                  <a:pt x="880332" y="0"/>
                </a:lnTo>
                <a:close/>
              </a:path>
            </a:pathLst>
          </a:custGeom>
          <a:effectLst>
            <a:outerShdw blurRad="50800" dist="63500" dir="7560000" algn="tr" rotWithShape="0">
              <a:prstClr val="black">
                <a:alpha val="17000"/>
              </a:prstClr>
            </a:outerShdw>
          </a:effectLst>
        </p:spPr>
      </p:pic>
      <p:pic>
        <p:nvPicPr>
          <p:cNvPr id="53" name="图片 52" descr="黑暗中蓝色的花&#10;&#10;描述已自动生成">
            <a:extLst>
              <a:ext uri="{FF2B5EF4-FFF2-40B4-BE49-F238E27FC236}">
                <a16:creationId xmlns:a16="http://schemas.microsoft.com/office/drawing/2014/main" id="{DC3DB0A9-966E-492C-BD17-089604AB1423}"/>
              </a:ext>
            </a:extLst>
          </p:cNvPr>
          <p:cNvPicPr>
            <a:picLocks noChangeAspect="1"/>
          </p:cNvPicPr>
          <p:nvPr/>
        </p:nvPicPr>
        <p:blipFill>
          <a:blip r:embed="rId5">
            <a:alphaModFix/>
            <a:extLst>
              <a:ext uri="{28A0092B-C50C-407E-A947-70E740481C1C}">
                <a14:useLocalDpi xmlns:a14="http://schemas.microsoft.com/office/drawing/2010/main" val="0"/>
              </a:ext>
            </a:extLst>
          </a:blip>
          <a:srcRect l="16120" t="47732" r="78367" b="30193"/>
          <a:stretch>
            <a:fillRect/>
          </a:stretch>
        </p:blipFill>
        <p:spPr>
          <a:xfrm rot="12649208">
            <a:off x="2576372" y="4124465"/>
            <a:ext cx="106485" cy="212673"/>
          </a:xfrm>
          <a:custGeom>
            <a:avLst/>
            <a:gdLst>
              <a:gd name="connsiteX0" fmla="*/ 383011 w 552465"/>
              <a:gd name="connsiteY0" fmla="*/ 0 h 1103391"/>
              <a:gd name="connsiteX1" fmla="*/ 552465 w 552465"/>
              <a:gd name="connsiteY1" fmla="*/ 216002 h 1103391"/>
              <a:gd name="connsiteX2" fmla="*/ 440465 w 552465"/>
              <a:gd name="connsiteY2" fmla="*/ 735848 h 1103391"/>
              <a:gd name="connsiteX3" fmla="*/ 128225 w 552465"/>
              <a:gd name="connsiteY3" fmla="*/ 1099396 h 1103391"/>
              <a:gd name="connsiteX4" fmla="*/ 86571 w 552465"/>
              <a:gd name="connsiteY4" fmla="*/ 885647 h 1103391"/>
              <a:gd name="connsiteX5" fmla="*/ 16784 w 552465"/>
              <a:gd name="connsiteY5" fmla="*/ 350390 h 1103391"/>
              <a:gd name="connsiteX6" fmla="*/ 383011 w 552465"/>
              <a:gd name="connsiteY6" fmla="*/ 0 h 110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65" h="1103391">
                <a:moveTo>
                  <a:pt x="383011" y="0"/>
                </a:moveTo>
                <a:cubicBezTo>
                  <a:pt x="502202" y="45034"/>
                  <a:pt x="526236" y="136890"/>
                  <a:pt x="552465" y="216002"/>
                </a:cubicBezTo>
                <a:cubicBezTo>
                  <a:pt x="543025" y="393732"/>
                  <a:pt x="508269" y="573863"/>
                  <a:pt x="440465" y="735848"/>
                </a:cubicBezTo>
                <a:cubicBezTo>
                  <a:pt x="359876" y="871860"/>
                  <a:pt x="258643" y="986758"/>
                  <a:pt x="128225" y="1099396"/>
                </a:cubicBezTo>
                <a:cubicBezTo>
                  <a:pt x="98952" y="1126547"/>
                  <a:pt x="103872" y="1010930"/>
                  <a:pt x="86571" y="885647"/>
                </a:cubicBezTo>
                <a:cubicBezTo>
                  <a:pt x="56249" y="759010"/>
                  <a:pt x="-37992" y="498762"/>
                  <a:pt x="16784" y="350390"/>
                </a:cubicBezTo>
                <a:cubicBezTo>
                  <a:pt x="59544" y="132639"/>
                  <a:pt x="131545" y="35799"/>
                  <a:pt x="383011" y="0"/>
                </a:cubicBezTo>
                <a:close/>
              </a:path>
            </a:pathLst>
          </a:custGeom>
          <a:effectLst>
            <a:outerShdw blurRad="50800" dist="63500" dir="2700000" algn="tr" rotWithShape="0">
              <a:prstClr val="black">
                <a:alpha val="17000"/>
              </a:prstClr>
            </a:outerShdw>
          </a:effectLst>
        </p:spPr>
      </p:pic>
      <p:pic>
        <p:nvPicPr>
          <p:cNvPr id="54" name="图片 53" descr="黑暗中蓝色的花&#10;&#10;描述已自动生成">
            <a:extLst>
              <a:ext uri="{FF2B5EF4-FFF2-40B4-BE49-F238E27FC236}">
                <a16:creationId xmlns:a16="http://schemas.microsoft.com/office/drawing/2014/main" id="{06887610-F303-4D3F-9B9F-706C5D7BE38B}"/>
              </a:ext>
            </a:extLst>
          </p:cNvPr>
          <p:cNvPicPr>
            <a:picLocks noChangeAspect="1"/>
          </p:cNvPicPr>
          <p:nvPr/>
        </p:nvPicPr>
        <p:blipFill>
          <a:blip r:embed="rId5">
            <a:alphaModFix/>
            <a:extLst>
              <a:ext uri="{28A0092B-C50C-407E-A947-70E740481C1C}">
                <a14:useLocalDpi xmlns:a14="http://schemas.microsoft.com/office/drawing/2010/main" val="0"/>
              </a:ext>
            </a:extLst>
          </a:blip>
          <a:srcRect l="16120" t="47732" r="78367" b="30193"/>
          <a:stretch>
            <a:fillRect/>
          </a:stretch>
        </p:blipFill>
        <p:spPr>
          <a:xfrm rot="6982806">
            <a:off x="1309583" y="1486217"/>
            <a:ext cx="93891" cy="187521"/>
          </a:xfrm>
          <a:custGeom>
            <a:avLst/>
            <a:gdLst>
              <a:gd name="connsiteX0" fmla="*/ 383011 w 552465"/>
              <a:gd name="connsiteY0" fmla="*/ 0 h 1103391"/>
              <a:gd name="connsiteX1" fmla="*/ 552465 w 552465"/>
              <a:gd name="connsiteY1" fmla="*/ 216002 h 1103391"/>
              <a:gd name="connsiteX2" fmla="*/ 440465 w 552465"/>
              <a:gd name="connsiteY2" fmla="*/ 735848 h 1103391"/>
              <a:gd name="connsiteX3" fmla="*/ 128225 w 552465"/>
              <a:gd name="connsiteY3" fmla="*/ 1099396 h 1103391"/>
              <a:gd name="connsiteX4" fmla="*/ 86571 w 552465"/>
              <a:gd name="connsiteY4" fmla="*/ 885647 h 1103391"/>
              <a:gd name="connsiteX5" fmla="*/ 16784 w 552465"/>
              <a:gd name="connsiteY5" fmla="*/ 350390 h 1103391"/>
              <a:gd name="connsiteX6" fmla="*/ 383011 w 552465"/>
              <a:gd name="connsiteY6" fmla="*/ 0 h 110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65" h="1103391">
                <a:moveTo>
                  <a:pt x="383011" y="0"/>
                </a:moveTo>
                <a:cubicBezTo>
                  <a:pt x="502202" y="45034"/>
                  <a:pt x="526236" y="136890"/>
                  <a:pt x="552465" y="216002"/>
                </a:cubicBezTo>
                <a:cubicBezTo>
                  <a:pt x="543025" y="393732"/>
                  <a:pt x="508269" y="573863"/>
                  <a:pt x="440465" y="735848"/>
                </a:cubicBezTo>
                <a:cubicBezTo>
                  <a:pt x="359876" y="871860"/>
                  <a:pt x="258643" y="986758"/>
                  <a:pt x="128225" y="1099396"/>
                </a:cubicBezTo>
                <a:cubicBezTo>
                  <a:pt x="98952" y="1126547"/>
                  <a:pt x="103872" y="1010930"/>
                  <a:pt x="86571" y="885647"/>
                </a:cubicBezTo>
                <a:cubicBezTo>
                  <a:pt x="56249" y="759010"/>
                  <a:pt x="-37992" y="498762"/>
                  <a:pt x="16784" y="350390"/>
                </a:cubicBezTo>
                <a:cubicBezTo>
                  <a:pt x="59544" y="132639"/>
                  <a:pt x="131545" y="35799"/>
                  <a:pt x="383011" y="0"/>
                </a:cubicBezTo>
                <a:close/>
              </a:path>
            </a:pathLst>
          </a:custGeom>
          <a:effectLst>
            <a:outerShdw blurRad="50800" dist="63500" dir="2700000" algn="tr" rotWithShape="0">
              <a:prstClr val="black">
                <a:alpha val="17000"/>
              </a:prstClr>
            </a:outerShdw>
          </a:effectLst>
        </p:spPr>
      </p:pic>
      <p:pic>
        <p:nvPicPr>
          <p:cNvPr id="55" name="图片 54" descr="黑暗中蓝色的花&#10;&#10;描述已自动生成">
            <a:extLst>
              <a:ext uri="{FF2B5EF4-FFF2-40B4-BE49-F238E27FC236}">
                <a16:creationId xmlns:a16="http://schemas.microsoft.com/office/drawing/2014/main" id="{136078FD-D283-43CF-AAA8-5F87B7C693AA}"/>
              </a:ext>
            </a:extLst>
          </p:cNvPr>
          <p:cNvPicPr>
            <a:picLocks noChangeAspect="1"/>
          </p:cNvPicPr>
          <p:nvPr/>
        </p:nvPicPr>
        <p:blipFill>
          <a:blip r:embed="rId5">
            <a:alphaModFix/>
            <a:extLst>
              <a:ext uri="{28A0092B-C50C-407E-A947-70E740481C1C}">
                <a14:useLocalDpi xmlns:a14="http://schemas.microsoft.com/office/drawing/2010/main" val="0"/>
              </a:ext>
            </a:extLst>
          </a:blip>
          <a:srcRect l="16120" t="47732" r="78367" b="30193"/>
          <a:stretch>
            <a:fillRect/>
          </a:stretch>
        </p:blipFill>
        <p:spPr>
          <a:xfrm rot="13082810">
            <a:off x="5859816" y="1313257"/>
            <a:ext cx="106833" cy="213369"/>
          </a:xfrm>
          <a:custGeom>
            <a:avLst/>
            <a:gdLst>
              <a:gd name="connsiteX0" fmla="*/ 383011 w 552465"/>
              <a:gd name="connsiteY0" fmla="*/ 0 h 1103391"/>
              <a:gd name="connsiteX1" fmla="*/ 552465 w 552465"/>
              <a:gd name="connsiteY1" fmla="*/ 216002 h 1103391"/>
              <a:gd name="connsiteX2" fmla="*/ 440465 w 552465"/>
              <a:gd name="connsiteY2" fmla="*/ 735848 h 1103391"/>
              <a:gd name="connsiteX3" fmla="*/ 128225 w 552465"/>
              <a:gd name="connsiteY3" fmla="*/ 1099396 h 1103391"/>
              <a:gd name="connsiteX4" fmla="*/ 86571 w 552465"/>
              <a:gd name="connsiteY4" fmla="*/ 885647 h 1103391"/>
              <a:gd name="connsiteX5" fmla="*/ 16784 w 552465"/>
              <a:gd name="connsiteY5" fmla="*/ 350390 h 1103391"/>
              <a:gd name="connsiteX6" fmla="*/ 383011 w 552465"/>
              <a:gd name="connsiteY6" fmla="*/ 0 h 110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65" h="1103391">
                <a:moveTo>
                  <a:pt x="383011" y="0"/>
                </a:moveTo>
                <a:cubicBezTo>
                  <a:pt x="502202" y="45034"/>
                  <a:pt x="526236" y="136890"/>
                  <a:pt x="552465" y="216002"/>
                </a:cubicBezTo>
                <a:cubicBezTo>
                  <a:pt x="543025" y="393732"/>
                  <a:pt x="508269" y="573863"/>
                  <a:pt x="440465" y="735848"/>
                </a:cubicBezTo>
                <a:cubicBezTo>
                  <a:pt x="359876" y="871860"/>
                  <a:pt x="258643" y="986758"/>
                  <a:pt x="128225" y="1099396"/>
                </a:cubicBezTo>
                <a:cubicBezTo>
                  <a:pt x="98952" y="1126547"/>
                  <a:pt x="103872" y="1010930"/>
                  <a:pt x="86571" y="885647"/>
                </a:cubicBezTo>
                <a:cubicBezTo>
                  <a:pt x="56249" y="759010"/>
                  <a:pt x="-37992" y="498762"/>
                  <a:pt x="16784" y="350390"/>
                </a:cubicBezTo>
                <a:cubicBezTo>
                  <a:pt x="59544" y="132639"/>
                  <a:pt x="131545" y="35799"/>
                  <a:pt x="383011" y="0"/>
                </a:cubicBezTo>
                <a:close/>
              </a:path>
            </a:pathLst>
          </a:custGeom>
          <a:effectLst>
            <a:outerShdw blurRad="50800" dist="63500" dir="2700000" algn="tr" rotWithShape="0">
              <a:prstClr val="black">
                <a:alpha val="17000"/>
              </a:prstClr>
            </a:outerShdw>
          </a:effectLst>
        </p:spPr>
      </p:pic>
      <p:pic>
        <p:nvPicPr>
          <p:cNvPr id="56" name="图片 55" descr="黑暗中蓝色的花&#10;&#10;描述已自动生成">
            <a:extLst>
              <a:ext uri="{FF2B5EF4-FFF2-40B4-BE49-F238E27FC236}">
                <a16:creationId xmlns:a16="http://schemas.microsoft.com/office/drawing/2014/main" id="{02C03792-6E2D-47EC-8219-F8AD04561D8D}"/>
              </a:ext>
            </a:extLst>
          </p:cNvPr>
          <p:cNvPicPr>
            <a:picLocks noChangeAspect="1"/>
          </p:cNvPicPr>
          <p:nvPr/>
        </p:nvPicPr>
        <p:blipFill>
          <a:blip r:embed="rId5">
            <a:alphaModFix/>
            <a:extLst>
              <a:ext uri="{28A0092B-C50C-407E-A947-70E740481C1C}">
                <a14:useLocalDpi xmlns:a14="http://schemas.microsoft.com/office/drawing/2010/main" val="0"/>
              </a:ext>
            </a:extLst>
          </a:blip>
          <a:srcRect l="16120" t="47732" r="78367" b="30193"/>
          <a:stretch>
            <a:fillRect/>
          </a:stretch>
        </p:blipFill>
        <p:spPr>
          <a:xfrm rot="7700003">
            <a:off x="7142061" y="4924301"/>
            <a:ext cx="131737" cy="263107"/>
          </a:xfrm>
          <a:custGeom>
            <a:avLst/>
            <a:gdLst>
              <a:gd name="connsiteX0" fmla="*/ 383011 w 552465"/>
              <a:gd name="connsiteY0" fmla="*/ 0 h 1103391"/>
              <a:gd name="connsiteX1" fmla="*/ 552465 w 552465"/>
              <a:gd name="connsiteY1" fmla="*/ 216002 h 1103391"/>
              <a:gd name="connsiteX2" fmla="*/ 440465 w 552465"/>
              <a:gd name="connsiteY2" fmla="*/ 735848 h 1103391"/>
              <a:gd name="connsiteX3" fmla="*/ 128225 w 552465"/>
              <a:gd name="connsiteY3" fmla="*/ 1099396 h 1103391"/>
              <a:gd name="connsiteX4" fmla="*/ 86571 w 552465"/>
              <a:gd name="connsiteY4" fmla="*/ 885647 h 1103391"/>
              <a:gd name="connsiteX5" fmla="*/ 16784 w 552465"/>
              <a:gd name="connsiteY5" fmla="*/ 350390 h 1103391"/>
              <a:gd name="connsiteX6" fmla="*/ 383011 w 552465"/>
              <a:gd name="connsiteY6" fmla="*/ 0 h 110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65" h="1103391">
                <a:moveTo>
                  <a:pt x="383011" y="0"/>
                </a:moveTo>
                <a:cubicBezTo>
                  <a:pt x="502202" y="45034"/>
                  <a:pt x="526236" y="136890"/>
                  <a:pt x="552465" y="216002"/>
                </a:cubicBezTo>
                <a:cubicBezTo>
                  <a:pt x="543025" y="393732"/>
                  <a:pt x="508269" y="573863"/>
                  <a:pt x="440465" y="735848"/>
                </a:cubicBezTo>
                <a:cubicBezTo>
                  <a:pt x="359876" y="871860"/>
                  <a:pt x="258643" y="986758"/>
                  <a:pt x="128225" y="1099396"/>
                </a:cubicBezTo>
                <a:cubicBezTo>
                  <a:pt x="98952" y="1126547"/>
                  <a:pt x="103872" y="1010930"/>
                  <a:pt x="86571" y="885647"/>
                </a:cubicBezTo>
                <a:cubicBezTo>
                  <a:pt x="56249" y="759010"/>
                  <a:pt x="-37992" y="498762"/>
                  <a:pt x="16784" y="350390"/>
                </a:cubicBezTo>
                <a:cubicBezTo>
                  <a:pt x="59544" y="132639"/>
                  <a:pt x="131545" y="35799"/>
                  <a:pt x="383011" y="0"/>
                </a:cubicBezTo>
                <a:close/>
              </a:path>
            </a:pathLst>
          </a:custGeom>
          <a:effectLst>
            <a:outerShdw blurRad="50800" dist="63500" dir="2700000" algn="tr" rotWithShape="0">
              <a:prstClr val="black">
                <a:alpha val="17000"/>
              </a:prstClr>
            </a:outerShdw>
          </a:effectLst>
        </p:spPr>
      </p:pic>
      <p:pic>
        <p:nvPicPr>
          <p:cNvPr id="57" name="图片 56" descr="黑暗中蓝色的花&#10;&#10;描述已自动生成">
            <a:extLst>
              <a:ext uri="{FF2B5EF4-FFF2-40B4-BE49-F238E27FC236}">
                <a16:creationId xmlns:a16="http://schemas.microsoft.com/office/drawing/2014/main" id="{D4B686DB-F35A-49B3-8DA8-3F2543CA8C8F}"/>
              </a:ext>
            </a:extLst>
          </p:cNvPr>
          <p:cNvPicPr>
            <a:picLocks noChangeAspect="1"/>
          </p:cNvPicPr>
          <p:nvPr/>
        </p:nvPicPr>
        <p:blipFill>
          <a:blip r:embed="rId5">
            <a:alphaModFix/>
            <a:extLst>
              <a:ext uri="{28A0092B-C50C-407E-A947-70E740481C1C}">
                <a14:useLocalDpi xmlns:a14="http://schemas.microsoft.com/office/drawing/2010/main" val="0"/>
              </a:ext>
            </a:extLst>
          </a:blip>
          <a:srcRect l="16120" t="47732" r="78367" b="30193"/>
          <a:stretch>
            <a:fillRect/>
          </a:stretch>
        </p:blipFill>
        <p:spPr>
          <a:xfrm rot="9097113">
            <a:off x="4855752" y="5819479"/>
            <a:ext cx="131737" cy="263107"/>
          </a:xfrm>
          <a:custGeom>
            <a:avLst/>
            <a:gdLst>
              <a:gd name="connsiteX0" fmla="*/ 383011 w 552465"/>
              <a:gd name="connsiteY0" fmla="*/ 0 h 1103391"/>
              <a:gd name="connsiteX1" fmla="*/ 552465 w 552465"/>
              <a:gd name="connsiteY1" fmla="*/ 216002 h 1103391"/>
              <a:gd name="connsiteX2" fmla="*/ 440465 w 552465"/>
              <a:gd name="connsiteY2" fmla="*/ 735848 h 1103391"/>
              <a:gd name="connsiteX3" fmla="*/ 128225 w 552465"/>
              <a:gd name="connsiteY3" fmla="*/ 1099396 h 1103391"/>
              <a:gd name="connsiteX4" fmla="*/ 86571 w 552465"/>
              <a:gd name="connsiteY4" fmla="*/ 885647 h 1103391"/>
              <a:gd name="connsiteX5" fmla="*/ 16784 w 552465"/>
              <a:gd name="connsiteY5" fmla="*/ 350390 h 1103391"/>
              <a:gd name="connsiteX6" fmla="*/ 383011 w 552465"/>
              <a:gd name="connsiteY6" fmla="*/ 0 h 110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65" h="1103391">
                <a:moveTo>
                  <a:pt x="383011" y="0"/>
                </a:moveTo>
                <a:cubicBezTo>
                  <a:pt x="502202" y="45034"/>
                  <a:pt x="526236" y="136890"/>
                  <a:pt x="552465" y="216002"/>
                </a:cubicBezTo>
                <a:cubicBezTo>
                  <a:pt x="543025" y="393732"/>
                  <a:pt x="508269" y="573863"/>
                  <a:pt x="440465" y="735848"/>
                </a:cubicBezTo>
                <a:cubicBezTo>
                  <a:pt x="359876" y="871860"/>
                  <a:pt x="258643" y="986758"/>
                  <a:pt x="128225" y="1099396"/>
                </a:cubicBezTo>
                <a:cubicBezTo>
                  <a:pt x="98952" y="1126547"/>
                  <a:pt x="103872" y="1010930"/>
                  <a:pt x="86571" y="885647"/>
                </a:cubicBezTo>
                <a:cubicBezTo>
                  <a:pt x="56249" y="759010"/>
                  <a:pt x="-37992" y="498762"/>
                  <a:pt x="16784" y="350390"/>
                </a:cubicBezTo>
                <a:cubicBezTo>
                  <a:pt x="59544" y="132639"/>
                  <a:pt x="131545" y="35799"/>
                  <a:pt x="383011" y="0"/>
                </a:cubicBezTo>
                <a:close/>
              </a:path>
            </a:pathLst>
          </a:custGeom>
          <a:effectLst>
            <a:outerShdw blurRad="50800" dist="63500" dir="2700000" algn="tr" rotWithShape="0">
              <a:prstClr val="black">
                <a:alpha val="17000"/>
              </a:prstClr>
            </a:outerShdw>
          </a:effectLst>
        </p:spPr>
      </p:pic>
      <p:sp>
        <p:nvSpPr>
          <p:cNvPr id="31" name="文本框 30">
            <a:extLst>
              <a:ext uri="{FF2B5EF4-FFF2-40B4-BE49-F238E27FC236}">
                <a16:creationId xmlns:a16="http://schemas.microsoft.com/office/drawing/2014/main" id="{42AC3138-A08A-4864-9915-FAEF1E8E9276}"/>
              </a:ext>
            </a:extLst>
          </p:cNvPr>
          <p:cNvSpPr txBox="1"/>
          <p:nvPr/>
        </p:nvSpPr>
        <p:spPr>
          <a:xfrm>
            <a:off x="695325" y="549275"/>
            <a:ext cx="2432076" cy="584775"/>
          </a:xfrm>
          <a:prstGeom prst="rect">
            <a:avLst/>
          </a:prstGeom>
          <a:noFill/>
        </p:spPr>
        <p:txBody>
          <a:bodyPr wrap="none" rtlCol="0">
            <a:noAutofit/>
          </a:bodyPr>
          <a:lstStyle/>
          <a:p>
            <a:pPr algn="just"/>
            <a:r>
              <a:rPr lang="en-US" altLang="zh-CN" sz="3200" spc="300" dirty="0">
                <a:solidFill>
                  <a:schemeClr val="tx1">
                    <a:lumMod val="75000"/>
                    <a:lumOff val="25000"/>
                  </a:schemeClr>
                </a:solidFill>
                <a:latin typeface="思源黑体 CN Bold" panose="020B0800000000000000" pitchFamily="34" charset="-122"/>
                <a:ea typeface="思源黑体 CN Bold" panose="020B0800000000000000" pitchFamily="34" charset="-122"/>
              </a:rPr>
              <a:t>1.</a:t>
            </a:r>
            <a:r>
              <a:rPr lang="zh-CN" altLang="en-US" sz="3200" spc="300" dirty="0">
                <a:solidFill>
                  <a:schemeClr val="tx1">
                    <a:lumMod val="75000"/>
                    <a:lumOff val="25000"/>
                  </a:schemeClr>
                </a:solidFill>
                <a:latin typeface="思源黑体 CN Bold" panose="020B0800000000000000" pitchFamily="34" charset="-122"/>
                <a:ea typeface="思源黑体 CN Bold" panose="020B0800000000000000" pitchFamily="34" charset="-122"/>
              </a:rPr>
              <a:t>课题背景</a:t>
            </a:r>
          </a:p>
        </p:txBody>
      </p:sp>
      <p:sp>
        <p:nvSpPr>
          <p:cNvPr id="32" name="文本框 31">
            <a:extLst>
              <a:ext uri="{FF2B5EF4-FFF2-40B4-BE49-F238E27FC236}">
                <a16:creationId xmlns:a16="http://schemas.microsoft.com/office/drawing/2014/main" id="{94ABD39F-5752-4F24-BA70-76948D81745F}"/>
              </a:ext>
            </a:extLst>
          </p:cNvPr>
          <p:cNvSpPr txBox="1"/>
          <p:nvPr/>
        </p:nvSpPr>
        <p:spPr>
          <a:xfrm>
            <a:off x="771424" y="1039380"/>
            <a:ext cx="2145203" cy="276999"/>
          </a:xfrm>
          <a:prstGeom prst="rect">
            <a:avLst/>
          </a:prstGeom>
          <a:noFill/>
        </p:spPr>
        <p:txBody>
          <a:bodyPr wrap="none" rtlCol="0">
            <a:noAutofit/>
          </a:bodyPr>
          <a:lstStyle/>
          <a:p>
            <a:pPr algn="just"/>
            <a:r>
              <a:rPr lang="en-US" altLang="zh-CN" sz="1200" spc="300" dirty="0">
                <a:solidFill>
                  <a:schemeClr val="accent6"/>
                </a:solidFill>
                <a:latin typeface="思源黑体 CN Bold" panose="020B0800000000000000" pitchFamily="34" charset="-122"/>
                <a:ea typeface="思源黑体 CN Bold" panose="020B0800000000000000" pitchFamily="34" charset="-122"/>
              </a:rPr>
              <a:t>THE BACKGROUND</a:t>
            </a:r>
            <a:endParaRPr lang="zh-CN" altLang="en-US" sz="1200" spc="300" dirty="0">
              <a:solidFill>
                <a:schemeClr val="accent6"/>
              </a:solidFill>
              <a:latin typeface="思源黑体 CN Bold" panose="020B0800000000000000" pitchFamily="34" charset="-122"/>
              <a:ea typeface="思源黑体 CN Bold" panose="020B0800000000000000" pitchFamily="34" charset="-122"/>
            </a:endParaRPr>
          </a:p>
        </p:txBody>
      </p:sp>
      <p:sp>
        <p:nvSpPr>
          <p:cNvPr id="33" name="文本框 32">
            <a:extLst>
              <a:ext uri="{FF2B5EF4-FFF2-40B4-BE49-F238E27FC236}">
                <a16:creationId xmlns:a16="http://schemas.microsoft.com/office/drawing/2014/main" id="{1D22C99E-D310-4419-8B2F-F39B0B4A15D3}"/>
              </a:ext>
            </a:extLst>
          </p:cNvPr>
          <p:cNvSpPr txBox="1"/>
          <p:nvPr/>
        </p:nvSpPr>
        <p:spPr>
          <a:xfrm>
            <a:off x="995394" y="3912361"/>
            <a:ext cx="1646053" cy="461665"/>
          </a:xfrm>
          <a:prstGeom prst="rect">
            <a:avLst/>
          </a:prstGeom>
          <a:noFill/>
        </p:spPr>
        <p:txBody>
          <a:bodyPr wrap="square" rtlCol="0">
            <a:noAutofit/>
          </a:bodyPr>
          <a:lstStyle/>
          <a:p>
            <a:pPr algn="just"/>
            <a:r>
              <a:rPr lang="zh-CN" altLang="en-US" sz="2400" dirty="0">
                <a:solidFill>
                  <a:schemeClr val="accent6"/>
                </a:solidFill>
                <a:latin typeface="思源黑体 CN Bold" panose="020B0800000000000000" pitchFamily="34" charset="-122"/>
                <a:ea typeface="思源黑体 CN Bold" panose="020B0800000000000000" pitchFamily="34" charset="-122"/>
              </a:rPr>
              <a:t>选题思路</a:t>
            </a:r>
          </a:p>
        </p:txBody>
      </p:sp>
      <p:sp>
        <p:nvSpPr>
          <p:cNvPr id="34" name="文本框 33">
            <a:extLst>
              <a:ext uri="{FF2B5EF4-FFF2-40B4-BE49-F238E27FC236}">
                <a16:creationId xmlns:a16="http://schemas.microsoft.com/office/drawing/2014/main" id="{F03C5F33-5D00-4DCA-A940-049CEBB29F7F}"/>
              </a:ext>
            </a:extLst>
          </p:cNvPr>
          <p:cNvSpPr txBox="1"/>
          <p:nvPr/>
        </p:nvSpPr>
        <p:spPr>
          <a:xfrm>
            <a:off x="1020998" y="1624135"/>
            <a:ext cx="1646053" cy="461665"/>
          </a:xfrm>
          <a:prstGeom prst="rect">
            <a:avLst/>
          </a:prstGeom>
          <a:noFill/>
        </p:spPr>
        <p:txBody>
          <a:bodyPr wrap="square" rtlCol="0">
            <a:noAutofit/>
          </a:bodyPr>
          <a:lstStyle/>
          <a:p>
            <a:pPr algn="just"/>
            <a:r>
              <a:rPr lang="zh-CN" altLang="en-US" sz="2400" dirty="0">
                <a:solidFill>
                  <a:schemeClr val="accent6"/>
                </a:solidFill>
                <a:latin typeface="思源黑体 CN Bold" panose="020B0800000000000000" pitchFamily="34" charset="-122"/>
                <a:ea typeface="思源黑体 CN Bold" panose="020B0800000000000000" pitchFamily="34" charset="-122"/>
              </a:rPr>
              <a:t>选题背景</a:t>
            </a:r>
          </a:p>
        </p:txBody>
      </p:sp>
      <p:sp>
        <p:nvSpPr>
          <p:cNvPr id="35" name="文本框 34">
            <a:extLst>
              <a:ext uri="{FF2B5EF4-FFF2-40B4-BE49-F238E27FC236}">
                <a16:creationId xmlns:a16="http://schemas.microsoft.com/office/drawing/2014/main" id="{2ECD5E1C-D914-4E0F-8570-AEC5BFC6AEF8}"/>
              </a:ext>
            </a:extLst>
          </p:cNvPr>
          <p:cNvSpPr txBox="1"/>
          <p:nvPr/>
        </p:nvSpPr>
        <p:spPr>
          <a:xfrm>
            <a:off x="677114" y="2070067"/>
            <a:ext cx="5116522" cy="1351460"/>
          </a:xfrm>
          <a:prstGeom prst="rect">
            <a:avLst/>
          </a:prstGeom>
          <a:noFill/>
        </p:spPr>
        <p:txBody>
          <a:bodyPr wrap="square" rtlCol="0">
            <a:noAutofit/>
          </a:bodyPr>
          <a:lstStyle>
            <a:defPPr>
              <a:defRPr lang="zh-CN"/>
            </a:defPPr>
            <a:lvl1pPr>
              <a:lnSpc>
                <a:spcPct val="130000"/>
              </a:lnSpc>
              <a:defRPr sz="1400">
                <a:solidFill>
                  <a:schemeClr val="bg1">
                    <a:lumMod val="95000"/>
                  </a:schemeClr>
                </a:solidFill>
                <a:latin typeface="思源黑体 CN Light" panose="020B0300000000000000" pitchFamily="34" charset="-122"/>
                <a:ea typeface="思源黑体 CN Light" panose="020B0300000000000000" pitchFamily="34" charset="-122"/>
              </a:defRPr>
            </a:lvl1pPr>
          </a:lstStyle>
          <a:p>
            <a:pPr algn="just">
              <a:lnSpc>
                <a:spcPct val="150000"/>
              </a:lnSpc>
            </a:pPr>
            <a:r>
              <a:rPr lang="zh-CN" altLang="en-US" dirty="0">
                <a:solidFill>
                  <a:schemeClr val="tx1">
                    <a:lumMod val="75000"/>
                    <a:lumOff val="25000"/>
                  </a:schemeClr>
                </a:solidFill>
              </a:rPr>
              <a:t>选题背景是指前人研究的成果，所选题目到目前所研究到的状况，而你又对选题有何特别看法，为何会选此题，对前人的研究成果和看法有何异议或者是有何更深入的观点，可综合所选题目的相关学科对它的影响来说。</a:t>
            </a:r>
            <a:endParaRPr lang="en-US" altLang="zh-CN" dirty="0">
              <a:solidFill>
                <a:schemeClr val="tx1">
                  <a:lumMod val="75000"/>
                  <a:lumOff val="25000"/>
                </a:schemeClr>
              </a:solidFill>
            </a:endParaRPr>
          </a:p>
        </p:txBody>
      </p:sp>
      <p:sp>
        <p:nvSpPr>
          <p:cNvPr id="51" name="file_137639">
            <a:extLst>
              <a:ext uri="{FF2B5EF4-FFF2-40B4-BE49-F238E27FC236}">
                <a16:creationId xmlns:a16="http://schemas.microsoft.com/office/drawing/2014/main" id="{9D731649-BEA6-473E-A6B8-F6224C69C452}"/>
              </a:ext>
            </a:extLst>
          </p:cNvPr>
          <p:cNvSpPr/>
          <p:nvPr/>
        </p:nvSpPr>
        <p:spPr>
          <a:xfrm>
            <a:off x="770758" y="1691562"/>
            <a:ext cx="330045" cy="334081"/>
          </a:xfrm>
          <a:custGeom>
            <a:avLst/>
            <a:gdLst>
              <a:gd name="connsiteX0" fmla="*/ 132932 w 600998"/>
              <a:gd name="connsiteY0" fmla="*/ 451196 h 608345"/>
              <a:gd name="connsiteX1" fmla="*/ 292847 w 600998"/>
              <a:gd name="connsiteY1" fmla="*/ 451196 h 608345"/>
              <a:gd name="connsiteX2" fmla="*/ 268238 w 600998"/>
              <a:gd name="connsiteY2" fmla="*/ 493182 h 608345"/>
              <a:gd name="connsiteX3" fmla="*/ 132932 w 600998"/>
              <a:gd name="connsiteY3" fmla="*/ 493182 h 608345"/>
              <a:gd name="connsiteX4" fmla="*/ 111917 w 600998"/>
              <a:gd name="connsiteY4" fmla="*/ 472189 h 608345"/>
              <a:gd name="connsiteX5" fmla="*/ 132932 w 600998"/>
              <a:gd name="connsiteY5" fmla="*/ 451196 h 608345"/>
              <a:gd name="connsiteX6" fmla="*/ 450313 w 600998"/>
              <a:gd name="connsiteY6" fmla="*/ 395308 h 608345"/>
              <a:gd name="connsiteX7" fmla="*/ 506166 w 600998"/>
              <a:gd name="connsiteY7" fmla="*/ 451055 h 608345"/>
              <a:gd name="connsiteX8" fmla="*/ 450313 w 600998"/>
              <a:gd name="connsiteY8" fmla="*/ 506802 h 608345"/>
              <a:gd name="connsiteX9" fmla="*/ 394460 w 600998"/>
              <a:gd name="connsiteY9" fmla="*/ 451055 h 608345"/>
              <a:gd name="connsiteX10" fmla="*/ 450313 w 600998"/>
              <a:gd name="connsiteY10" fmla="*/ 395308 h 608345"/>
              <a:gd name="connsiteX11" fmla="*/ 450289 w 600998"/>
              <a:gd name="connsiteY11" fmla="*/ 374338 h 608345"/>
              <a:gd name="connsiteX12" fmla="*/ 373402 w 600998"/>
              <a:gd name="connsiteY12" fmla="*/ 451009 h 608345"/>
              <a:gd name="connsiteX13" fmla="*/ 450289 w 600998"/>
              <a:gd name="connsiteY13" fmla="*/ 527772 h 608345"/>
              <a:gd name="connsiteX14" fmla="*/ 527083 w 600998"/>
              <a:gd name="connsiteY14" fmla="*/ 451009 h 608345"/>
              <a:gd name="connsiteX15" fmla="*/ 450289 w 600998"/>
              <a:gd name="connsiteY15" fmla="*/ 374338 h 608345"/>
              <a:gd name="connsiteX16" fmla="*/ 132936 w 600998"/>
              <a:gd name="connsiteY16" fmla="*/ 346406 h 608345"/>
              <a:gd name="connsiteX17" fmla="*/ 294540 w 600998"/>
              <a:gd name="connsiteY17" fmla="*/ 346406 h 608345"/>
              <a:gd name="connsiteX18" fmla="*/ 275181 w 600998"/>
              <a:gd name="connsiteY18" fmla="*/ 379866 h 608345"/>
              <a:gd name="connsiteX19" fmla="*/ 271309 w 600998"/>
              <a:gd name="connsiteY19" fmla="*/ 388322 h 608345"/>
              <a:gd name="connsiteX20" fmla="*/ 132936 w 600998"/>
              <a:gd name="connsiteY20" fmla="*/ 388322 h 608345"/>
              <a:gd name="connsiteX21" fmla="*/ 111917 w 600998"/>
              <a:gd name="connsiteY21" fmla="*/ 367364 h 608345"/>
              <a:gd name="connsiteX22" fmla="*/ 132936 w 600998"/>
              <a:gd name="connsiteY22" fmla="*/ 346406 h 608345"/>
              <a:gd name="connsiteX23" fmla="*/ 424383 w 600998"/>
              <a:gd name="connsiteY23" fmla="*/ 295458 h 608345"/>
              <a:gd name="connsiteX24" fmla="*/ 476102 w 600998"/>
              <a:gd name="connsiteY24" fmla="*/ 295458 h 608345"/>
              <a:gd name="connsiteX25" fmla="*/ 497398 w 600998"/>
              <a:gd name="connsiteY25" fmla="*/ 316720 h 608345"/>
              <a:gd name="connsiteX26" fmla="*/ 497398 w 600998"/>
              <a:gd name="connsiteY26" fmla="*/ 338626 h 608345"/>
              <a:gd name="connsiteX27" fmla="*/ 523856 w 600998"/>
              <a:gd name="connsiteY27" fmla="*/ 354365 h 608345"/>
              <a:gd name="connsiteX28" fmla="*/ 543216 w 600998"/>
              <a:gd name="connsiteY28" fmla="*/ 343136 h 608345"/>
              <a:gd name="connsiteX29" fmla="*/ 553818 w 600998"/>
              <a:gd name="connsiteY29" fmla="*/ 340283 h 608345"/>
              <a:gd name="connsiteX30" fmla="*/ 572256 w 600998"/>
              <a:gd name="connsiteY30" fmla="*/ 350960 h 608345"/>
              <a:gd name="connsiteX31" fmla="*/ 598069 w 600998"/>
              <a:gd name="connsiteY31" fmla="*/ 395600 h 608345"/>
              <a:gd name="connsiteX32" fmla="*/ 600281 w 600998"/>
              <a:gd name="connsiteY32" fmla="*/ 411707 h 608345"/>
              <a:gd name="connsiteX33" fmla="*/ 590325 w 600998"/>
              <a:gd name="connsiteY33" fmla="*/ 424593 h 608345"/>
              <a:gd name="connsiteX34" fmla="*/ 570781 w 600998"/>
              <a:gd name="connsiteY34" fmla="*/ 435914 h 608345"/>
              <a:gd name="connsiteX35" fmla="*/ 572348 w 600998"/>
              <a:gd name="connsiteY35" fmla="*/ 451009 h 608345"/>
              <a:gd name="connsiteX36" fmla="*/ 570781 w 600998"/>
              <a:gd name="connsiteY36" fmla="*/ 466196 h 608345"/>
              <a:gd name="connsiteX37" fmla="*/ 590325 w 600998"/>
              <a:gd name="connsiteY37" fmla="*/ 477425 h 608345"/>
              <a:gd name="connsiteX38" fmla="*/ 598069 w 600998"/>
              <a:gd name="connsiteY38" fmla="*/ 506511 h 608345"/>
              <a:gd name="connsiteX39" fmla="*/ 572256 w 600998"/>
              <a:gd name="connsiteY39" fmla="*/ 551151 h 608345"/>
              <a:gd name="connsiteX40" fmla="*/ 559349 w 600998"/>
              <a:gd name="connsiteY40" fmla="*/ 561091 h 608345"/>
              <a:gd name="connsiteX41" fmla="*/ 553818 w 600998"/>
              <a:gd name="connsiteY41" fmla="*/ 561828 h 608345"/>
              <a:gd name="connsiteX42" fmla="*/ 543216 w 600998"/>
              <a:gd name="connsiteY42" fmla="*/ 558974 h 608345"/>
              <a:gd name="connsiteX43" fmla="*/ 523856 w 600998"/>
              <a:gd name="connsiteY43" fmla="*/ 547745 h 608345"/>
              <a:gd name="connsiteX44" fmla="*/ 497398 w 600998"/>
              <a:gd name="connsiteY44" fmla="*/ 563485 h 608345"/>
              <a:gd name="connsiteX45" fmla="*/ 497398 w 600998"/>
              <a:gd name="connsiteY45" fmla="*/ 585391 h 608345"/>
              <a:gd name="connsiteX46" fmla="*/ 476102 w 600998"/>
              <a:gd name="connsiteY46" fmla="*/ 606652 h 608345"/>
              <a:gd name="connsiteX47" fmla="*/ 424383 w 600998"/>
              <a:gd name="connsiteY47" fmla="*/ 606652 h 608345"/>
              <a:gd name="connsiteX48" fmla="*/ 403180 w 600998"/>
              <a:gd name="connsiteY48" fmla="*/ 585391 h 608345"/>
              <a:gd name="connsiteX49" fmla="*/ 403180 w 600998"/>
              <a:gd name="connsiteY49" fmla="*/ 563485 h 608345"/>
              <a:gd name="connsiteX50" fmla="*/ 376721 w 600998"/>
              <a:gd name="connsiteY50" fmla="*/ 547745 h 608345"/>
              <a:gd name="connsiteX51" fmla="*/ 357269 w 600998"/>
              <a:gd name="connsiteY51" fmla="*/ 558974 h 608345"/>
              <a:gd name="connsiteX52" fmla="*/ 346667 w 600998"/>
              <a:gd name="connsiteY52" fmla="*/ 561828 h 608345"/>
              <a:gd name="connsiteX53" fmla="*/ 341136 w 600998"/>
              <a:gd name="connsiteY53" fmla="*/ 561091 h 608345"/>
              <a:gd name="connsiteX54" fmla="*/ 328229 w 600998"/>
              <a:gd name="connsiteY54" fmla="*/ 551151 h 608345"/>
              <a:gd name="connsiteX55" fmla="*/ 302416 w 600998"/>
              <a:gd name="connsiteY55" fmla="*/ 506419 h 608345"/>
              <a:gd name="connsiteX56" fmla="*/ 310160 w 600998"/>
              <a:gd name="connsiteY56" fmla="*/ 477425 h 608345"/>
              <a:gd name="connsiteX57" fmla="*/ 329704 w 600998"/>
              <a:gd name="connsiteY57" fmla="*/ 466196 h 608345"/>
              <a:gd name="connsiteX58" fmla="*/ 328229 w 600998"/>
              <a:gd name="connsiteY58" fmla="*/ 451009 h 608345"/>
              <a:gd name="connsiteX59" fmla="*/ 329704 w 600998"/>
              <a:gd name="connsiteY59" fmla="*/ 435914 h 608345"/>
              <a:gd name="connsiteX60" fmla="*/ 310160 w 600998"/>
              <a:gd name="connsiteY60" fmla="*/ 424593 h 608345"/>
              <a:gd name="connsiteX61" fmla="*/ 302416 w 600998"/>
              <a:gd name="connsiteY61" fmla="*/ 395600 h 608345"/>
              <a:gd name="connsiteX62" fmla="*/ 328229 w 600998"/>
              <a:gd name="connsiteY62" fmla="*/ 350868 h 608345"/>
              <a:gd name="connsiteX63" fmla="*/ 341136 w 600998"/>
              <a:gd name="connsiteY63" fmla="*/ 341019 h 608345"/>
              <a:gd name="connsiteX64" fmla="*/ 346667 w 600998"/>
              <a:gd name="connsiteY64" fmla="*/ 340283 h 608345"/>
              <a:gd name="connsiteX65" fmla="*/ 357269 w 600998"/>
              <a:gd name="connsiteY65" fmla="*/ 343136 h 608345"/>
              <a:gd name="connsiteX66" fmla="*/ 376721 w 600998"/>
              <a:gd name="connsiteY66" fmla="*/ 354365 h 608345"/>
              <a:gd name="connsiteX67" fmla="*/ 403180 w 600998"/>
              <a:gd name="connsiteY67" fmla="*/ 338626 h 608345"/>
              <a:gd name="connsiteX68" fmla="*/ 403180 w 600998"/>
              <a:gd name="connsiteY68" fmla="*/ 316720 h 608345"/>
              <a:gd name="connsiteX69" fmla="*/ 424383 w 600998"/>
              <a:gd name="connsiteY69" fmla="*/ 295458 h 608345"/>
              <a:gd name="connsiteX70" fmla="*/ 132932 w 600998"/>
              <a:gd name="connsiteY70" fmla="*/ 241616 h 608345"/>
              <a:gd name="connsiteX71" fmla="*/ 311278 w 600998"/>
              <a:gd name="connsiteY71" fmla="*/ 241616 h 608345"/>
              <a:gd name="connsiteX72" fmla="*/ 332293 w 600998"/>
              <a:gd name="connsiteY72" fmla="*/ 262620 h 608345"/>
              <a:gd name="connsiteX73" fmla="*/ 311278 w 600998"/>
              <a:gd name="connsiteY73" fmla="*/ 283532 h 608345"/>
              <a:gd name="connsiteX74" fmla="*/ 132932 w 600998"/>
              <a:gd name="connsiteY74" fmla="*/ 283532 h 608345"/>
              <a:gd name="connsiteX75" fmla="*/ 111917 w 600998"/>
              <a:gd name="connsiteY75" fmla="*/ 262620 h 608345"/>
              <a:gd name="connsiteX76" fmla="*/ 132932 w 600998"/>
              <a:gd name="connsiteY76" fmla="*/ 241616 h 608345"/>
              <a:gd name="connsiteX77" fmla="*/ 132934 w 600998"/>
              <a:gd name="connsiteY77" fmla="*/ 136756 h 608345"/>
              <a:gd name="connsiteX78" fmla="*/ 269360 w 600998"/>
              <a:gd name="connsiteY78" fmla="*/ 136756 h 608345"/>
              <a:gd name="connsiteX79" fmla="*/ 290377 w 600998"/>
              <a:gd name="connsiteY79" fmla="*/ 157749 h 608345"/>
              <a:gd name="connsiteX80" fmla="*/ 269360 w 600998"/>
              <a:gd name="connsiteY80" fmla="*/ 178742 h 608345"/>
              <a:gd name="connsiteX81" fmla="*/ 132934 w 600998"/>
              <a:gd name="connsiteY81" fmla="*/ 178742 h 608345"/>
              <a:gd name="connsiteX82" fmla="*/ 111917 w 600998"/>
              <a:gd name="connsiteY82" fmla="*/ 157749 h 608345"/>
              <a:gd name="connsiteX83" fmla="*/ 132934 w 600998"/>
              <a:gd name="connsiteY83" fmla="*/ 136756 h 608345"/>
              <a:gd name="connsiteX84" fmla="*/ 60469 w 600998"/>
              <a:gd name="connsiteY84" fmla="*/ 0 h 608345"/>
              <a:gd name="connsiteX85" fmla="*/ 399688 w 600998"/>
              <a:gd name="connsiteY85" fmla="*/ 0 h 608345"/>
              <a:gd name="connsiteX86" fmla="*/ 460157 w 600998"/>
              <a:gd name="connsiteY86" fmla="*/ 60383 h 608345"/>
              <a:gd name="connsiteX87" fmla="*/ 460157 w 600998"/>
              <a:gd name="connsiteY87" fmla="*/ 264085 h 608345"/>
              <a:gd name="connsiteX88" fmla="*/ 424392 w 600998"/>
              <a:gd name="connsiteY88" fmla="*/ 264085 h 608345"/>
              <a:gd name="connsiteX89" fmla="*/ 418216 w 600998"/>
              <a:gd name="connsiteY89" fmla="*/ 264638 h 608345"/>
              <a:gd name="connsiteX90" fmla="*/ 418216 w 600998"/>
              <a:gd name="connsiteY90" fmla="*/ 60383 h 608345"/>
              <a:gd name="connsiteX91" fmla="*/ 399688 w 600998"/>
              <a:gd name="connsiteY91" fmla="*/ 41974 h 608345"/>
              <a:gd name="connsiteX92" fmla="*/ 60469 w 600998"/>
              <a:gd name="connsiteY92" fmla="*/ 41974 h 608345"/>
              <a:gd name="connsiteX93" fmla="*/ 41941 w 600998"/>
              <a:gd name="connsiteY93" fmla="*/ 60383 h 608345"/>
              <a:gd name="connsiteX94" fmla="*/ 41941 w 600998"/>
              <a:gd name="connsiteY94" fmla="*/ 547962 h 608345"/>
              <a:gd name="connsiteX95" fmla="*/ 60469 w 600998"/>
              <a:gd name="connsiteY95" fmla="*/ 566463 h 608345"/>
              <a:gd name="connsiteX96" fmla="*/ 300688 w 600998"/>
              <a:gd name="connsiteY96" fmla="*/ 566463 h 608345"/>
              <a:gd name="connsiteX97" fmla="*/ 300964 w 600998"/>
              <a:gd name="connsiteY97" fmla="*/ 566924 h 608345"/>
              <a:gd name="connsiteX98" fmla="*/ 332950 w 600998"/>
              <a:gd name="connsiteY98" fmla="*/ 591500 h 608345"/>
              <a:gd name="connsiteX99" fmla="*/ 346685 w 600998"/>
              <a:gd name="connsiteY99" fmla="*/ 593249 h 608345"/>
              <a:gd name="connsiteX100" fmla="*/ 371665 w 600998"/>
              <a:gd name="connsiteY100" fmla="*/ 586990 h 608345"/>
              <a:gd name="connsiteX101" fmla="*/ 377104 w 600998"/>
              <a:gd name="connsiteY101" fmla="*/ 608345 h 608345"/>
              <a:gd name="connsiteX102" fmla="*/ 60469 w 600998"/>
              <a:gd name="connsiteY102" fmla="*/ 608345 h 608345"/>
              <a:gd name="connsiteX103" fmla="*/ 0 w 600998"/>
              <a:gd name="connsiteY103" fmla="*/ 547962 h 608345"/>
              <a:gd name="connsiteX104" fmla="*/ 0 w 600998"/>
              <a:gd name="connsiteY104" fmla="*/ 60383 h 608345"/>
              <a:gd name="connsiteX105" fmla="*/ 60469 w 600998"/>
              <a:gd name="connsiteY105" fmla="*/ 0 h 608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600998" h="608345">
                <a:moveTo>
                  <a:pt x="132932" y="451196"/>
                </a:moveTo>
                <a:lnTo>
                  <a:pt x="292847" y="451196"/>
                </a:lnTo>
                <a:cubicBezTo>
                  <a:pt x="277823" y="460588"/>
                  <a:pt x="269067" y="476517"/>
                  <a:pt x="268238" y="493182"/>
                </a:cubicBezTo>
                <a:lnTo>
                  <a:pt x="132932" y="493182"/>
                </a:lnTo>
                <a:cubicBezTo>
                  <a:pt x="121318" y="493182"/>
                  <a:pt x="111917" y="483791"/>
                  <a:pt x="111917" y="472189"/>
                </a:cubicBezTo>
                <a:cubicBezTo>
                  <a:pt x="111917" y="460588"/>
                  <a:pt x="121318" y="451196"/>
                  <a:pt x="132932" y="451196"/>
                </a:cubicBezTo>
                <a:close/>
                <a:moveTo>
                  <a:pt x="450313" y="395308"/>
                </a:moveTo>
                <a:cubicBezTo>
                  <a:pt x="481160" y="395308"/>
                  <a:pt x="506166" y="420267"/>
                  <a:pt x="506166" y="451055"/>
                </a:cubicBezTo>
                <a:cubicBezTo>
                  <a:pt x="506166" y="481843"/>
                  <a:pt x="481160" y="506802"/>
                  <a:pt x="450313" y="506802"/>
                </a:cubicBezTo>
                <a:cubicBezTo>
                  <a:pt x="419466" y="506802"/>
                  <a:pt x="394460" y="481843"/>
                  <a:pt x="394460" y="451055"/>
                </a:cubicBezTo>
                <a:cubicBezTo>
                  <a:pt x="394460" y="420267"/>
                  <a:pt x="419466" y="395308"/>
                  <a:pt x="450313" y="395308"/>
                </a:cubicBezTo>
                <a:close/>
                <a:moveTo>
                  <a:pt x="450289" y="374338"/>
                </a:moveTo>
                <a:cubicBezTo>
                  <a:pt x="407881" y="374338"/>
                  <a:pt x="373402" y="408762"/>
                  <a:pt x="373402" y="451009"/>
                </a:cubicBezTo>
                <a:cubicBezTo>
                  <a:pt x="373402" y="493349"/>
                  <a:pt x="407881" y="527772"/>
                  <a:pt x="450289" y="527772"/>
                </a:cubicBezTo>
                <a:cubicBezTo>
                  <a:pt x="492604" y="527772"/>
                  <a:pt x="527083" y="493349"/>
                  <a:pt x="527083" y="451009"/>
                </a:cubicBezTo>
                <a:cubicBezTo>
                  <a:pt x="527083" y="408762"/>
                  <a:pt x="492604" y="374338"/>
                  <a:pt x="450289" y="374338"/>
                </a:cubicBezTo>
                <a:close/>
                <a:moveTo>
                  <a:pt x="132936" y="346406"/>
                </a:moveTo>
                <a:lnTo>
                  <a:pt x="294540" y="346406"/>
                </a:lnTo>
                <a:lnTo>
                  <a:pt x="275181" y="379866"/>
                </a:lnTo>
                <a:cubicBezTo>
                  <a:pt x="273613" y="382623"/>
                  <a:pt x="272415" y="385473"/>
                  <a:pt x="271309" y="388322"/>
                </a:cubicBezTo>
                <a:lnTo>
                  <a:pt x="132936" y="388322"/>
                </a:lnTo>
                <a:cubicBezTo>
                  <a:pt x="121320" y="388322"/>
                  <a:pt x="111917" y="378946"/>
                  <a:pt x="111917" y="367364"/>
                </a:cubicBezTo>
                <a:cubicBezTo>
                  <a:pt x="111917" y="355782"/>
                  <a:pt x="121320" y="346406"/>
                  <a:pt x="132936" y="346406"/>
                </a:cubicBezTo>
                <a:close/>
                <a:moveTo>
                  <a:pt x="424383" y="295458"/>
                </a:moveTo>
                <a:lnTo>
                  <a:pt x="476102" y="295458"/>
                </a:lnTo>
                <a:cubicBezTo>
                  <a:pt x="487902" y="295458"/>
                  <a:pt x="497398" y="304939"/>
                  <a:pt x="497398" y="316720"/>
                </a:cubicBezTo>
                <a:lnTo>
                  <a:pt x="497398" y="338626"/>
                </a:lnTo>
                <a:cubicBezTo>
                  <a:pt x="506985" y="342584"/>
                  <a:pt x="515651" y="348106"/>
                  <a:pt x="523856" y="354365"/>
                </a:cubicBezTo>
                <a:lnTo>
                  <a:pt x="543216" y="343136"/>
                </a:lnTo>
                <a:cubicBezTo>
                  <a:pt x="546535" y="341203"/>
                  <a:pt x="550222" y="340283"/>
                  <a:pt x="553818" y="340283"/>
                </a:cubicBezTo>
                <a:cubicBezTo>
                  <a:pt x="561193" y="340283"/>
                  <a:pt x="568384" y="344056"/>
                  <a:pt x="572256" y="350960"/>
                </a:cubicBezTo>
                <a:lnTo>
                  <a:pt x="598069" y="395600"/>
                </a:lnTo>
                <a:cubicBezTo>
                  <a:pt x="600927" y="400478"/>
                  <a:pt x="601756" y="406277"/>
                  <a:pt x="600281" y="411707"/>
                </a:cubicBezTo>
                <a:cubicBezTo>
                  <a:pt x="598806" y="417138"/>
                  <a:pt x="595211" y="421832"/>
                  <a:pt x="590325" y="424593"/>
                </a:cubicBezTo>
                <a:lnTo>
                  <a:pt x="570781" y="435914"/>
                </a:lnTo>
                <a:cubicBezTo>
                  <a:pt x="571426" y="440885"/>
                  <a:pt x="572348" y="445855"/>
                  <a:pt x="572348" y="451009"/>
                </a:cubicBezTo>
                <a:cubicBezTo>
                  <a:pt x="572348" y="456256"/>
                  <a:pt x="571426" y="461134"/>
                  <a:pt x="570781" y="466196"/>
                </a:cubicBezTo>
                <a:lnTo>
                  <a:pt x="590325" y="477425"/>
                </a:lnTo>
                <a:cubicBezTo>
                  <a:pt x="600558" y="483316"/>
                  <a:pt x="603969" y="496294"/>
                  <a:pt x="598069" y="506511"/>
                </a:cubicBezTo>
                <a:lnTo>
                  <a:pt x="572256" y="551151"/>
                </a:lnTo>
                <a:cubicBezTo>
                  <a:pt x="569490" y="556029"/>
                  <a:pt x="564788" y="559619"/>
                  <a:pt x="559349" y="561091"/>
                </a:cubicBezTo>
                <a:cubicBezTo>
                  <a:pt x="557505" y="561552"/>
                  <a:pt x="555662" y="561828"/>
                  <a:pt x="553818" y="561828"/>
                </a:cubicBezTo>
                <a:cubicBezTo>
                  <a:pt x="550130" y="561828"/>
                  <a:pt x="546443" y="560815"/>
                  <a:pt x="543216" y="558974"/>
                </a:cubicBezTo>
                <a:lnTo>
                  <a:pt x="523856" y="547745"/>
                </a:lnTo>
                <a:cubicBezTo>
                  <a:pt x="515651" y="553912"/>
                  <a:pt x="506985" y="559435"/>
                  <a:pt x="497398" y="563485"/>
                </a:cubicBezTo>
                <a:lnTo>
                  <a:pt x="497398" y="585391"/>
                </a:lnTo>
                <a:cubicBezTo>
                  <a:pt x="497398" y="597080"/>
                  <a:pt x="487902" y="606652"/>
                  <a:pt x="476102" y="606652"/>
                </a:cubicBezTo>
                <a:lnTo>
                  <a:pt x="424383" y="606652"/>
                </a:lnTo>
                <a:cubicBezTo>
                  <a:pt x="412675" y="606652"/>
                  <a:pt x="403180" y="597080"/>
                  <a:pt x="403180" y="585391"/>
                </a:cubicBezTo>
                <a:lnTo>
                  <a:pt x="403180" y="563485"/>
                </a:lnTo>
                <a:cubicBezTo>
                  <a:pt x="393592" y="559435"/>
                  <a:pt x="384926" y="554004"/>
                  <a:pt x="376721" y="547745"/>
                </a:cubicBezTo>
                <a:lnTo>
                  <a:pt x="357269" y="558974"/>
                </a:lnTo>
                <a:cubicBezTo>
                  <a:pt x="354042" y="560815"/>
                  <a:pt x="350355" y="561828"/>
                  <a:pt x="346667" y="561828"/>
                </a:cubicBezTo>
                <a:cubicBezTo>
                  <a:pt x="344823" y="561828"/>
                  <a:pt x="342980" y="561552"/>
                  <a:pt x="341136" y="561091"/>
                </a:cubicBezTo>
                <a:cubicBezTo>
                  <a:pt x="335697" y="559619"/>
                  <a:pt x="331087" y="556029"/>
                  <a:pt x="328229" y="551151"/>
                </a:cubicBezTo>
                <a:lnTo>
                  <a:pt x="302416" y="506419"/>
                </a:lnTo>
                <a:cubicBezTo>
                  <a:pt x="296516" y="496294"/>
                  <a:pt x="300019" y="483316"/>
                  <a:pt x="310160" y="477425"/>
                </a:cubicBezTo>
                <a:lnTo>
                  <a:pt x="329704" y="466196"/>
                </a:lnTo>
                <a:cubicBezTo>
                  <a:pt x="329059" y="461134"/>
                  <a:pt x="328229" y="456256"/>
                  <a:pt x="328229" y="451009"/>
                </a:cubicBezTo>
                <a:cubicBezTo>
                  <a:pt x="328229" y="445855"/>
                  <a:pt x="329059" y="440885"/>
                  <a:pt x="329704" y="435914"/>
                </a:cubicBezTo>
                <a:lnTo>
                  <a:pt x="310160" y="424593"/>
                </a:lnTo>
                <a:cubicBezTo>
                  <a:pt x="300019" y="418795"/>
                  <a:pt x="296516" y="405725"/>
                  <a:pt x="302416" y="395600"/>
                </a:cubicBezTo>
                <a:lnTo>
                  <a:pt x="328229" y="350868"/>
                </a:lnTo>
                <a:cubicBezTo>
                  <a:pt x="331087" y="345989"/>
                  <a:pt x="335697" y="342492"/>
                  <a:pt x="341136" y="341019"/>
                </a:cubicBezTo>
                <a:cubicBezTo>
                  <a:pt x="342980" y="340467"/>
                  <a:pt x="344823" y="340283"/>
                  <a:pt x="346667" y="340283"/>
                </a:cubicBezTo>
                <a:cubicBezTo>
                  <a:pt x="350355" y="340283"/>
                  <a:pt x="354042" y="341203"/>
                  <a:pt x="357269" y="343136"/>
                </a:cubicBezTo>
                <a:lnTo>
                  <a:pt x="376721" y="354365"/>
                </a:lnTo>
                <a:cubicBezTo>
                  <a:pt x="384926" y="348106"/>
                  <a:pt x="393592" y="342584"/>
                  <a:pt x="403180" y="338626"/>
                </a:cubicBezTo>
                <a:lnTo>
                  <a:pt x="403180" y="316720"/>
                </a:lnTo>
                <a:cubicBezTo>
                  <a:pt x="403180" y="304939"/>
                  <a:pt x="412675" y="295458"/>
                  <a:pt x="424383" y="295458"/>
                </a:cubicBezTo>
                <a:close/>
                <a:moveTo>
                  <a:pt x="132932" y="241616"/>
                </a:moveTo>
                <a:lnTo>
                  <a:pt x="311278" y="241616"/>
                </a:lnTo>
                <a:cubicBezTo>
                  <a:pt x="322892" y="241616"/>
                  <a:pt x="332293" y="251012"/>
                  <a:pt x="332293" y="262620"/>
                </a:cubicBezTo>
                <a:cubicBezTo>
                  <a:pt x="332293" y="274135"/>
                  <a:pt x="322892" y="283532"/>
                  <a:pt x="311278" y="283532"/>
                </a:cubicBezTo>
                <a:lnTo>
                  <a:pt x="132932" y="283532"/>
                </a:lnTo>
                <a:cubicBezTo>
                  <a:pt x="121318" y="283532"/>
                  <a:pt x="111917" y="274135"/>
                  <a:pt x="111917" y="262620"/>
                </a:cubicBezTo>
                <a:cubicBezTo>
                  <a:pt x="111917" y="251012"/>
                  <a:pt x="121318" y="241616"/>
                  <a:pt x="132932" y="241616"/>
                </a:cubicBezTo>
                <a:close/>
                <a:moveTo>
                  <a:pt x="132934" y="136756"/>
                </a:moveTo>
                <a:lnTo>
                  <a:pt x="269360" y="136756"/>
                </a:lnTo>
                <a:cubicBezTo>
                  <a:pt x="280975" y="136756"/>
                  <a:pt x="290377" y="146147"/>
                  <a:pt x="290377" y="157749"/>
                </a:cubicBezTo>
                <a:cubicBezTo>
                  <a:pt x="290377" y="169350"/>
                  <a:pt x="280975" y="178742"/>
                  <a:pt x="269360" y="178742"/>
                </a:cubicBezTo>
                <a:lnTo>
                  <a:pt x="132934" y="178742"/>
                </a:lnTo>
                <a:cubicBezTo>
                  <a:pt x="121319" y="178742"/>
                  <a:pt x="111917" y="169350"/>
                  <a:pt x="111917" y="157749"/>
                </a:cubicBezTo>
                <a:cubicBezTo>
                  <a:pt x="111917" y="146147"/>
                  <a:pt x="121319" y="136756"/>
                  <a:pt x="132934" y="136756"/>
                </a:cubicBezTo>
                <a:close/>
                <a:moveTo>
                  <a:pt x="60469" y="0"/>
                </a:moveTo>
                <a:lnTo>
                  <a:pt x="399688" y="0"/>
                </a:lnTo>
                <a:cubicBezTo>
                  <a:pt x="433056" y="0"/>
                  <a:pt x="460157" y="27062"/>
                  <a:pt x="460157" y="60383"/>
                </a:cubicBezTo>
                <a:lnTo>
                  <a:pt x="460157" y="264085"/>
                </a:lnTo>
                <a:lnTo>
                  <a:pt x="424392" y="264085"/>
                </a:lnTo>
                <a:cubicBezTo>
                  <a:pt x="422271" y="264085"/>
                  <a:pt x="420244" y="264454"/>
                  <a:pt x="418216" y="264638"/>
                </a:cubicBezTo>
                <a:lnTo>
                  <a:pt x="418216" y="60383"/>
                </a:lnTo>
                <a:cubicBezTo>
                  <a:pt x="418216" y="50258"/>
                  <a:pt x="409920" y="41974"/>
                  <a:pt x="399688" y="41974"/>
                </a:cubicBezTo>
                <a:lnTo>
                  <a:pt x="60469" y="41974"/>
                </a:lnTo>
                <a:cubicBezTo>
                  <a:pt x="50237" y="41974"/>
                  <a:pt x="41941" y="50258"/>
                  <a:pt x="41941" y="60383"/>
                </a:cubicBezTo>
                <a:lnTo>
                  <a:pt x="41941" y="547962"/>
                </a:lnTo>
                <a:cubicBezTo>
                  <a:pt x="41941" y="558179"/>
                  <a:pt x="50237" y="566463"/>
                  <a:pt x="60469" y="566463"/>
                </a:cubicBezTo>
                <a:lnTo>
                  <a:pt x="300688" y="566463"/>
                </a:lnTo>
                <a:lnTo>
                  <a:pt x="300964" y="566924"/>
                </a:lnTo>
                <a:cubicBezTo>
                  <a:pt x="308062" y="579074"/>
                  <a:pt x="319400" y="587819"/>
                  <a:pt x="332950" y="591500"/>
                </a:cubicBezTo>
                <a:cubicBezTo>
                  <a:pt x="337467" y="592697"/>
                  <a:pt x="342076" y="593249"/>
                  <a:pt x="346685" y="593249"/>
                </a:cubicBezTo>
                <a:cubicBezTo>
                  <a:pt x="355442" y="593249"/>
                  <a:pt x="364014" y="591132"/>
                  <a:pt x="371665" y="586990"/>
                </a:cubicBezTo>
                <a:cubicBezTo>
                  <a:pt x="371942" y="594630"/>
                  <a:pt x="373970" y="601902"/>
                  <a:pt x="377104" y="608345"/>
                </a:cubicBezTo>
                <a:lnTo>
                  <a:pt x="60469" y="608345"/>
                </a:lnTo>
                <a:cubicBezTo>
                  <a:pt x="27101" y="608345"/>
                  <a:pt x="0" y="581283"/>
                  <a:pt x="0" y="547962"/>
                </a:cubicBezTo>
                <a:lnTo>
                  <a:pt x="0" y="60383"/>
                </a:lnTo>
                <a:cubicBezTo>
                  <a:pt x="0" y="27062"/>
                  <a:pt x="27101" y="0"/>
                  <a:pt x="60469"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endParaRPr lang="en-US" dirty="0">
              <a:latin typeface="思源黑体 CN Medium" panose="020B0600000000000000" pitchFamily="34" charset="-122"/>
            </a:endParaRPr>
          </a:p>
        </p:txBody>
      </p:sp>
      <p:sp>
        <p:nvSpPr>
          <p:cNvPr id="39" name="file_137639">
            <a:extLst>
              <a:ext uri="{FF2B5EF4-FFF2-40B4-BE49-F238E27FC236}">
                <a16:creationId xmlns:a16="http://schemas.microsoft.com/office/drawing/2014/main" id="{CFB783F7-E033-4B09-A23D-D14C50BD942D}"/>
              </a:ext>
            </a:extLst>
          </p:cNvPr>
          <p:cNvSpPr/>
          <p:nvPr/>
        </p:nvSpPr>
        <p:spPr>
          <a:xfrm>
            <a:off x="753472" y="3976152"/>
            <a:ext cx="268303" cy="334081"/>
          </a:xfrm>
          <a:custGeom>
            <a:avLst/>
            <a:gdLst>
              <a:gd name="connsiteX0" fmla="*/ 282773 w 454833"/>
              <a:gd name="connsiteY0" fmla="*/ 165699 h 566340"/>
              <a:gd name="connsiteX1" fmla="*/ 314582 w 454833"/>
              <a:gd name="connsiteY1" fmla="*/ 197064 h 566340"/>
              <a:gd name="connsiteX2" fmla="*/ 282773 w 454833"/>
              <a:gd name="connsiteY2" fmla="*/ 228429 h 566340"/>
              <a:gd name="connsiteX3" fmla="*/ 250964 w 454833"/>
              <a:gd name="connsiteY3" fmla="*/ 197064 h 566340"/>
              <a:gd name="connsiteX4" fmla="*/ 282773 w 454833"/>
              <a:gd name="connsiteY4" fmla="*/ 165699 h 566340"/>
              <a:gd name="connsiteX5" fmla="*/ 279574 w 454833"/>
              <a:gd name="connsiteY5" fmla="*/ 103131 h 566340"/>
              <a:gd name="connsiteX6" fmla="*/ 267583 w 454833"/>
              <a:gd name="connsiteY6" fmla="*/ 115102 h 566340"/>
              <a:gd name="connsiteX7" fmla="*/ 267583 w 454833"/>
              <a:gd name="connsiteY7" fmla="*/ 126152 h 566340"/>
              <a:gd name="connsiteX8" fmla="*/ 242677 w 454833"/>
              <a:gd name="connsiteY8" fmla="*/ 136281 h 566340"/>
              <a:gd name="connsiteX9" fmla="*/ 235298 w 454833"/>
              <a:gd name="connsiteY9" fmla="*/ 128914 h 566340"/>
              <a:gd name="connsiteX10" fmla="*/ 218695 w 454833"/>
              <a:gd name="connsiteY10" fmla="*/ 128914 h 566340"/>
              <a:gd name="connsiteX11" fmla="*/ 214083 w 454833"/>
              <a:gd name="connsiteY11" fmla="*/ 132598 h 566340"/>
              <a:gd name="connsiteX12" fmla="*/ 214083 w 454833"/>
              <a:gd name="connsiteY12" fmla="*/ 150093 h 566340"/>
              <a:gd name="connsiteX13" fmla="*/ 221462 w 454833"/>
              <a:gd name="connsiteY13" fmla="*/ 157460 h 566340"/>
              <a:gd name="connsiteX14" fmla="*/ 210393 w 454833"/>
              <a:gd name="connsiteY14" fmla="*/ 182322 h 566340"/>
              <a:gd name="connsiteX15" fmla="*/ 200246 w 454833"/>
              <a:gd name="connsiteY15" fmla="*/ 182322 h 566340"/>
              <a:gd name="connsiteX16" fmla="*/ 188255 w 454833"/>
              <a:gd name="connsiteY16" fmla="*/ 194293 h 566340"/>
              <a:gd name="connsiteX17" fmla="*/ 188255 w 454833"/>
              <a:gd name="connsiteY17" fmla="*/ 199818 h 566340"/>
              <a:gd name="connsiteX18" fmla="*/ 200246 w 454833"/>
              <a:gd name="connsiteY18" fmla="*/ 212709 h 566340"/>
              <a:gd name="connsiteX19" fmla="*/ 210393 w 454833"/>
              <a:gd name="connsiteY19" fmla="*/ 212709 h 566340"/>
              <a:gd name="connsiteX20" fmla="*/ 221462 w 454833"/>
              <a:gd name="connsiteY20" fmla="*/ 236651 h 566340"/>
              <a:gd name="connsiteX21" fmla="*/ 214083 w 454833"/>
              <a:gd name="connsiteY21" fmla="*/ 244017 h 566340"/>
              <a:gd name="connsiteX22" fmla="*/ 210393 w 454833"/>
              <a:gd name="connsiteY22" fmla="*/ 252304 h 566340"/>
              <a:gd name="connsiteX23" fmla="*/ 214083 w 454833"/>
              <a:gd name="connsiteY23" fmla="*/ 261513 h 566340"/>
              <a:gd name="connsiteX24" fmla="*/ 218695 w 454833"/>
              <a:gd name="connsiteY24" fmla="*/ 265196 h 566340"/>
              <a:gd name="connsiteX25" fmla="*/ 235298 w 454833"/>
              <a:gd name="connsiteY25" fmla="*/ 265196 h 566340"/>
              <a:gd name="connsiteX26" fmla="*/ 242677 w 454833"/>
              <a:gd name="connsiteY26" fmla="*/ 257829 h 566340"/>
              <a:gd name="connsiteX27" fmla="*/ 267583 w 454833"/>
              <a:gd name="connsiteY27" fmla="*/ 267958 h 566340"/>
              <a:gd name="connsiteX28" fmla="*/ 267583 w 454833"/>
              <a:gd name="connsiteY28" fmla="*/ 279008 h 566340"/>
              <a:gd name="connsiteX29" fmla="*/ 279574 w 454833"/>
              <a:gd name="connsiteY29" fmla="*/ 290979 h 566340"/>
              <a:gd name="connsiteX30" fmla="*/ 286031 w 454833"/>
              <a:gd name="connsiteY30" fmla="*/ 290979 h 566340"/>
              <a:gd name="connsiteX31" fmla="*/ 298023 w 454833"/>
              <a:gd name="connsiteY31" fmla="*/ 279008 h 566340"/>
              <a:gd name="connsiteX32" fmla="*/ 298023 w 454833"/>
              <a:gd name="connsiteY32" fmla="*/ 267958 h 566340"/>
              <a:gd name="connsiteX33" fmla="*/ 322005 w 454833"/>
              <a:gd name="connsiteY33" fmla="*/ 257829 h 566340"/>
              <a:gd name="connsiteX34" fmla="*/ 329385 w 454833"/>
              <a:gd name="connsiteY34" fmla="*/ 265196 h 566340"/>
              <a:gd name="connsiteX35" fmla="*/ 338609 w 454833"/>
              <a:gd name="connsiteY35" fmla="*/ 268879 h 566340"/>
              <a:gd name="connsiteX36" fmla="*/ 346911 w 454833"/>
              <a:gd name="connsiteY36" fmla="*/ 265196 h 566340"/>
              <a:gd name="connsiteX37" fmla="*/ 350600 w 454833"/>
              <a:gd name="connsiteY37" fmla="*/ 261513 h 566340"/>
              <a:gd name="connsiteX38" fmla="*/ 354290 w 454833"/>
              <a:gd name="connsiteY38" fmla="*/ 252304 h 566340"/>
              <a:gd name="connsiteX39" fmla="*/ 350600 w 454833"/>
              <a:gd name="connsiteY39" fmla="*/ 244017 h 566340"/>
              <a:gd name="connsiteX40" fmla="*/ 344143 w 454833"/>
              <a:gd name="connsiteY40" fmla="*/ 236651 h 566340"/>
              <a:gd name="connsiteX41" fmla="*/ 354290 w 454833"/>
              <a:gd name="connsiteY41" fmla="*/ 212709 h 566340"/>
              <a:gd name="connsiteX42" fmla="*/ 364436 w 454833"/>
              <a:gd name="connsiteY42" fmla="*/ 212709 h 566340"/>
              <a:gd name="connsiteX43" fmla="*/ 376428 w 454833"/>
              <a:gd name="connsiteY43" fmla="*/ 199818 h 566340"/>
              <a:gd name="connsiteX44" fmla="*/ 376428 w 454833"/>
              <a:gd name="connsiteY44" fmla="*/ 194293 h 566340"/>
              <a:gd name="connsiteX45" fmla="*/ 364436 w 454833"/>
              <a:gd name="connsiteY45" fmla="*/ 182322 h 566340"/>
              <a:gd name="connsiteX46" fmla="*/ 354290 w 454833"/>
              <a:gd name="connsiteY46" fmla="*/ 182322 h 566340"/>
              <a:gd name="connsiteX47" fmla="*/ 344143 w 454833"/>
              <a:gd name="connsiteY47" fmla="*/ 157460 h 566340"/>
              <a:gd name="connsiteX48" fmla="*/ 350600 w 454833"/>
              <a:gd name="connsiteY48" fmla="*/ 150093 h 566340"/>
              <a:gd name="connsiteX49" fmla="*/ 350600 w 454833"/>
              <a:gd name="connsiteY49" fmla="*/ 132598 h 566340"/>
              <a:gd name="connsiteX50" fmla="*/ 346911 w 454833"/>
              <a:gd name="connsiteY50" fmla="*/ 128914 h 566340"/>
              <a:gd name="connsiteX51" fmla="*/ 337686 w 454833"/>
              <a:gd name="connsiteY51" fmla="*/ 125231 h 566340"/>
              <a:gd name="connsiteX52" fmla="*/ 329385 w 454833"/>
              <a:gd name="connsiteY52" fmla="*/ 128914 h 566340"/>
              <a:gd name="connsiteX53" fmla="*/ 322005 w 454833"/>
              <a:gd name="connsiteY53" fmla="*/ 136281 h 566340"/>
              <a:gd name="connsiteX54" fmla="*/ 298023 w 454833"/>
              <a:gd name="connsiteY54" fmla="*/ 126152 h 566340"/>
              <a:gd name="connsiteX55" fmla="*/ 298023 w 454833"/>
              <a:gd name="connsiteY55" fmla="*/ 115102 h 566340"/>
              <a:gd name="connsiteX56" fmla="*/ 286031 w 454833"/>
              <a:gd name="connsiteY56" fmla="*/ 103131 h 566340"/>
              <a:gd name="connsiteX57" fmla="*/ 257436 w 454833"/>
              <a:gd name="connsiteY57" fmla="*/ 0 h 566340"/>
              <a:gd name="connsiteX58" fmla="*/ 454833 w 454833"/>
              <a:gd name="connsiteY58" fmla="*/ 197055 h 566340"/>
              <a:gd name="connsiteX59" fmla="*/ 411480 w 454833"/>
              <a:gd name="connsiteY59" fmla="*/ 325049 h 566340"/>
              <a:gd name="connsiteX60" fmla="*/ 393031 w 454833"/>
              <a:gd name="connsiteY60" fmla="*/ 386744 h 566340"/>
              <a:gd name="connsiteX61" fmla="*/ 393031 w 454833"/>
              <a:gd name="connsiteY61" fmla="*/ 466855 h 566340"/>
              <a:gd name="connsiteX62" fmla="*/ 371816 w 454833"/>
              <a:gd name="connsiteY62" fmla="*/ 498163 h 566340"/>
              <a:gd name="connsiteX63" fmla="*/ 197479 w 454833"/>
              <a:gd name="connsiteY63" fmla="*/ 565383 h 566340"/>
              <a:gd name="connsiteX64" fmla="*/ 183643 w 454833"/>
              <a:gd name="connsiteY64" fmla="*/ 563541 h 566340"/>
              <a:gd name="connsiteX65" fmla="*/ 177186 w 454833"/>
              <a:gd name="connsiteY65" fmla="*/ 551570 h 566340"/>
              <a:gd name="connsiteX66" fmla="*/ 131988 w 454833"/>
              <a:gd name="connsiteY66" fmla="*/ 506450 h 566340"/>
              <a:gd name="connsiteX67" fmla="*/ 40669 w 454833"/>
              <a:gd name="connsiteY67" fmla="*/ 360961 h 566340"/>
              <a:gd name="connsiteX68" fmla="*/ 9306 w 454833"/>
              <a:gd name="connsiteY68" fmla="*/ 349911 h 566340"/>
              <a:gd name="connsiteX69" fmla="*/ 1005 w 454833"/>
              <a:gd name="connsiteY69" fmla="*/ 342545 h 566340"/>
              <a:gd name="connsiteX70" fmla="*/ 1927 w 454833"/>
              <a:gd name="connsiteY70" fmla="*/ 331495 h 566340"/>
              <a:gd name="connsiteX71" fmla="*/ 43436 w 454833"/>
              <a:gd name="connsiteY71" fmla="*/ 252304 h 566340"/>
              <a:gd name="connsiteX72" fmla="*/ 42513 w 454833"/>
              <a:gd name="connsiteY72" fmla="*/ 215472 h 566340"/>
              <a:gd name="connsiteX73" fmla="*/ 257436 w 454833"/>
              <a:gd name="connsiteY73" fmla="*/ 0 h 566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454833" h="566340">
                <a:moveTo>
                  <a:pt x="282773" y="165699"/>
                </a:moveTo>
                <a:cubicBezTo>
                  <a:pt x="300341" y="165699"/>
                  <a:pt x="314582" y="179742"/>
                  <a:pt x="314582" y="197064"/>
                </a:cubicBezTo>
                <a:cubicBezTo>
                  <a:pt x="314582" y="214386"/>
                  <a:pt x="300341" y="228429"/>
                  <a:pt x="282773" y="228429"/>
                </a:cubicBezTo>
                <a:cubicBezTo>
                  <a:pt x="265205" y="228429"/>
                  <a:pt x="250964" y="214386"/>
                  <a:pt x="250964" y="197064"/>
                </a:cubicBezTo>
                <a:cubicBezTo>
                  <a:pt x="250964" y="179742"/>
                  <a:pt x="265205" y="165699"/>
                  <a:pt x="282773" y="165699"/>
                </a:cubicBezTo>
                <a:close/>
                <a:moveTo>
                  <a:pt x="279574" y="103131"/>
                </a:moveTo>
                <a:cubicBezTo>
                  <a:pt x="273117" y="103131"/>
                  <a:pt x="267583" y="108656"/>
                  <a:pt x="267583" y="115102"/>
                </a:cubicBezTo>
                <a:lnTo>
                  <a:pt x="267583" y="126152"/>
                </a:lnTo>
                <a:cubicBezTo>
                  <a:pt x="258359" y="127993"/>
                  <a:pt x="250057" y="131677"/>
                  <a:pt x="242677" y="136281"/>
                </a:cubicBezTo>
                <a:lnTo>
                  <a:pt x="235298" y="128914"/>
                </a:lnTo>
                <a:cubicBezTo>
                  <a:pt x="230686" y="124310"/>
                  <a:pt x="223307" y="124310"/>
                  <a:pt x="218695" y="128914"/>
                </a:cubicBezTo>
                <a:lnTo>
                  <a:pt x="214083" y="132598"/>
                </a:lnTo>
                <a:cubicBezTo>
                  <a:pt x="209470" y="138122"/>
                  <a:pt x="209470" y="145489"/>
                  <a:pt x="214083" y="150093"/>
                </a:cubicBezTo>
                <a:lnTo>
                  <a:pt x="221462" y="157460"/>
                </a:lnTo>
                <a:cubicBezTo>
                  <a:pt x="215927" y="164826"/>
                  <a:pt x="212238" y="173114"/>
                  <a:pt x="210393" y="182322"/>
                </a:cubicBezTo>
                <a:lnTo>
                  <a:pt x="200246" y="182322"/>
                </a:lnTo>
                <a:cubicBezTo>
                  <a:pt x="193789" y="182322"/>
                  <a:pt x="188255" y="187847"/>
                  <a:pt x="188255" y="194293"/>
                </a:cubicBezTo>
                <a:lnTo>
                  <a:pt x="188255" y="199818"/>
                </a:lnTo>
                <a:cubicBezTo>
                  <a:pt x="188255" y="207184"/>
                  <a:pt x="193789" y="212709"/>
                  <a:pt x="200246" y="212709"/>
                </a:cubicBezTo>
                <a:lnTo>
                  <a:pt x="210393" y="212709"/>
                </a:lnTo>
                <a:cubicBezTo>
                  <a:pt x="212238" y="220997"/>
                  <a:pt x="215927" y="229284"/>
                  <a:pt x="221462" y="236651"/>
                </a:cubicBezTo>
                <a:lnTo>
                  <a:pt x="214083" y="244017"/>
                </a:lnTo>
                <a:cubicBezTo>
                  <a:pt x="211315" y="246780"/>
                  <a:pt x="210393" y="249542"/>
                  <a:pt x="210393" y="252304"/>
                </a:cubicBezTo>
                <a:cubicBezTo>
                  <a:pt x="210393" y="255988"/>
                  <a:pt x="211315" y="258750"/>
                  <a:pt x="214083" y="261513"/>
                </a:cubicBezTo>
                <a:lnTo>
                  <a:pt x="218695" y="265196"/>
                </a:lnTo>
                <a:cubicBezTo>
                  <a:pt x="223307" y="269800"/>
                  <a:pt x="230686" y="269800"/>
                  <a:pt x="235298" y="265196"/>
                </a:cubicBezTo>
                <a:lnTo>
                  <a:pt x="242677" y="257829"/>
                </a:lnTo>
                <a:cubicBezTo>
                  <a:pt x="250057" y="263354"/>
                  <a:pt x="258359" y="266117"/>
                  <a:pt x="267583" y="267958"/>
                </a:cubicBezTo>
                <a:lnTo>
                  <a:pt x="267583" y="279008"/>
                </a:lnTo>
                <a:cubicBezTo>
                  <a:pt x="267583" y="285454"/>
                  <a:pt x="273117" y="290979"/>
                  <a:pt x="279574" y="290979"/>
                </a:cubicBezTo>
                <a:lnTo>
                  <a:pt x="286031" y="290979"/>
                </a:lnTo>
                <a:cubicBezTo>
                  <a:pt x="292488" y="290979"/>
                  <a:pt x="298023" y="285454"/>
                  <a:pt x="298023" y="279008"/>
                </a:cubicBezTo>
                <a:lnTo>
                  <a:pt x="298023" y="267958"/>
                </a:lnTo>
                <a:cubicBezTo>
                  <a:pt x="306324" y="266117"/>
                  <a:pt x="314626" y="263354"/>
                  <a:pt x="322005" y="257829"/>
                </a:cubicBezTo>
                <a:lnTo>
                  <a:pt x="329385" y="265196"/>
                </a:lnTo>
                <a:cubicBezTo>
                  <a:pt x="332152" y="267958"/>
                  <a:pt x="334919" y="268879"/>
                  <a:pt x="338609" y="268879"/>
                </a:cubicBezTo>
                <a:cubicBezTo>
                  <a:pt x="341376" y="268879"/>
                  <a:pt x="344143" y="267958"/>
                  <a:pt x="346911" y="265196"/>
                </a:cubicBezTo>
                <a:lnTo>
                  <a:pt x="350600" y="261513"/>
                </a:lnTo>
                <a:cubicBezTo>
                  <a:pt x="353367" y="258750"/>
                  <a:pt x="354290" y="255988"/>
                  <a:pt x="354290" y="252304"/>
                </a:cubicBezTo>
                <a:cubicBezTo>
                  <a:pt x="354290" y="249542"/>
                  <a:pt x="353367" y="246780"/>
                  <a:pt x="350600" y="244017"/>
                </a:cubicBezTo>
                <a:lnTo>
                  <a:pt x="344143" y="236651"/>
                </a:lnTo>
                <a:cubicBezTo>
                  <a:pt x="348755" y="229284"/>
                  <a:pt x="352445" y="220997"/>
                  <a:pt x="354290" y="212709"/>
                </a:cubicBezTo>
                <a:lnTo>
                  <a:pt x="364436" y="212709"/>
                </a:lnTo>
                <a:cubicBezTo>
                  <a:pt x="370893" y="212709"/>
                  <a:pt x="376428" y="207184"/>
                  <a:pt x="376428" y="199818"/>
                </a:cubicBezTo>
                <a:lnTo>
                  <a:pt x="376428" y="194293"/>
                </a:lnTo>
                <a:cubicBezTo>
                  <a:pt x="376428" y="187847"/>
                  <a:pt x="370893" y="182322"/>
                  <a:pt x="364436" y="182322"/>
                </a:cubicBezTo>
                <a:lnTo>
                  <a:pt x="354290" y="182322"/>
                </a:lnTo>
                <a:cubicBezTo>
                  <a:pt x="352445" y="173114"/>
                  <a:pt x="348755" y="164826"/>
                  <a:pt x="344143" y="157460"/>
                </a:cubicBezTo>
                <a:lnTo>
                  <a:pt x="350600" y="150093"/>
                </a:lnTo>
                <a:cubicBezTo>
                  <a:pt x="356135" y="145489"/>
                  <a:pt x="356135" y="138122"/>
                  <a:pt x="350600" y="132598"/>
                </a:cubicBezTo>
                <a:lnTo>
                  <a:pt x="346911" y="128914"/>
                </a:lnTo>
                <a:cubicBezTo>
                  <a:pt x="344143" y="126152"/>
                  <a:pt x="341376" y="125231"/>
                  <a:pt x="337686" y="125231"/>
                </a:cubicBezTo>
                <a:cubicBezTo>
                  <a:pt x="334919" y="125231"/>
                  <a:pt x="332152" y="126152"/>
                  <a:pt x="329385" y="128914"/>
                </a:cubicBezTo>
                <a:lnTo>
                  <a:pt x="322005" y="136281"/>
                </a:lnTo>
                <a:cubicBezTo>
                  <a:pt x="314626" y="131677"/>
                  <a:pt x="306324" y="127993"/>
                  <a:pt x="298023" y="126152"/>
                </a:cubicBezTo>
                <a:lnTo>
                  <a:pt x="298023" y="115102"/>
                </a:lnTo>
                <a:cubicBezTo>
                  <a:pt x="298023" y="108656"/>
                  <a:pt x="292488" y="103131"/>
                  <a:pt x="286031" y="103131"/>
                </a:cubicBezTo>
                <a:close/>
                <a:moveTo>
                  <a:pt x="257436" y="0"/>
                </a:moveTo>
                <a:cubicBezTo>
                  <a:pt x="366281" y="0"/>
                  <a:pt x="454833" y="88398"/>
                  <a:pt x="454833" y="197055"/>
                </a:cubicBezTo>
                <a:cubicBezTo>
                  <a:pt x="454833" y="241255"/>
                  <a:pt x="438230" y="285454"/>
                  <a:pt x="411480" y="325049"/>
                </a:cubicBezTo>
                <a:cubicBezTo>
                  <a:pt x="399488" y="343465"/>
                  <a:pt x="393031" y="364644"/>
                  <a:pt x="393031" y="386744"/>
                </a:cubicBezTo>
                <a:lnTo>
                  <a:pt x="393031" y="466855"/>
                </a:lnTo>
                <a:cubicBezTo>
                  <a:pt x="393031" y="480667"/>
                  <a:pt x="384730" y="493559"/>
                  <a:pt x="371816" y="498163"/>
                </a:cubicBezTo>
                <a:lnTo>
                  <a:pt x="197479" y="565383"/>
                </a:lnTo>
                <a:cubicBezTo>
                  <a:pt x="192867" y="567224"/>
                  <a:pt x="188255" y="566303"/>
                  <a:pt x="183643" y="563541"/>
                </a:cubicBezTo>
                <a:cubicBezTo>
                  <a:pt x="179953" y="560778"/>
                  <a:pt x="177186" y="556174"/>
                  <a:pt x="177186" y="551570"/>
                </a:cubicBezTo>
                <a:cubicBezTo>
                  <a:pt x="177186" y="526708"/>
                  <a:pt x="156893" y="506450"/>
                  <a:pt x="131988" y="506450"/>
                </a:cubicBezTo>
                <a:cubicBezTo>
                  <a:pt x="65574" y="506450"/>
                  <a:pt x="44358" y="438310"/>
                  <a:pt x="40669" y="360961"/>
                </a:cubicBezTo>
                <a:lnTo>
                  <a:pt x="9306" y="349911"/>
                </a:lnTo>
                <a:cubicBezTo>
                  <a:pt x="5617" y="348990"/>
                  <a:pt x="2850" y="346228"/>
                  <a:pt x="1005" y="342545"/>
                </a:cubicBezTo>
                <a:cubicBezTo>
                  <a:pt x="-840" y="338861"/>
                  <a:pt x="82" y="334257"/>
                  <a:pt x="1927" y="331495"/>
                </a:cubicBezTo>
                <a:lnTo>
                  <a:pt x="43436" y="252304"/>
                </a:lnTo>
                <a:cubicBezTo>
                  <a:pt x="43436" y="252304"/>
                  <a:pt x="42513" y="227442"/>
                  <a:pt x="42513" y="215472"/>
                </a:cubicBezTo>
                <a:cubicBezTo>
                  <a:pt x="42513" y="50645"/>
                  <a:pt x="148591" y="0"/>
                  <a:pt x="257436"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endParaRPr lang="en-US" dirty="0">
              <a:latin typeface="思源黑体 CN Medium" panose="020B0600000000000000" pitchFamily="34" charset="-122"/>
            </a:endParaRPr>
          </a:p>
        </p:txBody>
      </p:sp>
      <p:pic>
        <p:nvPicPr>
          <p:cNvPr id="20" name="图片 19" descr="黑暗中蓝色的花&#10;&#10;描述已自动生成">
            <a:extLst>
              <a:ext uri="{FF2B5EF4-FFF2-40B4-BE49-F238E27FC236}">
                <a16:creationId xmlns:a16="http://schemas.microsoft.com/office/drawing/2014/main" id="{760605B5-7E0B-9DC2-E525-74E0BF870D18}"/>
              </a:ext>
            </a:extLst>
          </p:cNvPr>
          <p:cNvPicPr>
            <a:picLocks noChangeAspect="1"/>
          </p:cNvPicPr>
          <p:nvPr/>
        </p:nvPicPr>
        <p:blipFill>
          <a:blip r:embed="rId5">
            <a:alphaModFix/>
            <a:extLst>
              <a:ext uri="{28A0092B-C50C-407E-A947-70E740481C1C}">
                <a14:useLocalDpi xmlns:a14="http://schemas.microsoft.com/office/drawing/2010/main" val="0"/>
              </a:ext>
            </a:extLst>
          </a:blip>
          <a:srcRect l="16120" t="47732" r="78367" b="30193"/>
          <a:stretch>
            <a:fillRect/>
          </a:stretch>
        </p:blipFill>
        <p:spPr>
          <a:xfrm rot="19372426" flipV="1">
            <a:off x="3477385" y="1838989"/>
            <a:ext cx="173128" cy="345775"/>
          </a:xfrm>
          <a:custGeom>
            <a:avLst/>
            <a:gdLst>
              <a:gd name="connsiteX0" fmla="*/ 383011 w 552465"/>
              <a:gd name="connsiteY0" fmla="*/ 0 h 1103391"/>
              <a:gd name="connsiteX1" fmla="*/ 552465 w 552465"/>
              <a:gd name="connsiteY1" fmla="*/ 216002 h 1103391"/>
              <a:gd name="connsiteX2" fmla="*/ 440465 w 552465"/>
              <a:gd name="connsiteY2" fmla="*/ 735848 h 1103391"/>
              <a:gd name="connsiteX3" fmla="*/ 128225 w 552465"/>
              <a:gd name="connsiteY3" fmla="*/ 1099396 h 1103391"/>
              <a:gd name="connsiteX4" fmla="*/ 86571 w 552465"/>
              <a:gd name="connsiteY4" fmla="*/ 885647 h 1103391"/>
              <a:gd name="connsiteX5" fmla="*/ 16784 w 552465"/>
              <a:gd name="connsiteY5" fmla="*/ 350390 h 1103391"/>
              <a:gd name="connsiteX6" fmla="*/ 383011 w 552465"/>
              <a:gd name="connsiteY6" fmla="*/ 0 h 110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65" h="1103391">
                <a:moveTo>
                  <a:pt x="383011" y="0"/>
                </a:moveTo>
                <a:cubicBezTo>
                  <a:pt x="502202" y="45034"/>
                  <a:pt x="526236" y="136890"/>
                  <a:pt x="552465" y="216002"/>
                </a:cubicBezTo>
                <a:cubicBezTo>
                  <a:pt x="543025" y="393732"/>
                  <a:pt x="508269" y="573863"/>
                  <a:pt x="440465" y="735848"/>
                </a:cubicBezTo>
                <a:cubicBezTo>
                  <a:pt x="359876" y="871860"/>
                  <a:pt x="258643" y="986758"/>
                  <a:pt x="128225" y="1099396"/>
                </a:cubicBezTo>
                <a:cubicBezTo>
                  <a:pt x="98952" y="1126547"/>
                  <a:pt x="103872" y="1010930"/>
                  <a:pt x="86571" y="885647"/>
                </a:cubicBezTo>
                <a:cubicBezTo>
                  <a:pt x="56249" y="759010"/>
                  <a:pt x="-37992" y="498762"/>
                  <a:pt x="16784" y="350390"/>
                </a:cubicBezTo>
                <a:cubicBezTo>
                  <a:pt x="59544" y="132639"/>
                  <a:pt x="131545" y="35799"/>
                  <a:pt x="383011" y="0"/>
                </a:cubicBezTo>
                <a:close/>
              </a:path>
            </a:pathLst>
          </a:custGeom>
          <a:effectLst>
            <a:outerShdw blurRad="50800" dist="63500" dir="2700000" algn="tr" rotWithShape="0">
              <a:prstClr val="black">
                <a:alpha val="17000"/>
              </a:prstClr>
            </a:outerShdw>
          </a:effectLst>
        </p:spPr>
      </p:pic>
      <p:pic>
        <p:nvPicPr>
          <p:cNvPr id="21" name="图片 20" descr="黑暗中蓝色的花&#10;&#10;描述已自动生成">
            <a:extLst>
              <a:ext uri="{FF2B5EF4-FFF2-40B4-BE49-F238E27FC236}">
                <a16:creationId xmlns:a16="http://schemas.microsoft.com/office/drawing/2014/main" id="{080CC94C-1494-FD31-EBCB-B82FE7D86E6A}"/>
              </a:ext>
            </a:extLst>
          </p:cNvPr>
          <p:cNvPicPr>
            <a:picLocks noChangeAspect="1"/>
          </p:cNvPicPr>
          <p:nvPr/>
        </p:nvPicPr>
        <p:blipFill>
          <a:blip r:embed="rId5">
            <a:alphaModFix/>
            <a:extLst>
              <a:ext uri="{28A0092B-C50C-407E-A947-70E740481C1C}">
                <a14:useLocalDpi xmlns:a14="http://schemas.microsoft.com/office/drawing/2010/main" val="0"/>
              </a:ext>
            </a:extLst>
          </a:blip>
          <a:srcRect l="16120" t="47732" r="78367" b="30193"/>
          <a:stretch>
            <a:fillRect/>
          </a:stretch>
        </p:blipFill>
        <p:spPr>
          <a:xfrm rot="19772439" flipV="1">
            <a:off x="1186405" y="3465210"/>
            <a:ext cx="173128" cy="345775"/>
          </a:xfrm>
          <a:custGeom>
            <a:avLst/>
            <a:gdLst>
              <a:gd name="connsiteX0" fmla="*/ 383011 w 552465"/>
              <a:gd name="connsiteY0" fmla="*/ 0 h 1103391"/>
              <a:gd name="connsiteX1" fmla="*/ 552465 w 552465"/>
              <a:gd name="connsiteY1" fmla="*/ 216002 h 1103391"/>
              <a:gd name="connsiteX2" fmla="*/ 440465 w 552465"/>
              <a:gd name="connsiteY2" fmla="*/ 735848 h 1103391"/>
              <a:gd name="connsiteX3" fmla="*/ 128225 w 552465"/>
              <a:gd name="connsiteY3" fmla="*/ 1099396 h 1103391"/>
              <a:gd name="connsiteX4" fmla="*/ 86571 w 552465"/>
              <a:gd name="connsiteY4" fmla="*/ 885647 h 1103391"/>
              <a:gd name="connsiteX5" fmla="*/ 16784 w 552465"/>
              <a:gd name="connsiteY5" fmla="*/ 350390 h 1103391"/>
              <a:gd name="connsiteX6" fmla="*/ 383011 w 552465"/>
              <a:gd name="connsiteY6" fmla="*/ 0 h 110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65" h="1103391">
                <a:moveTo>
                  <a:pt x="383011" y="0"/>
                </a:moveTo>
                <a:cubicBezTo>
                  <a:pt x="502202" y="45034"/>
                  <a:pt x="526236" y="136890"/>
                  <a:pt x="552465" y="216002"/>
                </a:cubicBezTo>
                <a:cubicBezTo>
                  <a:pt x="543025" y="393732"/>
                  <a:pt x="508269" y="573863"/>
                  <a:pt x="440465" y="735848"/>
                </a:cubicBezTo>
                <a:cubicBezTo>
                  <a:pt x="359876" y="871860"/>
                  <a:pt x="258643" y="986758"/>
                  <a:pt x="128225" y="1099396"/>
                </a:cubicBezTo>
                <a:cubicBezTo>
                  <a:pt x="98952" y="1126547"/>
                  <a:pt x="103872" y="1010930"/>
                  <a:pt x="86571" y="885647"/>
                </a:cubicBezTo>
                <a:cubicBezTo>
                  <a:pt x="56249" y="759010"/>
                  <a:pt x="-37992" y="498762"/>
                  <a:pt x="16784" y="350390"/>
                </a:cubicBezTo>
                <a:cubicBezTo>
                  <a:pt x="59544" y="132639"/>
                  <a:pt x="131545" y="35799"/>
                  <a:pt x="383011" y="0"/>
                </a:cubicBezTo>
                <a:close/>
              </a:path>
            </a:pathLst>
          </a:custGeom>
          <a:effectLst>
            <a:outerShdw blurRad="50800" dist="63500" dir="2700000" algn="tr" rotWithShape="0">
              <a:prstClr val="black">
                <a:alpha val="17000"/>
              </a:prstClr>
            </a:outerShdw>
          </a:effectLst>
        </p:spPr>
      </p:pic>
    </p:spTree>
    <p:custDataLst>
      <p:tags r:id="rId1"/>
    </p:custDataLst>
    <p:extLst>
      <p:ext uri="{BB962C8B-B14F-4D97-AF65-F5344CB8AC3E}">
        <p14:creationId xmlns:p14="http://schemas.microsoft.com/office/powerpoint/2010/main" val="7635548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图片 11" descr="树林间的小路&#10;&#10;描述已自动生成">
            <a:extLst>
              <a:ext uri="{FF2B5EF4-FFF2-40B4-BE49-F238E27FC236}">
                <a16:creationId xmlns:a16="http://schemas.microsoft.com/office/drawing/2014/main" id="{1F116FC5-737C-4593-9177-65C2D78764C5}"/>
              </a:ext>
            </a:extLst>
          </p:cNvPr>
          <p:cNvPicPr>
            <a:picLocks noChangeAspect="1"/>
          </p:cNvPicPr>
          <p:nvPr/>
        </p:nvPicPr>
        <p:blipFill rotWithShape="1">
          <a:blip r:embed="rId4">
            <a:extLst>
              <a:ext uri="{28A0092B-C50C-407E-A947-70E740481C1C}">
                <a14:useLocalDpi xmlns:a14="http://schemas.microsoft.com/office/drawing/2010/main" val="0"/>
              </a:ext>
            </a:extLst>
          </a:blip>
          <a:srcRect l="37790" r="35774" b="27353"/>
          <a:stretch/>
        </p:blipFill>
        <p:spPr>
          <a:xfrm>
            <a:off x="6096000" y="1303005"/>
            <a:ext cx="2719377" cy="4996111"/>
          </a:xfrm>
          <a:prstGeom prst="rect">
            <a:avLst/>
          </a:prstGeom>
        </p:spPr>
      </p:pic>
      <p:pic>
        <p:nvPicPr>
          <p:cNvPr id="7" name="图片 6" descr="树林前的草地上&#10;&#10;描述已自动生成">
            <a:extLst>
              <a:ext uri="{FF2B5EF4-FFF2-40B4-BE49-F238E27FC236}">
                <a16:creationId xmlns:a16="http://schemas.microsoft.com/office/drawing/2014/main" id="{6F59118F-7E31-45D5-AE56-1BE00969EE5C}"/>
              </a:ext>
            </a:extLst>
          </p:cNvPr>
          <p:cNvPicPr>
            <a:picLocks noChangeAspect="1"/>
          </p:cNvPicPr>
          <p:nvPr/>
        </p:nvPicPr>
        <p:blipFill rotWithShape="1">
          <a:blip r:embed="rId5">
            <a:extLst>
              <a:ext uri="{28A0092B-C50C-407E-A947-70E740481C1C}">
                <a14:useLocalDpi xmlns:a14="http://schemas.microsoft.com/office/drawing/2010/main" val="0"/>
              </a:ext>
            </a:extLst>
          </a:blip>
          <a:srcRect t="-204" r="74906" b="27353"/>
          <a:stretch/>
        </p:blipFill>
        <p:spPr>
          <a:xfrm>
            <a:off x="703961" y="1303005"/>
            <a:ext cx="2706116" cy="4996111"/>
          </a:xfrm>
          <a:prstGeom prst="rect">
            <a:avLst/>
          </a:prstGeom>
        </p:spPr>
      </p:pic>
      <p:pic>
        <p:nvPicPr>
          <p:cNvPr id="52" name="图片 51" descr="黑暗中蓝色的花&#10;&#10;描述已自动生成">
            <a:extLst>
              <a:ext uri="{FF2B5EF4-FFF2-40B4-BE49-F238E27FC236}">
                <a16:creationId xmlns:a16="http://schemas.microsoft.com/office/drawing/2014/main" id="{29B14AC4-1C65-495C-A973-927A74998E0C}"/>
              </a:ext>
            </a:extLst>
          </p:cNvPr>
          <p:cNvPicPr>
            <a:picLocks noChangeAspect="1"/>
          </p:cNvPicPr>
          <p:nvPr/>
        </p:nvPicPr>
        <p:blipFill>
          <a:blip r:embed="rId6">
            <a:alphaModFix/>
            <a:extLst>
              <a:ext uri="{28A0092B-C50C-407E-A947-70E740481C1C}">
                <a14:useLocalDpi xmlns:a14="http://schemas.microsoft.com/office/drawing/2010/main" val="0"/>
              </a:ext>
            </a:extLst>
          </a:blip>
          <a:srcRect l="16120" t="47732" r="78367" b="30193"/>
          <a:stretch>
            <a:fillRect/>
          </a:stretch>
        </p:blipFill>
        <p:spPr>
          <a:xfrm rot="6204798">
            <a:off x="3046963" y="6875705"/>
            <a:ext cx="278076" cy="555377"/>
          </a:xfrm>
          <a:custGeom>
            <a:avLst/>
            <a:gdLst>
              <a:gd name="connsiteX0" fmla="*/ 383011 w 552465"/>
              <a:gd name="connsiteY0" fmla="*/ 0 h 1103391"/>
              <a:gd name="connsiteX1" fmla="*/ 552465 w 552465"/>
              <a:gd name="connsiteY1" fmla="*/ 216002 h 1103391"/>
              <a:gd name="connsiteX2" fmla="*/ 440465 w 552465"/>
              <a:gd name="connsiteY2" fmla="*/ 735848 h 1103391"/>
              <a:gd name="connsiteX3" fmla="*/ 128225 w 552465"/>
              <a:gd name="connsiteY3" fmla="*/ 1099396 h 1103391"/>
              <a:gd name="connsiteX4" fmla="*/ 86571 w 552465"/>
              <a:gd name="connsiteY4" fmla="*/ 885647 h 1103391"/>
              <a:gd name="connsiteX5" fmla="*/ 16784 w 552465"/>
              <a:gd name="connsiteY5" fmla="*/ 350390 h 1103391"/>
              <a:gd name="connsiteX6" fmla="*/ 383011 w 552465"/>
              <a:gd name="connsiteY6" fmla="*/ 0 h 110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65" h="1103391">
                <a:moveTo>
                  <a:pt x="383011" y="0"/>
                </a:moveTo>
                <a:cubicBezTo>
                  <a:pt x="502202" y="45034"/>
                  <a:pt x="526236" y="136890"/>
                  <a:pt x="552465" y="216002"/>
                </a:cubicBezTo>
                <a:cubicBezTo>
                  <a:pt x="543025" y="393732"/>
                  <a:pt x="508269" y="573863"/>
                  <a:pt x="440465" y="735848"/>
                </a:cubicBezTo>
                <a:cubicBezTo>
                  <a:pt x="359876" y="871860"/>
                  <a:pt x="258643" y="986758"/>
                  <a:pt x="128225" y="1099396"/>
                </a:cubicBezTo>
                <a:cubicBezTo>
                  <a:pt x="98952" y="1126547"/>
                  <a:pt x="103872" y="1010930"/>
                  <a:pt x="86571" y="885647"/>
                </a:cubicBezTo>
                <a:cubicBezTo>
                  <a:pt x="56249" y="759010"/>
                  <a:pt x="-37992" y="498762"/>
                  <a:pt x="16784" y="350390"/>
                </a:cubicBezTo>
                <a:cubicBezTo>
                  <a:pt x="59544" y="132639"/>
                  <a:pt x="131545" y="35799"/>
                  <a:pt x="383011" y="0"/>
                </a:cubicBezTo>
                <a:close/>
              </a:path>
            </a:pathLst>
          </a:custGeom>
          <a:effectLst>
            <a:outerShdw blurRad="50800" dist="63500" dir="2700000" algn="tr" rotWithShape="0">
              <a:prstClr val="black">
                <a:alpha val="17000"/>
              </a:prstClr>
            </a:outerShdw>
          </a:effectLst>
        </p:spPr>
      </p:pic>
      <p:pic>
        <p:nvPicPr>
          <p:cNvPr id="27" name="图片 26" descr="黑暗中蓝色的花&#10;&#10;描述已自动生成">
            <a:extLst>
              <a:ext uri="{FF2B5EF4-FFF2-40B4-BE49-F238E27FC236}">
                <a16:creationId xmlns:a16="http://schemas.microsoft.com/office/drawing/2014/main" id="{FFA848CA-71A3-62A6-E362-4AF4568368C7}"/>
              </a:ext>
            </a:extLst>
          </p:cNvPr>
          <p:cNvPicPr>
            <a:picLocks noChangeAspect="1"/>
          </p:cNvPicPr>
          <p:nvPr/>
        </p:nvPicPr>
        <p:blipFill>
          <a:blip r:embed="rId6">
            <a:extLst>
              <a:ext uri="{28A0092B-C50C-407E-A947-70E740481C1C}">
                <a14:useLocalDpi xmlns:a14="http://schemas.microsoft.com/office/drawing/2010/main" val="0"/>
              </a:ext>
            </a:extLst>
          </a:blip>
          <a:srcRect l="51683" t="56015" r="13212"/>
          <a:stretch>
            <a:fillRect/>
          </a:stretch>
        </p:blipFill>
        <p:spPr>
          <a:xfrm rot="13054335">
            <a:off x="-368550" y="6012278"/>
            <a:ext cx="1744877" cy="1090669"/>
          </a:xfrm>
          <a:custGeom>
            <a:avLst/>
            <a:gdLst>
              <a:gd name="connsiteX0" fmla="*/ 1744877 w 1744877"/>
              <a:gd name="connsiteY0" fmla="*/ 852984 h 1090669"/>
              <a:gd name="connsiteX1" fmla="*/ 1435927 w 1744877"/>
              <a:gd name="connsiteY1" fmla="*/ 1090669 h 1090669"/>
              <a:gd name="connsiteX2" fmla="*/ 194746 w 1744877"/>
              <a:gd name="connsiteY2" fmla="*/ 1090669 h 1090669"/>
              <a:gd name="connsiteX3" fmla="*/ 0 w 1744877"/>
              <a:gd name="connsiteY3" fmla="*/ 837533 h 1090669"/>
              <a:gd name="connsiteX4" fmla="*/ 1088649 w 1744877"/>
              <a:gd name="connsiteY4" fmla="*/ 0 h 1090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877" h="1090669">
                <a:moveTo>
                  <a:pt x="1744877" y="852984"/>
                </a:moveTo>
                <a:lnTo>
                  <a:pt x="1435927" y="1090669"/>
                </a:lnTo>
                <a:lnTo>
                  <a:pt x="194746" y="1090669"/>
                </a:lnTo>
                <a:lnTo>
                  <a:pt x="0" y="837533"/>
                </a:lnTo>
                <a:lnTo>
                  <a:pt x="1088649" y="0"/>
                </a:lnTo>
                <a:close/>
              </a:path>
            </a:pathLst>
          </a:custGeom>
          <a:effectLst>
            <a:outerShdw blurRad="50800" dist="63500" dir="7560000" algn="tr" rotWithShape="0">
              <a:prstClr val="black">
                <a:alpha val="17000"/>
              </a:prstClr>
            </a:outerShdw>
          </a:effectLst>
        </p:spPr>
      </p:pic>
      <p:pic>
        <p:nvPicPr>
          <p:cNvPr id="30" name="图片 29" descr="黑暗中蓝色的花&#10;&#10;描述已自动生成">
            <a:extLst>
              <a:ext uri="{FF2B5EF4-FFF2-40B4-BE49-F238E27FC236}">
                <a16:creationId xmlns:a16="http://schemas.microsoft.com/office/drawing/2014/main" id="{F926C99D-D441-DCC4-8105-2AA5A850FF01}"/>
              </a:ext>
            </a:extLst>
          </p:cNvPr>
          <p:cNvPicPr>
            <a:picLocks noChangeAspect="1"/>
          </p:cNvPicPr>
          <p:nvPr/>
        </p:nvPicPr>
        <p:blipFill>
          <a:blip r:embed="rId6">
            <a:extLst>
              <a:ext uri="{28A0092B-C50C-407E-A947-70E740481C1C}">
                <a14:useLocalDpi xmlns:a14="http://schemas.microsoft.com/office/drawing/2010/main" val="0"/>
              </a:ext>
            </a:extLst>
          </a:blip>
          <a:srcRect r="52350" b="21958"/>
          <a:stretch>
            <a:fillRect/>
          </a:stretch>
        </p:blipFill>
        <p:spPr>
          <a:xfrm rot="20073137">
            <a:off x="11032834" y="5844490"/>
            <a:ext cx="1424282" cy="1163710"/>
          </a:xfrm>
          <a:custGeom>
            <a:avLst/>
            <a:gdLst>
              <a:gd name="connsiteX0" fmla="*/ 1160219 w 1424282"/>
              <a:gd name="connsiteY0" fmla="*/ 0 h 1163710"/>
              <a:gd name="connsiteX1" fmla="*/ 1424282 w 1424282"/>
              <a:gd name="connsiteY1" fmla="*/ 125656 h 1163710"/>
              <a:gd name="connsiteX2" fmla="*/ 930318 w 1424282"/>
              <a:gd name="connsiteY2" fmla="*/ 1163710 h 1163710"/>
              <a:gd name="connsiteX3" fmla="*/ 0 w 1424282"/>
              <a:gd name="connsiteY3" fmla="*/ 721013 h 1163710"/>
              <a:gd name="connsiteX4" fmla="*/ 0 w 1424282"/>
              <a:gd name="connsiteY4" fmla="*/ 547347 h 1163710"/>
              <a:gd name="connsiteX5" fmla="*/ 260458 w 1424282"/>
              <a:gd name="connsiteY5" fmla="*/ 0 h 1163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282" h="1163710">
                <a:moveTo>
                  <a:pt x="1160219" y="0"/>
                </a:moveTo>
                <a:lnTo>
                  <a:pt x="1424282" y="125656"/>
                </a:lnTo>
                <a:lnTo>
                  <a:pt x="930318" y="1163710"/>
                </a:lnTo>
                <a:lnTo>
                  <a:pt x="0" y="721013"/>
                </a:lnTo>
                <a:lnTo>
                  <a:pt x="0" y="547347"/>
                </a:lnTo>
                <a:lnTo>
                  <a:pt x="260458" y="0"/>
                </a:lnTo>
                <a:close/>
              </a:path>
            </a:pathLst>
          </a:custGeom>
          <a:effectLst>
            <a:outerShdw blurRad="50800" dist="63500" dir="5280000" algn="tr" rotWithShape="0">
              <a:prstClr val="black">
                <a:alpha val="17000"/>
              </a:prstClr>
            </a:outerShdw>
          </a:effectLst>
        </p:spPr>
      </p:pic>
      <p:pic>
        <p:nvPicPr>
          <p:cNvPr id="55" name="图片 54" descr="黑暗中蓝色的花&#10;&#10;描述已自动生成">
            <a:extLst>
              <a:ext uri="{FF2B5EF4-FFF2-40B4-BE49-F238E27FC236}">
                <a16:creationId xmlns:a16="http://schemas.microsoft.com/office/drawing/2014/main" id="{136078FD-D283-43CF-AAA8-5F87B7C693AA}"/>
              </a:ext>
            </a:extLst>
          </p:cNvPr>
          <p:cNvPicPr>
            <a:picLocks noChangeAspect="1"/>
          </p:cNvPicPr>
          <p:nvPr/>
        </p:nvPicPr>
        <p:blipFill>
          <a:blip r:embed="rId6">
            <a:alphaModFix/>
            <a:extLst>
              <a:ext uri="{28A0092B-C50C-407E-A947-70E740481C1C}">
                <a14:useLocalDpi xmlns:a14="http://schemas.microsoft.com/office/drawing/2010/main" val="0"/>
              </a:ext>
            </a:extLst>
          </a:blip>
          <a:srcRect l="16120" t="47732" r="78367" b="30193"/>
          <a:stretch>
            <a:fillRect/>
          </a:stretch>
        </p:blipFill>
        <p:spPr>
          <a:xfrm rot="13082810">
            <a:off x="5859816" y="1313257"/>
            <a:ext cx="106833" cy="213369"/>
          </a:xfrm>
          <a:custGeom>
            <a:avLst/>
            <a:gdLst>
              <a:gd name="connsiteX0" fmla="*/ 383011 w 552465"/>
              <a:gd name="connsiteY0" fmla="*/ 0 h 1103391"/>
              <a:gd name="connsiteX1" fmla="*/ 552465 w 552465"/>
              <a:gd name="connsiteY1" fmla="*/ 216002 h 1103391"/>
              <a:gd name="connsiteX2" fmla="*/ 440465 w 552465"/>
              <a:gd name="connsiteY2" fmla="*/ 735848 h 1103391"/>
              <a:gd name="connsiteX3" fmla="*/ 128225 w 552465"/>
              <a:gd name="connsiteY3" fmla="*/ 1099396 h 1103391"/>
              <a:gd name="connsiteX4" fmla="*/ 86571 w 552465"/>
              <a:gd name="connsiteY4" fmla="*/ 885647 h 1103391"/>
              <a:gd name="connsiteX5" fmla="*/ 16784 w 552465"/>
              <a:gd name="connsiteY5" fmla="*/ 350390 h 1103391"/>
              <a:gd name="connsiteX6" fmla="*/ 383011 w 552465"/>
              <a:gd name="connsiteY6" fmla="*/ 0 h 110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65" h="1103391">
                <a:moveTo>
                  <a:pt x="383011" y="0"/>
                </a:moveTo>
                <a:cubicBezTo>
                  <a:pt x="502202" y="45034"/>
                  <a:pt x="526236" y="136890"/>
                  <a:pt x="552465" y="216002"/>
                </a:cubicBezTo>
                <a:cubicBezTo>
                  <a:pt x="543025" y="393732"/>
                  <a:pt x="508269" y="573863"/>
                  <a:pt x="440465" y="735848"/>
                </a:cubicBezTo>
                <a:cubicBezTo>
                  <a:pt x="359876" y="871860"/>
                  <a:pt x="258643" y="986758"/>
                  <a:pt x="128225" y="1099396"/>
                </a:cubicBezTo>
                <a:cubicBezTo>
                  <a:pt x="98952" y="1126547"/>
                  <a:pt x="103872" y="1010930"/>
                  <a:pt x="86571" y="885647"/>
                </a:cubicBezTo>
                <a:cubicBezTo>
                  <a:pt x="56249" y="759010"/>
                  <a:pt x="-37992" y="498762"/>
                  <a:pt x="16784" y="350390"/>
                </a:cubicBezTo>
                <a:cubicBezTo>
                  <a:pt x="59544" y="132639"/>
                  <a:pt x="131545" y="35799"/>
                  <a:pt x="383011" y="0"/>
                </a:cubicBezTo>
                <a:close/>
              </a:path>
            </a:pathLst>
          </a:custGeom>
          <a:effectLst>
            <a:outerShdw blurRad="50800" dist="63500" dir="2700000" algn="tr" rotWithShape="0">
              <a:prstClr val="black">
                <a:alpha val="17000"/>
              </a:prstClr>
            </a:outerShdw>
          </a:effectLst>
        </p:spPr>
      </p:pic>
      <p:pic>
        <p:nvPicPr>
          <p:cNvPr id="56" name="图片 55" descr="黑暗中蓝色的花&#10;&#10;描述已自动生成">
            <a:extLst>
              <a:ext uri="{FF2B5EF4-FFF2-40B4-BE49-F238E27FC236}">
                <a16:creationId xmlns:a16="http://schemas.microsoft.com/office/drawing/2014/main" id="{02C03792-6E2D-47EC-8219-F8AD04561D8D}"/>
              </a:ext>
            </a:extLst>
          </p:cNvPr>
          <p:cNvPicPr>
            <a:picLocks noChangeAspect="1"/>
          </p:cNvPicPr>
          <p:nvPr/>
        </p:nvPicPr>
        <p:blipFill>
          <a:blip r:embed="rId6">
            <a:alphaModFix/>
            <a:extLst>
              <a:ext uri="{28A0092B-C50C-407E-A947-70E740481C1C}">
                <a14:useLocalDpi xmlns:a14="http://schemas.microsoft.com/office/drawing/2010/main" val="0"/>
              </a:ext>
            </a:extLst>
          </a:blip>
          <a:srcRect l="16120" t="47732" r="78367" b="30193"/>
          <a:stretch>
            <a:fillRect/>
          </a:stretch>
        </p:blipFill>
        <p:spPr>
          <a:xfrm rot="7700003">
            <a:off x="7142061" y="4924301"/>
            <a:ext cx="131737" cy="263107"/>
          </a:xfrm>
          <a:custGeom>
            <a:avLst/>
            <a:gdLst>
              <a:gd name="connsiteX0" fmla="*/ 383011 w 552465"/>
              <a:gd name="connsiteY0" fmla="*/ 0 h 1103391"/>
              <a:gd name="connsiteX1" fmla="*/ 552465 w 552465"/>
              <a:gd name="connsiteY1" fmla="*/ 216002 h 1103391"/>
              <a:gd name="connsiteX2" fmla="*/ 440465 w 552465"/>
              <a:gd name="connsiteY2" fmla="*/ 735848 h 1103391"/>
              <a:gd name="connsiteX3" fmla="*/ 128225 w 552465"/>
              <a:gd name="connsiteY3" fmla="*/ 1099396 h 1103391"/>
              <a:gd name="connsiteX4" fmla="*/ 86571 w 552465"/>
              <a:gd name="connsiteY4" fmla="*/ 885647 h 1103391"/>
              <a:gd name="connsiteX5" fmla="*/ 16784 w 552465"/>
              <a:gd name="connsiteY5" fmla="*/ 350390 h 1103391"/>
              <a:gd name="connsiteX6" fmla="*/ 383011 w 552465"/>
              <a:gd name="connsiteY6" fmla="*/ 0 h 110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65" h="1103391">
                <a:moveTo>
                  <a:pt x="383011" y="0"/>
                </a:moveTo>
                <a:cubicBezTo>
                  <a:pt x="502202" y="45034"/>
                  <a:pt x="526236" y="136890"/>
                  <a:pt x="552465" y="216002"/>
                </a:cubicBezTo>
                <a:cubicBezTo>
                  <a:pt x="543025" y="393732"/>
                  <a:pt x="508269" y="573863"/>
                  <a:pt x="440465" y="735848"/>
                </a:cubicBezTo>
                <a:cubicBezTo>
                  <a:pt x="359876" y="871860"/>
                  <a:pt x="258643" y="986758"/>
                  <a:pt x="128225" y="1099396"/>
                </a:cubicBezTo>
                <a:cubicBezTo>
                  <a:pt x="98952" y="1126547"/>
                  <a:pt x="103872" y="1010930"/>
                  <a:pt x="86571" y="885647"/>
                </a:cubicBezTo>
                <a:cubicBezTo>
                  <a:pt x="56249" y="759010"/>
                  <a:pt x="-37992" y="498762"/>
                  <a:pt x="16784" y="350390"/>
                </a:cubicBezTo>
                <a:cubicBezTo>
                  <a:pt x="59544" y="132639"/>
                  <a:pt x="131545" y="35799"/>
                  <a:pt x="383011" y="0"/>
                </a:cubicBezTo>
                <a:close/>
              </a:path>
            </a:pathLst>
          </a:custGeom>
          <a:effectLst>
            <a:outerShdw blurRad="50800" dist="63500" dir="2700000" algn="tr" rotWithShape="0">
              <a:prstClr val="black">
                <a:alpha val="17000"/>
              </a:prstClr>
            </a:outerShdw>
          </a:effectLst>
        </p:spPr>
      </p:pic>
      <p:pic>
        <p:nvPicPr>
          <p:cNvPr id="57" name="图片 56" descr="黑暗中蓝色的花&#10;&#10;描述已自动生成">
            <a:extLst>
              <a:ext uri="{FF2B5EF4-FFF2-40B4-BE49-F238E27FC236}">
                <a16:creationId xmlns:a16="http://schemas.microsoft.com/office/drawing/2014/main" id="{D4B686DB-F35A-49B3-8DA8-3F2543CA8C8F}"/>
              </a:ext>
            </a:extLst>
          </p:cNvPr>
          <p:cNvPicPr>
            <a:picLocks noChangeAspect="1"/>
          </p:cNvPicPr>
          <p:nvPr/>
        </p:nvPicPr>
        <p:blipFill>
          <a:blip r:embed="rId6">
            <a:alphaModFix/>
            <a:extLst>
              <a:ext uri="{28A0092B-C50C-407E-A947-70E740481C1C}">
                <a14:useLocalDpi xmlns:a14="http://schemas.microsoft.com/office/drawing/2010/main" val="0"/>
              </a:ext>
            </a:extLst>
          </a:blip>
          <a:srcRect l="16120" t="47732" r="78367" b="30193"/>
          <a:stretch>
            <a:fillRect/>
          </a:stretch>
        </p:blipFill>
        <p:spPr>
          <a:xfrm rot="12203120">
            <a:off x="4855752" y="5819479"/>
            <a:ext cx="131737" cy="263107"/>
          </a:xfrm>
          <a:custGeom>
            <a:avLst/>
            <a:gdLst>
              <a:gd name="connsiteX0" fmla="*/ 383011 w 552465"/>
              <a:gd name="connsiteY0" fmla="*/ 0 h 1103391"/>
              <a:gd name="connsiteX1" fmla="*/ 552465 w 552465"/>
              <a:gd name="connsiteY1" fmla="*/ 216002 h 1103391"/>
              <a:gd name="connsiteX2" fmla="*/ 440465 w 552465"/>
              <a:gd name="connsiteY2" fmla="*/ 735848 h 1103391"/>
              <a:gd name="connsiteX3" fmla="*/ 128225 w 552465"/>
              <a:gd name="connsiteY3" fmla="*/ 1099396 h 1103391"/>
              <a:gd name="connsiteX4" fmla="*/ 86571 w 552465"/>
              <a:gd name="connsiteY4" fmla="*/ 885647 h 1103391"/>
              <a:gd name="connsiteX5" fmla="*/ 16784 w 552465"/>
              <a:gd name="connsiteY5" fmla="*/ 350390 h 1103391"/>
              <a:gd name="connsiteX6" fmla="*/ 383011 w 552465"/>
              <a:gd name="connsiteY6" fmla="*/ 0 h 110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65" h="1103391">
                <a:moveTo>
                  <a:pt x="383011" y="0"/>
                </a:moveTo>
                <a:cubicBezTo>
                  <a:pt x="502202" y="45034"/>
                  <a:pt x="526236" y="136890"/>
                  <a:pt x="552465" y="216002"/>
                </a:cubicBezTo>
                <a:cubicBezTo>
                  <a:pt x="543025" y="393732"/>
                  <a:pt x="508269" y="573863"/>
                  <a:pt x="440465" y="735848"/>
                </a:cubicBezTo>
                <a:cubicBezTo>
                  <a:pt x="359876" y="871860"/>
                  <a:pt x="258643" y="986758"/>
                  <a:pt x="128225" y="1099396"/>
                </a:cubicBezTo>
                <a:cubicBezTo>
                  <a:pt x="98952" y="1126547"/>
                  <a:pt x="103872" y="1010930"/>
                  <a:pt x="86571" y="885647"/>
                </a:cubicBezTo>
                <a:cubicBezTo>
                  <a:pt x="56249" y="759010"/>
                  <a:pt x="-37992" y="498762"/>
                  <a:pt x="16784" y="350390"/>
                </a:cubicBezTo>
                <a:cubicBezTo>
                  <a:pt x="59544" y="132639"/>
                  <a:pt x="131545" y="35799"/>
                  <a:pt x="383011" y="0"/>
                </a:cubicBezTo>
                <a:close/>
              </a:path>
            </a:pathLst>
          </a:custGeom>
          <a:effectLst>
            <a:outerShdw blurRad="50800" dist="63500" dir="2700000" algn="tr" rotWithShape="0">
              <a:prstClr val="black">
                <a:alpha val="17000"/>
              </a:prstClr>
            </a:outerShdw>
          </a:effectLst>
        </p:spPr>
      </p:pic>
      <p:sp>
        <p:nvSpPr>
          <p:cNvPr id="31" name="文本框 30">
            <a:extLst>
              <a:ext uri="{FF2B5EF4-FFF2-40B4-BE49-F238E27FC236}">
                <a16:creationId xmlns:a16="http://schemas.microsoft.com/office/drawing/2014/main" id="{42AC3138-A08A-4864-9915-FAEF1E8E9276}"/>
              </a:ext>
            </a:extLst>
          </p:cNvPr>
          <p:cNvSpPr txBox="1"/>
          <p:nvPr/>
        </p:nvSpPr>
        <p:spPr>
          <a:xfrm>
            <a:off x="695325" y="549275"/>
            <a:ext cx="2563522" cy="584775"/>
          </a:xfrm>
          <a:prstGeom prst="rect">
            <a:avLst/>
          </a:prstGeom>
          <a:noFill/>
        </p:spPr>
        <p:txBody>
          <a:bodyPr wrap="none" rtlCol="0">
            <a:noAutofit/>
          </a:bodyPr>
          <a:lstStyle/>
          <a:p>
            <a:pPr algn="just"/>
            <a:r>
              <a:rPr lang="en-US" altLang="zh-CN" sz="3200" spc="300" dirty="0">
                <a:solidFill>
                  <a:schemeClr val="tx1">
                    <a:lumMod val="75000"/>
                    <a:lumOff val="25000"/>
                  </a:schemeClr>
                </a:solidFill>
                <a:latin typeface="思源黑体 CN Bold" panose="020B0800000000000000" pitchFamily="34" charset="-122"/>
                <a:ea typeface="思源黑体 CN Bold" panose="020B0800000000000000" pitchFamily="34" charset="-122"/>
              </a:rPr>
              <a:t>2. </a:t>
            </a:r>
            <a:r>
              <a:rPr lang="zh-CN" altLang="en-US" sz="3200" spc="300" dirty="0">
                <a:solidFill>
                  <a:schemeClr val="tx1">
                    <a:lumMod val="75000"/>
                    <a:lumOff val="25000"/>
                  </a:schemeClr>
                </a:solidFill>
                <a:latin typeface="思源黑体 CN Bold" panose="020B0800000000000000" pitchFamily="34" charset="-122"/>
                <a:ea typeface="思源黑体 CN Bold" panose="020B0800000000000000" pitchFamily="34" charset="-122"/>
              </a:rPr>
              <a:t>研究现状</a:t>
            </a:r>
          </a:p>
        </p:txBody>
      </p:sp>
      <p:sp>
        <p:nvSpPr>
          <p:cNvPr id="32" name="文本框 31">
            <a:extLst>
              <a:ext uri="{FF2B5EF4-FFF2-40B4-BE49-F238E27FC236}">
                <a16:creationId xmlns:a16="http://schemas.microsoft.com/office/drawing/2014/main" id="{94ABD39F-5752-4F24-BA70-76948D81745F}"/>
              </a:ext>
            </a:extLst>
          </p:cNvPr>
          <p:cNvSpPr txBox="1"/>
          <p:nvPr/>
        </p:nvSpPr>
        <p:spPr>
          <a:xfrm>
            <a:off x="770276" y="1039974"/>
            <a:ext cx="2061911" cy="276999"/>
          </a:xfrm>
          <a:prstGeom prst="rect">
            <a:avLst/>
          </a:prstGeom>
          <a:noFill/>
        </p:spPr>
        <p:txBody>
          <a:bodyPr wrap="none" rtlCol="0">
            <a:noAutofit/>
          </a:bodyPr>
          <a:lstStyle/>
          <a:p>
            <a:pPr algn="just"/>
            <a:r>
              <a:rPr lang="en-US" altLang="zh-CN" sz="1200" spc="300" dirty="0">
                <a:solidFill>
                  <a:schemeClr val="accent6"/>
                </a:solidFill>
                <a:latin typeface="思源黑体 CN Bold" panose="020B0800000000000000" pitchFamily="34" charset="-122"/>
                <a:ea typeface="思源黑体 CN Bold" panose="020B0800000000000000" pitchFamily="34" charset="-122"/>
              </a:rPr>
              <a:t>CURRENT STATUS</a:t>
            </a:r>
          </a:p>
        </p:txBody>
      </p:sp>
      <p:sp>
        <p:nvSpPr>
          <p:cNvPr id="29" name="矩形 28">
            <a:extLst>
              <a:ext uri="{FF2B5EF4-FFF2-40B4-BE49-F238E27FC236}">
                <a16:creationId xmlns:a16="http://schemas.microsoft.com/office/drawing/2014/main" id="{DF8B48DD-A466-4028-B262-51AD7A6C4C56}"/>
              </a:ext>
            </a:extLst>
          </p:cNvPr>
          <p:cNvSpPr/>
          <p:nvPr/>
        </p:nvSpPr>
        <p:spPr>
          <a:xfrm>
            <a:off x="3410076" y="1316973"/>
            <a:ext cx="2692842" cy="4982143"/>
          </a:xfrm>
          <a:prstGeom prst="rect">
            <a:avLst/>
          </a:prstGeom>
          <a:solidFill>
            <a:schemeClr val="accent6">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latin typeface="思源黑体 CN Medium" panose="020B0600000000000000" pitchFamily="34" charset="-122"/>
              <a:ea typeface="思源黑体 CN Medium" panose="020B0600000000000000" pitchFamily="34" charset="-122"/>
            </a:endParaRPr>
          </a:p>
        </p:txBody>
      </p:sp>
      <p:sp>
        <p:nvSpPr>
          <p:cNvPr id="37" name="矩形 36">
            <a:extLst>
              <a:ext uri="{FF2B5EF4-FFF2-40B4-BE49-F238E27FC236}">
                <a16:creationId xmlns:a16="http://schemas.microsoft.com/office/drawing/2014/main" id="{4C3CE404-D791-42F2-921A-ED91C3C85948}"/>
              </a:ext>
            </a:extLst>
          </p:cNvPr>
          <p:cNvSpPr/>
          <p:nvPr/>
        </p:nvSpPr>
        <p:spPr>
          <a:xfrm>
            <a:off x="8815377" y="1303005"/>
            <a:ext cx="2692842" cy="4996110"/>
          </a:xfrm>
          <a:prstGeom prst="rect">
            <a:avLst/>
          </a:prstGeom>
          <a:solidFill>
            <a:schemeClr val="accent6">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latin typeface="思源黑体 CN Medium" panose="020B0600000000000000" pitchFamily="34" charset="-122"/>
              <a:ea typeface="思源黑体 CN Medium" panose="020B0600000000000000" pitchFamily="34" charset="-122"/>
            </a:endParaRPr>
          </a:p>
        </p:txBody>
      </p:sp>
      <p:sp>
        <p:nvSpPr>
          <p:cNvPr id="38" name="文本框 37">
            <a:extLst>
              <a:ext uri="{FF2B5EF4-FFF2-40B4-BE49-F238E27FC236}">
                <a16:creationId xmlns:a16="http://schemas.microsoft.com/office/drawing/2014/main" id="{1F9B1684-0D1F-448E-AEE5-11E10AA6908B}"/>
              </a:ext>
            </a:extLst>
          </p:cNvPr>
          <p:cNvSpPr txBox="1"/>
          <p:nvPr/>
        </p:nvSpPr>
        <p:spPr>
          <a:xfrm>
            <a:off x="3993320" y="1569180"/>
            <a:ext cx="1526354" cy="461665"/>
          </a:xfrm>
          <a:prstGeom prst="rect">
            <a:avLst/>
          </a:prstGeom>
          <a:noFill/>
        </p:spPr>
        <p:txBody>
          <a:bodyPr wrap="square" rtlCol="0">
            <a:noAutofit/>
          </a:bodyPr>
          <a:lstStyle/>
          <a:p>
            <a:pPr algn="just"/>
            <a:r>
              <a:rPr lang="zh-CN" altLang="en-US" sz="2400" dirty="0">
                <a:solidFill>
                  <a:schemeClr val="bg1"/>
                </a:solidFill>
                <a:latin typeface="思源黑体 CN Bold" panose="020B0800000000000000" pitchFamily="34" charset="-122"/>
                <a:ea typeface="思源黑体 CN Bold" panose="020B0800000000000000" pitchFamily="34" charset="-122"/>
              </a:rPr>
              <a:t>国内现状</a:t>
            </a:r>
          </a:p>
        </p:txBody>
      </p:sp>
      <p:sp>
        <p:nvSpPr>
          <p:cNvPr id="41" name="文本框 40">
            <a:extLst>
              <a:ext uri="{FF2B5EF4-FFF2-40B4-BE49-F238E27FC236}">
                <a16:creationId xmlns:a16="http://schemas.microsoft.com/office/drawing/2014/main" id="{84ED37E9-6753-4AF0-8881-2DD61C32F127}"/>
              </a:ext>
            </a:extLst>
          </p:cNvPr>
          <p:cNvSpPr txBox="1"/>
          <p:nvPr/>
        </p:nvSpPr>
        <p:spPr>
          <a:xfrm>
            <a:off x="3527947" y="2146057"/>
            <a:ext cx="2457100" cy="3936783"/>
          </a:xfrm>
          <a:prstGeom prst="rect">
            <a:avLst/>
          </a:prstGeom>
          <a:noFill/>
        </p:spPr>
        <p:txBody>
          <a:bodyPr wrap="square" rtlCol="0">
            <a:noAutofit/>
          </a:bodyPr>
          <a:lstStyle>
            <a:defPPr>
              <a:defRPr lang="zh-CN"/>
            </a:defPPr>
            <a:lvl1pPr>
              <a:lnSpc>
                <a:spcPct val="130000"/>
              </a:lnSpc>
              <a:defRPr sz="1400">
                <a:solidFill>
                  <a:schemeClr val="bg1">
                    <a:lumMod val="95000"/>
                  </a:schemeClr>
                </a:solidFill>
                <a:latin typeface="思源黑体 CN Light" panose="020B0300000000000000" pitchFamily="34" charset="-122"/>
                <a:ea typeface="思源黑体 CN Light" panose="020B0300000000000000" pitchFamily="34" charset="-122"/>
              </a:defRPr>
            </a:lvl1pPr>
          </a:lstStyle>
          <a:p>
            <a:pPr algn="just">
              <a:lnSpc>
                <a:spcPct val="150000"/>
              </a:lnSpc>
            </a:pPr>
            <a:r>
              <a:rPr lang="zh-CN" altLang="en-US" dirty="0">
                <a:solidFill>
                  <a:schemeClr val="bg1"/>
                </a:solidFill>
              </a:rPr>
              <a:t>通过写国内外研究现状，考察学生对自己课题目前研究范围和深度的理解与把握，间接考察学生是否阅读了一定的参考文献。这不仅是毕业论文  撰写不可缺少的组成部分，而而且是为了让学生了解相关领域理论研究前沿，从而开拓思路，在他人成果的基础上展开更加深入的研究，避免不必要的重复劳动或避免研究重复。</a:t>
            </a:r>
            <a:endParaRPr lang="en-US" altLang="zh-CN" dirty="0">
              <a:solidFill>
                <a:schemeClr val="bg1"/>
              </a:solidFill>
            </a:endParaRPr>
          </a:p>
        </p:txBody>
      </p:sp>
      <p:sp>
        <p:nvSpPr>
          <p:cNvPr id="44" name="文本框 43">
            <a:extLst>
              <a:ext uri="{FF2B5EF4-FFF2-40B4-BE49-F238E27FC236}">
                <a16:creationId xmlns:a16="http://schemas.microsoft.com/office/drawing/2014/main" id="{6C40784A-A53A-46F7-BC54-389943B78599}"/>
              </a:ext>
            </a:extLst>
          </p:cNvPr>
          <p:cNvSpPr txBox="1"/>
          <p:nvPr/>
        </p:nvSpPr>
        <p:spPr>
          <a:xfrm>
            <a:off x="9398621" y="1569180"/>
            <a:ext cx="1526354" cy="461665"/>
          </a:xfrm>
          <a:prstGeom prst="rect">
            <a:avLst/>
          </a:prstGeom>
          <a:noFill/>
        </p:spPr>
        <p:txBody>
          <a:bodyPr wrap="square" rtlCol="0">
            <a:noAutofit/>
          </a:bodyPr>
          <a:lstStyle/>
          <a:p>
            <a:pPr algn="just"/>
            <a:r>
              <a:rPr lang="zh-CN" altLang="en-US" sz="2400" dirty="0">
                <a:solidFill>
                  <a:schemeClr val="bg1"/>
                </a:solidFill>
                <a:latin typeface="思源黑体 CN Bold" panose="020B0800000000000000" pitchFamily="34" charset="-122"/>
                <a:ea typeface="思源黑体 CN Bold" panose="020B0800000000000000" pitchFamily="34" charset="-122"/>
              </a:rPr>
              <a:t>国外现状</a:t>
            </a:r>
          </a:p>
        </p:txBody>
      </p:sp>
      <p:sp>
        <p:nvSpPr>
          <p:cNvPr id="45" name="文本框 44">
            <a:extLst>
              <a:ext uri="{FF2B5EF4-FFF2-40B4-BE49-F238E27FC236}">
                <a16:creationId xmlns:a16="http://schemas.microsoft.com/office/drawing/2014/main" id="{7C30859A-DB67-43C7-88EF-75E6DE8E8164}"/>
              </a:ext>
            </a:extLst>
          </p:cNvPr>
          <p:cNvSpPr txBox="1"/>
          <p:nvPr/>
        </p:nvSpPr>
        <p:spPr>
          <a:xfrm>
            <a:off x="8926330" y="2146057"/>
            <a:ext cx="2457100" cy="3936783"/>
          </a:xfrm>
          <a:prstGeom prst="rect">
            <a:avLst/>
          </a:prstGeom>
          <a:noFill/>
        </p:spPr>
        <p:txBody>
          <a:bodyPr wrap="square" rtlCol="0">
            <a:noAutofit/>
          </a:bodyPr>
          <a:lstStyle>
            <a:defPPr>
              <a:defRPr lang="zh-CN"/>
            </a:defPPr>
            <a:lvl1pPr>
              <a:lnSpc>
                <a:spcPct val="130000"/>
              </a:lnSpc>
              <a:defRPr sz="1400">
                <a:solidFill>
                  <a:schemeClr val="bg1">
                    <a:lumMod val="95000"/>
                  </a:schemeClr>
                </a:solidFill>
                <a:latin typeface="思源黑体 CN Light" panose="020B0300000000000000" pitchFamily="34" charset="-122"/>
                <a:ea typeface="思源黑体 CN Light" panose="020B0300000000000000" pitchFamily="34" charset="-122"/>
              </a:defRPr>
            </a:lvl1pPr>
          </a:lstStyle>
          <a:p>
            <a:pPr algn="just">
              <a:lnSpc>
                <a:spcPct val="150000"/>
              </a:lnSpc>
            </a:pPr>
            <a:r>
              <a:rPr lang="zh-CN" altLang="en-US" dirty="0">
                <a:solidFill>
                  <a:schemeClr val="bg1"/>
                </a:solidFill>
              </a:rPr>
              <a:t>在撰写之前，要先把从网络上和图书馆收集和阅读过的与所写毕业论文选题有关的专著和论文中的主要观点归类整理，找出课题的研究开始、发展和现在研究的主要方向，并从中选择最具有代表性的作者。最重要的是对一些现行的研究主要观点进行概要阐述，并指明具有代表  性的作者和其发表观点的年份。</a:t>
            </a:r>
            <a:endParaRPr lang="en-US" altLang="zh-CN" dirty="0">
              <a:solidFill>
                <a:schemeClr val="bg1"/>
              </a:solidFill>
            </a:endParaRPr>
          </a:p>
        </p:txBody>
      </p:sp>
      <p:sp>
        <p:nvSpPr>
          <p:cNvPr id="24" name="studies_342416">
            <a:extLst>
              <a:ext uri="{FF2B5EF4-FFF2-40B4-BE49-F238E27FC236}">
                <a16:creationId xmlns:a16="http://schemas.microsoft.com/office/drawing/2014/main" id="{C55CA009-692D-4F6B-99F7-650E77558C68}"/>
              </a:ext>
            </a:extLst>
          </p:cNvPr>
          <p:cNvSpPr/>
          <p:nvPr/>
        </p:nvSpPr>
        <p:spPr>
          <a:xfrm>
            <a:off x="9068749" y="1635324"/>
            <a:ext cx="329872" cy="329375"/>
          </a:xfrm>
          <a:custGeom>
            <a:avLst/>
            <a:gdLst>
              <a:gd name="connsiteX0" fmla="*/ 255588 w 609614"/>
              <a:gd name="connsiteY0" fmla="*/ 559654 h 608697"/>
              <a:gd name="connsiteX1" fmla="*/ 275346 w 609614"/>
              <a:gd name="connsiteY1" fmla="*/ 559654 h 608697"/>
              <a:gd name="connsiteX2" fmla="*/ 275346 w 609614"/>
              <a:gd name="connsiteY2" fmla="*/ 579271 h 608697"/>
              <a:gd name="connsiteX3" fmla="*/ 255588 w 609614"/>
              <a:gd name="connsiteY3" fmla="*/ 579271 h 608697"/>
              <a:gd name="connsiteX4" fmla="*/ 216353 w 609614"/>
              <a:gd name="connsiteY4" fmla="*/ 559654 h 608697"/>
              <a:gd name="connsiteX5" fmla="*/ 235970 w 609614"/>
              <a:gd name="connsiteY5" fmla="*/ 559654 h 608697"/>
              <a:gd name="connsiteX6" fmla="*/ 235970 w 609614"/>
              <a:gd name="connsiteY6" fmla="*/ 579271 h 608697"/>
              <a:gd name="connsiteX7" fmla="*/ 216353 w 609614"/>
              <a:gd name="connsiteY7" fmla="*/ 579271 h 608697"/>
              <a:gd name="connsiteX8" fmla="*/ 176978 w 609614"/>
              <a:gd name="connsiteY8" fmla="*/ 559654 h 608697"/>
              <a:gd name="connsiteX9" fmla="*/ 196595 w 609614"/>
              <a:gd name="connsiteY9" fmla="*/ 559654 h 608697"/>
              <a:gd name="connsiteX10" fmla="*/ 196595 w 609614"/>
              <a:gd name="connsiteY10" fmla="*/ 579271 h 608697"/>
              <a:gd name="connsiteX11" fmla="*/ 176978 w 609614"/>
              <a:gd name="connsiteY11" fmla="*/ 579271 h 608697"/>
              <a:gd name="connsiteX12" fmla="*/ 137602 w 609614"/>
              <a:gd name="connsiteY12" fmla="*/ 559654 h 608697"/>
              <a:gd name="connsiteX13" fmla="*/ 157360 w 609614"/>
              <a:gd name="connsiteY13" fmla="*/ 559654 h 608697"/>
              <a:gd name="connsiteX14" fmla="*/ 157360 w 609614"/>
              <a:gd name="connsiteY14" fmla="*/ 579271 h 608697"/>
              <a:gd name="connsiteX15" fmla="*/ 137602 w 609614"/>
              <a:gd name="connsiteY15" fmla="*/ 579271 h 608697"/>
              <a:gd name="connsiteX16" fmla="*/ 98368 w 609614"/>
              <a:gd name="connsiteY16" fmla="*/ 559654 h 608697"/>
              <a:gd name="connsiteX17" fmla="*/ 117985 w 609614"/>
              <a:gd name="connsiteY17" fmla="*/ 559654 h 608697"/>
              <a:gd name="connsiteX18" fmla="*/ 117985 w 609614"/>
              <a:gd name="connsiteY18" fmla="*/ 579271 h 608697"/>
              <a:gd name="connsiteX19" fmla="*/ 98368 w 609614"/>
              <a:gd name="connsiteY19" fmla="*/ 579271 h 608697"/>
              <a:gd name="connsiteX20" fmla="*/ 334352 w 609614"/>
              <a:gd name="connsiteY20" fmla="*/ 549788 h 608697"/>
              <a:gd name="connsiteX21" fmla="*/ 314625 w 609614"/>
              <a:gd name="connsiteY21" fmla="*/ 569486 h 608697"/>
              <a:gd name="connsiteX22" fmla="*/ 334352 w 609614"/>
              <a:gd name="connsiteY22" fmla="*/ 589091 h 608697"/>
              <a:gd name="connsiteX23" fmla="*/ 575598 w 609614"/>
              <a:gd name="connsiteY23" fmla="*/ 589091 h 608697"/>
              <a:gd name="connsiteX24" fmla="*/ 570344 w 609614"/>
              <a:gd name="connsiteY24" fmla="*/ 569486 h 608697"/>
              <a:gd name="connsiteX25" fmla="*/ 575598 w 609614"/>
              <a:gd name="connsiteY25" fmla="*/ 549788 h 608697"/>
              <a:gd name="connsiteX26" fmla="*/ 39351 w 609614"/>
              <a:gd name="connsiteY26" fmla="*/ 549770 h 608697"/>
              <a:gd name="connsiteX27" fmla="*/ 19630 w 609614"/>
              <a:gd name="connsiteY27" fmla="*/ 569474 h 608697"/>
              <a:gd name="connsiteX28" fmla="*/ 39351 w 609614"/>
              <a:gd name="connsiteY28" fmla="*/ 589085 h 608697"/>
              <a:gd name="connsiteX29" fmla="*/ 58981 w 609614"/>
              <a:gd name="connsiteY29" fmla="*/ 569474 h 608697"/>
              <a:gd name="connsiteX30" fmla="*/ 39351 w 609614"/>
              <a:gd name="connsiteY30" fmla="*/ 549770 h 608697"/>
              <a:gd name="connsiteX31" fmla="*/ 39351 w 609614"/>
              <a:gd name="connsiteY31" fmla="*/ 530158 h 608697"/>
              <a:gd name="connsiteX32" fmla="*/ 78610 w 609614"/>
              <a:gd name="connsiteY32" fmla="*/ 569474 h 608697"/>
              <a:gd name="connsiteX33" fmla="*/ 39351 w 609614"/>
              <a:gd name="connsiteY33" fmla="*/ 608697 h 608697"/>
              <a:gd name="connsiteX34" fmla="*/ 0 w 609614"/>
              <a:gd name="connsiteY34" fmla="*/ 569474 h 608697"/>
              <a:gd name="connsiteX35" fmla="*/ 39351 w 609614"/>
              <a:gd name="connsiteY35" fmla="*/ 530158 h 608697"/>
              <a:gd name="connsiteX36" fmla="*/ 294989 w 609614"/>
              <a:gd name="connsiteY36" fmla="*/ 508459 h 608697"/>
              <a:gd name="connsiteX37" fmla="*/ 294805 w 609614"/>
              <a:gd name="connsiteY37" fmla="*/ 508644 h 608697"/>
              <a:gd name="connsiteX38" fmla="*/ 294989 w 609614"/>
              <a:gd name="connsiteY38" fmla="*/ 508644 h 608697"/>
              <a:gd name="connsiteX39" fmla="*/ 29496 w 609614"/>
              <a:gd name="connsiteY39" fmla="*/ 490853 h 608697"/>
              <a:gd name="connsiteX40" fmla="*/ 49113 w 609614"/>
              <a:gd name="connsiteY40" fmla="*/ 490853 h 608697"/>
              <a:gd name="connsiteX41" fmla="*/ 49113 w 609614"/>
              <a:gd name="connsiteY41" fmla="*/ 510611 h 608697"/>
              <a:gd name="connsiteX42" fmla="*/ 29496 w 609614"/>
              <a:gd name="connsiteY42" fmla="*/ 510611 h 608697"/>
              <a:gd name="connsiteX43" fmla="*/ 29496 w 609614"/>
              <a:gd name="connsiteY43" fmla="*/ 451689 h 608697"/>
              <a:gd name="connsiteX44" fmla="*/ 49113 w 609614"/>
              <a:gd name="connsiteY44" fmla="*/ 451689 h 608697"/>
              <a:gd name="connsiteX45" fmla="*/ 49113 w 609614"/>
              <a:gd name="connsiteY45" fmla="*/ 471306 h 608697"/>
              <a:gd name="connsiteX46" fmla="*/ 29496 w 609614"/>
              <a:gd name="connsiteY46" fmla="*/ 471306 h 608697"/>
              <a:gd name="connsiteX47" fmla="*/ 550621 w 609614"/>
              <a:gd name="connsiteY47" fmla="*/ 412384 h 608697"/>
              <a:gd name="connsiteX48" fmla="*/ 570309 w 609614"/>
              <a:gd name="connsiteY48" fmla="*/ 412384 h 608697"/>
              <a:gd name="connsiteX49" fmla="*/ 570309 w 609614"/>
              <a:gd name="connsiteY49" fmla="*/ 432001 h 608697"/>
              <a:gd name="connsiteX50" fmla="*/ 550621 w 609614"/>
              <a:gd name="connsiteY50" fmla="*/ 432001 h 608697"/>
              <a:gd name="connsiteX51" fmla="*/ 471941 w 609614"/>
              <a:gd name="connsiteY51" fmla="*/ 412384 h 608697"/>
              <a:gd name="connsiteX52" fmla="*/ 531004 w 609614"/>
              <a:gd name="connsiteY52" fmla="*/ 412384 h 608697"/>
              <a:gd name="connsiteX53" fmla="*/ 531004 w 609614"/>
              <a:gd name="connsiteY53" fmla="*/ 432001 h 608697"/>
              <a:gd name="connsiteX54" fmla="*/ 471941 w 609614"/>
              <a:gd name="connsiteY54" fmla="*/ 432001 h 608697"/>
              <a:gd name="connsiteX55" fmla="*/ 147310 w 609614"/>
              <a:gd name="connsiteY55" fmla="*/ 376098 h 608697"/>
              <a:gd name="connsiteX56" fmla="*/ 63976 w 609614"/>
              <a:gd name="connsiteY56" fmla="*/ 405461 h 608697"/>
              <a:gd name="connsiteX57" fmla="*/ 236084 w 609614"/>
              <a:gd name="connsiteY57" fmla="*/ 508736 h 608697"/>
              <a:gd name="connsiteX58" fmla="*/ 147310 w 609614"/>
              <a:gd name="connsiteY58" fmla="*/ 376098 h 608697"/>
              <a:gd name="connsiteX59" fmla="*/ 255627 w 609614"/>
              <a:gd name="connsiteY59" fmla="*/ 363488 h 608697"/>
              <a:gd name="connsiteX60" fmla="*/ 167130 w 609614"/>
              <a:gd name="connsiteY60" fmla="*/ 372048 h 608697"/>
              <a:gd name="connsiteX61" fmla="*/ 255627 w 609614"/>
              <a:gd name="connsiteY61" fmla="*/ 499715 h 608697"/>
              <a:gd name="connsiteX62" fmla="*/ 275354 w 609614"/>
              <a:gd name="connsiteY62" fmla="*/ 363396 h 608697"/>
              <a:gd name="connsiteX63" fmla="*/ 275354 w 609614"/>
              <a:gd name="connsiteY63" fmla="*/ 499715 h 608697"/>
              <a:gd name="connsiteX64" fmla="*/ 294989 w 609614"/>
              <a:gd name="connsiteY64" fmla="*/ 480754 h 608697"/>
              <a:gd name="connsiteX65" fmla="*/ 294989 w 609614"/>
              <a:gd name="connsiteY65" fmla="*/ 364132 h 608697"/>
              <a:gd name="connsiteX66" fmla="*/ 275354 w 609614"/>
              <a:gd name="connsiteY66" fmla="*/ 363396 h 608697"/>
              <a:gd name="connsiteX67" fmla="*/ 275354 w 609614"/>
              <a:gd name="connsiteY67" fmla="*/ 274940 h 608697"/>
              <a:gd name="connsiteX68" fmla="*/ 275354 w 609614"/>
              <a:gd name="connsiteY68" fmla="*/ 343698 h 608697"/>
              <a:gd name="connsiteX69" fmla="*/ 294989 w 609614"/>
              <a:gd name="connsiteY69" fmla="*/ 344434 h 608697"/>
              <a:gd name="connsiteX70" fmla="*/ 294989 w 609614"/>
              <a:gd name="connsiteY70" fmla="*/ 274940 h 608697"/>
              <a:gd name="connsiteX71" fmla="*/ 147771 w 609614"/>
              <a:gd name="connsiteY71" fmla="*/ 274940 h 608697"/>
              <a:gd name="connsiteX72" fmla="*/ 160677 w 609614"/>
              <a:gd name="connsiteY72" fmla="*/ 353087 h 608697"/>
              <a:gd name="connsiteX73" fmla="*/ 255627 w 609614"/>
              <a:gd name="connsiteY73" fmla="*/ 343882 h 608697"/>
              <a:gd name="connsiteX74" fmla="*/ 255627 w 609614"/>
              <a:gd name="connsiteY74" fmla="*/ 274940 h 608697"/>
              <a:gd name="connsiteX75" fmla="*/ 19912 w 609614"/>
              <a:gd name="connsiteY75" fmla="*/ 274940 h 608697"/>
              <a:gd name="connsiteX76" fmla="*/ 53283 w 609614"/>
              <a:gd name="connsiteY76" fmla="*/ 388800 h 608697"/>
              <a:gd name="connsiteX77" fmla="*/ 141042 w 609614"/>
              <a:gd name="connsiteY77" fmla="*/ 357229 h 608697"/>
              <a:gd name="connsiteX78" fmla="*/ 128044 w 609614"/>
              <a:gd name="connsiteY78" fmla="*/ 274940 h 608697"/>
              <a:gd name="connsiteX79" fmla="*/ 353973 w 609614"/>
              <a:gd name="connsiteY79" fmla="*/ 255227 h 608697"/>
              <a:gd name="connsiteX80" fmla="*/ 353973 w 609614"/>
              <a:gd name="connsiteY80" fmla="*/ 373066 h 608697"/>
              <a:gd name="connsiteX81" fmla="*/ 550584 w 609614"/>
              <a:gd name="connsiteY81" fmla="*/ 373066 h 608697"/>
              <a:gd name="connsiteX82" fmla="*/ 550584 w 609614"/>
              <a:gd name="connsiteY82" fmla="*/ 255227 h 608697"/>
              <a:gd name="connsiteX83" fmla="*/ 334339 w 609614"/>
              <a:gd name="connsiteY83" fmla="*/ 235618 h 608697"/>
              <a:gd name="connsiteX84" fmla="*/ 570310 w 609614"/>
              <a:gd name="connsiteY84" fmla="*/ 235618 h 608697"/>
              <a:gd name="connsiteX85" fmla="*/ 570310 w 609614"/>
              <a:gd name="connsiteY85" fmla="*/ 392767 h 608697"/>
              <a:gd name="connsiteX86" fmla="*/ 334339 w 609614"/>
              <a:gd name="connsiteY86" fmla="*/ 392767 h 608697"/>
              <a:gd name="connsiteX87" fmla="*/ 334352 w 609614"/>
              <a:gd name="connsiteY87" fmla="*/ 216031 h 608697"/>
              <a:gd name="connsiteX88" fmla="*/ 314625 w 609614"/>
              <a:gd name="connsiteY88" fmla="*/ 235637 h 608697"/>
              <a:gd name="connsiteX89" fmla="*/ 314625 w 609614"/>
              <a:gd name="connsiteY89" fmla="*/ 535429 h 608697"/>
              <a:gd name="connsiteX90" fmla="*/ 334352 w 609614"/>
              <a:gd name="connsiteY90" fmla="*/ 530182 h 608697"/>
              <a:gd name="connsiteX91" fmla="*/ 589979 w 609614"/>
              <a:gd name="connsiteY91" fmla="*/ 530182 h 608697"/>
              <a:gd name="connsiteX92" fmla="*/ 589979 w 609614"/>
              <a:gd name="connsiteY92" fmla="*/ 216031 h 608697"/>
              <a:gd name="connsiteX93" fmla="*/ 370304 w 609614"/>
              <a:gd name="connsiteY93" fmla="*/ 177096 h 608697"/>
              <a:gd name="connsiteX94" fmla="*/ 275354 w 609614"/>
              <a:gd name="connsiteY94" fmla="*/ 186392 h 608697"/>
              <a:gd name="connsiteX95" fmla="*/ 275354 w 609614"/>
              <a:gd name="connsiteY95" fmla="*/ 255242 h 608697"/>
              <a:gd name="connsiteX96" fmla="*/ 294989 w 609614"/>
              <a:gd name="connsiteY96" fmla="*/ 255242 h 608697"/>
              <a:gd name="connsiteX97" fmla="*/ 294989 w 609614"/>
              <a:gd name="connsiteY97" fmla="*/ 235637 h 608697"/>
              <a:gd name="connsiteX98" fmla="*/ 334352 w 609614"/>
              <a:gd name="connsiteY98" fmla="*/ 196333 h 608697"/>
              <a:gd name="connsiteX99" fmla="*/ 375466 w 609614"/>
              <a:gd name="connsiteY99" fmla="*/ 196333 h 608697"/>
              <a:gd name="connsiteX100" fmla="*/ 370304 w 609614"/>
              <a:gd name="connsiteY100" fmla="*/ 177096 h 608697"/>
              <a:gd name="connsiteX101" fmla="*/ 160677 w 609614"/>
              <a:gd name="connsiteY101" fmla="*/ 177096 h 608697"/>
              <a:gd name="connsiteX102" fmla="*/ 147771 w 609614"/>
              <a:gd name="connsiteY102" fmla="*/ 255242 h 608697"/>
              <a:gd name="connsiteX103" fmla="*/ 255627 w 609614"/>
              <a:gd name="connsiteY103" fmla="*/ 255242 h 608697"/>
              <a:gd name="connsiteX104" fmla="*/ 255627 w 609614"/>
              <a:gd name="connsiteY104" fmla="*/ 186300 h 608697"/>
              <a:gd name="connsiteX105" fmla="*/ 160677 w 609614"/>
              <a:gd name="connsiteY105" fmla="*/ 177096 h 608697"/>
              <a:gd name="connsiteX106" fmla="*/ 438151 w 609614"/>
              <a:gd name="connsiteY106" fmla="*/ 158779 h 608697"/>
              <a:gd name="connsiteX107" fmla="*/ 389663 w 609614"/>
              <a:gd name="connsiteY107" fmla="*/ 172954 h 608697"/>
              <a:gd name="connsiteX108" fmla="*/ 395655 w 609614"/>
              <a:gd name="connsiteY108" fmla="*/ 196333 h 608697"/>
              <a:gd name="connsiteX109" fmla="*/ 501298 w 609614"/>
              <a:gd name="connsiteY109" fmla="*/ 196333 h 608697"/>
              <a:gd name="connsiteX110" fmla="*/ 494568 w 609614"/>
              <a:gd name="connsiteY110" fmla="*/ 176727 h 608697"/>
              <a:gd name="connsiteX111" fmla="*/ 458432 w 609614"/>
              <a:gd name="connsiteY111" fmla="*/ 176727 h 608697"/>
              <a:gd name="connsiteX112" fmla="*/ 53283 w 609614"/>
              <a:gd name="connsiteY112" fmla="*/ 141382 h 608697"/>
              <a:gd name="connsiteX113" fmla="*/ 19912 w 609614"/>
              <a:gd name="connsiteY113" fmla="*/ 255242 h 608697"/>
              <a:gd name="connsiteX114" fmla="*/ 128044 w 609614"/>
              <a:gd name="connsiteY114" fmla="*/ 255242 h 608697"/>
              <a:gd name="connsiteX115" fmla="*/ 141042 w 609614"/>
              <a:gd name="connsiteY115" fmla="*/ 172954 h 608697"/>
              <a:gd name="connsiteX116" fmla="*/ 53283 w 609614"/>
              <a:gd name="connsiteY116" fmla="*/ 141382 h 608697"/>
              <a:gd name="connsiteX117" fmla="*/ 452348 w 609614"/>
              <a:gd name="connsiteY117" fmla="*/ 31664 h 608697"/>
              <a:gd name="connsiteX118" fmla="*/ 388464 w 609614"/>
              <a:gd name="connsiteY118" fmla="*/ 88364 h 608697"/>
              <a:gd name="connsiteX119" fmla="*/ 452348 w 609614"/>
              <a:gd name="connsiteY119" fmla="*/ 145064 h 608697"/>
              <a:gd name="connsiteX120" fmla="*/ 275354 w 609614"/>
              <a:gd name="connsiteY120" fmla="*/ 30467 h 608697"/>
              <a:gd name="connsiteX121" fmla="*/ 275354 w 609614"/>
              <a:gd name="connsiteY121" fmla="*/ 166694 h 608697"/>
              <a:gd name="connsiteX122" fmla="*/ 363851 w 609614"/>
              <a:gd name="connsiteY122" fmla="*/ 158226 h 608697"/>
              <a:gd name="connsiteX123" fmla="*/ 275354 w 609614"/>
              <a:gd name="connsiteY123" fmla="*/ 30467 h 608697"/>
              <a:gd name="connsiteX124" fmla="*/ 255627 w 609614"/>
              <a:gd name="connsiteY124" fmla="*/ 30467 h 608697"/>
              <a:gd name="connsiteX125" fmla="*/ 167130 w 609614"/>
              <a:gd name="connsiteY125" fmla="*/ 158134 h 608697"/>
              <a:gd name="connsiteX126" fmla="*/ 255627 w 609614"/>
              <a:gd name="connsiteY126" fmla="*/ 166694 h 608697"/>
              <a:gd name="connsiteX127" fmla="*/ 294989 w 609614"/>
              <a:gd name="connsiteY127" fmla="*/ 21539 h 608697"/>
              <a:gd name="connsiteX128" fmla="*/ 383486 w 609614"/>
              <a:gd name="connsiteY128" fmla="*/ 154176 h 608697"/>
              <a:gd name="connsiteX129" fmla="*/ 421282 w 609614"/>
              <a:gd name="connsiteY129" fmla="*/ 143775 h 608697"/>
              <a:gd name="connsiteX130" fmla="*/ 358873 w 609614"/>
              <a:gd name="connsiteY130" fmla="*/ 88364 h 608697"/>
              <a:gd name="connsiteX131" fmla="*/ 394641 w 609614"/>
              <a:gd name="connsiteY131" fmla="*/ 56608 h 608697"/>
              <a:gd name="connsiteX132" fmla="*/ 294989 w 609614"/>
              <a:gd name="connsiteY132" fmla="*/ 21539 h 608697"/>
              <a:gd name="connsiteX133" fmla="*/ 236084 w 609614"/>
              <a:gd name="connsiteY133" fmla="*/ 21447 h 608697"/>
              <a:gd name="connsiteX134" fmla="*/ 63976 w 609614"/>
              <a:gd name="connsiteY134" fmla="*/ 124814 h 608697"/>
              <a:gd name="connsiteX135" fmla="*/ 147310 w 609614"/>
              <a:gd name="connsiteY135" fmla="*/ 154084 h 608697"/>
              <a:gd name="connsiteX136" fmla="*/ 236084 w 609614"/>
              <a:gd name="connsiteY136" fmla="*/ 21447 h 608697"/>
              <a:gd name="connsiteX137" fmla="*/ 265491 w 609614"/>
              <a:gd name="connsiteY137" fmla="*/ 0 h 608697"/>
              <a:gd name="connsiteX138" fmla="*/ 409943 w 609614"/>
              <a:gd name="connsiteY138" fmla="*/ 42985 h 608697"/>
              <a:gd name="connsiteX139" fmla="*/ 458432 w 609614"/>
              <a:gd name="connsiteY139" fmla="*/ 0 h 608697"/>
              <a:gd name="connsiteX140" fmla="*/ 609614 w 609614"/>
              <a:gd name="connsiteY140" fmla="*/ 0 h 608697"/>
              <a:gd name="connsiteX141" fmla="*/ 609614 w 609614"/>
              <a:gd name="connsiteY141" fmla="*/ 19606 h 608697"/>
              <a:gd name="connsiteX142" fmla="*/ 471983 w 609614"/>
              <a:gd name="connsiteY142" fmla="*/ 19606 h 608697"/>
              <a:gd name="connsiteX143" fmla="*/ 471983 w 609614"/>
              <a:gd name="connsiteY143" fmla="*/ 49060 h 608697"/>
              <a:gd name="connsiteX144" fmla="*/ 609614 w 609614"/>
              <a:gd name="connsiteY144" fmla="*/ 49060 h 608697"/>
              <a:gd name="connsiteX145" fmla="*/ 609614 w 609614"/>
              <a:gd name="connsiteY145" fmla="*/ 68758 h 608697"/>
              <a:gd name="connsiteX146" fmla="*/ 471983 w 609614"/>
              <a:gd name="connsiteY146" fmla="*/ 68758 h 608697"/>
              <a:gd name="connsiteX147" fmla="*/ 471983 w 609614"/>
              <a:gd name="connsiteY147" fmla="*/ 107969 h 608697"/>
              <a:gd name="connsiteX148" fmla="*/ 609614 w 609614"/>
              <a:gd name="connsiteY148" fmla="*/ 107969 h 608697"/>
              <a:gd name="connsiteX149" fmla="*/ 609614 w 609614"/>
              <a:gd name="connsiteY149" fmla="*/ 127667 h 608697"/>
              <a:gd name="connsiteX150" fmla="*/ 471983 w 609614"/>
              <a:gd name="connsiteY150" fmla="*/ 127667 h 608697"/>
              <a:gd name="connsiteX151" fmla="*/ 471983 w 609614"/>
              <a:gd name="connsiteY151" fmla="*/ 157122 h 608697"/>
              <a:gd name="connsiteX152" fmla="*/ 609614 w 609614"/>
              <a:gd name="connsiteY152" fmla="*/ 157122 h 608697"/>
              <a:gd name="connsiteX153" fmla="*/ 609614 w 609614"/>
              <a:gd name="connsiteY153" fmla="*/ 176727 h 608697"/>
              <a:gd name="connsiteX154" fmla="*/ 515494 w 609614"/>
              <a:gd name="connsiteY154" fmla="*/ 176727 h 608697"/>
              <a:gd name="connsiteX155" fmla="*/ 521670 w 609614"/>
              <a:gd name="connsiteY155" fmla="*/ 196333 h 608697"/>
              <a:gd name="connsiteX156" fmla="*/ 609614 w 609614"/>
              <a:gd name="connsiteY156" fmla="*/ 196333 h 608697"/>
              <a:gd name="connsiteX157" fmla="*/ 609614 w 609614"/>
              <a:gd name="connsiteY157" fmla="*/ 549788 h 608697"/>
              <a:gd name="connsiteX158" fmla="*/ 589979 w 609614"/>
              <a:gd name="connsiteY158" fmla="*/ 569486 h 608697"/>
              <a:gd name="connsiteX159" fmla="*/ 609614 w 609614"/>
              <a:gd name="connsiteY159" fmla="*/ 589091 h 608697"/>
              <a:gd name="connsiteX160" fmla="*/ 609614 w 609614"/>
              <a:gd name="connsiteY160" fmla="*/ 608697 h 608697"/>
              <a:gd name="connsiteX161" fmla="*/ 334352 w 609614"/>
              <a:gd name="connsiteY161" fmla="*/ 608697 h 608697"/>
              <a:gd name="connsiteX162" fmla="*/ 294989 w 609614"/>
              <a:gd name="connsiteY162" fmla="*/ 569486 h 608697"/>
              <a:gd name="connsiteX163" fmla="*/ 294989 w 609614"/>
              <a:gd name="connsiteY163" fmla="*/ 528341 h 608697"/>
              <a:gd name="connsiteX164" fmla="*/ 265491 w 609614"/>
              <a:gd name="connsiteY164" fmla="*/ 530182 h 608697"/>
              <a:gd name="connsiteX165" fmla="*/ 49134 w 609614"/>
              <a:gd name="connsiteY165" fmla="*/ 418439 h 608697"/>
              <a:gd name="connsiteX166" fmla="*/ 49134 w 609614"/>
              <a:gd name="connsiteY166" fmla="*/ 431970 h 608697"/>
              <a:gd name="connsiteX167" fmla="*/ 29499 w 609614"/>
              <a:gd name="connsiteY167" fmla="*/ 431970 h 608697"/>
              <a:gd name="connsiteX168" fmla="*/ 29499 w 609614"/>
              <a:gd name="connsiteY168" fmla="*/ 412364 h 608697"/>
              <a:gd name="connsiteX169" fmla="*/ 44894 w 609614"/>
              <a:gd name="connsiteY169" fmla="*/ 412364 h 608697"/>
              <a:gd name="connsiteX170" fmla="*/ 0 w 609614"/>
              <a:gd name="connsiteY170" fmla="*/ 265091 h 608697"/>
              <a:gd name="connsiteX171" fmla="*/ 265491 w 609614"/>
              <a:gd name="connsiteY171" fmla="*/ 0 h 608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609614" h="608697">
                <a:moveTo>
                  <a:pt x="255588" y="559654"/>
                </a:moveTo>
                <a:lnTo>
                  <a:pt x="275346" y="559654"/>
                </a:lnTo>
                <a:lnTo>
                  <a:pt x="275346" y="579271"/>
                </a:lnTo>
                <a:lnTo>
                  <a:pt x="255588" y="579271"/>
                </a:lnTo>
                <a:close/>
                <a:moveTo>
                  <a:pt x="216353" y="559654"/>
                </a:moveTo>
                <a:lnTo>
                  <a:pt x="235970" y="559654"/>
                </a:lnTo>
                <a:lnTo>
                  <a:pt x="235970" y="579271"/>
                </a:lnTo>
                <a:lnTo>
                  <a:pt x="216353" y="579271"/>
                </a:lnTo>
                <a:close/>
                <a:moveTo>
                  <a:pt x="176978" y="559654"/>
                </a:moveTo>
                <a:lnTo>
                  <a:pt x="196595" y="559654"/>
                </a:lnTo>
                <a:lnTo>
                  <a:pt x="196595" y="579271"/>
                </a:lnTo>
                <a:lnTo>
                  <a:pt x="176978" y="579271"/>
                </a:lnTo>
                <a:close/>
                <a:moveTo>
                  <a:pt x="137602" y="559654"/>
                </a:moveTo>
                <a:lnTo>
                  <a:pt x="157360" y="559654"/>
                </a:lnTo>
                <a:lnTo>
                  <a:pt x="157360" y="579271"/>
                </a:lnTo>
                <a:lnTo>
                  <a:pt x="137602" y="579271"/>
                </a:lnTo>
                <a:close/>
                <a:moveTo>
                  <a:pt x="98368" y="559654"/>
                </a:moveTo>
                <a:lnTo>
                  <a:pt x="117985" y="559654"/>
                </a:lnTo>
                <a:lnTo>
                  <a:pt x="117985" y="579271"/>
                </a:lnTo>
                <a:lnTo>
                  <a:pt x="98368" y="579271"/>
                </a:lnTo>
                <a:close/>
                <a:moveTo>
                  <a:pt x="334352" y="549788"/>
                </a:moveTo>
                <a:cubicBezTo>
                  <a:pt x="323474" y="549788"/>
                  <a:pt x="314625" y="558624"/>
                  <a:pt x="314625" y="569486"/>
                </a:cubicBezTo>
                <a:cubicBezTo>
                  <a:pt x="314625" y="580255"/>
                  <a:pt x="323474" y="589091"/>
                  <a:pt x="334352" y="589091"/>
                </a:cubicBezTo>
                <a:lnTo>
                  <a:pt x="575598" y="589091"/>
                </a:lnTo>
                <a:cubicBezTo>
                  <a:pt x="572187" y="583292"/>
                  <a:pt x="570344" y="576573"/>
                  <a:pt x="570344" y="569486"/>
                </a:cubicBezTo>
                <a:cubicBezTo>
                  <a:pt x="570344" y="562306"/>
                  <a:pt x="572187" y="555587"/>
                  <a:pt x="575598" y="549788"/>
                </a:cubicBezTo>
                <a:close/>
                <a:moveTo>
                  <a:pt x="39351" y="549770"/>
                </a:moveTo>
                <a:cubicBezTo>
                  <a:pt x="28477" y="549770"/>
                  <a:pt x="19630" y="558609"/>
                  <a:pt x="19630" y="569474"/>
                </a:cubicBezTo>
                <a:cubicBezTo>
                  <a:pt x="19630" y="580246"/>
                  <a:pt x="28477" y="589085"/>
                  <a:pt x="39351" y="589085"/>
                </a:cubicBezTo>
                <a:cubicBezTo>
                  <a:pt x="50134" y="589085"/>
                  <a:pt x="58981" y="580246"/>
                  <a:pt x="58981" y="569474"/>
                </a:cubicBezTo>
                <a:cubicBezTo>
                  <a:pt x="58981" y="558609"/>
                  <a:pt x="50134" y="549770"/>
                  <a:pt x="39351" y="549770"/>
                </a:cubicBezTo>
                <a:close/>
                <a:moveTo>
                  <a:pt x="39351" y="530158"/>
                </a:moveTo>
                <a:cubicBezTo>
                  <a:pt x="61008" y="530158"/>
                  <a:pt x="78610" y="547744"/>
                  <a:pt x="78610" y="569474"/>
                </a:cubicBezTo>
                <a:cubicBezTo>
                  <a:pt x="78610" y="591111"/>
                  <a:pt x="61008" y="608697"/>
                  <a:pt x="39351" y="608697"/>
                </a:cubicBezTo>
                <a:cubicBezTo>
                  <a:pt x="17602" y="608697"/>
                  <a:pt x="0" y="591111"/>
                  <a:pt x="0" y="569474"/>
                </a:cubicBezTo>
                <a:cubicBezTo>
                  <a:pt x="0" y="547744"/>
                  <a:pt x="17602" y="530158"/>
                  <a:pt x="39351" y="530158"/>
                </a:cubicBezTo>
                <a:close/>
                <a:moveTo>
                  <a:pt x="294989" y="508459"/>
                </a:moveTo>
                <a:cubicBezTo>
                  <a:pt x="294897" y="508551"/>
                  <a:pt x="294897" y="508551"/>
                  <a:pt x="294805" y="508644"/>
                </a:cubicBezTo>
                <a:cubicBezTo>
                  <a:pt x="294897" y="508644"/>
                  <a:pt x="294897" y="508644"/>
                  <a:pt x="294989" y="508644"/>
                </a:cubicBezTo>
                <a:close/>
                <a:moveTo>
                  <a:pt x="29496" y="490853"/>
                </a:moveTo>
                <a:lnTo>
                  <a:pt x="49113" y="490853"/>
                </a:lnTo>
                <a:lnTo>
                  <a:pt x="49113" y="510611"/>
                </a:lnTo>
                <a:lnTo>
                  <a:pt x="29496" y="510611"/>
                </a:lnTo>
                <a:close/>
                <a:moveTo>
                  <a:pt x="29496" y="451689"/>
                </a:moveTo>
                <a:lnTo>
                  <a:pt x="49113" y="451689"/>
                </a:lnTo>
                <a:lnTo>
                  <a:pt x="49113" y="471306"/>
                </a:lnTo>
                <a:lnTo>
                  <a:pt x="29496" y="471306"/>
                </a:lnTo>
                <a:close/>
                <a:moveTo>
                  <a:pt x="550621" y="412384"/>
                </a:moveTo>
                <a:lnTo>
                  <a:pt x="570309" y="412384"/>
                </a:lnTo>
                <a:lnTo>
                  <a:pt x="570309" y="432001"/>
                </a:lnTo>
                <a:lnTo>
                  <a:pt x="550621" y="432001"/>
                </a:lnTo>
                <a:close/>
                <a:moveTo>
                  <a:pt x="471941" y="412384"/>
                </a:moveTo>
                <a:lnTo>
                  <a:pt x="531004" y="412384"/>
                </a:lnTo>
                <a:lnTo>
                  <a:pt x="531004" y="432001"/>
                </a:lnTo>
                <a:lnTo>
                  <a:pt x="471941" y="432001"/>
                </a:lnTo>
                <a:close/>
                <a:moveTo>
                  <a:pt x="147310" y="376098"/>
                </a:moveTo>
                <a:cubicBezTo>
                  <a:pt x="105367" y="385763"/>
                  <a:pt x="77343" y="398373"/>
                  <a:pt x="63976" y="405461"/>
                </a:cubicBezTo>
                <a:cubicBezTo>
                  <a:pt x="103154" y="461332"/>
                  <a:pt x="165010" y="500175"/>
                  <a:pt x="236084" y="508736"/>
                </a:cubicBezTo>
                <a:cubicBezTo>
                  <a:pt x="210549" y="485172"/>
                  <a:pt x="170817" y="440714"/>
                  <a:pt x="147310" y="376098"/>
                </a:cubicBezTo>
                <a:close/>
                <a:moveTo>
                  <a:pt x="255627" y="363488"/>
                </a:moveTo>
                <a:cubicBezTo>
                  <a:pt x="221980" y="364040"/>
                  <a:pt x="192481" y="367354"/>
                  <a:pt x="167130" y="372048"/>
                </a:cubicBezTo>
                <a:cubicBezTo>
                  <a:pt x="191651" y="436480"/>
                  <a:pt x="233226" y="479741"/>
                  <a:pt x="255627" y="499715"/>
                </a:cubicBezTo>
                <a:close/>
                <a:moveTo>
                  <a:pt x="275354" y="363396"/>
                </a:moveTo>
                <a:lnTo>
                  <a:pt x="275354" y="499715"/>
                </a:lnTo>
                <a:cubicBezTo>
                  <a:pt x="280885" y="494837"/>
                  <a:pt x="287615" y="488486"/>
                  <a:pt x="294989" y="480754"/>
                </a:cubicBezTo>
                <a:lnTo>
                  <a:pt x="294989" y="364132"/>
                </a:lnTo>
                <a:cubicBezTo>
                  <a:pt x="288076" y="363764"/>
                  <a:pt x="281623" y="363488"/>
                  <a:pt x="275354" y="363396"/>
                </a:cubicBezTo>
                <a:close/>
                <a:moveTo>
                  <a:pt x="275354" y="274940"/>
                </a:moveTo>
                <a:lnTo>
                  <a:pt x="275354" y="343698"/>
                </a:lnTo>
                <a:cubicBezTo>
                  <a:pt x="281623" y="343882"/>
                  <a:pt x="288168" y="344066"/>
                  <a:pt x="294989" y="344434"/>
                </a:cubicBezTo>
                <a:lnTo>
                  <a:pt x="294989" y="274940"/>
                </a:lnTo>
                <a:close/>
                <a:moveTo>
                  <a:pt x="147771" y="274940"/>
                </a:moveTo>
                <a:cubicBezTo>
                  <a:pt x="148601" y="303382"/>
                  <a:pt x="153395" y="329523"/>
                  <a:pt x="160677" y="353087"/>
                </a:cubicBezTo>
                <a:cubicBezTo>
                  <a:pt x="187687" y="348024"/>
                  <a:pt x="219306" y="344434"/>
                  <a:pt x="255627" y="343882"/>
                </a:cubicBezTo>
                <a:lnTo>
                  <a:pt x="255627" y="274940"/>
                </a:lnTo>
                <a:close/>
                <a:moveTo>
                  <a:pt x="19912" y="274940"/>
                </a:moveTo>
                <a:cubicBezTo>
                  <a:pt x="21571" y="316268"/>
                  <a:pt x="33555" y="355020"/>
                  <a:pt x="53283" y="388800"/>
                </a:cubicBezTo>
                <a:cubicBezTo>
                  <a:pt x="67295" y="381160"/>
                  <a:pt x="96701" y="367538"/>
                  <a:pt x="141042" y="357229"/>
                </a:cubicBezTo>
                <a:cubicBezTo>
                  <a:pt x="133759" y="332376"/>
                  <a:pt x="128966" y="304947"/>
                  <a:pt x="128044" y="274940"/>
                </a:cubicBezTo>
                <a:close/>
                <a:moveTo>
                  <a:pt x="353973" y="255227"/>
                </a:moveTo>
                <a:lnTo>
                  <a:pt x="353973" y="373066"/>
                </a:lnTo>
                <a:lnTo>
                  <a:pt x="550584" y="373066"/>
                </a:lnTo>
                <a:lnTo>
                  <a:pt x="550584" y="255227"/>
                </a:lnTo>
                <a:close/>
                <a:moveTo>
                  <a:pt x="334339" y="235618"/>
                </a:moveTo>
                <a:lnTo>
                  <a:pt x="570310" y="235618"/>
                </a:lnTo>
                <a:lnTo>
                  <a:pt x="570310" y="392767"/>
                </a:lnTo>
                <a:lnTo>
                  <a:pt x="334339" y="392767"/>
                </a:lnTo>
                <a:close/>
                <a:moveTo>
                  <a:pt x="334352" y="216031"/>
                </a:moveTo>
                <a:cubicBezTo>
                  <a:pt x="323474" y="216031"/>
                  <a:pt x="314625" y="224775"/>
                  <a:pt x="314625" y="235637"/>
                </a:cubicBezTo>
                <a:lnTo>
                  <a:pt x="314625" y="535429"/>
                </a:lnTo>
                <a:cubicBezTo>
                  <a:pt x="320432" y="532115"/>
                  <a:pt x="327162" y="530182"/>
                  <a:pt x="334352" y="530182"/>
                </a:cubicBezTo>
                <a:lnTo>
                  <a:pt x="589979" y="530182"/>
                </a:lnTo>
                <a:lnTo>
                  <a:pt x="589979" y="216031"/>
                </a:lnTo>
                <a:close/>
                <a:moveTo>
                  <a:pt x="370304" y="177096"/>
                </a:moveTo>
                <a:cubicBezTo>
                  <a:pt x="343294" y="182158"/>
                  <a:pt x="311583" y="185840"/>
                  <a:pt x="275354" y="186392"/>
                </a:cubicBezTo>
                <a:lnTo>
                  <a:pt x="275354" y="255242"/>
                </a:lnTo>
                <a:lnTo>
                  <a:pt x="294989" y="255242"/>
                </a:lnTo>
                <a:lnTo>
                  <a:pt x="294989" y="235637"/>
                </a:lnTo>
                <a:cubicBezTo>
                  <a:pt x="294989" y="214006"/>
                  <a:pt x="312597" y="196333"/>
                  <a:pt x="334352" y="196333"/>
                </a:cubicBezTo>
                <a:lnTo>
                  <a:pt x="375466" y="196333"/>
                </a:lnTo>
                <a:cubicBezTo>
                  <a:pt x="373899" y="189798"/>
                  <a:pt x="372240" y="183355"/>
                  <a:pt x="370304" y="177096"/>
                </a:cubicBezTo>
                <a:close/>
                <a:moveTo>
                  <a:pt x="160677" y="177096"/>
                </a:moveTo>
                <a:cubicBezTo>
                  <a:pt x="153395" y="200659"/>
                  <a:pt x="148601" y="226800"/>
                  <a:pt x="147771" y="255242"/>
                </a:cubicBezTo>
                <a:lnTo>
                  <a:pt x="255627" y="255242"/>
                </a:lnTo>
                <a:lnTo>
                  <a:pt x="255627" y="186300"/>
                </a:lnTo>
                <a:cubicBezTo>
                  <a:pt x="219306" y="185748"/>
                  <a:pt x="187687" y="182158"/>
                  <a:pt x="160677" y="177096"/>
                </a:cubicBezTo>
                <a:close/>
                <a:moveTo>
                  <a:pt x="438151" y="158779"/>
                </a:moveTo>
                <a:cubicBezTo>
                  <a:pt x="424877" y="163565"/>
                  <a:pt x="408653" y="168535"/>
                  <a:pt x="389663" y="172954"/>
                </a:cubicBezTo>
                <a:cubicBezTo>
                  <a:pt x="391875" y="180501"/>
                  <a:pt x="393903" y="188325"/>
                  <a:pt x="395655" y="196333"/>
                </a:cubicBezTo>
                <a:lnTo>
                  <a:pt x="501298" y="196333"/>
                </a:lnTo>
                <a:cubicBezTo>
                  <a:pt x="499362" y="189798"/>
                  <a:pt x="497149" y="183263"/>
                  <a:pt x="494568" y="176727"/>
                </a:cubicBezTo>
                <a:lnTo>
                  <a:pt x="458432" y="176727"/>
                </a:lnTo>
                <a:close/>
                <a:moveTo>
                  <a:pt x="53283" y="141382"/>
                </a:moveTo>
                <a:cubicBezTo>
                  <a:pt x="33555" y="175163"/>
                  <a:pt x="21571" y="213914"/>
                  <a:pt x="19912" y="255242"/>
                </a:cubicBezTo>
                <a:lnTo>
                  <a:pt x="128044" y="255242"/>
                </a:lnTo>
                <a:cubicBezTo>
                  <a:pt x="128966" y="225235"/>
                  <a:pt x="133759" y="197806"/>
                  <a:pt x="141042" y="172954"/>
                </a:cubicBezTo>
                <a:cubicBezTo>
                  <a:pt x="96701" y="162644"/>
                  <a:pt x="67295" y="149022"/>
                  <a:pt x="53283" y="141382"/>
                </a:cubicBezTo>
                <a:close/>
                <a:moveTo>
                  <a:pt x="452348" y="31664"/>
                </a:moveTo>
                <a:lnTo>
                  <a:pt x="388464" y="88364"/>
                </a:lnTo>
                <a:lnTo>
                  <a:pt x="452348" y="145064"/>
                </a:lnTo>
                <a:close/>
                <a:moveTo>
                  <a:pt x="275354" y="30467"/>
                </a:moveTo>
                <a:lnTo>
                  <a:pt x="275354" y="166694"/>
                </a:lnTo>
                <a:cubicBezTo>
                  <a:pt x="309001" y="166142"/>
                  <a:pt x="338593" y="162829"/>
                  <a:pt x="363851" y="158226"/>
                </a:cubicBezTo>
                <a:cubicBezTo>
                  <a:pt x="339330" y="93794"/>
                  <a:pt x="297755" y="50441"/>
                  <a:pt x="275354" y="30467"/>
                </a:cubicBezTo>
                <a:close/>
                <a:moveTo>
                  <a:pt x="255627" y="30467"/>
                </a:moveTo>
                <a:cubicBezTo>
                  <a:pt x="233226" y="50441"/>
                  <a:pt x="191651" y="93702"/>
                  <a:pt x="167130" y="158134"/>
                </a:cubicBezTo>
                <a:cubicBezTo>
                  <a:pt x="192481" y="162829"/>
                  <a:pt x="221980" y="166142"/>
                  <a:pt x="255627" y="166694"/>
                </a:cubicBezTo>
                <a:close/>
                <a:moveTo>
                  <a:pt x="294989" y="21539"/>
                </a:moveTo>
                <a:cubicBezTo>
                  <a:pt x="320340" y="45102"/>
                  <a:pt x="359795" y="89468"/>
                  <a:pt x="383486" y="154176"/>
                </a:cubicBezTo>
                <a:cubicBezTo>
                  <a:pt x="397683" y="150955"/>
                  <a:pt x="410404" y="147365"/>
                  <a:pt x="421282" y="143775"/>
                </a:cubicBezTo>
                <a:lnTo>
                  <a:pt x="358873" y="88364"/>
                </a:lnTo>
                <a:lnTo>
                  <a:pt x="394641" y="56608"/>
                </a:lnTo>
                <a:cubicBezTo>
                  <a:pt x="364220" y="37647"/>
                  <a:pt x="330296" y="25773"/>
                  <a:pt x="294989" y="21539"/>
                </a:cubicBezTo>
                <a:close/>
                <a:moveTo>
                  <a:pt x="236084" y="21447"/>
                </a:moveTo>
                <a:cubicBezTo>
                  <a:pt x="165010" y="30007"/>
                  <a:pt x="103154" y="68850"/>
                  <a:pt x="63976" y="124814"/>
                </a:cubicBezTo>
                <a:cubicBezTo>
                  <a:pt x="77343" y="131809"/>
                  <a:pt x="105367" y="144419"/>
                  <a:pt x="147310" y="154084"/>
                </a:cubicBezTo>
                <a:cubicBezTo>
                  <a:pt x="170817" y="89468"/>
                  <a:pt x="210549" y="45010"/>
                  <a:pt x="236084" y="21447"/>
                </a:cubicBezTo>
                <a:close/>
                <a:moveTo>
                  <a:pt x="265491" y="0"/>
                </a:moveTo>
                <a:cubicBezTo>
                  <a:pt x="317114" y="0"/>
                  <a:pt x="366801" y="14911"/>
                  <a:pt x="409943" y="42985"/>
                </a:cubicBezTo>
                <a:lnTo>
                  <a:pt x="458432" y="0"/>
                </a:lnTo>
                <a:lnTo>
                  <a:pt x="609614" y="0"/>
                </a:lnTo>
                <a:lnTo>
                  <a:pt x="609614" y="19606"/>
                </a:lnTo>
                <a:lnTo>
                  <a:pt x="471983" y="19606"/>
                </a:lnTo>
                <a:lnTo>
                  <a:pt x="471983" y="49060"/>
                </a:lnTo>
                <a:lnTo>
                  <a:pt x="609614" y="49060"/>
                </a:lnTo>
                <a:lnTo>
                  <a:pt x="609614" y="68758"/>
                </a:lnTo>
                <a:lnTo>
                  <a:pt x="471983" y="68758"/>
                </a:lnTo>
                <a:lnTo>
                  <a:pt x="471983" y="107969"/>
                </a:lnTo>
                <a:lnTo>
                  <a:pt x="609614" y="107969"/>
                </a:lnTo>
                <a:lnTo>
                  <a:pt x="609614" y="127667"/>
                </a:lnTo>
                <a:lnTo>
                  <a:pt x="471983" y="127667"/>
                </a:lnTo>
                <a:lnTo>
                  <a:pt x="471983" y="157122"/>
                </a:lnTo>
                <a:lnTo>
                  <a:pt x="609614" y="157122"/>
                </a:lnTo>
                <a:lnTo>
                  <a:pt x="609614" y="176727"/>
                </a:lnTo>
                <a:lnTo>
                  <a:pt x="515494" y="176727"/>
                </a:lnTo>
                <a:cubicBezTo>
                  <a:pt x="517891" y="183263"/>
                  <a:pt x="519919" y="189798"/>
                  <a:pt x="521670" y="196333"/>
                </a:cubicBezTo>
                <a:lnTo>
                  <a:pt x="609614" y="196333"/>
                </a:lnTo>
                <a:lnTo>
                  <a:pt x="609614" y="549788"/>
                </a:lnTo>
                <a:cubicBezTo>
                  <a:pt x="598829" y="549788"/>
                  <a:pt x="589979" y="558624"/>
                  <a:pt x="589979" y="569486"/>
                </a:cubicBezTo>
                <a:cubicBezTo>
                  <a:pt x="589979" y="580255"/>
                  <a:pt x="598829" y="589091"/>
                  <a:pt x="609614" y="589091"/>
                </a:cubicBezTo>
                <a:lnTo>
                  <a:pt x="609614" y="608697"/>
                </a:lnTo>
                <a:lnTo>
                  <a:pt x="334352" y="608697"/>
                </a:lnTo>
                <a:cubicBezTo>
                  <a:pt x="312597" y="608697"/>
                  <a:pt x="294989" y="591116"/>
                  <a:pt x="294989" y="569486"/>
                </a:cubicBezTo>
                <a:lnTo>
                  <a:pt x="294989" y="528341"/>
                </a:lnTo>
                <a:cubicBezTo>
                  <a:pt x="285218" y="529446"/>
                  <a:pt x="275354" y="530182"/>
                  <a:pt x="265491" y="530182"/>
                </a:cubicBezTo>
                <a:cubicBezTo>
                  <a:pt x="176348" y="530182"/>
                  <a:pt x="97347" y="486000"/>
                  <a:pt x="49134" y="418439"/>
                </a:cubicBezTo>
                <a:lnTo>
                  <a:pt x="49134" y="431970"/>
                </a:lnTo>
                <a:lnTo>
                  <a:pt x="29499" y="431970"/>
                </a:lnTo>
                <a:lnTo>
                  <a:pt x="29499" y="412364"/>
                </a:lnTo>
                <a:lnTo>
                  <a:pt x="44894" y="412364"/>
                </a:lnTo>
                <a:cubicBezTo>
                  <a:pt x="16593" y="370207"/>
                  <a:pt x="0" y="319582"/>
                  <a:pt x="0" y="265091"/>
                </a:cubicBezTo>
                <a:cubicBezTo>
                  <a:pt x="0" y="118923"/>
                  <a:pt x="119102" y="0"/>
                  <a:pt x="26549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en-US" dirty="0">
              <a:latin typeface="思源黑体 CN Medium" panose="020B0600000000000000" pitchFamily="34" charset="-122"/>
            </a:endParaRPr>
          </a:p>
        </p:txBody>
      </p:sp>
      <p:sp>
        <p:nvSpPr>
          <p:cNvPr id="28" name="studies_342416">
            <a:extLst>
              <a:ext uri="{FF2B5EF4-FFF2-40B4-BE49-F238E27FC236}">
                <a16:creationId xmlns:a16="http://schemas.microsoft.com/office/drawing/2014/main" id="{EA733CDF-8982-4BC2-9EE0-E1C14389F916}"/>
              </a:ext>
            </a:extLst>
          </p:cNvPr>
          <p:cNvSpPr/>
          <p:nvPr/>
        </p:nvSpPr>
        <p:spPr>
          <a:xfrm>
            <a:off x="3678446" y="1653864"/>
            <a:ext cx="329872" cy="271661"/>
          </a:xfrm>
          <a:custGeom>
            <a:avLst/>
            <a:gdLst>
              <a:gd name="T0" fmla="*/ 375 w 4678"/>
              <a:gd name="T1" fmla="*/ 3070 h 3858"/>
              <a:gd name="T2" fmla="*/ 0 w 4678"/>
              <a:gd name="T3" fmla="*/ 1929 h 3858"/>
              <a:gd name="T4" fmla="*/ 375 w 4678"/>
              <a:gd name="T5" fmla="*/ 787 h 3858"/>
              <a:gd name="T6" fmla="*/ 1929 w 4678"/>
              <a:gd name="T7" fmla="*/ 0 h 3858"/>
              <a:gd name="T8" fmla="*/ 3702 w 4678"/>
              <a:gd name="T9" fmla="*/ 1166 h 3858"/>
              <a:gd name="T10" fmla="*/ 3506 w 4678"/>
              <a:gd name="T11" fmla="*/ 1251 h 3858"/>
              <a:gd name="T12" fmla="*/ 2699 w 4678"/>
              <a:gd name="T13" fmla="*/ 1137 h 3858"/>
              <a:gd name="T14" fmla="*/ 2923 w 4678"/>
              <a:gd name="T15" fmla="*/ 1822 h 3858"/>
              <a:gd name="T16" fmla="*/ 2923 w 4678"/>
              <a:gd name="T17" fmla="*/ 2035 h 3858"/>
              <a:gd name="T18" fmla="*/ 2547 w 4678"/>
              <a:gd name="T19" fmla="*/ 3257 h 3858"/>
              <a:gd name="T20" fmla="*/ 1418 w 4678"/>
              <a:gd name="T21" fmla="*/ 2902 h 3858"/>
              <a:gd name="T22" fmla="*/ 2440 w 4678"/>
              <a:gd name="T23" fmla="*/ 2901 h 3858"/>
              <a:gd name="T24" fmla="*/ 634 w 4678"/>
              <a:gd name="T25" fmla="*/ 3053 h 3858"/>
              <a:gd name="T26" fmla="*/ 1311 w 4678"/>
              <a:gd name="T27" fmla="*/ 3257 h 3858"/>
              <a:gd name="T28" fmla="*/ 634 w 4678"/>
              <a:gd name="T29" fmla="*/ 3053 h 3858"/>
              <a:gd name="T30" fmla="*/ 496 w 4678"/>
              <a:gd name="T31" fmla="*/ 2872 h 3858"/>
              <a:gd name="T32" fmla="*/ 1090 w 4678"/>
              <a:gd name="T33" fmla="*/ 2035 h 3858"/>
              <a:gd name="T34" fmla="*/ 1303 w 4678"/>
              <a:gd name="T35" fmla="*/ 2035 h 3858"/>
              <a:gd name="T36" fmla="*/ 2488 w 4678"/>
              <a:gd name="T37" fmla="*/ 2692 h 3858"/>
              <a:gd name="T38" fmla="*/ 1303 w 4678"/>
              <a:gd name="T39" fmla="*/ 2035 h 3858"/>
              <a:gd name="T40" fmla="*/ 2555 w 4678"/>
              <a:gd name="T41" fmla="*/ 1822 h 3858"/>
              <a:gd name="T42" fmla="*/ 1371 w 4678"/>
              <a:gd name="T43" fmla="*/ 1165 h 3858"/>
              <a:gd name="T44" fmla="*/ 217 w 4678"/>
              <a:gd name="T45" fmla="*/ 1822 h 3858"/>
              <a:gd name="T46" fmla="*/ 1159 w 4678"/>
              <a:gd name="T47" fmla="*/ 1137 h 3858"/>
              <a:gd name="T48" fmla="*/ 217 w 4678"/>
              <a:gd name="T49" fmla="*/ 1822 h 3858"/>
              <a:gd name="T50" fmla="*/ 2440 w 4678"/>
              <a:gd name="T51" fmla="*/ 956 h 3858"/>
              <a:gd name="T52" fmla="*/ 1418 w 4678"/>
              <a:gd name="T53" fmla="*/ 956 h 3858"/>
              <a:gd name="T54" fmla="*/ 2547 w 4678"/>
              <a:gd name="T55" fmla="*/ 600 h 3858"/>
              <a:gd name="T56" fmla="*/ 3226 w 4678"/>
              <a:gd name="T57" fmla="*/ 804 h 3858"/>
              <a:gd name="T58" fmla="*/ 634 w 4678"/>
              <a:gd name="T59" fmla="*/ 804 h 3858"/>
              <a:gd name="T60" fmla="*/ 1311 w 4678"/>
              <a:gd name="T61" fmla="*/ 600 h 3858"/>
              <a:gd name="T62" fmla="*/ 634 w 4678"/>
              <a:gd name="T63" fmla="*/ 804 h 3858"/>
              <a:gd name="T64" fmla="*/ 2762 w 4678"/>
              <a:gd name="T65" fmla="*/ 3847 h 3858"/>
              <a:gd name="T66" fmla="*/ 2698 w 4678"/>
              <a:gd name="T67" fmla="*/ 3800 h 3858"/>
              <a:gd name="T68" fmla="*/ 2683 w 4678"/>
              <a:gd name="T69" fmla="*/ 3725 h 3858"/>
              <a:gd name="T70" fmla="*/ 2894 w 4678"/>
              <a:gd name="T71" fmla="*/ 3200 h 3858"/>
              <a:gd name="T72" fmla="*/ 3808 w 4678"/>
              <a:gd name="T73" fmla="*/ 2662 h 3858"/>
              <a:gd name="T74" fmla="*/ 4656 w 4678"/>
              <a:gd name="T75" fmla="*/ 3704 h 3858"/>
              <a:gd name="T76" fmla="*/ 4595 w 4678"/>
              <a:gd name="T77" fmla="*/ 3843 h 3858"/>
              <a:gd name="T78" fmla="*/ 4595 w 4678"/>
              <a:gd name="T79" fmla="*/ 3843 h 3858"/>
              <a:gd name="T80" fmla="*/ 4595 w 4678"/>
              <a:gd name="T81" fmla="*/ 3843 h 3858"/>
              <a:gd name="T82" fmla="*/ 4594 w 4678"/>
              <a:gd name="T83" fmla="*/ 3844 h 3858"/>
              <a:gd name="T84" fmla="*/ 4593 w 4678"/>
              <a:gd name="T85" fmla="*/ 3844 h 3858"/>
              <a:gd name="T86" fmla="*/ 4593 w 4678"/>
              <a:gd name="T87" fmla="*/ 3844 h 3858"/>
              <a:gd name="T88" fmla="*/ 4593 w 4678"/>
              <a:gd name="T89" fmla="*/ 3844 h 3858"/>
              <a:gd name="T90" fmla="*/ 4554 w 4678"/>
              <a:gd name="T91" fmla="*/ 3850 h 3858"/>
              <a:gd name="T92" fmla="*/ 2788 w 4678"/>
              <a:gd name="T93" fmla="*/ 3850 h 3858"/>
              <a:gd name="T94" fmla="*/ 4398 w 4678"/>
              <a:gd name="T95" fmla="*/ 3637 h 3858"/>
              <a:gd name="T96" fmla="*/ 3808 w 4678"/>
              <a:gd name="T97" fmla="*/ 2875 h 3858"/>
              <a:gd name="T98" fmla="*/ 3092 w 4678"/>
              <a:gd name="T99" fmla="*/ 3280 h 3858"/>
              <a:gd name="T100" fmla="*/ 3673 w 4678"/>
              <a:gd name="T101" fmla="*/ 2492 h 3858"/>
              <a:gd name="T102" fmla="*/ 3673 w 4678"/>
              <a:gd name="T103" fmla="*/ 1558 h 3858"/>
              <a:gd name="T104" fmla="*/ 3673 w 4678"/>
              <a:gd name="T105" fmla="*/ 2492 h 3858"/>
              <a:gd name="T106" fmla="*/ 3419 w 4678"/>
              <a:gd name="T107" fmla="*/ 2025 h 3858"/>
              <a:gd name="T108" fmla="*/ 3926 w 4678"/>
              <a:gd name="T109" fmla="*/ 2025 h 3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678" h="3858">
                <a:moveTo>
                  <a:pt x="1929" y="3858"/>
                </a:moveTo>
                <a:cubicBezTo>
                  <a:pt x="1292" y="3858"/>
                  <a:pt x="726" y="3548"/>
                  <a:pt x="375" y="3070"/>
                </a:cubicBezTo>
                <a:cubicBezTo>
                  <a:pt x="369" y="3064"/>
                  <a:pt x="364" y="3057"/>
                  <a:pt x="360" y="3050"/>
                </a:cubicBezTo>
                <a:cubicBezTo>
                  <a:pt x="134" y="2734"/>
                  <a:pt x="0" y="2347"/>
                  <a:pt x="0" y="1929"/>
                </a:cubicBezTo>
                <a:cubicBezTo>
                  <a:pt x="0" y="1511"/>
                  <a:pt x="134" y="1124"/>
                  <a:pt x="360" y="807"/>
                </a:cubicBezTo>
                <a:cubicBezTo>
                  <a:pt x="364" y="800"/>
                  <a:pt x="369" y="793"/>
                  <a:pt x="375" y="787"/>
                </a:cubicBezTo>
                <a:cubicBezTo>
                  <a:pt x="726" y="310"/>
                  <a:pt x="1292" y="0"/>
                  <a:pt x="1929" y="0"/>
                </a:cubicBezTo>
                <a:lnTo>
                  <a:pt x="1929" y="0"/>
                </a:lnTo>
                <a:cubicBezTo>
                  <a:pt x="1929" y="0"/>
                  <a:pt x="1929" y="0"/>
                  <a:pt x="1929" y="0"/>
                </a:cubicBezTo>
                <a:cubicBezTo>
                  <a:pt x="2701" y="0"/>
                  <a:pt x="3396" y="457"/>
                  <a:pt x="3702" y="1166"/>
                </a:cubicBezTo>
                <a:cubicBezTo>
                  <a:pt x="3725" y="1220"/>
                  <a:pt x="3700" y="1283"/>
                  <a:pt x="3646" y="1306"/>
                </a:cubicBezTo>
                <a:cubicBezTo>
                  <a:pt x="3592" y="1330"/>
                  <a:pt x="3529" y="1305"/>
                  <a:pt x="3506" y="1251"/>
                </a:cubicBezTo>
                <a:cubicBezTo>
                  <a:pt x="3465" y="1157"/>
                  <a:pt x="3418" y="1068"/>
                  <a:pt x="3363" y="985"/>
                </a:cubicBezTo>
                <a:cubicBezTo>
                  <a:pt x="3152" y="1051"/>
                  <a:pt x="2929" y="1102"/>
                  <a:pt x="2699" y="1137"/>
                </a:cubicBezTo>
                <a:cubicBezTo>
                  <a:pt x="2739" y="1351"/>
                  <a:pt x="2763" y="1583"/>
                  <a:pt x="2768" y="1822"/>
                </a:cubicBezTo>
                <a:lnTo>
                  <a:pt x="2923" y="1822"/>
                </a:lnTo>
                <a:cubicBezTo>
                  <a:pt x="2982" y="1822"/>
                  <a:pt x="3030" y="1870"/>
                  <a:pt x="3030" y="1929"/>
                </a:cubicBezTo>
                <a:cubicBezTo>
                  <a:pt x="3030" y="1988"/>
                  <a:pt x="2982" y="2035"/>
                  <a:pt x="2923" y="2035"/>
                </a:cubicBezTo>
                <a:lnTo>
                  <a:pt x="2768" y="2035"/>
                </a:lnTo>
                <a:cubicBezTo>
                  <a:pt x="2758" y="2496"/>
                  <a:pt x="2680" y="2926"/>
                  <a:pt x="2547" y="3257"/>
                </a:cubicBezTo>
                <a:cubicBezTo>
                  <a:pt x="2391" y="3645"/>
                  <a:pt x="2172" y="3858"/>
                  <a:pt x="1929" y="3858"/>
                </a:cubicBezTo>
                <a:close/>
                <a:moveTo>
                  <a:pt x="1418" y="2902"/>
                </a:moveTo>
                <a:cubicBezTo>
                  <a:pt x="1541" y="3363"/>
                  <a:pt x="1742" y="3645"/>
                  <a:pt x="1929" y="3645"/>
                </a:cubicBezTo>
                <a:cubicBezTo>
                  <a:pt x="2117" y="3645"/>
                  <a:pt x="2317" y="3363"/>
                  <a:pt x="2440" y="2901"/>
                </a:cubicBezTo>
                <a:cubicBezTo>
                  <a:pt x="2104" y="2867"/>
                  <a:pt x="1754" y="2867"/>
                  <a:pt x="1418" y="2902"/>
                </a:cubicBezTo>
                <a:close/>
                <a:moveTo>
                  <a:pt x="634" y="3053"/>
                </a:moveTo>
                <a:cubicBezTo>
                  <a:pt x="856" y="3308"/>
                  <a:pt x="1152" y="3498"/>
                  <a:pt x="1489" y="3587"/>
                </a:cubicBezTo>
                <a:cubicBezTo>
                  <a:pt x="1423" y="3498"/>
                  <a:pt x="1364" y="3387"/>
                  <a:pt x="1311" y="3257"/>
                </a:cubicBezTo>
                <a:cubicBezTo>
                  <a:pt x="1271" y="3156"/>
                  <a:pt x="1235" y="3046"/>
                  <a:pt x="1205" y="2929"/>
                </a:cubicBezTo>
                <a:cubicBezTo>
                  <a:pt x="1008" y="2958"/>
                  <a:pt x="817" y="3000"/>
                  <a:pt x="634" y="3053"/>
                </a:cubicBezTo>
                <a:close/>
                <a:moveTo>
                  <a:pt x="217" y="2035"/>
                </a:moveTo>
                <a:cubicBezTo>
                  <a:pt x="236" y="2343"/>
                  <a:pt x="336" y="2629"/>
                  <a:pt x="496" y="2872"/>
                </a:cubicBezTo>
                <a:cubicBezTo>
                  <a:pt x="707" y="2806"/>
                  <a:pt x="930" y="2755"/>
                  <a:pt x="1159" y="2720"/>
                </a:cubicBezTo>
                <a:cubicBezTo>
                  <a:pt x="1119" y="2506"/>
                  <a:pt x="1095" y="2275"/>
                  <a:pt x="1090" y="2035"/>
                </a:cubicBezTo>
                <a:lnTo>
                  <a:pt x="217" y="2035"/>
                </a:lnTo>
                <a:close/>
                <a:moveTo>
                  <a:pt x="1303" y="2035"/>
                </a:moveTo>
                <a:cubicBezTo>
                  <a:pt x="1309" y="2275"/>
                  <a:pt x="1333" y="2496"/>
                  <a:pt x="1371" y="2692"/>
                </a:cubicBezTo>
                <a:cubicBezTo>
                  <a:pt x="1738" y="2652"/>
                  <a:pt x="2120" y="2652"/>
                  <a:pt x="2488" y="2692"/>
                </a:cubicBezTo>
                <a:cubicBezTo>
                  <a:pt x="2525" y="2496"/>
                  <a:pt x="2549" y="2275"/>
                  <a:pt x="2555" y="2035"/>
                </a:cubicBezTo>
                <a:lnTo>
                  <a:pt x="1303" y="2035"/>
                </a:lnTo>
                <a:close/>
                <a:moveTo>
                  <a:pt x="1303" y="1822"/>
                </a:moveTo>
                <a:lnTo>
                  <a:pt x="2555" y="1822"/>
                </a:lnTo>
                <a:cubicBezTo>
                  <a:pt x="2549" y="1582"/>
                  <a:pt x="2525" y="1362"/>
                  <a:pt x="2487" y="1165"/>
                </a:cubicBezTo>
                <a:cubicBezTo>
                  <a:pt x="2120" y="1206"/>
                  <a:pt x="1738" y="1206"/>
                  <a:pt x="1371" y="1165"/>
                </a:cubicBezTo>
                <a:cubicBezTo>
                  <a:pt x="1333" y="1362"/>
                  <a:pt x="1309" y="1582"/>
                  <a:pt x="1303" y="1822"/>
                </a:cubicBezTo>
                <a:close/>
                <a:moveTo>
                  <a:pt x="217" y="1822"/>
                </a:moveTo>
                <a:lnTo>
                  <a:pt x="1090" y="1822"/>
                </a:lnTo>
                <a:cubicBezTo>
                  <a:pt x="1095" y="1583"/>
                  <a:pt x="1119" y="1351"/>
                  <a:pt x="1159" y="1137"/>
                </a:cubicBezTo>
                <a:cubicBezTo>
                  <a:pt x="930" y="1102"/>
                  <a:pt x="707" y="1051"/>
                  <a:pt x="496" y="986"/>
                </a:cubicBezTo>
                <a:cubicBezTo>
                  <a:pt x="336" y="1229"/>
                  <a:pt x="236" y="1514"/>
                  <a:pt x="217" y="1822"/>
                </a:cubicBezTo>
                <a:close/>
                <a:moveTo>
                  <a:pt x="1418" y="956"/>
                </a:moveTo>
                <a:cubicBezTo>
                  <a:pt x="1755" y="991"/>
                  <a:pt x="2104" y="991"/>
                  <a:pt x="2440" y="956"/>
                </a:cubicBezTo>
                <a:cubicBezTo>
                  <a:pt x="2317" y="494"/>
                  <a:pt x="2116" y="213"/>
                  <a:pt x="1929" y="213"/>
                </a:cubicBezTo>
                <a:cubicBezTo>
                  <a:pt x="1742" y="213"/>
                  <a:pt x="1541" y="494"/>
                  <a:pt x="1418" y="956"/>
                </a:cubicBezTo>
                <a:close/>
                <a:moveTo>
                  <a:pt x="2370" y="270"/>
                </a:moveTo>
                <a:cubicBezTo>
                  <a:pt x="2435" y="360"/>
                  <a:pt x="2495" y="470"/>
                  <a:pt x="2547" y="600"/>
                </a:cubicBezTo>
                <a:cubicBezTo>
                  <a:pt x="2588" y="701"/>
                  <a:pt x="2623" y="811"/>
                  <a:pt x="2653" y="929"/>
                </a:cubicBezTo>
                <a:cubicBezTo>
                  <a:pt x="2850" y="899"/>
                  <a:pt x="3042" y="857"/>
                  <a:pt x="3226" y="804"/>
                </a:cubicBezTo>
                <a:cubicBezTo>
                  <a:pt x="3001" y="545"/>
                  <a:pt x="2703" y="358"/>
                  <a:pt x="2370" y="270"/>
                </a:cubicBezTo>
                <a:close/>
                <a:moveTo>
                  <a:pt x="634" y="804"/>
                </a:moveTo>
                <a:cubicBezTo>
                  <a:pt x="817" y="857"/>
                  <a:pt x="1008" y="899"/>
                  <a:pt x="1205" y="929"/>
                </a:cubicBezTo>
                <a:cubicBezTo>
                  <a:pt x="1235" y="811"/>
                  <a:pt x="1271" y="701"/>
                  <a:pt x="1311" y="600"/>
                </a:cubicBezTo>
                <a:cubicBezTo>
                  <a:pt x="1364" y="470"/>
                  <a:pt x="1423" y="360"/>
                  <a:pt x="1489" y="270"/>
                </a:cubicBezTo>
                <a:cubicBezTo>
                  <a:pt x="1152" y="360"/>
                  <a:pt x="856" y="549"/>
                  <a:pt x="634" y="804"/>
                </a:cubicBezTo>
                <a:close/>
                <a:moveTo>
                  <a:pt x="2788" y="3850"/>
                </a:moveTo>
                <a:cubicBezTo>
                  <a:pt x="2780" y="3850"/>
                  <a:pt x="2771" y="3849"/>
                  <a:pt x="2762" y="3847"/>
                </a:cubicBezTo>
                <a:cubicBezTo>
                  <a:pt x="2754" y="3845"/>
                  <a:pt x="2745" y="3842"/>
                  <a:pt x="2738" y="3838"/>
                </a:cubicBezTo>
                <a:cubicBezTo>
                  <a:pt x="2721" y="3829"/>
                  <a:pt x="2707" y="3816"/>
                  <a:pt x="2698" y="3800"/>
                </a:cubicBezTo>
                <a:cubicBezTo>
                  <a:pt x="2691" y="3789"/>
                  <a:pt x="2685" y="3776"/>
                  <a:pt x="2683" y="3761"/>
                </a:cubicBezTo>
                <a:cubicBezTo>
                  <a:pt x="2681" y="3749"/>
                  <a:pt x="2681" y="3737"/>
                  <a:pt x="2683" y="3725"/>
                </a:cubicBezTo>
                <a:cubicBezTo>
                  <a:pt x="2685" y="3716"/>
                  <a:pt x="2687" y="3709"/>
                  <a:pt x="2691" y="3701"/>
                </a:cubicBezTo>
                <a:lnTo>
                  <a:pt x="2894" y="3200"/>
                </a:lnTo>
                <a:cubicBezTo>
                  <a:pt x="2988" y="2969"/>
                  <a:pt x="3156" y="2662"/>
                  <a:pt x="3537" y="2662"/>
                </a:cubicBezTo>
                <a:lnTo>
                  <a:pt x="3808" y="2662"/>
                </a:lnTo>
                <a:cubicBezTo>
                  <a:pt x="4189" y="2662"/>
                  <a:pt x="4357" y="2969"/>
                  <a:pt x="4451" y="3200"/>
                </a:cubicBezTo>
                <a:lnTo>
                  <a:pt x="4656" y="3704"/>
                </a:lnTo>
                <a:cubicBezTo>
                  <a:pt x="4678" y="3758"/>
                  <a:pt x="4651" y="3820"/>
                  <a:pt x="4597" y="3843"/>
                </a:cubicBezTo>
                <a:cubicBezTo>
                  <a:pt x="4596" y="3843"/>
                  <a:pt x="4596" y="3843"/>
                  <a:pt x="4595" y="3843"/>
                </a:cubicBezTo>
                <a:cubicBezTo>
                  <a:pt x="4595" y="3843"/>
                  <a:pt x="4595" y="3843"/>
                  <a:pt x="4595" y="3843"/>
                </a:cubicBezTo>
                <a:cubicBezTo>
                  <a:pt x="4595" y="3843"/>
                  <a:pt x="4595" y="3843"/>
                  <a:pt x="4595" y="3843"/>
                </a:cubicBezTo>
                <a:cubicBezTo>
                  <a:pt x="4595" y="3843"/>
                  <a:pt x="4595" y="3843"/>
                  <a:pt x="4595" y="3843"/>
                </a:cubicBezTo>
                <a:cubicBezTo>
                  <a:pt x="4595" y="3843"/>
                  <a:pt x="4595" y="3843"/>
                  <a:pt x="4595" y="3843"/>
                </a:cubicBezTo>
                <a:cubicBezTo>
                  <a:pt x="4595" y="3844"/>
                  <a:pt x="4594" y="3844"/>
                  <a:pt x="4594" y="3844"/>
                </a:cubicBezTo>
                <a:lnTo>
                  <a:pt x="4594" y="3844"/>
                </a:lnTo>
                <a:cubicBezTo>
                  <a:pt x="4594" y="3844"/>
                  <a:pt x="4594" y="3844"/>
                  <a:pt x="4593" y="3844"/>
                </a:cubicBezTo>
                <a:lnTo>
                  <a:pt x="4593" y="3844"/>
                </a:lnTo>
                <a:cubicBezTo>
                  <a:pt x="4593" y="3844"/>
                  <a:pt x="4593" y="3844"/>
                  <a:pt x="4593" y="3844"/>
                </a:cubicBezTo>
                <a:cubicBezTo>
                  <a:pt x="4593" y="3844"/>
                  <a:pt x="4593" y="3844"/>
                  <a:pt x="4593" y="3844"/>
                </a:cubicBezTo>
                <a:cubicBezTo>
                  <a:pt x="4593" y="3844"/>
                  <a:pt x="4593" y="3844"/>
                  <a:pt x="4593" y="3844"/>
                </a:cubicBezTo>
                <a:cubicBezTo>
                  <a:pt x="4593" y="3844"/>
                  <a:pt x="4593" y="3844"/>
                  <a:pt x="4593" y="3844"/>
                </a:cubicBezTo>
                <a:cubicBezTo>
                  <a:pt x="4593" y="3844"/>
                  <a:pt x="4593" y="3844"/>
                  <a:pt x="4593" y="3844"/>
                </a:cubicBezTo>
                <a:cubicBezTo>
                  <a:pt x="4580" y="3849"/>
                  <a:pt x="4567" y="3851"/>
                  <a:pt x="4554" y="3850"/>
                </a:cubicBezTo>
                <a:lnTo>
                  <a:pt x="2791" y="3850"/>
                </a:lnTo>
                <a:cubicBezTo>
                  <a:pt x="2790" y="3850"/>
                  <a:pt x="2789" y="3850"/>
                  <a:pt x="2788" y="3850"/>
                </a:cubicBezTo>
                <a:close/>
                <a:moveTo>
                  <a:pt x="2947" y="3637"/>
                </a:moveTo>
                <a:lnTo>
                  <a:pt x="4398" y="3637"/>
                </a:lnTo>
                <a:lnTo>
                  <a:pt x="4253" y="3280"/>
                </a:lnTo>
                <a:cubicBezTo>
                  <a:pt x="4138" y="2996"/>
                  <a:pt x="4005" y="2875"/>
                  <a:pt x="3808" y="2875"/>
                </a:cubicBezTo>
                <a:lnTo>
                  <a:pt x="3537" y="2875"/>
                </a:lnTo>
                <a:cubicBezTo>
                  <a:pt x="3340" y="2875"/>
                  <a:pt x="3207" y="2996"/>
                  <a:pt x="3092" y="3280"/>
                </a:cubicBezTo>
                <a:lnTo>
                  <a:pt x="2947" y="3637"/>
                </a:lnTo>
                <a:close/>
                <a:moveTo>
                  <a:pt x="3673" y="2492"/>
                </a:moveTo>
                <a:cubicBezTo>
                  <a:pt x="3415" y="2492"/>
                  <a:pt x="3206" y="2282"/>
                  <a:pt x="3206" y="2025"/>
                </a:cubicBezTo>
                <a:cubicBezTo>
                  <a:pt x="3206" y="1768"/>
                  <a:pt x="3415" y="1558"/>
                  <a:pt x="3673" y="1558"/>
                </a:cubicBezTo>
                <a:cubicBezTo>
                  <a:pt x="3930" y="1558"/>
                  <a:pt x="4139" y="1768"/>
                  <a:pt x="4139" y="2025"/>
                </a:cubicBezTo>
                <a:cubicBezTo>
                  <a:pt x="4139" y="2282"/>
                  <a:pt x="3930" y="2492"/>
                  <a:pt x="3673" y="2492"/>
                </a:cubicBezTo>
                <a:close/>
                <a:moveTo>
                  <a:pt x="3673" y="1772"/>
                </a:moveTo>
                <a:cubicBezTo>
                  <a:pt x="3533" y="1772"/>
                  <a:pt x="3419" y="1885"/>
                  <a:pt x="3419" y="2025"/>
                </a:cubicBezTo>
                <a:cubicBezTo>
                  <a:pt x="3419" y="2165"/>
                  <a:pt x="3533" y="2278"/>
                  <a:pt x="3673" y="2278"/>
                </a:cubicBezTo>
                <a:cubicBezTo>
                  <a:pt x="3812" y="2278"/>
                  <a:pt x="3926" y="2165"/>
                  <a:pt x="3926" y="2025"/>
                </a:cubicBezTo>
                <a:cubicBezTo>
                  <a:pt x="3926" y="1885"/>
                  <a:pt x="3812" y="1772"/>
                  <a:pt x="3673" y="177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endParaRPr lang="en-US" dirty="0">
              <a:latin typeface="思源黑体 CN Medium" panose="020B0600000000000000" pitchFamily="34" charset="-122"/>
            </a:endParaRPr>
          </a:p>
        </p:txBody>
      </p:sp>
      <p:pic>
        <p:nvPicPr>
          <p:cNvPr id="26" name="图形 25">
            <a:extLst>
              <a:ext uri="{FF2B5EF4-FFF2-40B4-BE49-F238E27FC236}">
                <a16:creationId xmlns:a16="http://schemas.microsoft.com/office/drawing/2014/main" id="{6F5FE589-BEE9-5742-D15E-0FB7F49F6705}"/>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r="44508" b="-10551"/>
          <a:stretch/>
        </p:blipFill>
        <p:spPr>
          <a:xfrm>
            <a:off x="11062499" y="442002"/>
            <a:ext cx="505614" cy="76990"/>
          </a:xfrm>
          <a:prstGeom prst="rect">
            <a:avLst/>
          </a:prstGeom>
        </p:spPr>
      </p:pic>
      <p:sp>
        <p:nvSpPr>
          <p:cNvPr id="33" name="矩形 32">
            <a:extLst>
              <a:ext uri="{FF2B5EF4-FFF2-40B4-BE49-F238E27FC236}">
                <a16:creationId xmlns:a16="http://schemas.microsoft.com/office/drawing/2014/main" id="{88E5478C-0674-20B0-5A7E-3024925B1730}"/>
              </a:ext>
            </a:extLst>
          </p:cNvPr>
          <p:cNvSpPr/>
          <p:nvPr/>
        </p:nvSpPr>
        <p:spPr>
          <a:xfrm>
            <a:off x="0" y="555109"/>
            <a:ext cx="695325" cy="54979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latin typeface="思源黑体 CN Medium" panose="020B0600000000000000" pitchFamily="34" charset="-122"/>
              <a:ea typeface="思源黑体 CN Medium" panose="020B0600000000000000" pitchFamily="34" charset="-122"/>
            </a:endParaRPr>
          </a:p>
        </p:txBody>
      </p:sp>
    </p:spTree>
    <p:custDataLst>
      <p:tags r:id="rId1"/>
    </p:custDataLst>
    <p:extLst>
      <p:ext uri="{BB962C8B-B14F-4D97-AF65-F5344CB8AC3E}">
        <p14:creationId xmlns:p14="http://schemas.microsoft.com/office/powerpoint/2010/main" val="28396309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B2BF1851-9D97-4C79-A20D-092C8B61C1EE}"/>
              </a:ext>
            </a:extLst>
          </p:cNvPr>
          <p:cNvSpPr/>
          <p:nvPr/>
        </p:nvSpPr>
        <p:spPr>
          <a:xfrm>
            <a:off x="771424" y="2733168"/>
            <a:ext cx="3208193" cy="2784675"/>
          </a:xfrm>
          <a:prstGeom prst="roundRect">
            <a:avLst>
              <a:gd name="adj" fmla="val 5949"/>
            </a:avLst>
          </a:prstGeom>
          <a:solidFill>
            <a:schemeClr val="accent6">
              <a:lumMod val="60000"/>
              <a:lumOff val="40000"/>
              <a:alpha val="68000"/>
            </a:schemeClr>
          </a:solidFill>
          <a:ln>
            <a:noFill/>
          </a:ln>
          <a:effectLst>
            <a:outerShdw blurRad="63500" dist="38100" algn="l" rotWithShape="0">
              <a:srgbClr val="D2E5B5">
                <a:alpha val="9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latin typeface="思源黑体 CN Medium" panose="020B0600000000000000" pitchFamily="34" charset="-122"/>
              <a:ea typeface="思源黑体 CN Medium" panose="020B0600000000000000" pitchFamily="34" charset="-122"/>
            </a:endParaRPr>
          </a:p>
        </p:txBody>
      </p:sp>
      <p:pic>
        <p:nvPicPr>
          <p:cNvPr id="52" name="图片 51" descr="黑暗中蓝色的花&#10;&#10;描述已自动生成">
            <a:extLst>
              <a:ext uri="{FF2B5EF4-FFF2-40B4-BE49-F238E27FC236}">
                <a16:creationId xmlns:a16="http://schemas.microsoft.com/office/drawing/2014/main" id="{29B14AC4-1C65-495C-A973-927A74998E0C}"/>
              </a:ext>
            </a:extLst>
          </p:cNvPr>
          <p:cNvPicPr>
            <a:picLocks noChangeAspect="1"/>
          </p:cNvPicPr>
          <p:nvPr/>
        </p:nvPicPr>
        <p:blipFill>
          <a:blip r:embed="rId4">
            <a:alphaModFix/>
            <a:extLst>
              <a:ext uri="{28A0092B-C50C-407E-A947-70E740481C1C}">
                <a14:useLocalDpi xmlns:a14="http://schemas.microsoft.com/office/drawing/2010/main" val="0"/>
              </a:ext>
            </a:extLst>
          </a:blip>
          <a:srcRect l="16120" t="47732" r="78367" b="30193"/>
          <a:stretch>
            <a:fillRect/>
          </a:stretch>
        </p:blipFill>
        <p:spPr>
          <a:xfrm rot="8547926">
            <a:off x="2321771" y="5451857"/>
            <a:ext cx="213054" cy="425514"/>
          </a:xfrm>
          <a:custGeom>
            <a:avLst/>
            <a:gdLst>
              <a:gd name="connsiteX0" fmla="*/ 383011 w 552465"/>
              <a:gd name="connsiteY0" fmla="*/ 0 h 1103391"/>
              <a:gd name="connsiteX1" fmla="*/ 552465 w 552465"/>
              <a:gd name="connsiteY1" fmla="*/ 216002 h 1103391"/>
              <a:gd name="connsiteX2" fmla="*/ 440465 w 552465"/>
              <a:gd name="connsiteY2" fmla="*/ 735848 h 1103391"/>
              <a:gd name="connsiteX3" fmla="*/ 128225 w 552465"/>
              <a:gd name="connsiteY3" fmla="*/ 1099396 h 1103391"/>
              <a:gd name="connsiteX4" fmla="*/ 86571 w 552465"/>
              <a:gd name="connsiteY4" fmla="*/ 885647 h 1103391"/>
              <a:gd name="connsiteX5" fmla="*/ 16784 w 552465"/>
              <a:gd name="connsiteY5" fmla="*/ 350390 h 1103391"/>
              <a:gd name="connsiteX6" fmla="*/ 383011 w 552465"/>
              <a:gd name="connsiteY6" fmla="*/ 0 h 110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65" h="1103391">
                <a:moveTo>
                  <a:pt x="383011" y="0"/>
                </a:moveTo>
                <a:cubicBezTo>
                  <a:pt x="502202" y="45034"/>
                  <a:pt x="526236" y="136890"/>
                  <a:pt x="552465" y="216002"/>
                </a:cubicBezTo>
                <a:cubicBezTo>
                  <a:pt x="543025" y="393732"/>
                  <a:pt x="508269" y="573863"/>
                  <a:pt x="440465" y="735848"/>
                </a:cubicBezTo>
                <a:cubicBezTo>
                  <a:pt x="359876" y="871860"/>
                  <a:pt x="258643" y="986758"/>
                  <a:pt x="128225" y="1099396"/>
                </a:cubicBezTo>
                <a:cubicBezTo>
                  <a:pt x="98952" y="1126547"/>
                  <a:pt x="103872" y="1010930"/>
                  <a:pt x="86571" y="885647"/>
                </a:cubicBezTo>
                <a:cubicBezTo>
                  <a:pt x="56249" y="759010"/>
                  <a:pt x="-37992" y="498762"/>
                  <a:pt x="16784" y="350390"/>
                </a:cubicBezTo>
                <a:cubicBezTo>
                  <a:pt x="59544" y="132639"/>
                  <a:pt x="131545" y="35799"/>
                  <a:pt x="383011" y="0"/>
                </a:cubicBezTo>
                <a:close/>
              </a:path>
            </a:pathLst>
          </a:custGeom>
          <a:effectLst>
            <a:outerShdw blurRad="50800" dist="63500" dir="2700000" algn="tr" rotWithShape="0">
              <a:prstClr val="black">
                <a:alpha val="17000"/>
              </a:prstClr>
            </a:outerShdw>
          </a:effectLst>
        </p:spPr>
      </p:pic>
      <p:sp>
        <p:nvSpPr>
          <p:cNvPr id="6" name="矩形 5">
            <a:extLst>
              <a:ext uri="{FF2B5EF4-FFF2-40B4-BE49-F238E27FC236}">
                <a16:creationId xmlns:a16="http://schemas.microsoft.com/office/drawing/2014/main" id="{6490567A-2EF2-4031-8A29-96149244D357}"/>
              </a:ext>
            </a:extLst>
          </p:cNvPr>
          <p:cNvSpPr/>
          <p:nvPr/>
        </p:nvSpPr>
        <p:spPr>
          <a:xfrm>
            <a:off x="47625" y="555109"/>
            <a:ext cx="647700" cy="549791"/>
          </a:xfrm>
          <a:prstGeom prst="rect">
            <a:avLst/>
          </a:prstGeom>
          <a:solidFill>
            <a:srgbClr val="6BAA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latin typeface="思源黑体 CN Medium" panose="020B0600000000000000" pitchFamily="34" charset="-122"/>
              <a:ea typeface="思源黑体 CN Medium" panose="020B0600000000000000" pitchFamily="34" charset="-122"/>
            </a:endParaRPr>
          </a:p>
        </p:txBody>
      </p:sp>
      <p:pic>
        <p:nvPicPr>
          <p:cNvPr id="55" name="图片 54" descr="黑暗中蓝色的花&#10;&#10;描述已自动生成">
            <a:extLst>
              <a:ext uri="{FF2B5EF4-FFF2-40B4-BE49-F238E27FC236}">
                <a16:creationId xmlns:a16="http://schemas.microsoft.com/office/drawing/2014/main" id="{136078FD-D283-43CF-AAA8-5F87B7C693AA}"/>
              </a:ext>
            </a:extLst>
          </p:cNvPr>
          <p:cNvPicPr>
            <a:picLocks noChangeAspect="1"/>
          </p:cNvPicPr>
          <p:nvPr/>
        </p:nvPicPr>
        <p:blipFill>
          <a:blip r:embed="rId4">
            <a:alphaModFix/>
            <a:extLst>
              <a:ext uri="{28A0092B-C50C-407E-A947-70E740481C1C}">
                <a14:useLocalDpi xmlns:a14="http://schemas.microsoft.com/office/drawing/2010/main" val="0"/>
              </a:ext>
            </a:extLst>
          </a:blip>
          <a:srcRect l="16120" t="47732" r="78367" b="30193"/>
          <a:stretch>
            <a:fillRect/>
          </a:stretch>
        </p:blipFill>
        <p:spPr>
          <a:xfrm rot="13082810">
            <a:off x="5859816" y="1313257"/>
            <a:ext cx="106833" cy="213369"/>
          </a:xfrm>
          <a:custGeom>
            <a:avLst/>
            <a:gdLst>
              <a:gd name="connsiteX0" fmla="*/ 383011 w 552465"/>
              <a:gd name="connsiteY0" fmla="*/ 0 h 1103391"/>
              <a:gd name="connsiteX1" fmla="*/ 552465 w 552465"/>
              <a:gd name="connsiteY1" fmla="*/ 216002 h 1103391"/>
              <a:gd name="connsiteX2" fmla="*/ 440465 w 552465"/>
              <a:gd name="connsiteY2" fmla="*/ 735848 h 1103391"/>
              <a:gd name="connsiteX3" fmla="*/ 128225 w 552465"/>
              <a:gd name="connsiteY3" fmla="*/ 1099396 h 1103391"/>
              <a:gd name="connsiteX4" fmla="*/ 86571 w 552465"/>
              <a:gd name="connsiteY4" fmla="*/ 885647 h 1103391"/>
              <a:gd name="connsiteX5" fmla="*/ 16784 w 552465"/>
              <a:gd name="connsiteY5" fmla="*/ 350390 h 1103391"/>
              <a:gd name="connsiteX6" fmla="*/ 383011 w 552465"/>
              <a:gd name="connsiteY6" fmla="*/ 0 h 110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65" h="1103391">
                <a:moveTo>
                  <a:pt x="383011" y="0"/>
                </a:moveTo>
                <a:cubicBezTo>
                  <a:pt x="502202" y="45034"/>
                  <a:pt x="526236" y="136890"/>
                  <a:pt x="552465" y="216002"/>
                </a:cubicBezTo>
                <a:cubicBezTo>
                  <a:pt x="543025" y="393732"/>
                  <a:pt x="508269" y="573863"/>
                  <a:pt x="440465" y="735848"/>
                </a:cubicBezTo>
                <a:cubicBezTo>
                  <a:pt x="359876" y="871860"/>
                  <a:pt x="258643" y="986758"/>
                  <a:pt x="128225" y="1099396"/>
                </a:cubicBezTo>
                <a:cubicBezTo>
                  <a:pt x="98952" y="1126547"/>
                  <a:pt x="103872" y="1010930"/>
                  <a:pt x="86571" y="885647"/>
                </a:cubicBezTo>
                <a:cubicBezTo>
                  <a:pt x="56249" y="759010"/>
                  <a:pt x="-37992" y="498762"/>
                  <a:pt x="16784" y="350390"/>
                </a:cubicBezTo>
                <a:cubicBezTo>
                  <a:pt x="59544" y="132639"/>
                  <a:pt x="131545" y="35799"/>
                  <a:pt x="383011" y="0"/>
                </a:cubicBezTo>
                <a:close/>
              </a:path>
            </a:pathLst>
          </a:custGeom>
          <a:effectLst>
            <a:outerShdw blurRad="50800" dist="63500" dir="2700000" algn="tr" rotWithShape="0">
              <a:prstClr val="black">
                <a:alpha val="17000"/>
              </a:prstClr>
            </a:outerShdw>
          </a:effectLst>
        </p:spPr>
      </p:pic>
      <p:pic>
        <p:nvPicPr>
          <p:cNvPr id="56" name="图片 55" descr="黑暗中蓝色的花&#10;&#10;描述已自动生成">
            <a:extLst>
              <a:ext uri="{FF2B5EF4-FFF2-40B4-BE49-F238E27FC236}">
                <a16:creationId xmlns:a16="http://schemas.microsoft.com/office/drawing/2014/main" id="{02C03792-6E2D-47EC-8219-F8AD04561D8D}"/>
              </a:ext>
            </a:extLst>
          </p:cNvPr>
          <p:cNvPicPr>
            <a:picLocks noChangeAspect="1"/>
          </p:cNvPicPr>
          <p:nvPr/>
        </p:nvPicPr>
        <p:blipFill>
          <a:blip r:embed="rId4">
            <a:alphaModFix/>
            <a:extLst>
              <a:ext uri="{28A0092B-C50C-407E-A947-70E740481C1C}">
                <a14:useLocalDpi xmlns:a14="http://schemas.microsoft.com/office/drawing/2010/main" val="0"/>
              </a:ext>
            </a:extLst>
          </a:blip>
          <a:srcRect l="16120" t="47732" r="78367" b="30193"/>
          <a:stretch>
            <a:fillRect/>
          </a:stretch>
        </p:blipFill>
        <p:spPr>
          <a:xfrm rot="7700003">
            <a:off x="11982085" y="7323610"/>
            <a:ext cx="131737" cy="263107"/>
          </a:xfrm>
          <a:custGeom>
            <a:avLst/>
            <a:gdLst>
              <a:gd name="connsiteX0" fmla="*/ 383011 w 552465"/>
              <a:gd name="connsiteY0" fmla="*/ 0 h 1103391"/>
              <a:gd name="connsiteX1" fmla="*/ 552465 w 552465"/>
              <a:gd name="connsiteY1" fmla="*/ 216002 h 1103391"/>
              <a:gd name="connsiteX2" fmla="*/ 440465 w 552465"/>
              <a:gd name="connsiteY2" fmla="*/ 735848 h 1103391"/>
              <a:gd name="connsiteX3" fmla="*/ 128225 w 552465"/>
              <a:gd name="connsiteY3" fmla="*/ 1099396 h 1103391"/>
              <a:gd name="connsiteX4" fmla="*/ 86571 w 552465"/>
              <a:gd name="connsiteY4" fmla="*/ 885647 h 1103391"/>
              <a:gd name="connsiteX5" fmla="*/ 16784 w 552465"/>
              <a:gd name="connsiteY5" fmla="*/ 350390 h 1103391"/>
              <a:gd name="connsiteX6" fmla="*/ 383011 w 552465"/>
              <a:gd name="connsiteY6" fmla="*/ 0 h 110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65" h="1103391">
                <a:moveTo>
                  <a:pt x="383011" y="0"/>
                </a:moveTo>
                <a:cubicBezTo>
                  <a:pt x="502202" y="45034"/>
                  <a:pt x="526236" y="136890"/>
                  <a:pt x="552465" y="216002"/>
                </a:cubicBezTo>
                <a:cubicBezTo>
                  <a:pt x="543025" y="393732"/>
                  <a:pt x="508269" y="573863"/>
                  <a:pt x="440465" y="735848"/>
                </a:cubicBezTo>
                <a:cubicBezTo>
                  <a:pt x="359876" y="871860"/>
                  <a:pt x="258643" y="986758"/>
                  <a:pt x="128225" y="1099396"/>
                </a:cubicBezTo>
                <a:cubicBezTo>
                  <a:pt x="98952" y="1126547"/>
                  <a:pt x="103872" y="1010930"/>
                  <a:pt x="86571" y="885647"/>
                </a:cubicBezTo>
                <a:cubicBezTo>
                  <a:pt x="56249" y="759010"/>
                  <a:pt x="-37992" y="498762"/>
                  <a:pt x="16784" y="350390"/>
                </a:cubicBezTo>
                <a:cubicBezTo>
                  <a:pt x="59544" y="132639"/>
                  <a:pt x="131545" y="35799"/>
                  <a:pt x="383011" y="0"/>
                </a:cubicBezTo>
                <a:close/>
              </a:path>
            </a:pathLst>
          </a:custGeom>
          <a:effectLst>
            <a:outerShdw blurRad="50800" dist="63500" dir="2700000" algn="tr" rotWithShape="0">
              <a:prstClr val="black">
                <a:alpha val="17000"/>
              </a:prstClr>
            </a:outerShdw>
          </a:effectLst>
        </p:spPr>
      </p:pic>
      <p:sp>
        <p:nvSpPr>
          <p:cNvPr id="31" name="文本框 30">
            <a:extLst>
              <a:ext uri="{FF2B5EF4-FFF2-40B4-BE49-F238E27FC236}">
                <a16:creationId xmlns:a16="http://schemas.microsoft.com/office/drawing/2014/main" id="{42AC3138-A08A-4864-9915-FAEF1E8E9276}"/>
              </a:ext>
            </a:extLst>
          </p:cNvPr>
          <p:cNvSpPr txBox="1"/>
          <p:nvPr/>
        </p:nvSpPr>
        <p:spPr>
          <a:xfrm>
            <a:off x="695325" y="549275"/>
            <a:ext cx="2417650" cy="584775"/>
          </a:xfrm>
          <a:prstGeom prst="rect">
            <a:avLst/>
          </a:prstGeom>
          <a:noFill/>
        </p:spPr>
        <p:txBody>
          <a:bodyPr wrap="none" rtlCol="0">
            <a:noAutofit/>
          </a:bodyPr>
          <a:lstStyle/>
          <a:p>
            <a:pPr algn="just"/>
            <a:r>
              <a:rPr lang="en-US" altLang="zh-CN" sz="3200" spc="300" dirty="0">
                <a:solidFill>
                  <a:schemeClr val="tx1">
                    <a:lumMod val="75000"/>
                    <a:lumOff val="25000"/>
                  </a:schemeClr>
                </a:solidFill>
                <a:latin typeface="思源黑体 CN Bold" panose="020B0800000000000000" pitchFamily="34" charset="-122"/>
                <a:ea typeface="思源黑体 CN Bold" panose="020B0800000000000000" pitchFamily="34" charset="-122"/>
              </a:rPr>
              <a:t>3.</a:t>
            </a:r>
            <a:r>
              <a:rPr lang="zh-CN" altLang="en-US" sz="3200" spc="300" dirty="0">
                <a:solidFill>
                  <a:schemeClr val="tx1">
                    <a:lumMod val="75000"/>
                    <a:lumOff val="25000"/>
                  </a:schemeClr>
                </a:solidFill>
                <a:latin typeface="思源黑体 CN Bold" panose="020B0800000000000000" pitchFamily="34" charset="-122"/>
                <a:ea typeface="思源黑体 CN Bold" panose="020B0800000000000000" pitchFamily="34" charset="-122"/>
              </a:rPr>
              <a:t>研究意义</a:t>
            </a:r>
          </a:p>
        </p:txBody>
      </p:sp>
      <p:sp>
        <p:nvSpPr>
          <p:cNvPr id="32" name="文本框 31">
            <a:extLst>
              <a:ext uri="{FF2B5EF4-FFF2-40B4-BE49-F238E27FC236}">
                <a16:creationId xmlns:a16="http://schemas.microsoft.com/office/drawing/2014/main" id="{94ABD39F-5752-4F24-BA70-76948D81745F}"/>
              </a:ext>
            </a:extLst>
          </p:cNvPr>
          <p:cNvSpPr txBox="1"/>
          <p:nvPr/>
        </p:nvSpPr>
        <p:spPr>
          <a:xfrm>
            <a:off x="771424" y="1039380"/>
            <a:ext cx="2916183" cy="276999"/>
          </a:xfrm>
          <a:prstGeom prst="rect">
            <a:avLst/>
          </a:prstGeom>
          <a:noFill/>
        </p:spPr>
        <p:txBody>
          <a:bodyPr wrap="none" rtlCol="0">
            <a:noAutofit/>
          </a:bodyPr>
          <a:lstStyle/>
          <a:p>
            <a:pPr algn="just"/>
            <a:r>
              <a:rPr lang="en-US" altLang="zh-CN" sz="1200" spc="300" dirty="0">
                <a:solidFill>
                  <a:schemeClr val="accent6"/>
                </a:solidFill>
                <a:latin typeface="思源黑体 CN Bold" panose="020B0800000000000000" pitchFamily="34" charset="-122"/>
                <a:ea typeface="思源黑体 CN Bold" panose="020B0800000000000000" pitchFamily="34" charset="-122"/>
              </a:rPr>
              <a:t>RESEARCH SIGNIFICANCE</a:t>
            </a:r>
          </a:p>
        </p:txBody>
      </p:sp>
      <p:sp>
        <p:nvSpPr>
          <p:cNvPr id="22" name="文本框 21">
            <a:extLst>
              <a:ext uri="{FF2B5EF4-FFF2-40B4-BE49-F238E27FC236}">
                <a16:creationId xmlns:a16="http://schemas.microsoft.com/office/drawing/2014/main" id="{EC1874F5-7757-473A-A4A6-3F18C3EFCAA4}"/>
              </a:ext>
            </a:extLst>
          </p:cNvPr>
          <p:cNvSpPr txBox="1"/>
          <p:nvPr/>
        </p:nvSpPr>
        <p:spPr>
          <a:xfrm>
            <a:off x="1556399" y="1874733"/>
            <a:ext cx="1743798" cy="461665"/>
          </a:xfrm>
          <a:prstGeom prst="rect">
            <a:avLst/>
          </a:prstGeom>
          <a:noFill/>
        </p:spPr>
        <p:txBody>
          <a:bodyPr wrap="square" rtlCol="0">
            <a:noAutofit/>
          </a:bodyPr>
          <a:lstStyle/>
          <a:p>
            <a:pPr algn="just"/>
            <a:r>
              <a:rPr lang="zh-CN" altLang="en-US" sz="2400" dirty="0">
                <a:solidFill>
                  <a:schemeClr val="accent6"/>
                </a:solidFill>
                <a:latin typeface="思源黑体 CN Bold" panose="020B0800000000000000" pitchFamily="34" charset="-122"/>
                <a:ea typeface="思源黑体 CN Bold" panose="020B0800000000000000" pitchFamily="34" charset="-122"/>
              </a:rPr>
              <a:t>研究意义</a:t>
            </a:r>
            <a:r>
              <a:rPr lang="en-US" altLang="zh-CN" sz="2400" dirty="0">
                <a:solidFill>
                  <a:schemeClr val="accent6"/>
                </a:solidFill>
                <a:latin typeface="思源黑体 CN Bold" panose="020B0800000000000000" pitchFamily="34" charset="-122"/>
                <a:ea typeface="思源黑体 CN Bold" panose="020B0800000000000000" pitchFamily="34" charset="-122"/>
              </a:rPr>
              <a:t>1</a:t>
            </a:r>
            <a:endParaRPr lang="zh-CN" altLang="en-US" sz="2400" dirty="0">
              <a:solidFill>
                <a:schemeClr val="accent6"/>
              </a:solidFill>
              <a:latin typeface="思源黑体 CN Bold" panose="020B0800000000000000" pitchFamily="34" charset="-122"/>
              <a:ea typeface="思源黑体 CN Bold" panose="020B0800000000000000" pitchFamily="34" charset="-122"/>
            </a:endParaRPr>
          </a:p>
        </p:txBody>
      </p:sp>
      <p:sp>
        <p:nvSpPr>
          <p:cNvPr id="23" name="文本框 22">
            <a:extLst>
              <a:ext uri="{FF2B5EF4-FFF2-40B4-BE49-F238E27FC236}">
                <a16:creationId xmlns:a16="http://schemas.microsoft.com/office/drawing/2014/main" id="{F23FF0A1-C78A-4435-AD43-15DD9B3FF973}"/>
              </a:ext>
            </a:extLst>
          </p:cNvPr>
          <p:cNvSpPr txBox="1"/>
          <p:nvPr/>
        </p:nvSpPr>
        <p:spPr>
          <a:xfrm>
            <a:off x="957160" y="2914766"/>
            <a:ext cx="2836720" cy="2320956"/>
          </a:xfrm>
          <a:prstGeom prst="rect">
            <a:avLst/>
          </a:prstGeom>
          <a:noFill/>
        </p:spPr>
        <p:txBody>
          <a:bodyPr wrap="square" rtlCol="0">
            <a:noAutofit/>
          </a:bodyPr>
          <a:lstStyle>
            <a:defPPr>
              <a:defRPr lang="zh-CN"/>
            </a:defPPr>
            <a:lvl1pPr>
              <a:lnSpc>
                <a:spcPct val="130000"/>
              </a:lnSpc>
              <a:defRPr sz="1400">
                <a:solidFill>
                  <a:schemeClr val="bg1">
                    <a:lumMod val="95000"/>
                  </a:schemeClr>
                </a:solidFill>
                <a:latin typeface="思源黑体 CN Light" panose="020B0300000000000000" pitchFamily="34" charset="-122"/>
                <a:ea typeface="思源黑体 CN Light" panose="020B0300000000000000" pitchFamily="34" charset="-122"/>
              </a:defRPr>
            </a:lvl1pPr>
          </a:lstStyle>
          <a:p>
            <a:pPr algn="just">
              <a:lnSpc>
                <a:spcPct val="150000"/>
              </a:lnSpc>
            </a:pPr>
            <a:r>
              <a:rPr lang="zh-CN" altLang="en-US" dirty="0">
                <a:solidFill>
                  <a:schemeClr val="tx1">
                    <a:lumMod val="75000"/>
                    <a:lumOff val="25000"/>
                  </a:schemeClr>
                </a:solidFill>
              </a:rPr>
              <a:t>研究意义也就是为什么要研究、研究它有什么实际价值。这一般可以先从现实需要方面去论述，指出现实当中存在这个问题，需要去研究，去解决，后写出本论文的研究有什么实际作用，然后，再写论文的理论和学术价值。</a:t>
            </a:r>
            <a:endParaRPr lang="en-US" altLang="zh-CN" dirty="0">
              <a:solidFill>
                <a:schemeClr val="tx1">
                  <a:lumMod val="75000"/>
                  <a:lumOff val="25000"/>
                </a:schemeClr>
              </a:solidFill>
            </a:endParaRPr>
          </a:p>
        </p:txBody>
      </p:sp>
      <p:sp>
        <p:nvSpPr>
          <p:cNvPr id="28" name="port-map-marker-point_34701">
            <a:extLst>
              <a:ext uri="{FF2B5EF4-FFF2-40B4-BE49-F238E27FC236}">
                <a16:creationId xmlns:a16="http://schemas.microsoft.com/office/drawing/2014/main" id="{3F33FC21-0851-4F32-8666-B839EDAC8102}"/>
              </a:ext>
            </a:extLst>
          </p:cNvPr>
          <p:cNvSpPr/>
          <p:nvPr/>
        </p:nvSpPr>
        <p:spPr>
          <a:xfrm>
            <a:off x="1219328" y="1874732"/>
            <a:ext cx="337071" cy="461665"/>
          </a:xfrm>
          <a:custGeom>
            <a:avLst/>
            <a:gdLst>
              <a:gd name="connsiteX0" fmla="*/ 243381 w 485067"/>
              <a:gd name="connsiteY0" fmla="*/ 89195 h 603334"/>
              <a:gd name="connsiteX1" fmla="*/ 258271 w 485067"/>
              <a:gd name="connsiteY1" fmla="*/ 104049 h 603334"/>
              <a:gd name="connsiteX2" fmla="*/ 243381 w 485067"/>
              <a:gd name="connsiteY2" fmla="*/ 118903 h 603334"/>
              <a:gd name="connsiteX3" fmla="*/ 228491 w 485067"/>
              <a:gd name="connsiteY3" fmla="*/ 104049 h 603334"/>
              <a:gd name="connsiteX4" fmla="*/ 243381 w 485067"/>
              <a:gd name="connsiteY4" fmla="*/ 89195 h 603334"/>
              <a:gd name="connsiteX5" fmla="*/ 243480 w 485067"/>
              <a:gd name="connsiteY5" fmla="*/ 56364 h 603334"/>
              <a:gd name="connsiteX6" fmla="*/ 195644 w 485067"/>
              <a:gd name="connsiteY6" fmla="*/ 103964 h 603334"/>
              <a:gd name="connsiteX7" fmla="*/ 226961 w 485067"/>
              <a:gd name="connsiteY7" fmla="*/ 148643 h 603334"/>
              <a:gd name="connsiteX8" fmla="*/ 226961 w 485067"/>
              <a:gd name="connsiteY8" fmla="*/ 386814 h 603334"/>
              <a:gd name="connsiteX9" fmla="*/ 114427 w 485067"/>
              <a:gd name="connsiteY9" fmla="*/ 274430 h 603334"/>
              <a:gd name="connsiteX10" fmla="*/ 124579 w 485067"/>
              <a:gd name="connsiteY10" fmla="*/ 274430 h 603334"/>
              <a:gd name="connsiteX11" fmla="*/ 124751 w 485067"/>
              <a:gd name="connsiteY11" fmla="*/ 274430 h 603334"/>
              <a:gd name="connsiteX12" fmla="*/ 141270 w 485067"/>
              <a:gd name="connsiteY12" fmla="*/ 258105 h 603334"/>
              <a:gd name="connsiteX13" fmla="*/ 137829 w 485067"/>
              <a:gd name="connsiteY13" fmla="*/ 247967 h 603334"/>
              <a:gd name="connsiteX14" fmla="*/ 112362 w 485067"/>
              <a:gd name="connsiteY14" fmla="*/ 202257 h 603334"/>
              <a:gd name="connsiteX15" fmla="*/ 97908 w 485067"/>
              <a:gd name="connsiteY15" fmla="*/ 193665 h 603334"/>
              <a:gd name="connsiteX16" fmla="*/ 83626 w 485067"/>
              <a:gd name="connsiteY16" fmla="*/ 202257 h 603334"/>
              <a:gd name="connsiteX17" fmla="*/ 56955 w 485067"/>
              <a:gd name="connsiteY17" fmla="*/ 250029 h 603334"/>
              <a:gd name="connsiteX18" fmla="*/ 57300 w 485067"/>
              <a:gd name="connsiteY18" fmla="*/ 266354 h 603334"/>
              <a:gd name="connsiteX19" fmla="*/ 71409 w 485067"/>
              <a:gd name="connsiteY19" fmla="*/ 274430 h 603334"/>
              <a:gd name="connsiteX20" fmla="*/ 81217 w 485067"/>
              <a:gd name="connsiteY20" fmla="*/ 274430 h 603334"/>
              <a:gd name="connsiteX21" fmla="*/ 243480 w 485067"/>
              <a:gd name="connsiteY21" fmla="*/ 420839 h 603334"/>
              <a:gd name="connsiteX22" fmla="*/ 405571 w 485067"/>
              <a:gd name="connsiteY22" fmla="*/ 274430 h 603334"/>
              <a:gd name="connsiteX23" fmla="*/ 415551 w 485067"/>
              <a:gd name="connsiteY23" fmla="*/ 274430 h 603334"/>
              <a:gd name="connsiteX24" fmla="*/ 415723 w 485067"/>
              <a:gd name="connsiteY24" fmla="*/ 274430 h 603334"/>
              <a:gd name="connsiteX25" fmla="*/ 432241 w 485067"/>
              <a:gd name="connsiteY25" fmla="*/ 258105 h 603334"/>
              <a:gd name="connsiteX26" fmla="*/ 428800 w 485067"/>
              <a:gd name="connsiteY26" fmla="*/ 247967 h 603334"/>
              <a:gd name="connsiteX27" fmla="*/ 403334 w 485067"/>
              <a:gd name="connsiteY27" fmla="*/ 202257 h 603334"/>
              <a:gd name="connsiteX28" fmla="*/ 389052 w 485067"/>
              <a:gd name="connsiteY28" fmla="*/ 193665 h 603334"/>
              <a:gd name="connsiteX29" fmla="*/ 374598 w 485067"/>
              <a:gd name="connsiteY29" fmla="*/ 202257 h 603334"/>
              <a:gd name="connsiteX30" fmla="*/ 347927 w 485067"/>
              <a:gd name="connsiteY30" fmla="*/ 250029 h 603334"/>
              <a:gd name="connsiteX31" fmla="*/ 348271 w 485067"/>
              <a:gd name="connsiteY31" fmla="*/ 266354 h 603334"/>
              <a:gd name="connsiteX32" fmla="*/ 362381 w 485067"/>
              <a:gd name="connsiteY32" fmla="*/ 274430 h 603334"/>
              <a:gd name="connsiteX33" fmla="*/ 372361 w 485067"/>
              <a:gd name="connsiteY33" fmla="*/ 274430 h 603334"/>
              <a:gd name="connsiteX34" fmla="*/ 259827 w 485067"/>
              <a:gd name="connsiteY34" fmla="*/ 386814 h 603334"/>
              <a:gd name="connsiteX35" fmla="*/ 259827 w 485067"/>
              <a:gd name="connsiteY35" fmla="*/ 148643 h 603334"/>
              <a:gd name="connsiteX36" fmla="*/ 291316 w 485067"/>
              <a:gd name="connsiteY36" fmla="*/ 103964 h 603334"/>
              <a:gd name="connsiteX37" fmla="*/ 243480 w 485067"/>
              <a:gd name="connsiteY37" fmla="*/ 56364 h 603334"/>
              <a:gd name="connsiteX38" fmla="*/ 242620 w 485067"/>
              <a:gd name="connsiteY38" fmla="*/ 0 h 603334"/>
              <a:gd name="connsiteX39" fmla="*/ 485067 w 485067"/>
              <a:gd name="connsiteY39" fmla="*/ 242296 h 603334"/>
              <a:gd name="connsiteX40" fmla="*/ 476980 w 485067"/>
              <a:gd name="connsiteY40" fmla="*/ 303815 h 603334"/>
              <a:gd name="connsiteX41" fmla="*/ 255697 w 485067"/>
              <a:gd name="connsiteY41" fmla="*/ 597835 h 603334"/>
              <a:gd name="connsiteX42" fmla="*/ 250879 w 485067"/>
              <a:gd name="connsiteY42" fmla="*/ 601444 h 603334"/>
              <a:gd name="connsiteX43" fmla="*/ 242964 w 485067"/>
              <a:gd name="connsiteY43" fmla="*/ 603334 h 603334"/>
              <a:gd name="connsiteX44" fmla="*/ 241587 w 485067"/>
              <a:gd name="connsiteY44" fmla="*/ 603334 h 603334"/>
              <a:gd name="connsiteX45" fmla="*/ 235221 w 485067"/>
              <a:gd name="connsiteY45" fmla="*/ 601616 h 603334"/>
              <a:gd name="connsiteX46" fmla="*/ 230059 w 485067"/>
              <a:gd name="connsiteY46" fmla="*/ 597491 h 603334"/>
              <a:gd name="connsiteX47" fmla="*/ 33382 w 485067"/>
              <a:gd name="connsiteY47" fmla="*/ 364303 h 603334"/>
              <a:gd name="connsiteX48" fmla="*/ 8776 w 485067"/>
              <a:gd name="connsiteY48" fmla="*/ 306564 h 603334"/>
              <a:gd name="connsiteX49" fmla="*/ 7743 w 485067"/>
              <a:gd name="connsiteY49" fmla="*/ 302440 h 603334"/>
              <a:gd name="connsiteX50" fmla="*/ 0 w 485067"/>
              <a:gd name="connsiteY50" fmla="*/ 242296 h 603334"/>
              <a:gd name="connsiteX51" fmla="*/ 242620 w 485067"/>
              <a:gd name="connsiteY51" fmla="*/ 0 h 603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5067" h="603334">
                <a:moveTo>
                  <a:pt x="243381" y="89195"/>
                </a:moveTo>
                <a:cubicBezTo>
                  <a:pt x="251605" y="89195"/>
                  <a:pt x="258271" y="95845"/>
                  <a:pt x="258271" y="104049"/>
                </a:cubicBezTo>
                <a:cubicBezTo>
                  <a:pt x="258271" y="112253"/>
                  <a:pt x="251605" y="118903"/>
                  <a:pt x="243381" y="118903"/>
                </a:cubicBezTo>
                <a:cubicBezTo>
                  <a:pt x="235157" y="118903"/>
                  <a:pt x="228491" y="112253"/>
                  <a:pt x="228491" y="104049"/>
                </a:cubicBezTo>
                <a:cubicBezTo>
                  <a:pt x="228491" y="95845"/>
                  <a:pt x="235157" y="89195"/>
                  <a:pt x="243381" y="89195"/>
                </a:cubicBezTo>
                <a:close/>
                <a:moveTo>
                  <a:pt x="243480" y="56364"/>
                </a:moveTo>
                <a:cubicBezTo>
                  <a:pt x="217153" y="56364"/>
                  <a:pt x="195644" y="77672"/>
                  <a:pt x="195644" y="103964"/>
                </a:cubicBezTo>
                <a:cubicBezTo>
                  <a:pt x="195644" y="124585"/>
                  <a:pt x="208722" y="141941"/>
                  <a:pt x="226961" y="148643"/>
                </a:cubicBezTo>
                <a:lnTo>
                  <a:pt x="226961" y="386814"/>
                </a:lnTo>
                <a:cubicBezTo>
                  <a:pt x="168457" y="379425"/>
                  <a:pt x="121998" y="333028"/>
                  <a:pt x="114427" y="274430"/>
                </a:cubicBezTo>
                <a:lnTo>
                  <a:pt x="124579" y="274430"/>
                </a:lnTo>
                <a:cubicBezTo>
                  <a:pt x="124579" y="274430"/>
                  <a:pt x="124751" y="274430"/>
                  <a:pt x="124751" y="274430"/>
                </a:cubicBezTo>
                <a:cubicBezTo>
                  <a:pt x="133871" y="274430"/>
                  <a:pt x="141270" y="267041"/>
                  <a:pt x="141270" y="258105"/>
                </a:cubicBezTo>
                <a:cubicBezTo>
                  <a:pt x="141270" y="254325"/>
                  <a:pt x="139894" y="250716"/>
                  <a:pt x="137829" y="247967"/>
                </a:cubicBezTo>
                <a:lnTo>
                  <a:pt x="112362" y="202257"/>
                </a:lnTo>
                <a:cubicBezTo>
                  <a:pt x="109437" y="196930"/>
                  <a:pt x="103931" y="193665"/>
                  <a:pt x="97908" y="193665"/>
                </a:cubicBezTo>
                <a:cubicBezTo>
                  <a:pt x="92058" y="193665"/>
                  <a:pt x="86552" y="196930"/>
                  <a:pt x="83626" y="202257"/>
                </a:cubicBezTo>
                <a:lnTo>
                  <a:pt x="56955" y="250029"/>
                </a:lnTo>
                <a:cubicBezTo>
                  <a:pt x="54202" y="255184"/>
                  <a:pt x="54202" y="261370"/>
                  <a:pt x="57300" y="266354"/>
                </a:cubicBezTo>
                <a:cubicBezTo>
                  <a:pt x="60225" y="271337"/>
                  <a:pt x="65559" y="274430"/>
                  <a:pt x="71409" y="274430"/>
                </a:cubicBezTo>
                <a:lnTo>
                  <a:pt x="81217" y="274430"/>
                </a:lnTo>
                <a:cubicBezTo>
                  <a:pt x="89477" y="356570"/>
                  <a:pt x="159165" y="420839"/>
                  <a:pt x="243480" y="420839"/>
                </a:cubicBezTo>
                <a:cubicBezTo>
                  <a:pt x="327795" y="420839"/>
                  <a:pt x="397311" y="356570"/>
                  <a:pt x="405571" y="274430"/>
                </a:cubicBezTo>
                <a:lnTo>
                  <a:pt x="415551" y="274430"/>
                </a:lnTo>
                <a:cubicBezTo>
                  <a:pt x="415551" y="274430"/>
                  <a:pt x="415723" y="274430"/>
                  <a:pt x="415723" y="274430"/>
                </a:cubicBezTo>
                <a:cubicBezTo>
                  <a:pt x="424842" y="274430"/>
                  <a:pt x="432241" y="267041"/>
                  <a:pt x="432241" y="258105"/>
                </a:cubicBezTo>
                <a:cubicBezTo>
                  <a:pt x="432241" y="254325"/>
                  <a:pt x="430865" y="250716"/>
                  <a:pt x="428800" y="247967"/>
                </a:cubicBezTo>
                <a:lnTo>
                  <a:pt x="403334" y="202257"/>
                </a:lnTo>
                <a:cubicBezTo>
                  <a:pt x="400408" y="196930"/>
                  <a:pt x="394902" y="193665"/>
                  <a:pt x="389052" y="193665"/>
                </a:cubicBezTo>
                <a:cubicBezTo>
                  <a:pt x="383029" y="193665"/>
                  <a:pt x="377523" y="196930"/>
                  <a:pt x="374598" y="202257"/>
                </a:cubicBezTo>
                <a:lnTo>
                  <a:pt x="347927" y="250029"/>
                </a:lnTo>
                <a:cubicBezTo>
                  <a:pt x="345174" y="255184"/>
                  <a:pt x="345346" y="261370"/>
                  <a:pt x="348271" y="266354"/>
                </a:cubicBezTo>
                <a:cubicBezTo>
                  <a:pt x="351196" y="271337"/>
                  <a:pt x="356530" y="274430"/>
                  <a:pt x="362381" y="274430"/>
                </a:cubicBezTo>
                <a:lnTo>
                  <a:pt x="372361" y="274430"/>
                </a:lnTo>
                <a:cubicBezTo>
                  <a:pt x="364962" y="333028"/>
                  <a:pt x="318503" y="379425"/>
                  <a:pt x="259827" y="386814"/>
                </a:cubicBezTo>
                <a:lnTo>
                  <a:pt x="259827" y="148643"/>
                </a:lnTo>
                <a:cubicBezTo>
                  <a:pt x="278066" y="141941"/>
                  <a:pt x="291316" y="124585"/>
                  <a:pt x="291316" y="103964"/>
                </a:cubicBezTo>
                <a:cubicBezTo>
                  <a:pt x="291316" y="77672"/>
                  <a:pt x="269807" y="56364"/>
                  <a:pt x="243480" y="56364"/>
                </a:cubicBezTo>
                <a:close/>
                <a:moveTo>
                  <a:pt x="242620" y="0"/>
                </a:moveTo>
                <a:cubicBezTo>
                  <a:pt x="376319" y="0"/>
                  <a:pt x="485067" y="108604"/>
                  <a:pt x="485067" y="242296"/>
                </a:cubicBezTo>
                <a:cubicBezTo>
                  <a:pt x="485067" y="262401"/>
                  <a:pt x="482314" y="283022"/>
                  <a:pt x="476980" y="303815"/>
                </a:cubicBezTo>
                <a:cubicBezTo>
                  <a:pt x="475603" y="309486"/>
                  <a:pt x="439641" y="457097"/>
                  <a:pt x="255697" y="597835"/>
                </a:cubicBezTo>
                <a:cubicBezTo>
                  <a:pt x="254320" y="599382"/>
                  <a:pt x="252772" y="600585"/>
                  <a:pt x="250879" y="601444"/>
                </a:cubicBezTo>
                <a:cubicBezTo>
                  <a:pt x="248470" y="602647"/>
                  <a:pt x="245717" y="603334"/>
                  <a:pt x="242964" y="603334"/>
                </a:cubicBezTo>
                <a:cubicBezTo>
                  <a:pt x="242620" y="603334"/>
                  <a:pt x="242103" y="603334"/>
                  <a:pt x="241587" y="603334"/>
                </a:cubicBezTo>
                <a:cubicBezTo>
                  <a:pt x="239350" y="603162"/>
                  <a:pt x="237285" y="602647"/>
                  <a:pt x="235221" y="601616"/>
                </a:cubicBezTo>
                <a:cubicBezTo>
                  <a:pt x="233156" y="600585"/>
                  <a:pt x="231435" y="599210"/>
                  <a:pt x="230059" y="597491"/>
                </a:cubicBezTo>
                <a:cubicBezTo>
                  <a:pt x="147809" y="534426"/>
                  <a:pt x="81562" y="456066"/>
                  <a:pt x="33382" y="364303"/>
                </a:cubicBezTo>
                <a:cubicBezTo>
                  <a:pt x="23918" y="348494"/>
                  <a:pt x="10324" y="310689"/>
                  <a:pt x="8776" y="306564"/>
                </a:cubicBezTo>
                <a:cubicBezTo>
                  <a:pt x="8260" y="305190"/>
                  <a:pt x="7915" y="303815"/>
                  <a:pt x="7743" y="302440"/>
                </a:cubicBezTo>
                <a:cubicBezTo>
                  <a:pt x="2581" y="282335"/>
                  <a:pt x="0" y="262058"/>
                  <a:pt x="0" y="242296"/>
                </a:cubicBezTo>
                <a:cubicBezTo>
                  <a:pt x="0" y="108604"/>
                  <a:pt x="108749" y="0"/>
                  <a:pt x="242620"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en-US" dirty="0">
              <a:latin typeface="思源黑体 CN Medium" panose="020B0600000000000000" pitchFamily="34" charset="-122"/>
            </a:endParaRPr>
          </a:p>
        </p:txBody>
      </p:sp>
      <p:sp>
        <p:nvSpPr>
          <p:cNvPr id="37" name="port-map-marker-point_34701">
            <a:extLst>
              <a:ext uri="{FF2B5EF4-FFF2-40B4-BE49-F238E27FC236}">
                <a16:creationId xmlns:a16="http://schemas.microsoft.com/office/drawing/2014/main" id="{CF532570-D098-4F98-A5EF-FF75E65442C9}"/>
              </a:ext>
            </a:extLst>
          </p:cNvPr>
          <p:cNvSpPr/>
          <p:nvPr/>
        </p:nvSpPr>
        <p:spPr>
          <a:xfrm>
            <a:off x="4913337" y="1874732"/>
            <a:ext cx="369826" cy="460896"/>
          </a:xfrm>
          <a:custGeom>
            <a:avLst/>
            <a:gdLst>
              <a:gd name="connsiteX0" fmla="*/ 121763 h 600884"/>
              <a:gd name="connsiteY0" fmla="*/ 121763 h 600884"/>
              <a:gd name="connsiteX1" fmla="*/ 121763 h 600884"/>
              <a:gd name="connsiteY1" fmla="*/ 121763 h 600884"/>
              <a:gd name="connsiteX2" fmla="*/ 121763 h 600884"/>
              <a:gd name="connsiteY2" fmla="*/ 121763 h 600884"/>
              <a:gd name="connsiteX3" fmla="*/ 121763 h 600884"/>
              <a:gd name="connsiteY3" fmla="*/ 121763 h 600884"/>
              <a:gd name="connsiteX4" fmla="*/ 121763 h 600884"/>
              <a:gd name="connsiteY4" fmla="*/ 121763 h 600884"/>
              <a:gd name="connsiteX5" fmla="*/ 121763 h 600884"/>
              <a:gd name="connsiteY5" fmla="*/ 121763 h 600884"/>
              <a:gd name="connsiteX6" fmla="*/ 121763 h 600884"/>
              <a:gd name="connsiteY6" fmla="*/ 121763 h 600884"/>
              <a:gd name="connsiteX7" fmla="*/ 121763 h 600884"/>
              <a:gd name="connsiteY7" fmla="*/ 121763 h 600884"/>
              <a:gd name="connsiteX8" fmla="*/ 121763 h 600884"/>
              <a:gd name="connsiteY8" fmla="*/ 121763 h 600884"/>
              <a:gd name="connsiteX9" fmla="*/ 121763 h 600884"/>
              <a:gd name="connsiteY9" fmla="*/ 121763 h 600884"/>
              <a:gd name="connsiteX10" fmla="*/ 121763 h 600884"/>
              <a:gd name="connsiteY10" fmla="*/ 121763 h 600884"/>
              <a:gd name="connsiteX11" fmla="*/ 121763 h 600884"/>
              <a:gd name="connsiteY11" fmla="*/ 121763 h 600884"/>
              <a:gd name="connsiteX12" fmla="*/ 121763 h 600884"/>
              <a:gd name="connsiteY12" fmla="*/ 121763 h 600884"/>
              <a:gd name="connsiteX13" fmla="*/ 121763 h 600884"/>
              <a:gd name="connsiteY13" fmla="*/ 121763 h 600884"/>
              <a:gd name="connsiteX14" fmla="*/ 121763 h 600884"/>
              <a:gd name="connsiteY14" fmla="*/ 121763 h 600884"/>
              <a:gd name="connsiteX15" fmla="*/ 121763 h 600884"/>
              <a:gd name="connsiteY15" fmla="*/ 121763 h 600884"/>
              <a:gd name="connsiteX16" fmla="*/ 121763 h 600884"/>
              <a:gd name="connsiteY16" fmla="*/ 121763 h 600884"/>
              <a:gd name="connsiteX17" fmla="*/ 121763 h 600884"/>
              <a:gd name="connsiteY17" fmla="*/ 121763 h 600884"/>
              <a:gd name="connsiteX18" fmla="*/ 121763 h 600884"/>
              <a:gd name="connsiteY18" fmla="*/ 121763 h 600884"/>
              <a:gd name="connsiteX19" fmla="*/ 121763 h 600884"/>
              <a:gd name="connsiteY19" fmla="*/ 121763 h 600884"/>
              <a:gd name="connsiteX20" fmla="*/ 121763 h 600884"/>
              <a:gd name="connsiteY20" fmla="*/ 121763 h 600884"/>
              <a:gd name="connsiteX21" fmla="*/ 121763 h 600884"/>
              <a:gd name="connsiteY21" fmla="*/ 121763 h 600884"/>
              <a:gd name="connsiteX22" fmla="*/ 121763 h 600884"/>
              <a:gd name="connsiteY22" fmla="*/ 121763 h 600884"/>
              <a:gd name="connsiteX23" fmla="*/ 121763 h 600884"/>
              <a:gd name="connsiteY23" fmla="*/ 121763 h 600884"/>
              <a:gd name="connsiteX24" fmla="*/ 121763 h 600884"/>
              <a:gd name="connsiteY24" fmla="*/ 121763 h 600884"/>
              <a:gd name="connsiteX25" fmla="*/ 121763 h 600884"/>
              <a:gd name="connsiteY25" fmla="*/ 121763 h 600884"/>
              <a:gd name="connsiteX26" fmla="*/ 121763 h 600884"/>
              <a:gd name="connsiteY26" fmla="*/ 121763 h 600884"/>
              <a:gd name="connsiteX27" fmla="*/ 121763 h 600884"/>
              <a:gd name="connsiteY27" fmla="*/ 121763 h 600884"/>
              <a:gd name="connsiteX28" fmla="*/ 121763 h 600884"/>
              <a:gd name="connsiteY28" fmla="*/ 121763 h 600884"/>
              <a:gd name="connsiteX29" fmla="*/ 121763 h 600884"/>
              <a:gd name="connsiteY29" fmla="*/ 121763 h 600884"/>
              <a:gd name="connsiteX30" fmla="*/ 121763 h 600884"/>
              <a:gd name="connsiteY30" fmla="*/ 121763 h 600884"/>
              <a:gd name="connsiteX31" fmla="*/ 121763 h 600884"/>
              <a:gd name="connsiteY31" fmla="*/ 121763 h 600884"/>
              <a:gd name="connsiteX32" fmla="*/ 121763 h 600884"/>
              <a:gd name="connsiteY32" fmla="*/ 121763 h 600884"/>
              <a:gd name="connsiteX33" fmla="*/ 121763 h 600884"/>
              <a:gd name="connsiteY33" fmla="*/ 121763 h 600884"/>
              <a:gd name="connsiteX34" fmla="*/ 121763 h 600884"/>
              <a:gd name="connsiteY34" fmla="*/ 121763 h 600884"/>
              <a:gd name="connsiteX35" fmla="*/ 121763 h 600884"/>
              <a:gd name="connsiteY35" fmla="*/ 121763 h 600884"/>
              <a:gd name="connsiteX36" fmla="*/ 121763 h 600884"/>
              <a:gd name="connsiteY36" fmla="*/ 121763 h 600884"/>
              <a:gd name="connsiteX37" fmla="*/ 121763 h 600884"/>
              <a:gd name="connsiteY37" fmla="*/ 121763 h 600884"/>
              <a:gd name="connsiteX38" fmla="*/ 121763 h 600884"/>
              <a:gd name="connsiteY38" fmla="*/ 121763 h 600884"/>
              <a:gd name="connsiteX39" fmla="*/ 121763 h 600884"/>
              <a:gd name="connsiteY39" fmla="*/ 121763 h 6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36085" h="606722">
                <a:moveTo>
                  <a:pt x="89273" y="374680"/>
                </a:moveTo>
                <a:lnTo>
                  <a:pt x="89273" y="553133"/>
                </a:lnTo>
                <a:lnTo>
                  <a:pt x="446723" y="553133"/>
                </a:lnTo>
                <a:lnTo>
                  <a:pt x="446723" y="374680"/>
                </a:lnTo>
                <a:close/>
                <a:moveTo>
                  <a:pt x="146237" y="249016"/>
                </a:moveTo>
                <a:lnTo>
                  <a:pt x="98975" y="321180"/>
                </a:lnTo>
                <a:lnTo>
                  <a:pt x="437021" y="321180"/>
                </a:lnTo>
                <a:lnTo>
                  <a:pt x="389759" y="249016"/>
                </a:lnTo>
                <a:lnTo>
                  <a:pt x="303779" y="249016"/>
                </a:lnTo>
                <a:cubicBezTo>
                  <a:pt x="284108" y="271234"/>
                  <a:pt x="267998" y="285542"/>
                  <a:pt x="267998" y="285542"/>
                </a:cubicBezTo>
                <a:cubicBezTo>
                  <a:pt x="267998" y="285542"/>
                  <a:pt x="251977" y="271234"/>
                  <a:pt x="232306" y="249016"/>
                </a:cubicBezTo>
                <a:close/>
                <a:moveTo>
                  <a:pt x="254811" y="110364"/>
                </a:moveTo>
                <a:lnTo>
                  <a:pt x="281273" y="110364"/>
                </a:lnTo>
                <a:lnTo>
                  <a:pt x="281273" y="153480"/>
                </a:lnTo>
                <a:lnTo>
                  <a:pt x="254811" y="153480"/>
                </a:lnTo>
                <a:close/>
                <a:moveTo>
                  <a:pt x="254811" y="82138"/>
                </a:moveTo>
                <a:lnTo>
                  <a:pt x="281273" y="82138"/>
                </a:lnTo>
                <a:lnTo>
                  <a:pt x="281273" y="104225"/>
                </a:lnTo>
                <a:lnTo>
                  <a:pt x="254811" y="104225"/>
                </a:lnTo>
                <a:close/>
                <a:moveTo>
                  <a:pt x="267998" y="53500"/>
                </a:moveTo>
                <a:cubicBezTo>
                  <a:pt x="238448" y="53500"/>
                  <a:pt x="214416" y="77584"/>
                  <a:pt x="214416" y="107090"/>
                </a:cubicBezTo>
                <a:cubicBezTo>
                  <a:pt x="214416" y="128419"/>
                  <a:pt x="229814" y="160323"/>
                  <a:pt x="256605" y="194539"/>
                </a:cubicBezTo>
                <a:cubicBezTo>
                  <a:pt x="260433" y="199426"/>
                  <a:pt x="264260" y="204048"/>
                  <a:pt x="267998" y="208402"/>
                </a:cubicBezTo>
                <a:cubicBezTo>
                  <a:pt x="272093" y="203692"/>
                  <a:pt x="276276" y="198627"/>
                  <a:pt x="280370" y="193294"/>
                </a:cubicBezTo>
                <a:cubicBezTo>
                  <a:pt x="306627" y="159523"/>
                  <a:pt x="321669" y="128152"/>
                  <a:pt x="321669" y="107090"/>
                </a:cubicBezTo>
                <a:cubicBezTo>
                  <a:pt x="321669" y="77584"/>
                  <a:pt x="297548" y="53500"/>
                  <a:pt x="267998" y="53500"/>
                </a:cubicBezTo>
                <a:close/>
                <a:moveTo>
                  <a:pt x="267998" y="0"/>
                </a:moveTo>
                <a:cubicBezTo>
                  <a:pt x="327276" y="0"/>
                  <a:pt x="375251" y="47901"/>
                  <a:pt x="375251" y="107090"/>
                </a:cubicBezTo>
                <a:cubicBezTo>
                  <a:pt x="375251" y="136595"/>
                  <a:pt x="361722" y="167700"/>
                  <a:pt x="344277" y="195427"/>
                </a:cubicBezTo>
                <a:lnTo>
                  <a:pt x="418775" y="195427"/>
                </a:lnTo>
                <a:lnTo>
                  <a:pt x="536085" y="374680"/>
                </a:lnTo>
                <a:lnTo>
                  <a:pt x="500394" y="374680"/>
                </a:lnTo>
                <a:lnTo>
                  <a:pt x="500394" y="606722"/>
                </a:lnTo>
                <a:lnTo>
                  <a:pt x="35691" y="606722"/>
                </a:lnTo>
                <a:lnTo>
                  <a:pt x="35691" y="374680"/>
                </a:lnTo>
                <a:lnTo>
                  <a:pt x="0" y="374680"/>
                </a:lnTo>
                <a:lnTo>
                  <a:pt x="117221" y="195427"/>
                </a:lnTo>
                <a:lnTo>
                  <a:pt x="191719" y="195427"/>
                </a:lnTo>
                <a:cubicBezTo>
                  <a:pt x="174274" y="167700"/>
                  <a:pt x="160834" y="136595"/>
                  <a:pt x="160834" y="107090"/>
                </a:cubicBezTo>
                <a:cubicBezTo>
                  <a:pt x="160834" y="47901"/>
                  <a:pt x="208809" y="0"/>
                  <a:pt x="267998"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endParaRPr lang="en-US" dirty="0">
              <a:latin typeface="思源黑体 CN Medium" panose="020B0600000000000000" pitchFamily="34" charset="-122"/>
            </a:endParaRPr>
          </a:p>
        </p:txBody>
      </p:sp>
      <p:sp>
        <p:nvSpPr>
          <p:cNvPr id="38" name="port-map-marker-point_34701">
            <a:extLst>
              <a:ext uri="{FF2B5EF4-FFF2-40B4-BE49-F238E27FC236}">
                <a16:creationId xmlns:a16="http://schemas.microsoft.com/office/drawing/2014/main" id="{3E1AB112-7D25-47B0-9BB9-13593531FEC8}"/>
              </a:ext>
            </a:extLst>
          </p:cNvPr>
          <p:cNvSpPr/>
          <p:nvPr/>
        </p:nvSpPr>
        <p:spPr>
          <a:xfrm>
            <a:off x="8690451" y="1864132"/>
            <a:ext cx="319476" cy="460896"/>
          </a:xfrm>
          <a:custGeom>
            <a:avLst/>
            <a:gdLst>
              <a:gd name="connsiteX0" fmla="*/ 106478 w 463101"/>
              <a:gd name="connsiteY0" fmla="*/ 566286 h 606722"/>
              <a:gd name="connsiteX1" fmla="*/ 99892 w 463101"/>
              <a:gd name="connsiteY1" fmla="*/ 572774 h 606722"/>
              <a:gd name="connsiteX2" fmla="*/ 99892 w 463101"/>
              <a:gd name="connsiteY2" fmla="*/ 586460 h 606722"/>
              <a:gd name="connsiteX3" fmla="*/ 363157 w 463101"/>
              <a:gd name="connsiteY3" fmla="*/ 586460 h 606722"/>
              <a:gd name="connsiteX4" fmla="*/ 363157 w 463101"/>
              <a:gd name="connsiteY4" fmla="*/ 572774 h 606722"/>
              <a:gd name="connsiteX5" fmla="*/ 356660 w 463101"/>
              <a:gd name="connsiteY5" fmla="*/ 566286 h 606722"/>
              <a:gd name="connsiteX6" fmla="*/ 353100 w 463101"/>
              <a:gd name="connsiteY6" fmla="*/ 566286 h 606722"/>
              <a:gd name="connsiteX7" fmla="*/ 110038 w 463101"/>
              <a:gd name="connsiteY7" fmla="*/ 566286 h 606722"/>
              <a:gd name="connsiteX8" fmla="*/ 160680 w 463101"/>
              <a:gd name="connsiteY8" fmla="*/ 475282 h 606722"/>
              <a:gd name="connsiteX9" fmla="*/ 160680 w 463101"/>
              <a:gd name="connsiteY9" fmla="*/ 495456 h 606722"/>
              <a:gd name="connsiteX10" fmla="*/ 302458 w 463101"/>
              <a:gd name="connsiteY10" fmla="*/ 495456 h 606722"/>
              <a:gd name="connsiteX11" fmla="*/ 302458 w 463101"/>
              <a:gd name="connsiteY11" fmla="*/ 475282 h 606722"/>
              <a:gd name="connsiteX12" fmla="*/ 272020 w 463101"/>
              <a:gd name="connsiteY12" fmla="*/ 475282 h 606722"/>
              <a:gd name="connsiteX13" fmla="*/ 191029 w 463101"/>
              <a:gd name="connsiteY13" fmla="*/ 475282 h 606722"/>
              <a:gd name="connsiteX14" fmla="*/ 231551 w 463101"/>
              <a:gd name="connsiteY14" fmla="*/ 271042 h 606722"/>
              <a:gd name="connsiteX15" fmla="*/ 262420 w 463101"/>
              <a:gd name="connsiteY15" fmla="*/ 317260 h 606722"/>
              <a:gd name="connsiteX16" fmla="*/ 257794 w 463101"/>
              <a:gd name="connsiteY16" fmla="*/ 364011 h 606722"/>
              <a:gd name="connsiteX17" fmla="*/ 254503 w 463101"/>
              <a:gd name="connsiteY17" fmla="*/ 366588 h 606722"/>
              <a:gd name="connsiteX18" fmla="*/ 250767 w 463101"/>
              <a:gd name="connsiteY18" fmla="*/ 352279 h 606722"/>
              <a:gd name="connsiteX19" fmla="*/ 231551 w 463101"/>
              <a:gd name="connsiteY19" fmla="*/ 323570 h 606722"/>
              <a:gd name="connsiteX20" fmla="*/ 212424 w 463101"/>
              <a:gd name="connsiteY20" fmla="*/ 352279 h 606722"/>
              <a:gd name="connsiteX21" fmla="*/ 208688 w 463101"/>
              <a:gd name="connsiteY21" fmla="*/ 366588 h 606722"/>
              <a:gd name="connsiteX22" fmla="*/ 205397 w 463101"/>
              <a:gd name="connsiteY22" fmla="*/ 364011 h 606722"/>
              <a:gd name="connsiteX23" fmla="*/ 200771 w 463101"/>
              <a:gd name="connsiteY23" fmla="*/ 317260 h 606722"/>
              <a:gd name="connsiteX24" fmla="*/ 231524 w 463101"/>
              <a:gd name="connsiteY24" fmla="*/ 234530 h 606722"/>
              <a:gd name="connsiteX25" fmla="*/ 183820 w 463101"/>
              <a:gd name="connsiteY25" fmla="*/ 305983 h 606722"/>
              <a:gd name="connsiteX26" fmla="*/ 191029 w 463101"/>
              <a:gd name="connsiteY26" fmla="*/ 378235 h 606722"/>
              <a:gd name="connsiteX27" fmla="*/ 221467 w 463101"/>
              <a:gd name="connsiteY27" fmla="*/ 394054 h 606722"/>
              <a:gd name="connsiteX28" fmla="*/ 221467 w 463101"/>
              <a:gd name="connsiteY28" fmla="*/ 414583 h 606722"/>
              <a:gd name="connsiteX29" fmla="*/ 214258 w 463101"/>
              <a:gd name="connsiteY29" fmla="*/ 414583 h 606722"/>
              <a:gd name="connsiteX30" fmla="*/ 191029 w 463101"/>
              <a:gd name="connsiteY30" fmla="*/ 437779 h 606722"/>
              <a:gd name="connsiteX31" fmla="*/ 191029 w 463101"/>
              <a:gd name="connsiteY31" fmla="*/ 455020 h 606722"/>
              <a:gd name="connsiteX32" fmla="*/ 211321 w 463101"/>
              <a:gd name="connsiteY32" fmla="*/ 455020 h 606722"/>
              <a:gd name="connsiteX33" fmla="*/ 211321 w 463101"/>
              <a:gd name="connsiteY33" fmla="*/ 437779 h 606722"/>
              <a:gd name="connsiteX34" fmla="*/ 214258 w 463101"/>
              <a:gd name="connsiteY34" fmla="*/ 434757 h 606722"/>
              <a:gd name="connsiteX35" fmla="*/ 248880 w 463101"/>
              <a:gd name="connsiteY35" fmla="*/ 434757 h 606722"/>
              <a:gd name="connsiteX36" fmla="*/ 251817 w 463101"/>
              <a:gd name="connsiteY36" fmla="*/ 437779 h 606722"/>
              <a:gd name="connsiteX37" fmla="*/ 251817 w 463101"/>
              <a:gd name="connsiteY37" fmla="*/ 455020 h 606722"/>
              <a:gd name="connsiteX38" fmla="*/ 272020 w 463101"/>
              <a:gd name="connsiteY38" fmla="*/ 455020 h 606722"/>
              <a:gd name="connsiteX39" fmla="*/ 272020 w 463101"/>
              <a:gd name="connsiteY39" fmla="*/ 437779 h 606722"/>
              <a:gd name="connsiteX40" fmla="*/ 248880 w 463101"/>
              <a:gd name="connsiteY40" fmla="*/ 414583 h 606722"/>
              <a:gd name="connsiteX41" fmla="*/ 241671 w 463101"/>
              <a:gd name="connsiteY41" fmla="*/ 414583 h 606722"/>
              <a:gd name="connsiteX42" fmla="*/ 241671 w 463101"/>
              <a:gd name="connsiteY42" fmla="*/ 394054 h 606722"/>
              <a:gd name="connsiteX43" fmla="*/ 272109 w 463101"/>
              <a:gd name="connsiteY43" fmla="*/ 378235 h 606722"/>
              <a:gd name="connsiteX44" fmla="*/ 279229 w 463101"/>
              <a:gd name="connsiteY44" fmla="*/ 305983 h 606722"/>
              <a:gd name="connsiteX45" fmla="*/ 272020 w 463101"/>
              <a:gd name="connsiteY45" fmla="*/ 151525 h 606722"/>
              <a:gd name="connsiteX46" fmla="*/ 231970 w 463101"/>
              <a:gd name="connsiteY46" fmla="*/ 151614 h 606722"/>
              <a:gd name="connsiteX47" fmla="*/ 231524 w 463101"/>
              <a:gd name="connsiteY47" fmla="*/ 151702 h 606722"/>
              <a:gd name="connsiteX48" fmla="*/ 231168 w 463101"/>
              <a:gd name="connsiteY48" fmla="*/ 151614 h 606722"/>
              <a:gd name="connsiteX49" fmla="*/ 190851 w 463101"/>
              <a:gd name="connsiteY49" fmla="*/ 151702 h 606722"/>
              <a:gd name="connsiteX50" fmla="*/ 191029 w 463101"/>
              <a:gd name="connsiteY50" fmla="*/ 171876 h 606722"/>
              <a:gd name="connsiteX51" fmla="*/ 272020 w 463101"/>
              <a:gd name="connsiteY51" fmla="*/ 171876 h 606722"/>
              <a:gd name="connsiteX52" fmla="*/ 89746 w 463101"/>
              <a:gd name="connsiteY52" fmla="*/ 40436 h 606722"/>
              <a:gd name="connsiteX53" fmla="*/ 35544 w 463101"/>
              <a:gd name="connsiteY53" fmla="*/ 65587 h 606722"/>
              <a:gd name="connsiteX54" fmla="*/ 21838 w 463101"/>
              <a:gd name="connsiteY54" fmla="*/ 124863 h 606722"/>
              <a:gd name="connsiteX55" fmla="*/ 49073 w 463101"/>
              <a:gd name="connsiteY55" fmla="*/ 260925 h 606722"/>
              <a:gd name="connsiteX56" fmla="*/ 109771 w 463101"/>
              <a:gd name="connsiteY56" fmla="*/ 323579 h 606722"/>
              <a:gd name="connsiteX57" fmla="*/ 138074 w 463101"/>
              <a:gd name="connsiteY57" fmla="*/ 191694 h 606722"/>
              <a:gd name="connsiteX58" fmla="*/ 162638 w 463101"/>
              <a:gd name="connsiteY58" fmla="*/ 171876 h 606722"/>
              <a:gd name="connsiteX59" fmla="*/ 170826 w 463101"/>
              <a:gd name="connsiteY59" fmla="*/ 171876 h 606722"/>
              <a:gd name="connsiteX60" fmla="*/ 170826 w 463101"/>
              <a:gd name="connsiteY60" fmla="*/ 151525 h 606722"/>
              <a:gd name="connsiteX61" fmla="*/ 190851 w 463101"/>
              <a:gd name="connsiteY61" fmla="*/ 131440 h 606722"/>
              <a:gd name="connsiteX62" fmla="*/ 221467 w 463101"/>
              <a:gd name="connsiteY62" fmla="*/ 131440 h 606722"/>
              <a:gd name="connsiteX63" fmla="*/ 221467 w 463101"/>
              <a:gd name="connsiteY63" fmla="*/ 111266 h 606722"/>
              <a:gd name="connsiteX64" fmla="*/ 201175 w 463101"/>
              <a:gd name="connsiteY64" fmla="*/ 111266 h 606722"/>
              <a:gd name="connsiteX65" fmla="*/ 191029 w 463101"/>
              <a:gd name="connsiteY65" fmla="*/ 101135 h 606722"/>
              <a:gd name="connsiteX66" fmla="*/ 201175 w 463101"/>
              <a:gd name="connsiteY66" fmla="*/ 91004 h 606722"/>
              <a:gd name="connsiteX67" fmla="*/ 261963 w 463101"/>
              <a:gd name="connsiteY67" fmla="*/ 91004 h 606722"/>
              <a:gd name="connsiteX68" fmla="*/ 272020 w 463101"/>
              <a:gd name="connsiteY68" fmla="*/ 101135 h 606722"/>
              <a:gd name="connsiteX69" fmla="*/ 261963 w 463101"/>
              <a:gd name="connsiteY69" fmla="*/ 111266 h 606722"/>
              <a:gd name="connsiteX70" fmla="*/ 241671 w 463101"/>
              <a:gd name="connsiteY70" fmla="*/ 111266 h 606722"/>
              <a:gd name="connsiteX71" fmla="*/ 241671 w 463101"/>
              <a:gd name="connsiteY71" fmla="*/ 131440 h 606722"/>
              <a:gd name="connsiteX72" fmla="*/ 272198 w 463101"/>
              <a:gd name="connsiteY72" fmla="*/ 131440 h 606722"/>
              <a:gd name="connsiteX73" fmla="*/ 292312 w 463101"/>
              <a:gd name="connsiteY73" fmla="*/ 151525 h 606722"/>
              <a:gd name="connsiteX74" fmla="*/ 292312 w 463101"/>
              <a:gd name="connsiteY74" fmla="*/ 171876 h 606722"/>
              <a:gd name="connsiteX75" fmla="*/ 300500 w 463101"/>
              <a:gd name="connsiteY75" fmla="*/ 171876 h 606722"/>
              <a:gd name="connsiteX76" fmla="*/ 324976 w 463101"/>
              <a:gd name="connsiteY76" fmla="*/ 191694 h 606722"/>
              <a:gd name="connsiteX77" fmla="*/ 353278 w 463101"/>
              <a:gd name="connsiteY77" fmla="*/ 323579 h 606722"/>
              <a:gd name="connsiteX78" fmla="*/ 414065 w 463101"/>
              <a:gd name="connsiteY78" fmla="*/ 260569 h 606722"/>
              <a:gd name="connsiteX79" fmla="*/ 441300 w 463101"/>
              <a:gd name="connsiteY79" fmla="*/ 124863 h 606722"/>
              <a:gd name="connsiteX80" fmla="*/ 427505 w 463101"/>
              <a:gd name="connsiteY80" fmla="*/ 65587 h 606722"/>
              <a:gd name="connsiteX81" fmla="*/ 373303 w 463101"/>
              <a:gd name="connsiteY81" fmla="*/ 40436 h 606722"/>
              <a:gd name="connsiteX82" fmla="*/ 342954 w 463101"/>
              <a:gd name="connsiteY82" fmla="*/ 40436 h 606722"/>
              <a:gd name="connsiteX83" fmla="*/ 322661 w 463101"/>
              <a:gd name="connsiteY83" fmla="*/ 60699 h 606722"/>
              <a:gd name="connsiteX84" fmla="*/ 140388 w 463101"/>
              <a:gd name="connsiteY84" fmla="*/ 60699 h 606722"/>
              <a:gd name="connsiteX85" fmla="*/ 120184 w 463101"/>
              <a:gd name="connsiteY85" fmla="*/ 40436 h 606722"/>
              <a:gd name="connsiteX86" fmla="*/ 140388 w 463101"/>
              <a:gd name="connsiteY86" fmla="*/ 0 h 606722"/>
              <a:gd name="connsiteX87" fmla="*/ 322661 w 463101"/>
              <a:gd name="connsiteY87" fmla="*/ 0 h 606722"/>
              <a:gd name="connsiteX88" fmla="*/ 342954 w 463101"/>
              <a:gd name="connsiteY88" fmla="*/ 20262 h 606722"/>
              <a:gd name="connsiteX89" fmla="*/ 373303 w 463101"/>
              <a:gd name="connsiteY89" fmla="*/ 20262 h 606722"/>
              <a:gd name="connsiteX90" fmla="*/ 443080 w 463101"/>
              <a:gd name="connsiteY90" fmla="*/ 52611 h 606722"/>
              <a:gd name="connsiteX91" fmla="*/ 461147 w 463101"/>
              <a:gd name="connsiteY91" fmla="*/ 128863 h 606722"/>
              <a:gd name="connsiteX92" fmla="*/ 433913 w 463101"/>
              <a:gd name="connsiteY92" fmla="*/ 264924 h 606722"/>
              <a:gd name="connsiteX93" fmla="*/ 357639 w 463101"/>
              <a:gd name="connsiteY93" fmla="*/ 343575 h 606722"/>
              <a:gd name="connsiteX94" fmla="*/ 379355 w 463101"/>
              <a:gd name="connsiteY94" fmla="*/ 444977 h 606722"/>
              <a:gd name="connsiteX95" fmla="*/ 374371 w 463101"/>
              <a:gd name="connsiteY95" fmla="*/ 465951 h 606722"/>
              <a:gd name="connsiteX96" fmla="*/ 354791 w 463101"/>
              <a:gd name="connsiteY96" fmla="*/ 475282 h 606722"/>
              <a:gd name="connsiteX97" fmla="*/ 322661 w 463101"/>
              <a:gd name="connsiteY97" fmla="*/ 475282 h 606722"/>
              <a:gd name="connsiteX98" fmla="*/ 322661 w 463101"/>
              <a:gd name="connsiteY98" fmla="*/ 495456 h 606722"/>
              <a:gd name="connsiteX99" fmla="*/ 326310 w 463101"/>
              <a:gd name="connsiteY99" fmla="*/ 495456 h 606722"/>
              <a:gd name="connsiteX100" fmla="*/ 353100 w 463101"/>
              <a:gd name="connsiteY100" fmla="*/ 522206 h 606722"/>
              <a:gd name="connsiteX101" fmla="*/ 353100 w 463101"/>
              <a:gd name="connsiteY101" fmla="*/ 546023 h 606722"/>
              <a:gd name="connsiteX102" fmla="*/ 356660 w 463101"/>
              <a:gd name="connsiteY102" fmla="*/ 546023 h 606722"/>
              <a:gd name="connsiteX103" fmla="*/ 383449 w 463101"/>
              <a:gd name="connsiteY103" fmla="*/ 572774 h 606722"/>
              <a:gd name="connsiteX104" fmla="*/ 383449 w 463101"/>
              <a:gd name="connsiteY104" fmla="*/ 586460 h 606722"/>
              <a:gd name="connsiteX105" fmla="*/ 434091 w 463101"/>
              <a:gd name="connsiteY105" fmla="*/ 586460 h 606722"/>
              <a:gd name="connsiteX106" fmla="*/ 444237 w 463101"/>
              <a:gd name="connsiteY106" fmla="*/ 596591 h 606722"/>
              <a:gd name="connsiteX107" fmla="*/ 434091 w 463101"/>
              <a:gd name="connsiteY107" fmla="*/ 606722 h 606722"/>
              <a:gd name="connsiteX108" fmla="*/ 383449 w 463101"/>
              <a:gd name="connsiteY108" fmla="*/ 606722 h 606722"/>
              <a:gd name="connsiteX109" fmla="*/ 79689 w 463101"/>
              <a:gd name="connsiteY109" fmla="*/ 606722 h 606722"/>
              <a:gd name="connsiteX110" fmla="*/ 29047 w 463101"/>
              <a:gd name="connsiteY110" fmla="*/ 606722 h 606722"/>
              <a:gd name="connsiteX111" fmla="*/ 18901 w 463101"/>
              <a:gd name="connsiteY111" fmla="*/ 596591 h 606722"/>
              <a:gd name="connsiteX112" fmla="*/ 29047 w 463101"/>
              <a:gd name="connsiteY112" fmla="*/ 586460 h 606722"/>
              <a:gd name="connsiteX113" fmla="*/ 79689 w 463101"/>
              <a:gd name="connsiteY113" fmla="*/ 586460 h 606722"/>
              <a:gd name="connsiteX114" fmla="*/ 79689 w 463101"/>
              <a:gd name="connsiteY114" fmla="*/ 572774 h 606722"/>
              <a:gd name="connsiteX115" fmla="*/ 106478 w 463101"/>
              <a:gd name="connsiteY115" fmla="*/ 546023 h 606722"/>
              <a:gd name="connsiteX116" fmla="*/ 110038 w 463101"/>
              <a:gd name="connsiteY116" fmla="*/ 546023 h 606722"/>
              <a:gd name="connsiteX117" fmla="*/ 110038 w 463101"/>
              <a:gd name="connsiteY117" fmla="*/ 522206 h 606722"/>
              <a:gd name="connsiteX118" fmla="*/ 136828 w 463101"/>
              <a:gd name="connsiteY118" fmla="*/ 495456 h 606722"/>
              <a:gd name="connsiteX119" fmla="*/ 140388 w 463101"/>
              <a:gd name="connsiteY119" fmla="*/ 495456 h 606722"/>
              <a:gd name="connsiteX120" fmla="*/ 140388 w 463101"/>
              <a:gd name="connsiteY120" fmla="*/ 475282 h 606722"/>
              <a:gd name="connsiteX121" fmla="*/ 108258 w 463101"/>
              <a:gd name="connsiteY121" fmla="*/ 475282 h 606722"/>
              <a:gd name="connsiteX122" fmla="*/ 88767 w 463101"/>
              <a:gd name="connsiteY122" fmla="*/ 465951 h 606722"/>
              <a:gd name="connsiteX123" fmla="*/ 83783 w 463101"/>
              <a:gd name="connsiteY123" fmla="*/ 444977 h 606722"/>
              <a:gd name="connsiteX124" fmla="*/ 105499 w 463101"/>
              <a:gd name="connsiteY124" fmla="*/ 343575 h 606722"/>
              <a:gd name="connsiteX125" fmla="*/ 29314 w 463101"/>
              <a:gd name="connsiteY125" fmla="*/ 265191 h 606722"/>
              <a:gd name="connsiteX126" fmla="*/ 1991 w 463101"/>
              <a:gd name="connsiteY126" fmla="*/ 128863 h 606722"/>
              <a:gd name="connsiteX127" fmla="*/ 20058 w 463101"/>
              <a:gd name="connsiteY127" fmla="*/ 52611 h 606722"/>
              <a:gd name="connsiteX128" fmla="*/ 89746 w 463101"/>
              <a:gd name="connsiteY128" fmla="*/ 20262 h 606722"/>
              <a:gd name="connsiteX129" fmla="*/ 120184 w 463101"/>
              <a:gd name="connsiteY129" fmla="*/ 20262 h 606722"/>
              <a:gd name="connsiteX130" fmla="*/ 140388 w 463101"/>
              <a:gd name="connsiteY130"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463101" h="606722">
                <a:moveTo>
                  <a:pt x="106478" y="566286"/>
                </a:moveTo>
                <a:cubicBezTo>
                  <a:pt x="102829" y="566286"/>
                  <a:pt x="99892" y="569219"/>
                  <a:pt x="99892" y="572774"/>
                </a:cubicBezTo>
                <a:lnTo>
                  <a:pt x="99892" y="586460"/>
                </a:lnTo>
                <a:lnTo>
                  <a:pt x="363157" y="586460"/>
                </a:lnTo>
                <a:lnTo>
                  <a:pt x="363157" y="572774"/>
                </a:lnTo>
                <a:cubicBezTo>
                  <a:pt x="363157" y="569219"/>
                  <a:pt x="360220" y="566286"/>
                  <a:pt x="356660" y="566286"/>
                </a:cubicBezTo>
                <a:lnTo>
                  <a:pt x="353100" y="566286"/>
                </a:lnTo>
                <a:lnTo>
                  <a:pt x="110038" y="566286"/>
                </a:lnTo>
                <a:close/>
                <a:moveTo>
                  <a:pt x="160680" y="475282"/>
                </a:moveTo>
                <a:lnTo>
                  <a:pt x="160680" y="495456"/>
                </a:lnTo>
                <a:lnTo>
                  <a:pt x="302458" y="495456"/>
                </a:lnTo>
                <a:lnTo>
                  <a:pt x="302458" y="475282"/>
                </a:lnTo>
                <a:lnTo>
                  <a:pt x="272020" y="475282"/>
                </a:lnTo>
                <a:lnTo>
                  <a:pt x="191029" y="475282"/>
                </a:lnTo>
                <a:close/>
                <a:moveTo>
                  <a:pt x="231551" y="271042"/>
                </a:moveTo>
                <a:lnTo>
                  <a:pt x="262420" y="317260"/>
                </a:lnTo>
                <a:cubicBezTo>
                  <a:pt x="272206" y="331836"/>
                  <a:pt x="270249" y="351568"/>
                  <a:pt x="257794" y="364011"/>
                </a:cubicBezTo>
                <a:cubicBezTo>
                  <a:pt x="256816" y="364988"/>
                  <a:pt x="255570" y="365788"/>
                  <a:pt x="254503" y="366588"/>
                </a:cubicBezTo>
                <a:cubicBezTo>
                  <a:pt x="254859" y="361700"/>
                  <a:pt x="253613" y="356634"/>
                  <a:pt x="250767" y="352279"/>
                </a:cubicBezTo>
                <a:lnTo>
                  <a:pt x="231551" y="323570"/>
                </a:lnTo>
                <a:lnTo>
                  <a:pt x="212424" y="352279"/>
                </a:lnTo>
                <a:cubicBezTo>
                  <a:pt x="209489" y="356634"/>
                  <a:pt x="208332" y="361700"/>
                  <a:pt x="208688" y="366588"/>
                </a:cubicBezTo>
                <a:cubicBezTo>
                  <a:pt x="207532" y="365788"/>
                  <a:pt x="206375" y="364988"/>
                  <a:pt x="205397" y="364011"/>
                </a:cubicBezTo>
                <a:cubicBezTo>
                  <a:pt x="192942" y="351568"/>
                  <a:pt x="190985" y="331836"/>
                  <a:pt x="200771" y="317260"/>
                </a:cubicBezTo>
                <a:close/>
                <a:moveTo>
                  <a:pt x="231524" y="234530"/>
                </a:moveTo>
                <a:lnTo>
                  <a:pt x="183820" y="305983"/>
                </a:lnTo>
                <a:cubicBezTo>
                  <a:pt x="168690" y="328645"/>
                  <a:pt x="171716" y="359039"/>
                  <a:pt x="191029" y="378235"/>
                </a:cubicBezTo>
                <a:cubicBezTo>
                  <a:pt x="199395" y="386678"/>
                  <a:pt x="209986" y="392010"/>
                  <a:pt x="221467" y="394054"/>
                </a:cubicBezTo>
                <a:lnTo>
                  <a:pt x="221467" y="414583"/>
                </a:lnTo>
                <a:lnTo>
                  <a:pt x="214258" y="414583"/>
                </a:lnTo>
                <a:cubicBezTo>
                  <a:pt x="201442" y="414583"/>
                  <a:pt x="191029" y="424981"/>
                  <a:pt x="191029" y="437779"/>
                </a:cubicBezTo>
                <a:lnTo>
                  <a:pt x="191029" y="455020"/>
                </a:lnTo>
                <a:lnTo>
                  <a:pt x="211321" y="455020"/>
                </a:lnTo>
                <a:lnTo>
                  <a:pt x="211321" y="437779"/>
                </a:lnTo>
                <a:cubicBezTo>
                  <a:pt x="211321" y="436090"/>
                  <a:pt x="212656" y="434757"/>
                  <a:pt x="214258" y="434757"/>
                </a:cubicBezTo>
                <a:lnTo>
                  <a:pt x="248880" y="434757"/>
                </a:lnTo>
                <a:cubicBezTo>
                  <a:pt x="250482" y="434757"/>
                  <a:pt x="251817" y="436090"/>
                  <a:pt x="251817" y="437779"/>
                </a:cubicBezTo>
                <a:lnTo>
                  <a:pt x="251817" y="455020"/>
                </a:lnTo>
                <a:lnTo>
                  <a:pt x="272020" y="455020"/>
                </a:lnTo>
                <a:lnTo>
                  <a:pt x="272020" y="437779"/>
                </a:lnTo>
                <a:cubicBezTo>
                  <a:pt x="272020" y="424981"/>
                  <a:pt x="261607" y="414583"/>
                  <a:pt x="248880" y="414583"/>
                </a:cubicBezTo>
                <a:lnTo>
                  <a:pt x="241671" y="414583"/>
                </a:lnTo>
                <a:lnTo>
                  <a:pt x="241671" y="394054"/>
                </a:lnTo>
                <a:cubicBezTo>
                  <a:pt x="253152" y="392010"/>
                  <a:pt x="263743" y="386678"/>
                  <a:pt x="272109" y="378235"/>
                </a:cubicBezTo>
                <a:cubicBezTo>
                  <a:pt x="291333" y="359039"/>
                  <a:pt x="294359" y="328645"/>
                  <a:pt x="279229" y="305983"/>
                </a:cubicBezTo>
                <a:close/>
                <a:moveTo>
                  <a:pt x="272020" y="151525"/>
                </a:moveTo>
                <a:lnTo>
                  <a:pt x="231970" y="151614"/>
                </a:lnTo>
                <a:cubicBezTo>
                  <a:pt x="231792" y="151614"/>
                  <a:pt x="231702" y="151702"/>
                  <a:pt x="231524" y="151702"/>
                </a:cubicBezTo>
                <a:cubicBezTo>
                  <a:pt x="231436" y="151702"/>
                  <a:pt x="231258" y="151614"/>
                  <a:pt x="231168" y="151614"/>
                </a:cubicBezTo>
                <a:lnTo>
                  <a:pt x="190851" y="151702"/>
                </a:lnTo>
                <a:lnTo>
                  <a:pt x="191029" y="171876"/>
                </a:lnTo>
                <a:lnTo>
                  <a:pt x="272020" y="171876"/>
                </a:lnTo>
                <a:close/>
                <a:moveTo>
                  <a:pt x="89746" y="40436"/>
                </a:moveTo>
                <a:cubicBezTo>
                  <a:pt x="68831" y="40436"/>
                  <a:pt x="49073" y="49590"/>
                  <a:pt x="35544" y="65587"/>
                </a:cubicBezTo>
                <a:cubicBezTo>
                  <a:pt x="22639" y="80961"/>
                  <a:pt x="17477" y="103090"/>
                  <a:pt x="21838" y="124863"/>
                </a:cubicBezTo>
                <a:lnTo>
                  <a:pt x="49073" y="260925"/>
                </a:lnTo>
                <a:cubicBezTo>
                  <a:pt x="55748" y="289275"/>
                  <a:pt x="71768" y="323402"/>
                  <a:pt x="109771" y="323579"/>
                </a:cubicBezTo>
                <a:lnTo>
                  <a:pt x="138074" y="191694"/>
                </a:lnTo>
                <a:cubicBezTo>
                  <a:pt x="140566" y="180230"/>
                  <a:pt x="150890" y="171876"/>
                  <a:pt x="162638" y="171876"/>
                </a:cubicBezTo>
                <a:lnTo>
                  <a:pt x="170826" y="171876"/>
                </a:lnTo>
                <a:lnTo>
                  <a:pt x="170826" y="151525"/>
                </a:lnTo>
                <a:cubicBezTo>
                  <a:pt x="170826" y="140416"/>
                  <a:pt x="179815" y="131440"/>
                  <a:pt x="190851" y="131440"/>
                </a:cubicBezTo>
                <a:lnTo>
                  <a:pt x="221467" y="131440"/>
                </a:lnTo>
                <a:lnTo>
                  <a:pt x="221467" y="111266"/>
                </a:lnTo>
                <a:lnTo>
                  <a:pt x="201175" y="111266"/>
                </a:lnTo>
                <a:cubicBezTo>
                  <a:pt x="195568" y="111266"/>
                  <a:pt x="191029" y="106734"/>
                  <a:pt x="191029" y="101135"/>
                </a:cubicBezTo>
                <a:cubicBezTo>
                  <a:pt x="191029" y="95536"/>
                  <a:pt x="195568" y="91004"/>
                  <a:pt x="201175" y="91004"/>
                </a:cubicBezTo>
                <a:lnTo>
                  <a:pt x="261963" y="91004"/>
                </a:lnTo>
                <a:cubicBezTo>
                  <a:pt x="267570" y="91004"/>
                  <a:pt x="272020" y="95536"/>
                  <a:pt x="272020" y="101135"/>
                </a:cubicBezTo>
                <a:cubicBezTo>
                  <a:pt x="272020" y="106734"/>
                  <a:pt x="267570" y="111266"/>
                  <a:pt x="261963" y="111266"/>
                </a:cubicBezTo>
                <a:lnTo>
                  <a:pt x="241671" y="111266"/>
                </a:lnTo>
                <a:lnTo>
                  <a:pt x="241671" y="131440"/>
                </a:lnTo>
                <a:lnTo>
                  <a:pt x="272198" y="131440"/>
                </a:lnTo>
                <a:cubicBezTo>
                  <a:pt x="283323" y="131440"/>
                  <a:pt x="292312" y="140416"/>
                  <a:pt x="292312" y="151525"/>
                </a:cubicBezTo>
                <a:lnTo>
                  <a:pt x="292312" y="171876"/>
                </a:lnTo>
                <a:lnTo>
                  <a:pt x="300500" y="171876"/>
                </a:lnTo>
                <a:cubicBezTo>
                  <a:pt x="312248" y="171876"/>
                  <a:pt x="322572" y="180230"/>
                  <a:pt x="324976" y="191694"/>
                </a:cubicBezTo>
                <a:lnTo>
                  <a:pt x="353278" y="323579"/>
                </a:lnTo>
                <a:cubicBezTo>
                  <a:pt x="391370" y="323402"/>
                  <a:pt x="407390" y="289275"/>
                  <a:pt x="414065" y="260569"/>
                </a:cubicBezTo>
                <a:lnTo>
                  <a:pt x="441300" y="124863"/>
                </a:lnTo>
                <a:cubicBezTo>
                  <a:pt x="445661" y="103090"/>
                  <a:pt x="440499" y="80961"/>
                  <a:pt x="427505" y="65587"/>
                </a:cubicBezTo>
                <a:cubicBezTo>
                  <a:pt x="414065" y="49590"/>
                  <a:pt x="394307" y="40436"/>
                  <a:pt x="373303" y="40436"/>
                </a:cubicBezTo>
                <a:lnTo>
                  <a:pt x="342954" y="40436"/>
                </a:lnTo>
                <a:cubicBezTo>
                  <a:pt x="342954" y="51634"/>
                  <a:pt x="333876" y="60699"/>
                  <a:pt x="322661" y="60699"/>
                </a:cubicBezTo>
                <a:lnTo>
                  <a:pt x="140388" y="60699"/>
                </a:lnTo>
                <a:cubicBezTo>
                  <a:pt x="129262" y="60699"/>
                  <a:pt x="120184" y="51634"/>
                  <a:pt x="120184" y="40436"/>
                </a:cubicBezTo>
                <a:close/>
                <a:moveTo>
                  <a:pt x="140388" y="0"/>
                </a:moveTo>
                <a:lnTo>
                  <a:pt x="322661" y="0"/>
                </a:lnTo>
                <a:cubicBezTo>
                  <a:pt x="333876" y="0"/>
                  <a:pt x="342954" y="9065"/>
                  <a:pt x="342954" y="20262"/>
                </a:cubicBezTo>
                <a:lnTo>
                  <a:pt x="373303" y="20262"/>
                </a:lnTo>
                <a:cubicBezTo>
                  <a:pt x="400270" y="20262"/>
                  <a:pt x="425636" y="31993"/>
                  <a:pt x="443080" y="52611"/>
                </a:cubicBezTo>
                <a:cubicBezTo>
                  <a:pt x="460168" y="72874"/>
                  <a:pt x="466754" y="100691"/>
                  <a:pt x="461147" y="128863"/>
                </a:cubicBezTo>
                <a:lnTo>
                  <a:pt x="433913" y="264924"/>
                </a:lnTo>
                <a:cubicBezTo>
                  <a:pt x="422343" y="313892"/>
                  <a:pt x="395375" y="341531"/>
                  <a:pt x="357639" y="343575"/>
                </a:cubicBezTo>
                <a:lnTo>
                  <a:pt x="379355" y="444977"/>
                </a:lnTo>
                <a:cubicBezTo>
                  <a:pt x="380957" y="452353"/>
                  <a:pt x="379088" y="459996"/>
                  <a:pt x="374371" y="465951"/>
                </a:cubicBezTo>
                <a:cubicBezTo>
                  <a:pt x="369565" y="471816"/>
                  <a:pt x="362445" y="475282"/>
                  <a:pt x="354791" y="475282"/>
                </a:cubicBezTo>
                <a:lnTo>
                  <a:pt x="322661" y="475282"/>
                </a:lnTo>
                <a:lnTo>
                  <a:pt x="322661" y="495456"/>
                </a:lnTo>
                <a:lnTo>
                  <a:pt x="326310" y="495456"/>
                </a:lnTo>
                <a:cubicBezTo>
                  <a:pt x="341085" y="495456"/>
                  <a:pt x="353100" y="507453"/>
                  <a:pt x="353100" y="522206"/>
                </a:cubicBezTo>
                <a:lnTo>
                  <a:pt x="353100" y="546023"/>
                </a:lnTo>
                <a:lnTo>
                  <a:pt x="356660" y="546023"/>
                </a:lnTo>
                <a:cubicBezTo>
                  <a:pt x="371434" y="546023"/>
                  <a:pt x="383449" y="558021"/>
                  <a:pt x="383449" y="572774"/>
                </a:cubicBezTo>
                <a:lnTo>
                  <a:pt x="383449" y="586460"/>
                </a:lnTo>
                <a:lnTo>
                  <a:pt x="434091" y="586460"/>
                </a:lnTo>
                <a:cubicBezTo>
                  <a:pt x="439698" y="586460"/>
                  <a:pt x="444237" y="590992"/>
                  <a:pt x="444237" y="596591"/>
                </a:cubicBezTo>
                <a:cubicBezTo>
                  <a:pt x="444237" y="602190"/>
                  <a:pt x="439698" y="606722"/>
                  <a:pt x="434091" y="606722"/>
                </a:cubicBezTo>
                <a:lnTo>
                  <a:pt x="383449" y="606722"/>
                </a:lnTo>
                <a:lnTo>
                  <a:pt x="79689" y="606722"/>
                </a:lnTo>
                <a:lnTo>
                  <a:pt x="29047" y="606722"/>
                </a:lnTo>
                <a:cubicBezTo>
                  <a:pt x="23440" y="606722"/>
                  <a:pt x="18901" y="602190"/>
                  <a:pt x="18901" y="596591"/>
                </a:cubicBezTo>
                <a:cubicBezTo>
                  <a:pt x="18901" y="590992"/>
                  <a:pt x="23440" y="586460"/>
                  <a:pt x="29047" y="586460"/>
                </a:cubicBezTo>
                <a:lnTo>
                  <a:pt x="79689" y="586460"/>
                </a:lnTo>
                <a:lnTo>
                  <a:pt x="79689" y="572774"/>
                </a:lnTo>
                <a:cubicBezTo>
                  <a:pt x="79689" y="558021"/>
                  <a:pt x="91704" y="546023"/>
                  <a:pt x="106478" y="546023"/>
                </a:cubicBezTo>
                <a:lnTo>
                  <a:pt x="110038" y="546023"/>
                </a:lnTo>
                <a:lnTo>
                  <a:pt x="110038" y="522206"/>
                </a:lnTo>
                <a:cubicBezTo>
                  <a:pt x="110038" y="507453"/>
                  <a:pt x="122053" y="495456"/>
                  <a:pt x="136828" y="495456"/>
                </a:cubicBezTo>
                <a:lnTo>
                  <a:pt x="140388" y="495456"/>
                </a:lnTo>
                <a:lnTo>
                  <a:pt x="140388" y="475282"/>
                </a:lnTo>
                <a:lnTo>
                  <a:pt x="108258" y="475282"/>
                </a:lnTo>
                <a:cubicBezTo>
                  <a:pt x="100693" y="475282"/>
                  <a:pt x="93573" y="471816"/>
                  <a:pt x="88767" y="465951"/>
                </a:cubicBezTo>
                <a:cubicBezTo>
                  <a:pt x="83961" y="459996"/>
                  <a:pt x="82181" y="452353"/>
                  <a:pt x="83783" y="444977"/>
                </a:cubicBezTo>
                <a:lnTo>
                  <a:pt x="105499" y="343575"/>
                </a:lnTo>
                <a:cubicBezTo>
                  <a:pt x="67763" y="341531"/>
                  <a:pt x="40706" y="313981"/>
                  <a:pt x="29314" y="265191"/>
                </a:cubicBezTo>
                <a:lnTo>
                  <a:pt x="1991" y="128863"/>
                </a:lnTo>
                <a:cubicBezTo>
                  <a:pt x="-3705" y="100691"/>
                  <a:pt x="2970" y="72874"/>
                  <a:pt x="20058" y="52611"/>
                </a:cubicBezTo>
                <a:cubicBezTo>
                  <a:pt x="37413" y="31993"/>
                  <a:pt x="62868" y="20262"/>
                  <a:pt x="89746" y="20262"/>
                </a:cubicBezTo>
                <a:lnTo>
                  <a:pt x="120184" y="20262"/>
                </a:lnTo>
                <a:cubicBezTo>
                  <a:pt x="120184" y="9065"/>
                  <a:pt x="129262" y="0"/>
                  <a:pt x="140388"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endParaRPr lang="en-US" dirty="0">
              <a:latin typeface="思源黑体 CN Medium" panose="020B0600000000000000" pitchFamily="34" charset="-122"/>
            </a:endParaRPr>
          </a:p>
        </p:txBody>
      </p:sp>
      <p:sp>
        <p:nvSpPr>
          <p:cNvPr id="29" name="矩形: 圆角 28">
            <a:extLst>
              <a:ext uri="{FF2B5EF4-FFF2-40B4-BE49-F238E27FC236}">
                <a16:creationId xmlns:a16="http://schemas.microsoft.com/office/drawing/2014/main" id="{72BD9B54-951E-429B-8A32-F8519E88814B}"/>
              </a:ext>
            </a:extLst>
          </p:cNvPr>
          <p:cNvSpPr/>
          <p:nvPr/>
        </p:nvSpPr>
        <p:spPr>
          <a:xfrm>
            <a:off x="4498188" y="2746114"/>
            <a:ext cx="3208193" cy="2784675"/>
          </a:xfrm>
          <a:prstGeom prst="roundRect">
            <a:avLst>
              <a:gd name="adj" fmla="val 6471"/>
            </a:avLst>
          </a:prstGeom>
          <a:solidFill>
            <a:schemeClr val="accent6">
              <a:lumMod val="60000"/>
              <a:lumOff val="40000"/>
              <a:alpha val="68000"/>
            </a:schemeClr>
          </a:solidFill>
          <a:ln>
            <a:noFill/>
          </a:ln>
          <a:effectLst>
            <a:outerShdw blurRad="63500" dist="38100" algn="l" rotWithShape="0">
              <a:srgbClr val="D2E5B5">
                <a:alpha val="9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latin typeface="思源黑体 CN Medium" panose="020B0600000000000000" pitchFamily="34" charset="-122"/>
              <a:ea typeface="思源黑体 CN Medium" panose="020B0600000000000000" pitchFamily="34" charset="-122"/>
            </a:endParaRPr>
          </a:p>
        </p:txBody>
      </p:sp>
      <p:sp>
        <p:nvSpPr>
          <p:cNvPr id="30" name="文本框 29">
            <a:extLst>
              <a:ext uri="{FF2B5EF4-FFF2-40B4-BE49-F238E27FC236}">
                <a16:creationId xmlns:a16="http://schemas.microsoft.com/office/drawing/2014/main" id="{F6AA1EE2-2B41-48A9-A318-3FD4575A1E09}"/>
              </a:ext>
            </a:extLst>
          </p:cNvPr>
          <p:cNvSpPr txBox="1"/>
          <p:nvPr/>
        </p:nvSpPr>
        <p:spPr>
          <a:xfrm>
            <a:off x="5283163" y="1874733"/>
            <a:ext cx="1743798" cy="461665"/>
          </a:xfrm>
          <a:prstGeom prst="rect">
            <a:avLst/>
          </a:prstGeom>
          <a:noFill/>
        </p:spPr>
        <p:txBody>
          <a:bodyPr wrap="square" rtlCol="0">
            <a:noAutofit/>
          </a:bodyPr>
          <a:lstStyle/>
          <a:p>
            <a:pPr algn="just"/>
            <a:r>
              <a:rPr lang="zh-CN" altLang="en-US" sz="2400" dirty="0">
                <a:solidFill>
                  <a:schemeClr val="accent6"/>
                </a:solidFill>
                <a:latin typeface="思源黑体 CN Bold" panose="020B0800000000000000" pitchFamily="34" charset="-122"/>
                <a:ea typeface="思源黑体 CN Bold" panose="020B0800000000000000" pitchFamily="34" charset="-122"/>
              </a:rPr>
              <a:t>研究意义</a:t>
            </a:r>
            <a:r>
              <a:rPr lang="en-US" altLang="zh-CN" sz="2400" dirty="0">
                <a:solidFill>
                  <a:schemeClr val="accent6"/>
                </a:solidFill>
                <a:latin typeface="思源黑体 CN Bold" panose="020B0800000000000000" pitchFamily="34" charset="-122"/>
                <a:ea typeface="思源黑体 CN Bold" panose="020B0800000000000000" pitchFamily="34" charset="-122"/>
              </a:rPr>
              <a:t>2</a:t>
            </a:r>
            <a:endParaRPr lang="zh-CN" altLang="en-US" sz="2400" dirty="0">
              <a:solidFill>
                <a:schemeClr val="accent6"/>
              </a:solidFill>
              <a:latin typeface="思源黑体 CN Bold" panose="020B0800000000000000" pitchFamily="34" charset="-122"/>
              <a:ea typeface="思源黑体 CN Bold" panose="020B0800000000000000" pitchFamily="34" charset="-122"/>
            </a:endParaRPr>
          </a:p>
        </p:txBody>
      </p:sp>
      <p:sp>
        <p:nvSpPr>
          <p:cNvPr id="33" name="文本框 32">
            <a:extLst>
              <a:ext uri="{FF2B5EF4-FFF2-40B4-BE49-F238E27FC236}">
                <a16:creationId xmlns:a16="http://schemas.microsoft.com/office/drawing/2014/main" id="{BA39C22D-3DF8-48B5-B032-5E38B102D391}"/>
              </a:ext>
            </a:extLst>
          </p:cNvPr>
          <p:cNvSpPr txBox="1"/>
          <p:nvPr/>
        </p:nvSpPr>
        <p:spPr>
          <a:xfrm>
            <a:off x="4677640" y="2914766"/>
            <a:ext cx="2836720" cy="1997791"/>
          </a:xfrm>
          <a:prstGeom prst="rect">
            <a:avLst/>
          </a:prstGeom>
          <a:noFill/>
        </p:spPr>
        <p:txBody>
          <a:bodyPr wrap="square" rtlCol="0">
            <a:noAutofit/>
          </a:bodyPr>
          <a:lstStyle>
            <a:defPPr>
              <a:defRPr lang="zh-CN"/>
            </a:defPPr>
            <a:lvl1pPr>
              <a:lnSpc>
                <a:spcPct val="130000"/>
              </a:lnSpc>
              <a:defRPr sz="1400">
                <a:solidFill>
                  <a:schemeClr val="bg1">
                    <a:lumMod val="95000"/>
                  </a:schemeClr>
                </a:solidFill>
                <a:latin typeface="思源黑体 CN Light" panose="020B0300000000000000" pitchFamily="34" charset="-122"/>
                <a:ea typeface="思源黑体 CN Light" panose="020B0300000000000000" pitchFamily="34" charset="-122"/>
              </a:defRPr>
            </a:lvl1pPr>
          </a:lstStyle>
          <a:p>
            <a:pPr algn="just">
              <a:lnSpc>
                <a:spcPct val="150000"/>
              </a:lnSpc>
            </a:pPr>
            <a:r>
              <a:rPr lang="zh-CN" altLang="en-US" dirty="0">
                <a:solidFill>
                  <a:schemeClr val="tx1">
                    <a:lumMod val="75000"/>
                    <a:lumOff val="25000"/>
                  </a:schemeClr>
                </a:solidFill>
              </a:rPr>
              <a:t>理论意义与价值，一般有以下几种情况：就哲学的高度而言，需要研究的价值意义；就专业或学科角度而言，需要研究的价值意义；就某个理论角度而言，需要研究的价值意义</a:t>
            </a:r>
            <a:endParaRPr lang="en-US" altLang="zh-CN" dirty="0">
              <a:solidFill>
                <a:schemeClr val="tx1">
                  <a:lumMod val="75000"/>
                  <a:lumOff val="25000"/>
                </a:schemeClr>
              </a:solidFill>
            </a:endParaRPr>
          </a:p>
        </p:txBody>
      </p:sp>
      <p:sp>
        <p:nvSpPr>
          <p:cNvPr id="35" name="矩形: 圆角 34">
            <a:extLst>
              <a:ext uri="{FF2B5EF4-FFF2-40B4-BE49-F238E27FC236}">
                <a16:creationId xmlns:a16="http://schemas.microsoft.com/office/drawing/2014/main" id="{B2CE2753-BDF7-4283-ABEE-9F3A666193AD}"/>
              </a:ext>
            </a:extLst>
          </p:cNvPr>
          <p:cNvSpPr/>
          <p:nvPr/>
        </p:nvSpPr>
        <p:spPr>
          <a:xfrm>
            <a:off x="8224952" y="2759060"/>
            <a:ext cx="3208193" cy="2784675"/>
          </a:xfrm>
          <a:prstGeom prst="roundRect">
            <a:avLst>
              <a:gd name="adj" fmla="val 6210"/>
            </a:avLst>
          </a:prstGeom>
          <a:solidFill>
            <a:schemeClr val="accent6">
              <a:lumMod val="60000"/>
              <a:lumOff val="40000"/>
              <a:alpha val="68000"/>
            </a:schemeClr>
          </a:solidFill>
          <a:ln>
            <a:noFill/>
          </a:ln>
          <a:effectLst>
            <a:outerShdw blurRad="63500" dist="38100" algn="l" rotWithShape="0">
              <a:srgbClr val="D2E5B5">
                <a:alpha val="9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latin typeface="思源黑体 CN Medium" panose="020B0600000000000000" pitchFamily="34" charset="-122"/>
              <a:ea typeface="思源黑体 CN Medium" panose="020B0600000000000000" pitchFamily="34" charset="-122"/>
            </a:endParaRPr>
          </a:p>
        </p:txBody>
      </p:sp>
      <p:sp>
        <p:nvSpPr>
          <p:cNvPr id="36" name="文本框 35">
            <a:extLst>
              <a:ext uri="{FF2B5EF4-FFF2-40B4-BE49-F238E27FC236}">
                <a16:creationId xmlns:a16="http://schemas.microsoft.com/office/drawing/2014/main" id="{6EE9E87A-4A8C-4554-A945-89CDE3FAC575}"/>
              </a:ext>
            </a:extLst>
          </p:cNvPr>
          <p:cNvSpPr txBox="1"/>
          <p:nvPr/>
        </p:nvSpPr>
        <p:spPr>
          <a:xfrm>
            <a:off x="9009927" y="1874733"/>
            <a:ext cx="1743798" cy="461665"/>
          </a:xfrm>
          <a:prstGeom prst="rect">
            <a:avLst/>
          </a:prstGeom>
          <a:noFill/>
        </p:spPr>
        <p:txBody>
          <a:bodyPr wrap="square" rtlCol="0">
            <a:noAutofit/>
          </a:bodyPr>
          <a:lstStyle/>
          <a:p>
            <a:pPr algn="just"/>
            <a:r>
              <a:rPr lang="zh-CN" altLang="en-US" sz="2400" dirty="0">
                <a:solidFill>
                  <a:schemeClr val="accent6"/>
                </a:solidFill>
                <a:latin typeface="思源黑体 CN Bold" panose="020B0800000000000000" pitchFamily="34" charset="-122"/>
                <a:ea typeface="思源黑体 CN Bold" panose="020B0800000000000000" pitchFamily="34" charset="-122"/>
              </a:rPr>
              <a:t>研究意义</a:t>
            </a:r>
            <a:r>
              <a:rPr lang="en-US" altLang="zh-CN" sz="2400" dirty="0">
                <a:solidFill>
                  <a:schemeClr val="accent6"/>
                </a:solidFill>
                <a:latin typeface="思源黑体 CN Bold" panose="020B0800000000000000" pitchFamily="34" charset="-122"/>
                <a:ea typeface="思源黑体 CN Bold" panose="020B0800000000000000" pitchFamily="34" charset="-122"/>
              </a:rPr>
              <a:t>3</a:t>
            </a:r>
            <a:endParaRPr lang="zh-CN" altLang="en-US" sz="2400" dirty="0">
              <a:solidFill>
                <a:schemeClr val="accent6"/>
              </a:solidFill>
              <a:latin typeface="思源黑体 CN Bold" panose="020B0800000000000000" pitchFamily="34" charset="-122"/>
              <a:ea typeface="思源黑体 CN Bold" panose="020B0800000000000000" pitchFamily="34" charset="-122"/>
            </a:endParaRPr>
          </a:p>
        </p:txBody>
      </p:sp>
      <p:sp>
        <p:nvSpPr>
          <p:cNvPr id="39" name="文本框 38">
            <a:extLst>
              <a:ext uri="{FF2B5EF4-FFF2-40B4-BE49-F238E27FC236}">
                <a16:creationId xmlns:a16="http://schemas.microsoft.com/office/drawing/2014/main" id="{B03DD4DC-6BE4-4FA8-8D2F-347FAADA55FC}"/>
              </a:ext>
            </a:extLst>
          </p:cNvPr>
          <p:cNvSpPr txBox="1"/>
          <p:nvPr/>
        </p:nvSpPr>
        <p:spPr>
          <a:xfrm>
            <a:off x="8330669" y="2914766"/>
            <a:ext cx="2996757" cy="2320956"/>
          </a:xfrm>
          <a:prstGeom prst="rect">
            <a:avLst/>
          </a:prstGeom>
          <a:noFill/>
        </p:spPr>
        <p:txBody>
          <a:bodyPr wrap="square" rtlCol="0">
            <a:noAutofit/>
          </a:bodyPr>
          <a:lstStyle>
            <a:defPPr>
              <a:defRPr lang="zh-CN"/>
            </a:defPPr>
            <a:lvl1pPr>
              <a:lnSpc>
                <a:spcPct val="130000"/>
              </a:lnSpc>
              <a:defRPr sz="1400">
                <a:solidFill>
                  <a:schemeClr val="bg1">
                    <a:lumMod val="95000"/>
                  </a:schemeClr>
                </a:solidFill>
                <a:latin typeface="思源黑体 CN Light" panose="020B0300000000000000" pitchFamily="34" charset="-122"/>
                <a:ea typeface="思源黑体 CN Light" panose="020B0300000000000000" pitchFamily="34" charset="-122"/>
              </a:defRPr>
            </a:lvl1pPr>
          </a:lstStyle>
          <a:p>
            <a:pPr algn="just">
              <a:lnSpc>
                <a:spcPct val="150000"/>
              </a:lnSpc>
            </a:pPr>
            <a:r>
              <a:rPr lang="zh-CN" altLang="en-US" dirty="0">
                <a:solidFill>
                  <a:schemeClr val="tx1">
                    <a:lumMod val="75000"/>
                    <a:lumOff val="25000"/>
                  </a:schemeClr>
                </a:solidFill>
              </a:rPr>
              <a:t>实践意义与价值，主要包括：实际的工作实践活动未来发展趋势、前景而言，需要研究的价值意义；就实际的现在工作的实践活动而言，需要研究的价值意义；就实际的现在工作的实践活动改进而言，需要研究的价值意义</a:t>
            </a:r>
            <a:endParaRPr lang="en-US" altLang="zh-CN" dirty="0">
              <a:solidFill>
                <a:schemeClr val="tx1">
                  <a:lumMod val="75000"/>
                  <a:lumOff val="25000"/>
                </a:schemeClr>
              </a:solidFill>
            </a:endParaRPr>
          </a:p>
        </p:txBody>
      </p:sp>
      <p:pic>
        <p:nvPicPr>
          <p:cNvPr id="44" name="图片 43" descr="黑暗中蓝色的花&#10;&#10;描述已自动生成">
            <a:extLst>
              <a:ext uri="{FF2B5EF4-FFF2-40B4-BE49-F238E27FC236}">
                <a16:creationId xmlns:a16="http://schemas.microsoft.com/office/drawing/2014/main" id="{A74D18B8-8611-45C3-A82E-68CB46EF487D}"/>
              </a:ext>
            </a:extLst>
          </p:cNvPr>
          <p:cNvPicPr>
            <a:picLocks noChangeAspect="1"/>
          </p:cNvPicPr>
          <p:nvPr/>
        </p:nvPicPr>
        <p:blipFill>
          <a:blip r:embed="rId4">
            <a:alphaModFix/>
            <a:extLst>
              <a:ext uri="{28A0092B-C50C-407E-A947-70E740481C1C}">
                <a14:useLocalDpi xmlns:a14="http://schemas.microsoft.com/office/drawing/2010/main" val="0"/>
              </a:ext>
            </a:extLst>
          </a:blip>
          <a:srcRect l="16120" t="47732" r="78367" b="30193"/>
          <a:stretch>
            <a:fillRect/>
          </a:stretch>
        </p:blipFill>
        <p:spPr>
          <a:xfrm rot="14238365">
            <a:off x="6245676" y="5446338"/>
            <a:ext cx="131737" cy="263107"/>
          </a:xfrm>
          <a:custGeom>
            <a:avLst/>
            <a:gdLst>
              <a:gd name="connsiteX0" fmla="*/ 383011 w 552465"/>
              <a:gd name="connsiteY0" fmla="*/ 0 h 1103391"/>
              <a:gd name="connsiteX1" fmla="*/ 552465 w 552465"/>
              <a:gd name="connsiteY1" fmla="*/ 216002 h 1103391"/>
              <a:gd name="connsiteX2" fmla="*/ 440465 w 552465"/>
              <a:gd name="connsiteY2" fmla="*/ 735848 h 1103391"/>
              <a:gd name="connsiteX3" fmla="*/ 128225 w 552465"/>
              <a:gd name="connsiteY3" fmla="*/ 1099396 h 1103391"/>
              <a:gd name="connsiteX4" fmla="*/ 86571 w 552465"/>
              <a:gd name="connsiteY4" fmla="*/ 885647 h 1103391"/>
              <a:gd name="connsiteX5" fmla="*/ 16784 w 552465"/>
              <a:gd name="connsiteY5" fmla="*/ 350390 h 1103391"/>
              <a:gd name="connsiteX6" fmla="*/ 383011 w 552465"/>
              <a:gd name="connsiteY6" fmla="*/ 0 h 110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65" h="1103391">
                <a:moveTo>
                  <a:pt x="383011" y="0"/>
                </a:moveTo>
                <a:cubicBezTo>
                  <a:pt x="502202" y="45034"/>
                  <a:pt x="526236" y="136890"/>
                  <a:pt x="552465" y="216002"/>
                </a:cubicBezTo>
                <a:cubicBezTo>
                  <a:pt x="543025" y="393732"/>
                  <a:pt x="508269" y="573863"/>
                  <a:pt x="440465" y="735848"/>
                </a:cubicBezTo>
                <a:cubicBezTo>
                  <a:pt x="359876" y="871860"/>
                  <a:pt x="258643" y="986758"/>
                  <a:pt x="128225" y="1099396"/>
                </a:cubicBezTo>
                <a:cubicBezTo>
                  <a:pt x="98952" y="1126547"/>
                  <a:pt x="103872" y="1010930"/>
                  <a:pt x="86571" y="885647"/>
                </a:cubicBezTo>
                <a:cubicBezTo>
                  <a:pt x="56249" y="759010"/>
                  <a:pt x="-37992" y="498762"/>
                  <a:pt x="16784" y="350390"/>
                </a:cubicBezTo>
                <a:cubicBezTo>
                  <a:pt x="59544" y="132639"/>
                  <a:pt x="131545" y="35799"/>
                  <a:pt x="383011" y="0"/>
                </a:cubicBezTo>
                <a:close/>
              </a:path>
            </a:pathLst>
          </a:custGeom>
          <a:effectLst>
            <a:outerShdw blurRad="50800" dist="63500" dir="2700000" algn="tr" rotWithShape="0">
              <a:prstClr val="black">
                <a:alpha val="17000"/>
              </a:prstClr>
            </a:outerShdw>
          </a:effectLst>
        </p:spPr>
      </p:pic>
      <p:pic>
        <p:nvPicPr>
          <p:cNvPr id="45" name="图片 44" descr="黑暗中蓝色的花&#10;&#10;描述已自动生成">
            <a:extLst>
              <a:ext uri="{FF2B5EF4-FFF2-40B4-BE49-F238E27FC236}">
                <a16:creationId xmlns:a16="http://schemas.microsoft.com/office/drawing/2014/main" id="{7F7C921A-0A60-4C61-AB7E-BDFEB0ED37EB}"/>
              </a:ext>
            </a:extLst>
          </p:cNvPr>
          <p:cNvPicPr>
            <a:picLocks noChangeAspect="1"/>
          </p:cNvPicPr>
          <p:nvPr/>
        </p:nvPicPr>
        <p:blipFill>
          <a:blip r:embed="rId4">
            <a:alphaModFix/>
            <a:extLst>
              <a:ext uri="{28A0092B-C50C-407E-A947-70E740481C1C}">
                <a14:useLocalDpi xmlns:a14="http://schemas.microsoft.com/office/drawing/2010/main" val="0"/>
              </a:ext>
            </a:extLst>
          </a:blip>
          <a:srcRect l="16120" t="47732" r="78367" b="30193"/>
          <a:stretch>
            <a:fillRect/>
          </a:stretch>
        </p:blipFill>
        <p:spPr>
          <a:xfrm rot="12600000">
            <a:off x="9291907" y="5063846"/>
            <a:ext cx="172116" cy="343752"/>
          </a:xfrm>
          <a:custGeom>
            <a:avLst/>
            <a:gdLst>
              <a:gd name="connsiteX0" fmla="*/ 383011 w 552465"/>
              <a:gd name="connsiteY0" fmla="*/ 0 h 1103391"/>
              <a:gd name="connsiteX1" fmla="*/ 552465 w 552465"/>
              <a:gd name="connsiteY1" fmla="*/ 216002 h 1103391"/>
              <a:gd name="connsiteX2" fmla="*/ 440465 w 552465"/>
              <a:gd name="connsiteY2" fmla="*/ 735848 h 1103391"/>
              <a:gd name="connsiteX3" fmla="*/ 128225 w 552465"/>
              <a:gd name="connsiteY3" fmla="*/ 1099396 h 1103391"/>
              <a:gd name="connsiteX4" fmla="*/ 86571 w 552465"/>
              <a:gd name="connsiteY4" fmla="*/ 885647 h 1103391"/>
              <a:gd name="connsiteX5" fmla="*/ 16784 w 552465"/>
              <a:gd name="connsiteY5" fmla="*/ 350390 h 1103391"/>
              <a:gd name="connsiteX6" fmla="*/ 383011 w 552465"/>
              <a:gd name="connsiteY6" fmla="*/ 0 h 110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65" h="1103391">
                <a:moveTo>
                  <a:pt x="383011" y="0"/>
                </a:moveTo>
                <a:cubicBezTo>
                  <a:pt x="502202" y="45034"/>
                  <a:pt x="526236" y="136890"/>
                  <a:pt x="552465" y="216002"/>
                </a:cubicBezTo>
                <a:cubicBezTo>
                  <a:pt x="543025" y="393732"/>
                  <a:pt x="508269" y="573863"/>
                  <a:pt x="440465" y="735848"/>
                </a:cubicBezTo>
                <a:cubicBezTo>
                  <a:pt x="359876" y="871860"/>
                  <a:pt x="258643" y="986758"/>
                  <a:pt x="128225" y="1099396"/>
                </a:cubicBezTo>
                <a:cubicBezTo>
                  <a:pt x="98952" y="1126547"/>
                  <a:pt x="103872" y="1010930"/>
                  <a:pt x="86571" y="885647"/>
                </a:cubicBezTo>
                <a:cubicBezTo>
                  <a:pt x="56249" y="759010"/>
                  <a:pt x="-37992" y="498762"/>
                  <a:pt x="16784" y="350390"/>
                </a:cubicBezTo>
                <a:cubicBezTo>
                  <a:pt x="59544" y="132639"/>
                  <a:pt x="131545" y="35799"/>
                  <a:pt x="383011" y="0"/>
                </a:cubicBezTo>
                <a:close/>
              </a:path>
            </a:pathLst>
          </a:custGeom>
          <a:effectLst>
            <a:outerShdw blurRad="50800" dist="63500" dir="2700000" algn="tr" rotWithShape="0">
              <a:prstClr val="black">
                <a:alpha val="17000"/>
              </a:prstClr>
            </a:outerShdw>
          </a:effectLst>
        </p:spPr>
      </p:pic>
      <p:pic>
        <p:nvPicPr>
          <p:cNvPr id="27" name="图形 26">
            <a:extLst>
              <a:ext uri="{FF2B5EF4-FFF2-40B4-BE49-F238E27FC236}">
                <a16:creationId xmlns:a16="http://schemas.microsoft.com/office/drawing/2014/main" id="{76A2248E-36E6-E2CD-3064-DC1B34A2FE8B}"/>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44508" b="-10551"/>
          <a:stretch/>
        </p:blipFill>
        <p:spPr>
          <a:xfrm>
            <a:off x="11062499" y="442002"/>
            <a:ext cx="505614" cy="76990"/>
          </a:xfrm>
          <a:prstGeom prst="rect">
            <a:avLst/>
          </a:prstGeom>
        </p:spPr>
      </p:pic>
      <p:pic>
        <p:nvPicPr>
          <p:cNvPr id="25" name="图片 24" descr="黑暗中蓝色的花&#10;&#10;描述已自动生成">
            <a:extLst>
              <a:ext uri="{FF2B5EF4-FFF2-40B4-BE49-F238E27FC236}">
                <a16:creationId xmlns:a16="http://schemas.microsoft.com/office/drawing/2014/main" id="{6089FB04-5A60-765E-773E-9AE31E11BF7B}"/>
              </a:ext>
            </a:extLst>
          </p:cNvPr>
          <p:cNvPicPr>
            <a:picLocks noChangeAspect="1"/>
          </p:cNvPicPr>
          <p:nvPr/>
        </p:nvPicPr>
        <p:blipFill>
          <a:blip r:embed="rId4">
            <a:extLst>
              <a:ext uri="{28A0092B-C50C-407E-A947-70E740481C1C}">
                <a14:useLocalDpi xmlns:a14="http://schemas.microsoft.com/office/drawing/2010/main" val="0"/>
              </a:ext>
            </a:extLst>
          </a:blip>
          <a:srcRect r="52350" b="21958"/>
          <a:stretch>
            <a:fillRect/>
          </a:stretch>
        </p:blipFill>
        <p:spPr>
          <a:xfrm rot="20073137">
            <a:off x="11032834" y="5844490"/>
            <a:ext cx="1424282" cy="1163710"/>
          </a:xfrm>
          <a:custGeom>
            <a:avLst/>
            <a:gdLst>
              <a:gd name="connsiteX0" fmla="*/ 1160219 w 1424282"/>
              <a:gd name="connsiteY0" fmla="*/ 0 h 1163710"/>
              <a:gd name="connsiteX1" fmla="*/ 1424282 w 1424282"/>
              <a:gd name="connsiteY1" fmla="*/ 125656 h 1163710"/>
              <a:gd name="connsiteX2" fmla="*/ 930318 w 1424282"/>
              <a:gd name="connsiteY2" fmla="*/ 1163710 h 1163710"/>
              <a:gd name="connsiteX3" fmla="*/ 0 w 1424282"/>
              <a:gd name="connsiteY3" fmla="*/ 721013 h 1163710"/>
              <a:gd name="connsiteX4" fmla="*/ 0 w 1424282"/>
              <a:gd name="connsiteY4" fmla="*/ 547347 h 1163710"/>
              <a:gd name="connsiteX5" fmla="*/ 260458 w 1424282"/>
              <a:gd name="connsiteY5" fmla="*/ 0 h 1163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282" h="1163710">
                <a:moveTo>
                  <a:pt x="1160219" y="0"/>
                </a:moveTo>
                <a:lnTo>
                  <a:pt x="1424282" y="125656"/>
                </a:lnTo>
                <a:lnTo>
                  <a:pt x="930318" y="1163710"/>
                </a:lnTo>
                <a:lnTo>
                  <a:pt x="0" y="721013"/>
                </a:lnTo>
                <a:lnTo>
                  <a:pt x="0" y="547347"/>
                </a:lnTo>
                <a:lnTo>
                  <a:pt x="260458" y="0"/>
                </a:lnTo>
                <a:close/>
              </a:path>
            </a:pathLst>
          </a:custGeom>
          <a:effectLst>
            <a:outerShdw blurRad="50800" dist="63500" dir="5280000" algn="tr" rotWithShape="0">
              <a:prstClr val="black">
                <a:alpha val="17000"/>
              </a:prstClr>
            </a:outerShdw>
          </a:effectLst>
        </p:spPr>
      </p:pic>
      <p:pic>
        <p:nvPicPr>
          <p:cNvPr id="26" name="图片 25" descr="黑暗中蓝色的花&#10;&#10;描述已自动生成">
            <a:extLst>
              <a:ext uri="{FF2B5EF4-FFF2-40B4-BE49-F238E27FC236}">
                <a16:creationId xmlns:a16="http://schemas.microsoft.com/office/drawing/2014/main" id="{24E27270-FD4C-DCB1-05B4-E271030FDA4A}"/>
              </a:ext>
            </a:extLst>
          </p:cNvPr>
          <p:cNvPicPr>
            <a:picLocks noChangeAspect="1"/>
          </p:cNvPicPr>
          <p:nvPr/>
        </p:nvPicPr>
        <p:blipFill>
          <a:blip r:embed="rId4">
            <a:extLst>
              <a:ext uri="{28A0092B-C50C-407E-A947-70E740481C1C}">
                <a14:useLocalDpi xmlns:a14="http://schemas.microsoft.com/office/drawing/2010/main" val="0"/>
              </a:ext>
            </a:extLst>
          </a:blip>
          <a:srcRect l="51683" t="56015" r="13212"/>
          <a:stretch>
            <a:fillRect/>
          </a:stretch>
        </p:blipFill>
        <p:spPr>
          <a:xfrm rot="13054335">
            <a:off x="-368550" y="6012278"/>
            <a:ext cx="1744877" cy="1090669"/>
          </a:xfrm>
          <a:custGeom>
            <a:avLst/>
            <a:gdLst>
              <a:gd name="connsiteX0" fmla="*/ 1744877 w 1744877"/>
              <a:gd name="connsiteY0" fmla="*/ 852984 h 1090669"/>
              <a:gd name="connsiteX1" fmla="*/ 1435927 w 1744877"/>
              <a:gd name="connsiteY1" fmla="*/ 1090669 h 1090669"/>
              <a:gd name="connsiteX2" fmla="*/ 194746 w 1744877"/>
              <a:gd name="connsiteY2" fmla="*/ 1090669 h 1090669"/>
              <a:gd name="connsiteX3" fmla="*/ 0 w 1744877"/>
              <a:gd name="connsiteY3" fmla="*/ 837533 h 1090669"/>
              <a:gd name="connsiteX4" fmla="*/ 1088649 w 1744877"/>
              <a:gd name="connsiteY4" fmla="*/ 0 h 1090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877" h="1090669">
                <a:moveTo>
                  <a:pt x="1744877" y="852984"/>
                </a:moveTo>
                <a:lnTo>
                  <a:pt x="1435927" y="1090669"/>
                </a:lnTo>
                <a:lnTo>
                  <a:pt x="194746" y="1090669"/>
                </a:lnTo>
                <a:lnTo>
                  <a:pt x="0" y="837533"/>
                </a:lnTo>
                <a:lnTo>
                  <a:pt x="1088649" y="0"/>
                </a:lnTo>
                <a:close/>
              </a:path>
            </a:pathLst>
          </a:custGeom>
          <a:effectLst>
            <a:outerShdw blurRad="50800" dist="63500" dir="7560000" algn="tr" rotWithShape="0">
              <a:prstClr val="black">
                <a:alpha val="17000"/>
              </a:prstClr>
            </a:outerShdw>
          </a:effectLst>
        </p:spPr>
      </p:pic>
      <p:sp>
        <p:nvSpPr>
          <p:cNvPr id="34" name="矩形 33">
            <a:extLst>
              <a:ext uri="{FF2B5EF4-FFF2-40B4-BE49-F238E27FC236}">
                <a16:creationId xmlns:a16="http://schemas.microsoft.com/office/drawing/2014/main" id="{BD9177C5-A0F7-D3DC-E433-2A8EFB22B218}"/>
              </a:ext>
            </a:extLst>
          </p:cNvPr>
          <p:cNvSpPr/>
          <p:nvPr/>
        </p:nvSpPr>
        <p:spPr>
          <a:xfrm>
            <a:off x="0" y="555109"/>
            <a:ext cx="695325" cy="54979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latin typeface="思源黑体 CN Medium" panose="020B0600000000000000" pitchFamily="34" charset="-122"/>
              <a:ea typeface="思源黑体 CN Medium" panose="020B0600000000000000" pitchFamily="34" charset="-122"/>
            </a:endParaRPr>
          </a:p>
        </p:txBody>
      </p:sp>
    </p:spTree>
    <p:custDataLst>
      <p:tags r:id="rId1"/>
    </p:custDataLst>
    <p:extLst>
      <p:ext uri="{BB962C8B-B14F-4D97-AF65-F5344CB8AC3E}">
        <p14:creationId xmlns:p14="http://schemas.microsoft.com/office/powerpoint/2010/main" val="6384879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矩形: 圆角 38">
            <a:extLst>
              <a:ext uri="{FF2B5EF4-FFF2-40B4-BE49-F238E27FC236}">
                <a16:creationId xmlns:a16="http://schemas.microsoft.com/office/drawing/2014/main" id="{17F4301E-07A6-9AE6-7688-E649A765018C}"/>
              </a:ext>
            </a:extLst>
          </p:cNvPr>
          <p:cNvSpPr/>
          <p:nvPr/>
        </p:nvSpPr>
        <p:spPr>
          <a:xfrm>
            <a:off x="695325" y="0"/>
            <a:ext cx="3077028" cy="6858000"/>
          </a:xfrm>
          <a:prstGeom prst="roundRect">
            <a:avLst/>
          </a:prstGeom>
          <a:solidFill>
            <a:schemeClr val="bg1">
              <a:lumMod val="95000"/>
            </a:schemeClr>
          </a:solidFill>
          <a:ln>
            <a:solidFill>
              <a:srgbClr val="C5C3C4"/>
            </a:solidFill>
          </a:ln>
          <a:effectLst>
            <a:outerShdw blurRad="38100" dist="50800" algn="ctr" rotWithShape="0">
              <a:schemeClr val="bg1">
                <a:lumMod val="50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latin typeface="思源黑体 CN Medium" panose="020B0600000000000000" pitchFamily="34" charset="-122"/>
              <a:ea typeface="思源黑体 CN Medium" panose="020B0600000000000000" pitchFamily="34" charset="-122"/>
            </a:endParaRPr>
          </a:p>
        </p:txBody>
      </p:sp>
      <p:pic>
        <p:nvPicPr>
          <p:cNvPr id="52" name="图片 51" descr="黑暗中蓝色的花&#10;&#10;描述已自动生成">
            <a:extLst>
              <a:ext uri="{FF2B5EF4-FFF2-40B4-BE49-F238E27FC236}">
                <a16:creationId xmlns:a16="http://schemas.microsoft.com/office/drawing/2014/main" id="{29B14AC4-1C65-495C-A973-927A74998E0C}"/>
              </a:ext>
            </a:extLst>
          </p:cNvPr>
          <p:cNvPicPr>
            <a:picLocks noChangeAspect="1"/>
          </p:cNvPicPr>
          <p:nvPr/>
        </p:nvPicPr>
        <p:blipFill>
          <a:blip r:embed="rId3">
            <a:alphaModFix/>
            <a:extLst>
              <a:ext uri="{28A0092B-C50C-407E-A947-70E740481C1C}">
                <a14:useLocalDpi xmlns:a14="http://schemas.microsoft.com/office/drawing/2010/main" val="0"/>
              </a:ext>
            </a:extLst>
          </a:blip>
          <a:srcRect l="16120" t="47732" r="78367" b="30193"/>
          <a:stretch>
            <a:fillRect/>
          </a:stretch>
        </p:blipFill>
        <p:spPr>
          <a:xfrm rot="6204798">
            <a:off x="3154605" y="4385226"/>
            <a:ext cx="278076" cy="555377"/>
          </a:xfrm>
          <a:custGeom>
            <a:avLst/>
            <a:gdLst>
              <a:gd name="connsiteX0" fmla="*/ 383011 w 552465"/>
              <a:gd name="connsiteY0" fmla="*/ 0 h 1103391"/>
              <a:gd name="connsiteX1" fmla="*/ 552465 w 552465"/>
              <a:gd name="connsiteY1" fmla="*/ 216002 h 1103391"/>
              <a:gd name="connsiteX2" fmla="*/ 440465 w 552465"/>
              <a:gd name="connsiteY2" fmla="*/ 735848 h 1103391"/>
              <a:gd name="connsiteX3" fmla="*/ 128225 w 552465"/>
              <a:gd name="connsiteY3" fmla="*/ 1099396 h 1103391"/>
              <a:gd name="connsiteX4" fmla="*/ 86571 w 552465"/>
              <a:gd name="connsiteY4" fmla="*/ 885647 h 1103391"/>
              <a:gd name="connsiteX5" fmla="*/ 16784 w 552465"/>
              <a:gd name="connsiteY5" fmla="*/ 350390 h 1103391"/>
              <a:gd name="connsiteX6" fmla="*/ 383011 w 552465"/>
              <a:gd name="connsiteY6" fmla="*/ 0 h 110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65" h="1103391">
                <a:moveTo>
                  <a:pt x="383011" y="0"/>
                </a:moveTo>
                <a:cubicBezTo>
                  <a:pt x="502202" y="45034"/>
                  <a:pt x="526236" y="136890"/>
                  <a:pt x="552465" y="216002"/>
                </a:cubicBezTo>
                <a:cubicBezTo>
                  <a:pt x="543025" y="393732"/>
                  <a:pt x="508269" y="573863"/>
                  <a:pt x="440465" y="735848"/>
                </a:cubicBezTo>
                <a:cubicBezTo>
                  <a:pt x="359876" y="871860"/>
                  <a:pt x="258643" y="986758"/>
                  <a:pt x="128225" y="1099396"/>
                </a:cubicBezTo>
                <a:cubicBezTo>
                  <a:pt x="98952" y="1126547"/>
                  <a:pt x="103872" y="1010930"/>
                  <a:pt x="86571" y="885647"/>
                </a:cubicBezTo>
                <a:cubicBezTo>
                  <a:pt x="56249" y="759010"/>
                  <a:pt x="-37992" y="498762"/>
                  <a:pt x="16784" y="350390"/>
                </a:cubicBezTo>
                <a:cubicBezTo>
                  <a:pt x="59544" y="132639"/>
                  <a:pt x="131545" y="35799"/>
                  <a:pt x="383011" y="0"/>
                </a:cubicBezTo>
                <a:close/>
              </a:path>
            </a:pathLst>
          </a:custGeom>
          <a:effectLst>
            <a:outerShdw blurRad="50800" dist="63500" dir="2700000" algn="tr" rotWithShape="0">
              <a:prstClr val="black">
                <a:alpha val="17000"/>
              </a:prstClr>
            </a:outerShdw>
          </a:effectLst>
        </p:spPr>
      </p:pic>
      <p:sp>
        <p:nvSpPr>
          <p:cNvPr id="31" name="文本框 30">
            <a:extLst>
              <a:ext uri="{FF2B5EF4-FFF2-40B4-BE49-F238E27FC236}">
                <a16:creationId xmlns:a16="http://schemas.microsoft.com/office/drawing/2014/main" id="{A0F682EC-5A67-4536-81E0-D68483895D6C}"/>
              </a:ext>
            </a:extLst>
          </p:cNvPr>
          <p:cNvSpPr txBox="1"/>
          <p:nvPr/>
        </p:nvSpPr>
        <p:spPr>
          <a:xfrm>
            <a:off x="2113523" y="712056"/>
            <a:ext cx="864339" cy="707886"/>
          </a:xfrm>
          <a:prstGeom prst="rect">
            <a:avLst/>
          </a:prstGeom>
        </p:spPr>
        <p:txBody>
          <a:bodyPr wrap="none">
            <a:noAutofit/>
          </a:bodyPr>
          <a:lstStyle>
            <a:defPPr>
              <a:defRPr lang="zh-CN"/>
            </a:defPPr>
            <a:lvl1pPr>
              <a:defRPr sz="4000" spc="300">
                <a:solidFill>
                  <a:srgbClr val="629006"/>
                </a:solidFill>
                <a:effectLst>
                  <a:outerShdw blurRad="63500" sx="102000" sy="102000" algn="ctr" rotWithShape="0">
                    <a:srgbClr val="629006">
                      <a:alpha val="40000"/>
                    </a:srgbClr>
                  </a:outerShdw>
                </a:effectLst>
                <a:latin typeface="思源黑体 CN Bold" panose="020B0800000000000000" pitchFamily="34" charset="-122"/>
                <a:ea typeface="思源黑体 CN Bold" panose="020B0800000000000000" pitchFamily="34" charset="-122"/>
              </a:defRPr>
            </a:lvl1pPr>
          </a:lstStyle>
          <a:p>
            <a:pPr algn="just"/>
            <a:r>
              <a:rPr lang="en-US" altLang="zh-CN" dirty="0">
                <a:solidFill>
                  <a:schemeClr val="accent6"/>
                </a:solidFill>
              </a:rPr>
              <a:t>02</a:t>
            </a:r>
            <a:endParaRPr lang="zh-CN" altLang="en-US" dirty="0">
              <a:solidFill>
                <a:schemeClr val="accent6"/>
              </a:solidFill>
            </a:endParaRPr>
          </a:p>
        </p:txBody>
      </p:sp>
      <p:sp>
        <p:nvSpPr>
          <p:cNvPr id="32" name="文本框 31">
            <a:extLst>
              <a:ext uri="{FF2B5EF4-FFF2-40B4-BE49-F238E27FC236}">
                <a16:creationId xmlns:a16="http://schemas.microsoft.com/office/drawing/2014/main" id="{5FD84AF1-7D8D-44DD-BE8E-73C853EF98DB}"/>
              </a:ext>
            </a:extLst>
          </p:cNvPr>
          <p:cNvSpPr txBox="1"/>
          <p:nvPr/>
        </p:nvSpPr>
        <p:spPr>
          <a:xfrm>
            <a:off x="2170505" y="1425798"/>
            <a:ext cx="696837" cy="3416320"/>
          </a:xfrm>
          <a:prstGeom prst="rect">
            <a:avLst/>
          </a:prstGeom>
          <a:noFill/>
        </p:spPr>
        <p:txBody>
          <a:bodyPr wrap="square" rtlCol="0">
            <a:noAutofit/>
          </a:bodyPr>
          <a:lstStyle>
            <a:defPPr>
              <a:defRPr lang="zh-CN"/>
            </a:defPPr>
            <a:lvl1pPr>
              <a:defRPr sz="3600" spc="600">
                <a:effectLst>
                  <a:outerShdw blurRad="63500" dist="12700" sx="102000" sy="102000" algn="ctr" rotWithShape="0">
                    <a:prstClr val="black">
                      <a:alpha val="30000"/>
                    </a:prstClr>
                  </a:outerShdw>
                </a:effectLst>
                <a:latin typeface="思源黑体 CN Bold" panose="020B0800000000000000" pitchFamily="34" charset="-122"/>
                <a:ea typeface="思源黑体 CN Bold" panose="020B0800000000000000" pitchFamily="34" charset="-122"/>
              </a:defRPr>
            </a:lvl1pPr>
          </a:lstStyle>
          <a:p>
            <a:pPr algn="just"/>
            <a:r>
              <a:rPr lang="zh-CN" altLang="en-US" dirty="0"/>
              <a:t>课题研究综述</a:t>
            </a:r>
          </a:p>
        </p:txBody>
      </p:sp>
      <p:sp>
        <p:nvSpPr>
          <p:cNvPr id="33" name="文本框 32">
            <a:extLst>
              <a:ext uri="{FF2B5EF4-FFF2-40B4-BE49-F238E27FC236}">
                <a16:creationId xmlns:a16="http://schemas.microsoft.com/office/drawing/2014/main" id="{CE553A2E-8B56-4E47-9E9A-216E0FF3B589}"/>
              </a:ext>
            </a:extLst>
          </p:cNvPr>
          <p:cNvSpPr txBox="1"/>
          <p:nvPr/>
        </p:nvSpPr>
        <p:spPr>
          <a:xfrm>
            <a:off x="2702241" y="1495018"/>
            <a:ext cx="323165" cy="3298339"/>
          </a:xfrm>
          <a:prstGeom prst="rect">
            <a:avLst/>
          </a:prstGeom>
          <a:noFill/>
        </p:spPr>
        <p:txBody>
          <a:bodyPr vert="eaVert" wrap="none" rtlCol="0">
            <a:noAutofit/>
          </a:bodyPr>
          <a:lstStyle>
            <a:defPPr>
              <a:defRPr lang="zh-CN"/>
            </a:defPPr>
            <a:lvl1pPr>
              <a:defRPr sz="900" spc="300">
                <a:solidFill>
                  <a:srgbClr val="6BAA0B"/>
                </a:solidFill>
                <a:effectLst>
                  <a:outerShdw blurRad="63500" sx="102000" sy="102000" algn="ctr" rotWithShape="0">
                    <a:srgbClr val="629006">
                      <a:alpha val="19000"/>
                    </a:srgbClr>
                  </a:outerShdw>
                </a:effectLst>
                <a:latin typeface="思源黑体 CN Bold" panose="020B0800000000000000" pitchFamily="34" charset="-122"/>
                <a:ea typeface="思源黑体 CN Bold" panose="020B0800000000000000" pitchFamily="34" charset="-122"/>
              </a:defRPr>
            </a:lvl1pPr>
          </a:lstStyle>
          <a:p>
            <a:pPr algn="just"/>
            <a:r>
              <a:rPr lang="en-US" altLang="zh-CN" dirty="0">
                <a:solidFill>
                  <a:schemeClr val="accent6"/>
                </a:solidFill>
              </a:rPr>
              <a:t>RESEARCH REVIEW OF THE SUBJECT</a:t>
            </a:r>
          </a:p>
        </p:txBody>
      </p:sp>
      <p:sp>
        <p:nvSpPr>
          <p:cNvPr id="6" name="矩形 5">
            <a:extLst>
              <a:ext uri="{FF2B5EF4-FFF2-40B4-BE49-F238E27FC236}">
                <a16:creationId xmlns:a16="http://schemas.microsoft.com/office/drawing/2014/main" id="{6490567A-2EF2-4031-8A29-96149244D357}"/>
              </a:ext>
            </a:extLst>
          </p:cNvPr>
          <p:cNvSpPr/>
          <p:nvPr/>
        </p:nvSpPr>
        <p:spPr>
          <a:xfrm>
            <a:off x="533399" y="0"/>
            <a:ext cx="962025"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latin typeface="思源黑体 CN Medium" panose="020B0600000000000000" pitchFamily="34" charset="-122"/>
              <a:ea typeface="思源黑体 CN Medium" panose="020B0600000000000000" pitchFamily="34" charset="-122"/>
            </a:endParaRPr>
          </a:p>
        </p:txBody>
      </p:sp>
      <p:sp>
        <p:nvSpPr>
          <p:cNvPr id="7" name="椭圆 6">
            <a:extLst>
              <a:ext uri="{FF2B5EF4-FFF2-40B4-BE49-F238E27FC236}">
                <a16:creationId xmlns:a16="http://schemas.microsoft.com/office/drawing/2014/main" id="{F8997853-DEF8-4054-9401-CE5EB367F31C}"/>
              </a:ext>
            </a:extLst>
          </p:cNvPr>
          <p:cNvSpPr/>
          <p:nvPr/>
        </p:nvSpPr>
        <p:spPr>
          <a:xfrm>
            <a:off x="714374" y="704851"/>
            <a:ext cx="247652" cy="247652"/>
          </a:xfrm>
          <a:prstGeom prst="ellipse">
            <a:avLst/>
          </a:prstGeom>
          <a:solidFill>
            <a:srgbClr val="EBEAE9"/>
          </a:solidFill>
          <a:ln>
            <a:solidFill>
              <a:srgbClr val="EBEAE9"/>
            </a:solidFill>
          </a:ln>
          <a:effectLst>
            <a:outerShdw blurRad="38100" dist="508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latin typeface="思源黑体 CN Medium" panose="020B0600000000000000" pitchFamily="34" charset="-122"/>
              <a:ea typeface="思源黑体 CN Medium" panose="020B0600000000000000" pitchFamily="34" charset="-122"/>
            </a:endParaRPr>
          </a:p>
        </p:txBody>
      </p:sp>
      <p:sp>
        <p:nvSpPr>
          <p:cNvPr id="25" name="椭圆 24">
            <a:extLst>
              <a:ext uri="{FF2B5EF4-FFF2-40B4-BE49-F238E27FC236}">
                <a16:creationId xmlns:a16="http://schemas.microsoft.com/office/drawing/2014/main" id="{7D063ABE-D270-4BC5-9AA2-B0A4022B61FA}"/>
              </a:ext>
            </a:extLst>
          </p:cNvPr>
          <p:cNvSpPr/>
          <p:nvPr/>
        </p:nvSpPr>
        <p:spPr>
          <a:xfrm>
            <a:off x="714374" y="1924051"/>
            <a:ext cx="247652" cy="247652"/>
          </a:xfrm>
          <a:prstGeom prst="ellipse">
            <a:avLst/>
          </a:prstGeom>
          <a:solidFill>
            <a:srgbClr val="EBEAE9"/>
          </a:solidFill>
          <a:ln>
            <a:solidFill>
              <a:srgbClr val="EBEAE9"/>
            </a:solidFill>
          </a:ln>
          <a:effectLst>
            <a:outerShdw blurRad="38100" dist="508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latin typeface="思源黑体 CN Medium" panose="020B0600000000000000" pitchFamily="34" charset="-122"/>
              <a:ea typeface="思源黑体 CN Medium" panose="020B0600000000000000" pitchFamily="34" charset="-122"/>
            </a:endParaRPr>
          </a:p>
        </p:txBody>
      </p:sp>
      <p:sp>
        <p:nvSpPr>
          <p:cNvPr id="26" name="椭圆 25">
            <a:extLst>
              <a:ext uri="{FF2B5EF4-FFF2-40B4-BE49-F238E27FC236}">
                <a16:creationId xmlns:a16="http://schemas.microsoft.com/office/drawing/2014/main" id="{3C02306F-E880-441A-9DCC-F17C1E667DCB}"/>
              </a:ext>
            </a:extLst>
          </p:cNvPr>
          <p:cNvSpPr/>
          <p:nvPr/>
        </p:nvSpPr>
        <p:spPr>
          <a:xfrm>
            <a:off x="714374" y="3143251"/>
            <a:ext cx="247652" cy="247652"/>
          </a:xfrm>
          <a:prstGeom prst="ellipse">
            <a:avLst/>
          </a:prstGeom>
          <a:solidFill>
            <a:srgbClr val="EBEAE9"/>
          </a:solidFill>
          <a:ln>
            <a:solidFill>
              <a:srgbClr val="EBEAE9"/>
            </a:solidFill>
          </a:ln>
          <a:effectLst>
            <a:outerShdw blurRad="38100" dist="508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latin typeface="思源黑体 CN Medium" panose="020B0600000000000000" pitchFamily="34" charset="-122"/>
              <a:ea typeface="思源黑体 CN Medium" panose="020B0600000000000000" pitchFamily="34" charset="-122"/>
            </a:endParaRPr>
          </a:p>
        </p:txBody>
      </p:sp>
      <p:sp>
        <p:nvSpPr>
          <p:cNvPr id="27" name="椭圆 26">
            <a:extLst>
              <a:ext uri="{FF2B5EF4-FFF2-40B4-BE49-F238E27FC236}">
                <a16:creationId xmlns:a16="http://schemas.microsoft.com/office/drawing/2014/main" id="{37EE7D38-C2E4-45B3-8BE3-5D8F1AED3ECE}"/>
              </a:ext>
            </a:extLst>
          </p:cNvPr>
          <p:cNvSpPr/>
          <p:nvPr/>
        </p:nvSpPr>
        <p:spPr>
          <a:xfrm>
            <a:off x="714374" y="4362451"/>
            <a:ext cx="247652" cy="247652"/>
          </a:xfrm>
          <a:prstGeom prst="ellipse">
            <a:avLst/>
          </a:prstGeom>
          <a:solidFill>
            <a:srgbClr val="EBEAE9"/>
          </a:solidFill>
          <a:ln>
            <a:solidFill>
              <a:srgbClr val="EBEAE9"/>
            </a:solidFill>
          </a:ln>
          <a:effectLst>
            <a:outerShdw blurRad="38100" dist="508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latin typeface="思源黑体 CN Medium" panose="020B0600000000000000" pitchFamily="34" charset="-122"/>
              <a:ea typeface="思源黑体 CN Medium" panose="020B0600000000000000" pitchFamily="34" charset="-122"/>
            </a:endParaRPr>
          </a:p>
        </p:txBody>
      </p:sp>
      <p:sp>
        <p:nvSpPr>
          <p:cNvPr id="28" name="椭圆 27">
            <a:extLst>
              <a:ext uri="{FF2B5EF4-FFF2-40B4-BE49-F238E27FC236}">
                <a16:creationId xmlns:a16="http://schemas.microsoft.com/office/drawing/2014/main" id="{58B587D7-D3B1-4320-A2D1-20758C46E0A5}"/>
              </a:ext>
            </a:extLst>
          </p:cNvPr>
          <p:cNvSpPr/>
          <p:nvPr/>
        </p:nvSpPr>
        <p:spPr>
          <a:xfrm>
            <a:off x="714374" y="5581651"/>
            <a:ext cx="247652" cy="247652"/>
          </a:xfrm>
          <a:prstGeom prst="ellipse">
            <a:avLst/>
          </a:prstGeom>
          <a:solidFill>
            <a:srgbClr val="EBEAE9"/>
          </a:solidFill>
          <a:ln>
            <a:solidFill>
              <a:srgbClr val="EBEAE9"/>
            </a:solidFill>
          </a:ln>
          <a:effectLst>
            <a:outerShdw blurRad="38100" dist="508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latin typeface="思源黑体 CN Medium" panose="020B0600000000000000" pitchFamily="34" charset="-122"/>
              <a:ea typeface="思源黑体 CN Medium" panose="020B0600000000000000" pitchFamily="34" charset="-122"/>
            </a:endParaRPr>
          </a:p>
        </p:txBody>
      </p:sp>
      <p:sp>
        <p:nvSpPr>
          <p:cNvPr id="41" name="文本框 40">
            <a:extLst>
              <a:ext uri="{FF2B5EF4-FFF2-40B4-BE49-F238E27FC236}">
                <a16:creationId xmlns:a16="http://schemas.microsoft.com/office/drawing/2014/main" id="{3E6BE113-66DA-4DB6-97BD-0C85E02A922B}"/>
              </a:ext>
            </a:extLst>
          </p:cNvPr>
          <p:cNvSpPr txBox="1"/>
          <p:nvPr/>
        </p:nvSpPr>
        <p:spPr>
          <a:xfrm>
            <a:off x="5272508" y="2886394"/>
            <a:ext cx="1670329" cy="461665"/>
          </a:xfrm>
          <a:prstGeom prst="rect">
            <a:avLst/>
          </a:prstGeom>
          <a:noFill/>
        </p:spPr>
        <p:txBody>
          <a:bodyPr wrap="none" rtlCol="0">
            <a:noAutofit/>
          </a:bodyPr>
          <a:lstStyle>
            <a:defPPr>
              <a:defRPr lang="zh-CN"/>
            </a:defPPr>
            <a:lvl1pPr marL="252000" indent="-252000">
              <a:buFont typeface="Arial" panose="020B0604020202020204" pitchFamily="34" charset="0"/>
              <a:buChar char="•"/>
              <a:defRPr sz="2400">
                <a:solidFill>
                  <a:schemeClr val="tx1">
                    <a:lumMod val="75000"/>
                    <a:lumOff val="25000"/>
                  </a:schemeClr>
                </a:solidFill>
                <a:effectLst>
                  <a:outerShdw blurRad="63500" algn="ctr" rotWithShape="0">
                    <a:prstClr val="black">
                      <a:alpha val="30000"/>
                    </a:prstClr>
                  </a:outerShdw>
                </a:effectLst>
                <a:latin typeface="思源黑体 CN Bold" panose="020B0800000000000000" pitchFamily="34" charset="-122"/>
                <a:ea typeface="思源黑体 CN Bold" panose="020B0800000000000000" pitchFamily="34" charset="-122"/>
              </a:defRPr>
            </a:lvl1pPr>
          </a:lstStyle>
          <a:p>
            <a:pPr algn="just"/>
            <a:r>
              <a:rPr lang="zh-CN" altLang="en-US" dirty="0"/>
              <a:t>研究综述</a:t>
            </a:r>
          </a:p>
        </p:txBody>
      </p:sp>
      <p:sp>
        <p:nvSpPr>
          <p:cNvPr id="42" name="文本框 41">
            <a:extLst>
              <a:ext uri="{FF2B5EF4-FFF2-40B4-BE49-F238E27FC236}">
                <a16:creationId xmlns:a16="http://schemas.microsoft.com/office/drawing/2014/main" id="{4572A823-1CAE-49CB-BE5F-6BCDA5A3DC5A}"/>
              </a:ext>
            </a:extLst>
          </p:cNvPr>
          <p:cNvSpPr txBox="1"/>
          <p:nvPr/>
        </p:nvSpPr>
        <p:spPr>
          <a:xfrm>
            <a:off x="5272508" y="3464802"/>
            <a:ext cx="1670329" cy="461665"/>
          </a:xfrm>
          <a:prstGeom prst="rect">
            <a:avLst/>
          </a:prstGeom>
          <a:noFill/>
        </p:spPr>
        <p:txBody>
          <a:bodyPr wrap="none" rtlCol="0">
            <a:noAutofit/>
          </a:bodyPr>
          <a:lstStyle>
            <a:defPPr>
              <a:defRPr lang="zh-CN"/>
            </a:defPPr>
            <a:lvl1pPr marL="252000" indent="-252000">
              <a:buFont typeface="Arial" panose="020B0604020202020204" pitchFamily="34" charset="0"/>
              <a:buChar char="•"/>
              <a:defRPr sz="2400">
                <a:solidFill>
                  <a:schemeClr val="tx1">
                    <a:lumMod val="75000"/>
                    <a:lumOff val="25000"/>
                  </a:schemeClr>
                </a:solidFill>
                <a:effectLst>
                  <a:outerShdw blurRad="63500" algn="ctr" rotWithShape="0">
                    <a:prstClr val="black">
                      <a:alpha val="30000"/>
                    </a:prstClr>
                  </a:outerShdw>
                </a:effectLst>
                <a:latin typeface="思源黑体 CN Bold" panose="020B0800000000000000" pitchFamily="34" charset="-122"/>
                <a:ea typeface="思源黑体 CN Bold" panose="020B0800000000000000" pitchFamily="34" charset="-122"/>
              </a:defRPr>
            </a:lvl1pPr>
          </a:lstStyle>
          <a:p>
            <a:pPr algn="just"/>
            <a:r>
              <a:rPr lang="zh-CN" altLang="en-US" dirty="0"/>
              <a:t>研究方法</a:t>
            </a:r>
          </a:p>
        </p:txBody>
      </p:sp>
      <p:sp>
        <p:nvSpPr>
          <p:cNvPr id="44" name="文本框 43">
            <a:extLst>
              <a:ext uri="{FF2B5EF4-FFF2-40B4-BE49-F238E27FC236}">
                <a16:creationId xmlns:a16="http://schemas.microsoft.com/office/drawing/2014/main" id="{03190AFD-7B6A-40A1-BDD9-A7FEE932BDEE}"/>
              </a:ext>
            </a:extLst>
          </p:cNvPr>
          <p:cNvSpPr txBox="1"/>
          <p:nvPr/>
        </p:nvSpPr>
        <p:spPr>
          <a:xfrm>
            <a:off x="6895263" y="2963337"/>
            <a:ext cx="1841210" cy="307777"/>
          </a:xfrm>
          <a:prstGeom prst="rect">
            <a:avLst/>
          </a:prstGeom>
          <a:noFill/>
        </p:spPr>
        <p:txBody>
          <a:bodyPr wrap="none" rtlCol="0">
            <a:noAutofit/>
          </a:bodyPr>
          <a:lstStyle>
            <a:defPPr>
              <a:defRPr lang="zh-CN"/>
            </a:defPPr>
            <a:lvl1pPr>
              <a:defRPr sz="1400">
                <a:solidFill>
                  <a:srgbClr val="6BAA0B"/>
                </a:solidFill>
                <a:effectLst>
                  <a:outerShdw blurRad="63500" algn="ctr" rotWithShape="0">
                    <a:srgbClr val="629006">
                      <a:alpha val="40000"/>
                    </a:srgbClr>
                  </a:outerShdw>
                </a:effectLst>
                <a:latin typeface="思源黑体 CN Bold" panose="020B0800000000000000" pitchFamily="34" charset="-122"/>
                <a:ea typeface="思源黑体 CN Bold" panose="020B0800000000000000" pitchFamily="34" charset="-122"/>
              </a:defRPr>
            </a:lvl1pPr>
          </a:lstStyle>
          <a:p>
            <a:pPr algn="just"/>
            <a:r>
              <a:rPr lang="en-US" altLang="zh-CN" dirty="0">
                <a:solidFill>
                  <a:schemeClr val="accent6"/>
                </a:solidFill>
              </a:rPr>
              <a:t>RESEARCH REVIEW</a:t>
            </a:r>
          </a:p>
        </p:txBody>
      </p:sp>
      <p:sp>
        <p:nvSpPr>
          <p:cNvPr id="45" name="文本框 44">
            <a:extLst>
              <a:ext uri="{FF2B5EF4-FFF2-40B4-BE49-F238E27FC236}">
                <a16:creationId xmlns:a16="http://schemas.microsoft.com/office/drawing/2014/main" id="{F339AB4A-91A3-44AF-9792-66370E02A07F}"/>
              </a:ext>
            </a:extLst>
          </p:cNvPr>
          <p:cNvSpPr txBox="1"/>
          <p:nvPr/>
        </p:nvSpPr>
        <p:spPr>
          <a:xfrm>
            <a:off x="6895263" y="3522826"/>
            <a:ext cx="1951175" cy="307777"/>
          </a:xfrm>
          <a:prstGeom prst="rect">
            <a:avLst/>
          </a:prstGeom>
          <a:noFill/>
        </p:spPr>
        <p:txBody>
          <a:bodyPr wrap="none" rtlCol="0">
            <a:noAutofit/>
          </a:bodyPr>
          <a:lstStyle>
            <a:defPPr>
              <a:defRPr lang="zh-CN"/>
            </a:defPPr>
            <a:lvl1pPr>
              <a:defRPr sz="1400">
                <a:solidFill>
                  <a:srgbClr val="6BAA0B"/>
                </a:solidFill>
                <a:effectLst>
                  <a:outerShdw blurRad="63500" algn="ctr" rotWithShape="0">
                    <a:srgbClr val="629006">
                      <a:alpha val="40000"/>
                    </a:srgbClr>
                  </a:outerShdw>
                </a:effectLst>
                <a:latin typeface="思源黑体 CN Bold" panose="020B0800000000000000" pitchFamily="34" charset="-122"/>
                <a:ea typeface="思源黑体 CN Bold" panose="020B0800000000000000" pitchFamily="34" charset="-122"/>
              </a:defRPr>
            </a:lvl1pPr>
          </a:lstStyle>
          <a:p>
            <a:pPr algn="just"/>
            <a:r>
              <a:rPr lang="en-US" altLang="zh-CN" dirty="0">
                <a:solidFill>
                  <a:schemeClr val="accent6"/>
                </a:solidFill>
              </a:rPr>
              <a:t>RESEARCH METHOD</a:t>
            </a:r>
          </a:p>
        </p:txBody>
      </p:sp>
      <p:pic>
        <p:nvPicPr>
          <p:cNvPr id="53" name="图片 52" descr="黑暗中蓝色的花&#10;&#10;描述已自动生成">
            <a:extLst>
              <a:ext uri="{FF2B5EF4-FFF2-40B4-BE49-F238E27FC236}">
                <a16:creationId xmlns:a16="http://schemas.microsoft.com/office/drawing/2014/main" id="{DC3DB0A9-966E-492C-BD17-089604AB1423}"/>
              </a:ext>
            </a:extLst>
          </p:cNvPr>
          <p:cNvPicPr>
            <a:picLocks noChangeAspect="1"/>
          </p:cNvPicPr>
          <p:nvPr/>
        </p:nvPicPr>
        <p:blipFill>
          <a:blip r:embed="rId3">
            <a:alphaModFix/>
            <a:extLst>
              <a:ext uri="{28A0092B-C50C-407E-A947-70E740481C1C}">
                <a14:useLocalDpi xmlns:a14="http://schemas.microsoft.com/office/drawing/2010/main" val="0"/>
              </a:ext>
            </a:extLst>
          </a:blip>
          <a:srcRect l="16120" t="47732" r="78367" b="30193"/>
          <a:stretch>
            <a:fillRect/>
          </a:stretch>
        </p:blipFill>
        <p:spPr>
          <a:xfrm rot="8447693">
            <a:off x="9612382" y="1692673"/>
            <a:ext cx="231701" cy="462756"/>
          </a:xfrm>
          <a:custGeom>
            <a:avLst/>
            <a:gdLst>
              <a:gd name="connsiteX0" fmla="*/ 383011 w 552465"/>
              <a:gd name="connsiteY0" fmla="*/ 0 h 1103391"/>
              <a:gd name="connsiteX1" fmla="*/ 552465 w 552465"/>
              <a:gd name="connsiteY1" fmla="*/ 216002 h 1103391"/>
              <a:gd name="connsiteX2" fmla="*/ 440465 w 552465"/>
              <a:gd name="connsiteY2" fmla="*/ 735848 h 1103391"/>
              <a:gd name="connsiteX3" fmla="*/ 128225 w 552465"/>
              <a:gd name="connsiteY3" fmla="*/ 1099396 h 1103391"/>
              <a:gd name="connsiteX4" fmla="*/ 86571 w 552465"/>
              <a:gd name="connsiteY4" fmla="*/ 885647 h 1103391"/>
              <a:gd name="connsiteX5" fmla="*/ 16784 w 552465"/>
              <a:gd name="connsiteY5" fmla="*/ 350390 h 1103391"/>
              <a:gd name="connsiteX6" fmla="*/ 383011 w 552465"/>
              <a:gd name="connsiteY6" fmla="*/ 0 h 110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65" h="1103391">
                <a:moveTo>
                  <a:pt x="383011" y="0"/>
                </a:moveTo>
                <a:cubicBezTo>
                  <a:pt x="502202" y="45034"/>
                  <a:pt x="526236" y="136890"/>
                  <a:pt x="552465" y="216002"/>
                </a:cubicBezTo>
                <a:cubicBezTo>
                  <a:pt x="543025" y="393732"/>
                  <a:pt x="508269" y="573863"/>
                  <a:pt x="440465" y="735848"/>
                </a:cubicBezTo>
                <a:cubicBezTo>
                  <a:pt x="359876" y="871860"/>
                  <a:pt x="258643" y="986758"/>
                  <a:pt x="128225" y="1099396"/>
                </a:cubicBezTo>
                <a:cubicBezTo>
                  <a:pt x="98952" y="1126547"/>
                  <a:pt x="103872" y="1010930"/>
                  <a:pt x="86571" y="885647"/>
                </a:cubicBezTo>
                <a:cubicBezTo>
                  <a:pt x="56249" y="759010"/>
                  <a:pt x="-37992" y="498762"/>
                  <a:pt x="16784" y="350390"/>
                </a:cubicBezTo>
                <a:cubicBezTo>
                  <a:pt x="59544" y="132639"/>
                  <a:pt x="131545" y="35799"/>
                  <a:pt x="383011" y="0"/>
                </a:cubicBezTo>
                <a:close/>
              </a:path>
            </a:pathLst>
          </a:custGeom>
          <a:effectLst>
            <a:outerShdw blurRad="50800" dist="63500" dir="2700000" algn="tr" rotWithShape="0">
              <a:prstClr val="black">
                <a:alpha val="17000"/>
              </a:prstClr>
            </a:outerShdw>
          </a:effectLst>
        </p:spPr>
      </p:pic>
      <p:pic>
        <p:nvPicPr>
          <p:cNvPr id="54" name="图片 53" descr="黑暗中蓝色的花&#10;&#10;描述已自动生成">
            <a:extLst>
              <a:ext uri="{FF2B5EF4-FFF2-40B4-BE49-F238E27FC236}">
                <a16:creationId xmlns:a16="http://schemas.microsoft.com/office/drawing/2014/main" id="{06887610-F303-4D3F-9B9F-706C5D7BE38B}"/>
              </a:ext>
            </a:extLst>
          </p:cNvPr>
          <p:cNvPicPr>
            <a:picLocks noChangeAspect="1"/>
          </p:cNvPicPr>
          <p:nvPr/>
        </p:nvPicPr>
        <p:blipFill>
          <a:blip r:embed="rId3">
            <a:alphaModFix/>
            <a:extLst>
              <a:ext uri="{28A0092B-C50C-407E-A947-70E740481C1C}">
                <a14:useLocalDpi xmlns:a14="http://schemas.microsoft.com/office/drawing/2010/main" val="0"/>
              </a:ext>
            </a:extLst>
          </a:blip>
          <a:srcRect l="16120" t="47732" r="78367" b="30193"/>
          <a:stretch>
            <a:fillRect/>
          </a:stretch>
        </p:blipFill>
        <p:spPr>
          <a:xfrm rot="5400000">
            <a:off x="8790807" y="5786788"/>
            <a:ext cx="207617" cy="414656"/>
          </a:xfrm>
          <a:custGeom>
            <a:avLst/>
            <a:gdLst>
              <a:gd name="connsiteX0" fmla="*/ 383011 w 552465"/>
              <a:gd name="connsiteY0" fmla="*/ 0 h 1103391"/>
              <a:gd name="connsiteX1" fmla="*/ 552465 w 552465"/>
              <a:gd name="connsiteY1" fmla="*/ 216002 h 1103391"/>
              <a:gd name="connsiteX2" fmla="*/ 440465 w 552465"/>
              <a:gd name="connsiteY2" fmla="*/ 735848 h 1103391"/>
              <a:gd name="connsiteX3" fmla="*/ 128225 w 552465"/>
              <a:gd name="connsiteY3" fmla="*/ 1099396 h 1103391"/>
              <a:gd name="connsiteX4" fmla="*/ 86571 w 552465"/>
              <a:gd name="connsiteY4" fmla="*/ 885647 h 1103391"/>
              <a:gd name="connsiteX5" fmla="*/ 16784 w 552465"/>
              <a:gd name="connsiteY5" fmla="*/ 350390 h 1103391"/>
              <a:gd name="connsiteX6" fmla="*/ 383011 w 552465"/>
              <a:gd name="connsiteY6" fmla="*/ 0 h 110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65" h="1103391">
                <a:moveTo>
                  <a:pt x="383011" y="0"/>
                </a:moveTo>
                <a:cubicBezTo>
                  <a:pt x="502202" y="45034"/>
                  <a:pt x="526236" y="136890"/>
                  <a:pt x="552465" y="216002"/>
                </a:cubicBezTo>
                <a:cubicBezTo>
                  <a:pt x="543025" y="393732"/>
                  <a:pt x="508269" y="573863"/>
                  <a:pt x="440465" y="735848"/>
                </a:cubicBezTo>
                <a:cubicBezTo>
                  <a:pt x="359876" y="871860"/>
                  <a:pt x="258643" y="986758"/>
                  <a:pt x="128225" y="1099396"/>
                </a:cubicBezTo>
                <a:cubicBezTo>
                  <a:pt x="98952" y="1126547"/>
                  <a:pt x="103872" y="1010930"/>
                  <a:pt x="86571" y="885647"/>
                </a:cubicBezTo>
                <a:cubicBezTo>
                  <a:pt x="56249" y="759010"/>
                  <a:pt x="-37992" y="498762"/>
                  <a:pt x="16784" y="350390"/>
                </a:cubicBezTo>
                <a:cubicBezTo>
                  <a:pt x="59544" y="132639"/>
                  <a:pt x="131545" y="35799"/>
                  <a:pt x="383011" y="0"/>
                </a:cubicBezTo>
                <a:close/>
              </a:path>
            </a:pathLst>
          </a:custGeom>
          <a:effectLst>
            <a:outerShdw blurRad="50800" dist="63500" dir="2700000" algn="tr" rotWithShape="0">
              <a:prstClr val="black">
                <a:alpha val="17000"/>
              </a:prstClr>
            </a:outerShdw>
          </a:effectLst>
        </p:spPr>
      </p:pic>
      <p:pic>
        <p:nvPicPr>
          <p:cNvPr id="55" name="图片 54" descr="黑暗中蓝色的花&#10;&#10;描述已自动生成">
            <a:extLst>
              <a:ext uri="{FF2B5EF4-FFF2-40B4-BE49-F238E27FC236}">
                <a16:creationId xmlns:a16="http://schemas.microsoft.com/office/drawing/2014/main" id="{136078FD-D283-43CF-AAA8-5F87B7C693AA}"/>
              </a:ext>
            </a:extLst>
          </p:cNvPr>
          <p:cNvPicPr>
            <a:picLocks noChangeAspect="1"/>
          </p:cNvPicPr>
          <p:nvPr/>
        </p:nvPicPr>
        <p:blipFill>
          <a:blip r:embed="rId3">
            <a:alphaModFix/>
            <a:extLst>
              <a:ext uri="{28A0092B-C50C-407E-A947-70E740481C1C}">
                <a14:useLocalDpi xmlns:a14="http://schemas.microsoft.com/office/drawing/2010/main" val="0"/>
              </a:ext>
            </a:extLst>
          </a:blip>
          <a:srcRect l="16120" t="47732" r="78367" b="30193"/>
          <a:stretch>
            <a:fillRect/>
          </a:stretch>
        </p:blipFill>
        <p:spPr>
          <a:xfrm rot="13082810">
            <a:off x="5859816" y="1313257"/>
            <a:ext cx="106833" cy="213369"/>
          </a:xfrm>
          <a:custGeom>
            <a:avLst/>
            <a:gdLst>
              <a:gd name="connsiteX0" fmla="*/ 383011 w 552465"/>
              <a:gd name="connsiteY0" fmla="*/ 0 h 1103391"/>
              <a:gd name="connsiteX1" fmla="*/ 552465 w 552465"/>
              <a:gd name="connsiteY1" fmla="*/ 216002 h 1103391"/>
              <a:gd name="connsiteX2" fmla="*/ 440465 w 552465"/>
              <a:gd name="connsiteY2" fmla="*/ 735848 h 1103391"/>
              <a:gd name="connsiteX3" fmla="*/ 128225 w 552465"/>
              <a:gd name="connsiteY3" fmla="*/ 1099396 h 1103391"/>
              <a:gd name="connsiteX4" fmla="*/ 86571 w 552465"/>
              <a:gd name="connsiteY4" fmla="*/ 885647 h 1103391"/>
              <a:gd name="connsiteX5" fmla="*/ 16784 w 552465"/>
              <a:gd name="connsiteY5" fmla="*/ 350390 h 1103391"/>
              <a:gd name="connsiteX6" fmla="*/ 383011 w 552465"/>
              <a:gd name="connsiteY6" fmla="*/ 0 h 110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65" h="1103391">
                <a:moveTo>
                  <a:pt x="383011" y="0"/>
                </a:moveTo>
                <a:cubicBezTo>
                  <a:pt x="502202" y="45034"/>
                  <a:pt x="526236" y="136890"/>
                  <a:pt x="552465" y="216002"/>
                </a:cubicBezTo>
                <a:cubicBezTo>
                  <a:pt x="543025" y="393732"/>
                  <a:pt x="508269" y="573863"/>
                  <a:pt x="440465" y="735848"/>
                </a:cubicBezTo>
                <a:cubicBezTo>
                  <a:pt x="359876" y="871860"/>
                  <a:pt x="258643" y="986758"/>
                  <a:pt x="128225" y="1099396"/>
                </a:cubicBezTo>
                <a:cubicBezTo>
                  <a:pt x="98952" y="1126547"/>
                  <a:pt x="103872" y="1010930"/>
                  <a:pt x="86571" y="885647"/>
                </a:cubicBezTo>
                <a:cubicBezTo>
                  <a:pt x="56249" y="759010"/>
                  <a:pt x="-37992" y="498762"/>
                  <a:pt x="16784" y="350390"/>
                </a:cubicBezTo>
                <a:cubicBezTo>
                  <a:pt x="59544" y="132639"/>
                  <a:pt x="131545" y="35799"/>
                  <a:pt x="383011" y="0"/>
                </a:cubicBezTo>
                <a:close/>
              </a:path>
            </a:pathLst>
          </a:custGeom>
          <a:effectLst>
            <a:outerShdw blurRad="50800" dist="63500" dir="2700000" algn="tr" rotWithShape="0">
              <a:prstClr val="black">
                <a:alpha val="17000"/>
              </a:prstClr>
            </a:outerShdw>
          </a:effectLst>
        </p:spPr>
      </p:pic>
      <p:pic>
        <p:nvPicPr>
          <p:cNvPr id="56" name="图片 55" descr="黑暗中蓝色的花&#10;&#10;描述已自动生成">
            <a:extLst>
              <a:ext uri="{FF2B5EF4-FFF2-40B4-BE49-F238E27FC236}">
                <a16:creationId xmlns:a16="http://schemas.microsoft.com/office/drawing/2014/main" id="{02C03792-6E2D-47EC-8219-F8AD04561D8D}"/>
              </a:ext>
            </a:extLst>
          </p:cNvPr>
          <p:cNvPicPr>
            <a:picLocks noChangeAspect="1"/>
          </p:cNvPicPr>
          <p:nvPr/>
        </p:nvPicPr>
        <p:blipFill>
          <a:blip r:embed="rId3">
            <a:alphaModFix/>
            <a:extLst>
              <a:ext uri="{28A0092B-C50C-407E-A947-70E740481C1C}">
                <a14:useLocalDpi xmlns:a14="http://schemas.microsoft.com/office/drawing/2010/main" val="0"/>
              </a:ext>
            </a:extLst>
          </a:blip>
          <a:srcRect l="16120" t="47732" r="78367" b="30193"/>
          <a:stretch>
            <a:fillRect/>
          </a:stretch>
        </p:blipFill>
        <p:spPr>
          <a:xfrm rot="7700003">
            <a:off x="7142061" y="4924301"/>
            <a:ext cx="131737" cy="263107"/>
          </a:xfrm>
          <a:custGeom>
            <a:avLst/>
            <a:gdLst>
              <a:gd name="connsiteX0" fmla="*/ 383011 w 552465"/>
              <a:gd name="connsiteY0" fmla="*/ 0 h 1103391"/>
              <a:gd name="connsiteX1" fmla="*/ 552465 w 552465"/>
              <a:gd name="connsiteY1" fmla="*/ 216002 h 1103391"/>
              <a:gd name="connsiteX2" fmla="*/ 440465 w 552465"/>
              <a:gd name="connsiteY2" fmla="*/ 735848 h 1103391"/>
              <a:gd name="connsiteX3" fmla="*/ 128225 w 552465"/>
              <a:gd name="connsiteY3" fmla="*/ 1099396 h 1103391"/>
              <a:gd name="connsiteX4" fmla="*/ 86571 w 552465"/>
              <a:gd name="connsiteY4" fmla="*/ 885647 h 1103391"/>
              <a:gd name="connsiteX5" fmla="*/ 16784 w 552465"/>
              <a:gd name="connsiteY5" fmla="*/ 350390 h 1103391"/>
              <a:gd name="connsiteX6" fmla="*/ 383011 w 552465"/>
              <a:gd name="connsiteY6" fmla="*/ 0 h 110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65" h="1103391">
                <a:moveTo>
                  <a:pt x="383011" y="0"/>
                </a:moveTo>
                <a:cubicBezTo>
                  <a:pt x="502202" y="45034"/>
                  <a:pt x="526236" y="136890"/>
                  <a:pt x="552465" y="216002"/>
                </a:cubicBezTo>
                <a:cubicBezTo>
                  <a:pt x="543025" y="393732"/>
                  <a:pt x="508269" y="573863"/>
                  <a:pt x="440465" y="735848"/>
                </a:cubicBezTo>
                <a:cubicBezTo>
                  <a:pt x="359876" y="871860"/>
                  <a:pt x="258643" y="986758"/>
                  <a:pt x="128225" y="1099396"/>
                </a:cubicBezTo>
                <a:cubicBezTo>
                  <a:pt x="98952" y="1126547"/>
                  <a:pt x="103872" y="1010930"/>
                  <a:pt x="86571" y="885647"/>
                </a:cubicBezTo>
                <a:cubicBezTo>
                  <a:pt x="56249" y="759010"/>
                  <a:pt x="-37992" y="498762"/>
                  <a:pt x="16784" y="350390"/>
                </a:cubicBezTo>
                <a:cubicBezTo>
                  <a:pt x="59544" y="132639"/>
                  <a:pt x="131545" y="35799"/>
                  <a:pt x="383011" y="0"/>
                </a:cubicBezTo>
                <a:close/>
              </a:path>
            </a:pathLst>
          </a:custGeom>
          <a:effectLst>
            <a:outerShdw blurRad="50800" dist="63500" dir="2700000" algn="tr" rotWithShape="0">
              <a:prstClr val="black">
                <a:alpha val="17000"/>
              </a:prstClr>
            </a:outerShdw>
          </a:effectLst>
        </p:spPr>
      </p:pic>
      <p:pic>
        <p:nvPicPr>
          <p:cNvPr id="57" name="图片 56" descr="黑暗中蓝色的花&#10;&#10;描述已自动生成">
            <a:extLst>
              <a:ext uri="{FF2B5EF4-FFF2-40B4-BE49-F238E27FC236}">
                <a16:creationId xmlns:a16="http://schemas.microsoft.com/office/drawing/2014/main" id="{D4B686DB-F35A-49B3-8DA8-3F2543CA8C8F}"/>
              </a:ext>
            </a:extLst>
          </p:cNvPr>
          <p:cNvPicPr>
            <a:picLocks noChangeAspect="1"/>
          </p:cNvPicPr>
          <p:nvPr/>
        </p:nvPicPr>
        <p:blipFill>
          <a:blip r:embed="rId3">
            <a:alphaModFix/>
            <a:extLst>
              <a:ext uri="{28A0092B-C50C-407E-A947-70E740481C1C}">
                <a14:useLocalDpi xmlns:a14="http://schemas.microsoft.com/office/drawing/2010/main" val="0"/>
              </a:ext>
            </a:extLst>
          </a:blip>
          <a:srcRect l="16120" t="47732" r="78367" b="30193"/>
          <a:stretch>
            <a:fillRect/>
          </a:stretch>
        </p:blipFill>
        <p:spPr>
          <a:xfrm rot="12203120">
            <a:off x="4855752" y="5819479"/>
            <a:ext cx="131737" cy="263107"/>
          </a:xfrm>
          <a:custGeom>
            <a:avLst/>
            <a:gdLst>
              <a:gd name="connsiteX0" fmla="*/ 383011 w 552465"/>
              <a:gd name="connsiteY0" fmla="*/ 0 h 1103391"/>
              <a:gd name="connsiteX1" fmla="*/ 552465 w 552465"/>
              <a:gd name="connsiteY1" fmla="*/ 216002 h 1103391"/>
              <a:gd name="connsiteX2" fmla="*/ 440465 w 552465"/>
              <a:gd name="connsiteY2" fmla="*/ 735848 h 1103391"/>
              <a:gd name="connsiteX3" fmla="*/ 128225 w 552465"/>
              <a:gd name="connsiteY3" fmla="*/ 1099396 h 1103391"/>
              <a:gd name="connsiteX4" fmla="*/ 86571 w 552465"/>
              <a:gd name="connsiteY4" fmla="*/ 885647 h 1103391"/>
              <a:gd name="connsiteX5" fmla="*/ 16784 w 552465"/>
              <a:gd name="connsiteY5" fmla="*/ 350390 h 1103391"/>
              <a:gd name="connsiteX6" fmla="*/ 383011 w 552465"/>
              <a:gd name="connsiteY6" fmla="*/ 0 h 110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65" h="1103391">
                <a:moveTo>
                  <a:pt x="383011" y="0"/>
                </a:moveTo>
                <a:cubicBezTo>
                  <a:pt x="502202" y="45034"/>
                  <a:pt x="526236" y="136890"/>
                  <a:pt x="552465" y="216002"/>
                </a:cubicBezTo>
                <a:cubicBezTo>
                  <a:pt x="543025" y="393732"/>
                  <a:pt x="508269" y="573863"/>
                  <a:pt x="440465" y="735848"/>
                </a:cubicBezTo>
                <a:cubicBezTo>
                  <a:pt x="359876" y="871860"/>
                  <a:pt x="258643" y="986758"/>
                  <a:pt x="128225" y="1099396"/>
                </a:cubicBezTo>
                <a:cubicBezTo>
                  <a:pt x="98952" y="1126547"/>
                  <a:pt x="103872" y="1010930"/>
                  <a:pt x="86571" y="885647"/>
                </a:cubicBezTo>
                <a:cubicBezTo>
                  <a:pt x="56249" y="759010"/>
                  <a:pt x="-37992" y="498762"/>
                  <a:pt x="16784" y="350390"/>
                </a:cubicBezTo>
                <a:cubicBezTo>
                  <a:pt x="59544" y="132639"/>
                  <a:pt x="131545" y="35799"/>
                  <a:pt x="383011" y="0"/>
                </a:cubicBezTo>
                <a:close/>
              </a:path>
            </a:pathLst>
          </a:custGeom>
          <a:effectLst>
            <a:outerShdw blurRad="50800" dist="63500" dir="2700000" algn="tr" rotWithShape="0">
              <a:prstClr val="black">
                <a:alpha val="17000"/>
              </a:prstClr>
            </a:outerShdw>
          </a:effectLst>
        </p:spPr>
      </p:pic>
      <p:pic>
        <p:nvPicPr>
          <p:cNvPr id="34" name="图片 33" descr="黑暗中蓝色的花&#10;&#10;描述已自动生成">
            <a:extLst>
              <a:ext uri="{FF2B5EF4-FFF2-40B4-BE49-F238E27FC236}">
                <a16:creationId xmlns:a16="http://schemas.microsoft.com/office/drawing/2014/main" id="{B482F538-ABBC-4E66-9D6B-9C57CA65FEBB}"/>
              </a:ext>
            </a:extLst>
          </p:cNvPr>
          <p:cNvPicPr>
            <a:picLocks noChangeAspect="1"/>
          </p:cNvPicPr>
          <p:nvPr/>
        </p:nvPicPr>
        <p:blipFill>
          <a:blip r:embed="rId3">
            <a:alphaModFix/>
            <a:extLst>
              <a:ext uri="{28A0092B-C50C-407E-A947-70E740481C1C}">
                <a14:useLocalDpi xmlns:a14="http://schemas.microsoft.com/office/drawing/2010/main" val="0"/>
              </a:ext>
            </a:extLst>
          </a:blip>
          <a:srcRect l="16120" t="47732" r="78367" b="30193"/>
          <a:stretch>
            <a:fillRect/>
          </a:stretch>
        </p:blipFill>
        <p:spPr>
          <a:xfrm rot="11166568">
            <a:off x="10372182" y="4171896"/>
            <a:ext cx="131737" cy="263107"/>
          </a:xfrm>
          <a:custGeom>
            <a:avLst/>
            <a:gdLst>
              <a:gd name="connsiteX0" fmla="*/ 383011 w 552465"/>
              <a:gd name="connsiteY0" fmla="*/ 0 h 1103391"/>
              <a:gd name="connsiteX1" fmla="*/ 552465 w 552465"/>
              <a:gd name="connsiteY1" fmla="*/ 216002 h 1103391"/>
              <a:gd name="connsiteX2" fmla="*/ 440465 w 552465"/>
              <a:gd name="connsiteY2" fmla="*/ 735848 h 1103391"/>
              <a:gd name="connsiteX3" fmla="*/ 128225 w 552465"/>
              <a:gd name="connsiteY3" fmla="*/ 1099396 h 1103391"/>
              <a:gd name="connsiteX4" fmla="*/ 86571 w 552465"/>
              <a:gd name="connsiteY4" fmla="*/ 885647 h 1103391"/>
              <a:gd name="connsiteX5" fmla="*/ 16784 w 552465"/>
              <a:gd name="connsiteY5" fmla="*/ 350390 h 1103391"/>
              <a:gd name="connsiteX6" fmla="*/ 383011 w 552465"/>
              <a:gd name="connsiteY6" fmla="*/ 0 h 110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65" h="1103391">
                <a:moveTo>
                  <a:pt x="383011" y="0"/>
                </a:moveTo>
                <a:cubicBezTo>
                  <a:pt x="502202" y="45034"/>
                  <a:pt x="526236" y="136890"/>
                  <a:pt x="552465" y="216002"/>
                </a:cubicBezTo>
                <a:cubicBezTo>
                  <a:pt x="543025" y="393732"/>
                  <a:pt x="508269" y="573863"/>
                  <a:pt x="440465" y="735848"/>
                </a:cubicBezTo>
                <a:cubicBezTo>
                  <a:pt x="359876" y="871860"/>
                  <a:pt x="258643" y="986758"/>
                  <a:pt x="128225" y="1099396"/>
                </a:cubicBezTo>
                <a:cubicBezTo>
                  <a:pt x="98952" y="1126547"/>
                  <a:pt x="103872" y="1010930"/>
                  <a:pt x="86571" y="885647"/>
                </a:cubicBezTo>
                <a:cubicBezTo>
                  <a:pt x="56249" y="759010"/>
                  <a:pt x="-37992" y="498762"/>
                  <a:pt x="16784" y="350390"/>
                </a:cubicBezTo>
                <a:cubicBezTo>
                  <a:pt x="59544" y="132639"/>
                  <a:pt x="131545" y="35799"/>
                  <a:pt x="383011" y="0"/>
                </a:cubicBezTo>
                <a:close/>
              </a:path>
            </a:pathLst>
          </a:custGeom>
          <a:effectLst>
            <a:outerShdw blurRad="50800" dist="63500" dir="2700000" algn="tr" rotWithShape="0">
              <a:prstClr val="black">
                <a:alpha val="17000"/>
              </a:prstClr>
            </a:outerShdw>
          </a:effectLst>
        </p:spPr>
      </p:pic>
      <p:grpSp>
        <p:nvGrpSpPr>
          <p:cNvPr id="35" name="组合 34">
            <a:extLst>
              <a:ext uri="{FF2B5EF4-FFF2-40B4-BE49-F238E27FC236}">
                <a16:creationId xmlns:a16="http://schemas.microsoft.com/office/drawing/2014/main" id="{440EA126-FF40-660C-526D-96CB89C25433}"/>
              </a:ext>
            </a:extLst>
          </p:cNvPr>
          <p:cNvGrpSpPr/>
          <p:nvPr/>
        </p:nvGrpSpPr>
        <p:grpSpPr>
          <a:xfrm>
            <a:off x="10281549" y="4610104"/>
            <a:ext cx="1985362" cy="2247896"/>
            <a:chOff x="4124960" y="1607200"/>
            <a:chExt cx="3596640" cy="4072240"/>
          </a:xfrm>
        </p:grpSpPr>
        <p:sp>
          <p:nvSpPr>
            <p:cNvPr id="36" name="矩形 3">
              <a:extLst>
                <a:ext uri="{FF2B5EF4-FFF2-40B4-BE49-F238E27FC236}">
                  <a16:creationId xmlns:a16="http://schemas.microsoft.com/office/drawing/2014/main" id="{B4183A12-316A-7222-8D7D-A799B0B931A5}"/>
                </a:ext>
              </a:extLst>
            </p:cNvPr>
            <p:cNvSpPr/>
            <p:nvPr/>
          </p:nvSpPr>
          <p:spPr>
            <a:xfrm>
              <a:off x="4124960" y="1607200"/>
              <a:ext cx="3596640" cy="4072239"/>
            </a:xfrm>
            <a:custGeom>
              <a:avLst/>
              <a:gdLst>
                <a:gd name="connsiteX0" fmla="*/ 0 w 3596640"/>
                <a:gd name="connsiteY0" fmla="*/ 0 h 3596640"/>
                <a:gd name="connsiteX1" fmla="*/ 3596640 w 3596640"/>
                <a:gd name="connsiteY1" fmla="*/ 0 h 3596640"/>
                <a:gd name="connsiteX2" fmla="*/ 3596640 w 3596640"/>
                <a:gd name="connsiteY2" fmla="*/ 3596640 h 3596640"/>
                <a:gd name="connsiteX3" fmla="*/ 0 w 3596640"/>
                <a:gd name="connsiteY3" fmla="*/ 3596640 h 3596640"/>
                <a:gd name="connsiteX4" fmla="*/ 0 w 3596640"/>
                <a:gd name="connsiteY4" fmla="*/ 0 h 3596640"/>
                <a:gd name="connsiteX0" fmla="*/ 0 w 3596640"/>
                <a:gd name="connsiteY0" fmla="*/ 0 h 3596640"/>
                <a:gd name="connsiteX1" fmla="*/ 3596640 w 3596640"/>
                <a:gd name="connsiteY1" fmla="*/ 0 h 3596640"/>
                <a:gd name="connsiteX2" fmla="*/ 0 w 3596640"/>
                <a:gd name="connsiteY2" fmla="*/ 3596640 h 3596640"/>
                <a:gd name="connsiteX3" fmla="*/ 0 w 3596640"/>
                <a:gd name="connsiteY3" fmla="*/ 0 h 3596640"/>
                <a:gd name="connsiteX0" fmla="*/ 0 w 3596640"/>
                <a:gd name="connsiteY0" fmla="*/ 0 h 3596640"/>
                <a:gd name="connsiteX1" fmla="*/ 3596640 w 3596640"/>
                <a:gd name="connsiteY1" fmla="*/ 0 h 3596640"/>
                <a:gd name="connsiteX2" fmla="*/ 0 w 3596640"/>
                <a:gd name="connsiteY2" fmla="*/ 3596640 h 3596640"/>
                <a:gd name="connsiteX3" fmla="*/ 0 w 3596640"/>
                <a:gd name="connsiteY3" fmla="*/ 0 h 3596640"/>
                <a:gd name="connsiteX0" fmla="*/ 0 w 3596640"/>
                <a:gd name="connsiteY0" fmla="*/ 0 h 3596640"/>
                <a:gd name="connsiteX1" fmla="*/ 3596640 w 3596640"/>
                <a:gd name="connsiteY1" fmla="*/ 0 h 3596640"/>
                <a:gd name="connsiteX2" fmla="*/ 0 w 3596640"/>
                <a:gd name="connsiteY2" fmla="*/ 3596640 h 3596640"/>
                <a:gd name="connsiteX3" fmla="*/ 0 w 3596640"/>
                <a:gd name="connsiteY3" fmla="*/ 0 h 3596640"/>
                <a:gd name="connsiteX0" fmla="*/ 0 w 3596640"/>
                <a:gd name="connsiteY0" fmla="*/ 361244 h 3957884"/>
                <a:gd name="connsiteX1" fmla="*/ 3596640 w 3596640"/>
                <a:gd name="connsiteY1" fmla="*/ 361244 h 3957884"/>
                <a:gd name="connsiteX2" fmla="*/ 0 w 3596640"/>
                <a:gd name="connsiteY2" fmla="*/ 3957884 h 3957884"/>
                <a:gd name="connsiteX3" fmla="*/ 0 w 3596640"/>
                <a:gd name="connsiteY3" fmla="*/ 361244 h 3957884"/>
                <a:gd name="connsiteX0" fmla="*/ 0 w 3596640"/>
                <a:gd name="connsiteY0" fmla="*/ 475599 h 4072239"/>
                <a:gd name="connsiteX1" fmla="*/ 3596640 w 3596640"/>
                <a:gd name="connsiteY1" fmla="*/ 475599 h 4072239"/>
                <a:gd name="connsiteX2" fmla="*/ 0 w 3596640"/>
                <a:gd name="connsiteY2" fmla="*/ 4072239 h 4072239"/>
                <a:gd name="connsiteX3" fmla="*/ 0 w 3596640"/>
                <a:gd name="connsiteY3" fmla="*/ 475599 h 4072239"/>
                <a:gd name="connsiteX0" fmla="*/ 0 w 3596640"/>
                <a:gd name="connsiteY0" fmla="*/ 475599 h 4072239"/>
                <a:gd name="connsiteX1" fmla="*/ 3596640 w 3596640"/>
                <a:gd name="connsiteY1" fmla="*/ 475599 h 4072239"/>
                <a:gd name="connsiteX2" fmla="*/ 0 w 3596640"/>
                <a:gd name="connsiteY2" fmla="*/ 4072239 h 4072239"/>
                <a:gd name="connsiteX3" fmla="*/ 0 w 3596640"/>
                <a:gd name="connsiteY3" fmla="*/ 475599 h 4072239"/>
              </a:gdLst>
              <a:ahLst/>
              <a:cxnLst>
                <a:cxn ang="0">
                  <a:pos x="connsiteX0" y="connsiteY0"/>
                </a:cxn>
                <a:cxn ang="0">
                  <a:pos x="connsiteX1" y="connsiteY1"/>
                </a:cxn>
                <a:cxn ang="0">
                  <a:pos x="connsiteX2" y="connsiteY2"/>
                </a:cxn>
                <a:cxn ang="0">
                  <a:pos x="connsiteX3" y="connsiteY3"/>
                </a:cxn>
              </a:cxnLst>
              <a:rect l="l" t="t" r="r" b="b"/>
              <a:pathLst>
                <a:path w="3596640" h="4072239">
                  <a:moveTo>
                    <a:pt x="0" y="475599"/>
                  </a:moveTo>
                  <a:cubicBezTo>
                    <a:pt x="1290320" y="-337201"/>
                    <a:pt x="3434080" y="48879"/>
                    <a:pt x="3596640" y="475599"/>
                  </a:cubicBezTo>
                  <a:lnTo>
                    <a:pt x="0" y="4072239"/>
                  </a:lnTo>
                  <a:cubicBezTo>
                    <a:pt x="721360" y="3127359"/>
                    <a:pt x="934720" y="1227439"/>
                    <a:pt x="0" y="475599"/>
                  </a:cubicBezTo>
                  <a:close/>
                </a:path>
              </a:pathLst>
            </a:custGeom>
            <a:gradFill flip="none" rotWithShape="1">
              <a:gsLst>
                <a:gs pos="0">
                  <a:schemeClr val="bg1"/>
                </a:gs>
                <a:gs pos="100000">
                  <a:schemeClr val="bg1">
                    <a:lumMod val="85000"/>
                  </a:schemeClr>
                </a:gs>
              </a:gsLst>
              <a:lin ang="2700000" scaled="1"/>
              <a:tileRect/>
            </a:gradFill>
            <a:ln>
              <a:noFill/>
            </a:ln>
            <a:effectLst>
              <a:outerShdw blurRad="482600" dist="177800" dir="8100000" sx="107000" sy="107000" algn="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latin typeface="思源黑体 CN Medium" panose="020B0600000000000000" pitchFamily="34" charset="-122"/>
                <a:ea typeface="思源黑体 CN Medium" panose="020B0600000000000000" pitchFamily="34" charset="-122"/>
              </a:endParaRPr>
            </a:p>
          </p:txBody>
        </p:sp>
        <p:sp>
          <p:nvSpPr>
            <p:cNvPr id="37" name="矩形 3">
              <a:extLst>
                <a:ext uri="{FF2B5EF4-FFF2-40B4-BE49-F238E27FC236}">
                  <a16:creationId xmlns:a16="http://schemas.microsoft.com/office/drawing/2014/main" id="{B86A4533-7A2D-7D91-B8F1-49A80DBC620C}"/>
                </a:ext>
              </a:extLst>
            </p:cNvPr>
            <p:cNvSpPr/>
            <p:nvPr/>
          </p:nvSpPr>
          <p:spPr>
            <a:xfrm>
              <a:off x="4124960" y="2082800"/>
              <a:ext cx="3596640" cy="3596640"/>
            </a:xfrm>
            <a:custGeom>
              <a:avLst/>
              <a:gdLst>
                <a:gd name="connsiteX0" fmla="*/ 0 w 3596640"/>
                <a:gd name="connsiteY0" fmla="*/ 0 h 3596640"/>
                <a:gd name="connsiteX1" fmla="*/ 3596640 w 3596640"/>
                <a:gd name="connsiteY1" fmla="*/ 0 h 3596640"/>
                <a:gd name="connsiteX2" fmla="*/ 3596640 w 3596640"/>
                <a:gd name="connsiteY2" fmla="*/ 3596640 h 3596640"/>
                <a:gd name="connsiteX3" fmla="*/ 0 w 3596640"/>
                <a:gd name="connsiteY3" fmla="*/ 3596640 h 3596640"/>
                <a:gd name="connsiteX4" fmla="*/ 0 w 3596640"/>
                <a:gd name="connsiteY4" fmla="*/ 0 h 3596640"/>
                <a:gd name="connsiteX0" fmla="*/ 0 w 3596640"/>
                <a:gd name="connsiteY0" fmla="*/ 3596640 h 3596640"/>
                <a:gd name="connsiteX1" fmla="*/ 3596640 w 3596640"/>
                <a:gd name="connsiteY1" fmla="*/ 0 h 3596640"/>
                <a:gd name="connsiteX2" fmla="*/ 3596640 w 3596640"/>
                <a:gd name="connsiteY2" fmla="*/ 3596640 h 3596640"/>
                <a:gd name="connsiteX3" fmla="*/ 0 w 3596640"/>
                <a:gd name="connsiteY3" fmla="*/ 3596640 h 3596640"/>
              </a:gdLst>
              <a:ahLst/>
              <a:cxnLst>
                <a:cxn ang="0">
                  <a:pos x="connsiteX0" y="connsiteY0"/>
                </a:cxn>
                <a:cxn ang="0">
                  <a:pos x="connsiteX1" y="connsiteY1"/>
                </a:cxn>
                <a:cxn ang="0">
                  <a:pos x="connsiteX2" y="connsiteY2"/>
                </a:cxn>
                <a:cxn ang="0">
                  <a:pos x="connsiteX3" y="connsiteY3"/>
                </a:cxn>
              </a:cxnLst>
              <a:rect l="l" t="t" r="r" b="b"/>
              <a:pathLst>
                <a:path w="3596640" h="3596640">
                  <a:moveTo>
                    <a:pt x="0" y="3596640"/>
                  </a:moveTo>
                  <a:lnTo>
                    <a:pt x="3596640" y="0"/>
                  </a:lnTo>
                  <a:lnTo>
                    <a:pt x="3596640" y="3596640"/>
                  </a:lnTo>
                  <a:lnTo>
                    <a:pt x="0" y="3596640"/>
                  </a:lnTo>
                  <a:close/>
                </a:path>
              </a:pathLst>
            </a:custGeom>
            <a:solidFill>
              <a:srgbClr val="F9F9F9"/>
            </a:solidFill>
            <a:ln>
              <a:noFill/>
            </a:ln>
            <a:effectLst>
              <a:innerShdw blurRad="342900" dist="317500" dir="13500000">
                <a:prstClr val="black">
                  <a:alpha val="1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latin typeface="思源黑体 CN Medium" panose="020B0600000000000000" pitchFamily="34" charset="-122"/>
                <a:ea typeface="思源黑体 CN Medium" panose="020B0600000000000000" pitchFamily="34" charset="-122"/>
              </a:endParaRPr>
            </a:p>
          </p:txBody>
        </p:sp>
      </p:grpSp>
      <p:pic>
        <p:nvPicPr>
          <p:cNvPr id="43" name="图形 42">
            <a:extLst>
              <a:ext uri="{FF2B5EF4-FFF2-40B4-BE49-F238E27FC236}">
                <a16:creationId xmlns:a16="http://schemas.microsoft.com/office/drawing/2014/main" id="{6511A8BE-195C-A108-76A9-C21DDA3E6717}"/>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r="44508" b="-10551"/>
          <a:stretch/>
        </p:blipFill>
        <p:spPr>
          <a:xfrm>
            <a:off x="11062499" y="442002"/>
            <a:ext cx="505614" cy="76990"/>
          </a:xfrm>
          <a:prstGeom prst="rect">
            <a:avLst/>
          </a:prstGeom>
        </p:spPr>
      </p:pic>
      <p:pic>
        <p:nvPicPr>
          <p:cNvPr id="29" name="图片 28" descr="黑暗中蓝色的花&#10;&#10;描述已自动生成">
            <a:extLst>
              <a:ext uri="{FF2B5EF4-FFF2-40B4-BE49-F238E27FC236}">
                <a16:creationId xmlns:a16="http://schemas.microsoft.com/office/drawing/2014/main" id="{213AE5A9-8A9C-BE89-BC02-B058DF36FC80}"/>
              </a:ext>
            </a:extLst>
          </p:cNvPr>
          <p:cNvPicPr>
            <a:picLocks noChangeAspect="1"/>
          </p:cNvPicPr>
          <p:nvPr/>
        </p:nvPicPr>
        <p:blipFill>
          <a:blip r:embed="rId3">
            <a:extLst>
              <a:ext uri="{28A0092B-C50C-407E-A947-70E740481C1C}">
                <a14:useLocalDpi xmlns:a14="http://schemas.microsoft.com/office/drawing/2010/main" val="0"/>
              </a:ext>
            </a:extLst>
          </a:blip>
          <a:srcRect l="49739" t="56015" r="14237"/>
          <a:stretch>
            <a:fillRect/>
          </a:stretch>
        </p:blipFill>
        <p:spPr>
          <a:xfrm rot="13054335">
            <a:off x="-332920" y="6057258"/>
            <a:ext cx="1790550" cy="1090669"/>
          </a:xfrm>
          <a:custGeom>
            <a:avLst/>
            <a:gdLst>
              <a:gd name="connsiteX0" fmla="*/ 1790550 w 1790550"/>
              <a:gd name="connsiteY0" fmla="*/ 786785 h 1090669"/>
              <a:gd name="connsiteX1" fmla="*/ 1395552 w 1790550"/>
              <a:gd name="connsiteY1" fmla="*/ 1090669 h 1090669"/>
              <a:gd name="connsiteX2" fmla="*/ 137570 w 1790550"/>
              <a:gd name="connsiteY2" fmla="*/ 1090669 h 1090669"/>
              <a:gd name="connsiteX3" fmla="*/ 0 w 1790550"/>
              <a:gd name="connsiteY3" fmla="*/ 911851 h 1090669"/>
              <a:gd name="connsiteX4" fmla="*/ 1185251 w 1790550"/>
              <a:gd name="connsiteY4" fmla="*/ 0 h 1090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0550" h="1090669">
                <a:moveTo>
                  <a:pt x="1790550" y="786785"/>
                </a:moveTo>
                <a:lnTo>
                  <a:pt x="1395552" y="1090669"/>
                </a:lnTo>
                <a:lnTo>
                  <a:pt x="137570" y="1090669"/>
                </a:lnTo>
                <a:lnTo>
                  <a:pt x="0" y="911851"/>
                </a:lnTo>
                <a:lnTo>
                  <a:pt x="1185251" y="0"/>
                </a:lnTo>
                <a:close/>
              </a:path>
            </a:pathLst>
          </a:custGeom>
          <a:effectLst>
            <a:outerShdw blurRad="50800" dist="63500" dir="7560000" algn="tr" rotWithShape="0">
              <a:prstClr val="black">
                <a:alpha val="17000"/>
              </a:prstClr>
            </a:outerShdw>
          </a:effectLst>
        </p:spPr>
      </p:pic>
      <p:pic>
        <p:nvPicPr>
          <p:cNvPr id="30" name="图片 29" descr="黑暗中蓝色的花&#10;&#10;描述已自动生成">
            <a:extLst>
              <a:ext uri="{FF2B5EF4-FFF2-40B4-BE49-F238E27FC236}">
                <a16:creationId xmlns:a16="http://schemas.microsoft.com/office/drawing/2014/main" id="{B7635D76-6D60-32AE-00FC-259759E4B8DF}"/>
              </a:ext>
            </a:extLst>
          </p:cNvPr>
          <p:cNvPicPr>
            <a:picLocks noChangeAspect="1"/>
          </p:cNvPicPr>
          <p:nvPr/>
        </p:nvPicPr>
        <p:blipFill>
          <a:blip r:embed="rId3">
            <a:extLst>
              <a:ext uri="{28A0092B-C50C-407E-A947-70E740481C1C}">
                <a14:useLocalDpi xmlns:a14="http://schemas.microsoft.com/office/drawing/2010/main" val="0"/>
              </a:ext>
            </a:extLst>
          </a:blip>
          <a:srcRect t="29259" r="79273"/>
          <a:stretch>
            <a:fillRect/>
          </a:stretch>
        </p:blipFill>
        <p:spPr>
          <a:xfrm rot="20073137">
            <a:off x="11702476" y="-184274"/>
            <a:ext cx="619531" cy="1054847"/>
          </a:xfrm>
          <a:custGeom>
            <a:avLst/>
            <a:gdLst>
              <a:gd name="connsiteX0" fmla="*/ 0 w 619531"/>
              <a:gd name="connsiteY0" fmla="*/ 0 h 1054847"/>
              <a:gd name="connsiteX1" fmla="*/ 619531 w 619531"/>
              <a:gd name="connsiteY1" fmla="*/ 294807 h 1054847"/>
              <a:gd name="connsiteX2" fmla="*/ 257862 w 619531"/>
              <a:gd name="connsiteY2" fmla="*/ 1054847 h 1054847"/>
              <a:gd name="connsiteX3" fmla="*/ 0 w 619531"/>
              <a:gd name="connsiteY3" fmla="*/ 1054847 h 1054847"/>
            </a:gdLst>
            <a:ahLst/>
            <a:cxnLst>
              <a:cxn ang="0">
                <a:pos x="connsiteX0" y="connsiteY0"/>
              </a:cxn>
              <a:cxn ang="0">
                <a:pos x="connsiteX1" y="connsiteY1"/>
              </a:cxn>
              <a:cxn ang="0">
                <a:pos x="connsiteX2" y="connsiteY2"/>
              </a:cxn>
              <a:cxn ang="0">
                <a:pos x="connsiteX3" y="connsiteY3"/>
              </a:cxn>
            </a:cxnLst>
            <a:rect l="l" t="t" r="r" b="b"/>
            <a:pathLst>
              <a:path w="619531" h="1054847">
                <a:moveTo>
                  <a:pt x="0" y="0"/>
                </a:moveTo>
                <a:lnTo>
                  <a:pt x="619531" y="294807"/>
                </a:lnTo>
                <a:lnTo>
                  <a:pt x="257862" y="1054847"/>
                </a:lnTo>
                <a:lnTo>
                  <a:pt x="0" y="1054847"/>
                </a:lnTo>
                <a:close/>
              </a:path>
            </a:pathLst>
          </a:custGeom>
          <a:effectLst>
            <a:outerShdw blurRad="50800" dist="63500" dir="5280000" algn="tr" rotWithShape="0">
              <a:prstClr val="black">
                <a:alpha val="17000"/>
              </a:prstClr>
            </a:outerShdw>
          </a:effectLst>
        </p:spPr>
      </p:pic>
    </p:spTree>
    <p:extLst>
      <p:ext uri="{BB962C8B-B14F-4D97-AF65-F5344CB8AC3E}">
        <p14:creationId xmlns:p14="http://schemas.microsoft.com/office/powerpoint/2010/main" val="17618886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6" name="图片 35" descr="黑暗中蓝色的花&#10;&#10;描述已自动生成">
            <a:extLst>
              <a:ext uri="{FF2B5EF4-FFF2-40B4-BE49-F238E27FC236}">
                <a16:creationId xmlns:a16="http://schemas.microsoft.com/office/drawing/2014/main" id="{F943E0B8-70B6-D122-92E4-C19F276D4A08}"/>
              </a:ext>
            </a:extLst>
          </p:cNvPr>
          <p:cNvPicPr>
            <a:picLocks noChangeAspect="1"/>
          </p:cNvPicPr>
          <p:nvPr/>
        </p:nvPicPr>
        <p:blipFill rotWithShape="1">
          <a:blip r:embed="rId4">
            <a:alphaModFix amt="2000"/>
            <a:extLst>
              <a:ext uri="{28A0092B-C50C-407E-A947-70E740481C1C}">
                <a14:useLocalDpi xmlns:a14="http://schemas.microsoft.com/office/drawing/2010/main" val="0"/>
              </a:ext>
            </a:extLst>
          </a:blip>
          <a:srcRect r="19692"/>
          <a:stretch/>
        </p:blipFill>
        <p:spPr>
          <a:xfrm rot="20073137">
            <a:off x="-303543" y="-667054"/>
            <a:ext cx="13442766" cy="8350583"/>
          </a:xfrm>
          <a:custGeom>
            <a:avLst/>
            <a:gdLst>
              <a:gd name="connsiteX0" fmla="*/ 6111735 w 13442766"/>
              <a:gd name="connsiteY0" fmla="*/ 0 h 8350583"/>
              <a:gd name="connsiteX1" fmla="*/ 13442766 w 13442766"/>
              <a:gd name="connsiteY1" fmla="*/ 3488514 h 8350583"/>
              <a:gd name="connsiteX2" fmla="*/ 11129122 w 13442766"/>
              <a:gd name="connsiteY2" fmla="*/ 8350583 h 8350583"/>
              <a:gd name="connsiteX3" fmla="*/ 7699846 w 13442766"/>
              <a:gd name="connsiteY3" fmla="*/ 8350583 h 8350583"/>
              <a:gd name="connsiteX4" fmla="*/ 0 w 13442766"/>
              <a:gd name="connsiteY4" fmla="*/ 4686566 h 8350583"/>
              <a:gd name="connsiteX5" fmla="*/ 0 w 13442766"/>
              <a:gd name="connsiteY5" fmla="*/ 3364049 h 8350583"/>
              <a:gd name="connsiteX6" fmla="*/ 1600802 w 13442766"/>
              <a:gd name="connsiteY6" fmla="*/ 0 h 8350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42766" h="8350583">
                <a:moveTo>
                  <a:pt x="6111735" y="0"/>
                </a:moveTo>
                <a:lnTo>
                  <a:pt x="13442766" y="3488514"/>
                </a:lnTo>
                <a:lnTo>
                  <a:pt x="11129122" y="8350583"/>
                </a:lnTo>
                <a:lnTo>
                  <a:pt x="7699846" y="8350583"/>
                </a:lnTo>
                <a:lnTo>
                  <a:pt x="0" y="4686566"/>
                </a:lnTo>
                <a:lnTo>
                  <a:pt x="0" y="3364049"/>
                </a:lnTo>
                <a:lnTo>
                  <a:pt x="1600802" y="0"/>
                </a:lnTo>
                <a:close/>
              </a:path>
            </a:pathLst>
          </a:custGeom>
          <a:effectLst>
            <a:outerShdw blurRad="50800" dist="63500" dir="5280000" algn="tr" rotWithShape="0">
              <a:prstClr val="black">
                <a:alpha val="17000"/>
              </a:prstClr>
            </a:outerShdw>
          </a:effectLst>
        </p:spPr>
      </p:pic>
      <p:sp>
        <p:nvSpPr>
          <p:cNvPr id="25" name="矩形 24">
            <a:extLst>
              <a:ext uri="{FF2B5EF4-FFF2-40B4-BE49-F238E27FC236}">
                <a16:creationId xmlns:a16="http://schemas.microsoft.com/office/drawing/2014/main" id="{E10FB351-BCD8-4537-A8C8-370972826D70}"/>
              </a:ext>
            </a:extLst>
          </p:cNvPr>
          <p:cNvSpPr/>
          <p:nvPr/>
        </p:nvSpPr>
        <p:spPr>
          <a:xfrm>
            <a:off x="693702" y="1833902"/>
            <a:ext cx="3600449" cy="4086225"/>
          </a:xfrm>
          <a:prstGeom prst="rect">
            <a:avLst/>
          </a:prstGeom>
          <a:solidFill>
            <a:schemeClr val="accent6">
              <a:alpha val="74000"/>
            </a:schemeClr>
          </a:solidFill>
          <a:ln w="22225">
            <a:gradFill>
              <a:gsLst>
                <a:gs pos="54112">
                  <a:srgbClr val="FFFFFF"/>
                </a:gs>
                <a:gs pos="88000">
                  <a:srgbClr val="FFFFFF">
                    <a:alpha val="74000"/>
                  </a:srgbClr>
                </a:gs>
                <a:gs pos="12000">
                  <a:srgbClr val="FFFFFF">
                    <a:alpha val="64000"/>
                  </a:srgbClr>
                </a:gs>
                <a:gs pos="0">
                  <a:schemeClr val="bg1">
                    <a:alpha val="0"/>
                  </a:schemeClr>
                </a:gs>
                <a:gs pos="100000">
                  <a:schemeClr val="bg1"/>
                </a:gs>
              </a:gsLst>
              <a:lin ang="5400000" scaled="1"/>
            </a:gradFill>
          </a:ln>
          <a:effectLst>
            <a:outerShdw blurRad="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latin typeface="思源黑体 CN Medium" panose="020B0600000000000000" pitchFamily="34" charset="-122"/>
              <a:ea typeface="思源黑体 CN Medium" panose="020B0600000000000000" pitchFamily="34" charset="-122"/>
            </a:endParaRPr>
          </a:p>
        </p:txBody>
      </p:sp>
      <p:sp>
        <p:nvSpPr>
          <p:cNvPr id="42" name="文本框 41">
            <a:extLst>
              <a:ext uri="{FF2B5EF4-FFF2-40B4-BE49-F238E27FC236}">
                <a16:creationId xmlns:a16="http://schemas.microsoft.com/office/drawing/2014/main" id="{F1A7D05E-5367-4A7F-9649-FBF12040B693}"/>
              </a:ext>
            </a:extLst>
          </p:cNvPr>
          <p:cNvSpPr txBox="1"/>
          <p:nvPr/>
        </p:nvSpPr>
        <p:spPr>
          <a:xfrm>
            <a:off x="1052292" y="3192322"/>
            <a:ext cx="2947157" cy="1351460"/>
          </a:xfrm>
          <a:prstGeom prst="rect">
            <a:avLst/>
          </a:prstGeom>
          <a:noFill/>
        </p:spPr>
        <p:txBody>
          <a:bodyPr wrap="square" rtlCol="0">
            <a:noAutofit/>
          </a:bodyPr>
          <a:lstStyle>
            <a:defPPr>
              <a:defRPr lang="zh-CN"/>
            </a:defPPr>
            <a:lvl1pPr algn="ctr">
              <a:lnSpc>
                <a:spcPct val="150000"/>
              </a:lnSpc>
              <a:defRPr sz="1400">
                <a:solidFill>
                  <a:schemeClr val="bg1"/>
                </a:solidFill>
                <a:latin typeface="思源黑体 CN Light" panose="020B0300000000000000" pitchFamily="34" charset="-122"/>
                <a:ea typeface="思源黑体 CN Light" panose="020B0300000000000000" pitchFamily="34" charset="-122"/>
              </a:defRPr>
            </a:lvl1pPr>
          </a:lstStyle>
          <a:p>
            <a:pPr algn="just"/>
            <a:r>
              <a:rPr lang="zh-CN" altLang="en-US" dirty="0"/>
              <a:t>课题研究中创新性是指课题的选择要有一定的新发现、新观点、新见解，在应用研究领域有新内容、新途径和新方法。</a:t>
            </a:r>
            <a:endParaRPr lang="en-US" altLang="zh-CN" dirty="0"/>
          </a:p>
        </p:txBody>
      </p:sp>
      <p:sp>
        <p:nvSpPr>
          <p:cNvPr id="27" name="矩形 26">
            <a:extLst>
              <a:ext uri="{FF2B5EF4-FFF2-40B4-BE49-F238E27FC236}">
                <a16:creationId xmlns:a16="http://schemas.microsoft.com/office/drawing/2014/main" id="{0D960DE7-CF12-4CBF-8644-F5C8629F8ECA}"/>
              </a:ext>
            </a:extLst>
          </p:cNvPr>
          <p:cNvSpPr/>
          <p:nvPr/>
        </p:nvSpPr>
        <p:spPr>
          <a:xfrm>
            <a:off x="4274228" y="1316379"/>
            <a:ext cx="3616082" cy="5010745"/>
          </a:xfrm>
          <a:prstGeom prst="rect">
            <a:avLst/>
          </a:prstGeom>
          <a:solidFill>
            <a:schemeClr val="accent6">
              <a:alpha val="74000"/>
            </a:schemeClr>
          </a:solidFill>
          <a:ln w="22225">
            <a:gradFill>
              <a:gsLst>
                <a:gs pos="54112">
                  <a:srgbClr val="FFFFFF"/>
                </a:gs>
                <a:gs pos="88000">
                  <a:srgbClr val="FFFFFF">
                    <a:alpha val="74000"/>
                  </a:srgbClr>
                </a:gs>
                <a:gs pos="12000">
                  <a:srgbClr val="FFFFFF">
                    <a:alpha val="64000"/>
                  </a:srgbClr>
                </a:gs>
                <a:gs pos="0">
                  <a:schemeClr val="bg1">
                    <a:alpha val="0"/>
                  </a:schemeClr>
                </a:gs>
                <a:gs pos="10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latin typeface="思源黑体 CN Medium" panose="020B0600000000000000" pitchFamily="34" charset="-122"/>
              <a:ea typeface="思源黑体 CN Medium" panose="020B0600000000000000" pitchFamily="34" charset="-122"/>
            </a:endParaRPr>
          </a:p>
        </p:txBody>
      </p:sp>
      <p:pic>
        <p:nvPicPr>
          <p:cNvPr id="52" name="图片 51" descr="黑暗中蓝色的花&#10;&#10;描述已自动生成">
            <a:extLst>
              <a:ext uri="{FF2B5EF4-FFF2-40B4-BE49-F238E27FC236}">
                <a16:creationId xmlns:a16="http://schemas.microsoft.com/office/drawing/2014/main" id="{29B14AC4-1C65-495C-A973-927A74998E0C}"/>
              </a:ext>
            </a:extLst>
          </p:cNvPr>
          <p:cNvPicPr>
            <a:picLocks noChangeAspect="1"/>
          </p:cNvPicPr>
          <p:nvPr/>
        </p:nvPicPr>
        <p:blipFill>
          <a:blip r:embed="rId4">
            <a:alphaModFix/>
            <a:extLst>
              <a:ext uri="{28A0092B-C50C-407E-A947-70E740481C1C}">
                <a14:useLocalDpi xmlns:a14="http://schemas.microsoft.com/office/drawing/2010/main" val="0"/>
              </a:ext>
            </a:extLst>
          </a:blip>
          <a:srcRect l="16120" t="47732" r="78367" b="30193"/>
          <a:stretch>
            <a:fillRect/>
          </a:stretch>
        </p:blipFill>
        <p:spPr>
          <a:xfrm rot="6204798">
            <a:off x="3046963" y="6875705"/>
            <a:ext cx="278076" cy="555377"/>
          </a:xfrm>
          <a:custGeom>
            <a:avLst/>
            <a:gdLst>
              <a:gd name="connsiteX0" fmla="*/ 383011 w 552465"/>
              <a:gd name="connsiteY0" fmla="*/ 0 h 1103391"/>
              <a:gd name="connsiteX1" fmla="*/ 552465 w 552465"/>
              <a:gd name="connsiteY1" fmla="*/ 216002 h 1103391"/>
              <a:gd name="connsiteX2" fmla="*/ 440465 w 552465"/>
              <a:gd name="connsiteY2" fmla="*/ 735848 h 1103391"/>
              <a:gd name="connsiteX3" fmla="*/ 128225 w 552465"/>
              <a:gd name="connsiteY3" fmla="*/ 1099396 h 1103391"/>
              <a:gd name="connsiteX4" fmla="*/ 86571 w 552465"/>
              <a:gd name="connsiteY4" fmla="*/ 885647 h 1103391"/>
              <a:gd name="connsiteX5" fmla="*/ 16784 w 552465"/>
              <a:gd name="connsiteY5" fmla="*/ 350390 h 1103391"/>
              <a:gd name="connsiteX6" fmla="*/ 383011 w 552465"/>
              <a:gd name="connsiteY6" fmla="*/ 0 h 110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65" h="1103391">
                <a:moveTo>
                  <a:pt x="383011" y="0"/>
                </a:moveTo>
                <a:cubicBezTo>
                  <a:pt x="502202" y="45034"/>
                  <a:pt x="526236" y="136890"/>
                  <a:pt x="552465" y="216002"/>
                </a:cubicBezTo>
                <a:cubicBezTo>
                  <a:pt x="543025" y="393732"/>
                  <a:pt x="508269" y="573863"/>
                  <a:pt x="440465" y="735848"/>
                </a:cubicBezTo>
                <a:cubicBezTo>
                  <a:pt x="359876" y="871860"/>
                  <a:pt x="258643" y="986758"/>
                  <a:pt x="128225" y="1099396"/>
                </a:cubicBezTo>
                <a:cubicBezTo>
                  <a:pt x="98952" y="1126547"/>
                  <a:pt x="103872" y="1010930"/>
                  <a:pt x="86571" y="885647"/>
                </a:cubicBezTo>
                <a:cubicBezTo>
                  <a:pt x="56249" y="759010"/>
                  <a:pt x="-37992" y="498762"/>
                  <a:pt x="16784" y="350390"/>
                </a:cubicBezTo>
                <a:cubicBezTo>
                  <a:pt x="59544" y="132639"/>
                  <a:pt x="131545" y="35799"/>
                  <a:pt x="383011" y="0"/>
                </a:cubicBezTo>
                <a:close/>
              </a:path>
            </a:pathLst>
          </a:custGeom>
          <a:effectLst>
            <a:outerShdw blurRad="50800" dist="63500" dir="2700000" algn="tr" rotWithShape="0">
              <a:prstClr val="black">
                <a:alpha val="17000"/>
              </a:prstClr>
            </a:outerShdw>
          </a:effectLst>
        </p:spPr>
      </p:pic>
      <p:pic>
        <p:nvPicPr>
          <p:cNvPr id="54" name="图片 53" descr="黑暗中蓝色的花&#10;&#10;描述已自动生成">
            <a:extLst>
              <a:ext uri="{FF2B5EF4-FFF2-40B4-BE49-F238E27FC236}">
                <a16:creationId xmlns:a16="http://schemas.microsoft.com/office/drawing/2014/main" id="{06887610-F303-4D3F-9B9F-706C5D7BE38B}"/>
              </a:ext>
            </a:extLst>
          </p:cNvPr>
          <p:cNvPicPr>
            <a:picLocks noChangeAspect="1"/>
          </p:cNvPicPr>
          <p:nvPr/>
        </p:nvPicPr>
        <p:blipFill>
          <a:blip r:embed="rId4">
            <a:alphaModFix/>
            <a:extLst>
              <a:ext uri="{28A0092B-C50C-407E-A947-70E740481C1C}">
                <a14:useLocalDpi xmlns:a14="http://schemas.microsoft.com/office/drawing/2010/main" val="0"/>
              </a:ext>
            </a:extLst>
          </a:blip>
          <a:srcRect l="16120" t="47732" r="78367" b="30193"/>
          <a:stretch>
            <a:fillRect/>
          </a:stretch>
        </p:blipFill>
        <p:spPr>
          <a:xfrm rot="6982806">
            <a:off x="2787730" y="1528211"/>
            <a:ext cx="93891" cy="187521"/>
          </a:xfrm>
          <a:custGeom>
            <a:avLst/>
            <a:gdLst>
              <a:gd name="connsiteX0" fmla="*/ 383011 w 552465"/>
              <a:gd name="connsiteY0" fmla="*/ 0 h 1103391"/>
              <a:gd name="connsiteX1" fmla="*/ 552465 w 552465"/>
              <a:gd name="connsiteY1" fmla="*/ 216002 h 1103391"/>
              <a:gd name="connsiteX2" fmla="*/ 440465 w 552465"/>
              <a:gd name="connsiteY2" fmla="*/ 735848 h 1103391"/>
              <a:gd name="connsiteX3" fmla="*/ 128225 w 552465"/>
              <a:gd name="connsiteY3" fmla="*/ 1099396 h 1103391"/>
              <a:gd name="connsiteX4" fmla="*/ 86571 w 552465"/>
              <a:gd name="connsiteY4" fmla="*/ 885647 h 1103391"/>
              <a:gd name="connsiteX5" fmla="*/ 16784 w 552465"/>
              <a:gd name="connsiteY5" fmla="*/ 350390 h 1103391"/>
              <a:gd name="connsiteX6" fmla="*/ 383011 w 552465"/>
              <a:gd name="connsiteY6" fmla="*/ 0 h 110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65" h="1103391">
                <a:moveTo>
                  <a:pt x="383011" y="0"/>
                </a:moveTo>
                <a:cubicBezTo>
                  <a:pt x="502202" y="45034"/>
                  <a:pt x="526236" y="136890"/>
                  <a:pt x="552465" y="216002"/>
                </a:cubicBezTo>
                <a:cubicBezTo>
                  <a:pt x="543025" y="393732"/>
                  <a:pt x="508269" y="573863"/>
                  <a:pt x="440465" y="735848"/>
                </a:cubicBezTo>
                <a:cubicBezTo>
                  <a:pt x="359876" y="871860"/>
                  <a:pt x="258643" y="986758"/>
                  <a:pt x="128225" y="1099396"/>
                </a:cubicBezTo>
                <a:cubicBezTo>
                  <a:pt x="98952" y="1126547"/>
                  <a:pt x="103872" y="1010930"/>
                  <a:pt x="86571" y="885647"/>
                </a:cubicBezTo>
                <a:cubicBezTo>
                  <a:pt x="56249" y="759010"/>
                  <a:pt x="-37992" y="498762"/>
                  <a:pt x="16784" y="350390"/>
                </a:cubicBezTo>
                <a:cubicBezTo>
                  <a:pt x="59544" y="132639"/>
                  <a:pt x="131545" y="35799"/>
                  <a:pt x="383011" y="0"/>
                </a:cubicBezTo>
                <a:close/>
              </a:path>
            </a:pathLst>
          </a:custGeom>
          <a:effectLst>
            <a:outerShdw blurRad="50800" dist="63500" dir="2700000" algn="tr" rotWithShape="0">
              <a:prstClr val="black">
                <a:alpha val="17000"/>
              </a:prstClr>
            </a:outerShdw>
          </a:effectLst>
        </p:spPr>
      </p:pic>
      <p:sp>
        <p:nvSpPr>
          <p:cNvPr id="31" name="文本框 30">
            <a:extLst>
              <a:ext uri="{FF2B5EF4-FFF2-40B4-BE49-F238E27FC236}">
                <a16:creationId xmlns:a16="http://schemas.microsoft.com/office/drawing/2014/main" id="{42AC3138-A08A-4864-9915-FAEF1E8E9276}"/>
              </a:ext>
            </a:extLst>
          </p:cNvPr>
          <p:cNvSpPr txBox="1"/>
          <p:nvPr/>
        </p:nvSpPr>
        <p:spPr>
          <a:xfrm>
            <a:off x="695325" y="549275"/>
            <a:ext cx="2432076" cy="584775"/>
          </a:xfrm>
          <a:prstGeom prst="rect">
            <a:avLst/>
          </a:prstGeom>
          <a:noFill/>
        </p:spPr>
        <p:txBody>
          <a:bodyPr wrap="none" rtlCol="0">
            <a:noAutofit/>
          </a:bodyPr>
          <a:lstStyle/>
          <a:p>
            <a:pPr algn="just"/>
            <a:r>
              <a:rPr lang="en-US" altLang="zh-CN" sz="3200" spc="300" dirty="0">
                <a:solidFill>
                  <a:schemeClr val="tx1">
                    <a:lumMod val="75000"/>
                    <a:lumOff val="25000"/>
                  </a:schemeClr>
                </a:solidFill>
                <a:latin typeface="思源黑体 CN Bold" panose="020B0800000000000000" pitchFamily="34" charset="-122"/>
                <a:ea typeface="思源黑体 CN Bold" panose="020B0800000000000000" pitchFamily="34" charset="-122"/>
              </a:rPr>
              <a:t>1.</a:t>
            </a:r>
            <a:r>
              <a:rPr lang="zh-CN" altLang="en-US" sz="3200" spc="300" dirty="0">
                <a:solidFill>
                  <a:schemeClr val="tx1">
                    <a:lumMod val="75000"/>
                    <a:lumOff val="25000"/>
                  </a:schemeClr>
                </a:solidFill>
                <a:latin typeface="思源黑体 CN Bold" panose="020B0800000000000000" pitchFamily="34" charset="-122"/>
                <a:ea typeface="思源黑体 CN Bold" panose="020B0800000000000000" pitchFamily="34" charset="-122"/>
              </a:rPr>
              <a:t>研究综述</a:t>
            </a:r>
          </a:p>
        </p:txBody>
      </p:sp>
      <p:sp>
        <p:nvSpPr>
          <p:cNvPr id="32" name="文本框 31">
            <a:extLst>
              <a:ext uri="{FF2B5EF4-FFF2-40B4-BE49-F238E27FC236}">
                <a16:creationId xmlns:a16="http://schemas.microsoft.com/office/drawing/2014/main" id="{94ABD39F-5752-4F24-BA70-76948D81745F}"/>
              </a:ext>
            </a:extLst>
          </p:cNvPr>
          <p:cNvSpPr txBox="1"/>
          <p:nvPr/>
        </p:nvSpPr>
        <p:spPr>
          <a:xfrm>
            <a:off x="771424" y="1039380"/>
            <a:ext cx="2188420" cy="276999"/>
          </a:xfrm>
          <a:prstGeom prst="rect">
            <a:avLst/>
          </a:prstGeom>
          <a:noFill/>
        </p:spPr>
        <p:txBody>
          <a:bodyPr wrap="none" rtlCol="0">
            <a:noAutofit/>
          </a:bodyPr>
          <a:lstStyle/>
          <a:p>
            <a:pPr algn="just"/>
            <a:r>
              <a:rPr lang="en-US" altLang="zh-CN" sz="1200" spc="300" dirty="0">
                <a:solidFill>
                  <a:schemeClr val="accent6"/>
                </a:solidFill>
                <a:latin typeface="思源黑体 CN Bold" panose="020B0800000000000000" pitchFamily="34" charset="-122"/>
                <a:ea typeface="思源黑体 CN Bold" panose="020B0800000000000000" pitchFamily="34" charset="-122"/>
              </a:rPr>
              <a:t>RESEARCH REVIEW</a:t>
            </a:r>
          </a:p>
        </p:txBody>
      </p:sp>
      <p:sp>
        <p:nvSpPr>
          <p:cNvPr id="26" name="矩形 25">
            <a:extLst>
              <a:ext uri="{FF2B5EF4-FFF2-40B4-BE49-F238E27FC236}">
                <a16:creationId xmlns:a16="http://schemas.microsoft.com/office/drawing/2014/main" id="{427A0111-D8E3-4C1F-AF92-B7568763C3C2}"/>
              </a:ext>
            </a:extLst>
          </p:cNvPr>
          <p:cNvSpPr/>
          <p:nvPr/>
        </p:nvSpPr>
        <p:spPr>
          <a:xfrm>
            <a:off x="7896226" y="1833902"/>
            <a:ext cx="3600449" cy="4086225"/>
          </a:xfrm>
          <a:prstGeom prst="rect">
            <a:avLst/>
          </a:prstGeom>
          <a:solidFill>
            <a:schemeClr val="accent6">
              <a:alpha val="74000"/>
            </a:schemeClr>
          </a:solidFill>
          <a:ln w="22225">
            <a:gradFill>
              <a:gsLst>
                <a:gs pos="54112">
                  <a:srgbClr val="FFFFFF"/>
                </a:gs>
                <a:gs pos="88000">
                  <a:srgbClr val="FFFFFF">
                    <a:alpha val="74000"/>
                  </a:srgbClr>
                </a:gs>
                <a:gs pos="12000">
                  <a:srgbClr val="FFFFFF">
                    <a:alpha val="64000"/>
                  </a:srgbClr>
                </a:gs>
                <a:gs pos="0">
                  <a:schemeClr val="bg1">
                    <a:alpha val="0"/>
                  </a:schemeClr>
                </a:gs>
                <a:gs pos="100000">
                  <a:schemeClr val="bg1"/>
                </a:gs>
              </a:gsLst>
              <a:lin ang="5400000" scaled="1"/>
            </a:gradFill>
          </a:ln>
          <a:effectLst>
            <a:outerShdw blurRad="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latin typeface="思源黑体 CN Medium" panose="020B0600000000000000" pitchFamily="34" charset="-122"/>
              <a:ea typeface="思源黑体 CN Medium" panose="020B0600000000000000" pitchFamily="34" charset="-122"/>
            </a:endParaRPr>
          </a:p>
        </p:txBody>
      </p:sp>
      <p:sp>
        <p:nvSpPr>
          <p:cNvPr id="28" name="文本框 27">
            <a:extLst>
              <a:ext uri="{FF2B5EF4-FFF2-40B4-BE49-F238E27FC236}">
                <a16:creationId xmlns:a16="http://schemas.microsoft.com/office/drawing/2014/main" id="{2C7514B5-56BC-48BF-8EA8-312744C4D7EE}"/>
              </a:ext>
            </a:extLst>
          </p:cNvPr>
          <p:cNvSpPr txBox="1"/>
          <p:nvPr/>
        </p:nvSpPr>
        <p:spPr>
          <a:xfrm>
            <a:off x="1737206" y="2326451"/>
            <a:ext cx="1751162" cy="461665"/>
          </a:xfrm>
          <a:prstGeom prst="rect">
            <a:avLst/>
          </a:prstGeom>
          <a:noFill/>
        </p:spPr>
        <p:txBody>
          <a:bodyPr wrap="square" rtlCol="0">
            <a:noAutofit/>
          </a:bodyPr>
          <a:lstStyle>
            <a:defPPr>
              <a:defRPr lang="zh-CN"/>
            </a:defPPr>
            <a:lvl1pPr>
              <a:defRPr sz="2400">
                <a:solidFill>
                  <a:schemeClr val="bg1"/>
                </a:solidFill>
                <a:latin typeface="思源黑体 CN Bold" panose="020B0800000000000000" pitchFamily="34" charset="-122"/>
                <a:ea typeface="思源黑体 CN Bold" panose="020B0800000000000000" pitchFamily="34" charset="-122"/>
              </a:defRPr>
            </a:lvl1pPr>
          </a:lstStyle>
          <a:p>
            <a:pPr algn="just"/>
            <a:r>
              <a:rPr lang="zh-CN" altLang="en-US" dirty="0"/>
              <a:t>创新性研究</a:t>
            </a:r>
          </a:p>
        </p:txBody>
      </p:sp>
      <p:sp>
        <p:nvSpPr>
          <p:cNvPr id="29" name="文本框 28">
            <a:extLst>
              <a:ext uri="{FF2B5EF4-FFF2-40B4-BE49-F238E27FC236}">
                <a16:creationId xmlns:a16="http://schemas.microsoft.com/office/drawing/2014/main" id="{4EA56126-0EFE-4B4C-9EE0-16A2797E5D5B}"/>
              </a:ext>
            </a:extLst>
          </p:cNvPr>
          <p:cNvSpPr txBox="1"/>
          <p:nvPr/>
        </p:nvSpPr>
        <p:spPr>
          <a:xfrm>
            <a:off x="5375759" y="2326451"/>
            <a:ext cx="1763514" cy="461665"/>
          </a:xfrm>
          <a:prstGeom prst="rect">
            <a:avLst/>
          </a:prstGeom>
          <a:noFill/>
        </p:spPr>
        <p:txBody>
          <a:bodyPr wrap="square" rtlCol="0">
            <a:noAutofit/>
          </a:bodyPr>
          <a:lstStyle>
            <a:defPPr>
              <a:defRPr lang="zh-CN"/>
            </a:defPPr>
            <a:lvl1pPr>
              <a:defRPr sz="2400">
                <a:solidFill>
                  <a:schemeClr val="bg1"/>
                </a:solidFill>
                <a:latin typeface="思源黑体 CN Bold" panose="020B0800000000000000" pitchFamily="34" charset="-122"/>
                <a:ea typeface="思源黑体 CN Bold" panose="020B0800000000000000" pitchFamily="34" charset="-122"/>
              </a:defRPr>
            </a:lvl1pPr>
          </a:lstStyle>
          <a:p>
            <a:pPr algn="just"/>
            <a:r>
              <a:rPr lang="zh-CN" altLang="en-US" dirty="0"/>
              <a:t>关键性研究</a:t>
            </a:r>
          </a:p>
        </p:txBody>
      </p:sp>
      <p:sp>
        <p:nvSpPr>
          <p:cNvPr id="30" name="文本框 29">
            <a:extLst>
              <a:ext uri="{FF2B5EF4-FFF2-40B4-BE49-F238E27FC236}">
                <a16:creationId xmlns:a16="http://schemas.microsoft.com/office/drawing/2014/main" id="{5276437E-693B-4142-AC2A-99DEBD95E263}"/>
              </a:ext>
            </a:extLst>
          </p:cNvPr>
          <p:cNvSpPr txBox="1"/>
          <p:nvPr/>
        </p:nvSpPr>
        <p:spPr>
          <a:xfrm>
            <a:off x="9021797" y="2326451"/>
            <a:ext cx="1742785" cy="461665"/>
          </a:xfrm>
          <a:prstGeom prst="rect">
            <a:avLst/>
          </a:prstGeom>
          <a:noFill/>
        </p:spPr>
        <p:txBody>
          <a:bodyPr wrap="square" rtlCol="0">
            <a:noAutofit/>
          </a:bodyPr>
          <a:lstStyle>
            <a:defPPr>
              <a:defRPr lang="zh-CN"/>
            </a:defPPr>
            <a:lvl1pPr>
              <a:defRPr sz="2400">
                <a:solidFill>
                  <a:schemeClr val="bg1"/>
                </a:solidFill>
                <a:latin typeface="思源黑体 CN Bold" panose="020B0800000000000000" pitchFamily="34" charset="-122"/>
                <a:ea typeface="思源黑体 CN Bold" panose="020B0800000000000000" pitchFamily="34" charset="-122"/>
              </a:defRPr>
            </a:lvl1pPr>
          </a:lstStyle>
          <a:p>
            <a:pPr algn="just"/>
            <a:r>
              <a:rPr lang="zh-CN" altLang="en-US" dirty="0"/>
              <a:t>描述性研究</a:t>
            </a:r>
          </a:p>
        </p:txBody>
      </p:sp>
      <p:sp>
        <p:nvSpPr>
          <p:cNvPr id="37" name="innovation_167894">
            <a:extLst>
              <a:ext uri="{FF2B5EF4-FFF2-40B4-BE49-F238E27FC236}">
                <a16:creationId xmlns:a16="http://schemas.microsoft.com/office/drawing/2014/main" id="{619B5B95-0DAA-4BF9-ADCF-BAFC993B2A1F}"/>
              </a:ext>
            </a:extLst>
          </p:cNvPr>
          <p:cNvSpPr/>
          <p:nvPr/>
        </p:nvSpPr>
        <p:spPr>
          <a:xfrm>
            <a:off x="1522366" y="2367995"/>
            <a:ext cx="214840" cy="328681"/>
          </a:xfrm>
          <a:custGeom>
            <a:avLst/>
            <a:gdLst>
              <a:gd name="connsiteX0" fmla="*/ 121763 h 600884"/>
              <a:gd name="connsiteY0" fmla="*/ 121763 h 600884"/>
              <a:gd name="connsiteX1" fmla="*/ 121763 h 600884"/>
              <a:gd name="connsiteY1" fmla="*/ 121763 h 600884"/>
              <a:gd name="connsiteX2" fmla="*/ 121763 h 600884"/>
              <a:gd name="connsiteY2" fmla="*/ 121763 h 600884"/>
              <a:gd name="connsiteX3" fmla="*/ 121763 h 600884"/>
              <a:gd name="connsiteY3" fmla="*/ 121763 h 600884"/>
              <a:gd name="connsiteX4" fmla="*/ 121763 h 600884"/>
              <a:gd name="connsiteY4" fmla="*/ 121763 h 600884"/>
              <a:gd name="connsiteX5" fmla="*/ 121763 h 600884"/>
              <a:gd name="connsiteY5" fmla="*/ 121763 h 600884"/>
              <a:gd name="connsiteX6" fmla="*/ 121763 h 600884"/>
              <a:gd name="connsiteY6" fmla="*/ 121763 h 600884"/>
              <a:gd name="connsiteX7" fmla="*/ 121763 h 600884"/>
              <a:gd name="connsiteY7" fmla="*/ 121763 h 600884"/>
              <a:gd name="connsiteX8" fmla="*/ 121763 h 600884"/>
              <a:gd name="connsiteY8" fmla="*/ 121763 h 600884"/>
              <a:gd name="connsiteX9" fmla="*/ 121763 h 600884"/>
              <a:gd name="connsiteY9" fmla="*/ 121763 h 600884"/>
              <a:gd name="connsiteX10" fmla="*/ 121763 h 600884"/>
              <a:gd name="connsiteY10" fmla="*/ 121763 h 600884"/>
              <a:gd name="connsiteX11" fmla="*/ 121763 h 600884"/>
              <a:gd name="connsiteY11" fmla="*/ 121763 h 600884"/>
              <a:gd name="connsiteX12" fmla="*/ 121763 h 600884"/>
              <a:gd name="connsiteY12" fmla="*/ 121763 h 600884"/>
              <a:gd name="connsiteX13" fmla="*/ 121763 h 600884"/>
              <a:gd name="connsiteY13" fmla="*/ 121763 h 600884"/>
              <a:gd name="connsiteX14" fmla="*/ 121763 h 600884"/>
              <a:gd name="connsiteY14" fmla="*/ 121763 h 600884"/>
              <a:gd name="connsiteX15" fmla="*/ 121763 h 600884"/>
              <a:gd name="connsiteY15" fmla="*/ 121763 h 600884"/>
              <a:gd name="connsiteX16" fmla="*/ 121763 h 600884"/>
              <a:gd name="connsiteY16" fmla="*/ 121763 h 600884"/>
              <a:gd name="connsiteX17" fmla="*/ 121763 h 600884"/>
              <a:gd name="connsiteY17" fmla="*/ 121763 h 600884"/>
              <a:gd name="connsiteX18" fmla="*/ 121763 h 600884"/>
              <a:gd name="connsiteY18" fmla="*/ 121763 h 600884"/>
              <a:gd name="connsiteX19" fmla="*/ 121763 h 600884"/>
              <a:gd name="connsiteY19" fmla="*/ 121763 h 600884"/>
              <a:gd name="connsiteX20" fmla="*/ 121763 h 600884"/>
              <a:gd name="connsiteY20" fmla="*/ 121763 h 600884"/>
              <a:gd name="connsiteX21" fmla="*/ 121763 h 600884"/>
              <a:gd name="connsiteY21" fmla="*/ 121763 h 600884"/>
              <a:gd name="connsiteX22" fmla="*/ 121763 h 600884"/>
              <a:gd name="connsiteY22" fmla="*/ 121763 h 600884"/>
              <a:gd name="connsiteX23" fmla="*/ 121763 h 600884"/>
              <a:gd name="connsiteY23" fmla="*/ 121763 h 600884"/>
              <a:gd name="connsiteX24" fmla="*/ 121763 h 600884"/>
              <a:gd name="connsiteY24" fmla="*/ 121763 h 600884"/>
              <a:gd name="connsiteX25" fmla="*/ 121763 h 600884"/>
              <a:gd name="connsiteY25" fmla="*/ 121763 h 600884"/>
              <a:gd name="connsiteX26" fmla="*/ 121763 h 600884"/>
              <a:gd name="connsiteY26" fmla="*/ 121763 h 600884"/>
              <a:gd name="connsiteX27" fmla="*/ 121763 h 600884"/>
              <a:gd name="connsiteY27" fmla="*/ 121763 h 600884"/>
              <a:gd name="connsiteX28" fmla="*/ 121763 h 600884"/>
              <a:gd name="connsiteY28" fmla="*/ 121763 h 600884"/>
              <a:gd name="connsiteX29" fmla="*/ 121763 h 600884"/>
              <a:gd name="connsiteY29" fmla="*/ 121763 h 600884"/>
              <a:gd name="connsiteX30" fmla="*/ 121763 h 600884"/>
              <a:gd name="connsiteY30" fmla="*/ 121763 h 600884"/>
              <a:gd name="connsiteX31" fmla="*/ 121763 h 600884"/>
              <a:gd name="connsiteY31" fmla="*/ 121763 h 600884"/>
              <a:gd name="connsiteX32" fmla="*/ 121763 h 600884"/>
              <a:gd name="connsiteY32" fmla="*/ 121763 h 600884"/>
              <a:gd name="connsiteX33" fmla="*/ 121763 h 600884"/>
              <a:gd name="connsiteY33" fmla="*/ 121763 h 600884"/>
              <a:gd name="connsiteX34" fmla="*/ 121763 h 600884"/>
              <a:gd name="connsiteY34" fmla="*/ 121763 h 600884"/>
              <a:gd name="connsiteX35" fmla="*/ 121763 h 600884"/>
              <a:gd name="connsiteY35" fmla="*/ 121763 h 600884"/>
              <a:gd name="connsiteX36" fmla="*/ 121763 h 600884"/>
              <a:gd name="connsiteY36" fmla="*/ 121763 h 600884"/>
              <a:gd name="connsiteX37" fmla="*/ 121763 h 600884"/>
              <a:gd name="connsiteY37" fmla="*/ 121763 h 600884"/>
              <a:gd name="connsiteX38" fmla="*/ 121763 h 600884"/>
              <a:gd name="connsiteY38" fmla="*/ 121763 h 600884"/>
              <a:gd name="connsiteX39" fmla="*/ 121763 h 600884"/>
              <a:gd name="connsiteY39" fmla="*/ 121763 h 600884"/>
              <a:gd name="connsiteX40" fmla="*/ 121763 h 600884"/>
              <a:gd name="connsiteY40" fmla="*/ 121763 h 600884"/>
              <a:gd name="connsiteX41" fmla="*/ 121763 h 600884"/>
              <a:gd name="connsiteY41" fmla="*/ 121763 h 600884"/>
              <a:gd name="connsiteX42" fmla="*/ 121763 h 600884"/>
              <a:gd name="connsiteY42" fmla="*/ 121763 h 600884"/>
              <a:gd name="connsiteX43" fmla="*/ 121763 h 600884"/>
              <a:gd name="connsiteY43" fmla="*/ 121763 h 600884"/>
              <a:gd name="connsiteX44" fmla="*/ 121763 h 600884"/>
              <a:gd name="connsiteY44" fmla="*/ 121763 h 600884"/>
              <a:gd name="connsiteX45" fmla="*/ 121763 h 600884"/>
              <a:gd name="connsiteY45" fmla="*/ 121763 h 600884"/>
              <a:gd name="connsiteX46" fmla="*/ 121763 h 600884"/>
              <a:gd name="connsiteY46" fmla="*/ 121763 h 600884"/>
              <a:gd name="connsiteX47" fmla="*/ 121763 h 600884"/>
              <a:gd name="connsiteY47" fmla="*/ 121763 h 600884"/>
              <a:gd name="connsiteX48" fmla="*/ 121763 h 600884"/>
              <a:gd name="connsiteY48" fmla="*/ 121763 h 600884"/>
              <a:gd name="connsiteX49" fmla="*/ 121763 h 600884"/>
              <a:gd name="connsiteY49" fmla="*/ 121763 h 600884"/>
              <a:gd name="connsiteX50" fmla="*/ 121763 h 600884"/>
              <a:gd name="connsiteY50" fmla="*/ 121763 h 600884"/>
              <a:gd name="connsiteX51" fmla="*/ 121763 h 600884"/>
              <a:gd name="connsiteY51" fmla="*/ 121763 h 600884"/>
              <a:gd name="connsiteX52" fmla="*/ 121763 h 600884"/>
              <a:gd name="connsiteY52" fmla="*/ 121763 h 600884"/>
              <a:gd name="connsiteX53" fmla="*/ 121763 h 600884"/>
              <a:gd name="connsiteY53" fmla="*/ 121763 h 600884"/>
              <a:gd name="connsiteX54" fmla="*/ 121763 h 600884"/>
              <a:gd name="connsiteY54" fmla="*/ 121763 h 600884"/>
              <a:gd name="connsiteX55" fmla="*/ 121763 h 600884"/>
              <a:gd name="connsiteY55" fmla="*/ 121763 h 600884"/>
              <a:gd name="connsiteX56" fmla="*/ 121763 h 600884"/>
              <a:gd name="connsiteY56" fmla="*/ 121763 h 600884"/>
              <a:gd name="connsiteX57" fmla="*/ 121763 h 600884"/>
              <a:gd name="connsiteY57" fmla="*/ 121763 h 600884"/>
              <a:gd name="connsiteX58" fmla="*/ 121763 h 600884"/>
              <a:gd name="connsiteY58" fmla="*/ 121763 h 600884"/>
              <a:gd name="connsiteX59" fmla="*/ 121763 h 600884"/>
              <a:gd name="connsiteY59" fmla="*/ 121763 h 600884"/>
              <a:gd name="connsiteX60" fmla="*/ 121763 h 600884"/>
              <a:gd name="connsiteY60" fmla="*/ 121763 h 600884"/>
              <a:gd name="connsiteX61" fmla="*/ 121763 h 600884"/>
              <a:gd name="connsiteY61" fmla="*/ 121763 h 600884"/>
              <a:gd name="connsiteX62" fmla="*/ 121763 h 600884"/>
              <a:gd name="connsiteY62" fmla="*/ 121763 h 600884"/>
              <a:gd name="connsiteX63" fmla="*/ 121763 h 600884"/>
              <a:gd name="connsiteY63" fmla="*/ 121763 h 600884"/>
              <a:gd name="connsiteX64" fmla="*/ 121763 h 600884"/>
              <a:gd name="connsiteY64" fmla="*/ 121763 h 600884"/>
              <a:gd name="connsiteX65" fmla="*/ 121763 h 600884"/>
              <a:gd name="connsiteY65" fmla="*/ 121763 h 600884"/>
              <a:gd name="connsiteX66" fmla="*/ 121763 h 600884"/>
              <a:gd name="connsiteY66" fmla="*/ 121763 h 600884"/>
              <a:gd name="connsiteX67" fmla="*/ 121763 h 600884"/>
              <a:gd name="connsiteY67" fmla="*/ 121763 h 600884"/>
              <a:gd name="connsiteX68" fmla="*/ 121763 h 600884"/>
              <a:gd name="connsiteY68" fmla="*/ 121763 h 600884"/>
              <a:gd name="connsiteX69" fmla="*/ 121763 h 600884"/>
              <a:gd name="connsiteY69" fmla="*/ 121763 h 600884"/>
              <a:gd name="connsiteX70" fmla="*/ 121763 h 600884"/>
              <a:gd name="connsiteY70" fmla="*/ 121763 h 600884"/>
              <a:gd name="connsiteX71" fmla="*/ 121763 h 600884"/>
              <a:gd name="connsiteY71" fmla="*/ 121763 h 600884"/>
              <a:gd name="connsiteX72" fmla="*/ 121763 h 600884"/>
              <a:gd name="connsiteY72" fmla="*/ 121763 h 600884"/>
              <a:gd name="connsiteX73" fmla="*/ 121763 h 600884"/>
              <a:gd name="connsiteY73" fmla="*/ 121763 h 600884"/>
              <a:gd name="connsiteX74" fmla="*/ 121763 h 600884"/>
              <a:gd name="connsiteY74" fmla="*/ 121763 h 600884"/>
              <a:gd name="connsiteX75" fmla="*/ 121763 h 600884"/>
              <a:gd name="connsiteY75" fmla="*/ 121763 h 600884"/>
              <a:gd name="connsiteX76" fmla="*/ 121763 h 600884"/>
              <a:gd name="connsiteY76" fmla="*/ 121763 h 600884"/>
              <a:gd name="connsiteX77" fmla="*/ 121763 h 600884"/>
              <a:gd name="connsiteY77" fmla="*/ 121763 h 600884"/>
              <a:gd name="connsiteX78" fmla="*/ 121763 h 600884"/>
              <a:gd name="connsiteY78" fmla="*/ 121763 h 600884"/>
              <a:gd name="connsiteX79" fmla="*/ 121763 h 600884"/>
              <a:gd name="connsiteY79" fmla="*/ 121763 h 600884"/>
              <a:gd name="connsiteX80" fmla="*/ 121763 h 600884"/>
              <a:gd name="connsiteY80" fmla="*/ 121763 h 600884"/>
              <a:gd name="connsiteX81" fmla="*/ 121763 h 600884"/>
              <a:gd name="connsiteY81" fmla="*/ 121763 h 600884"/>
              <a:gd name="connsiteX82" fmla="*/ 121763 h 600884"/>
              <a:gd name="connsiteY82" fmla="*/ 121763 h 600884"/>
              <a:gd name="connsiteX83" fmla="*/ 121763 h 600884"/>
              <a:gd name="connsiteY83" fmla="*/ 121763 h 600884"/>
              <a:gd name="connsiteX84" fmla="*/ 121763 h 600884"/>
              <a:gd name="connsiteY84" fmla="*/ 121763 h 600884"/>
              <a:gd name="connsiteX85" fmla="*/ 121763 h 600884"/>
              <a:gd name="connsiteY85" fmla="*/ 121763 h 600884"/>
              <a:gd name="connsiteX86" fmla="*/ 121763 h 600884"/>
              <a:gd name="connsiteY86" fmla="*/ 121763 h 600884"/>
              <a:gd name="connsiteX87" fmla="*/ 121763 h 600884"/>
              <a:gd name="connsiteY87" fmla="*/ 121763 h 600884"/>
              <a:gd name="connsiteX88" fmla="*/ 121763 h 600884"/>
              <a:gd name="connsiteY88" fmla="*/ 121763 h 600884"/>
              <a:gd name="connsiteX89" fmla="*/ 121763 h 600884"/>
              <a:gd name="connsiteY89" fmla="*/ 121763 h 600884"/>
              <a:gd name="connsiteX90" fmla="*/ 121763 h 600884"/>
              <a:gd name="connsiteY90" fmla="*/ 121763 h 600884"/>
              <a:gd name="connsiteX91" fmla="*/ 121763 h 600884"/>
              <a:gd name="connsiteY91" fmla="*/ 121763 h 600884"/>
              <a:gd name="connsiteX92" fmla="*/ 121763 h 600884"/>
              <a:gd name="connsiteY92" fmla="*/ 121763 h 600884"/>
              <a:gd name="connsiteX93" fmla="*/ 121763 h 600884"/>
              <a:gd name="connsiteY93" fmla="*/ 121763 h 600884"/>
              <a:gd name="connsiteX94" fmla="*/ 121763 h 600884"/>
              <a:gd name="connsiteY94" fmla="*/ 121763 h 600884"/>
              <a:gd name="connsiteX95" fmla="*/ 121763 h 600884"/>
              <a:gd name="connsiteY95" fmla="*/ 121763 h 600884"/>
              <a:gd name="connsiteX96" fmla="*/ 121763 h 600884"/>
              <a:gd name="connsiteY96" fmla="*/ 121763 h 600884"/>
              <a:gd name="connsiteX97" fmla="*/ 121763 h 600884"/>
              <a:gd name="connsiteY97" fmla="*/ 121763 h 600884"/>
              <a:gd name="connsiteX98" fmla="*/ 121763 h 600884"/>
              <a:gd name="connsiteY98" fmla="*/ 121763 h 600884"/>
              <a:gd name="connsiteX99" fmla="*/ 121763 h 600884"/>
              <a:gd name="connsiteY99" fmla="*/ 121763 h 600884"/>
              <a:gd name="connsiteX100" fmla="*/ 121763 h 600884"/>
              <a:gd name="connsiteY100" fmla="*/ 121763 h 600884"/>
              <a:gd name="connsiteX101" fmla="*/ 121763 h 600884"/>
              <a:gd name="connsiteY101" fmla="*/ 121763 h 600884"/>
              <a:gd name="connsiteX102" fmla="*/ 121763 h 600884"/>
              <a:gd name="connsiteY102" fmla="*/ 121763 h 600884"/>
              <a:gd name="connsiteX103" fmla="*/ 121763 h 600884"/>
              <a:gd name="connsiteY103" fmla="*/ 121763 h 600884"/>
              <a:gd name="connsiteX104" fmla="*/ 121763 h 600884"/>
              <a:gd name="connsiteY104" fmla="*/ 121763 h 600884"/>
              <a:gd name="connsiteX105" fmla="*/ 121763 h 600884"/>
              <a:gd name="connsiteY105" fmla="*/ 121763 h 600884"/>
              <a:gd name="connsiteX106" fmla="*/ 121763 h 600884"/>
              <a:gd name="connsiteY106" fmla="*/ 121763 h 600884"/>
              <a:gd name="connsiteX107" fmla="*/ 121763 h 600884"/>
              <a:gd name="connsiteY107" fmla="*/ 121763 h 600884"/>
              <a:gd name="connsiteX108" fmla="*/ 121763 h 600884"/>
              <a:gd name="connsiteY108" fmla="*/ 121763 h 600884"/>
              <a:gd name="connsiteX109" fmla="*/ 121763 h 600884"/>
              <a:gd name="connsiteY109" fmla="*/ 121763 h 600884"/>
              <a:gd name="connsiteX110" fmla="*/ 121763 h 600884"/>
              <a:gd name="connsiteY110" fmla="*/ 121763 h 600884"/>
              <a:gd name="connsiteX111" fmla="*/ 121763 h 600884"/>
              <a:gd name="connsiteY111" fmla="*/ 121763 h 600884"/>
              <a:gd name="connsiteX112" fmla="*/ 121763 h 600884"/>
              <a:gd name="connsiteY112" fmla="*/ 121763 h 600884"/>
              <a:gd name="connsiteX113" fmla="*/ 121763 h 600884"/>
              <a:gd name="connsiteY113" fmla="*/ 121763 h 600884"/>
              <a:gd name="connsiteX114" fmla="*/ 121763 h 600884"/>
              <a:gd name="connsiteY114" fmla="*/ 121763 h 600884"/>
              <a:gd name="connsiteX115" fmla="*/ 121763 h 600884"/>
              <a:gd name="connsiteY115" fmla="*/ 121763 h 600884"/>
              <a:gd name="connsiteX116" fmla="*/ 121763 h 600884"/>
              <a:gd name="connsiteY116" fmla="*/ 121763 h 600884"/>
              <a:gd name="connsiteX117" fmla="*/ 121763 h 600884"/>
              <a:gd name="connsiteY117" fmla="*/ 121763 h 600884"/>
              <a:gd name="connsiteX118" fmla="*/ 121763 h 600884"/>
              <a:gd name="connsiteY118" fmla="*/ 121763 h 600884"/>
              <a:gd name="connsiteX119" fmla="*/ 121763 h 600884"/>
              <a:gd name="connsiteY119" fmla="*/ 121763 h 600884"/>
              <a:gd name="connsiteX120" fmla="*/ 121763 h 600884"/>
              <a:gd name="connsiteY120" fmla="*/ 121763 h 600884"/>
              <a:gd name="connsiteX121" fmla="*/ 121763 h 600884"/>
              <a:gd name="connsiteY121" fmla="*/ 121763 h 600884"/>
              <a:gd name="connsiteX122" fmla="*/ 121763 h 600884"/>
              <a:gd name="connsiteY122" fmla="*/ 121763 h 600884"/>
              <a:gd name="connsiteX123" fmla="*/ 121763 h 600884"/>
              <a:gd name="connsiteY123" fmla="*/ 121763 h 600884"/>
              <a:gd name="connsiteX124" fmla="*/ 121763 h 600884"/>
              <a:gd name="connsiteY124" fmla="*/ 121763 h 600884"/>
              <a:gd name="connsiteX125" fmla="*/ 121763 h 600884"/>
              <a:gd name="connsiteY125" fmla="*/ 121763 h 600884"/>
              <a:gd name="connsiteX126" fmla="*/ 121763 h 600884"/>
              <a:gd name="connsiteY126" fmla="*/ 121763 h 600884"/>
              <a:gd name="connsiteX127" fmla="*/ 121763 h 600884"/>
              <a:gd name="connsiteY127" fmla="*/ 121763 h 600884"/>
              <a:gd name="connsiteX128" fmla="*/ 121763 h 600884"/>
              <a:gd name="connsiteY128" fmla="*/ 121763 h 600884"/>
              <a:gd name="connsiteX129" fmla="*/ 121763 h 600884"/>
              <a:gd name="connsiteY129" fmla="*/ 121763 h 600884"/>
              <a:gd name="connsiteX130" fmla="*/ 121763 h 600884"/>
              <a:gd name="connsiteY130" fmla="*/ 121763 h 600884"/>
              <a:gd name="connsiteX131" fmla="*/ 121763 h 600884"/>
              <a:gd name="connsiteY131" fmla="*/ 121763 h 600884"/>
              <a:gd name="connsiteX132" fmla="*/ 121763 h 600884"/>
              <a:gd name="connsiteY132" fmla="*/ 121763 h 600884"/>
              <a:gd name="connsiteX133" fmla="*/ 121763 h 600884"/>
              <a:gd name="connsiteY133" fmla="*/ 121763 h 600884"/>
              <a:gd name="connsiteX134" fmla="*/ 121763 h 600884"/>
              <a:gd name="connsiteY134" fmla="*/ 121763 h 600884"/>
              <a:gd name="connsiteX135" fmla="*/ 121763 h 600884"/>
              <a:gd name="connsiteY135" fmla="*/ 121763 h 600884"/>
              <a:gd name="connsiteX136" fmla="*/ 121763 h 600884"/>
              <a:gd name="connsiteY136" fmla="*/ 121763 h 600884"/>
              <a:gd name="connsiteX137" fmla="*/ 121763 h 600884"/>
              <a:gd name="connsiteY137" fmla="*/ 121763 h 600884"/>
              <a:gd name="connsiteX138" fmla="*/ 121763 h 600884"/>
              <a:gd name="connsiteY138" fmla="*/ 121763 h 600884"/>
              <a:gd name="connsiteX139" fmla="*/ 121763 h 600884"/>
              <a:gd name="connsiteY139" fmla="*/ 121763 h 600884"/>
              <a:gd name="connsiteX140" fmla="*/ 121763 h 600884"/>
              <a:gd name="connsiteY140" fmla="*/ 121763 h 600884"/>
              <a:gd name="connsiteX141" fmla="*/ 121763 h 600884"/>
              <a:gd name="connsiteY141" fmla="*/ 121763 h 600884"/>
              <a:gd name="connsiteX142" fmla="*/ 121763 h 600884"/>
              <a:gd name="connsiteY142" fmla="*/ 121763 h 600884"/>
              <a:gd name="connsiteX143" fmla="*/ 121763 h 600884"/>
              <a:gd name="connsiteY143" fmla="*/ 121763 h 600884"/>
              <a:gd name="connsiteX144" fmla="*/ 121763 h 600884"/>
              <a:gd name="connsiteY144" fmla="*/ 121763 h 600884"/>
              <a:gd name="connsiteX145" fmla="*/ 121763 h 600884"/>
              <a:gd name="connsiteY145" fmla="*/ 121763 h 600884"/>
              <a:gd name="connsiteX146" fmla="*/ 121763 h 600884"/>
              <a:gd name="connsiteY146" fmla="*/ 121763 h 600884"/>
              <a:gd name="connsiteX147" fmla="*/ 121763 h 600884"/>
              <a:gd name="connsiteY147" fmla="*/ 121763 h 600884"/>
              <a:gd name="connsiteX148" fmla="*/ 121763 h 600884"/>
              <a:gd name="connsiteY148" fmla="*/ 121763 h 600884"/>
              <a:gd name="connsiteX149" fmla="*/ 121763 h 600884"/>
              <a:gd name="connsiteY149" fmla="*/ 121763 h 600884"/>
              <a:gd name="connsiteX150" fmla="*/ 121763 h 600884"/>
              <a:gd name="connsiteY150" fmla="*/ 121763 h 600884"/>
              <a:gd name="connsiteX151" fmla="*/ 121763 h 600884"/>
              <a:gd name="connsiteY151" fmla="*/ 121763 h 600884"/>
              <a:gd name="connsiteX152" fmla="*/ 121763 h 600884"/>
              <a:gd name="connsiteY152" fmla="*/ 121763 h 600884"/>
              <a:gd name="connsiteX153" fmla="*/ 121763 h 600884"/>
              <a:gd name="connsiteY153" fmla="*/ 121763 h 600884"/>
              <a:gd name="connsiteX154" fmla="*/ 121763 h 600884"/>
              <a:gd name="connsiteY154" fmla="*/ 121763 h 600884"/>
              <a:gd name="connsiteX155" fmla="*/ 121763 h 600884"/>
              <a:gd name="connsiteY155" fmla="*/ 121763 h 600884"/>
              <a:gd name="connsiteX156" fmla="*/ 121763 h 600884"/>
              <a:gd name="connsiteY156" fmla="*/ 121763 h 6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395103" h="604463">
                <a:moveTo>
                  <a:pt x="165659" y="515411"/>
                </a:moveTo>
                <a:lnTo>
                  <a:pt x="165659" y="553590"/>
                </a:lnTo>
                <a:lnTo>
                  <a:pt x="229420" y="553590"/>
                </a:lnTo>
                <a:lnTo>
                  <a:pt x="229420" y="515411"/>
                </a:lnTo>
                <a:close/>
                <a:moveTo>
                  <a:pt x="140231" y="464538"/>
                </a:moveTo>
                <a:lnTo>
                  <a:pt x="140231" y="489927"/>
                </a:lnTo>
                <a:lnTo>
                  <a:pt x="254944" y="489927"/>
                </a:lnTo>
                <a:lnTo>
                  <a:pt x="254944" y="464538"/>
                </a:lnTo>
                <a:close/>
                <a:moveTo>
                  <a:pt x="140231" y="419965"/>
                </a:moveTo>
                <a:lnTo>
                  <a:pt x="140231" y="439054"/>
                </a:lnTo>
                <a:lnTo>
                  <a:pt x="254944" y="439054"/>
                </a:lnTo>
                <a:lnTo>
                  <a:pt x="254944" y="419965"/>
                </a:lnTo>
                <a:close/>
                <a:moveTo>
                  <a:pt x="280372" y="389517"/>
                </a:moveTo>
                <a:lnTo>
                  <a:pt x="280372" y="470838"/>
                </a:lnTo>
                <a:lnTo>
                  <a:pt x="353788" y="470838"/>
                </a:lnTo>
                <a:close/>
                <a:moveTo>
                  <a:pt x="114707" y="389517"/>
                </a:moveTo>
                <a:lnTo>
                  <a:pt x="41387" y="470838"/>
                </a:lnTo>
                <a:lnTo>
                  <a:pt x="114707" y="470838"/>
                </a:lnTo>
                <a:close/>
                <a:moveTo>
                  <a:pt x="197588" y="159131"/>
                </a:moveTo>
                <a:cubicBezTo>
                  <a:pt x="183530" y="159131"/>
                  <a:pt x="172054" y="170488"/>
                  <a:pt x="172054" y="184516"/>
                </a:cubicBezTo>
                <a:cubicBezTo>
                  <a:pt x="172054" y="198545"/>
                  <a:pt x="183530" y="209997"/>
                  <a:pt x="197588" y="209997"/>
                </a:cubicBezTo>
                <a:cubicBezTo>
                  <a:pt x="211646" y="209997"/>
                  <a:pt x="223026" y="198545"/>
                  <a:pt x="223026" y="184516"/>
                </a:cubicBezTo>
                <a:cubicBezTo>
                  <a:pt x="223026" y="170488"/>
                  <a:pt x="211646" y="159131"/>
                  <a:pt x="197588" y="159131"/>
                </a:cubicBezTo>
                <a:close/>
                <a:moveTo>
                  <a:pt x="197588" y="133651"/>
                </a:moveTo>
                <a:cubicBezTo>
                  <a:pt x="225703" y="133651"/>
                  <a:pt x="248559" y="156459"/>
                  <a:pt x="248559" y="184516"/>
                </a:cubicBezTo>
                <a:cubicBezTo>
                  <a:pt x="248559" y="212573"/>
                  <a:pt x="225703" y="235477"/>
                  <a:pt x="197588" y="235477"/>
                </a:cubicBezTo>
                <a:cubicBezTo>
                  <a:pt x="169472" y="235477"/>
                  <a:pt x="146521" y="212573"/>
                  <a:pt x="146521" y="184516"/>
                </a:cubicBezTo>
                <a:cubicBezTo>
                  <a:pt x="146521" y="156459"/>
                  <a:pt x="169472" y="133651"/>
                  <a:pt x="197588" y="133651"/>
                </a:cubicBezTo>
                <a:close/>
                <a:moveTo>
                  <a:pt x="178456" y="82781"/>
                </a:moveTo>
                <a:lnTo>
                  <a:pt x="178456" y="107787"/>
                </a:lnTo>
                <a:cubicBezTo>
                  <a:pt x="178456" y="113322"/>
                  <a:pt x="174824" y="118189"/>
                  <a:pt x="169662" y="119907"/>
                </a:cubicBezTo>
                <a:cubicBezTo>
                  <a:pt x="168610" y="120289"/>
                  <a:pt x="167368" y="120766"/>
                  <a:pt x="166412" y="121244"/>
                </a:cubicBezTo>
                <a:cubicBezTo>
                  <a:pt x="161537" y="123343"/>
                  <a:pt x="155897" y="122293"/>
                  <a:pt x="152169" y="118571"/>
                </a:cubicBezTo>
                <a:lnTo>
                  <a:pt x="134484" y="100915"/>
                </a:lnTo>
                <a:lnTo>
                  <a:pt x="107432" y="127924"/>
                </a:lnTo>
                <a:lnTo>
                  <a:pt x="125116" y="145676"/>
                </a:lnTo>
                <a:cubicBezTo>
                  <a:pt x="128845" y="149398"/>
                  <a:pt x="129896" y="155125"/>
                  <a:pt x="127697" y="159897"/>
                </a:cubicBezTo>
                <a:cubicBezTo>
                  <a:pt x="127124" y="161137"/>
                  <a:pt x="126742" y="162187"/>
                  <a:pt x="126455" y="163046"/>
                </a:cubicBezTo>
                <a:cubicBezTo>
                  <a:pt x="124734" y="168295"/>
                  <a:pt x="119859" y="171827"/>
                  <a:pt x="114315" y="171827"/>
                </a:cubicBezTo>
                <a:lnTo>
                  <a:pt x="89174" y="171827"/>
                </a:lnTo>
                <a:lnTo>
                  <a:pt x="89174" y="210002"/>
                </a:lnTo>
                <a:lnTo>
                  <a:pt x="114315" y="210002"/>
                </a:lnTo>
                <a:cubicBezTo>
                  <a:pt x="119859" y="210002"/>
                  <a:pt x="124734" y="213534"/>
                  <a:pt x="126455" y="218783"/>
                </a:cubicBezTo>
                <a:cubicBezTo>
                  <a:pt x="126742" y="219642"/>
                  <a:pt x="127124" y="220692"/>
                  <a:pt x="127697" y="221932"/>
                </a:cubicBezTo>
                <a:cubicBezTo>
                  <a:pt x="129896" y="226704"/>
                  <a:pt x="128845" y="232431"/>
                  <a:pt x="125116" y="236153"/>
                </a:cubicBezTo>
                <a:lnTo>
                  <a:pt x="107337" y="253905"/>
                </a:lnTo>
                <a:lnTo>
                  <a:pt x="134484" y="280914"/>
                </a:lnTo>
                <a:lnTo>
                  <a:pt x="152264" y="263258"/>
                </a:lnTo>
                <a:cubicBezTo>
                  <a:pt x="155992" y="259536"/>
                  <a:pt x="161537" y="258486"/>
                  <a:pt x="166412" y="260585"/>
                </a:cubicBezTo>
                <a:cubicBezTo>
                  <a:pt x="167368" y="261063"/>
                  <a:pt x="168610" y="261540"/>
                  <a:pt x="169662" y="261922"/>
                </a:cubicBezTo>
                <a:cubicBezTo>
                  <a:pt x="174824" y="263640"/>
                  <a:pt x="178456" y="268507"/>
                  <a:pt x="178456" y="274042"/>
                </a:cubicBezTo>
                <a:lnTo>
                  <a:pt x="178456" y="299048"/>
                </a:lnTo>
                <a:lnTo>
                  <a:pt x="216693" y="299048"/>
                </a:lnTo>
                <a:lnTo>
                  <a:pt x="216693" y="274042"/>
                </a:lnTo>
                <a:cubicBezTo>
                  <a:pt x="216693" y="268507"/>
                  <a:pt x="220230" y="263640"/>
                  <a:pt x="225487" y="261922"/>
                </a:cubicBezTo>
                <a:cubicBezTo>
                  <a:pt x="226539" y="261540"/>
                  <a:pt x="227686" y="261063"/>
                  <a:pt x="228642" y="260585"/>
                </a:cubicBezTo>
                <a:cubicBezTo>
                  <a:pt x="233517" y="258486"/>
                  <a:pt x="239157" y="259536"/>
                  <a:pt x="242885" y="263258"/>
                </a:cubicBezTo>
                <a:lnTo>
                  <a:pt x="260665" y="280914"/>
                </a:lnTo>
                <a:lnTo>
                  <a:pt x="287717" y="253905"/>
                </a:lnTo>
                <a:lnTo>
                  <a:pt x="269937" y="236153"/>
                </a:lnTo>
                <a:cubicBezTo>
                  <a:pt x="266209" y="232431"/>
                  <a:pt x="265157" y="226704"/>
                  <a:pt x="267452" y="221837"/>
                </a:cubicBezTo>
                <a:cubicBezTo>
                  <a:pt x="267930" y="220692"/>
                  <a:pt x="268407" y="219642"/>
                  <a:pt x="268694" y="218687"/>
                </a:cubicBezTo>
                <a:cubicBezTo>
                  <a:pt x="270415" y="213534"/>
                  <a:pt x="275290" y="210002"/>
                  <a:pt x="280739" y="210002"/>
                </a:cubicBezTo>
                <a:lnTo>
                  <a:pt x="305879" y="210002"/>
                </a:lnTo>
                <a:lnTo>
                  <a:pt x="305879" y="171827"/>
                </a:lnTo>
                <a:lnTo>
                  <a:pt x="280739" y="171827"/>
                </a:lnTo>
                <a:cubicBezTo>
                  <a:pt x="275290" y="171827"/>
                  <a:pt x="270415" y="168295"/>
                  <a:pt x="268694" y="163142"/>
                </a:cubicBezTo>
                <a:cubicBezTo>
                  <a:pt x="268407" y="162187"/>
                  <a:pt x="267930" y="161137"/>
                  <a:pt x="267452" y="159992"/>
                </a:cubicBezTo>
                <a:cubicBezTo>
                  <a:pt x="265157" y="155125"/>
                  <a:pt x="266209" y="149398"/>
                  <a:pt x="269937" y="145676"/>
                </a:cubicBezTo>
                <a:lnTo>
                  <a:pt x="287717" y="127924"/>
                </a:lnTo>
                <a:lnTo>
                  <a:pt x="260665" y="100915"/>
                </a:lnTo>
                <a:lnTo>
                  <a:pt x="242885" y="118571"/>
                </a:lnTo>
                <a:cubicBezTo>
                  <a:pt x="239157" y="122293"/>
                  <a:pt x="233517" y="123343"/>
                  <a:pt x="228642" y="121244"/>
                </a:cubicBezTo>
                <a:cubicBezTo>
                  <a:pt x="227686" y="120766"/>
                  <a:pt x="226539" y="120289"/>
                  <a:pt x="225487" y="119907"/>
                </a:cubicBezTo>
                <a:cubicBezTo>
                  <a:pt x="220230" y="118189"/>
                  <a:pt x="216693" y="113322"/>
                  <a:pt x="216693" y="107787"/>
                </a:cubicBezTo>
                <a:lnTo>
                  <a:pt x="216693" y="82781"/>
                </a:lnTo>
                <a:close/>
                <a:moveTo>
                  <a:pt x="165647" y="57299"/>
                </a:moveTo>
                <a:lnTo>
                  <a:pt x="229406" y="57299"/>
                </a:lnTo>
                <a:cubicBezTo>
                  <a:pt x="236480" y="57299"/>
                  <a:pt x="242120" y="63025"/>
                  <a:pt x="242120" y="69992"/>
                </a:cubicBezTo>
                <a:lnTo>
                  <a:pt x="242120" y="83354"/>
                </a:lnTo>
                <a:lnTo>
                  <a:pt x="251583" y="73905"/>
                </a:lnTo>
                <a:cubicBezTo>
                  <a:pt x="256650" y="68943"/>
                  <a:pt x="264679" y="68943"/>
                  <a:pt x="269650" y="73905"/>
                </a:cubicBezTo>
                <a:lnTo>
                  <a:pt x="314769" y="118953"/>
                </a:lnTo>
                <a:cubicBezTo>
                  <a:pt x="319740" y="123916"/>
                  <a:pt x="319740" y="131933"/>
                  <a:pt x="314769" y="136896"/>
                </a:cubicBezTo>
                <a:lnTo>
                  <a:pt x="305306" y="146344"/>
                </a:lnTo>
                <a:lnTo>
                  <a:pt x="318593" y="146344"/>
                </a:lnTo>
                <a:cubicBezTo>
                  <a:pt x="325667" y="146344"/>
                  <a:pt x="331402" y="152071"/>
                  <a:pt x="331402" y="159133"/>
                </a:cubicBezTo>
                <a:lnTo>
                  <a:pt x="331402" y="222696"/>
                </a:lnTo>
                <a:cubicBezTo>
                  <a:pt x="331402" y="229758"/>
                  <a:pt x="325667" y="235485"/>
                  <a:pt x="318593" y="235485"/>
                </a:cubicBezTo>
                <a:lnTo>
                  <a:pt x="305306" y="235485"/>
                </a:lnTo>
                <a:lnTo>
                  <a:pt x="314769" y="244933"/>
                </a:lnTo>
                <a:cubicBezTo>
                  <a:pt x="319740" y="249896"/>
                  <a:pt x="319740" y="257913"/>
                  <a:pt x="314769" y="262876"/>
                </a:cubicBezTo>
                <a:lnTo>
                  <a:pt x="269650" y="307923"/>
                </a:lnTo>
                <a:cubicBezTo>
                  <a:pt x="264679" y="312886"/>
                  <a:pt x="256650" y="312886"/>
                  <a:pt x="251583" y="307923"/>
                </a:cubicBezTo>
                <a:lnTo>
                  <a:pt x="242120" y="298475"/>
                </a:lnTo>
                <a:lnTo>
                  <a:pt x="242120" y="311837"/>
                </a:lnTo>
                <a:cubicBezTo>
                  <a:pt x="242120" y="318804"/>
                  <a:pt x="236480" y="324530"/>
                  <a:pt x="229406" y="324530"/>
                </a:cubicBezTo>
                <a:lnTo>
                  <a:pt x="165647" y="324530"/>
                </a:lnTo>
                <a:cubicBezTo>
                  <a:pt x="158669" y="324530"/>
                  <a:pt x="152933" y="318804"/>
                  <a:pt x="152933" y="311837"/>
                </a:cubicBezTo>
                <a:lnTo>
                  <a:pt x="152933" y="298380"/>
                </a:lnTo>
                <a:lnTo>
                  <a:pt x="143470" y="307828"/>
                </a:lnTo>
                <a:cubicBezTo>
                  <a:pt x="138499" y="312791"/>
                  <a:pt x="130374" y="312791"/>
                  <a:pt x="125403" y="307828"/>
                </a:cubicBezTo>
                <a:lnTo>
                  <a:pt x="80284" y="262876"/>
                </a:lnTo>
                <a:cubicBezTo>
                  <a:pt x="77894" y="260490"/>
                  <a:pt x="76556" y="257245"/>
                  <a:pt x="76556" y="253905"/>
                </a:cubicBezTo>
                <a:cubicBezTo>
                  <a:pt x="76556" y="250564"/>
                  <a:pt x="77894" y="247319"/>
                  <a:pt x="80284" y="244933"/>
                </a:cubicBezTo>
                <a:lnTo>
                  <a:pt x="89748" y="235485"/>
                </a:lnTo>
                <a:lnTo>
                  <a:pt x="76461" y="235485"/>
                </a:lnTo>
                <a:cubicBezTo>
                  <a:pt x="69387" y="235485"/>
                  <a:pt x="63747" y="229758"/>
                  <a:pt x="63747" y="222696"/>
                </a:cubicBezTo>
                <a:lnTo>
                  <a:pt x="63747" y="159133"/>
                </a:lnTo>
                <a:cubicBezTo>
                  <a:pt x="63747" y="152071"/>
                  <a:pt x="69387" y="146344"/>
                  <a:pt x="76461" y="146344"/>
                </a:cubicBezTo>
                <a:lnTo>
                  <a:pt x="89843" y="146344"/>
                </a:lnTo>
                <a:lnTo>
                  <a:pt x="80380" y="136896"/>
                </a:lnTo>
                <a:cubicBezTo>
                  <a:pt x="75505" y="131933"/>
                  <a:pt x="75505" y="123916"/>
                  <a:pt x="80475" y="118953"/>
                </a:cubicBezTo>
                <a:lnTo>
                  <a:pt x="125403" y="73905"/>
                </a:lnTo>
                <a:cubicBezTo>
                  <a:pt x="127793" y="71520"/>
                  <a:pt x="131043" y="70183"/>
                  <a:pt x="134484" y="70183"/>
                </a:cubicBezTo>
                <a:cubicBezTo>
                  <a:pt x="137830" y="70183"/>
                  <a:pt x="141080" y="71520"/>
                  <a:pt x="143470" y="73905"/>
                </a:cubicBezTo>
                <a:lnTo>
                  <a:pt x="152933" y="83354"/>
                </a:lnTo>
                <a:lnTo>
                  <a:pt x="152933" y="69992"/>
                </a:lnTo>
                <a:cubicBezTo>
                  <a:pt x="152933" y="63025"/>
                  <a:pt x="158669" y="57299"/>
                  <a:pt x="165647" y="57299"/>
                </a:cubicBezTo>
                <a:close/>
                <a:moveTo>
                  <a:pt x="197587" y="25484"/>
                </a:moveTo>
                <a:cubicBezTo>
                  <a:pt x="106200" y="25484"/>
                  <a:pt x="31828" y="99646"/>
                  <a:pt x="31828" y="190893"/>
                </a:cubicBezTo>
                <a:cubicBezTo>
                  <a:pt x="31828" y="257228"/>
                  <a:pt x="71308" y="316978"/>
                  <a:pt x="132488" y="343130"/>
                </a:cubicBezTo>
                <a:cubicBezTo>
                  <a:pt x="137172" y="345135"/>
                  <a:pt x="140231" y="349716"/>
                  <a:pt x="140231" y="354775"/>
                </a:cubicBezTo>
                <a:lnTo>
                  <a:pt x="140231" y="394481"/>
                </a:lnTo>
                <a:lnTo>
                  <a:pt x="254944" y="394481"/>
                </a:lnTo>
                <a:lnTo>
                  <a:pt x="254944" y="354775"/>
                </a:lnTo>
                <a:cubicBezTo>
                  <a:pt x="254944" y="349716"/>
                  <a:pt x="257907" y="345135"/>
                  <a:pt x="262687" y="343130"/>
                </a:cubicBezTo>
                <a:cubicBezTo>
                  <a:pt x="323771" y="316978"/>
                  <a:pt x="363251" y="257228"/>
                  <a:pt x="363251" y="190893"/>
                </a:cubicBezTo>
                <a:cubicBezTo>
                  <a:pt x="363251" y="99646"/>
                  <a:pt x="288879" y="25484"/>
                  <a:pt x="197587" y="25484"/>
                </a:cubicBezTo>
                <a:close/>
                <a:moveTo>
                  <a:pt x="197587" y="0"/>
                </a:moveTo>
                <a:cubicBezTo>
                  <a:pt x="302932" y="0"/>
                  <a:pt x="388775" y="85616"/>
                  <a:pt x="388775" y="190893"/>
                </a:cubicBezTo>
                <a:cubicBezTo>
                  <a:pt x="388775" y="261905"/>
                  <a:pt x="349486" y="326332"/>
                  <a:pt x="287541" y="359356"/>
                </a:cubicBezTo>
                <a:lnTo>
                  <a:pt x="391834" y="475037"/>
                </a:lnTo>
                <a:cubicBezTo>
                  <a:pt x="395180" y="478855"/>
                  <a:pt x="396040" y="484200"/>
                  <a:pt x="394033" y="488782"/>
                </a:cubicBezTo>
                <a:cubicBezTo>
                  <a:pt x="391929" y="493363"/>
                  <a:pt x="387437" y="496322"/>
                  <a:pt x="382370" y="496322"/>
                </a:cubicBezTo>
                <a:lnTo>
                  <a:pt x="280372" y="496322"/>
                </a:lnTo>
                <a:lnTo>
                  <a:pt x="280372" y="502717"/>
                </a:lnTo>
                <a:cubicBezTo>
                  <a:pt x="280372" y="509685"/>
                  <a:pt x="274731" y="515411"/>
                  <a:pt x="267658" y="515411"/>
                </a:cubicBezTo>
                <a:lnTo>
                  <a:pt x="254944" y="515411"/>
                </a:lnTo>
                <a:lnTo>
                  <a:pt x="254944" y="566284"/>
                </a:lnTo>
                <a:cubicBezTo>
                  <a:pt x="254944" y="573347"/>
                  <a:pt x="249208" y="579074"/>
                  <a:pt x="242134" y="579074"/>
                </a:cubicBezTo>
                <a:lnTo>
                  <a:pt x="210301" y="579074"/>
                </a:lnTo>
                <a:lnTo>
                  <a:pt x="210301" y="604463"/>
                </a:lnTo>
                <a:lnTo>
                  <a:pt x="184778" y="604463"/>
                </a:lnTo>
                <a:lnTo>
                  <a:pt x="184778" y="579074"/>
                </a:lnTo>
                <a:lnTo>
                  <a:pt x="152945" y="579074"/>
                </a:lnTo>
                <a:cubicBezTo>
                  <a:pt x="145871" y="579074"/>
                  <a:pt x="140231" y="573347"/>
                  <a:pt x="140231" y="566284"/>
                </a:cubicBezTo>
                <a:lnTo>
                  <a:pt x="140231" y="515411"/>
                </a:lnTo>
                <a:lnTo>
                  <a:pt x="127421" y="515411"/>
                </a:lnTo>
                <a:cubicBezTo>
                  <a:pt x="120443" y="515411"/>
                  <a:pt x="114707" y="509685"/>
                  <a:pt x="114707" y="502717"/>
                </a:cubicBezTo>
                <a:lnTo>
                  <a:pt x="114707" y="496322"/>
                </a:lnTo>
                <a:lnTo>
                  <a:pt x="12709" y="496322"/>
                </a:lnTo>
                <a:cubicBezTo>
                  <a:pt x="7738" y="496322"/>
                  <a:pt x="3150" y="493363"/>
                  <a:pt x="1142" y="488782"/>
                </a:cubicBezTo>
                <a:cubicBezTo>
                  <a:pt x="-961" y="484200"/>
                  <a:pt x="-101" y="478855"/>
                  <a:pt x="3245" y="475037"/>
                </a:cubicBezTo>
                <a:lnTo>
                  <a:pt x="107538" y="359356"/>
                </a:lnTo>
                <a:cubicBezTo>
                  <a:pt x="45593" y="326332"/>
                  <a:pt x="6400" y="261905"/>
                  <a:pt x="6400" y="190893"/>
                </a:cubicBezTo>
                <a:cubicBezTo>
                  <a:pt x="6400" y="85616"/>
                  <a:pt x="92147" y="0"/>
                  <a:pt x="1975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en-US" dirty="0">
              <a:latin typeface="思源黑体 CN Medium" panose="020B0600000000000000" pitchFamily="34" charset="-122"/>
            </a:endParaRPr>
          </a:p>
        </p:txBody>
      </p:sp>
      <p:sp>
        <p:nvSpPr>
          <p:cNvPr id="38" name="innovation_167894">
            <a:extLst>
              <a:ext uri="{FF2B5EF4-FFF2-40B4-BE49-F238E27FC236}">
                <a16:creationId xmlns:a16="http://schemas.microsoft.com/office/drawing/2014/main" id="{57BF554F-8557-455D-864C-324FDFA65005}"/>
              </a:ext>
            </a:extLst>
          </p:cNvPr>
          <p:cNvSpPr/>
          <p:nvPr/>
        </p:nvSpPr>
        <p:spPr>
          <a:xfrm>
            <a:off x="5104111" y="2375024"/>
            <a:ext cx="271648" cy="271834"/>
          </a:xfrm>
          <a:custGeom>
            <a:avLst/>
            <a:gdLst>
              <a:gd name="connsiteX0" fmla="*/ 425297 w 608069"/>
              <a:gd name="connsiteY0" fmla="*/ 556816 h 608486"/>
              <a:gd name="connsiteX1" fmla="*/ 425297 w 608069"/>
              <a:gd name="connsiteY1" fmla="*/ 589098 h 608486"/>
              <a:gd name="connsiteX2" fmla="*/ 588586 w 608069"/>
              <a:gd name="connsiteY2" fmla="*/ 589098 h 608486"/>
              <a:gd name="connsiteX3" fmla="*/ 588586 w 608069"/>
              <a:gd name="connsiteY3" fmla="*/ 556816 h 608486"/>
              <a:gd name="connsiteX4" fmla="*/ 279727 w 608069"/>
              <a:gd name="connsiteY4" fmla="*/ 556816 h 608486"/>
              <a:gd name="connsiteX5" fmla="*/ 279727 w 608069"/>
              <a:gd name="connsiteY5" fmla="*/ 589098 h 608486"/>
              <a:gd name="connsiteX6" fmla="*/ 367076 w 608069"/>
              <a:gd name="connsiteY6" fmla="*/ 589098 h 608486"/>
              <a:gd name="connsiteX7" fmla="*/ 367076 w 608069"/>
              <a:gd name="connsiteY7" fmla="*/ 556816 h 608486"/>
              <a:gd name="connsiteX8" fmla="*/ 19405 w 608069"/>
              <a:gd name="connsiteY8" fmla="*/ 556816 h 608486"/>
              <a:gd name="connsiteX9" fmla="*/ 19405 w 608069"/>
              <a:gd name="connsiteY9" fmla="*/ 589098 h 608486"/>
              <a:gd name="connsiteX10" fmla="*/ 221505 w 608069"/>
              <a:gd name="connsiteY10" fmla="*/ 589098 h 608486"/>
              <a:gd name="connsiteX11" fmla="*/ 221505 w 608069"/>
              <a:gd name="connsiteY11" fmla="*/ 556816 h 608486"/>
              <a:gd name="connsiteX12" fmla="*/ 415594 w 608069"/>
              <a:gd name="connsiteY12" fmla="*/ 537427 h 608486"/>
              <a:gd name="connsiteX13" fmla="*/ 598289 w 608069"/>
              <a:gd name="connsiteY13" fmla="*/ 537427 h 608486"/>
              <a:gd name="connsiteX14" fmla="*/ 607991 w 608069"/>
              <a:gd name="connsiteY14" fmla="*/ 547122 h 608486"/>
              <a:gd name="connsiteX15" fmla="*/ 607991 w 608069"/>
              <a:gd name="connsiteY15" fmla="*/ 598792 h 608486"/>
              <a:gd name="connsiteX16" fmla="*/ 598289 w 608069"/>
              <a:gd name="connsiteY16" fmla="*/ 608486 h 608486"/>
              <a:gd name="connsiteX17" fmla="*/ 415594 w 608069"/>
              <a:gd name="connsiteY17" fmla="*/ 608486 h 608486"/>
              <a:gd name="connsiteX18" fmla="*/ 405892 w 608069"/>
              <a:gd name="connsiteY18" fmla="*/ 598792 h 608486"/>
              <a:gd name="connsiteX19" fmla="*/ 405892 w 608069"/>
              <a:gd name="connsiteY19" fmla="*/ 547122 h 608486"/>
              <a:gd name="connsiteX20" fmla="*/ 415594 w 608069"/>
              <a:gd name="connsiteY20" fmla="*/ 537427 h 608486"/>
              <a:gd name="connsiteX21" fmla="*/ 270021 w 608069"/>
              <a:gd name="connsiteY21" fmla="*/ 537427 h 608486"/>
              <a:gd name="connsiteX22" fmla="*/ 376782 w 608069"/>
              <a:gd name="connsiteY22" fmla="*/ 537427 h 608486"/>
              <a:gd name="connsiteX23" fmla="*/ 386487 w 608069"/>
              <a:gd name="connsiteY23" fmla="*/ 547122 h 608486"/>
              <a:gd name="connsiteX24" fmla="*/ 386487 w 608069"/>
              <a:gd name="connsiteY24" fmla="*/ 598792 h 608486"/>
              <a:gd name="connsiteX25" fmla="*/ 376782 w 608069"/>
              <a:gd name="connsiteY25" fmla="*/ 608486 h 608486"/>
              <a:gd name="connsiteX26" fmla="*/ 270021 w 608069"/>
              <a:gd name="connsiteY26" fmla="*/ 608486 h 608486"/>
              <a:gd name="connsiteX27" fmla="*/ 260316 w 608069"/>
              <a:gd name="connsiteY27" fmla="*/ 598792 h 608486"/>
              <a:gd name="connsiteX28" fmla="*/ 260316 w 608069"/>
              <a:gd name="connsiteY28" fmla="*/ 547122 h 608486"/>
              <a:gd name="connsiteX29" fmla="*/ 270021 w 608069"/>
              <a:gd name="connsiteY29" fmla="*/ 537427 h 608486"/>
              <a:gd name="connsiteX30" fmla="*/ 9702 w 608069"/>
              <a:gd name="connsiteY30" fmla="*/ 537427 h 608486"/>
              <a:gd name="connsiteX31" fmla="*/ 231208 w 608069"/>
              <a:gd name="connsiteY31" fmla="*/ 537427 h 608486"/>
              <a:gd name="connsiteX32" fmla="*/ 240910 w 608069"/>
              <a:gd name="connsiteY32" fmla="*/ 547122 h 608486"/>
              <a:gd name="connsiteX33" fmla="*/ 240910 w 608069"/>
              <a:gd name="connsiteY33" fmla="*/ 598792 h 608486"/>
              <a:gd name="connsiteX34" fmla="*/ 231208 w 608069"/>
              <a:gd name="connsiteY34" fmla="*/ 608486 h 608486"/>
              <a:gd name="connsiteX35" fmla="*/ 9702 w 608069"/>
              <a:gd name="connsiteY35" fmla="*/ 608486 h 608486"/>
              <a:gd name="connsiteX36" fmla="*/ 0 w 608069"/>
              <a:gd name="connsiteY36" fmla="*/ 598792 h 608486"/>
              <a:gd name="connsiteX37" fmla="*/ 0 w 608069"/>
              <a:gd name="connsiteY37" fmla="*/ 547122 h 608486"/>
              <a:gd name="connsiteX38" fmla="*/ 9702 w 608069"/>
              <a:gd name="connsiteY38" fmla="*/ 537427 h 608486"/>
              <a:gd name="connsiteX39" fmla="*/ 373574 w 608069"/>
              <a:gd name="connsiteY39" fmla="*/ 453436 h 608486"/>
              <a:gd name="connsiteX40" fmla="*/ 373574 w 608069"/>
              <a:gd name="connsiteY40" fmla="*/ 485718 h 608486"/>
              <a:gd name="connsiteX41" fmla="*/ 588587 w 608069"/>
              <a:gd name="connsiteY41" fmla="*/ 485718 h 608486"/>
              <a:gd name="connsiteX42" fmla="*/ 588587 w 608069"/>
              <a:gd name="connsiteY42" fmla="*/ 453436 h 608486"/>
              <a:gd name="connsiteX43" fmla="*/ 176203 w 608069"/>
              <a:gd name="connsiteY43" fmla="*/ 453436 h 608486"/>
              <a:gd name="connsiteX44" fmla="*/ 176203 w 608069"/>
              <a:gd name="connsiteY44" fmla="*/ 485718 h 608486"/>
              <a:gd name="connsiteX45" fmla="*/ 315355 w 608069"/>
              <a:gd name="connsiteY45" fmla="*/ 485718 h 608486"/>
              <a:gd name="connsiteX46" fmla="*/ 315355 w 608069"/>
              <a:gd name="connsiteY46" fmla="*/ 453436 h 608486"/>
              <a:gd name="connsiteX47" fmla="*/ 19406 w 608069"/>
              <a:gd name="connsiteY47" fmla="*/ 453436 h 608486"/>
              <a:gd name="connsiteX48" fmla="*/ 19406 w 608069"/>
              <a:gd name="connsiteY48" fmla="*/ 485718 h 608486"/>
              <a:gd name="connsiteX49" fmla="*/ 117985 w 608069"/>
              <a:gd name="connsiteY49" fmla="*/ 485718 h 608486"/>
              <a:gd name="connsiteX50" fmla="*/ 117985 w 608069"/>
              <a:gd name="connsiteY50" fmla="*/ 453436 h 608486"/>
              <a:gd name="connsiteX51" fmla="*/ 363871 w 608069"/>
              <a:gd name="connsiteY51" fmla="*/ 434048 h 608486"/>
              <a:gd name="connsiteX52" fmla="*/ 598289 w 608069"/>
              <a:gd name="connsiteY52" fmla="*/ 434048 h 608486"/>
              <a:gd name="connsiteX53" fmla="*/ 607992 w 608069"/>
              <a:gd name="connsiteY53" fmla="*/ 443742 h 608486"/>
              <a:gd name="connsiteX54" fmla="*/ 607992 w 608069"/>
              <a:gd name="connsiteY54" fmla="*/ 495412 h 608486"/>
              <a:gd name="connsiteX55" fmla="*/ 598289 w 608069"/>
              <a:gd name="connsiteY55" fmla="*/ 505107 h 608486"/>
              <a:gd name="connsiteX56" fmla="*/ 363871 w 608069"/>
              <a:gd name="connsiteY56" fmla="*/ 505107 h 608486"/>
              <a:gd name="connsiteX57" fmla="*/ 354168 w 608069"/>
              <a:gd name="connsiteY57" fmla="*/ 495412 h 608486"/>
              <a:gd name="connsiteX58" fmla="*/ 354168 w 608069"/>
              <a:gd name="connsiteY58" fmla="*/ 443742 h 608486"/>
              <a:gd name="connsiteX59" fmla="*/ 363871 w 608069"/>
              <a:gd name="connsiteY59" fmla="*/ 434048 h 608486"/>
              <a:gd name="connsiteX60" fmla="*/ 166500 w 608069"/>
              <a:gd name="connsiteY60" fmla="*/ 434048 h 608486"/>
              <a:gd name="connsiteX61" fmla="*/ 325058 w 608069"/>
              <a:gd name="connsiteY61" fmla="*/ 434048 h 608486"/>
              <a:gd name="connsiteX62" fmla="*/ 334762 w 608069"/>
              <a:gd name="connsiteY62" fmla="*/ 443742 h 608486"/>
              <a:gd name="connsiteX63" fmla="*/ 334762 w 608069"/>
              <a:gd name="connsiteY63" fmla="*/ 495412 h 608486"/>
              <a:gd name="connsiteX64" fmla="*/ 325058 w 608069"/>
              <a:gd name="connsiteY64" fmla="*/ 505107 h 608486"/>
              <a:gd name="connsiteX65" fmla="*/ 166500 w 608069"/>
              <a:gd name="connsiteY65" fmla="*/ 505107 h 608486"/>
              <a:gd name="connsiteX66" fmla="*/ 156796 w 608069"/>
              <a:gd name="connsiteY66" fmla="*/ 495412 h 608486"/>
              <a:gd name="connsiteX67" fmla="*/ 156796 w 608069"/>
              <a:gd name="connsiteY67" fmla="*/ 443742 h 608486"/>
              <a:gd name="connsiteX68" fmla="*/ 166500 w 608069"/>
              <a:gd name="connsiteY68" fmla="*/ 434048 h 608486"/>
              <a:gd name="connsiteX69" fmla="*/ 9703 w 608069"/>
              <a:gd name="connsiteY69" fmla="*/ 434048 h 608486"/>
              <a:gd name="connsiteX70" fmla="*/ 127688 w 608069"/>
              <a:gd name="connsiteY70" fmla="*/ 434048 h 608486"/>
              <a:gd name="connsiteX71" fmla="*/ 137391 w 608069"/>
              <a:gd name="connsiteY71" fmla="*/ 443742 h 608486"/>
              <a:gd name="connsiteX72" fmla="*/ 137391 w 608069"/>
              <a:gd name="connsiteY72" fmla="*/ 495412 h 608486"/>
              <a:gd name="connsiteX73" fmla="*/ 127688 w 608069"/>
              <a:gd name="connsiteY73" fmla="*/ 505107 h 608486"/>
              <a:gd name="connsiteX74" fmla="*/ 9703 w 608069"/>
              <a:gd name="connsiteY74" fmla="*/ 505107 h 608486"/>
              <a:gd name="connsiteX75" fmla="*/ 0 w 608069"/>
              <a:gd name="connsiteY75" fmla="*/ 495412 h 608486"/>
              <a:gd name="connsiteX76" fmla="*/ 0 w 608069"/>
              <a:gd name="connsiteY76" fmla="*/ 443742 h 608486"/>
              <a:gd name="connsiteX77" fmla="*/ 9703 w 608069"/>
              <a:gd name="connsiteY77" fmla="*/ 434048 h 608486"/>
              <a:gd name="connsiteX78" fmla="*/ 490006 w 608069"/>
              <a:gd name="connsiteY78" fmla="*/ 350051 h 608486"/>
              <a:gd name="connsiteX79" fmla="*/ 490006 w 608069"/>
              <a:gd name="connsiteY79" fmla="*/ 382418 h 608486"/>
              <a:gd name="connsiteX80" fmla="*/ 588585 w 608069"/>
              <a:gd name="connsiteY80" fmla="*/ 382418 h 608486"/>
              <a:gd name="connsiteX81" fmla="*/ 588585 w 608069"/>
              <a:gd name="connsiteY81" fmla="*/ 350051 h 608486"/>
              <a:gd name="connsiteX82" fmla="*/ 240913 w 608069"/>
              <a:gd name="connsiteY82" fmla="*/ 350051 h 608486"/>
              <a:gd name="connsiteX83" fmla="*/ 240913 w 608069"/>
              <a:gd name="connsiteY83" fmla="*/ 382418 h 608486"/>
              <a:gd name="connsiteX84" fmla="*/ 431787 w 608069"/>
              <a:gd name="connsiteY84" fmla="*/ 382418 h 608486"/>
              <a:gd name="connsiteX85" fmla="*/ 431787 w 608069"/>
              <a:gd name="connsiteY85" fmla="*/ 350051 h 608486"/>
              <a:gd name="connsiteX86" fmla="*/ 19405 w 608069"/>
              <a:gd name="connsiteY86" fmla="*/ 350051 h 608486"/>
              <a:gd name="connsiteX87" fmla="*/ 19405 w 608069"/>
              <a:gd name="connsiteY87" fmla="*/ 382418 h 608486"/>
              <a:gd name="connsiteX88" fmla="*/ 182694 w 608069"/>
              <a:gd name="connsiteY88" fmla="*/ 382418 h 608486"/>
              <a:gd name="connsiteX89" fmla="*/ 182694 w 608069"/>
              <a:gd name="connsiteY89" fmla="*/ 350051 h 608486"/>
              <a:gd name="connsiteX90" fmla="*/ 480303 w 608069"/>
              <a:gd name="connsiteY90" fmla="*/ 330670 h 608486"/>
              <a:gd name="connsiteX91" fmla="*/ 598288 w 608069"/>
              <a:gd name="connsiteY91" fmla="*/ 330670 h 608486"/>
              <a:gd name="connsiteX92" fmla="*/ 607991 w 608069"/>
              <a:gd name="connsiteY92" fmla="*/ 340360 h 608486"/>
              <a:gd name="connsiteX93" fmla="*/ 607991 w 608069"/>
              <a:gd name="connsiteY93" fmla="*/ 392109 h 608486"/>
              <a:gd name="connsiteX94" fmla="*/ 598288 w 608069"/>
              <a:gd name="connsiteY94" fmla="*/ 401800 h 608486"/>
              <a:gd name="connsiteX95" fmla="*/ 480303 w 608069"/>
              <a:gd name="connsiteY95" fmla="*/ 401800 h 608486"/>
              <a:gd name="connsiteX96" fmla="*/ 470600 w 608069"/>
              <a:gd name="connsiteY96" fmla="*/ 392109 h 608486"/>
              <a:gd name="connsiteX97" fmla="*/ 470600 w 608069"/>
              <a:gd name="connsiteY97" fmla="*/ 340360 h 608486"/>
              <a:gd name="connsiteX98" fmla="*/ 480303 w 608069"/>
              <a:gd name="connsiteY98" fmla="*/ 330670 h 608486"/>
              <a:gd name="connsiteX99" fmla="*/ 231209 w 608069"/>
              <a:gd name="connsiteY99" fmla="*/ 330670 h 608486"/>
              <a:gd name="connsiteX100" fmla="*/ 441491 w 608069"/>
              <a:gd name="connsiteY100" fmla="*/ 330670 h 608486"/>
              <a:gd name="connsiteX101" fmla="*/ 451195 w 608069"/>
              <a:gd name="connsiteY101" fmla="*/ 340360 h 608486"/>
              <a:gd name="connsiteX102" fmla="*/ 451195 w 608069"/>
              <a:gd name="connsiteY102" fmla="*/ 392109 h 608486"/>
              <a:gd name="connsiteX103" fmla="*/ 441491 w 608069"/>
              <a:gd name="connsiteY103" fmla="*/ 401800 h 608486"/>
              <a:gd name="connsiteX104" fmla="*/ 231209 w 608069"/>
              <a:gd name="connsiteY104" fmla="*/ 401800 h 608486"/>
              <a:gd name="connsiteX105" fmla="*/ 221505 w 608069"/>
              <a:gd name="connsiteY105" fmla="*/ 392109 h 608486"/>
              <a:gd name="connsiteX106" fmla="*/ 221505 w 608069"/>
              <a:gd name="connsiteY106" fmla="*/ 340360 h 608486"/>
              <a:gd name="connsiteX107" fmla="*/ 231209 w 608069"/>
              <a:gd name="connsiteY107" fmla="*/ 330670 h 608486"/>
              <a:gd name="connsiteX108" fmla="*/ 9702 w 608069"/>
              <a:gd name="connsiteY108" fmla="*/ 330670 h 608486"/>
              <a:gd name="connsiteX109" fmla="*/ 192397 w 608069"/>
              <a:gd name="connsiteY109" fmla="*/ 330670 h 608486"/>
              <a:gd name="connsiteX110" fmla="*/ 202099 w 608069"/>
              <a:gd name="connsiteY110" fmla="*/ 340360 h 608486"/>
              <a:gd name="connsiteX111" fmla="*/ 202099 w 608069"/>
              <a:gd name="connsiteY111" fmla="*/ 392109 h 608486"/>
              <a:gd name="connsiteX112" fmla="*/ 192397 w 608069"/>
              <a:gd name="connsiteY112" fmla="*/ 401800 h 608486"/>
              <a:gd name="connsiteX113" fmla="*/ 9702 w 608069"/>
              <a:gd name="connsiteY113" fmla="*/ 401800 h 608486"/>
              <a:gd name="connsiteX114" fmla="*/ 0 w 608069"/>
              <a:gd name="connsiteY114" fmla="*/ 392109 h 608486"/>
              <a:gd name="connsiteX115" fmla="*/ 0 w 608069"/>
              <a:gd name="connsiteY115" fmla="*/ 340360 h 608486"/>
              <a:gd name="connsiteX116" fmla="*/ 9702 w 608069"/>
              <a:gd name="connsiteY116" fmla="*/ 330670 h 608486"/>
              <a:gd name="connsiteX117" fmla="*/ 289143 w 608069"/>
              <a:gd name="connsiteY117" fmla="*/ 139508 h 608486"/>
              <a:gd name="connsiteX118" fmla="*/ 542329 w 608069"/>
              <a:gd name="connsiteY118" fmla="*/ 139508 h 608486"/>
              <a:gd name="connsiteX119" fmla="*/ 552033 w 608069"/>
              <a:gd name="connsiteY119" fmla="*/ 149211 h 608486"/>
              <a:gd name="connsiteX120" fmla="*/ 542329 w 608069"/>
              <a:gd name="connsiteY120" fmla="*/ 158914 h 608486"/>
              <a:gd name="connsiteX121" fmla="*/ 289143 w 608069"/>
              <a:gd name="connsiteY121" fmla="*/ 158914 h 608486"/>
              <a:gd name="connsiteX122" fmla="*/ 279439 w 608069"/>
              <a:gd name="connsiteY122" fmla="*/ 149211 h 608486"/>
              <a:gd name="connsiteX123" fmla="*/ 289143 w 608069"/>
              <a:gd name="connsiteY123" fmla="*/ 139508 h 608486"/>
              <a:gd name="connsiteX124" fmla="*/ 114656 w 608069"/>
              <a:gd name="connsiteY124" fmla="*/ 116756 h 608486"/>
              <a:gd name="connsiteX125" fmla="*/ 82143 w 608069"/>
              <a:gd name="connsiteY125" fmla="*/ 149210 h 608486"/>
              <a:gd name="connsiteX126" fmla="*/ 114656 w 608069"/>
              <a:gd name="connsiteY126" fmla="*/ 181665 h 608486"/>
              <a:gd name="connsiteX127" fmla="*/ 147266 w 608069"/>
              <a:gd name="connsiteY127" fmla="*/ 149210 h 608486"/>
              <a:gd name="connsiteX128" fmla="*/ 114656 w 608069"/>
              <a:gd name="connsiteY128" fmla="*/ 116756 h 608486"/>
              <a:gd name="connsiteX129" fmla="*/ 114656 w 608069"/>
              <a:gd name="connsiteY129" fmla="*/ 97380 h 608486"/>
              <a:gd name="connsiteX130" fmla="*/ 166676 w 608069"/>
              <a:gd name="connsiteY130" fmla="*/ 149210 h 608486"/>
              <a:gd name="connsiteX131" fmla="*/ 114656 w 608069"/>
              <a:gd name="connsiteY131" fmla="*/ 201041 h 608486"/>
              <a:gd name="connsiteX132" fmla="*/ 62733 w 608069"/>
              <a:gd name="connsiteY132" fmla="*/ 149210 h 608486"/>
              <a:gd name="connsiteX133" fmla="*/ 114656 w 608069"/>
              <a:gd name="connsiteY133" fmla="*/ 97380 h 608486"/>
              <a:gd name="connsiteX134" fmla="*/ 149431 w 608069"/>
              <a:gd name="connsiteY134" fmla="*/ 19378 h 608486"/>
              <a:gd name="connsiteX135" fmla="*/ 19407 w 608069"/>
              <a:gd name="connsiteY135" fmla="*/ 149210 h 608486"/>
              <a:gd name="connsiteX136" fmla="*/ 149431 w 608069"/>
              <a:gd name="connsiteY136" fmla="*/ 279043 h 608486"/>
              <a:gd name="connsiteX137" fmla="*/ 272760 w 608069"/>
              <a:gd name="connsiteY137" fmla="*/ 190195 h 608486"/>
              <a:gd name="connsiteX138" fmla="*/ 281978 w 608069"/>
              <a:gd name="connsiteY138" fmla="*/ 183606 h 608486"/>
              <a:gd name="connsiteX139" fmla="*/ 389684 w 608069"/>
              <a:gd name="connsiteY139" fmla="*/ 183606 h 608486"/>
              <a:gd name="connsiteX140" fmla="*/ 396477 w 608069"/>
              <a:gd name="connsiteY140" fmla="*/ 186416 h 608486"/>
              <a:gd name="connsiteX141" fmla="*/ 431312 w 608069"/>
              <a:gd name="connsiteY141" fmla="*/ 221199 h 608486"/>
              <a:gd name="connsiteX142" fmla="*/ 466243 w 608069"/>
              <a:gd name="connsiteY142" fmla="*/ 186416 h 608486"/>
              <a:gd name="connsiteX143" fmla="*/ 473036 w 608069"/>
              <a:gd name="connsiteY143" fmla="*/ 183606 h 608486"/>
              <a:gd name="connsiteX144" fmla="*/ 479925 w 608069"/>
              <a:gd name="connsiteY144" fmla="*/ 186416 h 608486"/>
              <a:gd name="connsiteX145" fmla="*/ 514663 w 608069"/>
              <a:gd name="connsiteY145" fmla="*/ 221103 h 608486"/>
              <a:gd name="connsiteX146" fmla="*/ 584818 w 608069"/>
              <a:gd name="connsiteY146" fmla="*/ 149113 h 608486"/>
              <a:gd name="connsiteX147" fmla="*/ 552021 w 608069"/>
              <a:gd name="connsiteY147" fmla="*/ 114814 h 608486"/>
              <a:gd name="connsiteX148" fmla="*/ 284113 w 608069"/>
              <a:gd name="connsiteY148" fmla="*/ 114814 h 608486"/>
              <a:gd name="connsiteX149" fmla="*/ 274991 w 608069"/>
              <a:gd name="connsiteY149" fmla="*/ 108516 h 608486"/>
              <a:gd name="connsiteX150" fmla="*/ 149431 w 608069"/>
              <a:gd name="connsiteY150" fmla="*/ 19378 h 608486"/>
              <a:gd name="connsiteX151" fmla="*/ 149431 w 608069"/>
              <a:gd name="connsiteY151" fmla="*/ 0 h 608486"/>
              <a:gd name="connsiteX152" fmla="*/ 237925 w 608069"/>
              <a:gd name="connsiteY152" fmla="*/ 28776 h 608486"/>
              <a:gd name="connsiteX153" fmla="*/ 290711 w 608069"/>
              <a:gd name="connsiteY153" fmla="*/ 95436 h 608486"/>
              <a:gd name="connsiteX154" fmla="*/ 556096 w 608069"/>
              <a:gd name="connsiteY154" fmla="*/ 95436 h 608486"/>
              <a:gd name="connsiteX155" fmla="*/ 563179 w 608069"/>
              <a:gd name="connsiteY155" fmla="*/ 98440 h 608486"/>
              <a:gd name="connsiteX156" fmla="*/ 605389 w 608069"/>
              <a:gd name="connsiteY156" fmla="*/ 142525 h 608486"/>
              <a:gd name="connsiteX157" fmla="*/ 605292 w 608069"/>
              <a:gd name="connsiteY157" fmla="*/ 155993 h 608486"/>
              <a:gd name="connsiteX158" fmla="*/ 521746 w 608069"/>
              <a:gd name="connsiteY158" fmla="*/ 241740 h 608486"/>
              <a:gd name="connsiteX159" fmla="*/ 514857 w 608069"/>
              <a:gd name="connsiteY159" fmla="*/ 244647 h 608486"/>
              <a:gd name="connsiteX160" fmla="*/ 507968 w 608069"/>
              <a:gd name="connsiteY160" fmla="*/ 241837 h 608486"/>
              <a:gd name="connsiteX161" fmla="*/ 473036 w 608069"/>
              <a:gd name="connsiteY161" fmla="*/ 206957 h 608486"/>
              <a:gd name="connsiteX162" fmla="*/ 438201 w 608069"/>
              <a:gd name="connsiteY162" fmla="*/ 241837 h 608486"/>
              <a:gd name="connsiteX163" fmla="*/ 424519 w 608069"/>
              <a:gd name="connsiteY163" fmla="*/ 241837 h 608486"/>
              <a:gd name="connsiteX164" fmla="*/ 385609 w 608069"/>
              <a:gd name="connsiteY164" fmla="*/ 202984 h 608486"/>
              <a:gd name="connsiteX165" fmla="*/ 288867 w 608069"/>
              <a:gd name="connsiteY165" fmla="*/ 202984 h 608486"/>
              <a:gd name="connsiteX166" fmla="*/ 149431 w 608069"/>
              <a:gd name="connsiteY166" fmla="*/ 298421 h 608486"/>
              <a:gd name="connsiteX167" fmla="*/ 0 w 608069"/>
              <a:gd name="connsiteY167" fmla="*/ 149210 h 608486"/>
              <a:gd name="connsiteX168" fmla="*/ 149431 w 608069"/>
              <a:gd name="connsiteY168" fmla="*/ 0 h 60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608069" h="608486">
                <a:moveTo>
                  <a:pt x="425297" y="556816"/>
                </a:moveTo>
                <a:lnTo>
                  <a:pt x="425297" y="589098"/>
                </a:lnTo>
                <a:lnTo>
                  <a:pt x="588586" y="589098"/>
                </a:lnTo>
                <a:lnTo>
                  <a:pt x="588586" y="556816"/>
                </a:lnTo>
                <a:close/>
                <a:moveTo>
                  <a:pt x="279727" y="556816"/>
                </a:moveTo>
                <a:lnTo>
                  <a:pt x="279727" y="589098"/>
                </a:lnTo>
                <a:lnTo>
                  <a:pt x="367076" y="589098"/>
                </a:lnTo>
                <a:lnTo>
                  <a:pt x="367076" y="556816"/>
                </a:lnTo>
                <a:close/>
                <a:moveTo>
                  <a:pt x="19405" y="556816"/>
                </a:moveTo>
                <a:lnTo>
                  <a:pt x="19405" y="589098"/>
                </a:lnTo>
                <a:lnTo>
                  <a:pt x="221505" y="589098"/>
                </a:lnTo>
                <a:lnTo>
                  <a:pt x="221505" y="556816"/>
                </a:lnTo>
                <a:close/>
                <a:moveTo>
                  <a:pt x="415594" y="537427"/>
                </a:moveTo>
                <a:lnTo>
                  <a:pt x="598289" y="537427"/>
                </a:lnTo>
                <a:cubicBezTo>
                  <a:pt x="603722" y="537427"/>
                  <a:pt x="607991" y="541693"/>
                  <a:pt x="607991" y="547122"/>
                </a:cubicBezTo>
                <a:lnTo>
                  <a:pt x="607991" y="598792"/>
                </a:lnTo>
                <a:cubicBezTo>
                  <a:pt x="607991" y="604124"/>
                  <a:pt x="603722" y="608486"/>
                  <a:pt x="598289" y="608486"/>
                </a:cubicBezTo>
                <a:lnTo>
                  <a:pt x="415594" y="608486"/>
                </a:lnTo>
                <a:cubicBezTo>
                  <a:pt x="410258" y="608486"/>
                  <a:pt x="405892" y="604124"/>
                  <a:pt x="405892" y="598792"/>
                </a:cubicBezTo>
                <a:lnTo>
                  <a:pt x="405892" y="547122"/>
                </a:lnTo>
                <a:cubicBezTo>
                  <a:pt x="405892" y="541693"/>
                  <a:pt x="410258" y="537427"/>
                  <a:pt x="415594" y="537427"/>
                </a:cubicBezTo>
                <a:close/>
                <a:moveTo>
                  <a:pt x="270021" y="537427"/>
                </a:moveTo>
                <a:lnTo>
                  <a:pt x="376782" y="537427"/>
                </a:lnTo>
                <a:cubicBezTo>
                  <a:pt x="382120" y="537427"/>
                  <a:pt x="386487" y="541693"/>
                  <a:pt x="386487" y="547122"/>
                </a:cubicBezTo>
                <a:lnTo>
                  <a:pt x="386487" y="598792"/>
                </a:lnTo>
                <a:cubicBezTo>
                  <a:pt x="386487" y="604124"/>
                  <a:pt x="382120" y="608486"/>
                  <a:pt x="376782" y="608486"/>
                </a:cubicBezTo>
                <a:lnTo>
                  <a:pt x="270021" y="608486"/>
                </a:lnTo>
                <a:cubicBezTo>
                  <a:pt x="264683" y="608486"/>
                  <a:pt x="260316" y="604124"/>
                  <a:pt x="260316" y="598792"/>
                </a:cubicBezTo>
                <a:lnTo>
                  <a:pt x="260316" y="547122"/>
                </a:lnTo>
                <a:cubicBezTo>
                  <a:pt x="260316" y="541693"/>
                  <a:pt x="264683" y="537427"/>
                  <a:pt x="270021" y="537427"/>
                </a:cubicBezTo>
                <a:close/>
                <a:moveTo>
                  <a:pt x="9702" y="537427"/>
                </a:moveTo>
                <a:lnTo>
                  <a:pt x="231208" y="537427"/>
                </a:lnTo>
                <a:cubicBezTo>
                  <a:pt x="236544" y="537427"/>
                  <a:pt x="240910" y="541693"/>
                  <a:pt x="240910" y="547122"/>
                </a:cubicBezTo>
                <a:lnTo>
                  <a:pt x="240910" y="598792"/>
                </a:lnTo>
                <a:cubicBezTo>
                  <a:pt x="240910" y="604124"/>
                  <a:pt x="236544" y="608486"/>
                  <a:pt x="231208" y="608486"/>
                </a:cubicBezTo>
                <a:lnTo>
                  <a:pt x="9702" y="608486"/>
                </a:lnTo>
                <a:cubicBezTo>
                  <a:pt x="4269" y="608486"/>
                  <a:pt x="0" y="604124"/>
                  <a:pt x="0" y="598792"/>
                </a:cubicBezTo>
                <a:lnTo>
                  <a:pt x="0" y="547122"/>
                </a:lnTo>
                <a:cubicBezTo>
                  <a:pt x="0" y="541693"/>
                  <a:pt x="4269" y="537427"/>
                  <a:pt x="9702" y="537427"/>
                </a:cubicBezTo>
                <a:close/>
                <a:moveTo>
                  <a:pt x="373574" y="453436"/>
                </a:moveTo>
                <a:lnTo>
                  <a:pt x="373574" y="485718"/>
                </a:lnTo>
                <a:lnTo>
                  <a:pt x="588587" y="485718"/>
                </a:lnTo>
                <a:lnTo>
                  <a:pt x="588587" y="453436"/>
                </a:lnTo>
                <a:close/>
                <a:moveTo>
                  <a:pt x="176203" y="453436"/>
                </a:moveTo>
                <a:lnTo>
                  <a:pt x="176203" y="485718"/>
                </a:lnTo>
                <a:lnTo>
                  <a:pt x="315355" y="485718"/>
                </a:lnTo>
                <a:lnTo>
                  <a:pt x="315355" y="453436"/>
                </a:lnTo>
                <a:close/>
                <a:moveTo>
                  <a:pt x="19406" y="453436"/>
                </a:moveTo>
                <a:lnTo>
                  <a:pt x="19406" y="485718"/>
                </a:lnTo>
                <a:lnTo>
                  <a:pt x="117985" y="485718"/>
                </a:lnTo>
                <a:lnTo>
                  <a:pt x="117985" y="453436"/>
                </a:lnTo>
                <a:close/>
                <a:moveTo>
                  <a:pt x="363871" y="434048"/>
                </a:moveTo>
                <a:lnTo>
                  <a:pt x="598289" y="434048"/>
                </a:lnTo>
                <a:cubicBezTo>
                  <a:pt x="603723" y="434048"/>
                  <a:pt x="607992" y="438410"/>
                  <a:pt x="607992" y="443742"/>
                </a:cubicBezTo>
                <a:lnTo>
                  <a:pt x="607992" y="495412"/>
                </a:lnTo>
                <a:cubicBezTo>
                  <a:pt x="607992" y="500841"/>
                  <a:pt x="603723" y="505107"/>
                  <a:pt x="598289" y="505107"/>
                </a:cubicBezTo>
                <a:lnTo>
                  <a:pt x="363871" y="505107"/>
                </a:lnTo>
                <a:cubicBezTo>
                  <a:pt x="358437" y="505107"/>
                  <a:pt x="354168" y="500841"/>
                  <a:pt x="354168" y="495412"/>
                </a:cubicBezTo>
                <a:lnTo>
                  <a:pt x="354168" y="443742"/>
                </a:lnTo>
                <a:cubicBezTo>
                  <a:pt x="354168" y="438410"/>
                  <a:pt x="358437" y="434048"/>
                  <a:pt x="363871" y="434048"/>
                </a:cubicBezTo>
                <a:close/>
                <a:moveTo>
                  <a:pt x="166500" y="434048"/>
                </a:moveTo>
                <a:lnTo>
                  <a:pt x="325058" y="434048"/>
                </a:lnTo>
                <a:cubicBezTo>
                  <a:pt x="330395" y="434048"/>
                  <a:pt x="334762" y="438410"/>
                  <a:pt x="334762" y="443742"/>
                </a:cubicBezTo>
                <a:lnTo>
                  <a:pt x="334762" y="495412"/>
                </a:lnTo>
                <a:cubicBezTo>
                  <a:pt x="334762" y="500841"/>
                  <a:pt x="330395" y="505107"/>
                  <a:pt x="325058" y="505107"/>
                </a:cubicBezTo>
                <a:lnTo>
                  <a:pt x="166500" y="505107"/>
                </a:lnTo>
                <a:cubicBezTo>
                  <a:pt x="161163" y="505107"/>
                  <a:pt x="156796" y="500841"/>
                  <a:pt x="156796" y="495412"/>
                </a:cubicBezTo>
                <a:lnTo>
                  <a:pt x="156796" y="443742"/>
                </a:lnTo>
                <a:cubicBezTo>
                  <a:pt x="156796" y="438410"/>
                  <a:pt x="161163" y="434048"/>
                  <a:pt x="166500" y="434048"/>
                </a:cubicBezTo>
                <a:close/>
                <a:moveTo>
                  <a:pt x="9703" y="434048"/>
                </a:moveTo>
                <a:lnTo>
                  <a:pt x="127688" y="434048"/>
                </a:lnTo>
                <a:cubicBezTo>
                  <a:pt x="133122" y="434048"/>
                  <a:pt x="137391" y="438410"/>
                  <a:pt x="137391" y="443742"/>
                </a:cubicBezTo>
                <a:lnTo>
                  <a:pt x="137391" y="495412"/>
                </a:lnTo>
                <a:cubicBezTo>
                  <a:pt x="137391" y="500841"/>
                  <a:pt x="133122" y="505107"/>
                  <a:pt x="127688" y="505107"/>
                </a:cubicBezTo>
                <a:lnTo>
                  <a:pt x="9703" y="505107"/>
                </a:lnTo>
                <a:cubicBezTo>
                  <a:pt x="4269" y="505107"/>
                  <a:pt x="0" y="500841"/>
                  <a:pt x="0" y="495412"/>
                </a:cubicBezTo>
                <a:lnTo>
                  <a:pt x="0" y="443742"/>
                </a:lnTo>
                <a:cubicBezTo>
                  <a:pt x="0" y="438410"/>
                  <a:pt x="4269" y="434048"/>
                  <a:pt x="9703" y="434048"/>
                </a:cubicBezTo>
                <a:close/>
                <a:moveTo>
                  <a:pt x="490006" y="350051"/>
                </a:moveTo>
                <a:lnTo>
                  <a:pt x="490006" y="382418"/>
                </a:lnTo>
                <a:lnTo>
                  <a:pt x="588585" y="382418"/>
                </a:lnTo>
                <a:lnTo>
                  <a:pt x="588585" y="350051"/>
                </a:lnTo>
                <a:close/>
                <a:moveTo>
                  <a:pt x="240913" y="350051"/>
                </a:moveTo>
                <a:lnTo>
                  <a:pt x="240913" y="382418"/>
                </a:lnTo>
                <a:lnTo>
                  <a:pt x="431787" y="382418"/>
                </a:lnTo>
                <a:lnTo>
                  <a:pt x="431787" y="350051"/>
                </a:lnTo>
                <a:close/>
                <a:moveTo>
                  <a:pt x="19405" y="350051"/>
                </a:moveTo>
                <a:lnTo>
                  <a:pt x="19405" y="382418"/>
                </a:lnTo>
                <a:lnTo>
                  <a:pt x="182694" y="382418"/>
                </a:lnTo>
                <a:lnTo>
                  <a:pt x="182694" y="350051"/>
                </a:lnTo>
                <a:close/>
                <a:moveTo>
                  <a:pt x="480303" y="330670"/>
                </a:moveTo>
                <a:lnTo>
                  <a:pt x="598288" y="330670"/>
                </a:lnTo>
                <a:cubicBezTo>
                  <a:pt x="603722" y="330670"/>
                  <a:pt x="607991" y="335031"/>
                  <a:pt x="607991" y="340360"/>
                </a:cubicBezTo>
                <a:lnTo>
                  <a:pt x="607991" y="392109"/>
                </a:lnTo>
                <a:cubicBezTo>
                  <a:pt x="607991" y="397439"/>
                  <a:pt x="603722" y="401800"/>
                  <a:pt x="598288" y="401800"/>
                </a:cubicBezTo>
                <a:lnTo>
                  <a:pt x="480303" y="401800"/>
                </a:lnTo>
                <a:cubicBezTo>
                  <a:pt x="474869" y="401800"/>
                  <a:pt x="470600" y="397439"/>
                  <a:pt x="470600" y="392109"/>
                </a:cubicBezTo>
                <a:lnTo>
                  <a:pt x="470600" y="340360"/>
                </a:lnTo>
                <a:cubicBezTo>
                  <a:pt x="470600" y="335031"/>
                  <a:pt x="474869" y="330670"/>
                  <a:pt x="480303" y="330670"/>
                </a:cubicBezTo>
                <a:close/>
                <a:moveTo>
                  <a:pt x="231209" y="330670"/>
                </a:moveTo>
                <a:lnTo>
                  <a:pt x="441491" y="330670"/>
                </a:lnTo>
                <a:cubicBezTo>
                  <a:pt x="446828" y="330670"/>
                  <a:pt x="451195" y="335031"/>
                  <a:pt x="451195" y="340360"/>
                </a:cubicBezTo>
                <a:lnTo>
                  <a:pt x="451195" y="392109"/>
                </a:lnTo>
                <a:cubicBezTo>
                  <a:pt x="451195" y="397439"/>
                  <a:pt x="446828" y="401800"/>
                  <a:pt x="441491" y="401800"/>
                </a:cubicBezTo>
                <a:lnTo>
                  <a:pt x="231209" y="401800"/>
                </a:lnTo>
                <a:cubicBezTo>
                  <a:pt x="225872" y="401800"/>
                  <a:pt x="221505" y="397439"/>
                  <a:pt x="221505" y="392109"/>
                </a:cubicBezTo>
                <a:lnTo>
                  <a:pt x="221505" y="340360"/>
                </a:lnTo>
                <a:cubicBezTo>
                  <a:pt x="221505" y="335031"/>
                  <a:pt x="225872" y="330670"/>
                  <a:pt x="231209" y="330670"/>
                </a:cubicBezTo>
                <a:close/>
                <a:moveTo>
                  <a:pt x="9702" y="330670"/>
                </a:moveTo>
                <a:lnTo>
                  <a:pt x="192397" y="330670"/>
                </a:lnTo>
                <a:cubicBezTo>
                  <a:pt x="197733" y="330670"/>
                  <a:pt x="202099" y="335031"/>
                  <a:pt x="202099" y="340360"/>
                </a:cubicBezTo>
                <a:lnTo>
                  <a:pt x="202099" y="392109"/>
                </a:lnTo>
                <a:cubicBezTo>
                  <a:pt x="202099" y="397439"/>
                  <a:pt x="197733" y="401800"/>
                  <a:pt x="192397" y="401800"/>
                </a:cubicBezTo>
                <a:lnTo>
                  <a:pt x="9702" y="401800"/>
                </a:lnTo>
                <a:cubicBezTo>
                  <a:pt x="4269" y="401800"/>
                  <a:pt x="0" y="397439"/>
                  <a:pt x="0" y="392109"/>
                </a:cubicBezTo>
                <a:lnTo>
                  <a:pt x="0" y="340360"/>
                </a:lnTo>
                <a:cubicBezTo>
                  <a:pt x="0" y="335031"/>
                  <a:pt x="4269" y="330670"/>
                  <a:pt x="9702" y="330670"/>
                </a:cubicBezTo>
                <a:close/>
                <a:moveTo>
                  <a:pt x="289143" y="139508"/>
                </a:moveTo>
                <a:lnTo>
                  <a:pt x="542329" y="139508"/>
                </a:lnTo>
                <a:cubicBezTo>
                  <a:pt x="547666" y="139508"/>
                  <a:pt x="552033" y="143874"/>
                  <a:pt x="552033" y="149211"/>
                </a:cubicBezTo>
                <a:cubicBezTo>
                  <a:pt x="552033" y="154547"/>
                  <a:pt x="547666" y="158914"/>
                  <a:pt x="542329" y="158914"/>
                </a:cubicBezTo>
                <a:lnTo>
                  <a:pt x="289143" y="158914"/>
                </a:lnTo>
                <a:cubicBezTo>
                  <a:pt x="283709" y="158914"/>
                  <a:pt x="279439" y="154547"/>
                  <a:pt x="279439" y="149211"/>
                </a:cubicBezTo>
                <a:cubicBezTo>
                  <a:pt x="279439" y="143874"/>
                  <a:pt x="283709" y="139508"/>
                  <a:pt x="289143" y="139508"/>
                </a:cubicBezTo>
                <a:close/>
                <a:moveTo>
                  <a:pt x="114656" y="116756"/>
                </a:moveTo>
                <a:cubicBezTo>
                  <a:pt x="96798" y="116756"/>
                  <a:pt x="82143" y="131288"/>
                  <a:pt x="82143" y="149210"/>
                </a:cubicBezTo>
                <a:cubicBezTo>
                  <a:pt x="82143" y="167133"/>
                  <a:pt x="96798" y="181665"/>
                  <a:pt x="114656" y="181665"/>
                </a:cubicBezTo>
                <a:cubicBezTo>
                  <a:pt x="132611" y="181665"/>
                  <a:pt x="147266" y="167133"/>
                  <a:pt x="147266" y="149210"/>
                </a:cubicBezTo>
                <a:cubicBezTo>
                  <a:pt x="147266" y="131288"/>
                  <a:pt x="132611" y="116756"/>
                  <a:pt x="114656" y="116756"/>
                </a:cubicBezTo>
                <a:close/>
                <a:moveTo>
                  <a:pt x="114656" y="97380"/>
                </a:moveTo>
                <a:cubicBezTo>
                  <a:pt x="143383" y="97380"/>
                  <a:pt x="166676" y="120631"/>
                  <a:pt x="166676" y="149210"/>
                </a:cubicBezTo>
                <a:cubicBezTo>
                  <a:pt x="166676" y="177790"/>
                  <a:pt x="143383" y="201041"/>
                  <a:pt x="114656" y="201041"/>
                </a:cubicBezTo>
                <a:cubicBezTo>
                  <a:pt x="86026" y="201041"/>
                  <a:pt x="62733" y="177790"/>
                  <a:pt x="62733" y="149210"/>
                </a:cubicBezTo>
                <a:cubicBezTo>
                  <a:pt x="62733" y="120631"/>
                  <a:pt x="86026" y="97380"/>
                  <a:pt x="114656" y="97380"/>
                </a:cubicBezTo>
                <a:close/>
                <a:moveTo>
                  <a:pt x="149431" y="19378"/>
                </a:moveTo>
                <a:cubicBezTo>
                  <a:pt x="77723" y="19378"/>
                  <a:pt x="19407" y="77609"/>
                  <a:pt x="19407" y="149210"/>
                </a:cubicBezTo>
                <a:cubicBezTo>
                  <a:pt x="19407" y="220812"/>
                  <a:pt x="77723" y="279043"/>
                  <a:pt x="149431" y="279043"/>
                </a:cubicBezTo>
                <a:cubicBezTo>
                  <a:pt x="205516" y="279043"/>
                  <a:pt x="255100" y="243387"/>
                  <a:pt x="272760" y="190195"/>
                </a:cubicBezTo>
                <a:cubicBezTo>
                  <a:pt x="274118" y="186319"/>
                  <a:pt x="277805" y="183606"/>
                  <a:pt x="281978" y="183606"/>
                </a:cubicBezTo>
                <a:lnTo>
                  <a:pt x="389684" y="183606"/>
                </a:lnTo>
                <a:cubicBezTo>
                  <a:pt x="392207" y="183606"/>
                  <a:pt x="394730" y="184575"/>
                  <a:pt x="396477" y="186416"/>
                </a:cubicBezTo>
                <a:lnTo>
                  <a:pt x="431312" y="221199"/>
                </a:lnTo>
                <a:lnTo>
                  <a:pt x="466243" y="186416"/>
                </a:lnTo>
                <a:cubicBezTo>
                  <a:pt x="467990" y="184575"/>
                  <a:pt x="470513" y="183606"/>
                  <a:pt x="473036" y="183606"/>
                </a:cubicBezTo>
                <a:cubicBezTo>
                  <a:pt x="475656" y="183606"/>
                  <a:pt x="478081" y="184575"/>
                  <a:pt x="479925" y="186416"/>
                </a:cubicBezTo>
                <a:lnTo>
                  <a:pt x="514663" y="221103"/>
                </a:lnTo>
                <a:lnTo>
                  <a:pt x="584818" y="149113"/>
                </a:lnTo>
                <a:lnTo>
                  <a:pt x="552021" y="114814"/>
                </a:lnTo>
                <a:lnTo>
                  <a:pt x="284113" y="114814"/>
                </a:lnTo>
                <a:cubicBezTo>
                  <a:pt x="280037" y="114814"/>
                  <a:pt x="276447" y="112295"/>
                  <a:pt x="274991" y="108516"/>
                </a:cubicBezTo>
                <a:cubicBezTo>
                  <a:pt x="255197" y="55227"/>
                  <a:pt x="204740" y="19378"/>
                  <a:pt x="149431" y="19378"/>
                </a:cubicBezTo>
                <a:close/>
                <a:moveTo>
                  <a:pt x="149431" y="0"/>
                </a:moveTo>
                <a:cubicBezTo>
                  <a:pt x="181258" y="0"/>
                  <a:pt x="211920" y="9979"/>
                  <a:pt x="237925" y="28776"/>
                </a:cubicBezTo>
                <a:cubicBezTo>
                  <a:pt x="261310" y="45732"/>
                  <a:pt x="279455" y="68695"/>
                  <a:pt x="290711" y="95436"/>
                </a:cubicBezTo>
                <a:lnTo>
                  <a:pt x="556096" y="95436"/>
                </a:lnTo>
                <a:cubicBezTo>
                  <a:pt x="558813" y="95436"/>
                  <a:pt x="561336" y="96502"/>
                  <a:pt x="563179" y="98440"/>
                </a:cubicBezTo>
                <a:lnTo>
                  <a:pt x="605389" y="142525"/>
                </a:lnTo>
                <a:cubicBezTo>
                  <a:pt x="608979" y="146304"/>
                  <a:pt x="608979" y="152214"/>
                  <a:pt x="605292" y="155993"/>
                </a:cubicBezTo>
                <a:lnTo>
                  <a:pt x="521746" y="241740"/>
                </a:lnTo>
                <a:cubicBezTo>
                  <a:pt x="519903" y="243581"/>
                  <a:pt x="517477" y="244647"/>
                  <a:pt x="514857" y="244647"/>
                </a:cubicBezTo>
                <a:cubicBezTo>
                  <a:pt x="512237" y="244647"/>
                  <a:pt x="509714" y="243678"/>
                  <a:pt x="507968" y="241837"/>
                </a:cubicBezTo>
                <a:lnTo>
                  <a:pt x="473036" y="206957"/>
                </a:lnTo>
                <a:lnTo>
                  <a:pt x="438201" y="241837"/>
                </a:lnTo>
                <a:cubicBezTo>
                  <a:pt x="434417" y="245616"/>
                  <a:pt x="428304" y="245616"/>
                  <a:pt x="424519" y="241837"/>
                </a:cubicBezTo>
                <a:lnTo>
                  <a:pt x="385609" y="202984"/>
                </a:lnTo>
                <a:lnTo>
                  <a:pt x="288867" y="202984"/>
                </a:lnTo>
                <a:cubicBezTo>
                  <a:pt x="266647" y="260343"/>
                  <a:pt x="211532" y="298421"/>
                  <a:pt x="149431" y="298421"/>
                </a:cubicBezTo>
                <a:cubicBezTo>
                  <a:pt x="67050" y="298421"/>
                  <a:pt x="0" y="231470"/>
                  <a:pt x="0" y="149210"/>
                </a:cubicBezTo>
                <a:cubicBezTo>
                  <a:pt x="0" y="66951"/>
                  <a:pt x="67050" y="0"/>
                  <a:pt x="14943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endParaRPr lang="en-US" dirty="0">
              <a:latin typeface="思源黑体 CN Medium" panose="020B0600000000000000" pitchFamily="34" charset="-122"/>
            </a:endParaRPr>
          </a:p>
        </p:txBody>
      </p:sp>
      <p:sp>
        <p:nvSpPr>
          <p:cNvPr id="41" name="innovation_167894">
            <a:extLst>
              <a:ext uri="{FF2B5EF4-FFF2-40B4-BE49-F238E27FC236}">
                <a16:creationId xmlns:a16="http://schemas.microsoft.com/office/drawing/2014/main" id="{CD512CEA-33F1-42E2-ACD8-E9CB24C1671C}"/>
              </a:ext>
            </a:extLst>
          </p:cNvPr>
          <p:cNvSpPr/>
          <p:nvPr/>
        </p:nvSpPr>
        <p:spPr>
          <a:xfrm>
            <a:off x="8729378" y="2364725"/>
            <a:ext cx="324562" cy="295925"/>
          </a:xfrm>
          <a:custGeom>
            <a:avLst/>
            <a:gdLst>
              <a:gd name="T0" fmla="*/ 5550 w 11946"/>
              <a:gd name="T1" fmla="*/ 10887 h 10891"/>
              <a:gd name="T2" fmla="*/ 1832 w 11946"/>
              <a:gd name="T3" fmla="*/ 10886 h 10891"/>
              <a:gd name="T4" fmla="*/ 2 w 11946"/>
              <a:gd name="T5" fmla="*/ 9045 h 10891"/>
              <a:gd name="T6" fmla="*/ 2 w 11946"/>
              <a:gd name="T7" fmla="*/ 1733 h 10891"/>
              <a:gd name="T8" fmla="*/ 1716 w 11946"/>
              <a:gd name="T9" fmla="*/ 8 h 10891"/>
              <a:gd name="T10" fmla="*/ 10181 w 11946"/>
              <a:gd name="T11" fmla="*/ 9 h 10891"/>
              <a:gd name="T12" fmla="*/ 11944 w 11946"/>
              <a:gd name="T13" fmla="*/ 1780 h 10891"/>
              <a:gd name="T14" fmla="*/ 11944 w 11946"/>
              <a:gd name="T15" fmla="*/ 9131 h 10891"/>
              <a:gd name="T16" fmla="*/ 10182 w 11946"/>
              <a:gd name="T17" fmla="*/ 10886 h 10891"/>
              <a:gd name="T18" fmla="*/ 5550 w 11946"/>
              <a:gd name="T19" fmla="*/ 10887 h 10891"/>
              <a:gd name="T20" fmla="*/ 10241 w 11946"/>
              <a:gd name="T21" fmla="*/ 10243 h 10891"/>
              <a:gd name="T22" fmla="*/ 11295 w 11946"/>
              <a:gd name="T23" fmla="*/ 9177 h 10891"/>
              <a:gd name="T24" fmla="*/ 11295 w 11946"/>
              <a:gd name="T25" fmla="*/ 1715 h 10891"/>
              <a:gd name="T26" fmla="*/ 10243 w 11946"/>
              <a:gd name="T27" fmla="*/ 648 h 10891"/>
              <a:gd name="T28" fmla="*/ 1706 w 11946"/>
              <a:gd name="T29" fmla="*/ 648 h 10891"/>
              <a:gd name="T30" fmla="*/ 652 w 11946"/>
              <a:gd name="T31" fmla="*/ 1714 h 10891"/>
              <a:gd name="T32" fmla="*/ 652 w 11946"/>
              <a:gd name="T33" fmla="*/ 9176 h 10891"/>
              <a:gd name="T34" fmla="*/ 1704 w 11946"/>
              <a:gd name="T35" fmla="*/ 10243 h 10891"/>
              <a:gd name="T36" fmla="*/ 5535 w 11946"/>
              <a:gd name="T37" fmla="*/ 10243 h 10891"/>
              <a:gd name="T38" fmla="*/ 10241 w 11946"/>
              <a:gd name="T39" fmla="*/ 10243 h 10891"/>
              <a:gd name="T40" fmla="*/ 9193 w 11946"/>
              <a:gd name="T41" fmla="*/ 2647 h 10891"/>
              <a:gd name="T42" fmla="*/ 5273 w 11946"/>
              <a:gd name="T43" fmla="*/ 2647 h 10891"/>
              <a:gd name="T44" fmla="*/ 4969 w 11946"/>
              <a:gd name="T45" fmla="*/ 2951 h 10891"/>
              <a:gd name="T46" fmla="*/ 5273 w 11946"/>
              <a:gd name="T47" fmla="*/ 3255 h 10891"/>
              <a:gd name="T48" fmla="*/ 9193 w 11946"/>
              <a:gd name="T49" fmla="*/ 3255 h 10891"/>
              <a:gd name="T50" fmla="*/ 9497 w 11946"/>
              <a:gd name="T51" fmla="*/ 2951 h 10891"/>
              <a:gd name="T52" fmla="*/ 9193 w 11946"/>
              <a:gd name="T53" fmla="*/ 2647 h 10891"/>
              <a:gd name="T54" fmla="*/ 5273 w 11946"/>
              <a:gd name="T55" fmla="*/ 5194 h 10891"/>
              <a:gd name="T56" fmla="*/ 4969 w 11946"/>
              <a:gd name="T57" fmla="*/ 5498 h 10891"/>
              <a:gd name="T58" fmla="*/ 5273 w 11946"/>
              <a:gd name="T59" fmla="*/ 5802 h 10891"/>
              <a:gd name="T60" fmla="*/ 9193 w 11946"/>
              <a:gd name="T61" fmla="*/ 5802 h 10891"/>
              <a:gd name="T62" fmla="*/ 9497 w 11946"/>
              <a:gd name="T63" fmla="*/ 5498 h 10891"/>
              <a:gd name="T64" fmla="*/ 9193 w 11946"/>
              <a:gd name="T65" fmla="*/ 5194 h 10891"/>
              <a:gd name="T66" fmla="*/ 5273 w 11946"/>
              <a:gd name="T67" fmla="*/ 5194 h 10891"/>
              <a:gd name="T68" fmla="*/ 2449 w 11946"/>
              <a:gd name="T69" fmla="*/ 3417 h 10891"/>
              <a:gd name="T70" fmla="*/ 3435 w 11946"/>
              <a:gd name="T71" fmla="*/ 3417 h 10891"/>
              <a:gd name="T72" fmla="*/ 3435 w 11946"/>
              <a:gd name="T73" fmla="*/ 2431 h 10891"/>
              <a:gd name="T74" fmla="*/ 2449 w 11946"/>
              <a:gd name="T75" fmla="*/ 2431 h 10891"/>
              <a:gd name="T76" fmla="*/ 2449 w 11946"/>
              <a:gd name="T77" fmla="*/ 3417 h 10891"/>
              <a:gd name="T78" fmla="*/ 2449 w 11946"/>
              <a:gd name="T79" fmla="*/ 5991 h 10891"/>
              <a:gd name="T80" fmla="*/ 3435 w 11946"/>
              <a:gd name="T81" fmla="*/ 5991 h 10891"/>
              <a:gd name="T82" fmla="*/ 3435 w 11946"/>
              <a:gd name="T83" fmla="*/ 5005 h 10891"/>
              <a:gd name="T84" fmla="*/ 2449 w 11946"/>
              <a:gd name="T85" fmla="*/ 5005 h 10891"/>
              <a:gd name="T86" fmla="*/ 2449 w 11946"/>
              <a:gd name="T87" fmla="*/ 5991 h 10891"/>
              <a:gd name="T88" fmla="*/ 5273 w 11946"/>
              <a:gd name="T89" fmla="*/ 7662 h 10891"/>
              <a:gd name="T90" fmla="*/ 4969 w 11946"/>
              <a:gd name="T91" fmla="*/ 7966 h 10891"/>
              <a:gd name="T92" fmla="*/ 5273 w 11946"/>
              <a:gd name="T93" fmla="*/ 8270 h 10891"/>
              <a:gd name="T94" fmla="*/ 9193 w 11946"/>
              <a:gd name="T95" fmla="*/ 8270 h 10891"/>
              <a:gd name="T96" fmla="*/ 9497 w 11946"/>
              <a:gd name="T97" fmla="*/ 7966 h 10891"/>
              <a:gd name="T98" fmla="*/ 9193 w 11946"/>
              <a:gd name="T99" fmla="*/ 7662 h 10891"/>
              <a:gd name="T100" fmla="*/ 5273 w 11946"/>
              <a:gd name="T101" fmla="*/ 7662 h 10891"/>
              <a:gd name="T102" fmla="*/ 2449 w 11946"/>
              <a:gd name="T103" fmla="*/ 8459 h 10891"/>
              <a:gd name="T104" fmla="*/ 3435 w 11946"/>
              <a:gd name="T105" fmla="*/ 8459 h 10891"/>
              <a:gd name="T106" fmla="*/ 3435 w 11946"/>
              <a:gd name="T107" fmla="*/ 7473 h 10891"/>
              <a:gd name="T108" fmla="*/ 2449 w 11946"/>
              <a:gd name="T109" fmla="*/ 7473 h 10891"/>
              <a:gd name="T110" fmla="*/ 2449 w 11946"/>
              <a:gd name="T111" fmla="*/ 8459 h 10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946" h="10891">
                <a:moveTo>
                  <a:pt x="5550" y="10887"/>
                </a:moveTo>
                <a:cubicBezTo>
                  <a:pt x="4044" y="10887"/>
                  <a:pt x="3338" y="10888"/>
                  <a:pt x="1832" y="10886"/>
                </a:cubicBezTo>
                <a:cubicBezTo>
                  <a:pt x="527" y="10884"/>
                  <a:pt x="2" y="10354"/>
                  <a:pt x="2" y="9045"/>
                </a:cubicBezTo>
                <a:cubicBezTo>
                  <a:pt x="1" y="6607"/>
                  <a:pt x="0" y="4171"/>
                  <a:pt x="2" y="1733"/>
                </a:cubicBezTo>
                <a:cubicBezTo>
                  <a:pt x="3" y="580"/>
                  <a:pt x="558" y="11"/>
                  <a:pt x="1716" y="8"/>
                </a:cubicBezTo>
                <a:cubicBezTo>
                  <a:pt x="4804" y="1"/>
                  <a:pt x="7093" y="0"/>
                  <a:pt x="10181" y="9"/>
                </a:cubicBezTo>
                <a:cubicBezTo>
                  <a:pt x="11370" y="12"/>
                  <a:pt x="11943" y="601"/>
                  <a:pt x="11944" y="1780"/>
                </a:cubicBezTo>
                <a:cubicBezTo>
                  <a:pt x="11946" y="4231"/>
                  <a:pt x="11946" y="6680"/>
                  <a:pt x="11944" y="9131"/>
                </a:cubicBezTo>
                <a:cubicBezTo>
                  <a:pt x="11943" y="10329"/>
                  <a:pt x="11392" y="10882"/>
                  <a:pt x="10182" y="10886"/>
                </a:cubicBezTo>
                <a:cubicBezTo>
                  <a:pt x="8638" y="10891"/>
                  <a:pt x="7094" y="10887"/>
                  <a:pt x="5550" y="10887"/>
                </a:cubicBezTo>
                <a:close/>
                <a:moveTo>
                  <a:pt x="10241" y="10243"/>
                </a:moveTo>
                <a:cubicBezTo>
                  <a:pt x="11016" y="10241"/>
                  <a:pt x="11294" y="9959"/>
                  <a:pt x="11295" y="9177"/>
                </a:cubicBezTo>
                <a:lnTo>
                  <a:pt x="11295" y="1715"/>
                </a:lnTo>
                <a:cubicBezTo>
                  <a:pt x="11295" y="933"/>
                  <a:pt x="11016" y="648"/>
                  <a:pt x="10243" y="648"/>
                </a:cubicBezTo>
                <a:cubicBezTo>
                  <a:pt x="7131" y="647"/>
                  <a:pt x="4818" y="647"/>
                  <a:pt x="1706" y="648"/>
                </a:cubicBezTo>
                <a:cubicBezTo>
                  <a:pt x="931" y="649"/>
                  <a:pt x="653" y="932"/>
                  <a:pt x="652" y="1714"/>
                </a:cubicBezTo>
                <a:lnTo>
                  <a:pt x="652" y="9176"/>
                </a:lnTo>
                <a:cubicBezTo>
                  <a:pt x="652" y="9959"/>
                  <a:pt x="930" y="10242"/>
                  <a:pt x="1704" y="10243"/>
                </a:cubicBezTo>
                <a:cubicBezTo>
                  <a:pt x="3247" y="10245"/>
                  <a:pt x="3991" y="10243"/>
                  <a:pt x="5535" y="10243"/>
                </a:cubicBezTo>
                <a:cubicBezTo>
                  <a:pt x="7103" y="10243"/>
                  <a:pt x="8672" y="10245"/>
                  <a:pt x="10241" y="10243"/>
                </a:cubicBezTo>
                <a:close/>
                <a:moveTo>
                  <a:pt x="9193" y="2647"/>
                </a:moveTo>
                <a:lnTo>
                  <a:pt x="5273" y="2647"/>
                </a:lnTo>
                <a:cubicBezTo>
                  <a:pt x="5104" y="2647"/>
                  <a:pt x="4969" y="2782"/>
                  <a:pt x="4969" y="2951"/>
                </a:cubicBezTo>
                <a:cubicBezTo>
                  <a:pt x="4969" y="3119"/>
                  <a:pt x="5104" y="3255"/>
                  <a:pt x="5273" y="3255"/>
                </a:cubicBezTo>
                <a:lnTo>
                  <a:pt x="9193" y="3255"/>
                </a:lnTo>
                <a:cubicBezTo>
                  <a:pt x="9362" y="3255"/>
                  <a:pt x="9497" y="3119"/>
                  <a:pt x="9497" y="2951"/>
                </a:cubicBezTo>
                <a:cubicBezTo>
                  <a:pt x="9495" y="2783"/>
                  <a:pt x="9360" y="2648"/>
                  <a:pt x="9193" y="2647"/>
                </a:cubicBezTo>
                <a:close/>
                <a:moveTo>
                  <a:pt x="5273" y="5194"/>
                </a:moveTo>
                <a:cubicBezTo>
                  <a:pt x="5104" y="5194"/>
                  <a:pt x="4969" y="5329"/>
                  <a:pt x="4969" y="5498"/>
                </a:cubicBezTo>
                <a:cubicBezTo>
                  <a:pt x="4969" y="5667"/>
                  <a:pt x="5104" y="5802"/>
                  <a:pt x="5273" y="5802"/>
                </a:cubicBezTo>
                <a:lnTo>
                  <a:pt x="9193" y="5802"/>
                </a:lnTo>
                <a:cubicBezTo>
                  <a:pt x="9362" y="5802"/>
                  <a:pt x="9497" y="5667"/>
                  <a:pt x="9497" y="5498"/>
                </a:cubicBezTo>
                <a:cubicBezTo>
                  <a:pt x="9495" y="5331"/>
                  <a:pt x="9360" y="5196"/>
                  <a:pt x="9193" y="5194"/>
                </a:cubicBezTo>
                <a:lnTo>
                  <a:pt x="5273" y="5194"/>
                </a:lnTo>
                <a:close/>
                <a:moveTo>
                  <a:pt x="2449" y="3417"/>
                </a:moveTo>
                <a:lnTo>
                  <a:pt x="3435" y="3417"/>
                </a:lnTo>
                <a:lnTo>
                  <a:pt x="3435" y="2431"/>
                </a:lnTo>
                <a:lnTo>
                  <a:pt x="2449" y="2431"/>
                </a:lnTo>
                <a:lnTo>
                  <a:pt x="2449" y="3417"/>
                </a:lnTo>
                <a:close/>
                <a:moveTo>
                  <a:pt x="2449" y="5991"/>
                </a:moveTo>
                <a:lnTo>
                  <a:pt x="3435" y="5991"/>
                </a:lnTo>
                <a:lnTo>
                  <a:pt x="3435" y="5005"/>
                </a:lnTo>
                <a:lnTo>
                  <a:pt x="2449" y="5005"/>
                </a:lnTo>
                <a:lnTo>
                  <a:pt x="2449" y="5991"/>
                </a:lnTo>
                <a:close/>
                <a:moveTo>
                  <a:pt x="5273" y="7662"/>
                </a:moveTo>
                <a:cubicBezTo>
                  <a:pt x="5105" y="7661"/>
                  <a:pt x="4969" y="7798"/>
                  <a:pt x="4969" y="7966"/>
                </a:cubicBezTo>
                <a:cubicBezTo>
                  <a:pt x="4969" y="8135"/>
                  <a:pt x="5104" y="8270"/>
                  <a:pt x="5273" y="8270"/>
                </a:cubicBezTo>
                <a:lnTo>
                  <a:pt x="9193" y="8270"/>
                </a:lnTo>
                <a:cubicBezTo>
                  <a:pt x="9362" y="8270"/>
                  <a:pt x="9497" y="8135"/>
                  <a:pt x="9497" y="7966"/>
                </a:cubicBezTo>
                <a:cubicBezTo>
                  <a:pt x="9495" y="7799"/>
                  <a:pt x="9360" y="7664"/>
                  <a:pt x="9193" y="7662"/>
                </a:cubicBezTo>
                <a:lnTo>
                  <a:pt x="5273" y="7662"/>
                </a:lnTo>
                <a:close/>
                <a:moveTo>
                  <a:pt x="2449" y="8459"/>
                </a:moveTo>
                <a:lnTo>
                  <a:pt x="3435" y="8459"/>
                </a:lnTo>
                <a:lnTo>
                  <a:pt x="3435" y="7473"/>
                </a:lnTo>
                <a:lnTo>
                  <a:pt x="2449" y="7473"/>
                </a:lnTo>
                <a:lnTo>
                  <a:pt x="2449" y="845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endParaRPr lang="en-US" dirty="0">
              <a:latin typeface="思源黑体 CN Medium" panose="020B0600000000000000" pitchFamily="34" charset="-122"/>
            </a:endParaRPr>
          </a:p>
        </p:txBody>
      </p:sp>
      <p:sp>
        <p:nvSpPr>
          <p:cNvPr id="43" name="矩形 42">
            <a:extLst>
              <a:ext uri="{FF2B5EF4-FFF2-40B4-BE49-F238E27FC236}">
                <a16:creationId xmlns:a16="http://schemas.microsoft.com/office/drawing/2014/main" id="{080C43AE-1BAA-4B04-B6A4-41E797A60851}"/>
              </a:ext>
            </a:extLst>
          </p:cNvPr>
          <p:cNvSpPr/>
          <p:nvPr/>
        </p:nvSpPr>
        <p:spPr>
          <a:xfrm>
            <a:off x="3048000" y="2828836"/>
            <a:ext cx="6096000" cy="369332"/>
          </a:xfrm>
          <a:prstGeom prst="rect">
            <a:avLst/>
          </a:prstGeom>
        </p:spPr>
        <p:txBody>
          <a:bodyPr>
            <a:noAutofit/>
          </a:bodyPr>
          <a:lstStyle/>
          <a:p>
            <a:pPr algn="just"/>
            <a:endParaRPr lang="zh-CN" altLang="en-US" dirty="0">
              <a:latin typeface="思源黑体 CN Medium" panose="020B0600000000000000" pitchFamily="34" charset="-122"/>
              <a:ea typeface="思源黑体 CN Medium" panose="020B0600000000000000" pitchFamily="34" charset="-122"/>
            </a:endParaRPr>
          </a:p>
        </p:txBody>
      </p:sp>
      <p:sp>
        <p:nvSpPr>
          <p:cNvPr id="44" name="文本框 43">
            <a:extLst>
              <a:ext uri="{FF2B5EF4-FFF2-40B4-BE49-F238E27FC236}">
                <a16:creationId xmlns:a16="http://schemas.microsoft.com/office/drawing/2014/main" id="{7D281F5D-4FBC-4C79-8011-90AD8A151BAD}"/>
              </a:ext>
            </a:extLst>
          </p:cNvPr>
          <p:cNvSpPr txBox="1"/>
          <p:nvPr/>
        </p:nvSpPr>
        <p:spPr>
          <a:xfrm>
            <a:off x="4581715" y="3192322"/>
            <a:ext cx="3104769" cy="1351460"/>
          </a:xfrm>
          <a:prstGeom prst="rect">
            <a:avLst/>
          </a:prstGeom>
          <a:noFill/>
        </p:spPr>
        <p:txBody>
          <a:bodyPr wrap="square" rtlCol="0">
            <a:noAutofit/>
          </a:bodyPr>
          <a:lstStyle>
            <a:defPPr>
              <a:defRPr lang="zh-CN"/>
            </a:defPPr>
            <a:lvl1pPr algn="ctr">
              <a:lnSpc>
                <a:spcPct val="150000"/>
              </a:lnSpc>
              <a:defRPr sz="1400">
                <a:solidFill>
                  <a:schemeClr val="bg1"/>
                </a:solidFill>
                <a:latin typeface="思源黑体 CN Light" panose="020B0300000000000000" pitchFamily="34" charset="-122"/>
                <a:ea typeface="思源黑体 CN Light" panose="020B0300000000000000" pitchFamily="34" charset="-122"/>
              </a:defRPr>
            </a:lvl1pPr>
          </a:lstStyle>
          <a:p>
            <a:pPr algn="just"/>
            <a:r>
              <a:rPr lang="zh-CN" altLang="en-US" dirty="0"/>
              <a:t>关键性研究，即关键技术，是手段。 关键问题，有两种写法</a:t>
            </a:r>
            <a:r>
              <a:rPr lang="en-US" altLang="zh-CN" dirty="0"/>
              <a:t>:</a:t>
            </a:r>
            <a:r>
              <a:rPr lang="zh-CN" altLang="en-US" dirty="0"/>
              <a:t>需要克服什么样的困难才能完成研究、达到目的；要解决的学术问题的核心是什么。</a:t>
            </a:r>
          </a:p>
        </p:txBody>
      </p:sp>
      <p:sp>
        <p:nvSpPr>
          <p:cNvPr id="45" name="矩形 44">
            <a:extLst>
              <a:ext uri="{FF2B5EF4-FFF2-40B4-BE49-F238E27FC236}">
                <a16:creationId xmlns:a16="http://schemas.microsoft.com/office/drawing/2014/main" id="{5132350A-8E35-4C9C-A8B7-6270836080A8}"/>
              </a:ext>
            </a:extLst>
          </p:cNvPr>
          <p:cNvSpPr/>
          <p:nvPr/>
        </p:nvSpPr>
        <p:spPr>
          <a:xfrm>
            <a:off x="8299071" y="3192322"/>
            <a:ext cx="3090011" cy="1351460"/>
          </a:xfrm>
          <a:prstGeom prst="rect">
            <a:avLst/>
          </a:prstGeom>
          <a:noFill/>
        </p:spPr>
        <p:txBody>
          <a:bodyPr wrap="square" rtlCol="0">
            <a:noAutofit/>
          </a:bodyPr>
          <a:lstStyle/>
          <a:p>
            <a:pPr algn="just">
              <a:lnSpc>
                <a:spcPct val="150000"/>
              </a:lnSpc>
            </a:pPr>
            <a:r>
              <a:rPr lang="zh-CN" altLang="en-US" sz="1400" dirty="0">
                <a:solidFill>
                  <a:schemeClr val="bg1"/>
                </a:solidFill>
                <a:latin typeface="思源黑体 CN Light" panose="020B0300000000000000" pitchFamily="34" charset="-122"/>
                <a:ea typeface="思源黑体 CN Light" panose="020B0300000000000000" pitchFamily="34" charset="-122"/>
              </a:rPr>
              <a:t>描述性的调查研究是结论性研究的一种，就是要描述某些事物</a:t>
            </a:r>
            <a:r>
              <a:rPr lang="en-US" altLang="zh-CN" sz="1400" dirty="0">
                <a:solidFill>
                  <a:schemeClr val="bg1"/>
                </a:solidFill>
                <a:latin typeface="思源黑体 CN Light" panose="020B0300000000000000" pitchFamily="34" charset="-122"/>
                <a:ea typeface="思源黑体 CN Light" panose="020B0300000000000000" pitchFamily="34" charset="-122"/>
              </a:rPr>
              <a:t>――</a:t>
            </a:r>
            <a:r>
              <a:rPr lang="zh-CN" altLang="en-US" sz="1400" dirty="0">
                <a:solidFill>
                  <a:schemeClr val="bg1"/>
                </a:solidFill>
                <a:latin typeface="思源黑体 CN Light" panose="020B0300000000000000" pitchFamily="34" charset="-122"/>
                <a:ea typeface="思源黑体 CN Light" panose="020B0300000000000000" pitchFamily="34" charset="-122"/>
              </a:rPr>
              <a:t>通常中事物总体的特征或功能，具体地说就是描述事务或研究的特征或功能。</a:t>
            </a:r>
          </a:p>
        </p:txBody>
      </p:sp>
      <p:pic>
        <p:nvPicPr>
          <p:cNvPr id="34" name="图形 33">
            <a:extLst>
              <a:ext uri="{FF2B5EF4-FFF2-40B4-BE49-F238E27FC236}">
                <a16:creationId xmlns:a16="http://schemas.microsoft.com/office/drawing/2014/main" id="{51AF867F-933B-D3C5-FCCA-ED35D37B2995}"/>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44508" b="-10551"/>
          <a:stretch/>
        </p:blipFill>
        <p:spPr>
          <a:xfrm>
            <a:off x="11062499" y="442002"/>
            <a:ext cx="505614" cy="76990"/>
          </a:xfrm>
          <a:prstGeom prst="rect">
            <a:avLst/>
          </a:prstGeom>
        </p:spPr>
      </p:pic>
      <p:pic>
        <p:nvPicPr>
          <p:cNvPr id="24" name="图片 23" descr="黑暗中蓝色的花&#10;&#10;描述已自动生成">
            <a:extLst>
              <a:ext uri="{FF2B5EF4-FFF2-40B4-BE49-F238E27FC236}">
                <a16:creationId xmlns:a16="http://schemas.microsoft.com/office/drawing/2014/main" id="{7E361CEC-9CCF-AB38-86FF-1C50F298C13E}"/>
              </a:ext>
            </a:extLst>
          </p:cNvPr>
          <p:cNvPicPr>
            <a:picLocks noChangeAspect="1"/>
          </p:cNvPicPr>
          <p:nvPr/>
        </p:nvPicPr>
        <p:blipFill>
          <a:blip r:embed="rId4">
            <a:extLst>
              <a:ext uri="{28A0092B-C50C-407E-A947-70E740481C1C}">
                <a14:useLocalDpi xmlns:a14="http://schemas.microsoft.com/office/drawing/2010/main" val="0"/>
              </a:ext>
            </a:extLst>
          </a:blip>
          <a:srcRect r="52350" b="21958"/>
          <a:stretch>
            <a:fillRect/>
          </a:stretch>
        </p:blipFill>
        <p:spPr>
          <a:xfrm rot="20073137">
            <a:off x="11032834" y="5844490"/>
            <a:ext cx="1424282" cy="1163710"/>
          </a:xfrm>
          <a:custGeom>
            <a:avLst/>
            <a:gdLst>
              <a:gd name="connsiteX0" fmla="*/ 1160219 w 1424282"/>
              <a:gd name="connsiteY0" fmla="*/ 0 h 1163710"/>
              <a:gd name="connsiteX1" fmla="*/ 1424282 w 1424282"/>
              <a:gd name="connsiteY1" fmla="*/ 125656 h 1163710"/>
              <a:gd name="connsiteX2" fmla="*/ 930318 w 1424282"/>
              <a:gd name="connsiteY2" fmla="*/ 1163710 h 1163710"/>
              <a:gd name="connsiteX3" fmla="*/ 0 w 1424282"/>
              <a:gd name="connsiteY3" fmla="*/ 721013 h 1163710"/>
              <a:gd name="connsiteX4" fmla="*/ 0 w 1424282"/>
              <a:gd name="connsiteY4" fmla="*/ 547347 h 1163710"/>
              <a:gd name="connsiteX5" fmla="*/ 260458 w 1424282"/>
              <a:gd name="connsiteY5" fmla="*/ 0 h 1163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282" h="1163710">
                <a:moveTo>
                  <a:pt x="1160219" y="0"/>
                </a:moveTo>
                <a:lnTo>
                  <a:pt x="1424282" y="125656"/>
                </a:lnTo>
                <a:lnTo>
                  <a:pt x="930318" y="1163710"/>
                </a:lnTo>
                <a:lnTo>
                  <a:pt x="0" y="721013"/>
                </a:lnTo>
                <a:lnTo>
                  <a:pt x="0" y="547347"/>
                </a:lnTo>
                <a:lnTo>
                  <a:pt x="260458" y="0"/>
                </a:lnTo>
                <a:close/>
              </a:path>
            </a:pathLst>
          </a:custGeom>
          <a:effectLst>
            <a:outerShdw blurRad="50800" dist="63500" dir="5280000" algn="tr" rotWithShape="0">
              <a:prstClr val="black">
                <a:alpha val="17000"/>
              </a:prstClr>
            </a:outerShdw>
          </a:effectLst>
        </p:spPr>
      </p:pic>
      <p:pic>
        <p:nvPicPr>
          <p:cNvPr id="35" name="图片 34" descr="黑暗中蓝色的花&#10;&#10;描述已自动生成">
            <a:extLst>
              <a:ext uri="{FF2B5EF4-FFF2-40B4-BE49-F238E27FC236}">
                <a16:creationId xmlns:a16="http://schemas.microsoft.com/office/drawing/2014/main" id="{96D1BA44-849C-00E5-6580-73B0C44B6748}"/>
              </a:ext>
            </a:extLst>
          </p:cNvPr>
          <p:cNvPicPr>
            <a:picLocks noChangeAspect="1"/>
          </p:cNvPicPr>
          <p:nvPr/>
        </p:nvPicPr>
        <p:blipFill>
          <a:blip r:embed="rId4">
            <a:extLst>
              <a:ext uri="{28A0092B-C50C-407E-A947-70E740481C1C}">
                <a14:useLocalDpi xmlns:a14="http://schemas.microsoft.com/office/drawing/2010/main" val="0"/>
              </a:ext>
            </a:extLst>
          </a:blip>
          <a:srcRect l="51683" t="56015" r="13212"/>
          <a:stretch>
            <a:fillRect/>
          </a:stretch>
        </p:blipFill>
        <p:spPr>
          <a:xfrm rot="13054335">
            <a:off x="-368550" y="6012278"/>
            <a:ext cx="1744877" cy="1090669"/>
          </a:xfrm>
          <a:custGeom>
            <a:avLst/>
            <a:gdLst>
              <a:gd name="connsiteX0" fmla="*/ 1744877 w 1744877"/>
              <a:gd name="connsiteY0" fmla="*/ 852984 h 1090669"/>
              <a:gd name="connsiteX1" fmla="*/ 1435927 w 1744877"/>
              <a:gd name="connsiteY1" fmla="*/ 1090669 h 1090669"/>
              <a:gd name="connsiteX2" fmla="*/ 194746 w 1744877"/>
              <a:gd name="connsiteY2" fmla="*/ 1090669 h 1090669"/>
              <a:gd name="connsiteX3" fmla="*/ 0 w 1744877"/>
              <a:gd name="connsiteY3" fmla="*/ 837533 h 1090669"/>
              <a:gd name="connsiteX4" fmla="*/ 1088649 w 1744877"/>
              <a:gd name="connsiteY4" fmla="*/ 0 h 1090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877" h="1090669">
                <a:moveTo>
                  <a:pt x="1744877" y="852984"/>
                </a:moveTo>
                <a:lnTo>
                  <a:pt x="1435927" y="1090669"/>
                </a:lnTo>
                <a:lnTo>
                  <a:pt x="194746" y="1090669"/>
                </a:lnTo>
                <a:lnTo>
                  <a:pt x="0" y="837533"/>
                </a:lnTo>
                <a:lnTo>
                  <a:pt x="1088649" y="0"/>
                </a:lnTo>
                <a:close/>
              </a:path>
            </a:pathLst>
          </a:custGeom>
          <a:effectLst>
            <a:outerShdw blurRad="50800" dist="63500" dir="7560000" algn="tr" rotWithShape="0">
              <a:prstClr val="black">
                <a:alpha val="17000"/>
              </a:prstClr>
            </a:outerShdw>
          </a:effectLst>
        </p:spPr>
      </p:pic>
      <p:sp>
        <p:nvSpPr>
          <p:cNvPr id="39" name="矩形 38">
            <a:extLst>
              <a:ext uri="{FF2B5EF4-FFF2-40B4-BE49-F238E27FC236}">
                <a16:creationId xmlns:a16="http://schemas.microsoft.com/office/drawing/2014/main" id="{C46F9DD5-7488-47D5-D450-E31CB2FDF2AD}"/>
              </a:ext>
            </a:extLst>
          </p:cNvPr>
          <p:cNvSpPr/>
          <p:nvPr/>
        </p:nvSpPr>
        <p:spPr>
          <a:xfrm>
            <a:off x="0" y="555109"/>
            <a:ext cx="695325" cy="54979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latin typeface="思源黑体 CN Medium" panose="020B0600000000000000" pitchFamily="34" charset="-122"/>
              <a:ea typeface="思源黑体 CN Medium" panose="020B0600000000000000" pitchFamily="34" charset="-122"/>
            </a:endParaRPr>
          </a:p>
        </p:txBody>
      </p:sp>
    </p:spTree>
    <p:custDataLst>
      <p:tags r:id="rId1"/>
    </p:custDataLst>
    <p:extLst>
      <p:ext uri="{BB962C8B-B14F-4D97-AF65-F5344CB8AC3E}">
        <p14:creationId xmlns:p14="http://schemas.microsoft.com/office/powerpoint/2010/main" val="1279677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9" name="图片 38" descr="黑暗中蓝色的花&#10;&#10;描述已自动生成">
            <a:extLst>
              <a:ext uri="{FF2B5EF4-FFF2-40B4-BE49-F238E27FC236}">
                <a16:creationId xmlns:a16="http://schemas.microsoft.com/office/drawing/2014/main" id="{4784D818-2993-2500-5E11-3731C5298B17}"/>
              </a:ext>
            </a:extLst>
          </p:cNvPr>
          <p:cNvPicPr>
            <a:picLocks noChangeAspect="1"/>
          </p:cNvPicPr>
          <p:nvPr/>
        </p:nvPicPr>
        <p:blipFill rotWithShape="1">
          <a:blip r:embed="rId4">
            <a:alphaModFix amt="2000"/>
            <a:extLst>
              <a:ext uri="{28A0092B-C50C-407E-A947-70E740481C1C}">
                <a14:useLocalDpi xmlns:a14="http://schemas.microsoft.com/office/drawing/2010/main" val="0"/>
              </a:ext>
            </a:extLst>
          </a:blip>
          <a:srcRect r="19692"/>
          <a:stretch/>
        </p:blipFill>
        <p:spPr>
          <a:xfrm rot="20073137">
            <a:off x="-303543" y="-667054"/>
            <a:ext cx="13442766" cy="8350583"/>
          </a:xfrm>
          <a:custGeom>
            <a:avLst/>
            <a:gdLst>
              <a:gd name="connsiteX0" fmla="*/ 6111735 w 13442766"/>
              <a:gd name="connsiteY0" fmla="*/ 0 h 8350583"/>
              <a:gd name="connsiteX1" fmla="*/ 13442766 w 13442766"/>
              <a:gd name="connsiteY1" fmla="*/ 3488514 h 8350583"/>
              <a:gd name="connsiteX2" fmla="*/ 11129122 w 13442766"/>
              <a:gd name="connsiteY2" fmla="*/ 8350583 h 8350583"/>
              <a:gd name="connsiteX3" fmla="*/ 7699846 w 13442766"/>
              <a:gd name="connsiteY3" fmla="*/ 8350583 h 8350583"/>
              <a:gd name="connsiteX4" fmla="*/ 0 w 13442766"/>
              <a:gd name="connsiteY4" fmla="*/ 4686566 h 8350583"/>
              <a:gd name="connsiteX5" fmla="*/ 0 w 13442766"/>
              <a:gd name="connsiteY5" fmla="*/ 3364049 h 8350583"/>
              <a:gd name="connsiteX6" fmla="*/ 1600802 w 13442766"/>
              <a:gd name="connsiteY6" fmla="*/ 0 h 8350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42766" h="8350583">
                <a:moveTo>
                  <a:pt x="6111735" y="0"/>
                </a:moveTo>
                <a:lnTo>
                  <a:pt x="13442766" y="3488514"/>
                </a:lnTo>
                <a:lnTo>
                  <a:pt x="11129122" y="8350583"/>
                </a:lnTo>
                <a:lnTo>
                  <a:pt x="7699846" y="8350583"/>
                </a:lnTo>
                <a:lnTo>
                  <a:pt x="0" y="4686566"/>
                </a:lnTo>
                <a:lnTo>
                  <a:pt x="0" y="3364049"/>
                </a:lnTo>
                <a:lnTo>
                  <a:pt x="1600802" y="0"/>
                </a:lnTo>
                <a:close/>
              </a:path>
            </a:pathLst>
          </a:custGeom>
          <a:effectLst>
            <a:outerShdw blurRad="50800" dist="63500" dir="5280000" algn="tr" rotWithShape="0">
              <a:prstClr val="black">
                <a:alpha val="17000"/>
              </a:prstClr>
            </a:outerShdw>
          </a:effectLst>
        </p:spPr>
      </p:pic>
      <p:pic>
        <p:nvPicPr>
          <p:cNvPr id="55" name="图片 54" descr="黑暗中蓝色的花&#10;&#10;描述已自动生成">
            <a:extLst>
              <a:ext uri="{FF2B5EF4-FFF2-40B4-BE49-F238E27FC236}">
                <a16:creationId xmlns:a16="http://schemas.microsoft.com/office/drawing/2014/main" id="{136078FD-D283-43CF-AAA8-5F87B7C693AA}"/>
              </a:ext>
            </a:extLst>
          </p:cNvPr>
          <p:cNvPicPr>
            <a:picLocks noChangeAspect="1"/>
          </p:cNvPicPr>
          <p:nvPr/>
        </p:nvPicPr>
        <p:blipFill>
          <a:blip r:embed="rId4">
            <a:alphaModFix/>
            <a:extLst>
              <a:ext uri="{28A0092B-C50C-407E-A947-70E740481C1C}">
                <a14:useLocalDpi xmlns:a14="http://schemas.microsoft.com/office/drawing/2010/main" val="0"/>
              </a:ext>
            </a:extLst>
          </a:blip>
          <a:srcRect l="16120" t="47732" r="78367" b="30193"/>
          <a:stretch>
            <a:fillRect/>
          </a:stretch>
        </p:blipFill>
        <p:spPr>
          <a:xfrm rot="13082810">
            <a:off x="9328585" y="4125780"/>
            <a:ext cx="106833" cy="213369"/>
          </a:xfrm>
          <a:custGeom>
            <a:avLst/>
            <a:gdLst>
              <a:gd name="connsiteX0" fmla="*/ 383011 w 552465"/>
              <a:gd name="connsiteY0" fmla="*/ 0 h 1103391"/>
              <a:gd name="connsiteX1" fmla="*/ 552465 w 552465"/>
              <a:gd name="connsiteY1" fmla="*/ 216002 h 1103391"/>
              <a:gd name="connsiteX2" fmla="*/ 440465 w 552465"/>
              <a:gd name="connsiteY2" fmla="*/ 735848 h 1103391"/>
              <a:gd name="connsiteX3" fmla="*/ 128225 w 552465"/>
              <a:gd name="connsiteY3" fmla="*/ 1099396 h 1103391"/>
              <a:gd name="connsiteX4" fmla="*/ 86571 w 552465"/>
              <a:gd name="connsiteY4" fmla="*/ 885647 h 1103391"/>
              <a:gd name="connsiteX5" fmla="*/ 16784 w 552465"/>
              <a:gd name="connsiteY5" fmla="*/ 350390 h 1103391"/>
              <a:gd name="connsiteX6" fmla="*/ 383011 w 552465"/>
              <a:gd name="connsiteY6" fmla="*/ 0 h 110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65" h="1103391">
                <a:moveTo>
                  <a:pt x="383011" y="0"/>
                </a:moveTo>
                <a:cubicBezTo>
                  <a:pt x="502202" y="45034"/>
                  <a:pt x="526236" y="136890"/>
                  <a:pt x="552465" y="216002"/>
                </a:cubicBezTo>
                <a:cubicBezTo>
                  <a:pt x="543025" y="393732"/>
                  <a:pt x="508269" y="573863"/>
                  <a:pt x="440465" y="735848"/>
                </a:cubicBezTo>
                <a:cubicBezTo>
                  <a:pt x="359876" y="871860"/>
                  <a:pt x="258643" y="986758"/>
                  <a:pt x="128225" y="1099396"/>
                </a:cubicBezTo>
                <a:cubicBezTo>
                  <a:pt x="98952" y="1126547"/>
                  <a:pt x="103872" y="1010930"/>
                  <a:pt x="86571" y="885647"/>
                </a:cubicBezTo>
                <a:cubicBezTo>
                  <a:pt x="56249" y="759010"/>
                  <a:pt x="-37992" y="498762"/>
                  <a:pt x="16784" y="350390"/>
                </a:cubicBezTo>
                <a:cubicBezTo>
                  <a:pt x="59544" y="132639"/>
                  <a:pt x="131545" y="35799"/>
                  <a:pt x="383011" y="0"/>
                </a:cubicBezTo>
                <a:close/>
              </a:path>
            </a:pathLst>
          </a:custGeom>
          <a:effectLst>
            <a:outerShdw blurRad="50800" dist="63500" dir="2700000" algn="tr" rotWithShape="0">
              <a:prstClr val="black">
                <a:alpha val="17000"/>
              </a:prstClr>
            </a:outerShdw>
          </a:effectLst>
        </p:spPr>
      </p:pic>
      <p:sp>
        <p:nvSpPr>
          <p:cNvPr id="5" name="矩形 4">
            <a:extLst>
              <a:ext uri="{FF2B5EF4-FFF2-40B4-BE49-F238E27FC236}">
                <a16:creationId xmlns:a16="http://schemas.microsoft.com/office/drawing/2014/main" id="{D104C122-0947-4B14-AA13-FB0DF4F95491}"/>
              </a:ext>
            </a:extLst>
          </p:cNvPr>
          <p:cNvSpPr/>
          <p:nvPr/>
        </p:nvSpPr>
        <p:spPr>
          <a:xfrm rot="2665342">
            <a:off x="5209902" y="2538140"/>
            <a:ext cx="1772196" cy="1772196"/>
          </a:xfrm>
          <a:prstGeom prst="rect">
            <a:avLst/>
          </a:pr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latin typeface="思源黑体 CN Medium" panose="020B0600000000000000" pitchFamily="34" charset="-122"/>
              <a:ea typeface="思源黑体 CN Medium" panose="020B0600000000000000" pitchFamily="34" charset="-122"/>
            </a:endParaRPr>
          </a:p>
        </p:txBody>
      </p:sp>
      <p:pic>
        <p:nvPicPr>
          <p:cNvPr id="52" name="图片 51" descr="黑暗中蓝色的花&#10;&#10;描述已自动生成">
            <a:extLst>
              <a:ext uri="{FF2B5EF4-FFF2-40B4-BE49-F238E27FC236}">
                <a16:creationId xmlns:a16="http://schemas.microsoft.com/office/drawing/2014/main" id="{29B14AC4-1C65-495C-A973-927A74998E0C}"/>
              </a:ext>
            </a:extLst>
          </p:cNvPr>
          <p:cNvPicPr>
            <a:picLocks noChangeAspect="1"/>
          </p:cNvPicPr>
          <p:nvPr/>
        </p:nvPicPr>
        <p:blipFill>
          <a:blip r:embed="rId4">
            <a:alphaModFix/>
            <a:extLst>
              <a:ext uri="{28A0092B-C50C-407E-A947-70E740481C1C}">
                <a14:useLocalDpi xmlns:a14="http://schemas.microsoft.com/office/drawing/2010/main" val="0"/>
              </a:ext>
            </a:extLst>
          </a:blip>
          <a:srcRect l="16120" t="47732" r="78367" b="30193"/>
          <a:stretch>
            <a:fillRect/>
          </a:stretch>
        </p:blipFill>
        <p:spPr>
          <a:xfrm rot="6204798">
            <a:off x="3046963" y="6875705"/>
            <a:ext cx="278076" cy="555377"/>
          </a:xfrm>
          <a:custGeom>
            <a:avLst/>
            <a:gdLst>
              <a:gd name="connsiteX0" fmla="*/ 383011 w 552465"/>
              <a:gd name="connsiteY0" fmla="*/ 0 h 1103391"/>
              <a:gd name="connsiteX1" fmla="*/ 552465 w 552465"/>
              <a:gd name="connsiteY1" fmla="*/ 216002 h 1103391"/>
              <a:gd name="connsiteX2" fmla="*/ 440465 w 552465"/>
              <a:gd name="connsiteY2" fmla="*/ 735848 h 1103391"/>
              <a:gd name="connsiteX3" fmla="*/ 128225 w 552465"/>
              <a:gd name="connsiteY3" fmla="*/ 1099396 h 1103391"/>
              <a:gd name="connsiteX4" fmla="*/ 86571 w 552465"/>
              <a:gd name="connsiteY4" fmla="*/ 885647 h 1103391"/>
              <a:gd name="connsiteX5" fmla="*/ 16784 w 552465"/>
              <a:gd name="connsiteY5" fmla="*/ 350390 h 1103391"/>
              <a:gd name="connsiteX6" fmla="*/ 383011 w 552465"/>
              <a:gd name="connsiteY6" fmla="*/ 0 h 110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65" h="1103391">
                <a:moveTo>
                  <a:pt x="383011" y="0"/>
                </a:moveTo>
                <a:cubicBezTo>
                  <a:pt x="502202" y="45034"/>
                  <a:pt x="526236" y="136890"/>
                  <a:pt x="552465" y="216002"/>
                </a:cubicBezTo>
                <a:cubicBezTo>
                  <a:pt x="543025" y="393732"/>
                  <a:pt x="508269" y="573863"/>
                  <a:pt x="440465" y="735848"/>
                </a:cubicBezTo>
                <a:cubicBezTo>
                  <a:pt x="359876" y="871860"/>
                  <a:pt x="258643" y="986758"/>
                  <a:pt x="128225" y="1099396"/>
                </a:cubicBezTo>
                <a:cubicBezTo>
                  <a:pt x="98952" y="1126547"/>
                  <a:pt x="103872" y="1010930"/>
                  <a:pt x="86571" y="885647"/>
                </a:cubicBezTo>
                <a:cubicBezTo>
                  <a:pt x="56249" y="759010"/>
                  <a:pt x="-37992" y="498762"/>
                  <a:pt x="16784" y="350390"/>
                </a:cubicBezTo>
                <a:cubicBezTo>
                  <a:pt x="59544" y="132639"/>
                  <a:pt x="131545" y="35799"/>
                  <a:pt x="383011" y="0"/>
                </a:cubicBezTo>
                <a:close/>
              </a:path>
            </a:pathLst>
          </a:custGeom>
          <a:effectLst>
            <a:outerShdw blurRad="50800" dist="63500" dir="2700000" algn="tr" rotWithShape="0">
              <a:prstClr val="black">
                <a:alpha val="17000"/>
              </a:prstClr>
            </a:outerShdw>
          </a:effectLst>
        </p:spPr>
      </p:pic>
      <p:pic>
        <p:nvPicPr>
          <p:cNvPr id="53" name="图片 52" descr="黑暗中蓝色的花&#10;&#10;描述已自动生成">
            <a:extLst>
              <a:ext uri="{FF2B5EF4-FFF2-40B4-BE49-F238E27FC236}">
                <a16:creationId xmlns:a16="http://schemas.microsoft.com/office/drawing/2014/main" id="{DC3DB0A9-966E-492C-BD17-089604AB1423}"/>
              </a:ext>
            </a:extLst>
          </p:cNvPr>
          <p:cNvPicPr>
            <a:picLocks noChangeAspect="1"/>
          </p:cNvPicPr>
          <p:nvPr/>
        </p:nvPicPr>
        <p:blipFill>
          <a:blip r:embed="rId4">
            <a:alphaModFix/>
            <a:extLst>
              <a:ext uri="{28A0092B-C50C-407E-A947-70E740481C1C}">
                <a14:useLocalDpi xmlns:a14="http://schemas.microsoft.com/office/drawing/2010/main" val="0"/>
              </a:ext>
            </a:extLst>
          </a:blip>
          <a:srcRect l="16120" t="47732" r="78367" b="30193"/>
          <a:stretch>
            <a:fillRect/>
          </a:stretch>
        </p:blipFill>
        <p:spPr>
          <a:xfrm rot="12649208">
            <a:off x="2576372" y="4124465"/>
            <a:ext cx="106485" cy="212673"/>
          </a:xfrm>
          <a:custGeom>
            <a:avLst/>
            <a:gdLst>
              <a:gd name="connsiteX0" fmla="*/ 383011 w 552465"/>
              <a:gd name="connsiteY0" fmla="*/ 0 h 1103391"/>
              <a:gd name="connsiteX1" fmla="*/ 552465 w 552465"/>
              <a:gd name="connsiteY1" fmla="*/ 216002 h 1103391"/>
              <a:gd name="connsiteX2" fmla="*/ 440465 w 552465"/>
              <a:gd name="connsiteY2" fmla="*/ 735848 h 1103391"/>
              <a:gd name="connsiteX3" fmla="*/ 128225 w 552465"/>
              <a:gd name="connsiteY3" fmla="*/ 1099396 h 1103391"/>
              <a:gd name="connsiteX4" fmla="*/ 86571 w 552465"/>
              <a:gd name="connsiteY4" fmla="*/ 885647 h 1103391"/>
              <a:gd name="connsiteX5" fmla="*/ 16784 w 552465"/>
              <a:gd name="connsiteY5" fmla="*/ 350390 h 1103391"/>
              <a:gd name="connsiteX6" fmla="*/ 383011 w 552465"/>
              <a:gd name="connsiteY6" fmla="*/ 0 h 110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65" h="1103391">
                <a:moveTo>
                  <a:pt x="383011" y="0"/>
                </a:moveTo>
                <a:cubicBezTo>
                  <a:pt x="502202" y="45034"/>
                  <a:pt x="526236" y="136890"/>
                  <a:pt x="552465" y="216002"/>
                </a:cubicBezTo>
                <a:cubicBezTo>
                  <a:pt x="543025" y="393732"/>
                  <a:pt x="508269" y="573863"/>
                  <a:pt x="440465" y="735848"/>
                </a:cubicBezTo>
                <a:cubicBezTo>
                  <a:pt x="359876" y="871860"/>
                  <a:pt x="258643" y="986758"/>
                  <a:pt x="128225" y="1099396"/>
                </a:cubicBezTo>
                <a:cubicBezTo>
                  <a:pt x="98952" y="1126547"/>
                  <a:pt x="103872" y="1010930"/>
                  <a:pt x="86571" y="885647"/>
                </a:cubicBezTo>
                <a:cubicBezTo>
                  <a:pt x="56249" y="759010"/>
                  <a:pt x="-37992" y="498762"/>
                  <a:pt x="16784" y="350390"/>
                </a:cubicBezTo>
                <a:cubicBezTo>
                  <a:pt x="59544" y="132639"/>
                  <a:pt x="131545" y="35799"/>
                  <a:pt x="383011" y="0"/>
                </a:cubicBezTo>
                <a:close/>
              </a:path>
            </a:pathLst>
          </a:custGeom>
          <a:effectLst>
            <a:outerShdw blurRad="50800" dist="63500" dir="2700000" algn="tr" rotWithShape="0">
              <a:prstClr val="black">
                <a:alpha val="17000"/>
              </a:prstClr>
            </a:outerShdw>
          </a:effectLst>
        </p:spPr>
      </p:pic>
      <p:pic>
        <p:nvPicPr>
          <p:cNvPr id="54" name="图片 53" descr="黑暗中蓝色的花&#10;&#10;描述已自动生成">
            <a:extLst>
              <a:ext uri="{FF2B5EF4-FFF2-40B4-BE49-F238E27FC236}">
                <a16:creationId xmlns:a16="http://schemas.microsoft.com/office/drawing/2014/main" id="{06887610-F303-4D3F-9B9F-706C5D7BE38B}"/>
              </a:ext>
            </a:extLst>
          </p:cNvPr>
          <p:cNvPicPr>
            <a:picLocks noChangeAspect="1"/>
          </p:cNvPicPr>
          <p:nvPr/>
        </p:nvPicPr>
        <p:blipFill>
          <a:blip r:embed="rId4">
            <a:alphaModFix/>
            <a:extLst>
              <a:ext uri="{28A0092B-C50C-407E-A947-70E740481C1C}">
                <a14:useLocalDpi xmlns:a14="http://schemas.microsoft.com/office/drawing/2010/main" val="0"/>
              </a:ext>
            </a:extLst>
          </a:blip>
          <a:srcRect l="16120" t="47732" r="78367" b="30193"/>
          <a:stretch>
            <a:fillRect/>
          </a:stretch>
        </p:blipFill>
        <p:spPr>
          <a:xfrm rot="6982806">
            <a:off x="2523389" y="1588201"/>
            <a:ext cx="93891" cy="187521"/>
          </a:xfrm>
          <a:custGeom>
            <a:avLst/>
            <a:gdLst>
              <a:gd name="connsiteX0" fmla="*/ 383011 w 552465"/>
              <a:gd name="connsiteY0" fmla="*/ 0 h 1103391"/>
              <a:gd name="connsiteX1" fmla="*/ 552465 w 552465"/>
              <a:gd name="connsiteY1" fmla="*/ 216002 h 1103391"/>
              <a:gd name="connsiteX2" fmla="*/ 440465 w 552465"/>
              <a:gd name="connsiteY2" fmla="*/ 735848 h 1103391"/>
              <a:gd name="connsiteX3" fmla="*/ 128225 w 552465"/>
              <a:gd name="connsiteY3" fmla="*/ 1099396 h 1103391"/>
              <a:gd name="connsiteX4" fmla="*/ 86571 w 552465"/>
              <a:gd name="connsiteY4" fmla="*/ 885647 h 1103391"/>
              <a:gd name="connsiteX5" fmla="*/ 16784 w 552465"/>
              <a:gd name="connsiteY5" fmla="*/ 350390 h 1103391"/>
              <a:gd name="connsiteX6" fmla="*/ 383011 w 552465"/>
              <a:gd name="connsiteY6" fmla="*/ 0 h 110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65" h="1103391">
                <a:moveTo>
                  <a:pt x="383011" y="0"/>
                </a:moveTo>
                <a:cubicBezTo>
                  <a:pt x="502202" y="45034"/>
                  <a:pt x="526236" y="136890"/>
                  <a:pt x="552465" y="216002"/>
                </a:cubicBezTo>
                <a:cubicBezTo>
                  <a:pt x="543025" y="393732"/>
                  <a:pt x="508269" y="573863"/>
                  <a:pt x="440465" y="735848"/>
                </a:cubicBezTo>
                <a:cubicBezTo>
                  <a:pt x="359876" y="871860"/>
                  <a:pt x="258643" y="986758"/>
                  <a:pt x="128225" y="1099396"/>
                </a:cubicBezTo>
                <a:cubicBezTo>
                  <a:pt x="98952" y="1126547"/>
                  <a:pt x="103872" y="1010930"/>
                  <a:pt x="86571" y="885647"/>
                </a:cubicBezTo>
                <a:cubicBezTo>
                  <a:pt x="56249" y="759010"/>
                  <a:pt x="-37992" y="498762"/>
                  <a:pt x="16784" y="350390"/>
                </a:cubicBezTo>
                <a:cubicBezTo>
                  <a:pt x="59544" y="132639"/>
                  <a:pt x="131545" y="35799"/>
                  <a:pt x="383011" y="0"/>
                </a:cubicBezTo>
                <a:close/>
              </a:path>
            </a:pathLst>
          </a:custGeom>
          <a:effectLst>
            <a:outerShdw blurRad="50800" dist="63500" dir="2700000" algn="tr" rotWithShape="0">
              <a:prstClr val="black">
                <a:alpha val="17000"/>
              </a:prstClr>
            </a:outerShdw>
          </a:effectLst>
        </p:spPr>
      </p:pic>
      <p:pic>
        <p:nvPicPr>
          <p:cNvPr id="56" name="图片 55" descr="黑暗中蓝色的花&#10;&#10;描述已自动生成">
            <a:extLst>
              <a:ext uri="{FF2B5EF4-FFF2-40B4-BE49-F238E27FC236}">
                <a16:creationId xmlns:a16="http://schemas.microsoft.com/office/drawing/2014/main" id="{02C03792-6E2D-47EC-8219-F8AD04561D8D}"/>
              </a:ext>
            </a:extLst>
          </p:cNvPr>
          <p:cNvPicPr>
            <a:picLocks noChangeAspect="1"/>
          </p:cNvPicPr>
          <p:nvPr/>
        </p:nvPicPr>
        <p:blipFill>
          <a:blip r:embed="rId4">
            <a:alphaModFix/>
            <a:extLst>
              <a:ext uri="{28A0092B-C50C-407E-A947-70E740481C1C}">
                <a14:useLocalDpi xmlns:a14="http://schemas.microsoft.com/office/drawing/2010/main" val="0"/>
              </a:ext>
            </a:extLst>
          </a:blip>
          <a:srcRect l="16120" t="47732" r="78367" b="30193"/>
          <a:stretch>
            <a:fillRect/>
          </a:stretch>
        </p:blipFill>
        <p:spPr>
          <a:xfrm rot="7700003">
            <a:off x="7189686" y="4919538"/>
            <a:ext cx="131737" cy="263107"/>
          </a:xfrm>
          <a:custGeom>
            <a:avLst/>
            <a:gdLst>
              <a:gd name="connsiteX0" fmla="*/ 383011 w 552465"/>
              <a:gd name="connsiteY0" fmla="*/ 0 h 1103391"/>
              <a:gd name="connsiteX1" fmla="*/ 552465 w 552465"/>
              <a:gd name="connsiteY1" fmla="*/ 216002 h 1103391"/>
              <a:gd name="connsiteX2" fmla="*/ 440465 w 552465"/>
              <a:gd name="connsiteY2" fmla="*/ 735848 h 1103391"/>
              <a:gd name="connsiteX3" fmla="*/ 128225 w 552465"/>
              <a:gd name="connsiteY3" fmla="*/ 1099396 h 1103391"/>
              <a:gd name="connsiteX4" fmla="*/ 86571 w 552465"/>
              <a:gd name="connsiteY4" fmla="*/ 885647 h 1103391"/>
              <a:gd name="connsiteX5" fmla="*/ 16784 w 552465"/>
              <a:gd name="connsiteY5" fmla="*/ 350390 h 1103391"/>
              <a:gd name="connsiteX6" fmla="*/ 383011 w 552465"/>
              <a:gd name="connsiteY6" fmla="*/ 0 h 110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65" h="1103391">
                <a:moveTo>
                  <a:pt x="383011" y="0"/>
                </a:moveTo>
                <a:cubicBezTo>
                  <a:pt x="502202" y="45034"/>
                  <a:pt x="526236" y="136890"/>
                  <a:pt x="552465" y="216002"/>
                </a:cubicBezTo>
                <a:cubicBezTo>
                  <a:pt x="543025" y="393732"/>
                  <a:pt x="508269" y="573863"/>
                  <a:pt x="440465" y="735848"/>
                </a:cubicBezTo>
                <a:cubicBezTo>
                  <a:pt x="359876" y="871860"/>
                  <a:pt x="258643" y="986758"/>
                  <a:pt x="128225" y="1099396"/>
                </a:cubicBezTo>
                <a:cubicBezTo>
                  <a:pt x="98952" y="1126547"/>
                  <a:pt x="103872" y="1010930"/>
                  <a:pt x="86571" y="885647"/>
                </a:cubicBezTo>
                <a:cubicBezTo>
                  <a:pt x="56249" y="759010"/>
                  <a:pt x="-37992" y="498762"/>
                  <a:pt x="16784" y="350390"/>
                </a:cubicBezTo>
                <a:cubicBezTo>
                  <a:pt x="59544" y="132639"/>
                  <a:pt x="131545" y="35799"/>
                  <a:pt x="383011" y="0"/>
                </a:cubicBezTo>
                <a:close/>
              </a:path>
            </a:pathLst>
          </a:custGeom>
          <a:effectLst>
            <a:outerShdw blurRad="50800" dist="63500" dir="2700000" algn="tr" rotWithShape="0">
              <a:prstClr val="black">
                <a:alpha val="17000"/>
              </a:prstClr>
            </a:outerShdw>
          </a:effectLst>
        </p:spPr>
      </p:pic>
      <p:pic>
        <p:nvPicPr>
          <p:cNvPr id="57" name="图片 56" descr="黑暗中蓝色的花&#10;&#10;描述已自动生成">
            <a:extLst>
              <a:ext uri="{FF2B5EF4-FFF2-40B4-BE49-F238E27FC236}">
                <a16:creationId xmlns:a16="http://schemas.microsoft.com/office/drawing/2014/main" id="{D4B686DB-F35A-49B3-8DA8-3F2543CA8C8F}"/>
              </a:ext>
            </a:extLst>
          </p:cNvPr>
          <p:cNvPicPr>
            <a:picLocks noChangeAspect="1"/>
          </p:cNvPicPr>
          <p:nvPr/>
        </p:nvPicPr>
        <p:blipFill>
          <a:blip r:embed="rId4">
            <a:alphaModFix/>
            <a:extLst>
              <a:ext uri="{28A0092B-C50C-407E-A947-70E740481C1C}">
                <a14:useLocalDpi xmlns:a14="http://schemas.microsoft.com/office/drawing/2010/main" val="0"/>
              </a:ext>
            </a:extLst>
          </a:blip>
          <a:srcRect l="16120" t="47732" r="78367" b="30193"/>
          <a:stretch>
            <a:fillRect/>
          </a:stretch>
        </p:blipFill>
        <p:spPr>
          <a:xfrm rot="12203120">
            <a:off x="4855752" y="5819479"/>
            <a:ext cx="131737" cy="263107"/>
          </a:xfrm>
          <a:custGeom>
            <a:avLst/>
            <a:gdLst>
              <a:gd name="connsiteX0" fmla="*/ 383011 w 552465"/>
              <a:gd name="connsiteY0" fmla="*/ 0 h 1103391"/>
              <a:gd name="connsiteX1" fmla="*/ 552465 w 552465"/>
              <a:gd name="connsiteY1" fmla="*/ 216002 h 1103391"/>
              <a:gd name="connsiteX2" fmla="*/ 440465 w 552465"/>
              <a:gd name="connsiteY2" fmla="*/ 735848 h 1103391"/>
              <a:gd name="connsiteX3" fmla="*/ 128225 w 552465"/>
              <a:gd name="connsiteY3" fmla="*/ 1099396 h 1103391"/>
              <a:gd name="connsiteX4" fmla="*/ 86571 w 552465"/>
              <a:gd name="connsiteY4" fmla="*/ 885647 h 1103391"/>
              <a:gd name="connsiteX5" fmla="*/ 16784 w 552465"/>
              <a:gd name="connsiteY5" fmla="*/ 350390 h 1103391"/>
              <a:gd name="connsiteX6" fmla="*/ 383011 w 552465"/>
              <a:gd name="connsiteY6" fmla="*/ 0 h 110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465" h="1103391">
                <a:moveTo>
                  <a:pt x="383011" y="0"/>
                </a:moveTo>
                <a:cubicBezTo>
                  <a:pt x="502202" y="45034"/>
                  <a:pt x="526236" y="136890"/>
                  <a:pt x="552465" y="216002"/>
                </a:cubicBezTo>
                <a:cubicBezTo>
                  <a:pt x="543025" y="393732"/>
                  <a:pt x="508269" y="573863"/>
                  <a:pt x="440465" y="735848"/>
                </a:cubicBezTo>
                <a:cubicBezTo>
                  <a:pt x="359876" y="871860"/>
                  <a:pt x="258643" y="986758"/>
                  <a:pt x="128225" y="1099396"/>
                </a:cubicBezTo>
                <a:cubicBezTo>
                  <a:pt x="98952" y="1126547"/>
                  <a:pt x="103872" y="1010930"/>
                  <a:pt x="86571" y="885647"/>
                </a:cubicBezTo>
                <a:cubicBezTo>
                  <a:pt x="56249" y="759010"/>
                  <a:pt x="-37992" y="498762"/>
                  <a:pt x="16784" y="350390"/>
                </a:cubicBezTo>
                <a:cubicBezTo>
                  <a:pt x="59544" y="132639"/>
                  <a:pt x="131545" y="35799"/>
                  <a:pt x="383011" y="0"/>
                </a:cubicBezTo>
                <a:close/>
              </a:path>
            </a:pathLst>
          </a:custGeom>
          <a:effectLst>
            <a:outerShdw blurRad="50800" dist="63500" dir="2700000" algn="tr" rotWithShape="0">
              <a:prstClr val="black">
                <a:alpha val="17000"/>
              </a:prstClr>
            </a:outerShdw>
          </a:effectLst>
        </p:spPr>
      </p:pic>
      <p:sp>
        <p:nvSpPr>
          <p:cNvPr id="31" name="文本框 30">
            <a:extLst>
              <a:ext uri="{FF2B5EF4-FFF2-40B4-BE49-F238E27FC236}">
                <a16:creationId xmlns:a16="http://schemas.microsoft.com/office/drawing/2014/main" id="{42AC3138-A08A-4864-9915-FAEF1E8E9276}"/>
              </a:ext>
            </a:extLst>
          </p:cNvPr>
          <p:cNvSpPr txBox="1"/>
          <p:nvPr/>
        </p:nvSpPr>
        <p:spPr>
          <a:xfrm>
            <a:off x="695325" y="549275"/>
            <a:ext cx="2432076" cy="584775"/>
          </a:xfrm>
          <a:prstGeom prst="rect">
            <a:avLst/>
          </a:prstGeom>
          <a:noFill/>
        </p:spPr>
        <p:txBody>
          <a:bodyPr wrap="none" rtlCol="0">
            <a:noAutofit/>
          </a:bodyPr>
          <a:lstStyle/>
          <a:p>
            <a:pPr algn="just"/>
            <a:r>
              <a:rPr lang="en-US" altLang="zh-CN" sz="3200" spc="300" dirty="0">
                <a:solidFill>
                  <a:schemeClr val="tx1">
                    <a:lumMod val="75000"/>
                    <a:lumOff val="25000"/>
                  </a:schemeClr>
                </a:solidFill>
                <a:latin typeface="思源黑体 CN Bold" panose="020B0800000000000000" pitchFamily="34" charset="-122"/>
                <a:ea typeface="思源黑体 CN Bold" panose="020B0800000000000000" pitchFamily="34" charset="-122"/>
              </a:rPr>
              <a:t>2.</a:t>
            </a:r>
            <a:r>
              <a:rPr lang="zh-CN" altLang="en-US" sz="3200" spc="300" dirty="0">
                <a:solidFill>
                  <a:schemeClr val="tx1">
                    <a:lumMod val="75000"/>
                    <a:lumOff val="25000"/>
                  </a:schemeClr>
                </a:solidFill>
                <a:latin typeface="思源黑体 CN Bold" panose="020B0800000000000000" pitchFamily="34" charset="-122"/>
                <a:ea typeface="思源黑体 CN Bold" panose="020B0800000000000000" pitchFamily="34" charset="-122"/>
              </a:rPr>
              <a:t>研究方法</a:t>
            </a:r>
          </a:p>
        </p:txBody>
      </p:sp>
      <p:sp>
        <p:nvSpPr>
          <p:cNvPr id="32" name="文本框 31">
            <a:extLst>
              <a:ext uri="{FF2B5EF4-FFF2-40B4-BE49-F238E27FC236}">
                <a16:creationId xmlns:a16="http://schemas.microsoft.com/office/drawing/2014/main" id="{94ABD39F-5752-4F24-BA70-76948D81745F}"/>
              </a:ext>
            </a:extLst>
          </p:cNvPr>
          <p:cNvSpPr txBox="1"/>
          <p:nvPr/>
        </p:nvSpPr>
        <p:spPr>
          <a:xfrm>
            <a:off x="771424" y="1039380"/>
            <a:ext cx="2276585" cy="276999"/>
          </a:xfrm>
          <a:prstGeom prst="rect">
            <a:avLst/>
          </a:prstGeom>
          <a:noFill/>
        </p:spPr>
        <p:txBody>
          <a:bodyPr wrap="none" rtlCol="0">
            <a:noAutofit/>
          </a:bodyPr>
          <a:lstStyle/>
          <a:p>
            <a:pPr algn="just"/>
            <a:r>
              <a:rPr lang="en-US" altLang="zh-CN" sz="1200" spc="300" dirty="0">
                <a:solidFill>
                  <a:schemeClr val="accent6"/>
                </a:solidFill>
                <a:latin typeface="思源黑体 CN Bold" panose="020B0800000000000000" pitchFamily="34" charset="-122"/>
                <a:ea typeface="思源黑体 CN Bold" panose="020B0800000000000000" pitchFamily="34" charset="-122"/>
              </a:rPr>
              <a:t>RESEARCH METHOD</a:t>
            </a:r>
          </a:p>
        </p:txBody>
      </p:sp>
      <p:sp>
        <p:nvSpPr>
          <p:cNvPr id="3" name="矩形: 圆角 2">
            <a:extLst>
              <a:ext uri="{FF2B5EF4-FFF2-40B4-BE49-F238E27FC236}">
                <a16:creationId xmlns:a16="http://schemas.microsoft.com/office/drawing/2014/main" id="{85AEBE52-640E-4EDF-8BC7-6615C7107F19}"/>
              </a:ext>
            </a:extLst>
          </p:cNvPr>
          <p:cNvSpPr/>
          <p:nvPr/>
        </p:nvSpPr>
        <p:spPr>
          <a:xfrm>
            <a:off x="5144748" y="2509837"/>
            <a:ext cx="914400" cy="9144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latin typeface="思源黑体 CN Medium" panose="020B0600000000000000" pitchFamily="34" charset="-122"/>
              <a:ea typeface="思源黑体 CN Medium" panose="020B0600000000000000" pitchFamily="34" charset="-122"/>
            </a:endParaRPr>
          </a:p>
        </p:txBody>
      </p:sp>
      <p:sp>
        <p:nvSpPr>
          <p:cNvPr id="24" name="矩形: 圆角 23">
            <a:extLst>
              <a:ext uri="{FF2B5EF4-FFF2-40B4-BE49-F238E27FC236}">
                <a16:creationId xmlns:a16="http://schemas.microsoft.com/office/drawing/2014/main" id="{D8216C2B-4C03-43A5-8362-F233E1873507}"/>
              </a:ext>
            </a:extLst>
          </p:cNvPr>
          <p:cNvSpPr/>
          <p:nvPr/>
        </p:nvSpPr>
        <p:spPr>
          <a:xfrm>
            <a:off x="5144748" y="3515685"/>
            <a:ext cx="914400" cy="9144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latin typeface="思源黑体 CN Medium" panose="020B0600000000000000" pitchFamily="34" charset="-122"/>
              <a:ea typeface="思源黑体 CN Medium" panose="020B0600000000000000" pitchFamily="34" charset="-122"/>
            </a:endParaRPr>
          </a:p>
        </p:txBody>
      </p:sp>
      <p:sp>
        <p:nvSpPr>
          <p:cNvPr id="26" name="矩形: 圆角 25">
            <a:extLst>
              <a:ext uri="{FF2B5EF4-FFF2-40B4-BE49-F238E27FC236}">
                <a16:creationId xmlns:a16="http://schemas.microsoft.com/office/drawing/2014/main" id="{1EE2D84D-1D76-4D33-876A-DF8FA171E115}"/>
              </a:ext>
            </a:extLst>
          </p:cNvPr>
          <p:cNvSpPr/>
          <p:nvPr/>
        </p:nvSpPr>
        <p:spPr>
          <a:xfrm>
            <a:off x="6134099" y="2509837"/>
            <a:ext cx="914400" cy="9144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latin typeface="思源黑体 CN Medium" panose="020B0600000000000000" pitchFamily="34" charset="-122"/>
              <a:ea typeface="思源黑体 CN Medium" panose="020B0600000000000000" pitchFamily="34" charset="-122"/>
            </a:endParaRPr>
          </a:p>
        </p:txBody>
      </p:sp>
      <p:sp>
        <p:nvSpPr>
          <p:cNvPr id="27" name="矩形: 圆角 26">
            <a:extLst>
              <a:ext uri="{FF2B5EF4-FFF2-40B4-BE49-F238E27FC236}">
                <a16:creationId xmlns:a16="http://schemas.microsoft.com/office/drawing/2014/main" id="{66F12C53-DA51-452F-A08E-41C3B07723A9}"/>
              </a:ext>
            </a:extLst>
          </p:cNvPr>
          <p:cNvSpPr/>
          <p:nvPr/>
        </p:nvSpPr>
        <p:spPr>
          <a:xfrm>
            <a:off x="6134099" y="3515685"/>
            <a:ext cx="914400" cy="9144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latin typeface="思源黑体 CN Medium" panose="020B0600000000000000" pitchFamily="34" charset="-122"/>
              <a:ea typeface="思源黑体 CN Medium" panose="020B0600000000000000" pitchFamily="34" charset="-122"/>
            </a:endParaRPr>
          </a:p>
        </p:txBody>
      </p:sp>
      <p:sp>
        <p:nvSpPr>
          <p:cNvPr id="37" name="analytics_345489">
            <a:extLst>
              <a:ext uri="{FF2B5EF4-FFF2-40B4-BE49-F238E27FC236}">
                <a16:creationId xmlns:a16="http://schemas.microsoft.com/office/drawing/2014/main" id="{F0BA8304-318F-4EE3-83C8-88EAC2558DCB}"/>
              </a:ext>
            </a:extLst>
          </p:cNvPr>
          <p:cNvSpPr/>
          <p:nvPr/>
        </p:nvSpPr>
        <p:spPr>
          <a:xfrm>
            <a:off x="5325956" y="2691496"/>
            <a:ext cx="551985" cy="551082"/>
          </a:xfrm>
          <a:custGeom>
            <a:avLst/>
            <a:gdLst>
              <a:gd name="connsiteX0" fmla="*/ 140058 w 608466"/>
              <a:gd name="connsiteY0" fmla="*/ 391328 h 607471"/>
              <a:gd name="connsiteX1" fmla="*/ 183230 w 608466"/>
              <a:gd name="connsiteY1" fmla="*/ 434344 h 607471"/>
              <a:gd name="connsiteX2" fmla="*/ 216467 w 608466"/>
              <a:gd name="connsiteY2" fmla="*/ 467532 h 607471"/>
              <a:gd name="connsiteX3" fmla="*/ 78226 w 608466"/>
              <a:gd name="connsiteY3" fmla="*/ 605572 h 607471"/>
              <a:gd name="connsiteX4" fmla="*/ 33941 w 608466"/>
              <a:gd name="connsiteY4" fmla="*/ 583415 h 607471"/>
              <a:gd name="connsiteX5" fmla="*/ 1910 w 608466"/>
              <a:gd name="connsiteY5" fmla="*/ 529275 h 607471"/>
              <a:gd name="connsiteX6" fmla="*/ 338845 w 608466"/>
              <a:gd name="connsiteY6" fmla="*/ 166372 h 607471"/>
              <a:gd name="connsiteX7" fmla="*/ 313032 w 608466"/>
              <a:gd name="connsiteY7" fmla="*/ 210126 h 607471"/>
              <a:gd name="connsiteX8" fmla="*/ 304583 w 608466"/>
              <a:gd name="connsiteY8" fmla="*/ 215039 h 607471"/>
              <a:gd name="connsiteX9" fmla="*/ 245621 w 608466"/>
              <a:gd name="connsiteY9" fmla="*/ 215039 h 607471"/>
              <a:gd name="connsiteX10" fmla="*/ 291026 w 608466"/>
              <a:gd name="connsiteY10" fmla="*/ 316915 h 607471"/>
              <a:gd name="connsiteX11" fmla="*/ 512666 w 608466"/>
              <a:gd name="connsiteY11" fmla="*/ 316915 h 607471"/>
              <a:gd name="connsiteX12" fmla="*/ 558164 w 608466"/>
              <a:gd name="connsiteY12" fmla="*/ 215039 h 607471"/>
              <a:gd name="connsiteX13" fmla="*/ 440055 w 608466"/>
              <a:gd name="connsiteY13" fmla="*/ 215039 h 607471"/>
              <a:gd name="connsiteX14" fmla="*/ 430770 w 608466"/>
              <a:gd name="connsiteY14" fmla="*/ 208179 h 607471"/>
              <a:gd name="connsiteX15" fmla="*/ 426963 w 608466"/>
              <a:gd name="connsiteY15" fmla="*/ 196406 h 607471"/>
              <a:gd name="connsiteX16" fmla="*/ 399478 w 608466"/>
              <a:gd name="connsiteY16" fmla="*/ 308387 h 607471"/>
              <a:gd name="connsiteX17" fmla="*/ 390193 w 608466"/>
              <a:gd name="connsiteY17" fmla="*/ 315896 h 607471"/>
              <a:gd name="connsiteX18" fmla="*/ 389914 w 608466"/>
              <a:gd name="connsiteY18" fmla="*/ 315896 h 607471"/>
              <a:gd name="connsiteX19" fmla="*/ 380536 w 608466"/>
              <a:gd name="connsiteY19" fmla="*/ 308850 h 607471"/>
              <a:gd name="connsiteX20" fmla="*/ 401846 w 608466"/>
              <a:gd name="connsiteY20" fmla="*/ 49802 h 607471"/>
              <a:gd name="connsiteX21" fmla="*/ 291026 w 608466"/>
              <a:gd name="connsiteY21" fmla="*/ 95550 h 607471"/>
              <a:gd name="connsiteX22" fmla="*/ 245714 w 608466"/>
              <a:gd name="connsiteY22" fmla="*/ 195387 h 607471"/>
              <a:gd name="connsiteX23" fmla="*/ 299011 w 608466"/>
              <a:gd name="connsiteY23" fmla="*/ 195387 h 607471"/>
              <a:gd name="connsiteX24" fmla="*/ 333367 w 608466"/>
              <a:gd name="connsiteY24" fmla="*/ 136893 h 607471"/>
              <a:gd name="connsiteX25" fmla="*/ 343024 w 608466"/>
              <a:gd name="connsiteY25" fmla="*/ 132166 h 607471"/>
              <a:gd name="connsiteX26" fmla="*/ 351287 w 608466"/>
              <a:gd name="connsiteY26" fmla="*/ 139118 h 607471"/>
              <a:gd name="connsiteX27" fmla="*/ 389079 w 608466"/>
              <a:gd name="connsiteY27" fmla="*/ 268341 h 607471"/>
              <a:gd name="connsiteX28" fmla="*/ 416192 w 608466"/>
              <a:gd name="connsiteY28" fmla="*/ 157936 h 607471"/>
              <a:gd name="connsiteX29" fmla="*/ 425384 w 608466"/>
              <a:gd name="connsiteY29" fmla="*/ 150520 h 607471"/>
              <a:gd name="connsiteX30" fmla="*/ 435041 w 608466"/>
              <a:gd name="connsiteY30" fmla="*/ 157287 h 607471"/>
              <a:gd name="connsiteX31" fmla="*/ 447297 w 608466"/>
              <a:gd name="connsiteY31" fmla="*/ 195387 h 607471"/>
              <a:gd name="connsiteX32" fmla="*/ 558071 w 608466"/>
              <a:gd name="connsiteY32" fmla="*/ 195387 h 607471"/>
              <a:gd name="connsiteX33" fmla="*/ 512666 w 608466"/>
              <a:gd name="connsiteY33" fmla="*/ 95550 h 607471"/>
              <a:gd name="connsiteX34" fmla="*/ 401846 w 608466"/>
              <a:gd name="connsiteY34" fmla="*/ 49802 h 607471"/>
              <a:gd name="connsiteX35" fmla="*/ 401846 w 608466"/>
              <a:gd name="connsiteY35" fmla="*/ 0 h 607471"/>
              <a:gd name="connsiteX36" fmla="*/ 547950 w 608466"/>
              <a:gd name="connsiteY36" fmla="*/ 60417 h 607471"/>
              <a:gd name="connsiteX37" fmla="*/ 547950 w 608466"/>
              <a:gd name="connsiteY37" fmla="*/ 352048 h 607471"/>
              <a:gd name="connsiteX38" fmla="*/ 274684 w 608466"/>
              <a:gd name="connsiteY38" fmla="*/ 368549 h 607471"/>
              <a:gd name="connsiteX39" fmla="*/ 247757 w 608466"/>
              <a:gd name="connsiteY39" fmla="*/ 395524 h 607471"/>
              <a:gd name="connsiteX40" fmla="*/ 258899 w 608466"/>
              <a:gd name="connsiteY40" fmla="*/ 425281 h 607471"/>
              <a:gd name="connsiteX41" fmla="*/ 236057 w 608466"/>
              <a:gd name="connsiteY41" fmla="*/ 447992 h 607471"/>
              <a:gd name="connsiteX42" fmla="*/ 159732 w 608466"/>
              <a:gd name="connsiteY42" fmla="*/ 371700 h 607471"/>
              <a:gd name="connsiteX43" fmla="*/ 182481 w 608466"/>
              <a:gd name="connsiteY43" fmla="*/ 348989 h 607471"/>
              <a:gd name="connsiteX44" fmla="*/ 212194 w 608466"/>
              <a:gd name="connsiteY44" fmla="*/ 360113 h 607471"/>
              <a:gd name="connsiteX45" fmla="*/ 239214 w 608466"/>
              <a:gd name="connsiteY45" fmla="*/ 333138 h 607471"/>
              <a:gd name="connsiteX46" fmla="*/ 255742 w 608466"/>
              <a:gd name="connsiteY46" fmla="*/ 60417 h 607471"/>
              <a:gd name="connsiteX47" fmla="*/ 401846 w 608466"/>
              <a:gd name="connsiteY47" fmla="*/ 0 h 60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08466" h="607471">
                <a:moveTo>
                  <a:pt x="140058" y="391328"/>
                </a:moveTo>
                <a:lnTo>
                  <a:pt x="183230" y="434344"/>
                </a:lnTo>
                <a:lnTo>
                  <a:pt x="216467" y="467532"/>
                </a:lnTo>
                <a:lnTo>
                  <a:pt x="78226" y="605572"/>
                </a:lnTo>
                <a:cubicBezTo>
                  <a:pt x="71449" y="612339"/>
                  <a:pt x="51859" y="600102"/>
                  <a:pt x="33941" y="583415"/>
                </a:cubicBezTo>
                <a:cubicBezTo>
                  <a:pt x="12680" y="563576"/>
                  <a:pt x="-6167" y="537433"/>
                  <a:pt x="1910" y="529275"/>
                </a:cubicBezTo>
                <a:close/>
                <a:moveTo>
                  <a:pt x="338845" y="166372"/>
                </a:moveTo>
                <a:lnTo>
                  <a:pt x="313032" y="210126"/>
                </a:lnTo>
                <a:cubicBezTo>
                  <a:pt x="311268" y="213185"/>
                  <a:pt x="308111" y="215039"/>
                  <a:pt x="304583" y="215039"/>
                </a:cubicBezTo>
                <a:lnTo>
                  <a:pt x="245621" y="215039"/>
                </a:lnTo>
                <a:cubicBezTo>
                  <a:pt x="247664" y="252118"/>
                  <a:pt x="262706" y="288642"/>
                  <a:pt x="291026" y="316915"/>
                </a:cubicBezTo>
                <a:cubicBezTo>
                  <a:pt x="352123" y="377911"/>
                  <a:pt x="451569" y="377911"/>
                  <a:pt x="512666" y="316915"/>
                </a:cubicBezTo>
                <a:cubicBezTo>
                  <a:pt x="541079" y="288642"/>
                  <a:pt x="556028" y="252118"/>
                  <a:pt x="558164" y="215039"/>
                </a:cubicBezTo>
                <a:lnTo>
                  <a:pt x="440055" y="215039"/>
                </a:lnTo>
                <a:cubicBezTo>
                  <a:pt x="435784" y="215039"/>
                  <a:pt x="432069" y="212258"/>
                  <a:pt x="430770" y="208179"/>
                </a:cubicBezTo>
                <a:lnTo>
                  <a:pt x="426963" y="196406"/>
                </a:lnTo>
                <a:lnTo>
                  <a:pt x="399478" y="308387"/>
                </a:lnTo>
                <a:cubicBezTo>
                  <a:pt x="398457" y="312744"/>
                  <a:pt x="394557" y="315803"/>
                  <a:pt x="390193" y="315896"/>
                </a:cubicBezTo>
                <a:lnTo>
                  <a:pt x="389914" y="315896"/>
                </a:lnTo>
                <a:cubicBezTo>
                  <a:pt x="385550" y="315896"/>
                  <a:pt x="381743" y="313022"/>
                  <a:pt x="380536" y="308850"/>
                </a:cubicBezTo>
                <a:close/>
                <a:moveTo>
                  <a:pt x="401846" y="49802"/>
                </a:moveTo>
                <a:cubicBezTo>
                  <a:pt x="361710" y="49802"/>
                  <a:pt x="321575" y="65052"/>
                  <a:pt x="291026" y="95550"/>
                </a:cubicBezTo>
                <a:cubicBezTo>
                  <a:pt x="263170" y="123359"/>
                  <a:pt x="248221" y="159048"/>
                  <a:pt x="245714" y="195387"/>
                </a:cubicBezTo>
                <a:lnTo>
                  <a:pt x="299011" y="195387"/>
                </a:lnTo>
                <a:lnTo>
                  <a:pt x="333367" y="136893"/>
                </a:lnTo>
                <a:cubicBezTo>
                  <a:pt x="335317" y="133556"/>
                  <a:pt x="339124" y="131610"/>
                  <a:pt x="343024" y="132166"/>
                </a:cubicBezTo>
                <a:cubicBezTo>
                  <a:pt x="346923" y="132629"/>
                  <a:pt x="350173" y="135318"/>
                  <a:pt x="351287" y="139118"/>
                </a:cubicBezTo>
                <a:lnTo>
                  <a:pt x="389079" y="268341"/>
                </a:lnTo>
                <a:lnTo>
                  <a:pt x="416192" y="157936"/>
                </a:lnTo>
                <a:cubicBezTo>
                  <a:pt x="417213" y="153672"/>
                  <a:pt x="420927" y="150613"/>
                  <a:pt x="425384" y="150520"/>
                </a:cubicBezTo>
                <a:cubicBezTo>
                  <a:pt x="429748" y="150057"/>
                  <a:pt x="433741" y="153116"/>
                  <a:pt x="435041" y="157287"/>
                </a:cubicBezTo>
                <a:lnTo>
                  <a:pt x="447297" y="195387"/>
                </a:lnTo>
                <a:lnTo>
                  <a:pt x="558071" y="195387"/>
                </a:lnTo>
                <a:cubicBezTo>
                  <a:pt x="555564" y="159048"/>
                  <a:pt x="540522" y="123359"/>
                  <a:pt x="512666" y="95550"/>
                </a:cubicBezTo>
                <a:cubicBezTo>
                  <a:pt x="482117" y="65052"/>
                  <a:pt x="441982" y="49802"/>
                  <a:pt x="401846" y="49802"/>
                </a:cubicBezTo>
                <a:close/>
                <a:moveTo>
                  <a:pt x="401846" y="0"/>
                </a:moveTo>
                <a:cubicBezTo>
                  <a:pt x="454726" y="0"/>
                  <a:pt x="507605" y="20139"/>
                  <a:pt x="547950" y="60417"/>
                </a:cubicBezTo>
                <a:cubicBezTo>
                  <a:pt x="628639" y="140972"/>
                  <a:pt x="628639" y="271493"/>
                  <a:pt x="547950" y="352048"/>
                </a:cubicBezTo>
                <a:cubicBezTo>
                  <a:pt x="473296" y="426579"/>
                  <a:pt x="355744" y="432048"/>
                  <a:pt x="274684" y="368549"/>
                </a:cubicBezTo>
                <a:lnTo>
                  <a:pt x="247757" y="395524"/>
                </a:lnTo>
                <a:cubicBezTo>
                  <a:pt x="257785" y="408595"/>
                  <a:pt x="263542" y="420553"/>
                  <a:pt x="258899" y="425281"/>
                </a:cubicBezTo>
                <a:lnTo>
                  <a:pt x="236057" y="447992"/>
                </a:lnTo>
                <a:lnTo>
                  <a:pt x="159732" y="371700"/>
                </a:lnTo>
                <a:lnTo>
                  <a:pt x="182481" y="348989"/>
                </a:lnTo>
                <a:cubicBezTo>
                  <a:pt x="187216" y="344262"/>
                  <a:pt x="199102" y="350009"/>
                  <a:pt x="212194" y="360113"/>
                </a:cubicBezTo>
                <a:lnTo>
                  <a:pt x="239214" y="333138"/>
                </a:lnTo>
                <a:cubicBezTo>
                  <a:pt x="175703" y="252211"/>
                  <a:pt x="181088" y="134947"/>
                  <a:pt x="255742" y="60417"/>
                </a:cubicBezTo>
                <a:cubicBezTo>
                  <a:pt x="296086" y="20139"/>
                  <a:pt x="348966" y="0"/>
                  <a:pt x="40184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en-US" dirty="0">
              <a:latin typeface="思源黑体 CN Medium" panose="020B0600000000000000" pitchFamily="34" charset="-122"/>
            </a:endParaRPr>
          </a:p>
        </p:txBody>
      </p:sp>
      <p:sp>
        <p:nvSpPr>
          <p:cNvPr id="38" name="analytics_345489">
            <a:extLst>
              <a:ext uri="{FF2B5EF4-FFF2-40B4-BE49-F238E27FC236}">
                <a16:creationId xmlns:a16="http://schemas.microsoft.com/office/drawing/2014/main" id="{6033BDBB-4A22-45CD-A9C8-E66E84817520}"/>
              </a:ext>
            </a:extLst>
          </p:cNvPr>
          <p:cNvSpPr/>
          <p:nvPr/>
        </p:nvSpPr>
        <p:spPr>
          <a:xfrm>
            <a:off x="6324835" y="2725085"/>
            <a:ext cx="532929" cy="483905"/>
          </a:xfrm>
          <a:custGeom>
            <a:avLst/>
            <a:gdLst>
              <a:gd name="connsiteX0" fmla="*/ 191514 w 598112"/>
              <a:gd name="connsiteY0" fmla="*/ 307595 h 543092"/>
              <a:gd name="connsiteX1" fmla="*/ 598112 w 598112"/>
              <a:gd name="connsiteY1" fmla="*/ 307595 h 543092"/>
              <a:gd name="connsiteX2" fmla="*/ 598112 w 598112"/>
              <a:gd name="connsiteY2" fmla="*/ 330388 h 543092"/>
              <a:gd name="connsiteX3" fmla="*/ 191514 w 598112"/>
              <a:gd name="connsiteY3" fmla="*/ 330388 h 543092"/>
              <a:gd name="connsiteX4" fmla="*/ 0 w 598112"/>
              <a:gd name="connsiteY4" fmla="*/ 307595 h 543092"/>
              <a:gd name="connsiteX5" fmla="*/ 85172 w 598112"/>
              <a:gd name="connsiteY5" fmla="*/ 307595 h 543092"/>
              <a:gd name="connsiteX6" fmla="*/ 85172 w 598112"/>
              <a:gd name="connsiteY6" fmla="*/ 330388 h 543092"/>
              <a:gd name="connsiteX7" fmla="*/ 0 w 598112"/>
              <a:gd name="connsiteY7" fmla="*/ 330388 h 543092"/>
              <a:gd name="connsiteX8" fmla="*/ 282818 w 598112"/>
              <a:gd name="connsiteY8" fmla="*/ 187350 h 543092"/>
              <a:gd name="connsiteX9" fmla="*/ 286993 w 598112"/>
              <a:gd name="connsiteY9" fmla="*/ 222091 h 543092"/>
              <a:gd name="connsiteX10" fmla="*/ 180294 w 598112"/>
              <a:gd name="connsiteY10" fmla="*/ 249589 h 543092"/>
              <a:gd name="connsiteX11" fmla="*/ 180294 w 598112"/>
              <a:gd name="connsiteY11" fmla="*/ 342822 h 543092"/>
              <a:gd name="connsiteX12" fmla="*/ 179004 w 598112"/>
              <a:gd name="connsiteY12" fmla="*/ 350556 h 543092"/>
              <a:gd name="connsiteX13" fmla="*/ 203097 w 598112"/>
              <a:gd name="connsiteY13" fmla="*/ 494918 h 543092"/>
              <a:gd name="connsiteX14" fmla="*/ 163945 w 598112"/>
              <a:gd name="connsiteY14" fmla="*/ 494918 h 543092"/>
              <a:gd name="connsiteX15" fmla="*/ 145875 w 598112"/>
              <a:gd name="connsiteY15" fmla="*/ 373757 h 543092"/>
              <a:gd name="connsiteX16" fmla="*/ 144585 w 598112"/>
              <a:gd name="connsiteY16" fmla="*/ 373757 h 543092"/>
              <a:gd name="connsiteX17" fmla="*/ 112317 w 598112"/>
              <a:gd name="connsiteY17" fmla="*/ 534015 h 543092"/>
              <a:gd name="connsiteX18" fmla="*/ 78759 w 598112"/>
              <a:gd name="connsiteY18" fmla="*/ 514252 h 543092"/>
              <a:gd name="connsiteX19" fmla="*/ 105003 w 598112"/>
              <a:gd name="connsiteY19" fmla="*/ 363445 h 543092"/>
              <a:gd name="connsiteX20" fmla="*/ 97259 w 598112"/>
              <a:gd name="connsiteY20" fmla="*/ 342822 h 543092"/>
              <a:gd name="connsiteX21" fmla="*/ 97259 w 598112"/>
              <a:gd name="connsiteY21" fmla="*/ 225958 h 543092"/>
              <a:gd name="connsiteX22" fmla="*/ 128236 w 598112"/>
              <a:gd name="connsiteY22" fmla="*/ 195023 h 543092"/>
              <a:gd name="connsiteX23" fmla="*/ 148887 w 598112"/>
              <a:gd name="connsiteY23" fmla="*/ 195023 h 543092"/>
              <a:gd name="connsiteX24" fmla="*/ 175992 w 598112"/>
              <a:gd name="connsiteY24" fmla="*/ 210920 h 543092"/>
              <a:gd name="connsiteX25" fmla="*/ 267202 w 598112"/>
              <a:gd name="connsiteY25" fmla="*/ 188579 h 543092"/>
              <a:gd name="connsiteX26" fmla="*/ 282818 w 598112"/>
              <a:gd name="connsiteY26" fmla="*/ 187350 h 543092"/>
              <a:gd name="connsiteX27" fmla="*/ 448796 w 598112"/>
              <a:gd name="connsiteY27" fmla="*/ 152091 h 543092"/>
              <a:gd name="connsiteX28" fmla="*/ 429859 w 598112"/>
              <a:gd name="connsiteY28" fmla="*/ 191197 h 543092"/>
              <a:gd name="connsiteX29" fmla="*/ 448796 w 598112"/>
              <a:gd name="connsiteY29" fmla="*/ 230303 h 543092"/>
              <a:gd name="connsiteX30" fmla="*/ 467302 w 598112"/>
              <a:gd name="connsiteY30" fmla="*/ 191197 h 543092"/>
              <a:gd name="connsiteX31" fmla="*/ 448796 w 598112"/>
              <a:gd name="connsiteY31" fmla="*/ 152091 h 543092"/>
              <a:gd name="connsiteX32" fmla="*/ 480644 w 598112"/>
              <a:gd name="connsiteY32" fmla="*/ 140489 h 543092"/>
              <a:gd name="connsiteX33" fmla="*/ 452239 w 598112"/>
              <a:gd name="connsiteY33" fmla="*/ 149513 h 543092"/>
              <a:gd name="connsiteX34" fmla="*/ 471606 w 598112"/>
              <a:gd name="connsiteY34" fmla="*/ 191197 h 543092"/>
              <a:gd name="connsiteX35" fmla="*/ 452239 w 598112"/>
              <a:gd name="connsiteY35" fmla="*/ 233311 h 543092"/>
              <a:gd name="connsiteX36" fmla="*/ 480644 w 598112"/>
              <a:gd name="connsiteY36" fmla="*/ 241906 h 543092"/>
              <a:gd name="connsiteX37" fmla="*/ 531428 w 598112"/>
              <a:gd name="connsiteY37" fmla="*/ 191197 h 543092"/>
              <a:gd name="connsiteX38" fmla="*/ 480644 w 598112"/>
              <a:gd name="connsiteY38" fmla="*/ 140489 h 543092"/>
              <a:gd name="connsiteX39" fmla="*/ 416947 w 598112"/>
              <a:gd name="connsiteY39" fmla="*/ 140489 h 543092"/>
              <a:gd name="connsiteX40" fmla="*/ 366163 w 598112"/>
              <a:gd name="connsiteY40" fmla="*/ 191197 h 543092"/>
              <a:gd name="connsiteX41" fmla="*/ 416947 w 598112"/>
              <a:gd name="connsiteY41" fmla="*/ 241906 h 543092"/>
              <a:gd name="connsiteX42" fmla="*/ 445352 w 598112"/>
              <a:gd name="connsiteY42" fmla="*/ 233311 h 543092"/>
              <a:gd name="connsiteX43" fmla="*/ 425555 w 598112"/>
              <a:gd name="connsiteY43" fmla="*/ 191197 h 543092"/>
              <a:gd name="connsiteX44" fmla="*/ 445352 w 598112"/>
              <a:gd name="connsiteY44" fmla="*/ 149513 h 543092"/>
              <a:gd name="connsiteX45" fmla="*/ 416947 w 598112"/>
              <a:gd name="connsiteY45" fmla="*/ 140489 h 543092"/>
              <a:gd name="connsiteX46" fmla="*/ 416947 w 598112"/>
              <a:gd name="connsiteY46" fmla="*/ 136191 h 543092"/>
              <a:gd name="connsiteX47" fmla="*/ 448796 w 598112"/>
              <a:gd name="connsiteY47" fmla="*/ 146935 h 543092"/>
              <a:gd name="connsiteX48" fmla="*/ 480644 w 598112"/>
              <a:gd name="connsiteY48" fmla="*/ 136191 h 543092"/>
              <a:gd name="connsiteX49" fmla="*/ 535732 w 598112"/>
              <a:gd name="connsiteY49" fmla="*/ 191197 h 543092"/>
              <a:gd name="connsiteX50" fmla="*/ 480644 w 598112"/>
              <a:gd name="connsiteY50" fmla="*/ 246203 h 543092"/>
              <a:gd name="connsiteX51" fmla="*/ 448796 w 598112"/>
              <a:gd name="connsiteY51" fmla="*/ 235890 h 543092"/>
              <a:gd name="connsiteX52" fmla="*/ 416947 w 598112"/>
              <a:gd name="connsiteY52" fmla="*/ 246203 h 543092"/>
              <a:gd name="connsiteX53" fmla="*/ 361859 w 598112"/>
              <a:gd name="connsiteY53" fmla="*/ 191197 h 543092"/>
              <a:gd name="connsiteX54" fmla="*/ 416947 w 598112"/>
              <a:gd name="connsiteY54" fmla="*/ 136191 h 543092"/>
              <a:gd name="connsiteX55" fmla="*/ 138767 w 598112"/>
              <a:gd name="connsiteY55" fmla="*/ 94911 h 543092"/>
              <a:gd name="connsiteX56" fmla="*/ 180295 w 598112"/>
              <a:gd name="connsiteY56" fmla="*/ 136368 h 543092"/>
              <a:gd name="connsiteX57" fmla="*/ 138767 w 598112"/>
              <a:gd name="connsiteY57" fmla="*/ 177825 h 543092"/>
              <a:gd name="connsiteX58" fmla="*/ 97239 w 598112"/>
              <a:gd name="connsiteY58" fmla="*/ 136368 h 543092"/>
              <a:gd name="connsiteX59" fmla="*/ 138767 w 598112"/>
              <a:gd name="connsiteY59" fmla="*/ 94911 h 543092"/>
              <a:gd name="connsiteX60" fmla="*/ 359300 w 598112"/>
              <a:gd name="connsiteY60" fmla="*/ 62239 h 543092"/>
              <a:gd name="connsiteX61" fmla="*/ 364893 w 598112"/>
              <a:gd name="connsiteY61" fmla="*/ 68257 h 543092"/>
              <a:gd name="connsiteX62" fmla="*/ 364893 w 598112"/>
              <a:gd name="connsiteY62" fmla="*/ 111241 h 543092"/>
              <a:gd name="connsiteX63" fmla="*/ 364893 w 598112"/>
              <a:gd name="connsiteY63" fmla="*/ 119838 h 543092"/>
              <a:gd name="connsiteX64" fmla="*/ 361451 w 598112"/>
              <a:gd name="connsiteY64" fmla="*/ 124996 h 543092"/>
              <a:gd name="connsiteX65" fmla="*/ 315416 w 598112"/>
              <a:gd name="connsiteY65" fmla="*/ 141760 h 543092"/>
              <a:gd name="connsiteX66" fmla="*/ 313265 w 598112"/>
              <a:gd name="connsiteY66" fmla="*/ 142190 h 543092"/>
              <a:gd name="connsiteX67" fmla="*/ 308102 w 598112"/>
              <a:gd name="connsiteY67" fmla="*/ 138322 h 543092"/>
              <a:gd name="connsiteX68" fmla="*/ 311544 w 598112"/>
              <a:gd name="connsiteY68" fmla="*/ 131014 h 543092"/>
              <a:gd name="connsiteX69" fmla="*/ 347684 w 598112"/>
              <a:gd name="connsiteY69" fmla="*/ 117689 h 543092"/>
              <a:gd name="connsiteX70" fmla="*/ 215602 w 598112"/>
              <a:gd name="connsiteY70" fmla="*/ 95337 h 543092"/>
              <a:gd name="connsiteX71" fmla="*/ 209579 w 598112"/>
              <a:gd name="connsiteY71" fmla="*/ 89749 h 543092"/>
              <a:gd name="connsiteX72" fmla="*/ 215602 w 598112"/>
              <a:gd name="connsiteY72" fmla="*/ 83731 h 543092"/>
              <a:gd name="connsiteX73" fmla="*/ 353707 w 598112"/>
              <a:gd name="connsiteY73" fmla="*/ 108233 h 543092"/>
              <a:gd name="connsiteX74" fmla="*/ 353707 w 598112"/>
              <a:gd name="connsiteY74" fmla="*/ 68257 h 543092"/>
              <a:gd name="connsiteX75" fmla="*/ 359300 w 598112"/>
              <a:gd name="connsiteY75" fmla="*/ 62239 h 543092"/>
              <a:gd name="connsiteX76" fmla="*/ 0 w 598112"/>
              <a:gd name="connsiteY76" fmla="*/ 0 h 543092"/>
              <a:gd name="connsiteX77" fmla="*/ 598112 w 598112"/>
              <a:gd name="connsiteY77" fmla="*/ 0 h 543092"/>
              <a:gd name="connsiteX78" fmla="*/ 598112 w 598112"/>
              <a:gd name="connsiteY78" fmla="*/ 292141 h 543092"/>
              <a:gd name="connsiteX79" fmla="*/ 191482 w 598112"/>
              <a:gd name="connsiteY79" fmla="*/ 292141 h 543092"/>
              <a:gd name="connsiteX80" fmla="*/ 191482 w 598112"/>
              <a:gd name="connsiteY80" fmla="*/ 269371 h 543092"/>
              <a:gd name="connsiteX81" fmla="*/ 575306 w 598112"/>
              <a:gd name="connsiteY81" fmla="*/ 269371 h 543092"/>
              <a:gd name="connsiteX82" fmla="*/ 575306 w 598112"/>
              <a:gd name="connsiteY82" fmla="*/ 23199 h 543092"/>
              <a:gd name="connsiteX83" fmla="*/ 22806 w 598112"/>
              <a:gd name="connsiteY83" fmla="*/ 23199 h 543092"/>
              <a:gd name="connsiteX84" fmla="*/ 22806 w 598112"/>
              <a:gd name="connsiteY84" fmla="*/ 269371 h 543092"/>
              <a:gd name="connsiteX85" fmla="*/ 85199 w 598112"/>
              <a:gd name="connsiteY85" fmla="*/ 269371 h 543092"/>
              <a:gd name="connsiteX86" fmla="*/ 85199 w 598112"/>
              <a:gd name="connsiteY86" fmla="*/ 292141 h 543092"/>
              <a:gd name="connsiteX87" fmla="*/ 0 w 598112"/>
              <a:gd name="connsiteY87" fmla="*/ 292141 h 543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98112" h="543092">
                <a:moveTo>
                  <a:pt x="191514" y="307595"/>
                </a:moveTo>
                <a:lnTo>
                  <a:pt x="598112" y="307595"/>
                </a:lnTo>
                <a:lnTo>
                  <a:pt x="598112" y="330388"/>
                </a:lnTo>
                <a:lnTo>
                  <a:pt x="191514" y="330388"/>
                </a:lnTo>
                <a:close/>
                <a:moveTo>
                  <a:pt x="0" y="307595"/>
                </a:moveTo>
                <a:lnTo>
                  <a:pt x="85172" y="307595"/>
                </a:lnTo>
                <a:lnTo>
                  <a:pt x="85172" y="330388"/>
                </a:lnTo>
                <a:lnTo>
                  <a:pt x="0" y="330388"/>
                </a:lnTo>
                <a:close/>
                <a:moveTo>
                  <a:pt x="282818" y="187350"/>
                </a:moveTo>
                <a:cubicBezTo>
                  <a:pt x="296673" y="192526"/>
                  <a:pt x="303450" y="213713"/>
                  <a:pt x="286993" y="222091"/>
                </a:cubicBezTo>
                <a:cubicBezTo>
                  <a:pt x="253004" y="239707"/>
                  <a:pt x="217295" y="248300"/>
                  <a:pt x="180294" y="249589"/>
                </a:cubicBezTo>
                <a:lnTo>
                  <a:pt x="180294" y="342822"/>
                </a:lnTo>
                <a:cubicBezTo>
                  <a:pt x="180294" y="345400"/>
                  <a:pt x="179864" y="347978"/>
                  <a:pt x="179004" y="350556"/>
                </a:cubicBezTo>
                <a:cubicBezTo>
                  <a:pt x="195783" y="396958"/>
                  <a:pt x="202667" y="445508"/>
                  <a:pt x="203097" y="494918"/>
                </a:cubicBezTo>
                <a:cubicBezTo>
                  <a:pt x="203097" y="519837"/>
                  <a:pt x="164376" y="519837"/>
                  <a:pt x="163945" y="494918"/>
                </a:cubicBezTo>
                <a:cubicBezTo>
                  <a:pt x="163945" y="453242"/>
                  <a:pt x="158352" y="413284"/>
                  <a:pt x="145875" y="373757"/>
                </a:cubicBezTo>
                <a:lnTo>
                  <a:pt x="144585" y="373757"/>
                </a:lnTo>
                <a:cubicBezTo>
                  <a:pt x="148457" y="429611"/>
                  <a:pt x="142864" y="485036"/>
                  <a:pt x="112317" y="534015"/>
                </a:cubicBezTo>
                <a:cubicBezTo>
                  <a:pt x="98980" y="555068"/>
                  <a:pt x="64991" y="535734"/>
                  <a:pt x="78759" y="514252"/>
                </a:cubicBezTo>
                <a:cubicBezTo>
                  <a:pt x="107584" y="468279"/>
                  <a:pt x="109736" y="415862"/>
                  <a:pt x="105003" y="363445"/>
                </a:cubicBezTo>
                <a:cubicBezTo>
                  <a:pt x="100270" y="357860"/>
                  <a:pt x="97259" y="350556"/>
                  <a:pt x="97259" y="342822"/>
                </a:cubicBezTo>
                <a:lnTo>
                  <a:pt x="97259" y="225958"/>
                </a:lnTo>
                <a:cubicBezTo>
                  <a:pt x="97259" y="209202"/>
                  <a:pt x="111026" y="195023"/>
                  <a:pt x="128236" y="195023"/>
                </a:cubicBezTo>
                <a:lnTo>
                  <a:pt x="148887" y="195023"/>
                </a:lnTo>
                <a:cubicBezTo>
                  <a:pt x="160503" y="195023"/>
                  <a:pt x="170829" y="201468"/>
                  <a:pt x="175992" y="210920"/>
                </a:cubicBezTo>
                <a:cubicBezTo>
                  <a:pt x="207829" y="210061"/>
                  <a:pt x="238376" y="203616"/>
                  <a:pt x="267202" y="188579"/>
                </a:cubicBezTo>
                <a:cubicBezTo>
                  <a:pt x="272795" y="185679"/>
                  <a:pt x="278200" y="185625"/>
                  <a:pt x="282818" y="187350"/>
                </a:cubicBezTo>
                <a:close/>
                <a:moveTo>
                  <a:pt x="448796" y="152091"/>
                </a:moveTo>
                <a:cubicBezTo>
                  <a:pt x="436745" y="161975"/>
                  <a:pt x="429859" y="175727"/>
                  <a:pt x="429859" y="191197"/>
                </a:cubicBezTo>
                <a:cubicBezTo>
                  <a:pt x="429859" y="206668"/>
                  <a:pt x="436745" y="220849"/>
                  <a:pt x="448796" y="230303"/>
                </a:cubicBezTo>
                <a:cubicBezTo>
                  <a:pt x="460846" y="220849"/>
                  <a:pt x="467302" y="206668"/>
                  <a:pt x="467302" y="191197"/>
                </a:cubicBezTo>
                <a:cubicBezTo>
                  <a:pt x="467302" y="175727"/>
                  <a:pt x="460846" y="161975"/>
                  <a:pt x="448796" y="152091"/>
                </a:cubicBezTo>
                <a:close/>
                <a:moveTo>
                  <a:pt x="480644" y="140489"/>
                </a:moveTo>
                <a:cubicBezTo>
                  <a:pt x="470314" y="140489"/>
                  <a:pt x="460846" y="143497"/>
                  <a:pt x="452239" y="149513"/>
                </a:cubicBezTo>
                <a:cubicBezTo>
                  <a:pt x="464720" y="159827"/>
                  <a:pt x="471606" y="174867"/>
                  <a:pt x="471606" y="191197"/>
                </a:cubicBezTo>
                <a:cubicBezTo>
                  <a:pt x="471606" y="207527"/>
                  <a:pt x="464720" y="222568"/>
                  <a:pt x="452239" y="233311"/>
                </a:cubicBezTo>
                <a:cubicBezTo>
                  <a:pt x="460846" y="238898"/>
                  <a:pt x="470314" y="241906"/>
                  <a:pt x="480644" y="241906"/>
                </a:cubicBezTo>
                <a:cubicBezTo>
                  <a:pt x="508618" y="241906"/>
                  <a:pt x="531428" y="219130"/>
                  <a:pt x="531428" y="191197"/>
                </a:cubicBezTo>
                <a:cubicBezTo>
                  <a:pt x="531428" y="163265"/>
                  <a:pt x="508618" y="140489"/>
                  <a:pt x="480644" y="140489"/>
                </a:cubicBezTo>
                <a:close/>
                <a:moveTo>
                  <a:pt x="416947" y="140489"/>
                </a:moveTo>
                <a:cubicBezTo>
                  <a:pt x="388973" y="140489"/>
                  <a:pt x="366163" y="163265"/>
                  <a:pt x="366163" y="191197"/>
                </a:cubicBezTo>
                <a:cubicBezTo>
                  <a:pt x="366163" y="219130"/>
                  <a:pt x="388973" y="241906"/>
                  <a:pt x="416947" y="241906"/>
                </a:cubicBezTo>
                <a:cubicBezTo>
                  <a:pt x="426846" y="241906"/>
                  <a:pt x="436745" y="238898"/>
                  <a:pt x="445352" y="233311"/>
                </a:cubicBezTo>
                <a:cubicBezTo>
                  <a:pt x="432871" y="222568"/>
                  <a:pt x="425555" y="207527"/>
                  <a:pt x="425555" y="191197"/>
                </a:cubicBezTo>
                <a:cubicBezTo>
                  <a:pt x="425555" y="174867"/>
                  <a:pt x="432871" y="159827"/>
                  <a:pt x="445352" y="149513"/>
                </a:cubicBezTo>
                <a:cubicBezTo>
                  <a:pt x="436745" y="143497"/>
                  <a:pt x="426846" y="140489"/>
                  <a:pt x="416947" y="140489"/>
                </a:cubicBezTo>
                <a:close/>
                <a:moveTo>
                  <a:pt x="416947" y="136191"/>
                </a:moveTo>
                <a:cubicBezTo>
                  <a:pt x="428137" y="136191"/>
                  <a:pt x="439327" y="140059"/>
                  <a:pt x="448796" y="146935"/>
                </a:cubicBezTo>
                <a:cubicBezTo>
                  <a:pt x="458264" y="140059"/>
                  <a:pt x="469023" y="136191"/>
                  <a:pt x="480644" y="136191"/>
                </a:cubicBezTo>
                <a:cubicBezTo>
                  <a:pt x="511200" y="136191"/>
                  <a:pt x="535732" y="161116"/>
                  <a:pt x="535732" y="191197"/>
                </a:cubicBezTo>
                <a:cubicBezTo>
                  <a:pt x="535732" y="221708"/>
                  <a:pt x="511200" y="246203"/>
                  <a:pt x="480644" y="246203"/>
                </a:cubicBezTo>
                <a:cubicBezTo>
                  <a:pt x="469023" y="246203"/>
                  <a:pt x="458264" y="242765"/>
                  <a:pt x="448796" y="235890"/>
                </a:cubicBezTo>
                <a:cubicBezTo>
                  <a:pt x="439327" y="242765"/>
                  <a:pt x="428137" y="246203"/>
                  <a:pt x="416947" y="246203"/>
                </a:cubicBezTo>
                <a:cubicBezTo>
                  <a:pt x="386391" y="246203"/>
                  <a:pt x="361859" y="221708"/>
                  <a:pt x="361859" y="191197"/>
                </a:cubicBezTo>
                <a:cubicBezTo>
                  <a:pt x="361859" y="161116"/>
                  <a:pt x="386391" y="136191"/>
                  <a:pt x="416947" y="136191"/>
                </a:cubicBezTo>
                <a:close/>
                <a:moveTo>
                  <a:pt x="138767" y="94911"/>
                </a:moveTo>
                <a:cubicBezTo>
                  <a:pt x="161702" y="94911"/>
                  <a:pt x="180295" y="113472"/>
                  <a:pt x="180295" y="136368"/>
                </a:cubicBezTo>
                <a:cubicBezTo>
                  <a:pt x="180295" y="159264"/>
                  <a:pt x="161702" y="177825"/>
                  <a:pt x="138767" y="177825"/>
                </a:cubicBezTo>
                <a:cubicBezTo>
                  <a:pt x="115832" y="177825"/>
                  <a:pt x="97239" y="159264"/>
                  <a:pt x="97239" y="136368"/>
                </a:cubicBezTo>
                <a:cubicBezTo>
                  <a:pt x="97239" y="113472"/>
                  <a:pt x="115832" y="94911"/>
                  <a:pt x="138767" y="94911"/>
                </a:cubicBezTo>
                <a:close/>
                <a:moveTo>
                  <a:pt x="359300" y="62239"/>
                </a:moveTo>
                <a:cubicBezTo>
                  <a:pt x="362312" y="62239"/>
                  <a:pt x="364893" y="64818"/>
                  <a:pt x="364893" y="68257"/>
                </a:cubicBezTo>
                <a:lnTo>
                  <a:pt x="364893" y="111241"/>
                </a:lnTo>
                <a:lnTo>
                  <a:pt x="364893" y="119838"/>
                </a:lnTo>
                <a:cubicBezTo>
                  <a:pt x="364893" y="121988"/>
                  <a:pt x="363602" y="124137"/>
                  <a:pt x="361451" y="124996"/>
                </a:cubicBezTo>
                <a:lnTo>
                  <a:pt x="315416" y="141760"/>
                </a:lnTo>
                <a:cubicBezTo>
                  <a:pt x="314556" y="141760"/>
                  <a:pt x="314126" y="142190"/>
                  <a:pt x="313265" y="142190"/>
                </a:cubicBezTo>
                <a:cubicBezTo>
                  <a:pt x="311114" y="142190"/>
                  <a:pt x="308963" y="140471"/>
                  <a:pt x="308102" y="138322"/>
                </a:cubicBezTo>
                <a:cubicBezTo>
                  <a:pt x="306812" y="135313"/>
                  <a:pt x="308533" y="131874"/>
                  <a:pt x="311544" y="131014"/>
                </a:cubicBezTo>
                <a:lnTo>
                  <a:pt x="347684" y="117689"/>
                </a:lnTo>
                <a:cubicBezTo>
                  <a:pt x="309393" y="95337"/>
                  <a:pt x="259486" y="95337"/>
                  <a:pt x="215602" y="95337"/>
                </a:cubicBezTo>
                <a:cubicBezTo>
                  <a:pt x="212160" y="95337"/>
                  <a:pt x="209579" y="92758"/>
                  <a:pt x="209579" y="89749"/>
                </a:cubicBezTo>
                <a:cubicBezTo>
                  <a:pt x="209579" y="86311"/>
                  <a:pt x="212160" y="83731"/>
                  <a:pt x="215602" y="83731"/>
                </a:cubicBezTo>
                <a:cubicBezTo>
                  <a:pt x="261207" y="83731"/>
                  <a:pt x="312835" y="83731"/>
                  <a:pt x="353707" y="108233"/>
                </a:cubicBezTo>
                <a:lnTo>
                  <a:pt x="353707" y="68257"/>
                </a:lnTo>
                <a:cubicBezTo>
                  <a:pt x="353707" y="64818"/>
                  <a:pt x="356288" y="62239"/>
                  <a:pt x="359300" y="62239"/>
                </a:cubicBezTo>
                <a:close/>
                <a:moveTo>
                  <a:pt x="0" y="0"/>
                </a:moveTo>
                <a:lnTo>
                  <a:pt x="598112" y="0"/>
                </a:lnTo>
                <a:lnTo>
                  <a:pt x="598112" y="292141"/>
                </a:lnTo>
                <a:lnTo>
                  <a:pt x="191482" y="292141"/>
                </a:lnTo>
                <a:lnTo>
                  <a:pt x="191482" y="269371"/>
                </a:lnTo>
                <a:lnTo>
                  <a:pt x="575306" y="269371"/>
                </a:lnTo>
                <a:lnTo>
                  <a:pt x="575306" y="23199"/>
                </a:lnTo>
                <a:lnTo>
                  <a:pt x="22806" y="23199"/>
                </a:lnTo>
                <a:lnTo>
                  <a:pt x="22806" y="269371"/>
                </a:lnTo>
                <a:lnTo>
                  <a:pt x="85199" y="269371"/>
                </a:lnTo>
                <a:lnTo>
                  <a:pt x="85199" y="292141"/>
                </a:lnTo>
                <a:lnTo>
                  <a:pt x="0" y="29214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endParaRPr lang="en-US" dirty="0">
              <a:latin typeface="思源黑体 CN Medium" panose="020B0600000000000000" pitchFamily="34" charset="-122"/>
            </a:endParaRPr>
          </a:p>
        </p:txBody>
      </p:sp>
      <p:sp>
        <p:nvSpPr>
          <p:cNvPr id="41" name="analytics_345489">
            <a:extLst>
              <a:ext uri="{FF2B5EF4-FFF2-40B4-BE49-F238E27FC236}">
                <a16:creationId xmlns:a16="http://schemas.microsoft.com/office/drawing/2014/main" id="{D2877475-14A6-42E0-9527-4CDC7B99BB7B}"/>
              </a:ext>
            </a:extLst>
          </p:cNvPr>
          <p:cNvSpPr/>
          <p:nvPr/>
        </p:nvSpPr>
        <p:spPr>
          <a:xfrm>
            <a:off x="5364706" y="3746811"/>
            <a:ext cx="474484" cy="452148"/>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04110" h="575673">
                <a:moveTo>
                  <a:pt x="430154" y="402016"/>
                </a:moveTo>
                <a:lnTo>
                  <a:pt x="430154" y="456840"/>
                </a:lnTo>
                <a:lnTo>
                  <a:pt x="576651" y="456840"/>
                </a:lnTo>
                <a:lnTo>
                  <a:pt x="576651" y="402016"/>
                </a:lnTo>
                <a:close/>
                <a:moveTo>
                  <a:pt x="228875" y="402016"/>
                </a:moveTo>
                <a:lnTo>
                  <a:pt x="228875" y="456840"/>
                </a:lnTo>
                <a:lnTo>
                  <a:pt x="375235" y="456840"/>
                </a:lnTo>
                <a:lnTo>
                  <a:pt x="375235" y="402016"/>
                </a:lnTo>
                <a:close/>
                <a:moveTo>
                  <a:pt x="27460" y="402016"/>
                </a:moveTo>
                <a:lnTo>
                  <a:pt x="27460" y="456840"/>
                </a:lnTo>
                <a:lnTo>
                  <a:pt x="173956" y="456840"/>
                </a:lnTo>
                <a:lnTo>
                  <a:pt x="173956" y="402016"/>
                </a:lnTo>
                <a:close/>
                <a:moveTo>
                  <a:pt x="0" y="283320"/>
                </a:moveTo>
                <a:lnTo>
                  <a:pt x="604110" y="283320"/>
                </a:lnTo>
                <a:lnTo>
                  <a:pt x="604110" y="310732"/>
                </a:lnTo>
                <a:lnTo>
                  <a:pt x="604110" y="575673"/>
                </a:lnTo>
                <a:lnTo>
                  <a:pt x="0" y="575673"/>
                </a:lnTo>
                <a:lnTo>
                  <a:pt x="0" y="310732"/>
                </a:lnTo>
                <a:close/>
                <a:moveTo>
                  <a:pt x="521725" y="0"/>
                </a:moveTo>
                <a:cubicBezTo>
                  <a:pt x="567174" y="0"/>
                  <a:pt x="604110" y="36876"/>
                  <a:pt x="604110" y="82252"/>
                </a:cubicBezTo>
                <a:lnTo>
                  <a:pt x="604110" y="118854"/>
                </a:lnTo>
                <a:cubicBezTo>
                  <a:pt x="604110" y="154497"/>
                  <a:pt x="581180" y="185067"/>
                  <a:pt x="549187" y="196308"/>
                </a:cubicBezTo>
                <a:lnTo>
                  <a:pt x="549187" y="255941"/>
                </a:lnTo>
                <a:lnTo>
                  <a:pt x="494263" y="255941"/>
                </a:lnTo>
                <a:lnTo>
                  <a:pt x="494263" y="196308"/>
                </a:lnTo>
                <a:cubicBezTo>
                  <a:pt x="462271" y="185067"/>
                  <a:pt x="439340" y="154497"/>
                  <a:pt x="439340" y="118854"/>
                </a:cubicBezTo>
                <a:lnTo>
                  <a:pt x="439340" y="82252"/>
                </a:lnTo>
                <a:cubicBezTo>
                  <a:pt x="439340" y="36876"/>
                  <a:pt x="476276" y="0"/>
                  <a:pt x="521725" y="0"/>
                </a:cubicBezTo>
                <a:close/>
                <a:moveTo>
                  <a:pt x="302055" y="0"/>
                </a:moveTo>
                <a:cubicBezTo>
                  <a:pt x="347504" y="0"/>
                  <a:pt x="384440" y="36876"/>
                  <a:pt x="384440" y="82252"/>
                </a:cubicBezTo>
                <a:lnTo>
                  <a:pt x="384440" y="118854"/>
                </a:lnTo>
                <a:cubicBezTo>
                  <a:pt x="384440" y="154497"/>
                  <a:pt x="361510" y="185067"/>
                  <a:pt x="329517" y="196308"/>
                </a:cubicBezTo>
                <a:lnTo>
                  <a:pt x="329517" y="255941"/>
                </a:lnTo>
                <a:lnTo>
                  <a:pt x="274593" y="255941"/>
                </a:lnTo>
                <a:lnTo>
                  <a:pt x="274593" y="196308"/>
                </a:lnTo>
                <a:cubicBezTo>
                  <a:pt x="242601" y="185067"/>
                  <a:pt x="219670" y="154497"/>
                  <a:pt x="219670" y="118854"/>
                </a:cubicBezTo>
                <a:lnTo>
                  <a:pt x="219670" y="82252"/>
                </a:lnTo>
                <a:cubicBezTo>
                  <a:pt x="219670" y="36876"/>
                  <a:pt x="256606" y="0"/>
                  <a:pt x="302055" y="0"/>
                </a:cubicBezTo>
                <a:close/>
                <a:moveTo>
                  <a:pt x="82385" y="0"/>
                </a:moveTo>
                <a:cubicBezTo>
                  <a:pt x="127834" y="0"/>
                  <a:pt x="164770" y="36876"/>
                  <a:pt x="164770" y="82252"/>
                </a:cubicBezTo>
                <a:lnTo>
                  <a:pt x="164770" y="118854"/>
                </a:lnTo>
                <a:cubicBezTo>
                  <a:pt x="164770" y="154497"/>
                  <a:pt x="141840" y="185067"/>
                  <a:pt x="109847" y="196308"/>
                </a:cubicBezTo>
                <a:lnTo>
                  <a:pt x="109847" y="255941"/>
                </a:lnTo>
                <a:lnTo>
                  <a:pt x="54923" y="255941"/>
                </a:lnTo>
                <a:lnTo>
                  <a:pt x="54923" y="196308"/>
                </a:lnTo>
                <a:cubicBezTo>
                  <a:pt x="22931" y="185067"/>
                  <a:pt x="0" y="154497"/>
                  <a:pt x="0" y="118854"/>
                </a:cubicBezTo>
                <a:lnTo>
                  <a:pt x="0" y="82252"/>
                </a:lnTo>
                <a:cubicBezTo>
                  <a:pt x="0" y="36876"/>
                  <a:pt x="36936" y="0"/>
                  <a:pt x="8238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endParaRPr lang="en-US" dirty="0">
              <a:latin typeface="思源黑体 CN Medium" panose="020B0600000000000000" pitchFamily="34" charset="-122"/>
            </a:endParaRPr>
          </a:p>
        </p:txBody>
      </p:sp>
      <p:sp>
        <p:nvSpPr>
          <p:cNvPr id="48" name="analytics_345489">
            <a:extLst>
              <a:ext uri="{FF2B5EF4-FFF2-40B4-BE49-F238E27FC236}">
                <a16:creationId xmlns:a16="http://schemas.microsoft.com/office/drawing/2014/main" id="{F92D1704-262C-45D5-9D9F-10E35D947861}"/>
              </a:ext>
            </a:extLst>
          </p:cNvPr>
          <p:cNvSpPr/>
          <p:nvPr/>
        </p:nvSpPr>
        <p:spPr>
          <a:xfrm>
            <a:off x="6349661" y="3717209"/>
            <a:ext cx="483276" cy="511352"/>
          </a:xfrm>
          <a:custGeom>
            <a:avLst/>
            <a:gdLst>
              <a:gd name="T0" fmla="*/ 3313 w 3768"/>
              <a:gd name="T1" fmla="*/ 2318 h 3993"/>
              <a:gd name="T2" fmla="*/ 3313 w 3768"/>
              <a:gd name="T3" fmla="*/ 1675 h 3993"/>
              <a:gd name="T4" fmla="*/ 3613 w 3768"/>
              <a:gd name="T5" fmla="*/ 998 h 3993"/>
              <a:gd name="T6" fmla="*/ 2877 w 3768"/>
              <a:gd name="T7" fmla="*/ 920 h 3993"/>
              <a:gd name="T8" fmla="*/ 2320 w 3768"/>
              <a:gd name="T9" fmla="*/ 599 h 3993"/>
              <a:gd name="T10" fmla="*/ 1884 w 3768"/>
              <a:gd name="T11" fmla="*/ 0 h 3993"/>
              <a:gd name="T12" fmla="*/ 1449 w 3768"/>
              <a:gd name="T13" fmla="*/ 599 h 3993"/>
              <a:gd name="T14" fmla="*/ 892 w 3768"/>
              <a:gd name="T15" fmla="*/ 920 h 3993"/>
              <a:gd name="T16" fmla="*/ 155 w 3768"/>
              <a:gd name="T17" fmla="*/ 998 h 3993"/>
              <a:gd name="T18" fmla="*/ 456 w 3768"/>
              <a:gd name="T19" fmla="*/ 1675 h 3993"/>
              <a:gd name="T20" fmla="*/ 456 w 3768"/>
              <a:gd name="T21" fmla="*/ 2318 h 3993"/>
              <a:gd name="T22" fmla="*/ 155 w 3768"/>
              <a:gd name="T23" fmla="*/ 2995 h 3993"/>
              <a:gd name="T24" fmla="*/ 892 w 3768"/>
              <a:gd name="T25" fmla="*/ 3073 h 3993"/>
              <a:gd name="T26" fmla="*/ 1449 w 3768"/>
              <a:gd name="T27" fmla="*/ 3394 h 3993"/>
              <a:gd name="T28" fmla="*/ 1884 w 3768"/>
              <a:gd name="T29" fmla="*/ 3993 h 3993"/>
              <a:gd name="T30" fmla="*/ 2320 w 3768"/>
              <a:gd name="T31" fmla="*/ 3394 h 3993"/>
              <a:gd name="T32" fmla="*/ 2877 w 3768"/>
              <a:gd name="T33" fmla="*/ 3073 h 3993"/>
              <a:gd name="T34" fmla="*/ 3613 w 3768"/>
              <a:gd name="T35" fmla="*/ 2995 h 3993"/>
              <a:gd name="T36" fmla="*/ 3613 w 3768"/>
              <a:gd name="T37" fmla="*/ 2995 h 3993"/>
              <a:gd name="T38" fmla="*/ 3659 w 3768"/>
              <a:gd name="T39" fmla="*/ 2647 h 3993"/>
              <a:gd name="T40" fmla="*/ 3313 w 3768"/>
              <a:gd name="T41" fmla="*/ 2318 h 3993"/>
              <a:gd name="T42" fmla="*/ 3216 w 3768"/>
              <a:gd name="T43" fmla="*/ 961 h 3993"/>
              <a:gd name="T44" fmla="*/ 3350 w 3768"/>
              <a:gd name="T45" fmla="*/ 1458 h 3993"/>
              <a:gd name="T46" fmla="*/ 3350 w 3768"/>
              <a:gd name="T47" fmla="*/ 1458 h 3993"/>
              <a:gd name="T48" fmla="*/ 2978 w 3768"/>
              <a:gd name="T49" fmla="*/ 1345 h 3993"/>
              <a:gd name="T50" fmla="*/ 3216 w 3768"/>
              <a:gd name="T51" fmla="*/ 961 h 3993"/>
              <a:gd name="T52" fmla="*/ 1884 w 3768"/>
              <a:gd name="T53" fmla="*/ 192 h 3993"/>
              <a:gd name="T54" fmla="*/ 2151 w 3768"/>
              <a:gd name="T55" fmla="*/ 458 h 3993"/>
              <a:gd name="T56" fmla="*/ 1884 w 3768"/>
              <a:gd name="T57" fmla="*/ 724 h 3993"/>
              <a:gd name="T58" fmla="*/ 1618 w 3768"/>
              <a:gd name="T59" fmla="*/ 458 h 3993"/>
              <a:gd name="T60" fmla="*/ 1884 w 3768"/>
              <a:gd name="T61" fmla="*/ 192 h 3993"/>
              <a:gd name="T62" fmla="*/ 419 w 3768"/>
              <a:gd name="T63" fmla="*/ 1458 h 3993"/>
              <a:gd name="T64" fmla="*/ 553 w 3768"/>
              <a:gd name="T65" fmla="*/ 961 h 3993"/>
              <a:gd name="T66" fmla="*/ 783 w 3768"/>
              <a:gd name="T67" fmla="*/ 1360 h 3993"/>
              <a:gd name="T68" fmla="*/ 419 w 3768"/>
              <a:gd name="T69" fmla="*/ 1458 h 3993"/>
              <a:gd name="T70" fmla="*/ 685 w 3768"/>
              <a:gd name="T71" fmla="*/ 2996 h 3993"/>
              <a:gd name="T72" fmla="*/ 322 w 3768"/>
              <a:gd name="T73" fmla="*/ 2899 h 3993"/>
              <a:gd name="T74" fmla="*/ 552 w 3768"/>
              <a:gd name="T75" fmla="*/ 2499 h 3993"/>
              <a:gd name="T76" fmla="*/ 552 w 3768"/>
              <a:gd name="T77" fmla="*/ 2499 h 3993"/>
              <a:gd name="T78" fmla="*/ 685 w 3768"/>
              <a:gd name="T79" fmla="*/ 2996 h 3993"/>
              <a:gd name="T80" fmla="*/ 1884 w 3768"/>
              <a:gd name="T81" fmla="*/ 3801 h 3993"/>
              <a:gd name="T82" fmla="*/ 1618 w 3768"/>
              <a:gd name="T83" fmla="*/ 3535 h 3993"/>
              <a:gd name="T84" fmla="*/ 1884 w 3768"/>
              <a:gd name="T85" fmla="*/ 3269 h 3993"/>
              <a:gd name="T86" fmla="*/ 2151 w 3768"/>
              <a:gd name="T87" fmla="*/ 3535 h 3993"/>
              <a:gd name="T88" fmla="*/ 1884 w 3768"/>
              <a:gd name="T89" fmla="*/ 3801 h 3993"/>
              <a:gd name="T90" fmla="*/ 2781 w 3768"/>
              <a:gd name="T91" fmla="*/ 2906 h 3993"/>
              <a:gd name="T92" fmla="*/ 2224 w 3768"/>
              <a:gd name="T93" fmla="*/ 3228 h 3993"/>
              <a:gd name="T94" fmla="*/ 1545 w 3768"/>
              <a:gd name="T95" fmla="*/ 3228 h 3993"/>
              <a:gd name="T96" fmla="*/ 988 w 3768"/>
              <a:gd name="T97" fmla="*/ 2906 h 3993"/>
              <a:gd name="T98" fmla="*/ 648 w 3768"/>
              <a:gd name="T99" fmla="*/ 2318 h 3993"/>
              <a:gd name="T100" fmla="*/ 648 w 3768"/>
              <a:gd name="T101" fmla="*/ 1675 h 3993"/>
              <a:gd name="T102" fmla="*/ 988 w 3768"/>
              <a:gd name="T103" fmla="*/ 1086 h 3993"/>
              <a:gd name="T104" fmla="*/ 1545 w 3768"/>
              <a:gd name="T105" fmla="*/ 765 h 3993"/>
              <a:gd name="T106" fmla="*/ 2224 w 3768"/>
              <a:gd name="T107" fmla="*/ 765 h 3993"/>
              <a:gd name="T108" fmla="*/ 2781 w 3768"/>
              <a:gd name="T109" fmla="*/ 1086 h 3993"/>
              <a:gd name="T110" fmla="*/ 3121 w 3768"/>
              <a:gd name="T111" fmla="*/ 1675 h 3993"/>
              <a:gd name="T112" fmla="*/ 3121 w 3768"/>
              <a:gd name="T113" fmla="*/ 2318 h 3993"/>
              <a:gd name="T114" fmla="*/ 2781 w 3768"/>
              <a:gd name="T115" fmla="*/ 2906 h 3993"/>
              <a:gd name="T116" fmla="*/ 3447 w 3768"/>
              <a:gd name="T117" fmla="*/ 2899 h 3993"/>
              <a:gd name="T118" fmla="*/ 3084 w 3768"/>
              <a:gd name="T119" fmla="*/ 2996 h 3993"/>
              <a:gd name="T120" fmla="*/ 3217 w 3768"/>
              <a:gd name="T121" fmla="*/ 2499 h 3993"/>
              <a:gd name="T122" fmla="*/ 3447 w 3768"/>
              <a:gd name="T123" fmla="*/ 2899 h 3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768" h="3993">
                <a:moveTo>
                  <a:pt x="3313" y="2318"/>
                </a:moveTo>
                <a:lnTo>
                  <a:pt x="3313" y="1675"/>
                </a:lnTo>
                <a:cubicBezTo>
                  <a:pt x="3618" y="1610"/>
                  <a:pt x="3768" y="1266"/>
                  <a:pt x="3613" y="998"/>
                </a:cubicBezTo>
                <a:cubicBezTo>
                  <a:pt x="3459" y="731"/>
                  <a:pt x="3087" y="688"/>
                  <a:pt x="2877" y="920"/>
                </a:cubicBezTo>
                <a:lnTo>
                  <a:pt x="2320" y="599"/>
                </a:lnTo>
                <a:cubicBezTo>
                  <a:pt x="2416" y="301"/>
                  <a:pt x="2193" y="0"/>
                  <a:pt x="1884" y="0"/>
                </a:cubicBezTo>
                <a:cubicBezTo>
                  <a:pt x="1576" y="0"/>
                  <a:pt x="1353" y="301"/>
                  <a:pt x="1449" y="599"/>
                </a:cubicBezTo>
                <a:lnTo>
                  <a:pt x="892" y="920"/>
                </a:lnTo>
                <a:cubicBezTo>
                  <a:pt x="682" y="688"/>
                  <a:pt x="309" y="732"/>
                  <a:pt x="155" y="998"/>
                </a:cubicBezTo>
                <a:cubicBezTo>
                  <a:pt x="0" y="1267"/>
                  <a:pt x="152" y="1610"/>
                  <a:pt x="456" y="1675"/>
                </a:cubicBezTo>
                <a:lnTo>
                  <a:pt x="456" y="2318"/>
                </a:lnTo>
                <a:cubicBezTo>
                  <a:pt x="152" y="2383"/>
                  <a:pt x="0" y="2726"/>
                  <a:pt x="155" y="2995"/>
                </a:cubicBezTo>
                <a:cubicBezTo>
                  <a:pt x="309" y="3261"/>
                  <a:pt x="682" y="3305"/>
                  <a:pt x="892" y="3073"/>
                </a:cubicBezTo>
                <a:lnTo>
                  <a:pt x="1449" y="3394"/>
                </a:lnTo>
                <a:cubicBezTo>
                  <a:pt x="1353" y="3691"/>
                  <a:pt x="1576" y="3993"/>
                  <a:pt x="1884" y="3993"/>
                </a:cubicBezTo>
                <a:cubicBezTo>
                  <a:pt x="2193" y="3993"/>
                  <a:pt x="2416" y="3691"/>
                  <a:pt x="2320" y="3394"/>
                </a:cubicBezTo>
                <a:lnTo>
                  <a:pt x="2877" y="3073"/>
                </a:lnTo>
                <a:cubicBezTo>
                  <a:pt x="3088" y="3306"/>
                  <a:pt x="3460" y="3261"/>
                  <a:pt x="3613" y="2995"/>
                </a:cubicBezTo>
                <a:cubicBezTo>
                  <a:pt x="3613" y="2995"/>
                  <a:pt x="3613" y="2995"/>
                  <a:pt x="3613" y="2995"/>
                </a:cubicBezTo>
                <a:cubicBezTo>
                  <a:pt x="3675" y="2889"/>
                  <a:pt x="3691" y="2765"/>
                  <a:pt x="3659" y="2647"/>
                </a:cubicBezTo>
                <a:cubicBezTo>
                  <a:pt x="3613" y="2475"/>
                  <a:pt x="3476" y="2353"/>
                  <a:pt x="3313" y="2318"/>
                </a:cubicBezTo>
                <a:close/>
                <a:moveTo>
                  <a:pt x="3216" y="961"/>
                </a:moveTo>
                <a:cubicBezTo>
                  <a:pt x="3491" y="961"/>
                  <a:pt x="3582" y="1324"/>
                  <a:pt x="3350" y="1458"/>
                </a:cubicBezTo>
                <a:cubicBezTo>
                  <a:pt x="3350" y="1458"/>
                  <a:pt x="3350" y="1458"/>
                  <a:pt x="3350" y="1458"/>
                </a:cubicBezTo>
                <a:cubicBezTo>
                  <a:pt x="3216" y="1535"/>
                  <a:pt x="3045" y="1481"/>
                  <a:pt x="2978" y="1345"/>
                </a:cubicBezTo>
                <a:cubicBezTo>
                  <a:pt x="2891" y="1167"/>
                  <a:pt x="3021" y="961"/>
                  <a:pt x="3216" y="961"/>
                </a:cubicBezTo>
                <a:close/>
                <a:moveTo>
                  <a:pt x="1884" y="192"/>
                </a:moveTo>
                <a:cubicBezTo>
                  <a:pt x="2031" y="192"/>
                  <a:pt x="2151" y="311"/>
                  <a:pt x="2151" y="458"/>
                </a:cubicBezTo>
                <a:cubicBezTo>
                  <a:pt x="2151" y="606"/>
                  <a:pt x="2030" y="724"/>
                  <a:pt x="1884" y="724"/>
                </a:cubicBezTo>
                <a:cubicBezTo>
                  <a:pt x="1738" y="724"/>
                  <a:pt x="1618" y="606"/>
                  <a:pt x="1618" y="458"/>
                </a:cubicBezTo>
                <a:cubicBezTo>
                  <a:pt x="1618" y="311"/>
                  <a:pt x="1738" y="192"/>
                  <a:pt x="1884" y="192"/>
                </a:cubicBezTo>
                <a:close/>
                <a:moveTo>
                  <a:pt x="419" y="1458"/>
                </a:moveTo>
                <a:cubicBezTo>
                  <a:pt x="187" y="1323"/>
                  <a:pt x="279" y="961"/>
                  <a:pt x="553" y="961"/>
                </a:cubicBezTo>
                <a:cubicBezTo>
                  <a:pt x="757" y="961"/>
                  <a:pt x="885" y="1183"/>
                  <a:pt x="783" y="1360"/>
                </a:cubicBezTo>
                <a:cubicBezTo>
                  <a:pt x="710" y="1485"/>
                  <a:pt x="548" y="1532"/>
                  <a:pt x="419" y="1458"/>
                </a:cubicBezTo>
                <a:close/>
                <a:moveTo>
                  <a:pt x="685" y="2996"/>
                </a:moveTo>
                <a:cubicBezTo>
                  <a:pt x="558" y="3069"/>
                  <a:pt x="395" y="3026"/>
                  <a:pt x="322" y="2899"/>
                </a:cubicBezTo>
                <a:cubicBezTo>
                  <a:pt x="220" y="2722"/>
                  <a:pt x="347" y="2499"/>
                  <a:pt x="552" y="2499"/>
                </a:cubicBezTo>
                <a:lnTo>
                  <a:pt x="552" y="2499"/>
                </a:lnTo>
                <a:cubicBezTo>
                  <a:pt x="822" y="2500"/>
                  <a:pt x="921" y="2860"/>
                  <a:pt x="685" y="2996"/>
                </a:cubicBezTo>
                <a:close/>
                <a:moveTo>
                  <a:pt x="1884" y="3801"/>
                </a:moveTo>
                <a:cubicBezTo>
                  <a:pt x="1738" y="3801"/>
                  <a:pt x="1618" y="3681"/>
                  <a:pt x="1618" y="3535"/>
                </a:cubicBezTo>
                <a:cubicBezTo>
                  <a:pt x="1618" y="3386"/>
                  <a:pt x="1739" y="3269"/>
                  <a:pt x="1884" y="3269"/>
                </a:cubicBezTo>
                <a:cubicBezTo>
                  <a:pt x="2031" y="3269"/>
                  <a:pt x="2151" y="3387"/>
                  <a:pt x="2151" y="3535"/>
                </a:cubicBezTo>
                <a:cubicBezTo>
                  <a:pt x="2151" y="3681"/>
                  <a:pt x="2031" y="3801"/>
                  <a:pt x="1884" y="3801"/>
                </a:cubicBezTo>
                <a:close/>
                <a:moveTo>
                  <a:pt x="2781" y="2906"/>
                </a:moveTo>
                <a:lnTo>
                  <a:pt x="2224" y="3228"/>
                </a:lnTo>
                <a:cubicBezTo>
                  <a:pt x="2041" y="3025"/>
                  <a:pt x="1725" y="3028"/>
                  <a:pt x="1545" y="3228"/>
                </a:cubicBezTo>
                <a:lnTo>
                  <a:pt x="988" y="2906"/>
                </a:lnTo>
                <a:cubicBezTo>
                  <a:pt x="1071" y="2649"/>
                  <a:pt x="914" y="2375"/>
                  <a:pt x="648" y="2318"/>
                </a:cubicBezTo>
                <a:lnTo>
                  <a:pt x="648" y="1675"/>
                </a:lnTo>
                <a:cubicBezTo>
                  <a:pt x="912" y="1618"/>
                  <a:pt x="1072" y="1346"/>
                  <a:pt x="988" y="1086"/>
                </a:cubicBezTo>
                <a:lnTo>
                  <a:pt x="1545" y="765"/>
                </a:lnTo>
                <a:cubicBezTo>
                  <a:pt x="1726" y="966"/>
                  <a:pt x="2042" y="966"/>
                  <a:pt x="2224" y="765"/>
                </a:cubicBezTo>
                <a:lnTo>
                  <a:pt x="2781" y="1086"/>
                </a:lnTo>
                <a:cubicBezTo>
                  <a:pt x="2698" y="1344"/>
                  <a:pt x="2854" y="1618"/>
                  <a:pt x="3121" y="1675"/>
                </a:cubicBezTo>
                <a:lnTo>
                  <a:pt x="3121" y="2318"/>
                </a:lnTo>
                <a:cubicBezTo>
                  <a:pt x="2856" y="2375"/>
                  <a:pt x="2698" y="2648"/>
                  <a:pt x="2781" y="2906"/>
                </a:cubicBezTo>
                <a:close/>
                <a:moveTo>
                  <a:pt x="3447" y="2899"/>
                </a:moveTo>
                <a:cubicBezTo>
                  <a:pt x="3374" y="3026"/>
                  <a:pt x="3211" y="3069"/>
                  <a:pt x="3084" y="2996"/>
                </a:cubicBezTo>
                <a:cubicBezTo>
                  <a:pt x="2848" y="2860"/>
                  <a:pt x="2946" y="2499"/>
                  <a:pt x="3217" y="2499"/>
                </a:cubicBezTo>
                <a:cubicBezTo>
                  <a:pt x="3421" y="2499"/>
                  <a:pt x="3549" y="2721"/>
                  <a:pt x="3447" y="28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endParaRPr lang="en-US" dirty="0">
              <a:latin typeface="思源黑体 CN Medium" panose="020B0600000000000000" pitchFamily="34" charset="-122"/>
            </a:endParaRPr>
          </a:p>
        </p:txBody>
      </p:sp>
      <p:sp>
        <p:nvSpPr>
          <p:cNvPr id="49" name="文本框 48">
            <a:extLst>
              <a:ext uri="{FF2B5EF4-FFF2-40B4-BE49-F238E27FC236}">
                <a16:creationId xmlns:a16="http://schemas.microsoft.com/office/drawing/2014/main" id="{5B4E45A4-FB6C-400A-A88C-09484830F529}"/>
              </a:ext>
            </a:extLst>
          </p:cNvPr>
          <p:cNvSpPr txBox="1"/>
          <p:nvPr/>
        </p:nvSpPr>
        <p:spPr>
          <a:xfrm>
            <a:off x="2883634" y="2028013"/>
            <a:ext cx="2232079" cy="461665"/>
          </a:xfrm>
          <a:prstGeom prst="rect">
            <a:avLst/>
          </a:prstGeom>
          <a:noFill/>
        </p:spPr>
        <p:txBody>
          <a:bodyPr wrap="square" rtlCol="0">
            <a:noAutofit/>
          </a:bodyPr>
          <a:lstStyle>
            <a:defPPr>
              <a:defRPr lang="zh-CN"/>
            </a:defPPr>
            <a:lvl1pPr>
              <a:defRPr sz="2400">
                <a:solidFill>
                  <a:srgbClr val="6BAA0B"/>
                </a:solidFill>
                <a:latin typeface="思源黑体 CN Bold" panose="020B0800000000000000" pitchFamily="34" charset="-122"/>
                <a:ea typeface="思源黑体 CN Bold" panose="020B0800000000000000" pitchFamily="34" charset="-122"/>
              </a:defRPr>
            </a:lvl1pPr>
          </a:lstStyle>
          <a:p>
            <a:pPr algn="just"/>
            <a:r>
              <a:rPr lang="en-US" altLang="zh-CN" dirty="0">
                <a:solidFill>
                  <a:schemeClr val="accent6"/>
                </a:solidFill>
              </a:rPr>
              <a:t>01 </a:t>
            </a:r>
            <a:r>
              <a:rPr lang="zh-CN" altLang="en-US" dirty="0">
                <a:solidFill>
                  <a:schemeClr val="accent6"/>
                </a:solidFill>
              </a:rPr>
              <a:t>文献研究法</a:t>
            </a:r>
          </a:p>
        </p:txBody>
      </p:sp>
      <p:sp>
        <p:nvSpPr>
          <p:cNvPr id="58" name="文本框 57">
            <a:extLst>
              <a:ext uri="{FF2B5EF4-FFF2-40B4-BE49-F238E27FC236}">
                <a16:creationId xmlns:a16="http://schemas.microsoft.com/office/drawing/2014/main" id="{1F095E03-6A03-43F3-8E87-7C40F0C27625}"/>
              </a:ext>
            </a:extLst>
          </p:cNvPr>
          <p:cNvSpPr txBox="1"/>
          <p:nvPr/>
        </p:nvSpPr>
        <p:spPr>
          <a:xfrm>
            <a:off x="1162050" y="2421996"/>
            <a:ext cx="3791963" cy="1028295"/>
          </a:xfrm>
          <a:prstGeom prst="rect">
            <a:avLst/>
          </a:prstGeom>
          <a:noFill/>
        </p:spPr>
        <p:txBody>
          <a:bodyPr wrap="square" rtlCol="0">
            <a:noAutofit/>
          </a:bodyPr>
          <a:lstStyle>
            <a:defPPr>
              <a:defRPr lang="zh-CN"/>
            </a:defPPr>
            <a:lvl1pPr>
              <a:lnSpc>
                <a:spcPct val="150000"/>
              </a:lnSpc>
              <a:defRPr sz="1400">
                <a:solidFill>
                  <a:schemeClr val="tx1">
                    <a:lumMod val="75000"/>
                    <a:lumOff val="25000"/>
                  </a:schemeClr>
                </a:solidFill>
                <a:latin typeface="思源黑体 CN Light" panose="020B0300000000000000" pitchFamily="34" charset="-122"/>
                <a:ea typeface="思源黑体 CN Light" panose="020B0300000000000000" pitchFamily="34" charset="-122"/>
              </a:defRPr>
            </a:lvl1pPr>
          </a:lstStyle>
          <a:p>
            <a:pPr algn="r"/>
            <a:r>
              <a:rPr lang="zh-CN" altLang="en-US" dirty="0"/>
              <a:t>文献研究法是根据一定的研究目的或课题，通过调查文献来获得资料，从而全面地、正确地了解掌握所要研究问题的一种方法。</a:t>
            </a:r>
          </a:p>
        </p:txBody>
      </p:sp>
      <p:sp>
        <p:nvSpPr>
          <p:cNvPr id="59" name="文本框 58">
            <a:extLst>
              <a:ext uri="{FF2B5EF4-FFF2-40B4-BE49-F238E27FC236}">
                <a16:creationId xmlns:a16="http://schemas.microsoft.com/office/drawing/2014/main" id="{E50E1CAD-F432-480E-8009-3F06B532E10D}"/>
              </a:ext>
            </a:extLst>
          </p:cNvPr>
          <p:cNvSpPr txBox="1"/>
          <p:nvPr/>
        </p:nvSpPr>
        <p:spPr>
          <a:xfrm>
            <a:off x="7409779" y="2028013"/>
            <a:ext cx="2232078" cy="461665"/>
          </a:xfrm>
          <a:prstGeom prst="rect">
            <a:avLst/>
          </a:prstGeom>
          <a:noFill/>
        </p:spPr>
        <p:txBody>
          <a:bodyPr wrap="square" rtlCol="0">
            <a:noAutofit/>
          </a:bodyPr>
          <a:lstStyle>
            <a:defPPr>
              <a:defRPr lang="zh-CN"/>
            </a:defPPr>
            <a:lvl1pPr>
              <a:defRPr sz="2400">
                <a:solidFill>
                  <a:srgbClr val="6BAA0B"/>
                </a:solidFill>
                <a:latin typeface="思源黑体 CN Bold" panose="020B0800000000000000" pitchFamily="34" charset="-122"/>
                <a:ea typeface="思源黑体 CN Bold" panose="020B0800000000000000" pitchFamily="34" charset="-122"/>
              </a:defRPr>
            </a:lvl1pPr>
          </a:lstStyle>
          <a:p>
            <a:pPr algn="just"/>
            <a:r>
              <a:rPr lang="en-US" altLang="zh-CN" dirty="0">
                <a:solidFill>
                  <a:schemeClr val="accent6"/>
                </a:solidFill>
              </a:rPr>
              <a:t>03 </a:t>
            </a:r>
            <a:r>
              <a:rPr lang="zh-CN" altLang="en-US" dirty="0">
                <a:solidFill>
                  <a:schemeClr val="accent6"/>
                </a:solidFill>
              </a:rPr>
              <a:t>实证研究法 </a:t>
            </a:r>
          </a:p>
        </p:txBody>
      </p:sp>
      <p:sp>
        <p:nvSpPr>
          <p:cNvPr id="60" name="文本框 59">
            <a:extLst>
              <a:ext uri="{FF2B5EF4-FFF2-40B4-BE49-F238E27FC236}">
                <a16:creationId xmlns:a16="http://schemas.microsoft.com/office/drawing/2014/main" id="{ED09D487-626B-422A-B89D-F5616A639C32}"/>
              </a:ext>
            </a:extLst>
          </p:cNvPr>
          <p:cNvSpPr txBox="1"/>
          <p:nvPr/>
        </p:nvSpPr>
        <p:spPr>
          <a:xfrm>
            <a:off x="7424020" y="2421996"/>
            <a:ext cx="3915965" cy="1028295"/>
          </a:xfrm>
          <a:prstGeom prst="rect">
            <a:avLst/>
          </a:prstGeom>
          <a:noFill/>
        </p:spPr>
        <p:txBody>
          <a:bodyPr wrap="square" rtlCol="0">
            <a:noAutofit/>
          </a:bodyPr>
          <a:lstStyle>
            <a:defPPr>
              <a:defRPr lang="zh-CN"/>
            </a:defPPr>
            <a:lvl1pPr algn="r">
              <a:lnSpc>
                <a:spcPct val="150000"/>
              </a:lnSpc>
              <a:defRPr sz="1400">
                <a:solidFill>
                  <a:schemeClr val="tx1">
                    <a:lumMod val="75000"/>
                    <a:lumOff val="25000"/>
                  </a:schemeClr>
                </a:solidFill>
                <a:latin typeface="思源黑体 CN Light" panose="020B0300000000000000" pitchFamily="34" charset="-122"/>
                <a:ea typeface="思源黑体 CN Light" panose="020B0300000000000000" pitchFamily="34" charset="-122"/>
              </a:defRPr>
            </a:lvl1pPr>
          </a:lstStyle>
          <a:p>
            <a:pPr algn="l"/>
            <a:r>
              <a:rPr lang="zh-CN" altLang="en-US" dirty="0"/>
              <a:t>实证研究法是依据现有的科学理论和实践的需要，利用科学仪器和设备，根据观察、记录、测定来确定条件与现象之间的因果关系的活动。</a:t>
            </a:r>
          </a:p>
        </p:txBody>
      </p:sp>
      <p:sp>
        <p:nvSpPr>
          <p:cNvPr id="61" name="文本框 60">
            <a:extLst>
              <a:ext uri="{FF2B5EF4-FFF2-40B4-BE49-F238E27FC236}">
                <a16:creationId xmlns:a16="http://schemas.microsoft.com/office/drawing/2014/main" id="{732018DA-2380-4927-8D5B-9A1B17F7DED2}"/>
              </a:ext>
            </a:extLst>
          </p:cNvPr>
          <p:cNvSpPr txBox="1"/>
          <p:nvPr/>
        </p:nvSpPr>
        <p:spPr>
          <a:xfrm>
            <a:off x="2851258" y="3646206"/>
            <a:ext cx="2232079" cy="461665"/>
          </a:xfrm>
          <a:prstGeom prst="rect">
            <a:avLst/>
          </a:prstGeom>
          <a:noFill/>
        </p:spPr>
        <p:txBody>
          <a:bodyPr wrap="square" rtlCol="0">
            <a:noAutofit/>
          </a:bodyPr>
          <a:lstStyle>
            <a:defPPr>
              <a:defRPr lang="zh-CN"/>
            </a:defPPr>
            <a:lvl1pPr>
              <a:defRPr sz="2400">
                <a:solidFill>
                  <a:srgbClr val="6BAA0B"/>
                </a:solidFill>
                <a:latin typeface="思源黑体 CN Bold" panose="020B0800000000000000" pitchFamily="34" charset="-122"/>
                <a:ea typeface="思源黑体 CN Bold" panose="020B0800000000000000" pitchFamily="34" charset="-122"/>
              </a:defRPr>
            </a:lvl1pPr>
          </a:lstStyle>
          <a:p>
            <a:pPr algn="just"/>
            <a:r>
              <a:rPr lang="en-US" altLang="zh-CN" dirty="0">
                <a:solidFill>
                  <a:schemeClr val="accent6"/>
                </a:solidFill>
              </a:rPr>
              <a:t>02 </a:t>
            </a:r>
            <a:r>
              <a:rPr lang="zh-CN" altLang="en-US" dirty="0">
                <a:solidFill>
                  <a:schemeClr val="accent6"/>
                </a:solidFill>
              </a:rPr>
              <a:t>定量分析法 </a:t>
            </a:r>
          </a:p>
        </p:txBody>
      </p:sp>
      <p:sp>
        <p:nvSpPr>
          <p:cNvPr id="62" name="文本框 61">
            <a:extLst>
              <a:ext uri="{FF2B5EF4-FFF2-40B4-BE49-F238E27FC236}">
                <a16:creationId xmlns:a16="http://schemas.microsoft.com/office/drawing/2014/main" id="{5825618E-1290-4A9A-AE39-AB99B645F603}"/>
              </a:ext>
            </a:extLst>
          </p:cNvPr>
          <p:cNvSpPr txBox="1"/>
          <p:nvPr/>
        </p:nvSpPr>
        <p:spPr>
          <a:xfrm>
            <a:off x="1002505" y="4091101"/>
            <a:ext cx="3915965" cy="1028295"/>
          </a:xfrm>
          <a:prstGeom prst="rect">
            <a:avLst/>
          </a:prstGeom>
          <a:noFill/>
        </p:spPr>
        <p:txBody>
          <a:bodyPr wrap="square" rtlCol="0">
            <a:noAutofit/>
          </a:bodyPr>
          <a:lstStyle>
            <a:defPPr>
              <a:defRPr lang="zh-CN"/>
            </a:defPPr>
            <a:lvl1pPr algn="r">
              <a:lnSpc>
                <a:spcPct val="150000"/>
              </a:lnSpc>
              <a:defRPr sz="1400">
                <a:solidFill>
                  <a:schemeClr val="tx1">
                    <a:lumMod val="75000"/>
                    <a:lumOff val="25000"/>
                  </a:schemeClr>
                </a:solidFill>
                <a:latin typeface="思源黑体 CN Light" panose="020B0300000000000000" pitchFamily="34" charset="-122"/>
                <a:ea typeface="思源黑体 CN Light" panose="020B0300000000000000" pitchFamily="34" charset="-122"/>
              </a:defRPr>
            </a:lvl1pPr>
          </a:lstStyle>
          <a:p>
            <a:r>
              <a:rPr lang="zh-CN" altLang="en-US" dirty="0"/>
              <a:t> 在科学研究中，通过定量分析法可以使人们对研究对象的认识进一步精确化，把握本质，理清关系，预测事物的发展趋势。 </a:t>
            </a:r>
          </a:p>
        </p:txBody>
      </p:sp>
      <p:sp>
        <p:nvSpPr>
          <p:cNvPr id="63" name="文本框 62">
            <a:extLst>
              <a:ext uri="{FF2B5EF4-FFF2-40B4-BE49-F238E27FC236}">
                <a16:creationId xmlns:a16="http://schemas.microsoft.com/office/drawing/2014/main" id="{C2461B5B-5E2F-4FAC-968F-A8023977FB39}"/>
              </a:ext>
            </a:extLst>
          </p:cNvPr>
          <p:cNvSpPr txBox="1"/>
          <p:nvPr/>
        </p:nvSpPr>
        <p:spPr>
          <a:xfrm>
            <a:off x="7349068" y="3646206"/>
            <a:ext cx="2604135" cy="461665"/>
          </a:xfrm>
          <a:prstGeom prst="rect">
            <a:avLst/>
          </a:prstGeom>
          <a:noFill/>
        </p:spPr>
        <p:txBody>
          <a:bodyPr wrap="square" rtlCol="0">
            <a:noAutofit/>
          </a:bodyPr>
          <a:lstStyle>
            <a:defPPr>
              <a:defRPr lang="zh-CN"/>
            </a:defPPr>
            <a:lvl1pPr>
              <a:defRPr sz="2400">
                <a:solidFill>
                  <a:srgbClr val="6BAA0B"/>
                </a:solidFill>
                <a:latin typeface="思源黑体 CN Bold" panose="020B0800000000000000" pitchFamily="34" charset="-122"/>
                <a:ea typeface="思源黑体 CN Bold" panose="020B0800000000000000" pitchFamily="34" charset="-122"/>
              </a:defRPr>
            </a:lvl1pPr>
          </a:lstStyle>
          <a:p>
            <a:pPr algn="just"/>
            <a:r>
              <a:rPr lang="zh-CN" altLang="en-US" dirty="0">
                <a:solidFill>
                  <a:schemeClr val="accent6"/>
                </a:solidFill>
              </a:rPr>
              <a:t> </a:t>
            </a:r>
            <a:r>
              <a:rPr lang="en-US" altLang="zh-CN" dirty="0">
                <a:solidFill>
                  <a:schemeClr val="accent6"/>
                </a:solidFill>
              </a:rPr>
              <a:t>04 </a:t>
            </a:r>
            <a:r>
              <a:rPr lang="zh-CN" altLang="en-US" dirty="0">
                <a:solidFill>
                  <a:schemeClr val="accent6"/>
                </a:solidFill>
              </a:rPr>
              <a:t>跨学科研究法 </a:t>
            </a:r>
          </a:p>
        </p:txBody>
      </p:sp>
      <p:sp>
        <p:nvSpPr>
          <p:cNvPr id="64" name="文本框 63">
            <a:extLst>
              <a:ext uri="{FF2B5EF4-FFF2-40B4-BE49-F238E27FC236}">
                <a16:creationId xmlns:a16="http://schemas.microsoft.com/office/drawing/2014/main" id="{7A731B7C-A67C-485A-B128-1F1C2F3075C3}"/>
              </a:ext>
            </a:extLst>
          </p:cNvPr>
          <p:cNvSpPr txBox="1"/>
          <p:nvPr/>
        </p:nvSpPr>
        <p:spPr>
          <a:xfrm>
            <a:off x="7424020" y="4091101"/>
            <a:ext cx="3915965" cy="1028295"/>
          </a:xfrm>
          <a:prstGeom prst="rect">
            <a:avLst/>
          </a:prstGeom>
          <a:noFill/>
        </p:spPr>
        <p:txBody>
          <a:bodyPr wrap="square" rtlCol="0">
            <a:noAutofit/>
          </a:bodyPr>
          <a:lstStyle>
            <a:defPPr>
              <a:defRPr lang="zh-CN"/>
            </a:defPPr>
            <a:lvl1pPr algn="r">
              <a:lnSpc>
                <a:spcPct val="150000"/>
              </a:lnSpc>
              <a:defRPr sz="1400">
                <a:solidFill>
                  <a:schemeClr val="tx1">
                    <a:lumMod val="75000"/>
                    <a:lumOff val="25000"/>
                  </a:schemeClr>
                </a:solidFill>
                <a:latin typeface="思源黑体 CN Light" panose="020B0300000000000000" pitchFamily="34" charset="-122"/>
                <a:ea typeface="思源黑体 CN Light" panose="020B0300000000000000" pitchFamily="34" charset="-122"/>
              </a:defRPr>
            </a:lvl1pPr>
          </a:lstStyle>
          <a:p>
            <a:pPr algn="l"/>
            <a:r>
              <a:rPr lang="zh-CN" altLang="en-US" dirty="0"/>
              <a:t>运用多学科的理论、方法和成果从整体上对某一课题进行综合研究的方法。科学在高度分化中又高度综合，形成一个统一的整体。</a:t>
            </a:r>
          </a:p>
        </p:txBody>
      </p:sp>
      <p:pic>
        <p:nvPicPr>
          <p:cNvPr id="35" name="图形 34">
            <a:extLst>
              <a:ext uri="{FF2B5EF4-FFF2-40B4-BE49-F238E27FC236}">
                <a16:creationId xmlns:a16="http://schemas.microsoft.com/office/drawing/2014/main" id="{130CA710-5400-8F5D-F327-10591A512611}"/>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44508" b="-10551"/>
          <a:stretch/>
        </p:blipFill>
        <p:spPr>
          <a:xfrm>
            <a:off x="11062499" y="442002"/>
            <a:ext cx="505614" cy="76990"/>
          </a:xfrm>
          <a:prstGeom prst="rect">
            <a:avLst/>
          </a:prstGeom>
        </p:spPr>
      </p:pic>
      <p:pic>
        <p:nvPicPr>
          <p:cNvPr id="33" name="图片 32" descr="黑暗中蓝色的花&#10;&#10;描述已自动生成">
            <a:extLst>
              <a:ext uri="{FF2B5EF4-FFF2-40B4-BE49-F238E27FC236}">
                <a16:creationId xmlns:a16="http://schemas.microsoft.com/office/drawing/2014/main" id="{5734165C-5152-4666-C8B2-0541C7645E10}"/>
              </a:ext>
            </a:extLst>
          </p:cNvPr>
          <p:cNvPicPr>
            <a:picLocks noChangeAspect="1"/>
          </p:cNvPicPr>
          <p:nvPr/>
        </p:nvPicPr>
        <p:blipFill>
          <a:blip r:embed="rId4">
            <a:extLst>
              <a:ext uri="{28A0092B-C50C-407E-A947-70E740481C1C}">
                <a14:useLocalDpi xmlns:a14="http://schemas.microsoft.com/office/drawing/2010/main" val="0"/>
              </a:ext>
            </a:extLst>
          </a:blip>
          <a:srcRect r="52350" b="21958"/>
          <a:stretch>
            <a:fillRect/>
          </a:stretch>
        </p:blipFill>
        <p:spPr>
          <a:xfrm rot="20073137">
            <a:off x="11032834" y="5844490"/>
            <a:ext cx="1424282" cy="1163710"/>
          </a:xfrm>
          <a:custGeom>
            <a:avLst/>
            <a:gdLst>
              <a:gd name="connsiteX0" fmla="*/ 1160219 w 1424282"/>
              <a:gd name="connsiteY0" fmla="*/ 0 h 1163710"/>
              <a:gd name="connsiteX1" fmla="*/ 1424282 w 1424282"/>
              <a:gd name="connsiteY1" fmla="*/ 125656 h 1163710"/>
              <a:gd name="connsiteX2" fmla="*/ 930318 w 1424282"/>
              <a:gd name="connsiteY2" fmla="*/ 1163710 h 1163710"/>
              <a:gd name="connsiteX3" fmla="*/ 0 w 1424282"/>
              <a:gd name="connsiteY3" fmla="*/ 721013 h 1163710"/>
              <a:gd name="connsiteX4" fmla="*/ 0 w 1424282"/>
              <a:gd name="connsiteY4" fmla="*/ 547347 h 1163710"/>
              <a:gd name="connsiteX5" fmla="*/ 260458 w 1424282"/>
              <a:gd name="connsiteY5" fmla="*/ 0 h 1163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282" h="1163710">
                <a:moveTo>
                  <a:pt x="1160219" y="0"/>
                </a:moveTo>
                <a:lnTo>
                  <a:pt x="1424282" y="125656"/>
                </a:lnTo>
                <a:lnTo>
                  <a:pt x="930318" y="1163710"/>
                </a:lnTo>
                <a:lnTo>
                  <a:pt x="0" y="721013"/>
                </a:lnTo>
                <a:lnTo>
                  <a:pt x="0" y="547347"/>
                </a:lnTo>
                <a:lnTo>
                  <a:pt x="260458" y="0"/>
                </a:lnTo>
                <a:close/>
              </a:path>
            </a:pathLst>
          </a:custGeom>
          <a:effectLst>
            <a:outerShdw blurRad="50800" dist="63500" dir="5280000" algn="tr" rotWithShape="0">
              <a:prstClr val="black">
                <a:alpha val="17000"/>
              </a:prstClr>
            </a:outerShdw>
          </a:effectLst>
        </p:spPr>
      </p:pic>
      <p:pic>
        <p:nvPicPr>
          <p:cNvPr id="36" name="图片 35" descr="黑暗中蓝色的花&#10;&#10;描述已自动生成">
            <a:extLst>
              <a:ext uri="{FF2B5EF4-FFF2-40B4-BE49-F238E27FC236}">
                <a16:creationId xmlns:a16="http://schemas.microsoft.com/office/drawing/2014/main" id="{D7F5EE15-8ECB-0D83-022C-9E08ED976EEA}"/>
              </a:ext>
            </a:extLst>
          </p:cNvPr>
          <p:cNvPicPr>
            <a:picLocks noChangeAspect="1"/>
          </p:cNvPicPr>
          <p:nvPr/>
        </p:nvPicPr>
        <p:blipFill>
          <a:blip r:embed="rId4">
            <a:extLst>
              <a:ext uri="{28A0092B-C50C-407E-A947-70E740481C1C}">
                <a14:useLocalDpi xmlns:a14="http://schemas.microsoft.com/office/drawing/2010/main" val="0"/>
              </a:ext>
            </a:extLst>
          </a:blip>
          <a:srcRect l="51683" t="56015" r="13212"/>
          <a:stretch>
            <a:fillRect/>
          </a:stretch>
        </p:blipFill>
        <p:spPr>
          <a:xfrm rot="13054335">
            <a:off x="-368550" y="6012278"/>
            <a:ext cx="1744877" cy="1090669"/>
          </a:xfrm>
          <a:custGeom>
            <a:avLst/>
            <a:gdLst>
              <a:gd name="connsiteX0" fmla="*/ 1744877 w 1744877"/>
              <a:gd name="connsiteY0" fmla="*/ 852984 h 1090669"/>
              <a:gd name="connsiteX1" fmla="*/ 1435927 w 1744877"/>
              <a:gd name="connsiteY1" fmla="*/ 1090669 h 1090669"/>
              <a:gd name="connsiteX2" fmla="*/ 194746 w 1744877"/>
              <a:gd name="connsiteY2" fmla="*/ 1090669 h 1090669"/>
              <a:gd name="connsiteX3" fmla="*/ 0 w 1744877"/>
              <a:gd name="connsiteY3" fmla="*/ 837533 h 1090669"/>
              <a:gd name="connsiteX4" fmla="*/ 1088649 w 1744877"/>
              <a:gd name="connsiteY4" fmla="*/ 0 h 1090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877" h="1090669">
                <a:moveTo>
                  <a:pt x="1744877" y="852984"/>
                </a:moveTo>
                <a:lnTo>
                  <a:pt x="1435927" y="1090669"/>
                </a:lnTo>
                <a:lnTo>
                  <a:pt x="194746" y="1090669"/>
                </a:lnTo>
                <a:lnTo>
                  <a:pt x="0" y="837533"/>
                </a:lnTo>
                <a:lnTo>
                  <a:pt x="1088649" y="0"/>
                </a:lnTo>
                <a:close/>
              </a:path>
            </a:pathLst>
          </a:custGeom>
          <a:effectLst>
            <a:outerShdw blurRad="50800" dist="63500" dir="7560000" algn="tr" rotWithShape="0">
              <a:prstClr val="black">
                <a:alpha val="17000"/>
              </a:prstClr>
            </a:outerShdw>
          </a:effectLst>
        </p:spPr>
      </p:pic>
      <p:sp>
        <p:nvSpPr>
          <p:cNvPr id="42" name="矩形 41">
            <a:extLst>
              <a:ext uri="{FF2B5EF4-FFF2-40B4-BE49-F238E27FC236}">
                <a16:creationId xmlns:a16="http://schemas.microsoft.com/office/drawing/2014/main" id="{8A4EB08A-C5F3-B46E-E620-CB457A29B0C4}"/>
              </a:ext>
            </a:extLst>
          </p:cNvPr>
          <p:cNvSpPr/>
          <p:nvPr/>
        </p:nvSpPr>
        <p:spPr>
          <a:xfrm>
            <a:off x="0" y="555109"/>
            <a:ext cx="695325" cy="54979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endParaRPr lang="zh-CN" altLang="en-US" dirty="0">
              <a:latin typeface="思源黑体 CN Medium" panose="020B0600000000000000" pitchFamily="34" charset="-122"/>
              <a:ea typeface="思源黑体 CN Medium" panose="020B0600000000000000" pitchFamily="34" charset="-122"/>
            </a:endParaRPr>
          </a:p>
        </p:txBody>
      </p:sp>
    </p:spTree>
    <p:custDataLst>
      <p:tags r:id="rId1"/>
    </p:custDataLst>
    <p:extLst>
      <p:ext uri="{BB962C8B-B14F-4D97-AF65-F5344CB8AC3E}">
        <p14:creationId xmlns:p14="http://schemas.microsoft.com/office/powerpoint/2010/main" val="148587065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LIDE.ICON" val="#35831;#36444;#169225;#175401;"/>
</p:tagLst>
</file>

<file path=ppt/tags/tag10.xml><?xml version="1.0" encoding="utf-8"?>
<p:tagLst xmlns:a="http://schemas.openxmlformats.org/drawingml/2006/main" xmlns:r="http://schemas.openxmlformats.org/officeDocument/2006/relationships" xmlns:p="http://schemas.openxmlformats.org/presentationml/2006/main">
  <p:tag name="ISLIDE.ICON" val="#105399;#23205;#104198;#14252;#18158;#7887;#67425;#61482;#399161;#78037;#142288;#131565;#383176;#379740;"/>
</p:tagLst>
</file>

<file path=ppt/tags/tag11.xml><?xml version="1.0" encoding="utf-8"?>
<p:tagLst xmlns:a="http://schemas.openxmlformats.org/drawingml/2006/main" xmlns:r="http://schemas.openxmlformats.org/officeDocument/2006/relationships" xmlns:p="http://schemas.openxmlformats.org/presentationml/2006/main">
  <p:tag name="ISLIDE.ICON" val="#105399;#23205;#104198;#14252;#18158;#7887;#67425;#61482;#399161;#78037;#142288;#131565;#383176;#379740;#38294;#75903;"/>
</p:tagLst>
</file>

<file path=ppt/tags/tag12.xml><?xml version="1.0" encoding="utf-8"?>
<p:tagLst xmlns:a="http://schemas.openxmlformats.org/drawingml/2006/main" xmlns:r="http://schemas.openxmlformats.org/officeDocument/2006/relationships" xmlns:p="http://schemas.openxmlformats.org/presentationml/2006/main">
  <p:tag name="ISLIDE.ICON" val="#105399;#23205;#104198;#14252;#18158;#7887;#67425;#61482;#399161;#78037;#142288;#131565;#383176;#379740;#38294;#75903;#74281;"/>
</p:tagLst>
</file>

<file path=ppt/tags/tag13.xml><?xml version="1.0" encoding="utf-8"?>
<p:tagLst xmlns:a="http://schemas.openxmlformats.org/drawingml/2006/main" xmlns:r="http://schemas.openxmlformats.org/officeDocument/2006/relationships" xmlns:p="http://schemas.openxmlformats.org/presentationml/2006/main">
  <p:tag name="ISLIDE.ICON" val="#105399;#23205;#104198;#14252;#18158;#7887;#67425;#61482;#399161;#78037;#142288;#131565;#383176;"/>
</p:tagLst>
</file>

<file path=ppt/tags/tag14.xml><?xml version="1.0" encoding="utf-8"?>
<p:tagLst xmlns:a="http://schemas.openxmlformats.org/drawingml/2006/main" xmlns:r="http://schemas.openxmlformats.org/officeDocument/2006/relationships" xmlns:p="http://schemas.openxmlformats.org/presentationml/2006/main">
  <p:tag name="ISLIDE.ICON" val="#105399;#23205;#104198;#14252;#18158;#7887;#67425;#61482;#399161;#78037;#142288;#131565;#383176;#109657;#109864;#109864;#109864;#103255;#95960;"/>
</p:tagLst>
</file>

<file path=ppt/tags/tag15.xml><?xml version="1.0" encoding="utf-8"?>
<p:tagLst xmlns:a="http://schemas.openxmlformats.org/drawingml/2006/main" xmlns:r="http://schemas.openxmlformats.org/officeDocument/2006/relationships" xmlns:p="http://schemas.openxmlformats.org/presentationml/2006/main">
  <p:tag name="ISLIDE.ICON" val="#35831;#36444;#169225;#175401;#114481;"/>
</p:tagLst>
</file>

<file path=ppt/tags/tag2.xml><?xml version="1.0" encoding="utf-8"?>
<p:tagLst xmlns:a="http://schemas.openxmlformats.org/drawingml/2006/main" xmlns:r="http://schemas.openxmlformats.org/officeDocument/2006/relationships" xmlns:p="http://schemas.openxmlformats.org/presentationml/2006/main">
  <p:tag name="ISLIDE.ICON" val="#105399;#23205;#104198;"/>
</p:tagLst>
</file>

<file path=ppt/tags/tag3.xml><?xml version="1.0" encoding="utf-8"?>
<p:tagLst xmlns:a="http://schemas.openxmlformats.org/drawingml/2006/main" xmlns:r="http://schemas.openxmlformats.org/officeDocument/2006/relationships" xmlns:p="http://schemas.openxmlformats.org/presentationml/2006/main">
  <p:tag name="ISLIDE.ICON" val="#105399;#23205;#104198;#151603;#151949;"/>
</p:tagLst>
</file>

<file path=ppt/tags/tag4.xml><?xml version="1.0" encoding="utf-8"?>
<p:tagLst xmlns:a="http://schemas.openxmlformats.org/drawingml/2006/main" xmlns:r="http://schemas.openxmlformats.org/officeDocument/2006/relationships" xmlns:p="http://schemas.openxmlformats.org/presentationml/2006/main">
  <p:tag name="ISLIDE.ICON" val="#105399;#23205;#104198;#136246;#22692;#28024;"/>
</p:tagLst>
</file>

<file path=ppt/tags/tag5.xml><?xml version="1.0" encoding="utf-8"?>
<p:tagLst xmlns:a="http://schemas.openxmlformats.org/drawingml/2006/main" xmlns:r="http://schemas.openxmlformats.org/officeDocument/2006/relationships" xmlns:p="http://schemas.openxmlformats.org/presentationml/2006/main">
  <p:tag name="ISLIDE.ICON" val="#105399;#23205;#104198;"/>
</p:tagLst>
</file>

<file path=ppt/tags/tag6.xml><?xml version="1.0" encoding="utf-8"?>
<p:tagLst xmlns:a="http://schemas.openxmlformats.org/drawingml/2006/main" xmlns:r="http://schemas.openxmlformats.org/officeDocument/2006/relationships" xmlns:p="http://schemas.openxmlformats.org/presentationml/2006/main">
  <p:tag name="ISLIDE.ICON" val="#105399;#23205;#104198;#14252;#18158;#7887;#67425;"/>
</p:tagLst>
</file>

<file path=ppt/tags/tag7.xml><?xml version="1.0" encoding="utf-8"?>
<p:tagLst xmlns:a="http://schemas.openxmlformats.org/drawingml/2006/main" xmlns:r="http://schemas.openxmlformats.org/officeDocument/2006/relationships" xmlns:p="http://schemas.openxmlformats.org/presentationml/2006/main">
  <p:tag name="ISLIDE.ICON" val="#105399;#23205;#104198;#14252;#18158;#7887;#67425;"/>
</p:tagLst>
</file>

<file path=ppt/tags/tag8.xml><?xml version="1.0" encoding="utf-8"?>
<p:tagLst xmlns:a="http://schemas.openxmlformats.org/drawingml/2006/main" xmlns:r="http://schemas.openxmlformats.org/officeDocument/2006/relationships" xmlns:p="http://schemas.openxmlformats.org/presentationml/2006/main">
  <p:tag name="ISLIDE.ICON" val="#105399;#23205;#104198;#14252;#18158;#7887;#67425;#150245;#97469;#140719;#136607;#132608;#97469;#111592;"/>
</p:tagLst>
</file>

<file path=ppt/tags/tag9.xml><?xml version="1.0" encoding="utf-8"?>
<p:tagLst xmlns:a="http://schemas.openxmlformats.org/drawingml/2006/main" xmlns:r="http://schemas.openxmlformats.org/officeDocument/2006/relationships" xmlns:p="http://schemas.openxmlformats.org/presentationml/2006/main">
  <p:tag name="ISLIDE.ICON" val="#105399;#23205;#104198;#14252;#18158;#7887;#67425;#61482;#399161;#78037;#142288;#131565;#38317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2564</TotalTime>
  <Words>2113</Words>
  <Application>Microsoft Office PowerPoint</Application>
  <PresentationFormat>宽屏</PresentationFormat>
  <Paragraphs>282</Paragraphs>
  <Slides>22</Slides>
  <Notes>21</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22</vt:i4>
      </vt:variant>
    </vt:vector>
  </HeadingPairs>
  <TitlesOfParts>
    <vt:vector size="30" baseType="lpstr">
      <vt:lpstr>思源黑体 CN Light</vt:lpstr>
      <vt:lpstr>思源黑体 CN Bold</vt:lpstr>
      <vt:lpstr>Arial</vt:lpstr>
      <vt:lpstr>思源黑体 CN Medium</vt:lpstr>
      <vt:lpstr>Calibri Light</vt:lpstr>
      <vt:lpstr>思源黑体 CN Heavy</vt:lpstr>
      <vt:lpstr>Calibri</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luo xueying</dc:creator>
  <cp:lastModifiedBy>luo xueying</cp:lastModifiedBy>
  <cp:revision>480</cp:revision>
  <dcterms:created xsi:type="dcterms:W3CDTF">2022-03-07T12:49:52Z</dcterms:created>
  <dcterms:modified xsi:type="dcterms:W3CDTF">2022-08-11T02:46:48Z</dcterms:modified>
</cp:coreProperties>
</file>