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36" r:id="rId2"/>
    <p:sldId id="493" r:id="rId3"/>
    <p:sldId id="337" r:id="rId4"/>
    <p:sldId id="494" r:id="rId5"/>
    <p:sldId id="346" r:id="rId6"/>
    <p:sldId id="477" r:id="rId7"/>
    <p:sldId id="429" r:id="rId8"/>
    <p:sldId id="478" r:id="rId9"/>
    <p:sldId id="479" r:id="rId10"/>
    <p:sldId id="394" r:id="rId11"/>
    <p:sldId id="463" r:id="rId12"/>
    <p:sldId id="383" r:id="rId13"/>
    <p:sldId id="468" r:id="rId14"/>
    <p:sldId id="397" r:id="rId15"/>
    <p:sldId id="483" r:id="rId16"/>
    <p:sldId id="484" r:id="rId17"/>
    <p:sldId id="485" r:id="rId18"/>
    <p:sldId id="486" r:id="rId19"/>
    <p:sldId id="487" r:id="rId20"/>
    <p:sldId id="488" r:id="rId21"/>
    <p:sldId id="492" r:id="rId22"/>
    <p:sldId id="384" r:id="rId23"/>
    <p:sldId id="338" r:id="rId24"/>
    <p:sldId id="490" r:id="rId25"/>
    <p:sldId id="350" r:id="rId26"/>
    <p:sldId id="491" r:id="rId27"/>
    <p:sldId id="480" r:id="rId28"/>
    <p:sldId id="489" r:id="rId29"/>
    <p:sldId id="481" r:id="rId30"/>
    <p:sldId id="377" r:id="rId31"/>
    <p:sldId id="276" r:id="rId32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25C"/>
    <a:srgbClr val="FF8F33"/>
    <a:srgbClr val="FF9E4F"/>
    <a:srgbClr val="FF7401"/>
    <a:srgbClr val="26469D"/>
    <a:srgbClr val="E6E6E6"/>
    <a:srgbClr val="FFC93C"/>
    <a:srgbClr val="000000"/>
    <a:srgbClr val="A0DFD5"/>
    <a:srgbClr val="5E4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206" autoAdjust="0"/>
    <p:restoredTop sz="96115" autoAdjust="0"/>
  </p:normalViewPr>
  <p:slideViewPr>
    <p:cSldViewPr snapToGrid="0" showGuides="1">
      <p:cViewPr varScale="1">
        <p:scale>
          <a:sx n="60" d="100"/>
          <a:sy n="60" d="100"/>
        </p:scale>
        <p:origin x="156" y="44"/>
      </p:cViewPr>
      <p:guideLst>
        <p:guide pos="3840"/>
        <p:guide pos="393"/>
        <p:guide pos="7296"/>
        <p:guide orient="horz" pos="432"/>
        <p:guide orient="horz" pos="39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1844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44-4F5C-8372-5EB479EE63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44-4F5C-8372-5EB479EE632A}"/>
              </c:ext>
            </c:extLst>
          </c:dPt>
          <c:cat>
            <c:strRef>
              <c:f>Sheet1!$A$2:$A$3</c:f>
              <c:strCache>
                <c:ptCount val="2"/>
                <c:pt idx="0">
                  <c:v>占比</c:v>
                </c:pt>
                <c:pt idx="1">
                  <c:v>无需改变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0.8</c:v>
                </c:pt>
                <c:pt idx="1">
                  <c:v>0.19999999999999996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44-4F5C-8372-5EB479EE6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3A-4EC4-B770-D195A54D0A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3A-4EC4-B770-D195A54D0AC3}"/>
              </c:ext>
            </c:extLst>
          </c:dPt>
          <c:cat>
            <c:strRef>
              <c:f>Sheet1!$A$2:$A$3</c:f>
              <c:strCache>
                <c:ptCount val="2"/>
                <c:pt idx="0">
                  <c:v>占比</c:v>
                </c:pt>
                <c:pt idx="1">
                  <c:v>无需改变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0.35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3A-4EC4-B770-D195A54D0A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0F-431F-8EB7-77DC683CB8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0F-431F-8EB7-77DC683CB8EC}"/>
              </c:ext>
            </c:extLst>
          </c:dPt>
          <c:cat>
            <c:strRef>
              <c:f>Sheet1!$A$2:$A$3</c:f>
              <c:strCache>
                <c:ptCount val="2"/>
                <c:pt idx="0">
                  <c:v>占比</c:v>
                </c:pt>
                <c:pt idx="1">
                  <c:v>无需改变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0.45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0F-431F-8EB7-77DC683CB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学习前</c:v>
                </c:pt>
              </c:strCache>
            </c:strRef>
          </c:tx>
          <c:spPr>
            <a:solidFill>
              <a:schemeClr val="bg2"/>
            </a:solidFill>
            <a:ln w="9525" cap="flat" cmpd="sng" algn="ctr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0F5-46B6-A86D-8B3E35F4C4A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0F5-46B6-A86D-8B3E35F4C4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未复盘</c:v>
                </c:pt>
                <c:pt idx="1">
                  <c:v>已复盘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4364</c:v>
                </c:pt>
                <c:pt idx="1">
                  <c:v>6503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F5-46B6-A86D-8B3E35F4C4A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学习中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未复盘</c:v>
                </c:pt>
                <c:pt idx="1">
                  <c:v>已复盘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3692</c:v>
                </c:pt>
                <c:pt idx="1">
                  <c:v>5436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F5-46B6-A86D-8B3E35F4C4A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学习后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未复盘</c:v>
                </c:pt>
                <c:pt idx="1">
                  <c:v>已复盘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3162</c:v>
                </c:pt>
                <c:pt idx="1">
                  <c:v>4821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F5-46B6-A86D-8B3E35F4C4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12130127"/>
        <c:axId val="195344740"/>
      </c:barChart>
      <c:catAx>
        <c:axId val="212130127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195344740"/>
        <c:crosses val="autoZero"/>
        <c:auto val="1"/>
        <c:lblAlgn val="ctr"/>
        <c:lblOffset val="100"/>
        <c:noMultiLvlLbl val="0"/>
      </c:catAx>
      <c:valAx>
        <c:axId val="1953447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130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800" b="0" i="0" u="none" strike="noStrike" kern="1200" baseline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8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T1</c:v>
                </c:pt>
              </c:strCache>
            </c:strRef>
          </c:tx>
          <c:spPr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68-4E5B-B52A-2798DD40C7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T2</c:v>
                </c:pt>
              </c:strCache>
            </c:strRef>
          </c:tx>
          <c:spPr>
            <a:solidFill>
              <a:srgbClr val="D5D7D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DC3-4F6F-83E7-6F966B2176DC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C3-4F6F-83E7-6F966B2176D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DC3-4F6F-83E7-6F966B2176D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DC3-4F6F-83E7-6F966B2176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68-4E5B-B52A-2798DD40C7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91990400"/>
        <c:axId val="1618099344"/>
      </c:barChart>
      <c:catAx>
        <c:axId val="109199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D5D7D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618099344"/>
        <c:crosses val="autoZero"/>
        <c:auto val="1"/>
        <c:lblAlgn val="ctr"/>
        <c:lblOffset val="100"/>
        <c:noMultiLvlLbl val="0"/>
      </c:catAx>
      <c:valAx>
        <c:axId val="1618099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9199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  <a:tailEnd type="stealth" w="med" len="lg"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3.2703973891794497E-2"/>
                  <c:y val="-5.1050045923542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E0-45C9-8424-038EA9BDE4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600" b="0" i="0" u="none" strike="noStrike" kern="1200" baseline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165</c:v>
                </c:pt>
                <c:pt idx="1">
                  <c:v>177</c:v>
                </c:pt>
                <c:pt idx="2">
                  <c:v>201</c:v>
                </c:pt>
                <c:pt idx="3">
                  <c:v>238</c:v>
                </c:pt>
                <c:pt idx="4">
                  <c:v>290</c:v>
                </c:pt>
                <c:pt idx="5">
                  <c:v>341</c:v>
                </c:pt>
                <c:pt idx="6">
                  <c:v>377</c:v>
                </c:pt>
                <c:pt idx="7">
                  <c:v>457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1BE0-45C9-8424-038EA9BDE4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dropLines>
        <c:smooth val="0"/>
        <c:axId val="294579324"/>
        <c:axId val="228425268"/>
      </c:lineChart>
      <c:catAx>
        <c:axId val="2945793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228425268"/>
        <c:crosses val="autoZero"/>
        <c:auto val="1"/>
        <c:lblAlgn val="ctr"/>
        <c:lblOffset val="100"/>
        <c:noMultiLvlLbl val="0"/>
      </c:catAx>
      <c:valAx>
        <c:axId val="228425268"/>
        <c:scaling>
          <c:orientation val="minMax"/>
          <c:min val="1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2945793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6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474A-47EB-9442-CA6E5B35D8E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74A-47EB-9442-CA6E5B35D8E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T3</c:v>
                </c:pt>
              </c:strCache>
            </c:strRef>
          </c:tx>
          <c:spPr>
            <a:ln w="25400" cap="rnd" cmpd="sng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5400" cap="rnd" cmpd="sng">
                <a:solidFill>
                  <a:schemeClr val="accent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4A-47EB-9442-CA6E5B35D8E0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5400" cap="rnd" cmpd="sng">
                <a:solidFill>
                  <a:schemeClr val="accent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4A-47EB-9442-CA6E5B35D8E0}"/>
              </c:ext>
            </c:extLst>
          </c:dPt>
          <c:cat>
            <c:strRef>
              <c:f>Sheet1!$A$2:$A$5</c:f>
              <c:strCache>
                <c:ptCount val="4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474A-47EB-9442-CA6E5B35D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8078672"/>
        <c:axId val="1618086832"/>
      </c:lineChart>
      <c:catAx>
        <c:axId val="161807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6"/>
                </a:solidFill>
                <a:latin typeface="+mj-ea"/>
                <a:ea typeface="+mj-ea"/>
                <a:cs typeface="+mn-cs"/>
              </a:defRPr>
            </a:pPr>
            <a:endParaRPr lang="zh-CN"/>
          </a:p>
        </c:txPr>
        <c:crossAx val="1618086832"/>
        <c:crosses val="autoZero"/>
        <c:auto val="1"/>
        <c:lblAlgn val="ctr"/>
        <c:lblOffset val="100"/>
        <c:noMultiLvlLbl val="0"/>
      </c:catAx>
      <c:valAx>
        <c:axId val="1618086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61807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99419994375701"/>
          <c:y val="7.6704327667075273E-2"/>
          <c:w val="0.64001160011248592"/>
          <c:h val="0.7570300259790478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89-4175-B64D-B2E268967E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89-4175-B64D-B2E268967E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89-4175-B64D-B2E268967E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89-4175-B64D-B2E268967E19}"/>
              </c:ext>
            </c:extLst>
          </c:dPt>
          <c:dLbls>
            <c:dLbl>
              <c:idx val="0"/>
              <c:layout>
                <c:manualLayout>
                  <c:x val="6.9754464285714288E-2"/>
                  <c:y val="5.9405925156330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89-4175-B64D-B2E268967E19}"/>
                </c:ext>
              </c:extLst>
            </c:dLbl>
            <c:dLbl>
              <c:idx val="1"/>
              <c:layout>
                <c:manualLayout>
                  <c:x val="-7.2544642857142877E-2"/>
                  <c:y val="4.9504937630275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89-4175-B64D-B2E268967E19}"/>
                </c:ext>
              </c:extLst>
            </c:dLbl>
            <c:dLbl>
              <c:idx val="2"/>
              <c:layout>
                <c:manualLayout>
                  <c:x val="-6.6964285714285712E-2"/>
                  <c:y val="-4.2904279279571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89-4175-B64D-B2E268967E19}"/>
                </c:ext>
              </c:extLst>
            </c:dLbl>
            <c:dLbl>
              <c:idx val="3"/>
              <c:layout>
                <c:manualLayout>
                  <c:x val="-7.5334821428571425E-2"/>
                  <c:y val="-6.600658350703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89-4175-B64D-B2E268967E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accent5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89-4175-B64D-B2E268967E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D4BB7-ADC9-E64E-AAAA-DB1E10F7C241}" type="datetimeFigureOut">
              <a:rPr kumimoji="1" lang="zh-CN" altLang="en-US" smtClean="0"/>
              <a:t>2022/7/8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D9CB6-B921-3743-B681-02986F8A82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30C6B-F34A-4F02-BACE-D18C28E3B70A}" type="datetimeFigureOut">
              <a:rPr lang="zh-CN" altLang="en-US" smtClean="0"/>
              <a:t>2022/7/8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DD2B1-1A58-4FDB-AD54-64407EF7A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5065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146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任意多边形 6">
            <a:extLst>
              <a:ext uri="{FF2B5EF4-FFF2-40B4-BE49-F238E27FC236}">
                <a16:creationId xmlns:a16="http://schemas.microsoft.com/office/drawing/2014/main" id="{601002F6-0CD7-4EFC-A6D1-9B9FDFEDAB0A}"/>
              </a:ext>
            </a:extLst>
          </p:cNvPr>
          <p:cNvSpPr/>
          <p:nvPr userDrawn="1"/>
        </p:nvSpPr>
        <p:spPr>
          <a:xfrm flipH="1" flipV="1">
            <a:off x="0" y="0"/>
            <a:ext cx="3197950" cy="2970464"/>
          </a:xfrm>
          <a:custGeom>
            <a:avLst/>
            <a:gdLst>
              <a:gd name="connisteX0" fmla="*/ 3775823 w 4434214"/>
              <a:gd name="connsiteY0" fmla="*/ 312006 h 4371006"/>
              <a:gd name="connisteX1" fmla="*/ 3187178 w 4434214"/>
              <a:gd name="connsiteY1" fmla="*/ 1432146 h 4371006"/>
              <a:gd name="connisteX2" fmla="*/ 2009253 w 4434214"/>
              <a:gd name="connsiteY2" fmla="*/ 1686146 h 4371006"/>
              <a:gd name="connisteX3" fmla="*/ 566533 w 4434214"/>
              <a:gd name="connsiteY3" fmla="*/ 3290791 h 4371006"/>
              <a:gd name="connisteX4" fmla="*/ 300468 w 4434214"/>
              <a:gd name="connsiteY4" fmla="*/ 3718146 h 4371006"/>
              <a:gd name="connisteX5" fmla="*/ 3868533 w 4434214"/>
              <a:gd name="connsiteY5" fmla="*/ 4168361 h 4371006"/>
              <a:gd name="connisteX6" fmla="*/ 4399393 w 4434214"/>
              <a:gd name="connsiteY6" fmla="*/ 774286 h 4371006"/>
              <a:gd name="connisteX7" fmla="*/ 4041253 w 4434214"/>
              <a:gd name="connsiteY7" fmla="*/ 35146 h 4371006"/>
              <a:gd name="connisteX8" fmla="*/ 3775823 w 4434214"/>
              <a:gd name="connsiteY8" fmla="*/ 312006 h 4371006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</a:cxnLst>
            <a:rect l="l" t="t" r="r" b="b"/>
            <a:pathLst>
              <a:path w="5036" h="4678">
                <a:moveTo>
                  <a:pt x="5036" y="0"/>
                </a:moveTo>
                <a:lnTo>
                  <a:pt x="5036" y="4678"/>
                </a:lnTo>
                <a:lnTo>
                  <a:pt x="0" y="4678"/>
                </a:lnTo>
                <a:lnTo>
                  <a:pt x="15" y="4660"/>
                </a:lnTo>
                <a:cubicBezTo>
                  <a:pt x="558" y="4001"/>
                  <a:pt x="1436" y="2762"/>
                  <a:pt x="2235" y="2195"/>
                </a:cubicBezTo>
                <a:cubicBezTo>
                  <a:pt x="3060" y="1610"/>
                  <a:pt x="3534" y="2228"/>
                  <a:pt x="4090" y="1795"/>
                </a:cubicBezTo>
                <a:cubicBezTo>
                  <a:pt x="4646" y="1362"/>
                  <a:pt x="4748" y="471"/>
                  <a:pt x="5017" y="31"/>
                </a:cubicBezTo>
                <a:cubicBezTo>
                  <a:pt x="5022" y="24"/>
                  <a:pt x="5026" y="18"/>
                  <a:pt x="5030" y="11"/>
                </a:cubicBezTo>
                <a:lnTo>
                  <a:pt x="5036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3500000" algn="br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id="{E68790C3-90F7-4830-817D-53E33F1E07C1}"/>
              </a:ext>
            </a:extLst>
          </p:cNvPr>
          <p:cNvSpPr/>
          <p:nvPr userDrawn="1"/>
        </p:nvSpPr>
        <p:spPr>
          <a:xfrm>
            <a:off x="0" y="0"/>
            <a:ext cx="8013700" cy="1358900"/>
          </a:xfrm>
          <a:custGeom>
            <a:avLst/>
            <a:gdLst>
              <a:gd name="connsiteX0" fmla="*/ 0 w 8013700"/>
              <a:gd name="connsiteY0" fmla="*/ 203200 h 801916"/>
              <a:gd name="connsiteX1" fmla="*/ 1244600 w 8013700"/>
              <a:gd name="connsiteY1" fmla="*/ 584200 h 801916"/>
              <a:gd name="connsiteX2" fmla="*/ 3695700 w 8013700"/>
              <a:gd name="connsiteY2" fmla="*/ 228600 h 801916"/>
              <a:gd name="connsiteX3" fmla="*/ 5715000 w 8013700"/>
              <a:gd name="connsiteY3" fmla="*/ 800100 h 801916"/>
              <a:gd name="connsiteX4" fmla="*/ 8013700 w 8013700"/>
              <a:gd name="connsiteY4" fmla="*/ 0 h 80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13700" h="801916">
                <a:moveTo>
                  <a:pt x="0" y="203200"/>
                </a:moveTo>
                <a:cubicBezTo>
                  <a:pt x="314325" y="391583"/>
                  <a:pt x="628650" y="579967"/>
                  <a:pt x="1244600" y="584200"/>
                </a:cubicBezTo>
                <a:cubicBezTo>
                  <a:pt x="1860550" y="588433"/>
                  <a:pt x="2950633" y="192617"/>
                  <a:pt x="3695700" y="228600"/>
                </a:cubicBezTo>
                <a:cubicBezTo>
                  <a:pt x="4440767" y="264583"/>
                  <a:pt x="4995334" y="838200"/>
                  <a:pt x="5715000" y="800100"/>
                </a:cubicBezTo>
                <a:cubicBezTo>
                  <a:pt x="6434666" y="762000"/>
                  <a:pt x="7499350" y="192617"/>
                  <a:pt x="8013700" y="0"/>
                </a:cubicBezTo>
              </a:path>
            </a:pathLst>
          </a:custGeom>
          <a:noFill/>
          <a:ln w="19050">
            <a:solidFill>
              <a:schemeClr val="bg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013700"/>
                      <a:gd name="connsiteY0" fmla="*/ 203200 h 801916"/>
                      <a:gd name="connsiteX1" fmla="*/ 1244600 w 8013700"/>
                      <a:gd name="connsiteY1" fmla="*/ 584200 h 801916"/>
                      <a:gd name="connsiteX2" fmla="*/ 3695700 w 8013700"/>
                      <a:gd name="connsiteY2" fmla="*/ 228600 h 801916"/>
                      <a:gd name="connsiteX3" fmla="*/ 5715000 w 8013700"/>
                      <a:gd name="connsiteY3" fmla="*/ 800100 h 801916"/>
                      <a:gd name="connsiteX4" fmla="*/ 8013700 w 8013700"/>
                      <a:gd name="connsiteY4" fmla="*/ 0 h 8019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013700" h="801916" extrusionOk="0">
                        <a:moveTo>
                          <a:pt x="0" y="203200"/>
                        </a:moveTo>
                        <a:cubicBezTo>
                          <a:pt x="260941" y="358655"/>
                          <a:pt x="559805" y="605806"/>
                          <a:pt x="1244600" y="584200"/>
                        </a:cubicBezTo>
                        <a:cubicBezTo>
                          <a:pt x="1895528" y="595797"/>
                          <a:pt x="2804938" y="197250"/>
                          <a:pt x="3695700" y="228600"/>
                        </a:cubicBezTo>
                        <a:cubicBezTo>
                          <a:pt x="4323341" y="379256"/>
                          <a:pt x="4970256" y="976815"/>
                          <a:pt x="5715000" y="800100"/>
                        </a:cubicBezTo>
                        <a:cubicBezTo>
                          <a:pt x="6322631" y="700703"/>
                          <a:pt x="7545175" y="214513"/>
                          <a:pt x="8013700" y="0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" name="任意多边形 6">
            <a:extLst>
              <a:ext uri="{FF2B5EF4-FFF2-40B4-BE49-F238E27FC236}">
                <a16:creationId xmlns:a16="http://schemas.microsoft.com/office/drawing/2014/main" id="{4C74467B-8A2C-4049-ABE6-5CE1D4BC9F6A}"/>
              </a:ext>
            </a:extLst>
          </p:cNvPr>
          <p:cNvSpPr/>
          <p:nvPr userDrawn="1"/>
        </p:nvSpPr>
        <p:spPr>
          <a:xfrm>
            <a:off x="8994050" y="3887536"/>
            <a:ext cx="3197950" cy="2970464"/>
          </a:xfrm>
          <a:custGeom>
            <a:avLst/>
            <a:gdLst>
              <a:gd name="connisteX0" fmla="*/ 3775823 w 4434214"/>
              <a:gd name="connsiteY0" fmla="*/ 312006 h 4371006"/>
              <a:gd name="connisteX1" fmla="*/ 3187178 w 4434214"/>
              <a:gd name="connsiteY1" fmla="*/ 1432146 h 4371006"/>
              <a:gd name="connisteX2" fmla="*/ 2009253 w 4434214"/>
              <a:gd name="connsiteY2" fmla="*/ 1686146 h 4371006"/>
              <a:gd name="connisteX3" fmla="*/ 566533 w 4434214"/>
              <a:gd name="connsiteY3" fmla="*/ 3290791 h 4371006"/>
              <a:gd name="connisteX4" fmla="*/ 300468 w 4434214"/>
              <a:gd name="connsiteY4" fmla="*/ 3718146 h 4371006"/>
              <a:gd name="connisteX5" fmla="*/ 3868533 w 4434214"/>
              <a:gd name="connsiteY5" fmla="*/ 4168361 h 4371006"/>
              <a:gd name="connisteX6" fmla="*/ 4399393 w 4434214"/>
              <a:gd name="connsiteY6" fmla="*/ 774286 h 4371006"/>
              <a:gd name="connisteX7" fmla="*/ 4041253 w 4434214"/>
              <a:gd name="connsiteY7" fmla="*/ 35146 h 4371006"/>
              <a:gd name="connisteX8" fmla="*/ 3775823 w 4434214"/>
              <a:gd name="connsiteY8" fmla="*/ 312006 h 4371006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</a:cxnLst>
            <a:rect l="l" t="t" r="r" b="b"/>
            <a:pathLst>
              <a:path w="5036" h="4678">
                <a:moveTo>
                  <a:pt x="5036" y="0"/>
                </a:moveTo>
                <a:lnTo>
                  <a:pt x="5036" y="4678"/>
                </a:lnTo>
                <a:lnTo>
                  <a:pt x="0" y="4678"/>
                </a:lnTo>
                <a:lnTo>
                  <a:pt x="15" y="4660"/>
                </a:lnTo>
                <a:cubicBezTo>
                  <a:pt x="558" y="4001"/>
                  <a:pt x="1436" y="2762"/>
                  <a:pt x="2235" y="2195"/>
                </a:cubicBezTo>
                <a:cubicBezTo>
                  <a:pt x="3060" y="1610"/>
                  <a:pt x="3534" y="2228"/>
                  <a:pt x="4090" y="1795"/>
                </a:cubicBezTo>
                <a:cubicBezTo>
                  <a:pt x="4646" y="1362"/>
                  <a:pt x="4748" y="471"/>
                  <a:pt x="5017" y="31"/>
                </a:cubicBezTo>
                <a:cubicBezTo>
                  <a:pt x="5022" y="24"/>
                  <a:pt x="5026" y="18"/>
                  <a:pt x="5030" y="11"/>
                </a:cubicBezTo>
                <a:lnTo>
                  <a:pt x="5036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3500000" algn="br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 7"/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163950" y="0"/>
            <a:ext cx="5817" cy="3726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" h="6">
                <a:moveTo>
                  <a:pt x="7" y="0"/>
                </a:moveTo>
                <a:lnTo>
                  <a:pt x="9" y="0"/>
                </a:lnTo>
                <a:lnTo>
                  <a:pt x="0" y="6"/>
                </a:lnTo>
                <a:cubicBezTo>
                  <a:pt x="1" y="4"/>
                  <a:pt x="3" y="3"/>
                  <a:pt x="5" y="2"/>
                </a:cubicBezTo>
                <a:lnTo>
                  <a:pt x="7" y="0"/>
                </a:ln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AE70910B-FF68-45A9-BBAB-0EF75A164E3B}"/>
              </a:ext>
            </a:extLst>
          </p:cNvPr>
          <p:cNvGrpSpPr/>
          <p:nvPr userDrawn="1"/>
        </p:nvGrpSpPr>
        <p:grpSpPr>
          <a:xfrm>
            <a:off x="609600" y="995338"/>
            <a:ext cx="10972799" cy="5531307"/>
            <a:chOff x="676608" y="1197365"/>
            <a:chExt cx="10753725" cy="5531307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628B061B-7910-4250-9112-799B24C7374D}"/>
                </a:ext>
              </a:extLst>
            </p:cNvPr>
            <p:cNvGrpSpPr/>
            <p:nvPr userDrawn="1"/>
          </p:nvGrpSpPr>
          <p:grpSpPr>
            <a:xfrm>
              <a:off x="676608" y="1197365"/>
              <a:ext cx="10753725" cy="5531307"/>
              <a:chOff x="485222" y="1218630"/>
              <a:chExt cx="10753725" cy="5531307"/>
            </a:xfrm>
          </p:grpSpPr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1088E35B-B8E9-47F1-80A6-80FE1E20E5DC}"/>
                  </a:ext>
                </a:extLst>
              </p:cNvPr>
              <p:cNvSpPr/>
              <p:nvPr userDrawn="1"/>
            </p:nvSpPr>
            <p:spPr>
              <a:xfrm>
                <a:off x="485222" y="1218630"/>
                <a:ext cx="10753725" cy="530386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4" name="等腰三角形 33">
                <a:extLst>
                  <a:ext uri="{FF2B5EF4-FFF2-40B4-BE49-F238E27FC236}">
                    <a16:creationId xmlns:a16="http://schemas.microsoft.com/office/drawing/2014/main" id="{1A6C42E0-2467-489A-93C9-9E639C156E9E}"/>
                  </a:ext>
                </a:extLst>
              </p:cNvPr>
              <p:cNvSpPr/>
              <p:nvPr userDrawn="1"/>
            </p:nvSpPr>
            <p:spPr>
              <a:xfrm rot="3663897">
                <a:off x="1229710" y="5500218"/>
                <a:ext cx="874857" cy="162458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E596658E-FD9B-401F-B2A2-10E79432F1C9}"/>
                </a:ext>
              </a:extLst>
            </p:cNvPr>
            <p:cNvSpPr/>
            <p:nvPr userDrawn="1"/>
          </p:nvSpPr>
          <p:spPr>
            <a:xfrm>
              <a:off x="676608" y="1197366"/>
              <a:ext cx="10753725" cy="6491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等腰三角形 43">
              <a:extLst>
                <a:ext uri="{FF2B5EF4-FFF2-40B4-BE49-F238E27FC236}">
                  <a16:creationId xmlns:a16="http://schemas.microsoft.com/office/drawing/2014/main" id="{27E664DD-0B4C-48C9-A1E0-C05D786D7FD0}"/>
                </a:ext>
              </a:extLst>
            </p:cNvPr>
            <p:cNvSpPr/>
            <p:nvPr userDrawn="1"/>
          </p:nvSpPr>
          <p:spPr>
            <a:xfrm rot="5400000">
              <a:off x="9941963" y="1432064"/>
              <a:ext cx="291004" cy="25086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>
              <a:extLst>
                <a:ext uri="{FF2B5EF4-FFF2-40B4-BE49-F238E27FC236}">
                  <a16:creationId xmlns:a16="http://schemas.microsoft.com/office/drawing/2014/main" id="{8C65EA66-4DAC-4A7D-A290-ED6EA68E65F4}"/>
                </a:ext>
              </a:extLst>
            </p:cNvPr>
            <p:cNvSpPr/>
            <p:nvPr userDrawn="1"/>
          </p:nvSpPr>
          <p:spPr>
            <a:xfrm rot="5400000">
              <a:off x="10313664" y="1432064"/>
              <a:ext cx="291004" cy="25086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等腰三角形 45">
              <a:extLst>
                <a:ext uri="{FF2B5EF4-FFF2-40B4-BE49-F238E27FC236}">
                  <a16:creationId xmlns:a16="http://schemas.microsoft.com/office/drawing/2014/main" id="{2529033F-42A3-4C5B-90DE-A4C013F36756}"/>
                </a:ext>
              </a:extLst>
            </p:cNvPr>
            <p:cNvSpPr/>
            <p:nvPr userDrawn="1"/>
          </p:nvSpPr>
          <p:spPr>
            <a:xfrm rot="5400000">
              <a:off x="10685365" y="1432064"/>
              <a:ext cx="291004" cy="25086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1" name="任意多边形: 形状 40">
            <a:extLst>
              <a:ext uri="{FF2B5EF4-FFF2-40B4-BE49-F238E27FC236}">
                <a16:creationId xmlns:a16="http://schemas.microsoft.com/office/drawing/2014/main" id="{D1A8AB97-55BB-4F3F-94D2-6CA80CDD7187}"/>
              </a:ext>
            </a:extLst>
          </p:cNvPr>
          <p:cNvSpPr/>
          <p:nvPr userDrawn="1"/>
        </p:nvSpPr>
        <p:spPr>
          <a:xfrm>
            <a:off x="4178300" y="6056084"/>
            <a:ext cx="8013700" cy="801916"/>
          </a:xfrm>
          <a:custGeom>
            <a:avLst/>
            <a:gdLst>
              <a:gd name="connsiteX0" fmla="*/ 0 w 8013700"/>
              <a:gd name="connsiteY0" fmla="*/ 203200 h 801916"/>
              <a:gd name="connsiteX1" fmla="*/ 1244600 w 8013700"/>
              <a:gd name="connsiteY1" fmla="*/ 584200 h 801916"/>
              <a:gd name="connsiteX2" fmla="*/ 3695700 w 8013700"/>
              <a:gd name="connsiteY2" fmla="*/ 228600 h 801916"/>
              <a:gd name="connsiteX3" fmla="*/ 5715000 w 8013700"/>
              <a:gd name="connsiteY3" fmla="*/ 800100 h 801916"/>
              <a:gd name="connsiteX4" fmla="*/ 8013700 w 8013700"/>
              <a:gd name="connsiteY4" fmla="*/ 0 h 80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13700" h="801916">
                <a:moveTo>
                  <a:pt x="0" y="203200"/>
                </a:moveTo>
                <a:cubicBezTo>
                  <a:pt x="314325" y="391583"/>
                  <a:pt x="628650" y="579967"/>
                  <a:pt x="1244600" y="584200"/>
                </a:cubicBezTo>
                <a:cubicBezTo>
                  <a:pt x="1860550" y="588433"/>
                  <a:pt x="2950633" y="192617"/>
                  <a:pt x="3695700" y="228600"/>
                </a:cubicBezTo>
                <a:cubicBezTo>
                  <a:pt x="4440767" y="264583"/>
                  <a:pt x="4995334" y="838200"/>
                  <a:pt x="5715000" y="800100"/>
                </a:cubicBezTo>
                <a:cubicBezTo>
                  <a:pt x="6434666" y="762000"/>
                  <a:pt x="7499350" y="192617"/>
                  <a:pt x="8013700" y="0"/>
                </a:cubicBezTo>
              </a:path>
            </a:pathLst>
          </a:custGeom>
          <a:noFill/>
          <a:ln w="19050">
            <a:solidFill>
              <a:schemeClr val="bg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013700"/>
                      <a:gd name="connsiteY0" fmla="*/ 203200 h 801916"/>
                      <a:gd name="connsiteX1" fmla="*/ 1244600 w 8013700"/>
                      <a:gd name="connsiteY1" fmla="*/ 584200 h 801916"/>
                      <a:gd name="connsiteX2" fmla="*/ 3695700 w 8013700"/>
                      <a:gd name="connsiteY2" fmla="*/ 228600 h 801916"/>
                      <a:gd name="connsiteX3" fmla="*/ 5715000 w 8013700"/>
                      <a:gd name="connsiteY3" fmla="*/ 800100 h 801916"/>
                      <a:gd name="connsiteX4" fmla="*/ 8013700 w 8013700"/>
                      <a:gd name="connsiteY4" fmla="*/ 0 h 8019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013700" h="801916" extrusionOk="0">
                        <a:moveTo>
                          <a:pt x="0" y="203200"/>
                        </a:moveTo>
                        <a:cubicBezTo>
                          <a:pt x="260941" y="358655"/>
                          <a:pt x="559805" y="605806"/>
                          <a:pt x="1244600" y="584200"/>
                        </a:cubicBezTo>
                        <a:cubicBezTo>
                          <a:pt x="1895528" y="595797"/>
                          <a:pt x="2804938" y="197250"/>
                          <a:pt x="3695700" y="228600"/>
                        </a:cubicBezTo>
                        <a:cubicBezTo>
                          <a:pt x="4323341" y="379256"/>
                          <a:pt x="4970256" y="976815"/>
                          <a:pt x="5715000" y="800100"/>
                        </a:cubicBezTo>
                        <a:cubicBezTo>
                          <a:pt x="6322631" y="700703"/>
                          <a:pt x="7545175" y="214513"/>
                          <a:pt x="8013700" y="0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5C57F8B1-11B7-4003-8F19-9B7321159D49}"/>
              </a:ext>
            </a:extLst>
          </p:cNvPr>
          <p:cNvSpPr/>
          <p:nvPr userDrawn="1"/>
        </p:nvSpPr>
        <p:spPr>
          <a:xfrm>
            <a:off x="2438400" y="114300"/>
            <a:ext cx="4953000" cy="4953000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0"/>
            <a:ext cx="183642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6" name="组合 175"/>
          <p:cNvGrpSpPr/>
          <p:nvPr userDrawn="1"/>
        </p:nvGrpSpPr>
        <p:grpSpPr>
          <a:xfrm>
            <a:off x="497566" y="1886076"/>
            <a:ext cx="4759271" cy="3142136"/>
            <a:chOff x="216" y="3057"/>
            <a:chExt cx="6537" cy="4651"/>
          </a:xfrm>
        </p:grpSpPr>
        <p:sp>
          <p:nvSpPr>
            <p:cNvPr id="10" name="平行四边形 9"/>
            <p:cNvSpPr/>
            <p:nvPr userDrawn="1"/>
          </p:nvSpPr>
          <p:spPr>
            <a:xfrm>
              <a:off x="216" y="3057"/>
              <a:ext cx="6207" cy="4273"/>
            </a:xfrm>
            <a:prstGeom prst="parallelogram">
              <a:avLst>
                <a:gd name="adj" fmla="val 21920"/>
              </a:avLst>
            </a:prstGeom>
            <a:solidFill>
              <a:schemeClr val="accent1"/>
            </a:solidFill>
            <a:ln w="101600" cap="flat" cmpd="sng" algn="ctr">
              <a:solidFill>
                <a:schemeClr val="bg1"/>
              </a:solidFill>
              <a:prstDash val="solid"/>
              <a:miter lim="800000"/>
            </a:ln>
            <a:effectLst>
              <a:outerShdw blurRad="50800" dist="38100" dir="8100000" algn="tr" rotWithShape="0">
                <a:schemeClr val="accent2">
                  <a:lumMod val="50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平行四边形 10"/>
            <p:cNvSpPr/>
            <p:nvPr userDrawn="1"/>
          </p:nvSpPr>
          <p:spPr>
            <a:xfrm>
              <a:off x="687" y="3544"/>
              <a:ext cx="6066" cy="4164"/>
            </a:xfrm>
            <a:prstGeom prst="parallelogram">
              <a:avLst>
                <a:gd name="adj" fmla="val 20034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71" name="任意多边形: 形状 70"/>
          <p:cNvSpPr/>
          <p:nvPr userDrawn="1"/>
        </p:nvSpPr>
        <p:spPr>
          <a:xfrm>
            <a:off x="11216680" y="5876910"/>
            <a:ext cx="975321" cy="981091"/>
          </a:xfrm>
          <a:custGeom>
            <a:avLst/>
            <a:gdLst>
              <a:gd name="connsiteX0" fmla="*/ 829061 w 975321"/>
              <a:gd name="connsiteY0" fmla="*/ 843 h 981091"/>
              <a:gd name="connsiteX1" fmla="*/ 935177 w 975321"/>
              <a:gd name="connsiteY1" fmla="*/ 2926 h 981091"/>
              <a:gd name="connsiteX2" fmla="*/ 975321 w 975321"/>
              <a:gd name="connsiteY2" fmla="*/ 9003 h 981091"/>
              <a:gd name="connsiteX3" fmla="*/ 975321 w 975321"/>
              <a:gd name="connsiteY3" fmla="*/ 210084 h 981091"/>
              <a:gd name="connsiteX4" fmla="*/ 920513 w 975321"/>
              <a:gd name="connsiteY4" fmla="*/ 201491 h 981091"/>
              <a:gd name="connsiteX5" fmla="*/ 395148 w 975321"/>
              <a:gd name="connsiteY5" fmla="*/ 408896 h 981091"/>
              <a:gd name="connsiteX6" fmla="*/ 203712 w 975321"/>
              <a:gd name="connsiteY6" fmla="*/ 833319 h 981091"/>
              <a:gd name="connsiteX7" fmla="*/ 202954 w 975321"/>
              <a:gd name="connsiteY7" fmla="*/ 981091 h 981091"/>
              <a:gd name="connsiteX8" fmla="*/ 3328 w 975321"/>
              <a:gd name="connsiteY8" fmla="*/ 981091 h 981091"/>
              <a:gd name="connsiteX9" fmla="*/ 0 w 975321"/>
              <a:gd name="connsiteY9" fmla="*/ 912749 h 981091"/>
              <a:gd name="connsiteX10" fmla="*/ 259716 w 975321"/>
              <a:gd name="connsiteY10" fmla="*/ 262525 h 981091"/>
              <a:gd name="connsiteX11" fmla="*/ 829061 w 975321"/>
              <a:gd name="connsiteY11" fmla="*/ 843 h 98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75321" h="981091">
                <a:moveTo>
                  <a:pt x="829061" y="843"/>
                </a:moveTo>
                <a:cubicBezTo>
                  <a:pt x="864280" y="-758"/>
                  <a:pt x="899716" y="-83"/>
                  <a:pt x="935177" y="2926"/>
                </a:cubicBezTo>
                <a:lnTo>
                  <a:pt x="975321" y="9003"/>
                </a:lnTo>
                <a:lnTo>
                  <a:pt x="975321" y="210084"/>
                </a:lnTo>
                <a:lnTo>
                  <a:pt x="920513" y="201491"/>
                </a:lnTo>
                <a:cubicBezTo>
                  <a:pt x="727062" y="184418"/>
                  <a:pt x="534558" y="259109"/>
                  <a:pt x="395148" y="408896"/>
                </a:cubicBezTo>
                <a:cubicBezTo>
                  <a:pt x="287819" y="524214"/>
                  <a:pt x="221216" y="674192"/>
                  <a:pt x="203712" y="833319"/>
                </a:cubicBezTo>
                <a:lnTo>
                  <a:pt x="202954" y="981091"/>
                </a:lnTo>
                <a:lnTo>
                  <a:pt x="3328" y="981091"/>
                </a:lnTo>
                <a:lnTo>
                  <a:pt x="0" y="912749"/>
                </a:lnTo>
                <a:cubicBezTo>
                  <a:pt x="1275" y="669437"/>
                  <a:pt x="93857" y="434880"/>
                  <a:pt x="259716" y="262525"/>
                </a:cubicBezTo>
                <a:cubicBezTo>
                  <a:pt x="414241" y="101949"/>
                  <a:pt x="617749" y="10446"/>
                  <a:pt x="829061" y="843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组合 61">
            <a:extLst>
              <a:ext uri="{FF2B5EF4-FFF2-40B4-BE49-F238E27FC236}">
                <a16:creationId xmlns:a16="http://schemas.microsoft.com/office/drawing/2014/main" id="{99590A7E-7E54-4FDC-ADFD-438916301296}"/>
              </a:ext>
            </a:extLst>
          </p:cNvPr>
          <p:cNvGrpSpPr/>
          <p:nvPr userDrawn="1"/>
        </p:nvGrpSpPr>
        <p:grpSpPr>
          <a:xfrm>
            <a:off x="609600" y="1200958"/>
            <a:ext cx="10972800" cy="4456084"/>
            <a:chOff x="762000" y="4367074"/>
            <a:chExt cx="10972800" cy="4456084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2EDFC316-51F6-4C32-AA4C-F7C074CE9A19}"/>
                </a:ext>
              </a:extLst>
            </p:cNvPr>
            <p:cNvSpPr/>
            <p:nvPr userDrawn="1"/>
          </p:nvSpPr>
          <p:spPr>
            <a:xfrm>
              <a:off x="762000" y="4367074"/>
              <a:ext cx="10972800" cy="44560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84672210-862F-4329-B30B-3EBF76000E69}"/>
                </a:ext>
              </a:extLst>
            </p:cNvPr>
            <p:cNvSpPr/>
            <p:nvPr userDrawn="1"/>
          </p:nvSpPr>
          <p:spPr>
            <a:xfrm>
              <a:off x="762000" y="4367074"/>
              <a:ext cx="10972800" cy="41690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5" name="组合 64">
              <a:extLst>
                <a:ext uri="{FF2B5EF4-FFF2-40B4-BE49-F238E27FC236}">
                  <a16:creationId xmlns:a16="http://schemas.microsoft.com/office/drawing/2014/main" id="{A1AF45B7-F7B9-48C4-AF46-A978E397D2BA}"/>
                </a:ext>
              </a:extLst>
            </p:cNvPr>
            <p:cNvGrpSpPr/>
            <p:nvPr userDrawn="1"/>
          </p:nvGrpSpPr>
          <p:grpSpPr>
            <a:xfrm>
              <a:off x="10560091" y="4481374"/>
              <a:ext cx="804432" cy="179814"/>
              <a:chOff x="13267241" y="4525536"/>
              <a:chExt cx="1648135" cy="368406"/>
            </a:xfrm>
          </p:grpSpPr>
          <p:pic>
            <p:nvPicPr>
              <p:cNvPr id="66" name="图形 65">
                <a:extLst>
                  <a:ext uri="{FF2B5EF4-FFF2-40B4-BE49-F238E27FC236}">
                    <a16:creationId xmlns:a16="http://schemas.microsoft.com/office/drawing/2014/main" id="{1997C78F-2857-479F-A8DF-B56510737B9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3267241" y="4525536"/>
                <a:ext cx="368406" cy="368406"/>
              </a:xfrm>
              <a:prstGeom prst="rect">
                <a:avLst/>
              </a:prstGeom>
            </p:spPr>
          </p:pic>
          <p:pic>
            <p:nvPicPr>
              <p:cNvPr id="70" name="图形 69">
                <a:extLst>
                  <a:ext uri="{FF2B5EF4-FFF2-40B4-BE49-F238E27FC236}">
                    <a16:creationId xmlns:a16="http://schemas.microsoft.com/office/drawing/2014/main" id="{0AA90D0B-AB7C-4916-92AA-CC4E62EA302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4546970" y="4525536"/>
                <a:ext cx="368406" cy="368406"/>
              </a:xfrm>
              <a:prstGeom prst="rect">
                <a:avLst/>
              </a:prstGeom>
            </p:spPr>
          </p:pic>
          <p:pic>
            <p:nvPicPr>
              <p:cNvPr id="71" name="图形 70">
                <a:extLst>
                  <a:ext uri="{FF2B5EF4-FFF2-40B4-BE49-F238E27FC236}">
                    <a16:creationId xmlns:a16="http://schemas.microsoft.com/office/drawing/2014/main" id="{E04C496F-9CD0-4CBF-A552-ABF588E0590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3907106" y="4525536"/>
                <a:ext cx="368406" cy="368406"/>
              </a:xfrm>
              <a:prstGeom prst="rect">
                <a:avLst/>
              </a:prstGeom>
            </p:spPr>
          </p:pic>
        </p:grpSp>
      </p:grpSp>
      <p:sp>
        <p:nvSpPr>
          <p:cNvPr id="35" name="直角三角形 34">
            <a:extLst>
              <a:ext uri="{FF2B5EF4-FFF2-40B4-BE49-F238E27FC236}">
                <a16:creationId xmlns:a16="http://schemas.microsoft.com/office/drawing/2014/main" id="{33BA2C33-2A61-4996-A7A3-DF445994F9AF}"/>
              </a:ext>
            </a:extLst>
          </p:cNvPr>
          <p:cNvSpPr/>
          <p:nvPr userDrawn="1"/>
        </p:nvSpPr>
        <p:spPr>
          <a:xfrm rot="-2700000">
            <a:off x="5681331" y="5539563"/>
            <a:ext cx="829339" cy="829339"/>
          </a:xfrm>
          <a:prstGeom prst="rt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D1016675-DE1B-49EC-9876-EA1EDECB1572}"/>
              </a:ext>
            </a:extLst>
          </p:cNvPr>
          <p:cNvSpPr/>
          <p:nvPr userDrawn="1"/>
        </p:nvSpPr>
        <p:spPr>
          <a:xfrm>
            <a:off x="-10766" y="5301219"/>
            <a:ext cx="3598918" cy="1556780"/>
          </a:xfrm>
          <a:custGeom>
            <a:avLst/>
            <a:gdLst>
              <a:gd name="connsiteX0" fmla="*/ 0 w 3177044"/>
              <a:gd name="connsiteY0" fmla="*/ 0 h 1344137"/>
              <a:gd name="connsiteX1" fmla="*/ 54132 w 3177044"/>
              <a:gd name="connsiteY1" fmla="*/ 76746 h 1344137"/>
              <a:gd name="connsiteX2" fmla="*/ 311111 w 3177044"/>
              <a:gd name="connsiteY2" fmla="*/ 359279 h 1344137"/>
              <a:gd name="connsiteX3" fmla="*/ 1540579 w 3177044"/>
              <a:gd name="connsiteY3" fmla="*/ 665088 h 1344137"/>
              <a:gd name="connsiteX4" fmla="*/ 1680591 w 3177044"/>
              <a:gd name="connsiteY4" fmla="*/ 667863 h 1344137"/>
              <a:gd name="connsiteX5" fmla="*/ 1820107 w 3177044"/>
              <a:gd name="connsiteY5" fmla="*/ 679097 h 1344137"/>
              <a:gd name="connsiteX6" fmla="*/ 1958524 w 3177044"/>
              <a:gd name="connsiteY6" fmla="*/ 698744 h 1344137"/>
              <a:gd name="connsiteX7" fmla="*/ 2095252 w 3177044"/>
              <a:gd name="connsiteY7" fmla="*/ 726722 h 1344137"/>
              <a:gd name="connsiteX8" fmla="*/ 2229701 w 3177044"/>
              <a:gd name="connsiteY8" fmla="*/ 762910 h 1344137"/>
              <a:gd name="connsiteX9" fmla="*/ 2361298 w 3177044"/>
              <a:gd name="connsiteY9" fmla="*/ 807150 h 1344137"/>
              <a:gd name="connsiteX10" fmla="*/ 2489473 w 3177044"/>
              <a:gd name="connsiteY10" fmla="*/ 859252 h 1344137"/>
              <a:gd name="connsiteX11" fmla="*/ 2613679 w 3177044"/>
              <a:gd name="connsiteY11" fmla="*/ 918993 h 1344137"/>
              <a:gd name="connsiteX12" fmla="*/ 2733376 w 3177044"/>
              <a:gd name="connsiteY12" fmla="*/ 986119 h 1344137"/>
              <a:gd name="connsiteX13" fmla="*/ 2848057 w 3177044"/>
              <a:gd name="connsiteY13" fmla="*/ 1060338 h 1344137"/>
              <a:gd name="connsiteX14" fmla="*/ 2957226 w 3177044"/>
              <a:gd name="connsiteY14" fmla="*/ 1141338 h 1344137"/>
              <a:gd name="connsiteX15" fmla="*/ 3060414 w 3177044"/>
              <a:gd name="connsiteY15" fmla="*/ 1228765 h 1344137"/>
              <a:gd name="connsiteX16" fmla="*/ 3157182 w 3177044"/>
              <a:gd name="connsiteY16" fmla="*/ 1322243 h 1344137"/>
              <a:gd name="connsiteX17" fmla="*/ 3177044 w 3177044"/>
              <a:gd name="connsiteY17" fmla="*/ 1344137 h 1344137"/>
              <a:gd name="connsiteX18" fmla="*/ 0 w 3177044"/>
              <a:gd name="connsiteY18" fmla="*/ 1344137 h 1344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77044" h="1344137">
                <a:moveTo>
                  <a:pt x="0" y="0"/>
                </a:moveTo>
                <a:lnTo>
                  <a:pt x="54132" y="76746"/>
                </a:lnTo>
                <a:cubicBezTo>
                  <a:pt x="120001" y="165318"/>
                  <a:pt x="205652" y="265486"/>
                  <a:pt x="311111" y="359279"/>
                </a:cubicBezTo>
                <a:cubicBezTo>
                  <a:pt x="656393" y="666206"/>
                  <a:pt x="1122318" y="669457"/>
                  <a:pt x="1540579" y="665088"/>
                </a:cubicBezTo>
                <a:cubicBezTo>
                  <a:pt x="1587284" y="664605"/>
                  <a:pt x="1633950" y="665526"/>
                  <a:pt x="1680591" y="667863"/>
                </a:cubicBezTo>
                <a:cubicBezTo>
                  <a:pt x="1727231" y="670200"/>
                  <a:pt x="1773732" y="673947"/>
                  <a:pt x="1820107" y="679097"/>
                </a:cubicBezTo>
                <a:cubicBezTo>
                  <a:pt x="1866474" y="684246"/>
                  <a:pt x="1912620" y="690799"/>
                  <a:pt x="1958524" y="698744"/>
                </a:cubicBezTo>
                <a:cubicBezTo>
                  <a:pt x="2004428" y="706693"/>
                  <a:pt x="2050008" y="716015"/>
                  <a:pt x="2095252" y="726722"/>
                </a:cubicBezTo>
                <a:cubicBezTo>
                  <a:pt x="2140496" y="737427"/>
                  <a:pt x="2185314" y="749492"/>
                  <a:pt x="2229701" y="762910"/>
                </a:cubicBezTo>
                <a:cubicBezTo>
                  <a:pt x="2274093" y="776334"/>
                  <a:pt x="2317959" y="791079"/>
                  <a:pt x="2361298" y="807150"/>
                </a:cubicBezTo>
                <a:cubicBezTo>
                  <a:pt x="2404643" y="823222"/>
                  <a:pt x="2447366" y="840596"/>
                  <a:pt x="2489473" y="859252"/>
                </a:cubicBezTo>
                <a:cubicBezTo>
                  <a:pt x="2531586" y="877915"/>
                  <a:pt x="2572988" y="897828"/>
                  <a:pt x="2613679" y="918993"/>
                </a:cubicBezTo>
                <a:cubicBezTo>
                  <a:pt x="2654370" y="940158"/>
                  <a:pt x="2694273" y="962535"/>
                  <a:pt x="2733376" y="986119"/>
                </a:cubicBezTo>
                <a:cubicBezTo>
                  <a:pt x="2772479" y="1009703"/>
                  <a:pt x="2810707" y="1034442"/>
                  <a:pt x="2848057" y="1060338"/>
                </a:cubicBezTo>
                <a:cubicBezTo>
                  <a:pt x="2885408" y="1086239"/>
                  <a:pt x="2921793" y="1113239"/>
                  <a:pt x="2957226" y="1141338"/>
                </a:cubicBezTo>
                <a:cubicBezTo>
                  <a:pt x="2992653" y="1169444"/>
                  <a:pt x="3027051" y="1198584"/>
                  <a:pt x="3060414" y="1228765"/>
                </a:cubicBezTo>
                <a:cubicBezTo>
                  <a:pt x="3093777" y="1258947"/>
                  <a:pt x="3126035" y="1290106"/>
                  <a:pt x="3157182" y="1322243"/>
                </a:cubicBezTo>
                <a:lnTo>
                  <a:pt x="3177044" y="1344137"/>
                </a:lnTo>
                <a:lnTo>
                  <a:pt x="0" y="13441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6774B087-6501-41AE-AA18-693B7FFAFF43}"/>
              </a:ext>
            </a:extLst>
          </p:cNvPr>
          <p:cNvSpPr/>
          <p:nvPr userDrawn="1"/>
        </p:nvSpPr>
        <p:spPr>
          <a:xfrm>
            <a:off x="9367398" y="5733256"/>
            <a:ext cx="2824603" cy="1124744"/>
          </a:xfrm>
          <a:custGeom>
            <a:avLst/>
            <a:gdLst>
              <a:gd name="connsiteX0" fmla="*/ 2824603 w 2824603"/>
              <a:gd name="connsiteY0" fmla="*/ 0 h 959062"/>
              <a:gd name="connsiteX1" fmla="*/ 2824603 w 2824603"/>
              <a:gd name="connsiteY1" fmla="*/ 8863 h 959062"/>
              <a:gd name="connsiteX2" fmla="*/ 2709226 w 2824603"/>
              <a:gd name="connsiteY2" fmla="*/ 92934 h 959062"/>
              <a:gd name="connsiteX3" fmla="*/ 1519571 w 2824603"/>
              <a:gd name="connsiteY3" fmla="*/ 409933 h 959062"/>
              <a:gd name="connsiteX4" fmla="*/ 1513850 w 2824603"/>
              <a:gd name="connsiteY4" fmla="*/ 410536 h 959062"/>
              <a:gd name="connsiteX5" fmla="*/ 500320 w 2824603"/>
              <a:gd name="connsiteY5" fmla="*/ 591822 h 959062"/>
              <a:gd name="connsiteX6" fmla="*/ 62174 w 2824603"/>
              <a:gd name="connsiteY6" fmla="*/ 879248 h 959062"/>
              <a:gd name="connsiteX7" fmla="*/ 8585 w 2824603"/>
              <a:gd name="connsiteY7" fmla="*/ 959062 h 959062"/>
              <a:gd name="connsiteX8" fmla="*/ 0 w 2824603"/>
              <a:gd name="connsiteY8" fmla="*/ 959062 h 959062"/>
              <a:gd name="connsiteX9" fmla="*/ 121 w 2824603"/>
              <a:gd name="connsiteY9" fmla="*/ 958814 h 959062"/>
              <a:gd name="connsiteX10" fmla="*/ 498192 w 2824603"/>
              <a:gd name="connsiteY10" fmla="*/ 584983 h 959062"/>
              <a:gd name="connsiteX11" fmla="*/ 1513094 w 2824603"/>
              <a:gd name="connsiteY11" fmla="*/ 403418 h 959062"/>
              <a:gd name="connsiteX12" fmla="*/ 1518231 w 2824603"/>
              <a:gd name="connsiteY12" fmla="*/ 402871 h 959062"/>
              <a:gd name="connsiteX13" fmla="*/ 2705264 w 2824603"/>
              <a:gd name="connsiteY13" fmla="*/ 86944 h 95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24603" h="959062">
                <a:moveTo>
                  <a:pt x="2824603" y="0"/>
                </a:moveTo>
                <a:lnTo>
                  <a:pt x="2824603" y="8863"/>
                </a:lnTo>
                <a:lnTo>
                  <a:pt x="2709226" y="92934"/>
                </a:lnTo>
                <a:cubicBezTo>
                  <a:pt x="2350629" y="322822"/>
                  <a:pt x="1961465" y="363616"/>
                  <a:pt x="1519571" y="409933"/>
                </a:cubicBezTo>
                <a:lnTo>
                  <a:pt x="1513850" y="410536"/>
                </a:lnTo>
                <a:cubicBezTo>
                  <a:pt x="1192882" y="444591"/>
                  <a:pt x="860981" y="479789"/>
                  <a:pt x="500320" y="591822"/>
                </a:cubicBezTo>
                <a:cubicBezTo>
                  <a:pt x="312185" y="649953"/>
                  <a:pt x="164398" y="747463"/>
                  <a:pt x="62174" y="879248"/>
                </a:cubicBezTo>
                <a:lnTo>
                  <a:pt x="8585" y="959062"/>
                </a:lnTo>
                <a:lnTo>
                  <a:pt x="0" y="959062"/>
                </a:lnTo>
                <a:lnTo>
                  <a:pt x="121" y="958814"/>
                </a:lnTo>
                <a:cubicBezTo>
                  <a:pt x="101530" y="782887"/>
                  <a:pt x="270587" y="655306"/>
                  <a:pt x="498192" y="584983"/>
                </a:cubicBezTo>
                <a:cubicBezTo>
                  <a:pt x="859520" y="472740"/>
                  <a:pt x="1191778" y="437498"/>
                  <a:pt x="1513094" y="403418"/>
                </a:cubicBezTo>
                <a:lnTo>
                  <a:pt x="1518231" y="402871"/>
                </a:lnTo>
                <a:cubicBezTo>
                  <a:pt x="1959647" y="356610"/>
                  <a:pt x="2347988" y="315901"/>
                  <a:pt x="2705264" y="869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A2B9D405-1744-4E13-83A3-8AFBE2CF53C9}"/>
              </a:ext>
            </a:extLst>
          </p:cNvPr>
          <p:cNvSpPr/>
          <p:nvPr userDrawn="1"/>
        </p:nvSpPr>
        <p:spPr>
          <a:xfrm>
            <a:off x="1" y="3880955"/>
            <a:ext cx="1695776" cy="2977045"/>
          </a:xfrm>
          <a:custGeom>
            <a:avLst/>
            <a:gdLst>
              <a:gd name="connsiteX0" fmla="*/ 0 w 1061193"/>
              <a:gd name="connsiteY0" fmla="*/ 0 h 2977045"/>
              <a:gd name="connsiteX1" fmla="*/ 46074 w 1061193"/>
              <a:gd name="connsiteY1" fmla="*/ 30919 h 2977045"/>
              <a:gd name="connsiteX2" fmla="*/ 336012 w 1061193"/>
              <a:gd name="connsiteY2" fmla="*/ 472691 h 2977045"/>
              <a:gd name="connsiteX3" fmla="*/ 517577 w 1061193"/>
              <a:gd name="connsiteY3" fmla="*/ 1487593 h 2977045"/>
              <a:gd name="connsiteX4" fmla="*/ 518124 w 1061193"/>
              <a:gd name="connsiteY4" fmla="*/ 1492730 h 2977045"/>
              <a:gd name="connsiteX5" fmla="*/ 944266 w 1061193"/>
              <a:gd name="connsiteY5" fmla="*/ 2831043 h 2977045"/>
              <a:gd name="connsiteX6" fmla="*/ 1056059 w 1061193"/>
              <a:gd name="connsiteY6" fmla="*/ 2970393 h 2977045"/>
              <a:gd name="connsiteX7" fmla="*/ 1061193 w 1061193"/>
              <a:gd name="connsiteY7" fmla="*/ 2977045 h 2977045"/>
              <a:gd name="connsiteX8" fmla="*/ 1051820 w 1061193"/>
              <a:gd name="connsiteY8" fmla="*/ 2977045 h 2977045"/>
              <a:gd name="connsiteX9" fmla="*/ 1035763 w 1061193"/>
              <a:gd name="connsiteY9" fmla="*/ 2956142 h 2977045"/>
              <a:gd name="connsiteX10" fmla="*/ 938729 w 1061193"/>
              <a:gd name="connsiteY10" fmla="*/ 2835603 h 2977045"/>
              <a:gd name="connsiteX11" fmla="*/ 511062 w 1061193"/>
              <a:gd name="connsiteY11" fmla="*/ 1494070 h 2977045"/>
              <a:gd name="connsiteX12" fmla="*/ 510459 w 1061193"/>
              <a:gd name="connsiteY12" fmla="*/ 1488349 h 2977045"/>
              <a:gd name="connsiteX13" fmla="*/ 329173 w 1061193"/>
              <a:gd name="connsiteY13" fmla="*/ 474819 h 2977045"/>
              <a:gd name="connsiteX14" fmla="*/ 41747 w 1061193"/>
              <a:gd name="connsiteY14" fmla="*/ 36673 h 2977045"/>
              <a:gd name="connsiteX15" fmla="*/ 0 w 1061193"/>
              <a:gd name="connsiteY15" fmla="*/ 8643 h 2977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1193" h="2977045">
                <a:moveTo>
                  <a:pt x="0" y="0"/>
                </a:moveTo>
                <a:lnTo>
                  <a:pt x="46074" y="30919"/>
                </a:lnTo>
                <a:cubicBezTo>
                  <a:pt x="179045" y="134007"/>
                  <a:pt x="277409" y="283020"/>
                  <a:pt x="336012" y="472691"/>
                </a:cubicBezTo>
                <a:cubicBezTo>
                  <a:pt x="448255" y="834019"/>
                  <a:pt x="483497" y="1166277"/>
                  <a:pt x="517577" y="1487593"/>
                </a:cubicBezTo>
                <a:lnTo>
                  <a:pt x="518124" y="1492730"/>
                </a:lnTo>
                <a:cubicBezTo>
                  <a:pt x="570994" y="1997206"/>
                  <a:pt x="616612" y="2432358"/>
                  <a:pt x="944266" y="2831043"/>
                </a:cubicBezTo>
                <a:cubicBezTo>
                  <a:pt x="977078" y="2870966"/>
                  <a:pt x="1015052" y="2918019"/>
                  <a:pt x="1056059" y="2970393"/>
                </a:cubicBezTo>
                <a:lnTo>
                  <a:pt x="1061193" y="2977045"/>
                </a:lnTo>
                <a:lnTo>
                  <a:pt x="1051820" y="2977045"/>
                </a:lnTo>
                <a:lnTo>
                  <a:pt x="1035763" y="2956142"/>
                </a:lnTo>
                <a:cubicBezTo>
                  <a:pt x="1000387" y="2911269"/>
                  <a:pt x="967559" y="2870676"/>
                  <a:pt x="938729" y="2835603"/>
                </a:cubicBezTo>
                <a:cubicBezTo>
                  <a:pt x="609716" y="2435241"/>
                  <a:pt x="563996" y="1999092"/>
                  <a:pt x="511062" y="1494070"/>
                </a:cubicBezTo>
                <a:lnTo>
                  <a:pt x="510459" y="1488349"/>
                </a:lnTo>
                <a:cubicBezTo>
                  <a:pt x="476404" y="1167381"/>
                  <a:pt x="441206" y="835480"/>
                  <a:pt x="329173" y="474819"/>
                </a:cubicBezTo>
                <a:cubicBezTo>
                  <a:pt x="271042" y="286684"/>
                  <a:pt x="173532" y="138896"/>
                  <a:pt x="41747" y="36673"/>
                </a:cubicBezTo>
                <a:lnTo>
                  <a:pt x="0" y="86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5EF2AFFB-6412-4BE0-B176-81268EA6775F}"/>
              </a:ext>
            </a:extLst>
          </p:cNvPr>
          <p:cNvSpPr/>
          <p:nvPr userDrawn="1"/>
        </p:nvSpPr>
        <p:spPr>
          <a:xfrm>
            <a:off x="10272464" y="3632200"/>
            <a:ext cx="1919535" cy="3225800"/>
          </a:xfrm>
          <a:custGeom>
            <a:avLst/>
            <a:gdLst>
              <a:gd name="connsiteX0" fmla="*/ 1225140 w 1225140"/>
              <a:gd name="connsiteY0" fmla="*/ 0 h 3024630"/>
              <a:gd name="connsiteX1" fmla="*/ 1225140 w 1225140"/>
              <a:gd name="connsiteY1" fmla="*/ 3024630 h 3024630"/>
              <a:gd name="connsiteX2" fmla="*/ 0 w 1225140"/>
              <a:gd name="connsiteY2" fmla="*/ 3024630 h 3024630"/>
              <a:gd name="connsiteX3" fmla="*/ 51652 w 1225140"/>
              <a:gd name="connsiteY3" fmla="*/ 2991708 h 3024630"/>
              <a:gd name="connsiteX4" fmla="*/ 418225 w 1225140"/>
              <a:gd name="connsiteY4" fmla="*/ 2675452 h 3024630"/>
              <a:gd name="connsiteX5" fmla="*/ 724034 w 1225140"/>
              <a:gd name="connsiteY5" fmla="*/ 1445984 h 3024630"/>
              <a:gd name="connsiteX6" fmla="*/ 726809 w 1225140"/>
              <a:gd name="connsiteY6" fmla="*/ 1305972 h 3024630"/>
              <a:gd name="connsiteX7" fmla="*/ 738043 w 1225140"/>
              <a:gd name="connsiteY7" fmla="*/ 1166456 h 3024630"/>
              <a:gd name="connsiteX8" fmla="*/ 757690 w 1225140"/>
              <a:gd name="connsiteY8" fmla="*/ 1028039 h 3024630"/>
              <a:gd name="connsiteX9" fmla="*/ 785668 w 1225140"/>
              <a:gd name="connsiteY9" fmla="*/ 891311 h 3024630"/>
              <a:gd name="connsiteX10" fmla="*/ 821856 w 1225140"/>
              <a:gd name="connsiteY10" fmla="*/ 756862 h 3024630"/>
              <a:gd name="connsiteX11" fmla="*/ 866096 w 1225140"/>
              <a:gd name="connsiteY11" fmla="*/ 625265 h 3024630"/>
              <a:gd name="connsiteX12" fmla="*/ 918198 w 1225140"/>
              <a:gd name="connsiteY12" fmla="*/ 497090 h 3024630"/>
              <a:gd name="connsiteX13" fmla="*/ 977939 w 1225140"/>
              <a:gd name="connsiteY13" fmla="*/ 372884 h 3024630"/>
              <a:gd name="connsiteX14" fmla="*/ 1045065 w 1225140"/>
              <a:gd name="connsiteY14" fmla="*/ 253187 h 3024630"/>
              <a:gd name="connsiteX15" fmla="*/ 1119284 w 1225140"/>
              <a:gd name="connsiteY15" fmla="*/ 138506 h 3024630"/>
              <a:gd name="connsiteX16" fmla="*/ 1200284 w 1225140"/>
              <a:gd name="connsiteY16" fmla="*/ 29337 h 3024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25140" h="3024630">
                <a:moveTo>
                  <a:pt x="1225140" y="0"/>
                </a:moveTo>
                <a:lnTo>
                  <a:pt x="1225140" y="3024630"/>
                </a:lnTo>
                <a:lnTo>
                  <a:pt x="0" y="3024630"/>
                </a:lnTo>
                <a:lnTo>
                  <a:pt x="51652" y="2991708"/>
                </a:lnTo>
                <a:cubicBezTo>
                  <a:pt x="156778" y="2921462"/>
                  <a:pt x="293168" y="2816063"/>
                  <a:pt x="418225" y="2675452"/>
                </a:cubicBezTo>
                <a:cubicBezTo>
                  <a:pt x="725152" y="2330170"/>
                  <a:pt x="728403" y="1864245"/>
                  <a:pt x="724034" y="1445984"/>
                </a:cubicBezTo>
                <a:cubicBezTo>
                  <a:pt x="723551" y="1399279"/>
                  <a:pt x="724472" y="1352613"/>
                  <a:pt x="726809" y="1305972"/>
                </a:cubicBezTo>
                <a:cubicBezTo>
                  <a:pt x="729146" y="1259332"/>
                  <a:pt x="732893" y="1212831"/>
                  <a:pt x="738043" y="1166456"/>
                </a:cubicBezTo>
                <a:cubicBezTo>
                  <a:pt x="743192" y="1120089"/>
                  <a:pt x="749745" y="1073943"/>
                  <a:pt x="757690" y="1028039"/>
                </a:cubicBezTo>
                <a:cubicBezTo>
                  <a:pt x="765639" y="982135"/>
                  <a:pt x="774961" y="936555"/>
                  <a:pt x="785668" y="891311"/>
                </a:cubicBezTo>
                <a:cubicBezTo>
                  <a:pt x="796373" y="846067"/>
                  <a:pt x="808438" y="801249"/>
                  <a:pt x="821856" y="756862"/>
                </a:cubicBezTo>
                <a:cubicBezTo>
                  <a:pt x="835280" y="712470"/>
                  <a:pt x="850025" y="668604"/>
                  <a:pt x="866096" y="625265"/>
                </a:cubicBezTo>
                <a:cubicBezTo>
                  <a:pt x="882168" y="581920"/>
                  <a:pt x="899542" y="539197"/>
                  <a:pt x="918198" y="497090"/>
                </a:cubicBezTo>
                <a:cubicBezTo>
                  <a:pt x="936861" y="454977"/>
                  <a:pt x="956774" y="413575"/>
                  <a:pt x="977939" y="372884"/>
                </a:cubicBezTo>
                <a:cubicBezTo>
                  <a:pt x="999104" y="332193"/>
                  <a:pt x="1021481" y="292290"/>
                  <a:pt x="1045065" y="253187"/>
                </a:cubicBezTo>
                <a:cubicBezTo>
                  <a:pt x="1068649" y="214084"/>
                  <a:pt x="1093388" y="175856"/>
                  <a:pt x="1119284" y="138506"/>
                </a:cubicBezTo>
                <a:cubicBezTo>
                  <a:pt x="1145185" y="101155"/>
                  <a:pt x="1172185" y="64770"/>
                  <a:pt x="1200284" y="2933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BBD64FCA-44D3-4244-9F59-E6014E3DFE8E}"/>
              </a:ext>
            </a:extLst>
          </p:cNvPr>
          <p:cNvSpPr/>
          <p:nvPr userDrawn="1"/>
        </p:nvSpPr>
        <p:spPr>
          <a:xfrm flipH="1">
            <a:off x="0" y="0"/>
            <a:ext cx="1343473" cy="1345517"/>
          </a:xfrm>
          <a:custGeom>
            <a:avLst/>
            <a:gdLst>
              <a:gd name="connsiteX0" fmla="*/ 0 w 969853"/>
              <a:gd name="connsiteY0" fmla="*/ 0 h 1244734"/>
              <a:gd name="connsiteX1" fmla="*/ 969853 w 969853"/>
              <a:gd name="connsiteY1" fmla="*/ 0 h 1244734"/>
              <a:gd name="connsiteX2" fmla="*/ 969853 w 969853"/>
              <a:gd name="connsiteY2" fmla="*/ 1234650 h 1244734"/>
              <a:gd name="connsiteX3" fmla="*/ 959387 w 969853"/>
              <a:gd name="connsiteY3" fmla="*/ 1239388 h 1244734"/>
              <a:gd name="connsiteX4" fmla="*/ 917972 w 969853"/>
              <a:gd name="connsiteY4" fmla="*/ 1243112 h 1244734"/>
              <a:gd name="connsiteX5" fmla="*/ 642929 w 969853"/>
              <a:gd name="connsiteY5" fmla="*/ 603303 h 1244734"/>
              <a:gd name="connsiteX6" fmla="*/ 562986 w 969853"/>
              <a:gd name="connsiteY6" fmla="*/ 322616 h 1244734"/>
              <a:gd name="connsiteX7" fmla="*/ 84623 w 969853"/>
              <a:gd name="connsiteY7" fmla="*/ 29974 h 1244734"/>
              <a:gd name="connsiteX8" fmla="*/ 24983 w 969853"/>
              <a:gd name="connsiteY8" fmla="*/ 10062 h 124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9853" h="1244734">
                <a:moveTo>
                  <a:pt x="0" y="0"/>
                </a:moveTo>
                <a:lnTo>
                  <a:pt x="969853" y="0"/>
                </a:lnTo>
                <a:lnTo>
                  <a:pt x="969853" y="1234650"/>
                </a:lnTo>
                <a:lnTo>
                  <a:pt x="959387" y="1239388"/>
                </a:lnTo>
                <a:cubicBezTo>
                  <a:pt x="941886" y="1244835"/>
                  <a:pt x="927871" y="1246201"/>
                  <a:pt x="917972" y="1243112"/>
                </a:cubicBezTo>
                <a:cubicBezTo>
                  <a:pt x="759591" y="1193683"/>
                  <a:pt x="642929" y="603303"/>
                  <a:pt x="642929" y="603303"/>
                </a:cubicBezTo>
                <a:cubicBezTo>
                  <a:pt x="642929" y="603303"/>
                  <a:pt x="643383" y="464951"/>
                  <a:pt x="562986" y="322616"/>
                </a:cubicBezTo>
                <a:cubicBezTo>
                  <a:pt x="464250" y="147926"/>
                  <a:pt x="264825" y="84162"/>
                  <a:pt x="84623" y="29974"/>
                </a:cubicBezTo>
                <a:cubicBezTo>
                  <a:pt x="64501" y="23924"/>
                  <a:pt x="44620" y="17286"/>
                  <a:pt x="24983" y="100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4">
            <a:extLst>
              <a:ext uri="{FF2B5EF4-FFF2-40B4-BE49-F238E27FC236}">
                <a16:creationId xmlns:a16="http://schemas.microsoft.com/office/drawing/2014/main" id="{A584F240-68D9-5A35-1697-1CCD0E5A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265" y="311150"/>
            <a:ext cx="4645660" cy="37465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9" name="等腰三角形 18">
            <a:extLst>
              <a:ext uri="{FF2B5EF4-FFF2-40B4-BE49-F238E27FC236}">
                <a16:creationId xmlns:a16="http://schemas.microsoft.com/office/drawing/2014/main" id="{8356C1C7-0116-456B-BA79-D6A9FD6A9094}"/>
              </a:ext>
            </a:extLst>
          </p:cNvPr>
          <p:cNvSpPr/>
          <p:nvPr userDrawn="1"/>
        </p:nvSpPr>
        <p:spPr>
          <a:xfrm rot="5400000">
            <a:off x="592086" y="412310"/>
            <a:ext cx="291004" cy="25597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>
            <a:extLst>
              <a:ext uri="{FF2B5EF4-FFF2-40B4-BE49-F238E27FC236}">
                <a16:creationId xmlns:a16="http://schemas.microsoft.com/office/drawing/2014/main" id="{190CE183-9B7B-4F93-98DE-9A1CBD2F31AB}"/>
              </a:ext>
            </a:extLst>
          </p:cNvPr>
          <p:cNvSpPr/>
          <p:nvPr userDrawn="1"/>
        </p:nvSpPr>
        <p:spPr>
          <a:xfrm rot="5400000">
            <a:off x="971359" y="412310"/>
            <a:ext cx="291004" cy="25597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等腰三角形 21">
            <a:extLst>
              <a:ext uri="{FF2B5EF4-FFF2-40B4-BE49-F238E27FC236}">
                <a16:creationId xmlns:a16="http://schemas.microsoft.com/office/drawing/2014/main" id="{FDAA97E7-2B71-4386-8654-CF25DD723F48}"/>
              </a:ext>
            </a:extLst>
          </p:cNvPr>
          <p:cNvSpPr/>
          <p:nvPr userDrawn="1"/>
        </p:nvSpPr>
        <p:spPr>
          <a:xfrm rot="5400000">
            <a:off x="1350633" y="412310"/>
            <a:ext cx="291004" cy="25597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E8EDF535-310C-4B31-9C4F-D4C772F484CF}"/>
              </a:ext>
            </a:extLst>
          </p:cNvPr>
          <p:cNvSpPr/>
          <p:nvPr userDrawn="1"/>
        </p:nvSpPr>
        <p:spPr>
          <a:xfrm>
            <a:off x="-10766" y="5301219"/>
            <a:ext cx="3598918" cy="1556780"/>
          </a:xfrm>
          <a:custGeom>
            <a:avLst/>
            <a:gdLst>
              <a:gd name="connsiteX0" fmla="*/ 0 w 3177044"/>
              <a:gd name="connsiteY0" fmla="*/ 0 h 1344137"/>
              <a:gd name="connsiteX1" fmla="*/ 54132 w 3177044"/>
              <a:gd name="connsiteY1" fmla="*/ 76746 h 1344137"/>
              <a:gd name="connsiteX2" fmla="*/ 311111 w 3177044"/>
              <a:gd name="connsiteY2" fmla="*/ 359279 h 1344137"/>
              <a:gd name="connsiteX3" fmla="*/ 1540579 w 3177044"/>
              <a:gd name="connsiteY3" fmla="*/ 665088 h 1344137"/>
              <a:gd name="connsiteX4" fmla="*/ 1680591 w 3177044"/>
              <a:gd name="connsiteY4" fmla="*/ 667863 h 1344137"/>
              <a:gd name="connsiteX5" fmla="*/ 1820107 w 3177044"/>
              <a:gd name="connsiteY5" fmla="*/ 679097 h 1344137"/>
              <a:gd name="connsiteX6" fmla="*/ 1958524 w 3177044"/>
              <a:gd name="connsiteY6" fmla="*/ 698744 h 1344137"/>
              <a:gd name="connsiteX7" fmla="*/ 2095252 w 3177044"/>
              <a:gd name="connsiteY7" fmla="*/ 726722 h 1344137"/>
              <a:gd name="connsiteX8" fmla="*/ 2229701 w 3177044"/>
              <a:gd name="connsiteY8" fmla="*/ 762910 h 1344137"/>
              <a:gd name="connsiteX9" fmla="*/ 2361298 w 3177044"/>
              <a:gd name="connsiteY9" fmla="*/ 807150 h 1344137"/>
              <a:gd name="connsiteX10" fmla="*/ 2489473 w 3177044"/>
              <a:gd name="connsiteY10" fmla="*/ 859252 h 1344137"/>
              <a:gd name="connsiteX11" fmla="*/ 2613679 w 3177044"/>
              <a:gd name="connsiteY11" fmla="*/ 918993 h 1344137"/>
              <a:gd name="connsiteX12" fmla="*/ 2733376 w 3177044"/>
              <a:gd name="connsiteY12" fmla="*/ 986119 h 1344137"/>
              <a:gd name="connsiteX13" fmla="*/ 2848057 w 3177044"/>
              <a:gd name="connsiteY13" fmla="*/ 1060338 h 1344137"/>
              <a:gd name="connsiteX14" fmla="*/ 2957226 w 3177044"/>
              <a:gd name="connsiteY14" fmla="*/ 1141338 h 1344137"/>
              <a:gd name="connsiteX15" fmla="*/ 3060414 w 3177044"/>
              <a:gd name="connsiteY15" fmla="*/ 1228765 h 1344137"/>
              <a:gd name="connsiteX16" fmla="*/ 3157182 w 3177044"/>
              <a:gd name="connsiteY16" fmla="*/ 1322243 h 1344137"/>
              <a:gd name="connsiteX17" fmla="*/ 3177044 w 3177044"/>
              <a:gd name="connsiteY17" fmla="*/ 1344137 h 1344137"/>
              <a:gd name="connsiteX18" fmla="*/ 0 w 3177044"/>
              <a:gd name="connsiteY18" fmla="*/ 1344137 h 1344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77044" h="1344137">
                <a:moveTo>
                  <a:pt x="0" y="0"/>
                </a:moveTo>
                <a:lnTo>
                  <a:pt x="54132" y="76746"/>
                </a:lnTo>
                <a:cubicBezTo>
                  <a:pt x="120001" y="165318"/>
                  <a:pt x="205652" y="265486"/>
                  <a:pt x="311111" y="359279"/>
                </a:cubicBezTo>
                <a:cubicBezTo>
                  <a:pt x="656393" y="666206"/>
                  <a:pt x="1122318" y="669457"/>
                  <a:pt x="1540579" y="665088"/>
                </a:cubicBezTo>
                <a:cubicBezTo>
                  <a:pt x="1587284" y="664605"/>
                  <a:pt x="1633950" y="665526"/>
                  <a:pt x="1680591" y="667863"/>
                </a:cubicBezTo>
                <a:cubicBezTo>
                  <a:pt x="1727231" y="670200"/>
                  <a:pt x="1773732" y="673947"/>
                  <a:pt x="1820107" y="679097"/>
                </a:cubicBezTo>
                <a:cubicBezTo>
                  <a:pt x="1866474" y="684246"/>
                  <a:pt x="1912620" y="690799"/>
                  <a:pt x="1958524" y="698744"/>
                </a:cubicBezTo>
                <a:cubicBezTo>
                  <a:pt x="2004428" y="706693"/>
                  <a:pt x="2050008" y="716015"/>
                  <a:pt x="2095252" y="726722"/>
                </a:cubicBezTo>
                <a:cubicBezTo>
                  <a:pt x="2140496" y="737427"/>
                  <a:pt x="2185314" y="749492"/>
                  <a:pt x="2229701" y="762910"/>
                </a:cubicBezTo>
                <a:cubicBezTo>
                  <a:pt x="2274093" y="776334"/>
                  <a:pt x="2317959" y="791079"/>
                  <a:pt x="2361298" y="807150"/>
                </a:cubicBezTo>
                <a:cubicBezTo>
                  <a:pt x="2404643" y="823222"/>
                  <a:pt x="2447366" y="840596"/>
                  <a:pt x="2489473" y="859252"/>
                </a:cubicBezTo>
                <a:cubicBezTo>
                  <a:pt x="2531586" y="877915"/>
                  <a:pt x="2572988" y="897828"/>
                  <a:pt x="2613679" y="918993"/>
                </a:cubicBezTo>
                <a:cubicBezTo>
                  <a:pt x="2654370" y="940158"/>
                  <a:pt x="2694273" y="962535"/>
                  <a:pt x="2733376" y="986119"/>
                </a:cubicBezTo>
                <a:cubicBezTo>
                  <a:pt x="2772479" y="1009703"/>
                  <a:pt x="2810707" y="1034442"/>
                  <a:pt x="2848057" y="1060338"/>
                </a:cubicBezTo>
                <a:cubicBezTo>
                  <a:pt x="2885408" y="1086239"/>
                  <a:pt x="2921793" y="1113239"/>
                  <a:pt x="2957226" y="1141338"/>
                </a:cubicBezTo>
                <a:cubicBezTo>
                  <a:pt x="2992653" y="1169444"/>
                  <a:pt x="3027051" y="1198584"/>
                  <a:pt x="3060414" y="1228765"/>
                </a:cubicBezTo>
                <a:cubicBezTo>
                  <a:pt x="3093777" y="1258947"/>
                  <a:pt x="3126035" y="1290106"/>
                  <a:pt x="3157182" y="1322243"/>
                </a:cubicBezTo>
                <a:lnTo>
                  <a:pt x="3177044" y="1344137"/>
                </a:lnTo>
                <a:lnTo>
                  <a:pt x="0" y="13441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2B74A873-D29D-4C18-9146-AFB436F2BB81}"/>
              </a:ext>
            </a:extLst>
          </p:cNvPr>
          <p:cNvSpPr/>
          <p:nvPr userDrawn="1"/>
        </p:nvSpPr>
        <p:spPr>
          <a:xfrm>
            <a:off x="9367398" y="5733256"/>
            <a:ext cx="2824603" cy="1124744"/>
          </a:xfrm>
          <a:custGeom>
            <a:avLst/>
            <a:gdLst>
              <a:gd name="connsiteX0" fmla="*/ 2824603 w 2824603"/>
              <a:gd name="connsiteY0" fmla="*/ 0 h 959062"/>
              <a:gd name="connsiteX1" fmla="*/ 2824603 w 2824603"/>
              <a:gd name="connsiteY1" fmla="*/ 8863 h 959062"/>
              <a:gd name="connsiteX2" fmla="*/ 2709226 w 2824603"/>
              <a:gd name="connsiteY2" fmla="*/ 92934 h 959062"/>
              <a:gd name="connsiteX3" fmla="*/ 1519571 w 2824603"/>
              <a:gd name="connsiteY3" fmla="*/ 409933 h 959062"/>
              <a:gd name="connsiteX4" fmla="*/ 1513850 w 2824603"/>
              <a:gd name="connsiteY4" fmla="*/ 410536 h 959062"/>
              <a:gd name="connsiteX5" fmla="*/ 500320 w 2824603"/>
              <a:gd name="connsiteY5" fmla="*/ 591822 h 959062"/>
              <a:gd name="connsiteX6" fmla="*/ 62174 w 2824603"/>
              <a:gd name="connsiteY6" fmla="*/ 879248 h 959062"/>
              <a:gd name="connsiteX7" fmla="*/ 8585 w 2824603"/>
              <a:gd name="connsiteY7" fmla="*/ 959062 h 959062"/>
              <a:gd name="connsiteX8" fmla="*/ 0 w 2824603"/>
              <a:gd name="connsiteY8" fmla="*/ 959062 h 959062"/>
              <a:gd name="connsiteX9" fmla="*/ 121 w 2824603"/>
              <a:gd name="connsiteY9" fmla="*/ 958814 h 959062"/>
              <a:gd name="connsiteX10" fmla="*/ 498192 w 2824603"/>
              <a:gd name="connsiteY10" fmla="*/ 584983 h 959062"/>
              <a:gd name="connsiteX11" fmla="*/ 1513094 w 2824603"/>
              <a:gd name="connsiteY11" fmla="*/ 403418 h 959062"/>
              <a:gd name="connsiteX12" fmla="*/ 1518231 w 2824603"/>
              <a:gd name="connsiteY12" fmla="*/ 402871 h 959062"/>
              <a:gd name="connsiteX13" fmla="*/ 2705264 w 2824603"/>
              <a:gd name="connsiteY13" fmla="*/ 86944 h 95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24603" h="959062">
                <a:moveTo>
                  <a:pt x="2824603" y="0"/>
                </a:moveTo>
                <a:lnTo>
                  <a:pt x="2824603" y="8863"/>
                </a:lnTo>
                <a:lnTo>
                  <a:pt x="2709226" y="92934"/>
                </a:lnTo>
                <a:cubicBezTo>
                  <a:pt x="2350629" y="322822"/>
                  <a:pt x="1961465" y="363616"/>
                  <a:pt x="1519571" y="409933"/>
                </a:cubicBezTo>
                <a:lnTo>
                  <a:pt x="1513850" y="410536"/>
                </a:lnTo>
                <a:cubicBezTo>
                  <a:pt x="1192882" y="444591"/>
                  <a:pt x="860981" y="479789"/>
                  <a:pt x="500320" y="591822"/>
                </a:cubicBezTo>
                <a:cubicBezTo>
                  <a:pt x="312185" y="649953"/>
                  <a:pt x="164398" y="747463"/>
                  <a:pt x="62174" y="879248"/>
                </a:cubicBezTo>
                <a:lnTo>
                  <a:pt x="8585" y="959062"/>
                </a:lnTo>
                <a:lnTo>
                  <a:pt x="0" y="959062"/>
                </a:lnTo>
                <a:lnTo>
                  <a:pt x="121" y="958814"/>
                </a:lnTo>
                <a:cubicBezTo>
                  <a:pt x="101530" y="782887"/>
                  <a:pt x="270587" y="655306"/>
                  <a:pt x="498192" y="584983"/>
                </a:cubicBezTo>
                <a:cubicBezTo>
                  <a:pt x="859520" y="472740"/>
                  <a:pt x="1191778" y="437498"/>
                  <a:pt x="1513094" y="403418"/>
                </a:cubicBezTo>
                <a:lnTo>
                  <a:pt x="1518231" y="402871"/>
                </a:lnTo>
                <a:cubicBezTo>
                  <a:pt x="1959647" y="356610"/>
                  <a:pt x="2347988" y="315901"/>
                  <a:pt x="2705264" y="869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4" name="任意多边形: 形状 23">
            <a:extLst>
              <a:ext uri="{FF2B5EF4-FFF2-40B4-BE49-F238E27FC236}">
                <a16:creationId xmlns:a16="http://schemas.microsoft.com/office/drawing/2014/main" id="{E1069EF2-E21C-4194-80B1-F34BD77994DF}"/>
              </a:ext>
            </a:extLst>
          </p:cNvPr>
          <p:cNvSpPr/>
          <p:nvPr userDrawn="1"/>
        </p:nvSpPr>
        <p:spPr>
          <a:xfrm>
            <a:off x="1" y="3880955"/>
            <a:ext cx="1695776" cy="2977045"/>
          </a:xfrm>
          <a:custGeom>
            <a:avLst/>
            <a:gdLst>
              <a:gd name="connsiteX0" fmla="*/ 0 w 1061193"/>
              <a:gd name="connsiteY0" fmla="*/ 0 h 2977045"/>
              <a:gd name="connsiteX1" fmla="*/ 46074 w 1061193"/>
              <a:gd name="connsiteY1" fmla="*/ 30919 h 2977045"/>
              <a:gd name="connsiteX2" fmla="*/ 336012 w 1061193"/>
              <a:gd name="connsiteY2" fmla="*/ 472691 h 2977045"/>
              <a:gd name="connsiteX3" fmla="*/ 517577 w 1061193"/>
              <a:gd name="connsiteY3" fmla="*/ 1487593 h 2977045"/>
              <a:gd name="connsiteX4" fmla="*/ 518124 w 1061193"/>
              <a:gd name="connsiteY4" fmla="*/ 1492730 h 2977045"/>
              <a:gd name="connsiteX5" fmla="*/ 944266 w 1061193"/>
              <a:gd name="connsiteY5" fmla="*/ 2831043 h 2977045"/>
              <a:gd name="connsiteX6" fmla="*/ 1056059 w 1061193"/>
              <a:gd name="connsiteY6" fmla="*/ 2970393 h 2977045"/>
              <a:gd name="connsiteX7" fmla="*/ 1061193 w 1061193"/>
              <a:gd name="connsiteY7" fmla="*/ 2977045 h 2977045"/>
              <a:gd name="connsiteX8" fmla="*/ 1051820 w 1061193"/>
              <a:gd name="connsiteY8" fmla="*/ 2977045 h 2977045"/>
              <a:gd name="connsiteX9" fmla="*/ 1035763 w 1061193"/>
              <a:gd name="connsiteY9" fmla="*/ 2956142 h 2977045"/>
              <a:gd name="connsiteX10" fmla="*/ 938729 w 1061193"/>
              <a:gd name="connsiteY10" fmla="*/ 2835603 h 2977045"/>
              <a:gd name="connsiteX11" fmla="*/ 511062 w 1061193"/>
              <a:gd name="connsiteY11" fmla="*/ 1494070 h 2977045"/>
              <a:gd name="connsiteX12" fmla="*/ 510459 w 1061193"/>
              <a:gd name="connsiteY12" fmla="*/ 1488349 h 2977045"/>
              <a:gd name="connsiteX13" fmla="*/ 329173 w 1061193"/>
              <a:gd name="connsiteY13" fmla="*/ 474819 h 2977045"/>
              <a:gd name="connsiteX14" fmla="*/ 41747 w 1061193"/>
              <a:gd name="connsiteY14" fmla="*/ 36673 h 2977045"/>
              <a:gd name="connsiteX15" fmla="*/ 0 w 1061193"/>
              <a:gd name="connsiteY15" fmla="*/ 8643 h 2977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1193" h="2977045">
                <a:moveTo>
                  <a:pt x="0" y="0"/>
                </a:moveTo>
                <a:lnTo>
                  <a:pt x="46074" y="30919"/>
                </a:lnTo>
                <a:cubicBezTo>
                  <a:pt x="179045" y="134007"/>
                  <a:pt x="277409" y="283020"/>
                  <a:pt x="336012" y="472691"/>
                </a:cubicBezTo>
                <a:cubicBezTo>
                  <a:pt x="448255" y="834019"/>
                  <a:pt x="483497" y="1166277"/>
                  <a:pt x="517577" y="1487593"/>
                </a:cubicBezTo>
                <a:lnTo>
                  <a:pt x="518124" y="1492730"/>
                </a:lnTo>
                <a:cubicBezTo>
                  <a:pt x="570994" y="1997206"/>
                  <a:pt x="616612" y="2432358"/>
                  <a:pt x="944266" y="2831043"/>
                </a:cubicBezTo>
                <a:cubicBezTo>
                  <a:pt x="977078" y="2870966"/>
                  <a:pt x="1015052" y="2918019"/>
                  <a:pt x="1056059" y="2970393"/>
                </a:cubicBezTo>
                <a:lnTo>
                  <a:pt x="1061193" y="2977045"/>
                </a:lnTo>
                <a:lnTo>
                  <a:pt x="1051820" y="2977045"/>
                </a:lnTo>
                <a:lnTo>
                  <a:pt x="1035763" y="2956142"/>
                </a:lnTo>
                <a:cubicBezTo>
                  <a:pt x="1000387" y="2911269"/>
                  <a:pt x="967559" y="2870676"/>
                  <a:pt x="938729" y="2835603"/>
                </a:cubicBezTo>
                <a:cubicBezTo>
                  <a:pt x="609716" y="2435241"/>
                  <a:pt x="563996" y="1999092"/>
                  <a:pt x="511062" y="1494070"/>
                </a:cubicBezTo>
                <a:lnTo>
                  <a:pt x="510459" y="1488349"/>
                </a:lnTo>
                <a:cubicBezTo>
                  <a:pt x="476404" y="1167381"/>
                  <a:pt x="441206" y="835480"/>
                  <a:pt x="329173" y="474819"/>
                </a:cubicBezTo>
                <a:cubicBezTo>
                  <a:pt x="271042" y="286684"/>
                  <a:pt x="173532" y="138896"/>
                  <a:pt x="41747" y="36673"/>
                </a:cubicBezTo>
                <a:lnTo>
                  <a:pt x="0" y="86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07DD0818-EB30-4475-AB1C-DF6F76BC3D86}"/>
              </a:ext>
            </a:extLst>
          </p:cNvPr>
          <p:cNvSpPr/>
          <p:nvPr userDrawn="1"/>
        </p:nvSpPr>
        <p:spPr>
          <a:xfrm>
            <a:off x="10272464" y="3632200"/>
            <a:ext cx="1919535" cy="3225800"/>
          </a:xfrm>
          <a:custGeom>
            <a:avLst/>
            <a:gdLst>
              <a:gd name="connsiteX0" fmla="*/ 1225140 w 1225140"/>
              <a:gd name="connsiteY0" fmla="*/ 0 h 3024630"/>
              <a:gd name="connsiteX1" fmla="*/ 1225140 w 1225140"/>
              <a:gd name="connsiteY1" fmla="*/ 3024630 h 3024630"/>
              <a:gd name="connsiteX2" fmla="*/ 0 w 1225140"/>
              <a:gd name="connsiteY2" fmla="*/ 3024630 h 3024630"/>
              <a:gd name="connsiteX3" fmla="*/ 51652 w 1225140"/>
              <a:gd name="connsiteY3" fmla="*/ 2991708 h 3024630"/>
              <a:gd name="connsiteX4" fmla="*/ 418225 w 1225140"/>
              <a:gd name="connsiteY4" fmla="*/ 2675452 h 3024630"/>
              <a:gd name="connsiteX5" fmla="*/ 724034 w 1225140"/>
              <a:gd name="connsiteY5" fmla="*/ 1445984 h 3024630"/>
              <a:gd name="connsiteX6" fmla="*/ 726809 w 1225140"/>
              <a:gd name="connsiteY6" fmla="*/ 1305972 h 3024630"/>
              <a:gd name="connsiteX7" fmla="*/ 738043 w 1225140"/>
              <a:gd name="connsiteY7" fmla="*/ 1166456 h 3024630"/>
              <a:gd name="connsiteX8" fmla="*/ 757690 w 1225140"/>
              <a:gd name="connsiteY8" fmla="*/ 1028039 h 3024630"/>
              <a:gd name="connsiteX9" fmla="*/ 785668 w 1225140"/>
              <a:gd name="connsiteY9" fmla="*/ 891311 h 3024630"/>
              <a:gd name="connsiteX10" fmla="*/ 821856 w 1225140"/>
              <a:gd name="connsiteY10" fmla="*/ 756862 h 3024630"/>
              <a:gd name="connsiteX11" fmla="*/ 866096 w 1225140"/>
              <a:gd name="connsiteY11" fmla="*/ 625265 h 3024630"/>
              <a:gd name="connsiteX12" fmla="*/ 918198 w 1225140"/>
              <a:gd name="connsiteY12" fmla="*/ 497090 h 3024630"/>
              <a:gd name="connsiteX13" fmla="*/ 977939 w 1225140"/>
              <a:gd name="connsiteY13" fmla="*/ 372884 h 3024630"/>
              <a:gd name="connsiteX14" fmla="*/ 1045065 w 1225140"/>
              <a:gd name="connsiteY14" fmla="*/ 253187 h 3024630"/>
              <a:gd name="connsiteX15" fmla="*/ 1119284 w 1225140"/>
              <a:gd name="connsiteY15" fmla="*/ 138506 h 3024630"/>
              <a:gd name="connsiteX16" fmla="*/ 1200284 w 1225140"/>
              <a:gd name="connsiteY16" fmla="*/ 29337 h 3024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25140" h="3024630">
                <a:moveTo>
                  <a:pt x="1225140" y="0"/>
                </a:moveTo>
                <a:lnTo>
                  <a:pt x="1225140" y="3024630"/>
                </a:lnTo>
                <a:lnTo>
                  <a:pt x="0" y="3024630"/>
                </a:lnTo>
                <a:lnTo>
                  <a:pt x="51652" y="2991708"/>
                </a:lnTo>
                <a:cubicBezTo>
                  <a:pt x="156778" y="2921462"/>
                  <a:pt x="293168" y="2816063"/>
                  <a:pt x="418225" y="2675452"/>
                </a:cubicBezTo>
                <a:cubicBezTo>
                  <a:pt x="725152" y="2330170"/>
                  <a:pt x="728403" y="1864245"/>
                  <a:pt x="724034" y="1445984"/>
                </a:cubicBezTo>
                <a:cubicBezTo>
                  <a:pt x="723551" y="1399279"/>
                  <a:pt x="724472" y="1352613"/>
                  <a:pt x="726809" y="1305972"/>
                </a:cubicBezTo>
                <a:cubicBezTo>
                  <a:pt x="729146" y="1259332"/>
                  <a:pt x="732893" y="1212831"/>
                  <a:pt x="738043" y="1166456"/>
                </a:cubicBezTo>
                <a:cubicBezTo>
                  <a:pt x="743192" y="1120089"/>
                  <a:pt x="749745" y="1073943"/>
                  <a:pt x="757690" y="1028039"/>
                </a:cubicBezTo>
                <a:cubicBezTo>
                  <a:pt x="765639" y="982135"/>
                  <a:pt x="774961" y="936555"/>
                  <a:pt x="785668" y="891311"/>
                </a:cubicBezTo>
                <a:cubicBezTo>
                  <a:pt x="796373" y="846067"/>
                  <a:pt x="808438" y="801249"/>
                  <a:pt x="821856" y="756862"/>
                </a:cubicBezTo>
                <a:cubicBezTo>
                  <a:pt x="835280" y="712470"/>
                  <a:pt x="850025" y="668604"/>
                  <a:pt x="866096" y="625265"/>
                </a:cubicBezTo>
                <a:cubicBezTo>
                  <a:pt x="882168" y="581920"/>
                  <a:pt x="899542" y="539197"/>
                  <a:pt x="918198" y="497090"/>
                </a:cubicBezTo>
                <a:cubicBezTo>
                  <a:pt x="936861" y="454977"/>
                  <a:pt x="956774" y="413575"/>
                  <a:pt x="977939" y="372884"/>
                </a:cubicBezTo>
                <a:cubicBezTo>
                  <a:pt x="999104" y="332193"/>
                  <a:pt x="1021481" y="292290"/>
                  <a:pt x="1045065" y="253187"/>
                </a:cubicBezTo>
                <a:cubicBezTo>
                  <a:pt x="1068649" y="214084"/>
                  <a:pt x="1093388" y="175856"/>
                  <a:pt x="1119284" y="138506"/>
                </a:cubicBezTo>
                <a:cubicBezTo>
                  <a:pt x="1145185" y="101155"/>
                  <a:pt x="1172185" y="64770"/>
                  <a:pt x="1200284" y="2933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E55AE7E8-B2E5-42E1-A665-9AFFB4674CF7}"/>
              </a:ext>
            </a:extLst>
          </p:cNvPr>
          <p:cNvGrpSpPr/>
          <p:nvPr userDrawn="1"/>
        </p:nvGrpSpPr>
        <p:grpSpPr>
          <a:xfrm>
            <a:off x="609600" y="943378"/>
            <a:ext cx="10972800" cy="5355821"/>
            <a:chOff x="762000" y="4367073"/>
            <a:chExt cx="10972800" cy="5355821"/>
          </a:xfrm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16BE7685-3C4E-433A-82BF-B121C289FCB2}"/>
                </a:ext>
              </a:extLst>
            </p:cNvPr>
            <p:cNvSpPr/>
            <p:nvPr userDrawn="1"/>
          </p:nvSpPr>
          <p:spPr>
            <a:xfrm>
              <a:off x="762000" y="4367073"/>
              <a:ext cx="10972800" cy="53558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9E9AAAD-2AC3-4627-BF0B-EACDBE852CAF}"/>
                </a:ext>
              </a:extLst>
            </p:cNvPr>
            <p:cNvSpPr/>
            <p:nvPr userDrawn="1"/>
          </p:nvSpPr>
          <p:spPr>
            <a:xfrm>
              <a:off x="762000" y="4367074"/>
              <a:ext cx="10972800" cy="41690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F0F2C7F3-4B35-42C6-9D9A-5D480DAACE13}"/>
                </a:ext>
              </a:extLst>
            </p:cNvPr>
            <p:cNvGrpSpPr/>
            <p:nvPr userDrawn="1"/>
          </p:nvGrpSpPr>
          <p:grpSpPr>
            <a:xfrm>
              <a:off x="10560091" y="4481374"/>
              <a:ext cx="804432" cy="179814"/>
              <a:chOff x="13267241" y="4525536"/>
              <a:chExt cx="1648135" cy="368406"/>
            </a:xfrm>
          </p:grpSpPr>
          <p:pic>
            <p:nvPicPr>
              <p:cNvPr id="16" name="图形 15">
                <a:extLst>
                  <a:ext uri="{FF2B5EF4-FFF2-40B4-BE49-F238E27FC236}">
                    <a16:creationId xmlns:a16="http://schemas.microsoft.com/office/drawing/2014/main" id="{545D6722-8C72-4C59-B053-D81072579D3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3267241" y="4525536"/>
                <a:ext cx="368406" cy="368406"/>
              </a:xfrm>
              <a:prstGeom prst="rect">
                <a:avLst/>
              </a:prstGeom>
            </p:spPr>
          </p:pic>
          <p:pic>
            <p:nvPicPr>
              <p:cNvPr id="17" name="图形 16">
                <a:extLst>
                  <a:ext uri="{FF2B5EF4-FFF2-40B4-BE49-F238E27FC236}">
                    <a16:creationId xmlns:a16="http://schemas.microsoft.com/office/drawing/2014/main" id="{0C5E37DB-FF32-46E3-8F85-6B96CAB8CDC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4546970" y="4525536"/>
                <a:ext cx="368406" cy="368406"/>
              </a:xfrm>
              <a:prstGeom prst="rect">
                <a:avLst/>
              </a:prstGeom>
            </p:spPr>
          </p:pic>
          <p:pic>
            <p:nvPicPr>
              <p:cNvPr id="18" name="图形 17">
                <a:extLst>
                  <a:ext uri="{FF2B5EF4-FFF2-40B4-BE49-F238E27FC236}">
                    <a16:creationId xmlns:a16="http://schemas.microsoft.com/office/drawing/2014/main" id="{7DEBBA45-BA8C-4559-8223-57183AAAE9D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3907106" y="4525536"/>
                <a:ext cx="368406" cy="36840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3054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6F38D5-7901-35C8-4928-3ABC8C8A3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400" y="327025"/>
            <a:ext cx="7150100" cy="511175"/>
          </a:xfrm>
          <a:prstGeom prst="rect">
            <a:avLst/>
          </a:prstGeom>
        </p:spPr>
        <p:txBody>
          <a:bodyPr/>
          <a:lstStyle>
            <a:lvl1pPr marL="0"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EDEA663-002A-43C2-B248-67B4FD25B4B1}"/>
              </a:ext>
            </a:extLst>
          </p:cNvPr>
          <p:cNvSpPr/>
          <p:nvPr userDrawn="1"/>
        </p:nvSpPr>
        <p:spPr>
          <a:xfrm rot="5400000">
            <a:off x="592086" y="412310"/>
            <a:ext cx="291004" cy="25597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id="{A59E0A97-ADED-480F-BDF6-2F17A35D6733}"/>
              </a:ext>
            </a:extLst>
          </p:cNvPr>
          <p:cNvSpPr/>
          <p:nvPr userDrawn="1"/>
        </p:nvSpPr>
        <p:spPr>
          <a:xfrm rot="5400000">
            <a:off x="971359" y="412310"/>
            <a:ext cx="291004" cy="25597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id="{7BBE5E3A-B2BE-4B16-83EF-D0AEFAAAEEC8}"/>
              </a:ext>
            </a:extLst>
          </p:cNvPr>
          <p:cNvSpPr/>
          <p:nvPr userDrawn="1"/>
        </p:nvSpPr>
        <p:spPr>
          <a:xfrm rot="5400000">
            <a:off x="1350633" y="412310"/>
            <a:ext cx="291004" cy="25597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D1C8F285-BEEB-4820-9ADC-7D052455637A}"/>
              </a:ext>
            </a:extLst>
          </p:cNvPr>
          <p:cNvSpPr/>
          <p:nvPr userDrawn="1"/>
        </p:nvSpPr>
        <p:spPr>
          <a:xfrm>
            <a:off x="-10766" y="5301219"/>
            <a:ext cx="3598918" cy="1556780"/>
          </a:xfrm>
          <a:custGeom>
            <a:avLst/>
            <a:gdLst>
              <a:gd name="connsiteX0" fmla="*/ 0 w 3177044"/>
              <a:gd name="connsiteY0" fmla="*/ 0 h 1344137"/>
              <a:gd name="connsiteX1" fmla="*/ 54132 w 3177044"/>
              <a:gd name="connsiteY1" fmla="*/ 76746 h 1344137"/>
              <a:gd name="connsiteX2" fmla="*/ 311111 w 3177044"/>
              <a:gd name="connsiteY2" fmla="*/ 359279 h 1344137"/>
              <a:gd name="connsiteX3" fmla="*/ 1540579 w 3177044"/>
              <a:gd name="connsiteY3" fmla="*/ 665088 h 1344137"/>
              <a:gd name="connsiteX4" fmla="*/ 1680591 w 3177044"/>
              <a:gd name="connsiteY4" fmla="*/ 667863 h 1344137"/>
              <a:gd name="connsiteX5" fmla="*/ 1820107 w 3177044"/>
              <a:gd name="connsiteY5" fmla="*/ 679097 h 1344137"/>
              <a:gd name="connsiteX6" fmla="*/ 1958524 w 3177044"/>
              <a:gd name="connsiteY6" fmla="*/ 698744 h 1344137"/>
              <a:gd name="connsiteX7" fmla="*/ 2095252 w 3177044"/>
              <a:gd name="connsiteY7" fmla="*/ 726722 h 1344137"/>
              <a:gd name="connsiteX8" fmla="*/ 2229701 w 3177044"/>
              <a:gd name="connsiteY8" fmla="*/ 762910 h 1344137"/>
              <a:gd name="connsiteX9" fmla="*/ 2361298 w 3177044"/>
              <a:gd name="connsiteY9" fmla="*/ 807150 h 1344137"/>
              <a:gd name="connsiteX10" fmla="*/ 2489473 w 3177044"/>
              <a:gd name="connsiteY10" fmla="*/ 859252 h 1344137"/>
              <a:gd name="connsiteX11" fmla="*/ 2613679 w 3177044"/>
              <a:gd name="connsiteY11" fmla="*/ 918993 h 1344137"/>
              <a:gd name="connsiteX12" fmla="*/ 2733376 w 3177044"/>
              <a:gd name="connsiteY12" fmla="*/ 986119 h 1344137"/>
              <a:gd name="connsiteX13" fmla="*/ 2848057 w 3177044"/>
              <a:gd name="connsiteY13" fmla="*/ 1060338 h 1344137"/>
              <a:gd name="connsiteX14" fmla="*/ 2957226 w 3177044"/>
              <a:gd name="connsiteY14" fmla="*/ 1141338 h 1344137"/>
              <a:gd name="connsiteX15" fmla="*/ 3060414 w 3177044"/>
              <a:gd name="connsiteY15" fmla="*/ 1228765 h 1344137"/>
              <a:gd name="connsiteX16" fmla="*/ 3157182 w 3177044"/>
              <a:gd name="connsiteY16" fmla="*/ 1322243 h 1344137"/>
              <a:gd name="connsiteX17" fmla="*/ 3177044 w 3177044"/>
              <a:gd name="connsiteY17" fmla="*/ 1344137 h 1344137"/>
              <a:gd name="connsiteX18" fmla="*/ 0 w 3177044"/>
              <a:gd name="connsiteY18" fmla="*/ 1344137 h 1344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77044" h="1344137">
                <a:moveTo>
                  <a:pt x="0" y="0"/>
                </a:moveTo>
                <a:lnTo>
                  <a:pt x="54132" y="76746"/>
                </a:lnTo>
                <a:cubicBezTo>
                  <a:pt x="120001" y="165318"/>
                  <a:pt x="205652" y="265486"/>
                  <a:pt x="311111" y="359279"/>
                </a:cubicBezTo>
                <a:cubicBezTo>
                  <a:pt x="656393" y="666206"/>
                  <a:pt x="1122318" y="669457"/>
                  <a:pt x="1540579" y="665088"/>
                </a:cubicBezTo>
                <a:cubicBezTo>
                  <a:pt x="1587284" y="664605"/>
                  <a:pt x="1633950" y="665526"/>
                  <a:pt x="1680591" y="667863"/>
                </a:cubicBezTo>
                <a:cubicBezTo>
                  <a:pt x="1727231" y="670200"/>
                  <a:pt x="1773732" y="673947"/>
                  <a:pt x="1820107" y="679097"/>
                </a:cubicBezTo>
                <a:cubicBezTo>
                  <a:pt x="1866474" y="684246"/>
                  <a:pt x="1912620" y="690799"/>
                  <a:pt x="1958524" y="698744"/>
                </a:cubicBezTo>
                <a:cubicBezTo>
                  <a:pt x="2004428" y="706693"/>
                  <a:pt x="2050008" y="716015"/>
                  <a:pt x="2095252" y="726722"/>
                </a:cubicBezTo>
                <a:cubicBezTo>
                  <a:pt x="2140496" y="737427"/>
                  <a:pt x="2185314" y="749492"/>
                  <a:pt x="2229701" y="762910"/>
                </a:cubicBezTo>
                <a:cubicBezTo>
                  <a:pt x="2274093" y="776334"/>
                  <a:pt x="2317959" y="791079"/>
                  <a:pt x="2361298" y="807150"/>
                </a:cubicBezTo>
                <a:cubicBezTo>
                  <a:pt x="2404643" y="823222"/>
                  <a:pt x="2447366" y="840596"/>
                  <a:pt x="2489473" y="859252"/>
                </a:cubicBezTo>
                <a:cubicBezTo>
                  <a:pt x="2531586" y="877915"/>
                  <a:pt x="2572988" y="897828"/>
                  <a:pt x="2613679" y="918993"/>
                </a:cubicBezTo>
                <a:cubicBezTo>
                  <a:pt x="2654370" y="940158"/>
                  <a:pt x="2694273" y="962535"/>
                  <a:pt x="2733376" y="986119"/>
                </a:cubicBezTo>
                <a:cubicBezTo>
                  <a:pt x="2772479" y="1009703"/>
                  <a:pt x="2810707" y="1034442"/>
                  <a:pt x="2848057" y="1060338"/>
                </a:cubicBezTo>
                <a:cubicBezTo>
                  <a:pt x="2885408" y="1086239"/>
                  <a:pt x="2921793" y="1113239"/>
                  <a:pt x="2957226" y="1141338"/>
                </a:cubicBezTo>
                <a:cubicBezTo>
                  <a:pt x="2992653" y="1169444"/>
                  <a:pt x="3027051" y="1198584"/>
                  <a:pt x="3060414" y="1228765"/>
                </a:cubicBezTo>
                <a:cubicBezTo>
                  <a:pt x="3093777" y="1258947"/>
                  <a:pt x="3126035" y="1290106"/>
                  <a:pt x="3157182" y="1322243"/>
                </a:cubicBezTo>
                <a:lnTo>
                  <a:pt x="3177044" y="1344137"/>
                </a:lnTo>
                <a:lnTo>
                  <a:pt x="0" y="13441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43843ED9-EA4A-451E-B9B9-9190822CA2E7}"/>
              </a:ext>
            </a:extLst>
          </p:cNvPr>
          <p:cNvSpPr/>
          <p:nvPr userDrawn="1"/>
        </p:nvSpPr>
        <p:spPr>
          <a:xfrm>
            <a:off x="9367398" y="5733256"/>
            <a:ext cx="2824603" cy="1124744"/>
          </a:xfrm>
          <a:custGeom>
            <a:avLst/>
            <a:gdLst>
              <a:gd name="connsiteX0" fmla="*/ 2824603 w 2824603"/>
              <a:gd name="connsiteY0" fmla="*/ 0 h 959062"/>
              <a:gd name="connsiteX1" fmla="*/ 2824603 w 2824603"/>
              <a:gd name="connsiteY1" fmla="*/ 8863 h 959062"/>
              <a:gd name="connsiteX2" fmla="*/ 2709226 w 2824603"/>
              <a:gd name="connsiteY2" fmla="*/ 92934 h 959062"/>
              <a:gd name="connsiteX3" fmla="*/ 1519571 w 2824603"/>
              <a:gd name="connsiteY3" fmla="*/ 409933 h 959062"/>
              <a:gd name="connsiteX4" fmla="*/ 1513850 w 2824603"/>
              <a:gd name="connsiteY4" fmla="*/ 410536 h 959062"/>
              <a:gd name="connsiteX5" fmla="*/ 500320 w 2824603"/>
              <a:gd name="connsiteY5" fmla="*/ 591822 h 959062"/>
              <a:gd name="connsiteX6" fmla="*/ 62174 w 2824603"/>
              <a:gd name="connsiteY6" fmla="*/ 879248 h 959062"/>
              <a:gd name="connsiteX7" fmla="*/ 8585 w 2824603"/>
              <a:gd name="connsiteY7" fmla="*/ 959062 h 959062"/>
              <a:gd name="connsiteX8" fmla="*/ 0 w 2824603"/>
              <a:gd name="connsiteY8" fmla="*/ 959062 h 959062"/>
              <a:gd name="connsiteX9" fmla="*/ 121 w 2824603"/>
              <a:gd name="connsiteY9" fmla="*/ 958814 h 959062"/>
              <a:gd name="connsiteX10" fmla="*/ 498192 w 2824603"/>
              <a:gd name="connsiteY10" fmla="*/ 584983 h 959062"/>
              <a:gd name="connsiteX11" fmla="*/ 1513094 w 2824603"/>
              <a:gd name="connsiteY11" fmla="*/ 403418 h 959062"/>
              <a:gd name="connsiteX12" fmla="*/ 1518231 w 2824603"/>
              <a:gd name="connsiteY12" fmla="*/ 402871 h 959062"/>
              <a:gd name="connsiteX13" fmla="*/ 2705264 w 2824603"/>
              <a:gd name="connsiteY13" fmla="*/ 86944 h 95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24603" h="959062">
                <a:moveTo>
                  <a:pt x="2824603" y="0"/>
                </a:moveTo>
                <a:lnTo>
                  <a:pt x="2824603" y="8863"/>
                </a:lnTo>
                <a:lnTo>
                  <a:pt x="2709226" y="92934"/>
                </a:lnTo>
                <a:cubicBezTo>
                  <a:pt x="2350629" y="322822"/>
                  <a:pt x="1961465" y="363616"/>
                  <a:pt x="1519571" y="409933"/>
                </a:cubicBezTo>
                <a:lnTo>
                  <a:pt x="1513850" y="410536"/>
                </a:lnTo>
                <a:cubicBezTo>
                  <a:pt x="1192882" y="444591"/>
                  <a:pt x="860981" y="479789"/>
                  <a:pt x="500320" y="591822"/>
                </a:cubicBezTo>
                <a:cubicBezTo>
                  <a:pt x="312185" y="649953"/>
                  <a:pt x="164398" y="747463"/>
                  <a:pt x="62174" y="879248"/>
                </a:cubicBezTo>
                <a:lnTo>
                  <a:pt x="8585" y="959062"/>
                </a:lnTo>
                <a:lnTo>
                  <a:pt x="0" y="959062"/>
                </a:lnTo>
                <a:lnTo>
                  <a:pt x="121" y="958814"/>
                </a:lnTo>
                <a:cubicBezTo>
                  <a:pt x="101530" y="782887"/>
                  <a:pt x="270587" y="655306"/>
                  <a:pt x="498192" y="584983"/>
                </a:cubicBezTo>
                <a:cubicBezTo>
                  <a:pt x="859520" y="472740"/>
                  <a:pt x="1191778" y="437498"/>
                  <a:pt x="1513094" y="403418"/>
                </a:cubicBezTo>
                <a:lnTo>
                  <a:pt x="1518231" y="402871"/>
                </a:lnTo>
                <a:cubicBezTo>
                  <a:pt x="1959647" y="356610"/>
                  <a:pt x="2347988" y="315901"/>
                  <a:pt x="2705264" y="869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17FBAFE1-FBC3-4534-8A86-DAE266D83A0F}"/>
              </a:ext>
            </a:extLst>
          </p:cNvPr>
          <p:cNvSpPr/>
          <p:nvPr userDrawn="1"/>
        </p:nvSpPr>
        <p:spPr>
          <a:xfrm>
            <a:off x="1" y="3880955"/>
            <a:ext cx="1695776" cy="2977045"/>
          </a:xfrm>
          <a:custGeom>
            <a:avLst/>
            <a:gdLst>
              <a:gd name="connsiteX0" fmla="*/ 0 w 1061193"/>
              <a:gd name="connsiteY0" fmla="*/ 0 h 2977045"/>
              <a:gd name="connsiteX1" fmla="*/ 46074 w 1061193"/>
              <a:gd name="connsiteY1" fmla="*/ 30919 h 2977045"/>
              <a:gd name="connsiteX2" fmla="*/ 336012 w 1061193"/>
              <a:gd name="connsiteY2" fmla="*/ 472691 h 2977045"/>
              <a:gd name="connsiteX3" fmla="*/ 517577 w 1061193"/>
              <a:gd name="connsiteY3" fmla="*/ 1487593 h 2977045"/>
              <a:gd name="connsiteX4" fmla="*/ 518124 w 1061193"/>
              <a:gd name="connsiteY4" fmla="*/ 1492730 h 2977045"/>
              <a:gd name="connsiteX5" fmla="*/ 944266 w 1061193"/>
              <a:gd name="connsiteY5" fmla="*/ 2831043 h 2977045"/>
              <a:gd name="connsiteX6" fmla="*/ 1056059 w 1061193"/>
              <a:gd name="connsiteY6" fmla="*/ 2970393 h 2977045"/>
              <a:gd name="connsiteX7" fmla="*/ 1061193 w 1061193"/>
              <a:gd name="connsiteY7" fmla="*/ 2977045 h 2977045"/>
              <a:gd name="connsiteX8" fmla="*/ 1051820 w 1061193"/>
              <a:gd name="connsiteY8" fmla="*/ 2977045 h 2977045"/>
              <a:gd name="connsiteX9" fmla="*/ 1035763 w 1061193"/>
              <a:gd name="connsiteY9" fmla="*/ 2956142 h 2977045"/>
              <a:gd name="connsiteX10" fmla="*/ 938729 w 1061193"/>
              <a:gd name="connsiteY10" fmla="*/ 2835603 h 2977045"/>
              <a:gd name="connsiteX11" fmla="*/ 511062 w 1061193"/>
              <a:gd name="connsiteY11" fmla="*/ 1494070 h 2977045"/>
              <a:gd name="connsiteX12" fmla="*/ 510459 w 1061193"/>
              <a:gd name="connsiteY12" fmla="*/ 1488349 h 2977045"/>
              <a:gd name="connsiteX13" fmla="*/ 329173 w 1061193"/>
              <a:gd name="connsiteY13" fmla="*/ 474819 h 2977045"/>
              <a:gd name="connsiteX14" fmla="*/ 41747 w 1061193"/>
              <a:gd name="connsiteY14" fmla="*/ 36673 h 2977045"/>
              <a:gd name="connsiteX15" fmla="*/ 0 w 1061193"/>
              <a:gd name="connsiteY15" fmla="*/ 8643 h 2977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1193" h="2977045">
                <a:moveTo>
                  <a:pt x="0" y="0"/>
                </a:moveTo>
                <a:lnTo>
                  <a:pt x="46074" y="30919"/>
                </a:lnTo>
                <a:cubicBezTo>
                  <a:pt x="179045" y="134007"/>
                  <a:pt x="277409" y="283020"/>
                  <a:pt x="336012" y="472691"/>
                </a:cubicBezTo>
                <a:cubicBezTo>
                  <a:pt x="448255" y="834019"/>
                  <a:pt x="483497" y="1166277"/>
                  <a:pt x="517577" y="1487593"/>
                </a:cubicBezTo>
                <a:lnTo>
                  <a:pt x="518124" y="1492730"/>
                </a:lnTo>
                <a:cubicBezTo>
                  <a:pt x="570994" y="1997206"/>
                  <a:pt x="616612" y="2432358"/>
                  <a:pt x="944266" y="2831043"/>
                </a:cubicBezTo>
                <a:cubicBezTo>
                  <a:pt x="977078" y="2870966"/>
                  <a:pt x="1015052" y="2918019"/>
                  <a:pt x="1056059" y="2970393"/>
                </a:cubicBezTo>
                <a:lnTo>
                  <a:pt x="1061193" y="2977045"/>
                </a:lnTo>
                <a:lnTo>
                  <a:pt x="1051820" y="2977045"/>
                </a:lnTo>
                <a:lnTo>
                  <a:pt x="1035763" y="2956142"/>
                </a:lnTo>
                <a:cubicBezTo>
                  <a:pt x="1000387" y="2911269"/>
                  <a:pt x="967559" y="2870676"/>
                  <a:pt x="938729" y="2835603"/>
                </a:cubicBezTo>
                <a:cubicBezTo>
                  <a:pt x="609716" y="2435241"/>
                  <a:pt x="563996" y="1999092"/>
                  <a:pt x="511062" y="1494070"/>
                </a:cubicBezTo>
                <a:lnTo>
                  <a:pt x="510459" y="1488349"/>
                </a:lnTo>
                <a:cubicBezTo>
                  <a:pt x="476404" y="1167381"/>
                  <a:pt x="441206" y="835480"/>
                  <a:pt x="329173" y="474819"/>
                </a:cubicBezTo>
                <a:cubicBezTo>
                  <a:pt x="271042" y="286684"/>
                  <a:pt x="173532" y="138896"/>
                  <a:pt x="41747" y="36673"/>
                </a:cubicBezTo>
                <a:lnTo>
                  <a:pt x="0" y="86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D01478EB-48E3-4F64-BFA0-05BD82C819A4}"/>
              </a:ext>
            </a:extLst>
          </p:cNvPr>
          <p:cNvSpPr/>
          <p:nvPr userDrawn="1"/>
        </p:nvSpPr>
        <p:spPr>
          <a:xfrm>
            <a:off x="10272464" y="3632200"/>
            <a:ext cx="1919535" cy="3225800"/>
          </a:xfrm>
          <a:custGeom>
            <a:avLst/>
            <a:gdLst>
              <a:gd name="connsiteX0" fmla="*/ 1225140 w 1225140"/>
              <a:gd name="connsiteY0" fmla="*/ 0 h 3024630"/>
              <a:gd name="connsiteX1" fmla="*/ 1225140 w 1225140"/>
              <a:gd name="connsiteY1" fmla="*/ 3024630 h 3024630"/>
              <a:gd name="connsiteX2" fmla="*/ 0 w 1225140"/>
              <a:gd name="connsiteY2" fmla="*/ 3024630 h 3024630"/>
              <a:gd name="connsiteX3" fmla="*/ 51652 w 1225140"/>
              <a:gd name="connsiteY3" fmla="*/ 2991708 h 3024630"/>
              <a:gd name="connsiteX4" fmla="*/ 418225 w 1225140"/>
              <a:gd name="connsiteY4" fmla="*/ 2675452 h 3024630"/>
              <a:gd name="connsiteX5" fmla="*/ 724034 w 1225140"/>
              <a:gd name="connsiteY5" fmla="*/ 1445984 h 3024630"/>
              <a:gd name="connsiteX6" fmla="*/ 726809 w 1225140"/>
              <a:gd name="connsiteY6" fmla="*/ 1305972 h 3024630"/>
              <a:gd name="connsiteX7" fmla="*/ 738043 w 1225140"/>
              <a:gd name="connsiteY7" fmla="*/ 1166456 h 3024630"/>
              <a:gd name="connsiteX8" fmla="*/ 757690 w 1225140"/>
              <a:gd name="connsiteY8" fmla="*/ 1028039 h 3024630"/>
              <a:gd name="connsiteX9" fmla="*/ 785668 w 1225140"/>
              <a:gd name="connsiteY9" fmla="*/ 891311 h 3024630"/>
              <a:gd name="connsiteX10" fmla="*/ 821856 w 1225140"/>
              <a:gd name="connsiteY10" fmla="*/ 756862 h 3024630"/>
              <a:gd name="connsiteX11" fmla="*/ 866096 w 1225140"/>
              <a:gd name="connsiteY11" fmla="*/ 625265 h 3024630"/>
              <a:gd name="connsiteX12" fmla="*/ 918198 w 1225140"/>
              <a:gd name="connsiteY12" fmla="*/ 497090 h 3024630"/>
              <a:gd name="connsiteX13" fmla="*/ 977939 w 1225140"/>
              <a:gd name="connsiteY13" fmla="*/ 372884 h 3024630"/>
              <a:gd name="connsiteX14" fmla="*/ 1045065 w 1225140"/>
              <a:gd name="connsiteY14" fmla="*/ 253187 h 3024630"/>
              <a:gd name="connsiteX15" fmla="*/ 1119284 w 1225140"/>
              <a:gd name="connsiteY15" fmla="*/ 138506 h 3024630"/>
              <a:gd name="connsiteX16" fmla="*/ 1200284 w 1225140"/>
              <a:gd name="connsiteY16" fmla="*/ 29337 h 3024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25140" h="3024630">
                <a:moveTo>
                  <a:pt x="1225140" y="0"/>
                </a:moveTo>
                <a:lnTo>
                  <a:pt x="1225140" y="3024630"/>
                </a:lnTo>
                <a:lnTo>
                  <a:pt x="0" y="3024630"/>
                </a:lnTo>
                <a:lnTo>
                  <a:pt x="51652" y="2991708"/>
                </a:lnTo>
                <a:cubicBezTo>
                  <a:pt x="156778" y="2921462"/>
                  <a:pt x="293168" y="2816063"/>
                  <a:pt x="418225" y="2675452"/>
                </a:cubicBezTo>
                <a:cubicBezTo>
                  <a:pt x="725152" y="2330170"/>
                  <a:pt x="728403" y="1864245"/>
                  <a:pt x="724034" y="1445984"/>
                </a:cubicBezTo>
                <a:cubicBezTo>
                  <a:pt x="723551" y="1399279"/>
                  <a:pt x="724472" y="1352613"/>
                  <a:pt x="726809" y="1305972"/>
                </a:cubicBezTo>
                <a:cubicBezTo>
                  <a:pt x="729146" y="1259332"/>
                  <a:pt x="732893" y="1212831"/>
                  <a:pt x="738043" y="1166456"/>
                </a:cubicBezTo>
                <a:cubicBezTo>
                  <a:pt x="743192" y="1120089"/>
                  <a:pt x="749745" y="1073943"/>
                  <a:pt x="757690" y="1028039"/>
                </a:cubicBezTo>
                <a:cubicBezTo>
                  <a:pt x="765639" y="982135"/>
                  <a:pt x="774961" y="936555"/>
                  <a:pt x="785668" y="891311"/>
                </a:cubicBezTo>
                <a:cubicBezTo>
                  <a:pt x="796373" y="846067"/>
                  <a:pt x="808438" y="801249"/>
                  <a:pt x="821856" y="756862"/>
                </a:cubicBezTo>
                <a:cubicBezTo>
                  <a:pt x="835280" y="712470"/>
                  <a:pt x="850025" y="668604"/>
                  <a:pt x="866096" y="625265"/>
                </a:cubicBezTo>
                <a:cubicBezTo>
                  <a:pt x="882168" y="581920"/>
                  <a:pt x="899542" y="539197"/>
                  <a:pt x="918198" y="497090"/>
                </a:cubicBezTo>
                <a:cubicBezTo>
                  <a:pt x="936861" y="454977"/>
                  <a:pt x="956774" y="413575"/>
                  <a:pt x="977939" y="372884"/>
                </a:cubicBezTo>
                <a:cubicBezTo>
                  <a:pt x="999104" y="332193"/>
                  <a:pt x="1021481" y="292290"/>
                  <a:pt x="1045065" y="253187"/>
                </a:cubicBezTo>
                <a:cubicBezTo>
                  <a:pt x="1068649" y="214084"/>
                  <a:pt x="1093388" y="175856"/>
                  <a:pt x="1119284" y="138506"/>
                </a:cubicBezTo>
                <a:cubicBezTo>
                  <a:pt x="1145185" y="101155"/>
                  <a:pt x="1172185" y="64770"/>
                  <a:pt x="1200284" y="2933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13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注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形状&#10;&#10;描述已自动生成">
            <a:extLst>
              <a:ext uri="{FF2B5EF4-FFF2-40B4-BE49-F238E27FC236}">
                <a16:creationId xmlns:a16="http://schemas.microsoft.com/office/drawing/2014/main" id="{2B6B1E38-92E7-264B-8E89-41E6E84A3B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文本占位符 1">
            <a:extLst>
              <a:ext uri="{FF2B5EF4-FFF2-40B4-BE49-F238E27FC236}">
                <a16:creationId xmlns:a16="http://schemas.microsoft.com/office/drawing/2014/main" id="{EA593EBD-D3D0-20E7-F9B9-27E89585F0EF}"/>
              </a:ext>
            </a:extLst>
          </p:cNvPr>
          <p:cNvSpPr txBox="1">
            <a:spLocks/>
          </p:cNvSpPr>
          <p:nvPr userDrawn="1"/>
        </p:nvSpPr>
        <p:spPr>
          <a:xfrm>
            <a:off x="440603" y="182445"/>
            <a:ext cx="1657138" cy="28725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0" i="0" kern="120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rPr>
              <a:t>OfficePLUS.cn</a:t>
            </a:r>
            <a:endParaRPr kumimoji="1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  <a:cs typeface="Segoe UI Light" charset="0"/>
            </a:endParaRPr>
          </a:p>
        </p:txBody>
      </p:sp>
      <p:sp>
        <p:nvSpPr>
          <p:cNvPr id="22" name="文本占位符 2">
            <a:extLst>
              <a:ext uri="{FF2B5EF4-FFF2-40B4-BE49-F238E27FC236}">
                <a16:creationId xmlns:a16="http://schemas.microsoft.com/office/drawing/2014/main" id="{960F545C-35CA-22DC-4A7B-830D5B2C053D}"/>
              </a:ext>
            </a:extLst>
          </p:cNvPr>
          <p:cNvSpPr txBox="1">
            <a:spLocks/>
          </p:cNvSpPr>
          <p:nvPr userDrawn="1"/>
        </p:nvSpPr>
        <p:spPr>
          <a:xfrm>
            <a:off x="4153012" y="759876"/>
            <a:ext cx="7074345" cy="539918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中文 微软雅黑</a:t>
            </a:r>
            <a:endParaRPr kumimoji="1" lang="en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英文 微软雅黑</a:t>
            </a:r>
            <a:endParaRPr kumimoji="1" lang="en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标题 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1.0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正文 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1.2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作者原创</a:t>
            </a:r>
            <a:endParaRPr kumimoji="1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本网站所提供的任何信息内容（包括但不限于 </a:t>
            </a:r>
            <a:r>
              <a:rPr kumimoji="1" lang="en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PPT 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模板、</a:t>
            </a:r>
            <a:r>
              <a:rPr kumimoji="1" lang="en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Word 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文档、</a:t>
            </a:r>
            <a:r>
              <a:rPr kumimoji="1" lang="en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Excel 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图表、图片素材等）均受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《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中华人民共和国著作权法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》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、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《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信息网络传播权保护条例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》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及其他适用的法律法规的保护，未经权利人书面明确授权，信息内容的任何部分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(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包括图片或图表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)</a:t>
            </a: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不得被全部或部分的复制、传播、销售，否则将承担法律责任。</a:t>
            </a:r>
            <a:endParaRPr kumimoji="1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梦琪</a:t>
            </a:r>
            <a:endParaRPr kumimoji="1" lang="en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</p:txBody>
      </p:sp>
      <p:sp>
        <p:nvSpPr>
          <p:cNvPr id="23" name="文本占位符 4">
            <a:extLst>
              <a:ext uri="{FF2B5EF4-FFF2-40B4-BE49-F238E27FC236}">
                <a16:creationId xmlns:a16="http://schemas.microsoft.com/office/drawing/2014/main" id="{EF5E15F7-2F12-DCF0-6DE9-742892674C4F}"/>
              </a:ext>
            </a:extLst>
          </p:cNvPr>
          <p:cNvSpPr txBox="1">
            <a:spLocks/>
          </p:cNvSpPr>
          <p:nvPr userDrawn="1"/>
        </p:nvSpPr>
        <p:spPr>
          <a:xfrm>
            <a:off x="440603" y="759873"/>
            <a:ext cx="1657138" cy="440267"/>
          </a:xfrm>
          <a:prstGeom prst="rect">
            <a:avLst/>
          </a:prstGeom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67" b="0" i="0" kern="120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标注</a:t>
            </a:r>
            <a:endParaRPr kumimoji="1" lang="zh-CN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4" name="文本占位符 7">
            <a:extLst>
              <a:ext uri="{FF2B5EF4-FFF2-40B4-BE49-F238E27FC236}">
                <a16:creationId xmlns:a16="http://schemas.microsoft.com/office/drawing/2014/main" id="{854DD789-D562-C817-2768-4E45B31B2C24}"/>
              </a:ext>
            </a:extLst>
          </p:cNvPr>
          <p:cNvSpPr txBox="1">
            <a:spLocks/>
          </p:cNvSpPr>
          <p:nvPr userDrawn="1"/>
        </p:nvSpPr>
        <p:spPr>
          <a:xfrm>
            <a:off x="2378000" y="759876"/>
            <a:ext cx="1494754" cy="539918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字体使用</a:t>
            </a: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行距</a:t>
            </a: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素材</a:t>
            </a: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声明</a:t>
            </a: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Light" panose="020B0503020204020204" pitchFamily="34" charset="-122"/>
                <a:ea typeface="Microsoft YaHei Light" panose="020B0503020204020204" pitchFamily="34" charset="-122"/>
              </a:rPr>
              <a:t>作者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 Light" panose="020B0503020204020204" pitchFamily="34" charset="-122"/>
              <a:ea typeface="Microsoft YaHei Light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7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hyperlink" Target="http://office.msn.com.cn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hlinkClick r:id="rId9"/>
          </p:cNvPr>
          <p:cNvPicPr>
            <a:picLocks noChangeAspect="1"/>
          </p:cNvPicPr>
          <p:nvPr userDrawn="1"/>
        </p:nvPicPr>
        <p:blipFill>
          <a:blip r:embed="rId10">
            <a:biLevel thresh="5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085" y="346425"/>
            <a:ext cx="2545315" cy="3393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3" r:id="rId7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055" indent="-186055" algn="l" defTabSz="742950" rtl="0" eaLnBrk="1" latinLnBrk="0" hangingPunct="1">
        <a:lnSpc>
          <a:spcPct val="90000"/>
        </a:lnSpc>
        <a:spcBef>
          <a:spcPts val="815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9005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480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4pPr>
      <a:lvl5pPr marL="1671955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5pPr>
      <a:lvl6pPr marL="2043430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6pPr>
      <a:lvl7pPr marL="2414905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7pPr>
      <a:lvl8pPr marL="2786380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8pPr>
      <a:lvl9pPr marL="3157855" indent="-186055" algn="l" defTabSz="742950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00">
          <p15:clr>
            <a:srgbClr val="F26B43"/>
          </p15:clr>
        </p15:guide>
        <p15:guide id="2" pos="3840">
          <p15:clr>
            <a:srgbClr val="F26B43"/>
          </p15:clr>
        </p15:guide>
        <p15:guide id="3" pos="384">
          <p15:clr>
            <a:srgbClr val="F26B43"/>
          </p15:clr>
        </p15:guide>
        <p15:guide id="4" pos="7296">
          <p15:clr>
            <a:srgbClr val="F26B43"/>
          </p15:clr>
        </p15:guide>
        <p15:guide id="5" orient="horz" pos="432">
          <p15:clr>
            <a:srgbClr val="F26B43"/>
          </p15:clr>
        </p15:guide>
        <p15:guide id="6" orient="horz" pos="39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slideLayout" Target="../slideLayouts/slideLayout5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D425E028-439D-4F51-9C68-0465AE428E06}"/>
              </a:ext>
            </a:extLst>
          </p:cNvPr>
          <p:cNvSpPr txBox="1"/>
          <p:nvPr/>
        </p:nvSpPr>
        <p:spPr>
          <a:xfrm>
            <a:off x="874859" y="2425162"/>
            <a:ext cx="10442282" cy="186204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ctr"/>
            <a:r>
              <a:rPr lang="zh-CN" altLang="en-US" sz="9600" b="1" spc="300" dirty="0">
                <a:ln w="19050">
                  <a:solidFill>
                    <a:schemeClr val="accent3"/>
                  </a:solidFill>
                </a:ln>
                <a:noFill/>
                <a:latin typeface="+mj-lt"/>
                <a:ea typeface="+mj-ea"/>
              </a:rPr>
              <a:t>温暖</a:t>
            </a:r>
            <a:r>
              <a:rPr lang="zh-CN" altLang="en-US" sz="9600" b="1" i="0" spc="300" dirty="0">
                <a:ln w="19050">
                  <a:solidFill>
                    <a:schemeClr val="accent3"/>
                  </a:solidFill>
                </a:ln>
                <a:noFill/>
                <a:latin typeface="+mj-lt"/>
                <a:ea typeface="+mj-ea"/>
              </a:rPr>
              <a:t>教学</a:t>
            </a:r>
            <a:r>
              <a:rPr lang="en-US" altLang="zh-CN" sz="9600" b="1" i="0" spc="300" dirty="0">
                <a:ln w="19050">
                  <a:solidFill>
                    <a:schemeClr val="accent3"/>
                  </a:solidFill>
                </a:ln>
                <a:noFill/>
                <a:latin typeface="+mj-lt"/>
                <a:ea typeface="+mj-ea"/>
              </a:rPr>
              <a:t>PPT</a:t>
            </a:r>
            <a:r>
              <a:rPr lang="zh-CN" altLang="en-US" sz="9600" b="1" i="0" spc="300" dirty="0">
                <a:ln w="19050">
                  <a:solidFill>
                    <a:schemeClr val="accent3"/>
                  </a:solidFill>
                </a:ln>
                <a:noFill/>
                <a:latin typeface="+mj-lt"/>
                <a:ea typeface="+mj-ea"/>
              </a:rPr>
              <a:t>模板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46D87A7-1AB9-4D5C-8504-6C417334D443}"/>
              </a:ext>
            </a:extLst>
          </p:cNvPr>
          <p:cNvSpPr txBox="1"/>
          <p:nvPr/>
        </p:nvSpPr>
        <p:spPr>
          <a:xfrm>
            <a:off x="874859" y="2365528"/>
            <a:ext cx="10442282" cy="186204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ctr"/>
            <a:r>
              <a:rPr lang="zh-CN" altLang="en-US" sz="9600" b="1" spc="300" dirty="0">
                <a:solidFill>
                  <a:schemeClr val="accent3"/>
                </a:solidFill>
                <a:latin typeface="+mj-lt"/>
                <a:ea typeface="+mj-ea"/>
              </a:rPr>
              <a:t>温暖教学</a:t>
            </a:r>
            <a:r>
              <a:rPr lang="en-US" altLang="zh-CN" sz="9600" b="1" spc="300" dirty="0">
                <a:solidFill>
                  <a:schemeClr val="accent3"/>
                </a:solidFill>
                <a:latin typeface="+mj-lt"/>
                <a:ea typeface="+mj-ea"/>
              </a:rPr>
              <a:t>PPT</a:t>
            </a:r>
            <a:r>
              <a:rPr lang="zh-CN" altLang="en-US" sz="9600" b="1" spc="300" dirty="0">
                <a:solidFill>
                  <a:schemeClr val="accent3"/>
                </a:solidFill>
                <a:latin typeface="+mj-lt"/>
                <a:ea typeface="+mj-ea"/>
              </a:rPr>
              <a:t>模板</a:t>
            </a:r>
            <a:endParaRPr lang="zh-CN" altLang="en-US" sz="9600" b="1" i="0" spc="300" dirty="0">
              <a:solidFill>
                <a:schemeClr val="accent3"/>
              </a:solidFill>
              <a:latin typeface="+mj-lt"/>
              <a:ea typeface="+mj-ea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20DF441-AA5E-4963-B533-A9361671A45F}"/>
              </a:ext>
            </a:extLst>
          </p:cNvPr>
          <p:cNvSpPr txBox="1"/>
          <p:nvPr/>
        </p:nvSpPr>
        <p:spPr>
          <a:xfrm>
            <a:off x="874859" y="5065346"/>
            <a:ext cx="5221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spc="300" dirty="0">
                <a:solidFill>
                  <a:schemeClr val="accent3"/>
                </a:solidFill>
                <a:latin typeface="+mj-lt"/>
              </a:rPr>
              <a:t>主讲人：</a:t>
            </a:r>
            <a:r>
              <a:rPr kumimoji="0" lang="en-US" altLang="zh-CN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 </a:t>
            </a:r>
            <a:r>
              <a:rPr kumimoji="0" lang="en-US" altLang="zh-CN" sz="2400" b="0" i="0" u="none" strike="noStrike" kern="1200" cap="none" spc="300" normalizeH="0" baseline="0" noProof="0" dirty="0" err="1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OfficePLUS</a:t>
            </a:r>
            <a:endParaRPr kumimoji="0" lang="zh-CN" altLang="en-US" sz="2400" b="0" i="0" u="none" strike="noStrike" kern="1200" cap="none" spc="30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57DAB28-E474-42A0-81A1-33CA97ACD7A7}"/>
              </a:ext>
            </a:extLst>
          </p:cNvPr>
          <p:cNvSpPr txBox="1"/>
          <p:nvPr/>
        </p:nvSpPr>
        <p:spPr>
          <a:xfrm>
            <a:off x="6096000" y="5065346"/>
            <a:ext cx="5221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日期：</a:t>
            </a:r>
            <a:r>
              <a:rPr kumimoji="0" lang="en-US" altLang="zh-CN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20XX</a:t>
            </a:r>
            <a:r>
              <a: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年</a:t>
            </a:r>
            <a:r>
              <a:rPr kumimoji="0" lang="en-US" altLang="zh-CN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X</a:t>
            </a:r>
            <a:r>
              <a: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月</a:t>
            </a:r>
            <a:r>
              <a:rPr kumimoji="0" lang="en-US" altLang="zh-CN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X</a:t>
            </a:r>
            <a:r>
              <a: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cs typeface="+mn-cs"/>
              </a:rPr>
              <a:t>日</a:t>
            </a: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B70255BB-72C9-42AB-A8D7-E7543596FFAC}"/>
              </a:ext>
            </a:extLst>
          </p:cNvPr>
          <p:cNvCxnSpPr>
            <a:cxnSpLocks/>
          </p:cNvCxnSpPr>
          <p:nvPr/>
        </p:nvCxnSpPr>
        <p:spPr>
          <a:xfrm>
            <a:off x="932121" y="4678319"/>
            <a:ext cx="10327758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1207495" y="2439125"/>
            <a:ext cx="2450919" cy="3215969"/>
            <a:chOff x="1951" y="2480"/>
            <a:chExt cx="3021" cy="3964"/>
          </a:xfrm>
        </p:grpSpPr>
        <p:sp>
          <p:nvSpPr>
            <p:cNvPr id="10" name="六边形 57"/>
            <p:cNvSpPr/>
            <p:nvPr/>
          </p:nvSpPr>
          <p:spPr>
            <a:xfrm>
              <a:off x="1951" y="2480"/>
              <a:ext cx="3021" cy="3471"/>
            </a:xfrm>
            <a:custGeom>
              <a:avLst/>
              <a:gdLst>
                <a:gd name="connsiteX0" fmla="*/ 1189452 w 2282306"/>
                <a:gd name="connsiteY0" fmla="*/ 11393 h 2621965"/>
                <a:gd name="connsiteX1" fmla="*/ 2222605 w 2282306"/>
                <a:gd name="connsiteY1" fmla="*/ 527970 h 2621965"/>
                <a:gd name="connsiteX2" fmla="*/ 2282306 w 2282306"/>
                <a:gd name="connsiteY2" fmla="*/ 624568 h 2621965"/>
                <a:gd name="connsiteX3" fmla="*/ 2282306 w 2282306"/>
                <a:gd name="connsiteY3" fmla="*/ 1997397 h 2621965"/>
                <a:gd name="connsiteX4" fmla="*/ 2222605 w 2282306"/>
                <a:gd name="connsiteY4" fmla="*/ 2093995 h 2621965"/>
                <a:gd name="connsiteX5" fmla="*/ 1189452 w 2282306"/>
                <a:gd name="connsiteY5" fmla="*/ 2610572 h 2621965"/>
                <a:gd name="connsiteX6" fmla="*/ 1092854 w 2282306"/>
                <a:gd name="connsiteY6" fmla="*/ 2610572 h 2621965"/>
                <a:gd name="connsiteX7" fmla="*/ 59701 w 2282306"/>
                <a:gd name="connsiteY7" fmla="*/ 2093995 h 2621965"/>
                <a:gd name="connsiteX8" fmla="*/ 0 w 2282306"/>
                <a:gd name="connsiteY8" fmla="*/ 1997397 h 2621965"/>
                <a:gd name="connsiteX9" fmla="*/ 0 w 2282306"/>
                <a:gd name="connsiteY9" fmla="*/ 624568 h 2621965"/>
                <a:gd name="connsiteX10" fmla="*/ 59701 w 2282306"/>
                <a:gd name="connsiteY10" fmla="*/ 527970 h 2621965"/>
                <a:gd name="connsiteX11" fmla="*/ 1092854 w 2282306"/>
                <a:gd name="connsiteY11" fmla="*/ 11393 h 2621965"/>
                <a:gd name="connsiteX12" fmla="*/ 1189452 w 2282306"/>
                <a:gd name="connsiteY12" fmla="*/ 11393 h 262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2306" h="2621965">
                  <a:moveTo>
                    <a:pt x="1189452" y="11393"/>
                  </a:moveTo>
                  <a:lnTo>
                    <a:pt x="2222605" y="527970"/>
                  </a:lnTo>
                  <a:cubicBezTo>
                    <a:pt x="2259202" y="546268"/>
                    <a:pt x="2282306" y="583651"/>
                    <a:pt x="2282306" y="624568"/>
                  </a:cubicBezTo>
                  <a:lnTo>
                    <a:pt x="2282306" y="1997397"/>
                  </a:lnTo>
                  <a:cubicBezTo>
                    <a:pt x="2282306" y="2038314"/>
                    <a:pt x="2259202" y="2075697"/>
                    <a:pt x="2222605" y="2093995"/>
                  </a:cubicBezTo>
                  <a:lnTo>
                    <a:pt x="1189452" y="2610572"/>
                  </a:lnTo>
                  <a:cubicBezTo>
                    <a:pt x="1159072" y="2625763"/>
                    <a:pt x="1123234" y="2625763"/>
                    <a:pt x="1092854" y="2610572"/>
                  </a:cubicBezTo>
                  <a:lnTo>
                    <a:pt x="59701" y="2093995"/>
                  </a:lnTo>
                  <a:cubicBezTo>
                    <a:pt x="23104" y="2075697"/>
                    <a:pt x="0" y="2038314"/>
                    <a:pt x="0" y="1997397"/>
                  </a:cubicBezTo>
                  <a:lnTo>
                    <a:pt x="0" y="624568"/>
                  </a:lnTo>
                  <a:cubicBezTo>
                    <a:pt x="0" y="583651"/>
                    <a:pt x="23104" y="546268"/>
                    <a:pt x="59701" y="527970"/>
                  </a:cubicBezTo>
                  <a:lnTo>
                    <a:pt x="1092854" y="11393"/>
                  </a:lnTo>
                  <a:cubicBezTo>
                    <a:pt x="1123234" y="-3797"/>
                    <a:pt x="1159072" y="-3797"/>
                    <a:pt x="1189452" y="11393"/>
                  </a:cubicBezTo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5"/>
                </a:gs>
              </a:gsLst>
              <a:lin ang="5400000" scaled="1"/>
              <a:tileRect/>
            </a:gradFill>
            <a:ln w="635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六边形 59"/>
            <p:cNvSpPr/>
            <p:nvPr/>
          </p:nvSpPr>
          <p:spPr>
            <a:xfrm flipV="1">
              <a:off x="1962" y="2673"/>
              <a:ext cx="3000" cy="3471"/>
            </a:xfrm>
            <a:custGeom>
              <a:avLst/>
              <a:gdLst>
                <a:gd name="connsiteX0" fmla="*/ 1181475 w 2266353"/>
                <a:gd name="connsiteY0" fmla="*/ 11393 h 2621964"/>
                <a:gd name="connsiteX1" fmla="*/ 2206652 w 2266353"/>
                <a:gd name="connsiteY1" fmla="*/ 523982 h 2621964"/>
                <a:gd name="connsiteX2" fmla="*/ 2266353 w 2266353"/>
                <a:gd name="connsiteY2" fmla="*/ 620580 h 2621964"/>
                <a:gd name="connsiteX3" fmla="*/ 2266353 w 2266353"/>
                <a:gd name="connsiteY3" fmla="*/ 2001385 h 2621964"/>
                <a:gd name="connsiteX4" fmla="*/ 2206652 w 2266353"/>
                <a:gd name="connsiteY4" fmla="*/ 2097984 h 2621964"/>
                <a:gd name="connsiteX5" fmla="*/ 1181475 w 2266353"/>
                <a:gd name="connsiteY5" fmla="*/ 2610572 h 2621964"/>
                <a:gd name="connsiteX6" fmla="*/ 1084876 w 2266353"/>
                <a:gd name="connsiteY6" fmla="*/ 2610572 h 2621964"/>
                <a:gd name="connsiteX7" fmla="*/ 59701 w 2266353"/>
                <a:gd name="connsiteY7" fmla="*/ 2097984 h 2621964"/>
                <a:gd name="connsiteX8" fmla="*/ 0 w 2266353"/>
                <a:gd name="connsiteY8" fmla="*/ 2001386 h 2621964"/>
                <a:gd name="connsiteX9" fmla="*/ 0 w 2266353"/>
                <a:gd name="connsiteY9" fmla="*/ 620580 h 2621964"/>
                <a:gd name="connsiteX10" fmla="*/ 59701 w 2266353"/>
                <a:gd name="connsiteY10" fmla="*/ 523982 h 2621964"/>
                <a:gd name="connsiteX11" fmla="*/ 1084876 w 2266353"/>
                <a:gd name="connsiteY11" fmla="*/ 11393 h 2621964"/>
                <a:gd name="connsiteX12" fmla="*/ 1181475 w 2266353"/>
                <a:gd name="connsiteY12" fmla="*/ 11393 h 2621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66353" h="2621964">
                  <a:moveTo>
                    <a:pt x="1181475" y="11393"/>
                  </a:moveTo>
                  <a:lnTo>
                    <a:pt x="2206652" y="523982"/>
                  </a:lnTo>
                  <a:cubicBezTo>
                    <a:pt x="2243249" y="542280"/>
                    <a:pt x="2266353" y="579663"/>
                    <a:pt x="2266353" y="620580"/>
                  </a:cubicBezTo>
                  <a:lnTo>
                    <a:pt x="2266353" y="2001385"/>
                  </a:lnTo>
                  <a:cubicBezTo>
                    <a:pt x="2266353" y="2042302"/>
                    <a:pt x="2243249" y="2079685"/>
                    <a:pt x="2206652" y="2097984"/>
                  </a:cubicBezTo>
                  <a:lnTo>
                    <a:pt x="1181475" y="2610572"/>
                  </a:lnTo>
                  <a:cubicBezTo>
                    <a:pt x="1151095" y="2625762"/>
                    <a:pt x="1115257" y="2625762"/>
                    <a:pt x="1084876" y="2610572"/>
                  </a:cubicBezTo>
                  <a:lnTo>
                    <a:pt x="59701" y="2097984"/>
                  </a:lnTo>
                  <a:cubicBezTo>
                    <a:pt x="23104" y="2079685"/>
                    <a:pt x="0" y="2042302"/>
                    <a:pt x="0" y="2001386"/>
                  </a:cubicBezTo>
                  <a:lnTo>
                    <a:pt x="0" y="620580"/>
                  </a:lnTo>
                  <a:cubicBezTo>
                    <a:pt x="0" y="579663"/>
                    <a:pt x="23104" y="542280"/>
                    <a:pt x="59701" y="523982"/>
                  </a:cubicBezTo>
                  <a:lnTo>
                    <a:pt x="1084876" y="11393"/>
                  </a:lnTo>
                  <a:cubicBezTo>
                    <a:pt x="1115257" y="-3797"/>
                    <a:pt x="1151095" y="-3797"/>
                    <a:pt x="1181475" y="11393"/>
                  </a:cubicBezTo>
                </a:path>
              </a:pathLst>
            </a:custGeom>
            <a:noFill/>
            <a:ln w="6350"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alpha val="70000"/>
                    </a:schemeClr>
                  </a:gs>
                  <a:gs pos="35000">
                    <a:schemeClr val="accent1">
                      <a:lumMod val="60000"/>
                      <a:lumOff val="40000"/>
                      <a:alpha val="0"/>
                    </a:schemeClr>
                  </a:gs>
                </a:gsLst>
                <a:lin ang="54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六边形 60"/>
            <p:cNvSpPr/>
            <p:nvPr/>
          </p:nvSpPr>
          <p:spPr>
            <a:xfrm flipV="1">
              <a:off x="1962" y="2973"/>
              <a:ext cx="3000" cy="3471"/>
            </a:xfrm>
            <a:custGeom>
              <a:avLst/>
              <a:gdLst>
                <a:gd name="connsiteX0" fmla="*/ 1181475 w 2266353"/>
                <a:gd name="connsiteY0" fmla="*/ 11393 h 2621964"/>
                <a:gd name="connsiteX1" fmla="*/ 2206652 w 2266353"/>
                <a:gd name="connsiteY1" fmla="*/ 523981 h 2621964"/>
                <a:gd name="connsiteX2" fmla="*/ 2266353 w 2266353"/>
                <a:gd name="connsiteY2" fmla="*/ 620580 h 2621964"/>
                <a:gd name="connsiteX3" fmla="*/ 2266353 w 2266353"/>
                <a:gd name="connsiteY3" fmla="*/ 2001385 h 2621964"/>
                <a:gd name="connsiteX4" fmla="*/ 2206652 w 2266353"/>
                <a:gd name="connsiteY4" fmla="*/ 2097983 h 2621964"/>
                <a:gd name="connsiteX5" fmla="*/ 1181475 w 2266353"/>
                <a:gd name="connsiteY5" fmla="*/ 2610572 h 2621964"/>
                <a:gd name="connsiteX6" fmla="*/ 1084876 w 2266353"/>
                <a:gd name="connsiteY6" fmla="*/ 2610572 h 2621964"/>
                <a:gd name="connsiteX7" fmla="*/ 59701 w 2266353"/>
                <a:gd name="connsiteY7" fmla="*/ 2097983 h 2621964"/>
                <a:gd name="connsiteX8" fmla="*/ 0 w 2266353"/>
                <a:gd name="connsiteY8" fmla="*/ 2001385 h 2621964"/>
                <a:gd name="connsiteX9" fmla="*/ 0 w 2266353"/>
                <a:gd name="connsiteY9" fmla="*/ 620580 h 2621964"/>
                <a:gd name="connsiteX10" fmla="*/ 59701 w 2266353"/>
                <a:gd name="connsiteY10" fmla="*/ 523981 h 2621964"/>
                <a:gd name="connsiteX11" fmla="*/ 1084876 w 2266353"/>
                <a:gd name="connsiteY11" fmla="*/ 11393 h 2621964"/>
                <a:gd name="connsiteX12" fmla="*/ 1181475 w 2266353"/>
                <a:gd name="connsiteY12" fmla="*/ 11393 h 2621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66353" h="2621964">
                  <a:moveTo>
                    <a:pt x="1181475" y="11393"/>
                  </a:moveTo>
                  <a:lnTo>
                    <a:pt x="2206652" y="523981"/>
                  </a:lnTo>
                  <a:cubicBezTo>
                    <a:pt x="2243249" y="542280"/>
                    <a:pt x="2266353" y="579663"/>
                    <a:pt x="2266353" y="620580"/>
                  </a:cubicBezTo>
                  <a:lnTo>
                    <a:pt x="2266353" y="2001385"/>
                  </a:lnTo>
                  <a:cubicBezTo>
                    <a:pt x="2266353" y="2042302"/>
                    <a:pt x="2243249" y="2079685"/>
                    <a:pt x="2206652" y="2097983"/>
                  </a:cubicBezTo>
                  <a:lnTo>
                    <a:pt x="1181475" y="2610572"/>
                  </a:lnTo>
                  <a:cubicBezTo>
                    <a:pt x="1151095" y="2625762"/>
                    <a:pt x="1115257" y="2625762"/>
                    <a:pt x="1084876" y="2610572"/>
                  </a:cubicBezTo>
                  <a:lnTo>
                    <a:pt x="59701" y="2097983"/>
                  </a:lnTo>
                  <a:cubicBezTo>
                    <a:pt x="23104" y="2079685"/>
                    <a:pt x="0" y="2042302"/>
                    <a:pt x="0" y="2001385"/>
                  </a:cubicBezTo>
                  <a:lnTo>
                    <a:pt x="0" y="620580"/>
                  </a:lnTo>
                  <a:cubicBezTo>
                    <a:pt x="0" y="579663"/>
                    <a:pt x="23104" y="542280"/>
                    <a:pt x="59701" y="523981"/>
                  </a:cubicBezTo>
                  <a:lnTo>
                    <a:pt x="1084876" y="11393"/>
                  </a:lnTo>
                  <a:cubicBezTo>
                    <a:pt x="1115257" y="-3797"/>
                    <a:pt x="1151095" y="-3797"/>
                    <a:pt x="1181475" y="11393"/>
                  </a:cubicBezTo>
                </a:path>
              </a:pathLst>
            </a:custGeom>
            <a:noFill/>
            <a:ln w="6350"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alpha val="40000"/>
                    </a:schemeClr>
                  </a:gs>
                  <a:gs pos="35000">
                    <a:schemeClr val="accent1">
                      <a:lumMod val="60000"/>
                      <a:lumOff val="40000"/>
                      <a:alpha val="0"/>
                    </a:schemeClr>
                  </a:gs>
                </a:gsLst>
                <a:lin ang="54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3251" name="Text Box 5"/>
            <p:cNvSpPr txBox="1"/>
            <p:nvPr>
              <p:custDataLst>
                <p:tags r:id="rId3"/>
              </p:custDataLst>
            </p:nvPr>
          </p:nvSpPr>
          <p:spPr>
            <a:xfrm>
              <a:off x="2350" y="3708"/>
              <a:ext cx="2224" cy="11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noAutofit/>
            </a:bodyPr>
            <a:lstStyle/>
            <a:p>
              <a:pPr algn="ctr">
                <a:buFont typeface="Arial" panose="020B0604020202020204" pitchFamily="34" charset="0"/>
                <a:buNone/>
              </a:pPr>
              <a:r>
                <a:rPr lang="zh-CN" altLang="en-US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小事</a:t>
              </a:r>
              <a:endParaRPr lang="en-US" altLang="zh-CN" sz="24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" panose="020B0503020204020204" pitchFamily="34" charset="-122"/>
              </a:endParaRPr>
            </a:p>
            <a:p>
              <a:pPr algn="ctr">
                <a:buFont typeface="Arial" panose="020B0604020202020204" pitchFamily="34" charset="0"/>
                <a:buNone/>
              </a:pPr>
              <a:r>
                <a:rPr lang="zh-CN" altLang="en-US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及时复盘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875572" y="2439125"/>
            <a:ext cx="2450919" cy="3215969"/>
            <a:chOff x="10509" y="2480"/>
            <a:chExt cx="3021" cy="3964"/>
          </a:xfrm>
        </p:grpSpPr>
        <p:grpSp>
          <p:nvGrpSpPr>
            <p:cNvPr id="22" name="组合 21"/>
            <p:cNvGrpSpPr/>
            <p:nvPr/>
          </p:nvGrpSpPr>
          <p:grpSpPr>
            <a:xfrm>
              <a:off x="10509" y="2480"/>
              <a:ext cx="3021" cy="3964"/>
              <a:chOff x="9936" y="2480"/>
              <a:chExt cx="3594" cy="4715"/>
            </a:xfrm>
          </p:grpSpPr>
          <p:sp>
            <p:nvSpPr>
              <p:cNvPr id="26" name="六边形 57"/>
              <p:cNvSpPr/>
              <p:nvPr/>
            </p:nvSpPr>
            <p:spPr>
              <a:xfrm>
                <a:off x="9936" y="2480"/>
                <a:ext cx="3594" cy="4129"/>
              </a:xfrm>
              <a:custGeom>
                <a:avLst/>
                <a:gdLst>
                  <a:gd name="connsiteX0" fmla="*/ 1189452 w 2282306"/>
                  <a:gd name="connsiteY0" fmla="*/ 11393 h 2621965"/>
                  <a:gd name="connsiteX1" fmla="*/ 2222605 w 2282306"/>
                  <a:gd name="connsiteY1" fmla="*/ 527970 h 2621965"/>
                  <a:gd name="connsiteX2" fmla="*/ 2282306 w 2282306"/>
                  <a:gd name="connsiteY2" fmla="*/ 624568 h 2621965"/>
                  <a:gd name="connsiteX3" fmla="*/ 2282306 w 2282306"/>
                  <a:gd name="connsiteY3" fmla="*/ 1997397 h 2621965"/>
                  <a:gd name="connsiteX4" fmla="*/ 2222605 w 2282306"/>
                  <a:gd name="connsiteY4" fmla="*/ 2093995 h 2621965"/>
                  <a:gd name="connsiteX5" fmla="*/ 1189452 w 2282306"/>
                  <a:gd name="connsiteY5" fmla="*/ 2610572 h 2621965"/>
                  <a:gd name="connsiteX6" fmla="*/ 1092854 w 2282306"/>
                  <a:gd name="connsiteY6" fmla="*/ 2610572 h 2621965"/>
                  <a:gd name="connsiteX7" fmla="*/ 59701 w 2282306"/>
                  <a:gd name="connsiteY7" fmla="*/ 2093995 h 2621965"/>
                  <a:gd name="connsiteX8" fmla="*/ 0 w 2282306"/>
                  <a:gd name="connsiteY8" fmla="*/ 1997397 h 2621965"/>
                  <a:gd name="connsiteX9" fmla="*/ 0 w 2282306"/>
                  <a:gd name="connsiteY9" fmla="*/ 624568 h 2621965"/>
                  <a:gd name="connsiteX10" fmla="*/ 59701 w 2282306"/>
                  <a:gd name="connsiteY10" fmla="*/ 527970 h 2621965"/>
                  <a:gd name="connsiteX11" fmla="*/ 1092854 w 2282306"/>
                  <a:gd name="connsiteY11" fmla="*/ 11393 h 2621965"/>
                  <a:gd name="connsiteX12" fmla="*/ 1189452 w 2282306"/>
                  <a:gd name="connsiteY12" fmla="*/ 11393 h 26219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82306" h="2621965">
                    <a:moveTo>
                      <a:pt x="1189452" y="11393"/>
                    </a:moveTo>
                    <a:lnTo>
                      <a:pt x="2222605" y="527970"/>
                    </a:lnTo>
                    <a:cubicBezTo>
                      <a:pt x="2259202" y="546268"/>
                      <a:pt x="2282306" y="583651"/>
                      <a:pt x="2282306" y="624568"/>
                    </a:cubicBezTo>
                    <a:lnTo>
                      <a:pt x="2282306" y="1997397"/>
                    </a:lnTo>
                    <a:cubicBezTo>
                      <a:pt x="2282306" y="2038314"/>
                      <a:pt x="2259202" y="2075697"/>
                      <a:pt x="2222605" y="2093995"/>
                    </a:cubicBezTo>
                    <a:lnTo>
                      <a:pt x="1189452" y="2610572"/>
                    </a:lnTo>
                    <a:cubicBezTo>
                      <a:pt x="1159072" y="2625763"/>
                      <a:pt x="1123234" y="2625763"/>
                      <a:pt x="1092854" y="2610572"/>
                    </a:cubicBezTo>
                    <a:lnTo>
                      <a:pt x="59701" y="2093995"/>
                    </a:lnTo>
                    <a:cubicBezTo>
                      <a:pt x="23104" y="2075697"/>
                      <a:pt x="0" y="2038314"/>
                      <a:pt x="0" y="1997397"/>
                    </a:cubicBezTo>
                    <a:lnTo>
                      <a:pt x="0" y="624568"/>
                    </a:lnTo>
                    <a:cubicBezTo>
                      <a:pt x="0" y="583651"/>
                      <a:pt x="23104" y="546268"/>
                      <a:pt x="59701" y="527970"/>
                    </a:cubicBezTo>
                    <a:lnTo>
                      <a:pt x="1092854" y="11393"/>
                    </a:lnTo>
                    <a:cubicBezTo>
                      <a:pt x="1123234" y="-3797"/>
                      <a:pt x="1159072" y="-3797"/>
                      <a:pt x="1189452" y="11393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  <a:lin ang="5400000" scaled="1"/>
                <a:tileRect/>
              </a:gradFill>
              <a:ln w="635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六边形 59"/>
              <p:cNvSpPr/>
              <p:nvPr/>
            </p:nvSpPr>
            <p:spPr>
              <a:xfrm flipV="1">
                <a:off x="9945" y="2709"/>
                <a:ext cx="3569" cy="4129"/>
              </a:xfrm>
              <a:custGeom>
                <a:avLst/>
                <a:gdLst>
                  <a:gd name="connsiteX0" fmla="*/ 1181475 w 2266353"/>
                  <a:gd name="connsiteY0" fmla="*/ 11393 h 2621964"/>
                  <a:gd name="connsiteX1" fmla="*/ 2206652 w 2266353"/>
                  <a:gd name="connsiteY1" fmla="*/ 523982 h 2621964"/>
                  <a:gd name="connsiteX2" fmla="*/ 2266353 w 2266353"/>
                  <a:gd name="connsiteY2" fmla="*/ 620580 h 2621964"/>
                  <a:gd name="connsiteX3" fmla="*/ 2266353 w 2266353"/>
                  <a:gd name="connsiteY3" fmla="*/ 2001385 h 2621964"/>
                  <a:gd name="connsiteX4" fmla="*/ 2206652 w 2266353"/>
                  <a:gd name="connsiteY4" fmla="*/ 2097984 h 2621964"/>
                  <a:gd name="connsiteX5" fmla="*/ 1181475 w 2266353"/>
                  <a:gd name="connsiteY5" fmla="*/ 2610572 h 2621964"/>
                  <a:gd name="connsiteX6" fmla="*/ 1084876 w 2266353"/>
                  <a:gd name="connsiteY6" fmla="*/ 2610572 h 2621964"/>
                  <a:gd name="connsiteX7" fmla="*/ 59701 w 2266353"/>
                  <a:gd name="connsiteY7" fmla="*/ 2097984 h 2621964"/>
                  <a:gd name="connsiteX8" fmla="*/ 0 w 2266353"/>
                  <a:gd name="connsiteY8" fmla="*/ 2001386 h 2621964"/>
                  <a:gd name="connsiteX9" fmla="*/ 0 w 2266353"/>
                  <a:gd name="connsiteY9" fmla="*/ 620580 h 2621964"/>
                  <a:gd name="connsiteX10" fmla="*/ 59701 w 2266353"/>
                  <a:gd name="connsiteY10" fmla="*/ 523982 h 2621964"/>
                  <a:gd name="connsiteX11" fmla="*/ 1084876 w 2266353"/>
                  <a:gd name="connsiteY11" fmla="*/ 11393 h 2621964"/>
                  <a:gd name="connsiteX12" fmla="*/ 1181475 w 2266353"/>
                  <a:gd name="connsiteY12" fmla="*/ 11393 h 2621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66353" h="2621964">
                    <a:moveTo>
                      <a:pt x="1181475" y="11393"/>
                    </a:moveTo>
                    <a:lnTo>
                      <a:pt x="2206652" y="523982"/>
                    </a:lnTo>
                    <a:cubicBezTo>
                      <a:pt x="2243249" y="542280"/>
                      <a:pt x="2266353" y="579663"/>
                      <a:pt x="2266353" y="620580"/>
                    </a:cubicBezTo>
                    <a:lnTo>
                      <a:pt x="2266353" y="2001385"/>
                    </a:lnTo>
                    <a:cubicBezTo>
                      <a:pt x="2266353" y="2042302"/>
                      <a:pt x="2243249" y="2079685"/>
                      <a:pt x="2206652" y="2097984"/>
                    </a:cubicBezTo>
                    <a:lnTo>
                      <a:pt x="1181475" y="2610572"/>
                    </a:lnTo>
                    <a:cubicBezTo>
                      <a:pt x="1151095" y="2625762"/>
                      <a:pt x="1115257" y="2625762"/>
                      <a:pt x="1084876" y="2610572"/>
                    </a:cubicBezTo>
                    <a:lnTo>
                      <a:pt x="59701" y="2097984"/>
                    </a:lnTo>
                    <a:cubicBezTo>
                      <a:pt x="23104" y="2079685"/>
                      <a:pt x="0" y="2042302"/>
                      <a:pt x="0" y="2001386"/>
                    </a:cubicBezTo>
                    <a:lnTo>
                      <a:pt x="0" y="620580"/>
                    </a:lnTo>
                    <a:cubicBezTo>
                      <a:pt x="0" y="579663"/>
                      <a:pt x="23104" y="542280"/>
                      <a:pt x="59701" y="523982"/>
                    </a:cubicBezTo>
                    <a:lnTo>
                      <a:pt x="1084876" y="11393"/>
                    </a:lnTo>
                    <a:cubicBezTo>
                      <a:pt x="1115257" y="-3797"/>
                      <a:pt x="1151095" y="-3797"/>
                      <a:pt x="1181475" y="11393"/>
                    </a:cubicBezTo>
                  </a:path>
                </a:pathLst>
              </a:custGeom>
              <a:noFill/>
              <a:ln w="6350"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alpha val="70000"/>
                      </a:schemeClr>
                    </a:gs>
                    <a:gs pos="35000">
                      <a:schemeClr val="accent1">
                        <a:lumMod val="60000"/>
                        <a:lumOff val="40000"/>
                        <a:alpha val="0"/>
                      </a:schemeClr>
                    </a:gs>
                  </a:gsLst>
                  <a:lin ang="5400000" scaled="1"/>
                  <a:tileRect/>
                </a:gra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六边形 60"/>
              <p:cNvSpPr/>
              <p:nvPr/>
            </p:nvSpPr>
            <p:spPr>
              <a:xfrm flipV="1">
                <a:off x="9945" y="3066"/>
                <a:ext cx="3569" cy="4129"/>
              </a:xfrm>
              <a:custGeom>
                <a:avLst/>
                <a:gdLst>
                  <a:gd name="connsiteX0" fmla="*/ 1181475 w 2266353"/>
                  <a:gd name="connsiteY0" fmla="*/ 11393 h 2621964"/>
                  <a:gd name="connsiteX1" fmla="*/ 2206652 w 2266353"/>
                  <a:gd name="connsiteY1" fmla="*/ 523981 h 2621964"/>
                  <a:gd name="connsiteX2" fmla="*/ 2266353 w 2266353"/>
                  <a:gd name="connsiteY2" fmla="*/ 620580 h 2621964"/>
                  <a:gd name="connsiteX3" fmla="*/ 2266353 w 2266353"/>
                  <a:gd name="connsiteY3" fmla="*/ 2001385 h 2621964"/>
                  <a:gd name="connsiteX4" fmla="*/ 2206652 w 2266353"/>
                  <a:gd name="connsiteY4" fmla="*/ 2097983 h 2621964"/>
                  <a:gd name="connsiteX5" fmla="*/ 1181475 w 2266353"/>
                  <a:gd name="connsiteY5" fmla="*/ 2610572 h 2621964"/>
                  <a:gd name="connsiteX6" fmla="*/ 1084876 w 2266353"/>
                  <a:gd name="connsiteY6" fmla="*/ 2610572 h 2621964"/>
                  <a:gd name="connsiteX7" fmla="*/ 59701 w 2266353"/>
                  <a:gd name="connsiteY7" fmla="*/ 2097983 h 2621964"/>
                  <a:gd name="connsiteX8" fmla="*/ 0 w 2266353"/>
                  <a:gd name="connsiteY8" fmla="*/ 2001385 h 2621964"/>
                  <a:gd name="connsiteX9" fmla="*/ 0 w 2266353"/>
                  <a:gd name="connsiteY9" fmla="*/ 620580 h 2621964"/>
                  <a:gd name="connsiteX10" fmla="*/ 59701 w 2266353"/>
                  <a:gd name="connsiteY10" fmla="*/ 523981 h 2621964"/>
                  <a:gd name="connsiteX11" fmla="*/ 1084876 w 2266353"/>
                  <a:gd name="connsiteY11" fmla="*/ 11393 h 2621964"/>
                  <a:gd name="connsiteX12" fmla="*/ 1181475 w 2266353"/>
                  <a:gd name="connsiteY12" fmla="*/ 11393 h 2621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66353" h="2621964">
                    <a:moveTo>
                      <a:pt x="1181475" y="11393"/>
                    </a:moveTo>
                    <a:lnTo>
                      <a:pt x="2206652" y="523981"/>
                    </a:lnTo>
                    <a:cubicBezTo>
                      <a:pt x="2243249" y="542280"/>
                      <a:pt x="2266353" y="579663"/>
                      <a:pt x="2266353" y="620580"/>
                    </a:cubicBezTo>
                    <a:lnTo>
                      <a:pt x="2266353" y="2001385"/>
                    </a:lnTo>
                    <a:cubicBezTo>
                      <a:pt x="2266353" y="2042302"/>
                      <a:pt x="2243249" y="2079685"/>
                      <a:pt x="2206652" y="2097983"/>
                    </a:cubicBezTo>
                    <a:lnTo>
                      <a:pt x="1181475" y="2610572"/>
                    </a:lnTo>
                    <a:cubicBezTo>
                      <a:pt x="1151095" y="2625762"/>
                      <a:pt x="1115257" y="2625762"/>
                      <a:pt x="1084876" y="2610572"/>
                    </a:cubicBezTo>
                    <a:lnTo>
                      <a:pt x="59701" y="2097983"/>
                    </a:lnTo>
                    <a:cubicBezTo>
                      <a:pt x="23104" y="2079685"/>
                      <a:pt x="0" y="2042302"/>
                      <a:pt x="0" y="2001385"/>
                    </a:cubicBezTo>
                    <a:lnTo>
                      <a:pt x="0" y="620580"/>
                    </a:lnTo>
                    <a:cubicBezTo>
                      <a:pt x="0" y="579663"/>
                      <a:pt x="23104" y="542280"/>
                      <a:pt x="59701" y="523981"/>
                    </a:cubicBezTo>
                    <a:lnTo>
                      <a:pt x="1084876" y="11393"/>
                    </a:lnTo>
                    <a:cubicBezTo>
                      <a:pt x="1115257" y="-3797"/>
                      <a:pt x="1151095" y="-3797"/>
                      <a:pt x="1181475" y="11393"/>
                    </a:cubicBezTo>
                  </a:path>
                </a:pathLst>
              </a:custGeom>
              <a:noFill/>
              <a:ln w="6350"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alpha val="40000"/>
                      </a:schemeClr>
                    </a:gs>
                    <a:gs pos="35000">
                      <a:schemeClr val="accent1">
                        <a:lumMod val="60000"/>
                        <a:lumOff val="40000"/>
                        <a:alpha val="0"/>
                      </a:schemeClr>
                    </a:gs>
                  </a:gsLst>
                  <a:lin ang="5400000" scaled="1"/>
                  <a:tileRect/>
                </a:gra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257" name="Text Box 11"/>
            <p:cNvSpPr txBox="1"/>
            <p:nvPr>
              <p:custDataLst>
                <p:tags r:id="rId2"/>
              </p:custDataLst>
            </p:nvPr>
          </p:nvSpPr>
          <p:spPr>
            <a:xfrm>
              <a:off x="10701" y="3708"/>
              <a:ext cx="2638" cy="11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noAutofit/>
            </a:bodyPr>
            <a:lstStyle/>
            <a:p>
              <a:pPr algn="ctr">
                <a:buFont typeface="Arial" panose="020B0604020202020204" pitchFamily="34" charset="0"/>
                <a:buNone/>
              </a:pPr>
              <a:r>
                <a:rPr lang="zh-CN" altLang="en-US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大事</a:t>
              </a:r>
              <a:endParaRPr lang="en-US" altLang="zh-CN" sz="24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" panose="020B0503020204020204" pitchFamily="34" charset="-122"/>
              </a:endParaRPr>
            </a:p>
            <a:p>
              <a:pPr algn="ctr">
                <a:buFont typeface="Arial" panose="020B0604020202020204" pitchFamily="34" charset="0"/>
                <a:buNone/>
              </a:pPr>
              <a:r>
                <a:rPr lang="zh-CN" altLang="en-US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阶段性复盘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543650" y="2439126"/>
            <a:ext cx="2450919" cy="3215158"/>
            <a:chOff x="14800" y="2480"/>
            <a:chExt cx="3021" cy="3963"/>
          </a:xfrm>
        </p:grpSpPr>
        <p:grpSp>
          <p:nvGrpSpPr>
            <p:cNvPr id="30" name="组合 29"/>
            <p:cNvGrpSpPr/>
            <p:nvPr/>
          </p:nvGrpSpPr>
          <p:grpSpPr>
            <a:xfrm>
              <a:off x="14800" y="2480"/>
              <a:ext cx="3021" cy="3963"/>
              <a:chOff x="14228" y="2480"/>
              <a:chExt cx="3594" cy="4714"/>
            </a:xfrm>
          </p:grpSpPr>
          <p:sp>
            <p:nvSpPr>
              <p:cNvPr id="33" name="六边形 60"/>
              <p:cNvSpPr/>
              <p:nvPr/>
            </p:nvSpPr>
            <p:spPr>
              <a:xfrm flipV="1">
                <a:off x="14241" y="3066"/>
                <a:ext cx="3569" cy="4129"/>
              </a:xfrm>
              <a:custGeom>
                <a:avLst/>
                <a:gdLst>
                  <a:gd name="connsiteX0" fmla="*/ 1181475 w 2266353"/>
                  <a:gd name="connsiteY0" fmla="*/ 11393 h 2621964"/>
                  <a:gd name="connsiteX1" fmla="*/ 2206652 w 2266353"/>
                  <a:gd name="connsiteY1" fmla="*/ 523981 h 2621964"/>
                  <a:gd name="connsiteX2" fmla="*/ 2266353 w 2266353"/>
                  <a:gd name="connsiteY2" fmla="*/ 620580 h 2621964"/>
                  <a:gd name="connsiteX3" fmla="*/ 2266353 w 2266353"/>
                  <a:gd name="connsiteY3" fmla="*/ 2001385 h 2621964"/>
                  <a:gd name="connsiteX4" fmla="*/ 2206652 w 2266353"/>
                  <a:gd name="connsiteY4" fmla="*/ 2097983 h 2621964"/>
                  <a:gd name="connsiteX5" fmla="*/ 1181475 w 2266353"/>
                  <a:gd name="connsiteY5" fmla="*/ 2610572 h 2621964"/>
                  <a:gd name="connsiteX6" fmla="*/ 1084876 w 2266353"/>
                  <a:gd name="connsiteY6" fmla="*/ 2610572 h 2621964"/>
                  <a:gd name="connsiteX7" fmla="*/ 59701 w 2266353"/>
                  <a:gd name="connsiteY7" fmla="*/ 2097983 h 2621964"/>
                  <a:gd name="connsiteX8" fmla="*/ 0 w 2266353"/>
                  <a:gd name="connsiteY8" fmla="*/ 2001385 h 2621964"/>
                  <a:gd name="connsiteX9" fmla="*/ 0 w 2266353"/>
                  <a:gd name="connsiteY9" fmla="*/ 620580 h 2621964"/>
                  <a:gd name="connsiteX10" fmla="*/ 59701 w 2266353"/>
                  <a:gd name="connsiteY10" fmla="*/ 523981 h 2621964"/>
                  <a:gd name="connsiteX11" fmla="*/ 1084876 w 2266353"/>
                  <a:gd name="connsiteY11" fmla="*/ 11393 h 2621964"/>
                  <a:gd name="connsiteX12" fmla="*/ 1181475 w 2266353"/>
                  <a:gd name="connsiteY12" fmla="*/ 11393 h 2621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66353" h="2621964">
                    <a:moveTo>
                      <a:pt x="1181475" y="11393"/>
                    </a:moveTo>
                    <a:lnTo>
                      <a:pt x="2206652" y="523981"/>
                    </a:lnTo>
                    <a:cubicBezTo>
                      <a:pt x="2243249" y="542280"/>
                      <a:pt x="2266353" y="579663"/>
                      <a:pt x="2266353" y="620580"/>
                    </a:cubicBezTo>
                    <a:lnTo>
                      <a:pt x="2266353" y="2001385"/>
                    </a:lnTo>
                    <a:cubicBezTo>
                      <a:pt x="2266353" y="2042302"/>
                      <a:pt x="2243249" y="2079685"/>
                      <a:pt x="2206652" y="2097983"/>
                    </a:cubicBezTo>
                    <a:lnTo>
                      <a:pt x="1181475" y="2610572"/>
                    </a:lnTo>
                    <a:cubicBezTo>
                      <a:pt x="1151095" y="2625762"/>
                      <a:pt x="1115257" y="2625762"/>
                      <a:pt x="1084876" y="2610572"/>
                    </a:cubicBezTo>
                    <a:lnTo>
                      <a:pt x="59701" y="2097983"/>
                    </a:lnTo>
                    <a:cubicBezTo>
                      <a:pt x="23104" y="2079685"/>
                      <a:pt x="0" y="2042302"/>
                      <a:pt x="0" y="2001385"/>
                    </a:cubicBezTo>
                    <a:lnTo>
                      <a:pt x="0" y="620580"/>
                    </a:lnTo>
                    <a:cubicBezTo>
                      <a:pt x="0" y="579663"/>
                      <a:pt x="23104" y="542280"/>
                      <a:pt x="59701" y="523981"/>
                    </a:cubicBezTo>
                    <a:lnTo>
                      <a:pt x="1084876" y="11393"/>
                    </a:lnTo>
                    <a:cubicBezTo>
                      <a:pt x="1115257" y="-3797"/>
                      <a:pt x="1151095" y="-3797"/>
                      <a:pt x="1181475" y="11393"/>
                    </a:cubicBezTo>
                  </a:path>
                </a:pathLst>
              </a:custGeom>
              <a:noFill/>
              <a:ln w="6350"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alpha val="40000"/>
                      </a:schemeClr>
                    </a:gs>
                    <a:gs pos="35000">
                      <a:schemeClr val="accent1">
                        <a:lumMod val="60000"/>
                        <a:lumOff val="40000"/>
                        <a:alpha val="0"/>
                      </a:schemeClr>
                    </a:gs>
                  </a:gsLst>
                  <a:lin ang="5400000" scaled="1"/>
                  <a:tileRect/>
                </a:gra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六边形 59"/>
              <p:cNvSpPr/>
              <p:nvPr/>
            </p:nvSpPr>
            <p:spPr>
              <a:xfrm flipV="1">
                <a:off x="14241" y="2709"/>
                <a:ext cx="3569" cy="4129"/>
              </a:xfrm>
              <a:custGeom>
                <a:avLst/>
                <a:gdLst>
                  <a:gd name="connsiteX0" fmla="*/ 1181475 w 2266353"/>
                  <a:gd name="connsiteY0" fmla="*/ 11393 h 2621964"/>
                  <a:gd name="connsiteX1" fmla="*/ 2206652 w 2266353"/>
                  <a:gd name="connsiteY1" fmla="*/ 523982 h 2621964"/>
                  <a:gd name="connsiteX2" fmla="*/ 2266353 w 2266353"/>
                  <a:gd name="connsiteY2" fmla="*/ 620580 h 2621964"/>
                  <a:gd name="connsiteX3" fmla="*/ 2266353 w 2266353"/>
                  <a:gd name="connsiteY3" fmla="*/ 2001385 h 2621964"/>
                  <a:gd name="connsiteX4" fmla="*/ 2206652 w 2266353"/>
                  <a:gd name="connsiteY4" fmla="*/ 2097984 h 2621964"/>
                  <a:gd name="connsiteX5" fmla="*/ 1181475 w 2266353"/>
                  <a:gd name="connsiteY5" fmla="*/ 2610572 h 2621964"/>
                  <a:gd name="connsiteX6" fmla="*/ 1084876 w 2266353"/>
                  <a:gd name="connsiteY6" fmla="*/ 2610572 h 2621964"/>
                  <a:gd name="connsiteX7" fmla="*/ 59701 w 2266353"/>
                  <a:gd name="connsiteY7" fmla="*/ 2097984 h 2621964"/>
                  <a:gd name="connsiteX8" fmla="*/ 0 w 2266353"/>
                  <a:gd name="connsiteY8" fmla="*/ 2001386 h 2621964"/>
                  <a:gd name="connsiteX9" fmla="*/ 0 w 2266353"/>
                  <a:gd name="connsiteY9" fmla="*/ 620580 h 2621964"/>
                  <a:gd name="connsiteX10" fmla="*/ 59701 w 2266353"/>
                  <a:gd name="connsiteY10" fmla="*/ 523982 h 2621964"/>
                  <a:gd name="connsiteX11" fmla="*/ 1084876 w 2266353"/>
                  <a:gd name="connsiteY11" fmla="*/ 11393 h 2621964"/>
                  <a:gd name="connsiteX12" fmla="*/ 1181475 w 2266353"/>
                  <a:gd name="connsiteY12" fmla="*/ 11393 h 2621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66353" h="2621964">
                    <a:moveTo>
                      <a:pt x="1181475" y="11393"/>
                    </a:moveTo>
                    <a:lnTo>
                      <a:pt x="2206652" y="523982"/>
                    </a:lnTo>
                    <a:cubicBezTo>
                      <a:pt x="2243249" y="542280"/>
                      <a:pt x="2266353" y="579663"/>
                      <a:pt x="2266353" y="620580"/>
                    </a:cubicBezTo>
                    <a:lnTo>
                      <a:pt x="2266353" y="2001385"/>
                    </a:lnTo>
                    <a:cubicBezTo>
                      <a:pt x="2266353" y="2042302"/>
                      <a:pt x="2243249" y="2079685"/>
                      <a:pt x="2206652" y="2097984"/>
                    </a:cubicBezTo>
                    <a:lnTo>
                      <a:pt x="1181475" y="2610572"/>
                    </a:lnTo>
                    <a:cubicBezTo>
                      <a:pt x="1151095" y="2625762"/>
                      <a:pt x="1115257" y="2625762"/>
                      <a:pt x="1084876" y="2610572"/>
                    </a:cubicBezTo>
                    <a:lnTo>
                      <a:pt x="59701" y="2097984"/>
                    </a:lnTo>
                    <a:cubicBezTo>
                      <a:pt x="23104" y="2079685"/>
                      <a:pt x="0" y="2042302"/>
                      <a:pt x="0" y="2001386"/>
                    </a:cubicBezTo>
                    <a:lnTo>
                      <a:pt x="0" y="620580"/>
                    </a:lnTo>
                    <a:cubicBezTo>
                      <a:pt x="0" y="579663"/>
                      <a:pt x="23104" y="542280"/>
                      <a:pt x="59701" y="523982"/>
                    </a:cubicBezTo>
                    <a:lnTo>
                      <a:pt x="1084876" y="11393"/>
                    </a:lnTo>
                    <a:cubicBezTo>
                      <a:pt x="1115257" y="-3797"/>
                      <a:pt x="1151095" y="-3797"/>
                      <a:pt x="1181475" y="11393"/>
                    </a:cubicBezTo>
                  </a:path>
                </a:pathLst>
              </a:custGeom>
              <a:noFill/>
              <a:ln w="6350"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alpha val="70000"/>
                      </a:schemeClr>
                    </a:gs>
                    <a:gs pos="35000">
                      <a:schemeClr val="accent1">
                        <a:lumMod val="60000"/>
                        <a:lumOff val="40000"/>
                        <a:alpha val="0"/>
                      </a:schemeClr>
                    </a:gs>
                  </a:gsLst>
                  <a:lin ang="5400000" scaled="1"/>
                  <a:tileRect/>
                </a:gra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六边形 57"/>
              <p:cNvSpPr/>
              <p:nvPr/>
            </p:nvSpPr>
            <p:spPr>
              <a:xfrm>
                <a:off x="14228" y="2480"/>
                <a:ext cx="3594" cy="4129"/>
              </a:xfrm>
              <a:custGeom>
                <a:avLst/>
                <a:gdLst>
                  <a:gd name="connsiteX0" fmla="*/ 1189452 w 2282306"/>
                  <a:gd name="connsiteY0" fmla="*/ 11393 h 2621965"/>
                  <a:gd name="connsiteX1" fmla="*/ 2222605 w 2282306"/>
                  <a:gd name="connsiteY1" fmla="*/ 527970 h 2621965"/>
                  <a:gd name="connsiteX2" fmla="*/ 2282306 w 2282306"/>
                  <a:gd name="connsiteY2" fmla="*/ 624568 h 2621965"/>
                  <a:gd name="connsiteX3" fmla="*/ 2282306 w 2282306"/>
                  <a:gd name="connsiteY3" fmla="*/ 1997397 h 2621965"/>
                  <a:gd name="connsiteX4" fmla="*/ 2222605 w 2282306"/>
                  <a:gd name="connsiteY4" fmla="*/ 2093995 h 2621965"/>
                  <a:gd name="connsiteX5" fmla="*/ 1189452 w 2282306"/>
                  <a:gd name="connsiteY5" fmla="*/ 2610572 h 2621965"/>
                  <a:gd name="connsiteX6" fmla="*/ 1092854 w 2282306"/>
                  <a:gd name="connsiteY6" fmla="*/ 2610572 h 2621965"/>
                  <a:gd name="connsiteX7" fmla="*/ 59701 w 2282306"/>
                  <a:gd name="connsiteY7" fmla="*/ 2093995 h 2621965"/>
                  <a:gd name="connsiteX8" fmla="*/ 0 w 2282306"/>
                  <a:gd name="connsiteY8" fmla="*/ 1997397 h 2621965"/>
                  <a:gd name="connsiteX9" fmla="*/ 0 w 2282306"/>
                  <a:gd name="connsiteY9" fmla="*/ 624568 h 2621965"/>
                  <a:gd name="connsiteX10" fmla="*/ 59701 w 2282306"/>
                  <a:gd name="connsiteY10" fmla="*/ 527970 h 2621965"/>
                  <a:gd name="connsiteX11" fmla="*/ 1092854 w 2282306"/>
                  <a:gd name="connsiteY11" fmla="*/ 11393 h 2621965"/>
                  <a:gd name="connsiteX12" fmla="*/ 1189452 w 2282306"/>
                  <a:gd name="connsiteY12" fmla="*/ 11393 h 26219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82306" h="2621965">
                    <a:moveTo>
                      <a:pt x="1189452" y="11393"/>
                    </a:moveTo>
                    <a:lnTo>
                      <a:pt x="2222605" y="527970"/>
                    </a:lnTo>
                    <a:cubicBezTo>
                      <a:pt x="2259202" y="546268"/>
                      <a:pt x="2282306" y="583651"/>
                      <a:pt x="2282306" y="624568"/>
                    </a:cubicBezTo>
                    <a:lnTo>
                      <a:pt x="2282306" y="1997397"/>
                    </a:lnTo>
                    <a:cubicBezTo>
                      <a:pt x="2282306" y="2038314"/>
                      <a:pt x="2259202" y="2075697"/>
                      <a:pt x="2222605" y="2093995"/>
                    </a:cubicBezTo>
                    <a:lnTo>
                      <a:pt x="1189452" y="2610572"/>
                    </a:lnTo>
                    <a:cubicBezTo>
                      <a:pt x="1159072" y="2625763"/>
                      <a:pt x="1123234" y="2625763"/>
                      <a:pt x="1092854" y="2610572"/>
                    </a:cubicBezTo>
                    <a:lnTo>
                      <a:pt x="59701" y="2093995"/>
                    </a:lnTo>
                    <a:cubicBezTo>
                      <a:pt x="23104" y="2075697"/>
                      <a:pt x="0" y="2038314"/>
                      <a:pt x="0" y="1997397"/>
                    </a:cubicBezTo>
                    <a:lnTo>
                      <a:pt x="0" y="624568"/>
                    </a:lnTo>
                    <a:cubicBezTo>
                      <a:pt x="0" y="583651"/>
                      <a:pt x="23104" y="546268"/>
                      <a:pt x="59701" y="527970"/>
                    </a:cubicBezTo>
                    <a:lnTo>
                      <a:pt x="1092854" y="11393"/>
                    </a:lnTo>
                    <a:cubicBezTo>
                      <a:pt x="1123234" y="-3797"/>
                      <a:pt x="1159072" y="-3797"/>
                      <a:pt x="1189452" y="11393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  <a:lin ang="5400000" scaled="1"/>
                <a:tileRect/>
              </a:gradFill>
              <a:ln w="635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260" name="Text Box 14"/>
            <p:cNvSpPr txBox="1"/>
            <p:nvPr>
              <p:custDataLst>
                <p:tags r:id="rId1"/>
              </p:custDataLst>
            </p:nvPr>
          </p:nvSpPr>
          <p:spPr>
            <a:xfrm>
              <a:off x="15199" y="3708"/>
              <a:ext cx="2224" cy="11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noAutofit/>
            </a:bodyPr>
            <a:lstStyle/>
            <a:p>
              <a:pPr algn="ctr">
                <a:buFont typeface="Arial" panose="020B0604020202020204" pitchFamily="34" charset="0"/>
                <a:buNone/>
              </a:pPr>
              <a:r>
                <a:rPr lang="zh-CN" altLang="en-US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事后</a:t>
              </a:r>
              <a:endParaRPr lang="en-US" altLang="zh-CN" sz="24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" panose="020B0503020204020204" pitchFamily="34" charset="-122"/>
              </a:endParaRPr>
            </a:p>
            <a:p>
              <a:pPr algn="ctr">
                <a:buFont typeface="Arial" panose="020B0604020202020204" pitchFamily="34" charset="0"/>
                <a:buNone/>
              </a:pPr>
              <a:r>
                <a:rPr lang="zh-CN" altLang="en-US" sz="24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全面复盘</a:t>
              </a:r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EB63ACF7-3FAD-4A18-A50D-D4DCA0C9CA9F}"/>
              </a:ext>
            </a:extLst>
          </p:cNvPr>
          <p:cNvSpPr txBox="1"/>
          <p:nvPr/>
        </p:nvSpPr>
        <p:spPr>
          <a:xfrm>
            <a:off x="3030537" y="1611083"/>
            <a:ext cx="6130925" cy="361495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 spc="600" dirty="0">
                <a:solidFill>
                  <a:schemeClr val="accent2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sym typeface="+mn-ea"/>
              </a:rPr>
              <a:t>指导原则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4CB2C8-8EB8-9EF5-942E-D4065551E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如何复盘</a:t>
            </a:r>
            <a:endParaRPr lang="en-US" dirty="0"/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9C61A060-6B14-5BE4-895A-9D59FF5904FE}"/>
              </a:ext>
            </a:extLst>
          </p:cNvPr>
          <p:cNvGrpSpPr/>
          <p:nvPr/>
        </p:nvGrpSpPr>
        <p:grpSpPr>
          <a:xfrm>
            <a:off x="594916" y="1506712"/>
            <a:ext cx="5310584" cy="4231871"/>
            <a:chOff x="969625" y="2067328"/>
            <a:chExt cx="5310584" cy="4231871"/>
          </a:xfrm>
        </p:grpSpPr>
        <p:sp>
          <p:nvSpPr>
            <p:cNvPr id="3" name="矩形: 圆角 2">
              <a:extLst>
                <a:ext uri="{FF2B5EF4-FFF2-40B4-BE49-F238E27FC236}">
                  <a16:creationId xmlns:a16="http://schemas.microsoft.com/office/drawing/2014/main" id="{FDEE1432-07BE-C51C-5FFA-667E110624FD}"/>
                </a:ext>
              </a:extLst>
            </p:cNvPr>
            <p:cNvSpPr/>
            <p:nvPr/>
          </p:nvSpPr>
          <p:spPr>
            <a:xfrm>
              <a:off x="1087099" y="2067328"/>
              <a:ext cx="5193110" cy="4231871"/>
            </a:xfrm>
            <a:prstGeom prst="roundRect">
              <a:avLst>
                <a:gd name="adj" fmla="val 5638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1397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zh-CN" altLang="en-US" sz="16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8D37137A-20D4-2713-7C08-AF8004E8D180}"/>
                </a:ext>
              </a:extLst>
            </p:cNvPr>
            <p:cNvGrpSpPr/>
            <p:nvPr/>
          </p:nvGrpSpPr>
          <p:grpSpPr>
            <a:xfrm>
              <a:off x="969625" y="2188185"/>
              <a:ext cx="2549599" cy="597877"/>
              <a:chOff x="1100939" y="3782259"/>
              <a:chExt cx="2358521" cy="597877"/>
            </a:xfrm>
          </p:grpSpPr>
          <p:sp>
            <p:nvSpPr>
              <p:cNvPr id="5" name="箭头: 五边形 4">
                <a:extLst>
                  <a:ext uri="{FF2B5EF4-FFF2-40B4-BE49-F238E27FC236}">
                    <a16:creationId xmlns:a16="http://schemas.microsoft.com/office/drawing/2014/main" id="{FB7ACC13-4838-B381-BF7C-9A5B2EEDEC45}"/>
                  </a:ext>
                </a:extLst>
              </p:cNvPr>
              <p:cNvSpPr/>
              <p:nvPr/>
            </p:nvSpPr>
            <p:spPr>
              <a:xfrm>
                <a:off x="1100939" y="3870959"/>
                <a:ext cx="2358521" cy="509177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54000" dist="152400" dir="54000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 dirty="0"/>
              </a:p>
            </p:txBody>
          </p:sp>
          <p:sp>
            <p:nvSpPr>
              <p:cNvPr id="6" name="等腰三角形 5">
                <a:extLst>
                  <a:ext uri="{FF2B5EF4-FFF2-40B4-BE49-F238E27FC236}">
                    <a16:creationId xmlns:a16="http://schemas.microsoft.com/office/drawing/2014/main" id="{C7E09717-89FF-65B1-1C4F-171EB2E166ED}"/>
                  </a:ext>
                </a:extLst>
              </p:cNvPr>
              <p:cNvSpPr/>
              <p:nvPr/>
            </p:nvSpPr>
            <p:spPr>
              <a:xfrm flipH="1">
                <a:off x="1100939" y="3782259"/>
                <a:ext cx="125881" cy="87775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127000" dir="18900000" sy="23000" kx="-1200000" algn="bl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/>
              </a:p>
            </p:txBody>
          </p:sp>
        </p:grp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24C7D3C-7E0E-C0B7-A6C6-3A073972A109}"/>
                </a:ext>
              </a:extLst>
            </p:cNvPr>
            <p:cNvSpPr txBox="1"/>
            <p:nvPr/>
          </p:nvSpPr>
          <p:spPr>
            <a:xfrm>
              <a:off x="1151090" y="2346807"/>
              <a:ext cx="2186669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+mj-ea"/>
                  <a:ea typeface="+mj-ea"/>
                </a:rPr>
                <a:t>不是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61C4BD08-6594-0F0C-C3F1-4EA106DAEC5D}"/>
                </a:ext>
              </a:extLst>
            </p:cNvPr>
            <p:cNvSpPr txBox="1"/>
            <p:nvPr/>
          </p:nvSpPr>
          <p:spPr>
            <a:xfrm>
              <a:off x="1420586" y="3238499"/>
              <a:ext cx="4516723" cy="2641601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为了证明自己是对的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流于形式，走过场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追究责任，开批斗会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推卸责任，归罪于外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轻率下结论，刻舟求剑</a:t>
              </a:r>
              <a:endParaRPr lang="en-US" altLang="zh-CN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EC701B7-7F15-4CC6-B82A-81F787C2B4EC}"/>
              </a:ext>
            </a:extLst>
          </p:cNvPr>
          <p:cNvGrpSpPr/>
          <p:nvPr/>
        </p:nvGrpSpPr>
        <p:grpSpPr>
          <a:xfrm>
            <a:off x="6271816" y="1506712"/>
            <a:ext cx="5310584" cy="4231871"/>
            <a:chOff x="969625" y="2067328"/>
            <a:chExt cx="5310584" cy="4231871"/>
          </a:xfrm>
        </p:grpSpPr>
        <p:sp>
          <p:nvSpPr>
            <p:cNvPr id="24" name="矩形: 圆角 23">
              <a:extLst>
                <a:ext uri="{FF2B5EF4-FFF2-40B4-BE49-F238E27FC236}">
                  <a16:creationId xmlns:a16="http://schemas.microsoft.com/office/drawing/2014/main" id="{960D9E3E-5573-413C-9CBD-E73DC61F16E0}"/>
                </a:ext>
              </a:extLst>
            </p:cNvPr>
            <p:cNvSpPr/>
            <p:nvPr/>
          </p:nvSpPr>
          <p:spPr>
            <a:xfrm>
              <a:off x="1087099" y="2067328"/>
              <a:ext cx="5193110" cy="4231871"/>
            </a:xfrm>
            <a:prstGeom prst="roundRect">
              <a:avLst>
                <a:gd name="adj" fmla="val 5638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1397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zh-CN" altLang="en-US" sz="160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ADD2C81C-FED3-4476-9E30-015B416A2BA1}"/>
                </a:ext>
              </a:extLst>
            </p:cNvPr>
            <p:cNvGrpSpPr/>
            <p:nvPr/>
          </p:nvGrpSpPr>
          <p:grpSpPr>
            <a:xfrm>
              <a:off x="969625" y="2188185"/>
              <a:ext cx="2549599" cy="597877"/>
              <a:chOff x="1100939" y="3782259"/>
              <a:chExt cx="2358521" cy="597877"/>
            </a:xfrm>
          </p:grpSpPr>
          <p:sp>
            <p:nvSpPr>
              <p:cNvPr id="29" name="箭头: 五边形 28">
                <a:extLst>
                  <a:ext uri="{FF2B5EF4-FFF2-40B4-BE49-F238E27FC236}">
                    <a16:creationId xmlns:a16="http://schemas.microsoft.com/office/drawing/2014/main" id="{94DD871B-A894-4035-A6A4-E461E3123F11}"/>
                  </a:ext>
                </a:extLst>
              </p:cNvPr>
              <p:cNvSpPr/>
              <p:nvPr/>
            </p:nvSpPr>
            <p:spPr>
              <a:xfrm>
                <a:off x="1100939" y="3870959"/>
                <a:ext cx="2358521" cy="509177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54000" dist="152400" dir="54000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 dirty="0"/>
              </a:p>
            </p:txBody>
          </p:sp>
          <p:sp>
            <p:nvSpPr>
              <p:cNvPr id="30" name="等腰三角形 29">
                <a:extLst>
                  <a:ext uri="{FF2B5EF4-FFF2-40B4-BE49-F238E27FC236}">
                    <a16:creationId xmlns:a16="http://schemas.microsoft.com/office/drawing/2014/main" id="{0F9104F5-0C02-4FF2-9A9E-0102E87261ED}"/>
                  </a:ext>
                </a:extLst>
              </p:cNvPr>
              <p:cNvSpPr/>
              <p:nvPr/>
            </p:nvSpPr>
            <p:spPr>
              <a:xfrm flipH="1">
                <a:off x="1100939" y="3782259"/>
                <a:ext cx="125881" cy="87775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127000" dir="18900000" sy="23000" kx="-1200000" algn="bl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/>
              </a:p>
            </p:txBody>
          </p:sp>
        </p:grp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6FF18865-B730-43CA-A4FF-FBE2D36971FD}"/>
                </a:ext>
              </a:extLst>
            </p:cNvPr>
            <p:cNvSpPr txBox="1"/>
            <p:nvPr/>
          </p:nvSpPr>
          <p:spPr>
            <a:xfrm>
              <a:off x="1151090" y="2346807"/>
              <a:ext cx="2186669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+mj-ea"/>
                  <a:ea typeface="+mj-ea"/>
                </a:rPr>
                <a:t>是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21A7A80B-EE8D-4292-87F6-40ED7EC8B82D}"/>
                </a:ext>
              </a:extLst>
            </p:cNvPr>
            <p:cNvSpPr txBox="1"/>
            <p:nvPr/>
          </p:nvSpPr>
          <p:spPr>
            <a:xfrm>
              <a:off x="1420586" y="3238499"/>
              <a:ext cx="4516723" cy="2641601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求真</a:t>
              </a:r>
              <a:r>
                <a:rPr lang="en-US" altLang="zh-CN" dirty="0">
                  <a:solidFill>
                    <a:schemeClr val="accent6"/>
                  </a:solidFill>
                </a:rPr>
                <a:t>:</a:t>
              </a:r>
              <a:r>
                <a:rPr lang="zh-CN" altLang="en-US" dirty="0">
                  <a:solidFill>
                    <a:schemeClr val="accent6"/>
                  </a:solidFill>
                </a:rPr>
                <a:t>重在实事求是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求实</a:t>
              </a:r>
              <a:r>
                <a:rPr lang="en-US" altLang="zh-CN" dirty="0">
                  <a:solidFill>
                    <a:schemeClr val="accent6"/>
                  </a:solidFill>
                </a:rPr>
                <a:t>:</a:t>
              </a:r>
              <a:r>
                <a:rPr lang="zh-CN" altLang="en-US" dirty="0">
                  <a:solidFill>
                    <a:schemeClr val="accent6"/>
                  </a:solidFill>
                </a:rPr>
                <a:t>重在内容和找原因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求学</a:t>
              </a:r>
              <a:r>
                <a:rPr lang="en-US" altLang="zh-CN" dirty="0">
                  <a:solidFill>
                    <a:schemeClr val="accent6"/>
                  </a:solidFill>
                </a:rPr>
                <a:t>:</a:t>
              </a:r>
              <a:r>
                <a:rPr lang="zh-CN" altLang="en-US" dirty="0">
                  <a:solidFill>
                    <a:schemeClr val="accent6"/>
                  </a:solidFill>
                </a:rPr>
                <a:t>重在改进和提高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求内</a:t>
              </a:r>
              <a:r>
                <a:rPr lang="en-US" altLang="zh-CN" dirty="0">
                  <a:solidFill>
                    <a:schemeClr val="accent6"/>
                  </a:solidFill>
                </a:rPr>
                <a:t>:</a:t>
              </a:r>
              <a:r>
                <a:rPr lang="zh-CN" altLang="en-US" dirty="0">
                  <a:solidFill>
                    <a:schemeClr val="accent6"/>
                  </a:solidFill>
                </a:rPr>
                <a:t>重在反思和自我剖析</a:t>
              </a:r>
              <a:endParaRPr lang="en-US" altLang="zh-CN" dirty="0">
                <a:solidFill>
                  <a:schemeClr val="accent6"/>
                </a:solidFill>
              </a:endParaRP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求道</a:t>
              </a:r>
              <a:r>
                <a:rPr lang="en-US" altLang="zh-CN" dirty="0">
                  <a:solidFill>
                    <a:schemeClr val="accent6"/>
                  </a:solidFill>
                </a:rPr>
                <a:t>:</a:t>
              </a:r>
              <a:r>
                <a:rPr lang="zh-CN" altLang="en-US" dirty="0">
                  <a:solidFill>
                    <a:schemeClr val="accent6"/>
                  </a:solidFill>
                </a:rPr>
                <a:t>重在找到本质和规律</a:t>
              </a:r>
              <a:endParaRPr lang="en-US" altLang="zh-CN" dirty="0">
                <a:solidFill>
                  <a:schemeClr val="accent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566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FASTER </a:t>
            </a:r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学习法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6D44FBDC-4FBF-49CE-A018-9DD0E2567801}"/>
              </a:ext>
            </a:extLst>
          </p:cNvPr>
          <p:cNvGrpSpPr/>
          <p:nvPr/>
        </p:nvGrpSpPr>
        <p:grpSpPr>
          <a:xfrm>
            <a:off x="732831" y="2920543"/>
            <a:ext cx="10726562" cy="1820361"/>
            <a:chOff x="732831" y="2582215"/>
            <a:chExt cx="10726562" cy="1820361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B0D2885C-2C49-40B2-978A-25D69F798C67}"/>
                </a:ext>
              </a:extLst>
            </p:cNvPr>
            <p:cNvGrpSpPr/>
            <p:nvPr/>
          </p:nvGrpSpPr>
          <p:grpSpPr>
            <a:xfrm>
              <a:off x="732831" y="2582215"/>
              <a:ext cx="10726562" cy="1820361"/>
              <a:chOff x="731836" y="2043313"/>
              <a:chExt cx="10726562" cy="1820361"/>
            </a:xfrm>
          </p:grpSpPr>
          <p:sp>
            <p:nvSpPr>
              <p:cNvPr id="48" name="任意多边形: 形状 47">
                <a:extLst>
                  <a:ext uri="{FF2B5EF4-FFF2-40B4-BE49-F238E27FC236}">
                    <a16:creationId xmlns:a16="http://schemas.microsoft.com/office/drawing/2014/main" id="{96273EA7-AEE9-4E7D-AE4A-0455A9F7DBC0}"/>
                  </a:ext>
                </a:extLst>
              </p:cNvPr>
              <p:cNvSpPr/>
              <p:nvPr/>
            </p:nvSpPr>
            <p:spPr>
              <a:xfrm rot="10800000">
                <a:off x="6096994" y="2971357"/>
                <a:ext cx="1784634" cy="892317"/>
              </a:xfrm>
              <a:custGeom>
                <a:avLst/>
                <a:gdLst>
                  <a:gd name="connsiteX0" fmla="*/ 1340448 w 2680896"/>
                  <a:gd name="connsiteY0" fmla="*/ 0 h 3637820"/>
                  <a:gd name="connsiteX1" fmla="*/ 2680896 w 2680896"/>
                  <a:gd name="connsiteY1" fmla="*/ 1340448 h 3637820"/>
                  <a:gd name="connsiteX2" fmla="*/ 2288288 w 2680896"/>
                  <a:gd name="connsiteY2" fmla="*/ 2288288 h 3637820"/>
                  <a:gd name="connsiteX3" fmla="*/ 2197630 w 2680896"/>
                  <a:gd name="connsiteY3" fmla="*/ 2370684 h 3637820"/>
                  <a:gd name="connsiteX4" fmla="*/ 2197630 w 2680896"/>
                  <a:gd name="connsiteY4" fmla="*/ 3637820 h 3637820"/>
                  <a:gd name="connsiteX5" fmla="*/ 842963 w 2680896"/>
                  <a:gd name="connsiteY5" fmla="*/ 3637820 h 3637820"/>
                  <a:gd name="connsiteX6" fmla="*/ 842963 w 2680896"/>
                  <a:gd name="connsiteY6" fmla="*/ 2584443 h 3637820"/>
                  <a:gd name="connsiteX7" fmla="*/ 818685 w 2680896"/>
                  <a:gd name="connsiteY7" fmla="*/ 2575557 h 3637820"/>
                  <a:gd name="connsiteX8" fmla="*/ 0 w 2680896"/>
                  <a:gd name="connsiteY8" fmla="*/ 1340448 h 3637820"/>
                  <a:gd name="connsiteX9" fmla="*/ 1340448 w 2680896"/>
                  <a:gd name="connsiteY9" fmla="*/ 0 h 3637820"/>
                  <a:gd name="connsiteX0-1" fmla="*/ 2197630 w 2680896"/>
                  <a:gd name="connsiteY0-2" fmla="*/ 3637820 h 3729260"/>
                  <a:gd name="connsiteX1-3" fmla="*/ 842963 w 2680896"/>
                  <a:gd name="connsiteY1-4" fmla="*/ 3637820 h 3729260"/>
                  <a:gd name="connsiteX2-5" fmla="*/ 842963 w 2680896"/>
                  <a:gd name="connsiteY2-6" fmla="*/ 2584443 h 3729260"/>
                  <a:gd name="connsiteX3-7" fmla="*/ 818685 w 2680896"/>
                  <a:gd name="connsiteY3-8" fmla="*/ 2575557 h 3729260"/>
                  <a:gd name="connsiteX4-9" fmla="*/ 0 w 2680896"/>
                  <a:gd name="connsiteY4-10" fmla="*/ 1340448 h 3729260"/>
                  <a:gd name="connsiteX5-11" fmla="*/ 1340448 w 2680896"/>
                  <a:gd name="connsiteY5-12" fmla="*/ 0 h 3729260"/>
                  <a:gd name="connsiteX6-13" fmla="*/ 2680896 w 2680896"/>
                  <a:gd name="connsiteY6-14" fmla="*/ 1340448 h 3729260"/>
                  <a:gd name="connsiteX7-15" fmla="*/ 2288288 w 2680896"/>
                  <a:gd name="connsiteY7-16" fmla="*/ 2288288 h 3729260"/>
                  <a:gd name="connsiteX8-17" fmla="*/ 2197630 w 2680896"/>
                  <a:gd name="connsiteY8-18" fmla="*/ 2370684 h 3729260"/>
                  <a:gd name="connsiteX9-19" fmla="*/ 2289070 w 2680896"/>
                  <a:gd name="connsiteY9-20" fmla="*/ 3729260 h 3729260"/>
                  <a:gd name="connsiteX0-21" fmla="*/ 842963 w 2680896"/>
                  <a:gd name="connsiteY0-22" fmla="*/ 3637820 h 3729260"/>
                  <a:gd name="connsiteX1-23" fmla="*/ 842963 w 2680896"/>
                  <a:gd name="connsiteY1-24" fmla="*/ 2584443 h 3729260"/>
                  <a:gd name="connsiteX2-25" fmla="*/ 818685 w 2680896"/>
                  <a:gd name="connsiteY2-26" fmla="*/ 2575557 h 3729260"/>
                  <a:gd name="connsiteX3-27" fmla="*/ 0 w 2680896"/>
                  <a:gd name="connsiteY3-28" fmla="*/ 1340448 h 3729260"/>
                  <a:gd name="connsiteX4-29" fmla="*/ 1340448 w 2680896"/>
                  <a:gd name="connsiteY4-30" fmla="*/ 0 h 3729260"/>
                  <a:gd name="connsiteX5-31" fmla="*/ 2680896 w 2680896"/>
                  <a:gd name="connsiteY5-32" fmla="*/ 1340448 h 3729260"/>
                  <a:gd name="connsiteX6-33" fmla="*/ 2288288 w 2680896"/>
                  <a:gd name="connsiteY6-34" fmla="*/ 2288288 h 3729260"/>
                  <a:gd name="connsiteX7-35" fmla="*/ 2197630 w 2680896"/>
                  <a:gd name="connsiteY7-36" fmla="*/ 2370684 h 3729260"/>
                  <a:gd name="connsiteX8-37" fmla="*/ 2289070 w 2680896"/>
                  <a:gd name="connsiteY8-38" fmla="*/ 3729260 h 3729260"/>
                  <a:gd name="connsiteX0-39" fmla="*/ 842963 w 2680896"/>
                  <a:gd name="connsiteY0-40" fmla="*/ 3637820 h 3637820"/>
                  <a:gd name="connsiteX1-41" fmla="*/ 842963 w 2680896"/>
                  <a:gd name="connsiteY1-42" fmla="*/ 2584443 h 3637820"/>
                  <a:gd name="connsiteX2-43" fmla="*/ 818685 w 2680896"/>
                  <a:gd name="connsiteY2-44" fmla="*/ 2575557 h 3637820"/>
                  <a:gd name="connsiteX3-45" fmla="*/ 0 w 2680896"/>
                  <a:gd name="connsiteY3-46" fmla="*/ 1340448 h 3637820"/>
                  <a:gd name="connsiteX4-47" fmla="*/ 1340448 w 2680896"/>
                  <a:gd name="connsiteY4-48" fmla="*/ 0 h 3637820"/>
                  <a:gd name="connsiteX5-49" fmla="*/ 2680896 w 2680896"/>
                  <a:gd name="connsiteY5-50" fmla="*/ 1340448 h 3637820"/>
                  <a:gd name="connsiteX6-51" fmla="*/ 2288288 w 2680896"/>
                  <a:gd name="connsiteY6-52" fmla="*/ 2288288 h 3637820"/>
                  <a:gd name="connsiteX7-53" fmla="*/ 2197630 w 2680896"/>
                  <a:gd name="connsiteY7-54" fmla="*/ 2370684 h 3637820"/>
                  <a:gd name="connsiteX0-55" fmla="*/ 842963 w 2680896"/>
                  <a:gd name="connsiteY0-56" fmla="*/ 3637820 h 3637820"/>
                  <a:gd name="connsiteX1-57" fmla="*/ 842963 w 2680896"/>
                  <a:gd name="connsiteY1-58" fmla="*/ 2584443 h 3637820"/>
                  <a:gd name="connsiteX2-59" fmla="*/ 818685 w 2680896"/>
                  <a:gd name="connsiteY2-60" fmla="*/ 2575557 h 3637820"/>
                  <a:gd name="connsiteX3-61" fmla="*/ 0 w 2680896"/>
                  <a:gd name="connsiteY3-62" fmla="*/ 1340448 h 3637820"/>
                  <a:gd name="connsiteX4-63" fmla="*/ 1340448 w 2680896"/>
                  <a:gd name="connsiteY4-64" fmla="*/ 0 h 3637820"/>
                  <a:gd name="connsiteX5-65" fmla="*/ 2680896 w 2680896"/>
                  <a:gd name="connsiteY5-66" fmla="*/ 1340448 h 3637820"/>
                  <a:gd name="connsiteX6-67" fmla="*/ 2288288 w 2680896"/>
                  <a:gd name="connsiteY6-68" fmla="*/ 2288288 h 3637820"/>
                  <a:gd name="connsiteX0-69" fmla="*/ 842963 w 2680896"/>
                  <a:gd name="connsiteY0-70" fmla="*/ 3637820 h 3637820"/>
                  <a:gd name="connsiteX1-71" fmla="*/ 842963 w 2680896"/>
                  <a:gd name="connsiteY1-72" fmla="*/ 2584443 h 3637820"/>
                  <a:gd name="connsiteX2-73" fmla="*/ 818685 w 2680896"/>
                  <a:gd name="connsiteY2-74" fmla="*/ 2575557 h 3637820"/>
                  <a:gd name="connsiteX3-75" fmla="*/ 0 w 2680896"/>
                  <a:gd name="connsiteY3-76" fmla="*/ 1340448 h 3637820"/>
                  <a:gd name="connsiteX4-77" fmla="*/ 1340448 w 2680896"/>
                  <a:gd name="connsiteY4-78" fmla="*/ 0 h 3637820"/>
                  <a:gd name="connsiteX5-79" fmla="*/ 2680896 w 2680896"/>
                  <a:gd name="connsiteY5-80" fmla="*/ 1340448 h 3637820"/>
                  <a:gd name="connsiteX0-81" fmla="*/ 842963 w 2680896"/>
                  <a:gd name="connsiteY0-82" fmla="*/ 3637820 h 3637820"/>
                  <a:gd name="connsiteX1-83" fmla="*/ 842963 w 2680896"/>
                  <a:gd name="connsiteY1-84" fmla="*/ 2584443 h 3637820"/>
                  <a:gd name="connsiteX2-85" fmla="*/ 0 w 2680896"/>
                  <a:gd name="connsiteY2-86" fmla="*/ 1340448 h 3637820"/>
                  <a:gd name="connsiteX3-87" fmla="*/ 1340448 w 2680896"/>
                  <a:gd name="connsiteY3-88" fmla="*/ 0 h 3637820"/>
                  <a:gd name="connsiteX4-89" fmla="*/ 2680896 w 2680896"/>
                  <a:gd name="connsiteY4-90" fmla="*/ 1340448 h 3637820"/>
                  <a:gd name="connsiteX0-91" fmla="*/ 842963 w 2680896"/>
                  <a:gd name="connsiteY0-92" fmla="*/ 3637820 h 3637820"/>
                  <a:gd name="connsiteX1-93" fmla="*/ 0 w 2680896"/>
                  <a:gd name="connsiteY1-94" fmla="*/ 1340448 h 3637820"/>
                  <a:gd name="connsiteX2-95" fmla="*/ 1340448 w 2680896"/>
                  <a:gd name="connsiteY2-96" fmla="*/ 0 h 3637820"/>
                  <a:gd name="connsiteX3-97" fmla="*/ 2680896 w 2680896"/>
                  <a:gd name="connsiteY3-98" fmla="*/ 1340448 h 3637820"/>
                  <a:gd name="connsiteX0-99" fmla="*/ 0 w 2680896"/>
                  <a:gd name="connsiteY0-100" fmla="*/ 1340448 h 1340448"/>
                  <a:gd name="connsiteX1-101" fmla="*/ 1340448 w 2680896"/>
                  <a:gd name="connsiteY1-102" fmla="*/ 0 h 1340448"/>
                  <a:gd name="connsiteX2-103" fmla="*/ 2680896 w 2680896"/>
                  <a:gd name="connsiteY2-104" fmla="*/ 1340448 h 13404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680896" h="1340448">
                    <a:moveTo>
                      <a:pt x="0" y="1340448"/>
                    </a:moveTo>
                    <a:cubicBezTo>
                      <a:pt x="0" y="600139"/>
                      <a:pt x="600139" y="0"/>
                      <a:pt x="1340448" y="0"/>
                    </a:cubicBezTo>
                    <a:cubicBezTo>
                      <a:pt x="2080757" y="0"/>
                      <a:pt x="2680896" y="600139"/>
                      <a:pt x="2680896" y="1340448"/>
                    </a:cubicBezTo>
                  </a:path>
                </a:pathLst>
              </a:custGeom>
              <a:noFill/>
              <a:ln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400" dirty="0"/>
              </a:p>
            </p:txBody>
          </p:sp>
          <p:sp>
            <p:nvSpPr>
              <p:cNvPr id="49" name="任意多边形: 形状 48">
                <a:extLst>
                  <a:ext uri="{FF2B5EF4-FFF2-40B4-BE49-F238E27FC236}">
                    <a16:creationId xmlns:a16="http://schemas.microsoft.com/office/drawing/2014/main" id="{8B713FDC-EA57-44B5-AA27-8049740D41F5}"/>
                  </a:ext>
                </a:extLst>
              </p:cNvPr>
              <p:cNvSpPr/>
              <p:nvPr/>
            </p:nvSpPr>
            <p:spPr>
              <a:xfrm>
                <a:off x="7885380" y="2079046"/>
                <a:ext cx="1784634" cy="892317"/>
              </a:xfrm>
              <a:custGeom>
                <a:avLst/>
                <a:gdLst>
                  <a:gd name="connsiteX0" fmla="*/ 1340448 w 2680896"/>
                  <a:gd name="connsiteY0" fmla="*/ 0 h 3637820"/>
                  <a:gd name="connsiteX1" fmla="*/ 2680896 w 2680896"/>
                  <a:gd name="connsiteY1" fmla="*/ 1340448 h 3637820"/>
                  <a:gd name="connsiteX2" fmla="*/ 2288288 w 2680896"/>
                  <a:gd name="connsiteY2" fmla="*/ 2288288 h 3637820"/>
                  <a:gd name="connsiteX3" fmla="*/ 2197630 w 2680896"/>
                  <a:gd name="connsiteY3" fmla="*/ 2370684 h 3637820"/>
                  <a:gd name="connsiteX4" fmla="*/ 2197630 w 2680896"/>
                  <a:gd name="connsiteY4" fmla="*/ 3637820 h 3637820"/>
                  <a:gd name="connsiteX5" fmla="*/ 842963 w 2680896"/>
                  <a:gd name="connsiteY5" fmla="*/ 3637820 h 3637820"/>
                  <a:gd name="connsiteX6" fmla="*/ 842963 w 2680896"/>
                  <a:gd name="connsiteY6" fmla="*/ 2584443 h 3637820"/>
                  <a:gd name="connsiteX7" fmla="*/ 818685 w 2680896"/>
                  <a:gd name="connsiteY7" fmla="*/ 2575557 h 3637820"/>
                  <a:gd name="connsiteX8" fmla="*/ 0 w 2680896"/>
                  <a:gd name="connsiteY8" fmla="*/ 1340448 h 3637820"/>
                  <a:gd name="connsiteX9" fmla="*/ 1340448 w 2680896"/>
                  <a:gd name="connsiteY9" fmla="*/ 0 h 3637820"/>
                  <a:gd name="connsiteX0-1" fmla="*/ 2197630 w 2680896"/>
                  <a:gd name="connsiteY0-2" fmla="*/ 3637820 h 3729260"/>
                  <a:gd name="connsiteX1-3" fmla="*/ 842963 w 2680896"/>
                  <a:gd name="connsiteY1-4" fmla="*/ 3637820 h 3729260"/>
                  <a:gd name="connsiteX2-5" fmla="*/ 842963 w 2680896"/>
                  <a:gd name="connsiteY2-6" fmla="*/ 2584443 h 3729260"/>
                  <a:gd name="connsiteX3-7" fmla="*/ 818685 w 2680896"/>
                  <a:gd name="connsiteY3-8" fmla="*/ 2575557 h 3729260"/>
                  <a:gd name="connsiteX4-9" fmla="*/ 0 w 2680896"/>
                  <a:gd name="connsiteY4-10" fmla="*/ 1340448 h 3729260"/>
                  <a:gd name="connsiteX5-11" fmla="*/ 1340448 w 2680896"/>
                  <a:gd name="connsiteY5-12" fmla="*/ 0 h 3729260"/>
                  <a:gd name="connsiteX6-13" fmla="*/ 2680896 w 2680896"/>
                  <a:gd name="connsiteY6-14" fmla="*/ 1340448 h 3729260"/>
                  <a:gd name="connsiteX7-15" fmla="*/ 2288288 w 2680896"/>
                  <a:gd name="connsiteY7-16" fmla="*/ 2288288 h 3729260"/>
                  <a:gd name="connsiteX8-17" fmla="*/ 2197630 w 2680896"/>
                  <a:gd name="connsiteY8-18" fmla="*/ 2370684 h 3729260"/>
                  <a:gd name="connsiteX9-19" fmla="*/ 2289070 w 2680896"/>
                  <a:gd name="connsiteY9-20" fmla="*/ 3729260 h 3729260"/>
                  <a:gd name="connsiteX0-21" fmla="*/ 842963 w 2680896"/>
                  <a:gd name="connsiteY0-22" fmla="*/ 3637820 h 3729260"/>
                  <a:gd name="connsiteX1-23" fmla="*/ 842963 w 2680896"/>
                  <a:gd name="connsiteY1-24" fmla="*/ 2584443 h 3729260"/>
                  <a:gd name="connsiteX2-25" fmla="*/ 818685 w 2680896"/>
                  <a:gd name="connsiteY2-26" fmla="*/ 2575557 h 3729260"/>
                  <a:gd name="connsiteX3-27" fmla="*/ 0 w 2680896"/>
                  <a:gd name="connsiteY3-28" fmla="*/ 1340448 h 3729260"/>
                  <a:gd name="connsiteX4-29" fmla="*/ 1340448 w 2680896"/>
                  <a:gd name="connsiteY4-30" fmla="*/ 0 h 3729260"/>
                  <a:gd name="connsiteX5-31" fmla="*/ 2680896 w 2680896"/>
                  <a:gd name="connsiteY5-32" fmla="*/ 1340448 h 3729260"/>
                  <a:gd name="connsiteX6-33" fmla="*/ 2288288 w 2680896"/>
                  <a:gd name="connsiteY6-34" fmla="*/ 2288288 h 3729260"/>
                  <a:gd name="connsiteX7-35" fmla="*/ 2197630 w 2680896"/>
                  <a:gd name="connsiteY7-36" fmla="*/ 2370684 h 3729260"/>
                  <a:gd name="connsiteX8-37" fmla="*/ 2289070 w 2680896"/>
                  <a:gd name="connsiteY8-38" fmla="*/ 3729260 h 3729260"/>
                  <a:gd name="connsiteX0-39" fmla="*/ 842963 w 2680896"/>
                  <a:gd name="connsiteY0-40" fmla="*/ 3637820 h 3637820"/>
                  <a:gd name="connsiteX1-41" fmla="*/ 842963 w 2680896"/>
                  <a:gd name="connsiteY1-42" fmla="*/ 2584443 h 3637820"/>
                  <a:gd name="connsiteX2-43" fmla="*/ 818685 w 2680896"/>
                  <a:gd name="connsiteY2-44" fmla="*/ 2575557 h 3637820"/>
                  <a:gd name="connsiteX3-45" fmla="*/ 0 w 2680896"/>
                  <a:gd name="connsiteY3-46" fmla="*/ 1340448 h 3637820"/>
                  <a:gd name="connsiteX4-47" fmla="*/ 1340448 w 2680896"/>
                  <a:gd name="connsiteY4-48" fmla="*/ 0 h 3637820"/>
                  <a:gd name="connsiteX5-49" fmla="*/ 2680896 w 2680896"/>
                  <a:gd name="connsiteY5-50" fmla="*/ 1340448 h 3637820"/>
                  <a:gd name="connsiteX6-51" fmla="*/ 2288288 w 2680896"/>
                  <a:gd name="connsiteY6-52" fmla="*/ 2288288 h 3637820"/>
                  <a:gd name="connsiteX7-53" fmla="*/ 2197630 w 2680896"/>
                  <a:gd name="connsiteY7-54" fmla="*/ 2370684 h 3637820"/>
                  <a:gd name="connsiteX0-55" fmla="*/ 842963 w 2680896"/>
                  <a:gd name="connsiteY0-56" fmla="*/ 3637820 h 3637820"/>
                  <a:gd name="connsiteX1-57" fmla="*/ 842963 w 2680896"/>
                  <a:gd name="connsiteY1-58" fmla="*/ 2584443 h 3637820"/>
                  <a:gd name="connsiteX2-59" fmla="*/ 818685 w 2680896"/>
                  <a:gd name="connsiteY2-60" fmla="*/ 2575557 h 3637820"/>
                  <a:gd name="connsiteX3-61" fmla="*/ 0 w 2680896"/>
                  <a:gd name="connsiteY3-62" fmla="*/ 1340448 h 3637820"/>
                  <a:gd name="connsiteX4-63" fmla="*/ 1340448 w 2680896"/>
                  <a:gd name="connsiteY4-64" fmla="*/ 0 h 3637820"/>
                  <a:gd name="connsiteX5-65" fmla="*/ 2680896 w 2680896"/>
                  <a:gd name="connsiteY5-66" fmla="*/ 1340448 h 3637820"/>
                  <a:gd name="connsiteX6-67" fmla="*/ 2288288 w 2680896"/>
                  <a:gd name="connsiteY6-68" fmla="*/ 2288288 h 3637820"/>
                  <a:gd name="connsiteX0-69" fmla="*/ 842963 w 2680896"/>
                  <a:gd name="connsiteY0-70" fmla="*/ 3637820 h 3637820"/>
                  <a:gd name="connsiteX1-71" fmla="*/ 842963 w 2680896"/>
                  <a:gd name="connsiteY1-72" fmla="*/ 2584443 h 3637820"/>
                  <a:gd name="connsiteX2-73" fmla="*/ 818685 w 2680896"/>
                  <a:gd name="connsiteY2-74" fmla="*/ 2575557 h 3637820"/>
                  <a:gd name="connsiteX3-75" fmla="*/ 0 w 2680896"/>
                  <a:gd name="connsiteY3-76" fmla="*/ 1340448 h 3637820"/>
                  <a:gd name="connsiteX4-77" fmla="*/ 1340448 w 2680896"/>
                  <a:gd name="connsiteY4-78" fmla="*/ 0 h 3637820"/>
                  <a:gd name="connsiteX5-79" fmla="*/ 2680896 w 2680896"/>
                  <a:gd name="connsiteY5-80" fmla="*/ 1340448 h 3637820"/>
                  <a:gd name="connsiteX0-81" fmla="*/ 842963 w 2680896"/>
                  <a:gd name="connsiteY0-82" fmla="*/ 3637820 h 3637820"/>
                  <a:gd name="connsiteX1-83" fmla="*/ 842963 w 2680896"/>
                  <a:gd name="connsiteY1-84" fmla="*/ 2584443 h 3637820"/>
                  <a:gd name="connsiteX2-85" fmla="*/ 0 w 2680896"/>
                  <a:gd name="connsiteY2-86" fmla="*/ 1340448 h 3637820"/>
                  <a:gd name="connsiteX3-87" fmla="*/ 1340448 w 2680896"/>
                  <a:gd name="connsiteY3-88" fmla="*/ 0 h 3637820"/>
                  <a:gd name="connsiteX4-89" fmla="*/ 2680896 w 2680896"/>
                  <a:gd name="connsiteY4-90" fmla="*/ 1340448 h 3637820"/>
                  <a:gd name="connsiteX0-91" fmla="*/ 842963 w 2680896"/>
                  <a:gd name="connsiteY0-92" fmla="*/ 3637820 h 3637820"/>
                  <a:gd name="connsiteX1-93" fmla="*/ 0 w 2680896"/>
                  <a:gd name="connsiteY1-94" fmla="*/ 1340448 h 3637820"/>
                  <a:gd name="connsiteX2-95" fmla="*/ 1340448 w 2680896"/>
                  <a:gd name="connsiteY2-96" fmla="*/ 0 h 3637820"/>
                  <a:gd name="connsiteX3-97" fmla="*/ 2680896 w 2680896"/>
                  <a:gd name="connsiteY3-98" fmla="*/ 1340448 h 3637820"/>
                  <a:gd name="connsiteX0-99" fmla="*/ 0 w 2680896"/>
                  <a:gd name="connsiteY0-100" fmla="*/ 1340448 h 1340448"/>
                  <a:gd name="connsiteX1-101" fmla="*/ 1340448 w 2680896"/>
                  <a:gd name="connsiteY1-102" fmla="*/ 0 h 1340448"/>
                  <a:gd name="connsiteX2-103" fmla="*/ 2680896 w 2680896"/>
                  <a:gd name="connsiteY2-104" fmla="*/ 1340448 h 13404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680896" h="1340448">
                    <a:moveTo>
                      <a:pt x="0" y="1340448"/>
                    </a:moveTo>
                    <a:cubicBezTo>
                      <a:pt x="0" y="600139"/>
                      <a:pt x="600139" y="0"/>
                      <a:pt x="1340448" y="0"/>
                    </a:cubicBezTo>
                    <a:cubicBezTo>
                      <a:pt x="2080757" y="0"/>
                      <a:pt x="2680896" y="600139"/>
                      <a:pt x="2680896" y="1340448"/>
                    </a:cubicBezTo>
                  </a:path>
                </a:pathLst>
              </a:custGeom>
              <a:noFill/>
              <a:ln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129" name="任意多边形: 形状 128"/>
              <p:cNvSpPr/>
              <p:nvPr/>
            </p:nvSpPr>
            <p:spPr>
              <a:xfrm>
                <a:off x="731836" y="2043313"/>
                <a:ext cx="1784634" cy="892317"/>
              </a:xfrm>
              <a:custGeom>
                <a:avLst/>
                <a:gdLst>
                  <a:gd name="connsiteX0" fmla="*/ 1340448 w 2680896"/>
                  <a:gd name="connsiteY0" fmla="*/ 0 h 3637820"/>
                  <a:gd name="connsiteX1" fmla="*/ 2680896 w 2680896"/>
                  <a:gd name="connsiteY1" fmla="*/ 1340448 h 3637820"/>
                  <a:gd name="connsiteX2" fmla="*/ 2288288 w 2680896"/>
                  <a:gd name="connsiteY2" fmla="*/ 2288288 h 3637820"/>
                  <a:gd name="connsiteX3" fmla="*/ 2197630 w 2680896"/>
                  <a:gd name="connsiteY3" fmla="*/ 2370684 h 3637820"/>
                  <a:gd name="connsiteX4" fmla="*/ 2197630 w 2680896"/>
                  <a:gd name="connsiteY4" fmla="*/ 3637820 h 3637820"/>
                  <a:gd name="connsiteX5" fmla="*/ 842963 w 2680896"/>
                  <a:gd name="connsiteY5" fmla="*/ 3637820 h 3637820"/>
                  <a:gd name="connsiteX6" fmla="*/ 842963 w 2680896"/>
                  <a:gd name="connsiteY6" fmla="*/ 2584443 h 3637820"/>
                  <a:gd name="connsiteX7" fmla="*/ 818685 w 2680896"/>
                  <a:gd name="connsiteY7" fmla="*/ 2575557 h 3637820"/>
                  <a:gd name="connsiteX8" fmla="*/ 0 w 2680896"/>
                  <a:gd name="connsiteY8" fmla="*/ 1340448 h 3637820"/>
                  <a:gd name="connsiteX9" fmla="*/ 1340448 w 2680896"/>
                  <a:gd name="connsiteY9" fmla="*/ 0 h 3637820"/>
                  <a:gd name="connsiteX0-1" fmla="*/ 2197630 w 2680896"/>
                  <a:gd name="connsiteY0-2" fmla="*/ 3637820 h 3729260"/>
                  <a:gd name="connsiteX1-3" fmla="*/ 842963 w 2680896"/>
                  <a:gd name="connsiteY1-4" fmla="*/ 3637820 h 3729260"/>
                  <a:gd name="connsiteX2-5" fmla="*/ 842963 w 2680896"/>
                  <a:gd name="connsiteY2-6" fmla="*/ 2584443 h 3729260"/>
                  <a:gd name="connsiteX3-7" fmla="*/ 818685 w 2680896"/>
                  <a:gd name="connsiteY3-8" fmla="*/ 2575557 h 3729260"/>
                  <a:gd name="connsiteX4-9" fmla="*/ 0 w 2680896"/>
                  <a:gd name="connsiteY4-10" fmla="*/ 1340448 h 3729260"/>
                  <a:gd name="connsiteX5-11" fmla="*/ 1340448 w 2680896"/>
                  <a:gd name="connsiteY5-12" fmla="*/ 0 h 3729260"/>
                  <a:gd name="connsiteX6-13" fmla="*/ 2680896 w 2680896"/>
                  <a:gd name="connsiteY6-14" fmla="*/ 1340448 h 3729260"/>
                  <a:gd name="connsiteX7-15" fmla="*/ 2288288 w 2680896"/>
                  <a:gd name="connsiteY7-16" fmla="*/ 2288288 h 3729260"/>
                  <a:gd name="connsiteX8-17" fmla="*/ 2197630 w 2680896"/>
                  <a:gd name="connsiteY8-18" fmla="*/ 2370684 h 3729260"/>
                  <a:gd name="connsiteX9-19" fmla="*/ 2289070 w 2680896"/>
                  <a:gd name="connsiteY9-20" fmla="*/ 3729260 h 3729260"/>
                  <a:gd name="connsiteX0-21" fmla="*/ 842963 w 2680896"/>
                  <a:gd name="connsiteY0-22" fmla="*/ 3637820 h 3729260"/>
                  <a:gd name="connsiteX1-23" fmla="*/ 842963 w 2680896"/>
                  <a:gd name="connsiteY1-24" fmla="*/ 2584443 h 3729260"/>
                  <a:gd name="connsiteX2-25" fmla="*/ 818685 w 2680896"/>
                  <a:gd name="connsiteY2-26" fmla="*/ 2575557 h 3729260"/>
                  <a:gd name="connsiteX3-27" fmla="*/ 0 w 2680896"/>
                  <a:gd name="connsiteY3-28" fmla="*/ 1340448 h 3729260"/>
                  <a:gd name="connsiteX4-29" fmla="*/ 1340448 w 2680896"/>
                  <a:gd name="connsiteY4-30" fmla="*/ 0 h 3729260"/>
                  <a:gd name="connsiteX5-31" fmla="*/ 2680896 w 2680896"/>
                  <a:gd name="connsiteY5-32" fmla="*/ 1340448 h 3729260"/>
                  <a:gd name="connsiteX6-33" fmla="*/ 2288288 w 2680896"/>
                  <a:gd name="connsiteY6-34" fmla="*/ 2288288 h 3729260"/>
                  <a:gd name="connsiteX7-35" fmla="*/ 2197630 w 2680896"/>
                  <a:gd name="connsiteY7-36" fmla="*/ 2370684 h 3729260"/>
                  <a:gd name="connsiteX8-37" fmla="*/ 2289070 w 2680896"/>
                  <a:gd name="connsiteY8-38" fmla="*/ 3729260 h 3729260"/>
                  <a:gd name="connsiteX0-39" fmla="*/ 842963 w 2680896"/>
                  <a:gd name="connsiteY0-40" fmla="*/ 3637820 h 3637820"/>
                  <a:gd name="connsiteX1-41" fmla="*/ 842963 w 2680896"/>
                  <a:gd name="connsiteY1-42" fmla="*/ 2584443 h 3637820"/>
                  <a:gd name="connsiteX2-43" fmla="*/ 818685 w 2680896"/>
                  <a:gd name="connsiteY2-44" fmla="*/ 2575557 h 3637820"/>
                  <a:gd name="connsiteX3-45" fmla="*/ 0 w 2680896"/>
                  <a:gd name="connsiteY3-46" fmla="*/ 1340448 h 3637820"/>
                  <a:gd name="connsiteX4-47" fmla="*/ 1340448 w 2680896"/>
                  <a:gd name="connsiteY4-48" fmla="*/ 0 h 3637820"/>
                  <a:gd name="connsiteX5-49" fmla="*/ 2680896 w 2680896"/>
                  <a:gd name="connsiteY5-50" fmla="*/ 1340448 h 3637820"/>
                  <a:gd name="connsiteX6-51" fmla="*/ 2288288 w 2680896"/>
                  <a:gd name="connsiteY6-52" fmla="*/ 2288288 h 3637820"/>
                  <a:gd name="connsiteX7-53" fmla="*/ 2197630 w 2680896"/>
                  <a:gd name="connsiteY7-54" fmla="*/ 2370684 h 3637820"/>
                  <a:gd name="connsiteX0-55" fmla="*/ 842963 w 2680896"/>
                  <a:gd name="connsiteY0-56" fmla="*/ 3637820 h 3637820"/>
                  <a:gd name="connsiteX1-57" fmla="*/ 842963 w 2680896"/>
                  <a:gd name="connsiteY1-58" fmla="*/ 2584443 h 3637820"/>
                  <a:gd name="connsiteX2-59" fmla="*/ 818685 w 2680896"/>
                  <a:gd name="connsiteY2-60" fmla="*/ 2575557 h 3637820"/>
                  <a:gd name="connsiteX3-61" fmla="*/ 0 w 2680896"/>
                  <a:gd name="connsiteY3-62" fmla="*/ 1340448 h 3637820"/>
                  <a:gd name="connsiteX4-63" fmla="*/ 1340448 w 2680896"/>
                  <a:gd name="connsiteY4-64" fmla="*/ 0 h 3637820"/>
                  <a:gd name="connsiteX5-65" fmla="*/ 2680896 w 2680896"/>
                  <a:gd name="connsiteY5-66" fmla="*/ 1340448 h 3637820"/>
                  <a:gd name="connsiteX6-67" fmla="*/ 2288288 w 2680896"/>
                  <a:gd name="connsiteY6-68" fmla="*/ 2288288 h 3637820"/>
                  <a:gd name="connsiteX0-69" fmla="*/ 842963 w 2680896"/>
                  <a:gd name="connsiteY0-70" fmla="*/ 3637820 h 3637820"/>
                  <a:gd name="connsiteX1-71" fmla="*/ 842963 w 2680896"/>
                  <a:gd name="connsiteY1-72" fmla="*/ 2584443 h 3637820"/>
                  <a:gd name="connsiteX2-73" fmla="*/ 818685 w 2680896"/>
                  <a:gd name="connsiteY2-74" fmla="*/ 2575557 h 3637820"/>
                  <a:gd name="connsiteX3-75" fmla="*/ 0 w 2680896"/>
                  <a:gd name="connsiteY3-76" fmla="*/ 1340448 h 3637820"/>
                  <a:gd name="connsiteX4-77" fmla="*/ 1340448 w 2680896"/>
                  <a:gd name="connsiteY4-78" fmla="*/ 0 h 3637820"/>
                  <a:gd name="connsiteX5-79" fmla="*/ 2680896 w 2680896"/>
                  <a:gd name="connsiteY5-80" fmla="*/ 1340448 h 3637820"/>
                  <a:gd name="connsiteX0-81" fmla="*/ 842963 w 2680896"/>
                  <a:gd name="connsiteY0-82" fmla="*/ 3637820 h 3637820"/>
                  <a:gd name="connsiteX1-83" fmla="*/ 842963 w 2680896"/>
                  <a:gd name="connsiteY1-84" fmla="*/ 2584443 h 3637820"/>
                  <a:gd name="connsiteX2-85" fmla="*/ 0 w 2680896"/>
                  <a:gd name="connsiteY2-86" fmla="*/ 1340448 h 3637820"/>
                  <a:gd name="connsiteX3-87" fmla="*/ 1340448 w 2680896"/>
                  <a:gd name="connsiteY3-88" fmla="*/ 0 h 3637820"/>
                  <a:gd name="connsiteX4-89" fmla="*/ 2680896 w 2680896"/>
                  <a:gd name="connsiteY4-90" fmla="*/ 1340448 h 3637820"/>
                  <a:gd name="connsiteX0-91" fmla="*/ 842963 w 2680896"/>
                  <a:gd name="connsiteY0-92" fmla="*/ 3637820 h 3637820"/>
                  <a:gd name="connsiteX1-93" fmla="*/ 0 w 2680896"/>
                  <a:gd name="connsiteY1-94" fmla="*/ 1340448 h 3637820"/>
                  <a:gd name="connsiteX2-95" fmla="*/ 1340448 w 2680896"/>
                  <a:gd name="connsiteY2-96" fmla="*/ 0 h 3637820"/>
                  <a:gd name="connsiteX3-97" fmla="*/ 2680896 w 2680896"/>
                  <a:gd name="connsiteY3-98" fmla="*/ 1340448 h 3637820"/>
                  <a:gd name="connsiteX0-99" fmla="*/ 0 w 2680896"/>
                  <a:gd name="connsiteY0-100" fmla="*/ 1340448 h 1340448"/>
                  <a:gd name="connsiteX1-101" fmla="*/ 1340448 w 2680896"/>
                  <a:gd name="connsiteY1-102" fmla="*/ 0 h 1340448"/>
                  <a:gd name="connsiteX2-103" fmla="*/ 2680896 w 2680896"/>
                  <a:gd name="connsiteY2-104" fmla="*/ 1340448 h 13404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680896" h="1340448">
                    <a:moveTo>
                      <a:pt x="0" y="1340448"/>
                    </a:moveTo>
                    <a:cubicBezTo>
                      <a:pt x="0" y="600139"/>
                      <a:pt x="600139" y="0"/>
                      <a:pt x="1340448" y="0"/>
                    </a:cubicBezTo>
                    <a:cubicBezTo>
                      <a:pt x="2080757" y="0"/>
                      <a:pt x="2680896" y="600139"/>
                      <a:pt x="2680896" y="1340448"/>
                    </a:cubicBezTo>
                  </a:path>
                </a:pathLst>
              </a:custGeom>
              <a:noFill/>
              <a:ln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130" name="任意多边形: 形状 129"/>
              <p:cNvSpPr/>
              <p:nvPr/>
            </p:nvSpPr>
            <p:spPr>
              <a:xfrm rot="10800000">
                <a:off x="2520222" y="2935624"/>
                <a:ext cx="1784634" cy="892317"/>
              </a:xfrm>
              <a:custGeom>
                <a:avLst/>
                <a:gdLst>
                  <a:gd name="connsiteX0" fmla="*/ 1340448 w 2680896"/>
                  <a:gd name="connsiteY0" fmla="*/ 0 h 3637820"/>
                  <a:gd name="connsiteX1" fmla="*/ 2680896 w 2680896"/>
                  <a:gd name="connsiteY1" fmla="*/ 1340448 h 3637820"/>
                  <a:gd name="connsiteX2" fmla="*/ 2288288 w 2680896"/>
                  <a:gd name="connsiteY2" fmla="*/ 2288288 h 3637820"/>
                  <a:gd name="connsiteX3" fmla="*/ 2197630 w 2680896"/>
                  <a:gd name="connsiteY3" fmla="*/ 2370684 h 3637820"/>
                  <a:gd name="connsiteX4" fmla="*/ 2197630 w 2680896"/>
                  <a:gd name="connsiteY4" fmla="*/ 3637820 h 3637820"/>
                  <a:gd name="connsiteX5" fmla="*/ 842963 w 2680896"/>
                  <a:gd name="connsiteY5" fmla="*/ 3637820 h 3637820"/>
                  <a:gd name="connsiteX6" fmla="*/ 842963 w 2680896"/>
                  <a:gd name="connsiteY6" fmla="*/ 2584443 h 3637820"/>
                  <a:gd name="connsiteX7" fmla="*/ 818685 w 2680896"/>
                  <a:gd name="connsiteY7" fmla="*/ 2575557 h 3637820"/>
                  <a:gd name="connsiteX8" fmla="*/ 0 w 2680896"/>
                  <a:gd name="connsiteY8" fmla="*/ 1340448 h 3637820"/>
                  <a:gd name="connsiteX9" fmla="*/ 1340448 w 2680896"/>
                  <a:gd name="connsiteY9" fmla="*/ 0 h 3637820"/>
                  <a:gd name="connsiteX0-1" fmla="*/ 2197630 w 2680896"/>
                  <a:gd name="connsiteY0-2" fmla="*/ 3637820 h 3729260"/>
                  <a:gd name="connsiteX1-3" fmla="*/ 842963 w 2680896"/>
                  <a:gd name="connsiteY1-4" fmla="*/ 3637820 h 3729260"/>
                  <a:gd name="connsiteX2-5" fmla="*/ 842963 w 2680896"/>
                  <a:gd name="connsiteY2-6" fmla="*/ 2584443 h 3729260"/>
                  <a:gd name="connsiteX3-7" fmla="*/ 818685 w 2680896"/>
                  <a:gd name="connsiteY3-8" fmla="*/ 2575557 h 3729260"/>
                  <a:gd name="connsiteX4-9" fmla="*/ 0 w 2680896"/>
                  <a:gd name="connsiteY4-10" fmla="*/ 1340448 h 3729260"/>
                  <a:gd name="connsiteX5-11" fmla="*/ 1340448 w 2680896"/>
                  <a:gd name="connsiteY5-12" fmla="*/ 0 h 3729260"/>
                  <a:gd name="connsiteX6-13" fmla="*/ 2680896 w 2680896"/>
                  <a:gd name="connsiteY6-14" fmla="*/ 1340448 h 3729260"/>
                  <a:gd name="connsiteX7-15" fmla="*/ 2288288 w 2680896"/>
                  <a:gd name="connsiteY7-16" fmla="*/ 2288288 h 3729260"/>
                  <a:gd name="connsiteX8-17" fmla="*/ 2197630 w 2680896"/>
                  <a:gd name="connsiteY8-18" fmla="*/ 2370684 h 3729260"/>
                  <a:gd name="connsiteX9-19" fmla="*/ 2289070 w 2680896"/>
                  <a:gd name="connsiteY9-20" fmla="*/ 3729260 h 3729260"/>
                  <a:gd name="connsiteX0-21" fmla="*/ 842963 w 2680896"/>
                  <a:gd name="connsiteY0-22" fmla="*/ 3637820 h 3729260"/>
                  <a:gd name="connsiteX1-23" fmla="*/ 842963 w 2680896"/>
                  <a:gd name="connsiteY1-24" fmla="*/ 2584443 h 3729260"/>
                  <a:gd name="connsiteX2-25" fmla="*/ 818685 w 2680896"/>
                  <a:gd name="connsiteY2-26" fmla="*/ 2575557 h 3729260"/>
                  <a:gd name="connsiteX3-27" fmla="*/ 0 w 2680896"/>
                  <a:gd name="connsiteY3-28" fmla="*/ 1340448 h 3729260"/>
                  <a:gd name="connsiteX4-29" fmla="*/ 1340448 w 2680896"/>
                  <a:gd name="connsiteY4-30" fmla="*/ 0 h 3729260"/>
                  <a:gd name="connsiteX5-31" fmla="*/ 2680896 w 2680896"/>
                  <a:gd name="connsiteY5-32" fmla="*/ 1340448 h 3729260"/>
                  <a:gd name="connsiteX6-33" fmla="*/ 2288288 w 2680896"/>
                  <a:gd name="connsiteY6-34" fmla="*/ 2288288 h 3729260"/>
                  <a:gd name="connsiteX7-35" fmla="*/ 2197630 w 2680896"/>
                  <a:gd name="connsiteY7-36" fmla="*/ 2370684 h 3729260"/>
                  <a:gd name="connsiteX8-37" fmla="*/ 2289070 w 2680896"/>
                  <a:gd name="connsiteY8-38" fmla="*/ 3729260 h 3729260"/>
                  <a:gd name="connsiteX0-39" fmla="*/ 842963 w 2680896"/>
                  <a:gd name="connsiteY0-40" fmla="*/ 3637820 h 3637820"/>
                  <a:gd name="connsiteX1-41" fmla="*/ 842963 w 2680896"/>
                  <a:gd name="connsiteY1-42" fmla="*/ 2584443 h 3637820"/>
                  <a:gd name="connsiteX2-43" fmla="*/ 818685 w 2680896"/>
                  <a:gd name="connsiteY2-44" fmla="*/ 2575557 h 3637820"/>
                  <a:gd name="connsiteX3-45" fmla="*/ 0 w 2680896"/>
                  <a:gd name="connsiteY3-46" fmla="*/ 1340448 h 3637820"/>
                  <a:gd name="connsiteX4-47" fmla="*/ 1340448 w 2680896"/>
                  <a:gd name="connsiteY4-48" fmla="*/ 0 h 3637820"/>
                  <a:gd name="connsiteX5-49" fmla="*/ 2680896 w 2680896"/>
                  <a:gd name="connsiteY5-50" fmla="*/ 1340448 h 3637820"/>
                  <a:gd name="connsiteX6-51" fmla="*/ 2288288 w 2680896"/>
                  <a:gd name="connsiteY6-52" fmla="*/ 2288288 h 3637820"/>
                  <a:gd name="connsiteX7-53" fmla="*/ 2197630 w 2680896"/>
                  <a:gd name="connsiteY7-54" fmla="*/ 2370684 h 3637820"/>
                  <a:gd name="connsiteX0-55" fmla="*/ 842963 w 2680896"/>
                  <a:gd name="connsiteY0-56" fmla="*/ 3637820 h 3637820"/>
                  <a:gd name="connsiteX1-57" fmla="*/ 842963 w 2680896"/>
                  <a:gd name="connsiteY1-58" fmla="*/ 2584443 h 3637820"/>
                  <a:gd name="connsiteX2-59" fmla="*/ 818685 w 2680896"/>
                  <a:gd name="connsiteY2-60" fmla="*/ 2575557 h 3637820"/>
                  <a:gd name="connsiteX3-61" fmla="*/ 0 w 2680896"/>
                  <a:gd name="connsiteY3-62" fmla="*/ 1340448 h 3637820"/>
                  <a:gd name="connsiteX4-63" fmla="*/ 1340448 w 2680896"/>
                  <a:gd name="connsiteY4-64" fmla="*/ 0 h 3637820"/>
                  <a:gd name="connsiteX5-65" fmla="*/ 2680896 w 2680896"/>
                  <a:gd name="connsiteY5-66" fmla="*/ 1340448 h 3637820"/>
                  <a:gd name="connsiteX6-67" fmla="*/ 2288288 w 2680896"/>
                  <a:gd name="connsiteY6-68" fmla="*/ 2288288 h 3637820"/>
                  <a:gd name="connsiteX0-69" fmla="*/ 842963 w 2680896"/>
                  <a:gd name="connsiteY0-70" fmla="*/ 3637820 h 3637820"/>
                  <a:gd name="connsiteX1-71" fmla="*/ 842963 w 2680896"/>
                  <a:gd name="connsiteY1-72" fmla="*/ 2584443 h 3637820"/>
                  <a:gd name="connsiteX2-73" fmla="*/ 818685 w 2680896"/>
                  <a:gd name="connsiteY2-74" fmla="*/ 2575557 h 3637820"/>
                  <a:gd name="connsiteX3-75" fmla="*/ 0 w 2680896"/>
                  <a:gd name="connsiteY3-76" fmla="*/ 1340448 h 3637820"/>
                  <a:gd name="connsiteX4-77" fmla="*/ 1340448 w 2680896"/>
                  <a:gd name="connsiteY4-78" fmla="*/ 0 h 3637820"/>
                  <a:gd name="connsiteX5-79" fmla="*/ 2680896 w 2680896"/>
                  <a:gd name="connsiteY5-80" fmla="*/ 1340448 h 3637820"/>
                  <a:gd name="connsiteX0-81" fmla="*/ 842963 w 2680896"/>
                  <a:gd name="connsiteY0-82" fmla="*/ 3637820 h 3637820"/>
                  <a:gd name="connsiteX1-83" fmla="*/ 842963 w 2680896"/>
                  <a:gd name="connsiteY1-84" fmla="*/ 2584443 h 3637820"/>
                  <a:gd name="connsiteX2-85" fmla="*/ 0 w 2680896"/>
                  <a:gd name="connsiteY2-86" fmla="*/ 1340448 h 3637820"/>
                  <a:gd name="connsiteX3-87" fmla="*/ 1340448 w 2680896"/>
                  <a:gd name="connsiteY3-88" fmla="*/ 0 h 3637820"/>
                  <a:gd name="connsiteX4-89" fmla="*/ 2680896 w 2680896"/>
                  <a:gd name="connsiteY4-90" fmla="*/ 1340448 h 3637820"/>
                  <a:gd name="connsiteX0-91" fmla="*/ 842963 w 2680896"/>
                  <a:gd name="connsiteY0-92" fmla="*/ 3637820 h 3637820"/>
                  <a:gd name="connsiteX1-93" fmla="*/ 0 w 2680896"/>
                  <a:gd name="connsiteY1-94" fmla="*/ 1340448 h 3637820"/>
                  <a:gd name="connsiteX2-95" fmla="*/ 1340448 w 2680896"/>
                  <a:gd name="connsiteY2-96" fmla="*/ 0 h 3637820"/>
                  <a:gd name="connsiteX3-97" fmla="*/ 2680896 w 2680896"/>
                  <a:gd name="connsiteY3-98" fmla="*/ 1340448 h 3637820"/>
                  <a:gd name="connsiteX0-99" fmla="*/ 0 w 2680896"/>
                  <a:gd name="connsiteY0-100" fmla="*/ 1340448 h 1340448"/>
                  <a:gd name="connsiteX1-101" fmla="*/ 1340448 w 2680896"/>
                  <a:gd name="connsiteY1-102" fmla="*/ 0 h 1340448"/>
                  <a:gd name="connsiteX2-103" fmla="*/ 2680896 w 2680896"/>
                  <a:gd name="connsiteY2-104" fmla="*/ 1340448 h 13404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680896" h="1340448">
                    <a:moveTo>
                      <a:pt x="0" y="1340448"/>
                    </a:moveTo>
                    <a:cubicBezTo>
                      <a:pt x="0" y="600139"/>
                      <a:pt x="600139" y="0"/>
                      <a:pt x="1340448" y="0"/>
                    </a:cubicBezTo>
                    <a:cubicBezTo>
                      <a:pt x="2080757" y="0"/>
                      <a:pt x="2680896" y="600139"/>
                      <a:pt x="2680896" y="1340448"/>
                    </a:cubicBezTo>
                  </a:path>
                </a:pathLst>
              </a:custGeom>
              <a:noFill/>
              <a:ln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400" dirty="0"/>
              </a:p>
            </p:txBody>
          </p:sp>
          <p:sp>
            <p:nvSpPr>
              <p:cNvPr id="131" name="任意多边形: 形状 130"/>
              <p:cNvSpPr/>
              <p:nvPr/>
            </p:nvSpPr>
            <p:spPr>
              <a:xfrm rot="10800000">
                <a:off x="9673764" y="2955503"/>
                <a:ext cx="1784634" cy="892317"/>
              </a:xfrm>
              <a:custGeom>
                <a:avLst/>
                <a:gdLst>
                  <a:gd name="connsiteX0" fmla="*/ 1340448 w 2680896"/>
                  <a:gd name="connsiteY0" fmla="*/ 0 h 3637820"/>
                  <a:gd name="connsiteX1" fmla="*/ 2680896 w 2680896"/>
                  <a:gd name="connsiteY1" fmla="*/ 1340448 h 3637820"/>
                  <a:gd name="connsiteX2" fmla="*/ 2288288 w 2680896"/>
                  <a:gd name="connsiteY2" fmla="*/ 2288288 h 3637820"/>
                  <a:gd name="connsiteX3" fmla="*/ 2197630 w 2680896"/>
                  <a:gd name="connsiteY3" fmla="*/ 2370684 h 3637820"/>
                  <a:gd name="connsiteX4" fmla="*/ 2197630 w 2680896"/>
                  <a:gd name="connsiteY4" fmla="*/ 3637820 h 3637820"/>
                  <a:gd name="connsiteX5" fmla="*/ 842963 w 2680896"/>
                  <a:gd name="connsiteY5" fmla="*/ 3637820 h 3637820"/>
                  <a:gd name="connsiteX6" fmla="*/ 842963 w 2680896"/>
                  <a:gd name="connsiteY6" fmla="*/ 2584443 h 3637820"/>
                  <a:gd name="connsiteX7" fmla="*/ 818685 w 2680896"/>
                  <a:gd name="connsiteY7" fmla="*/ 2575557 h 3637820"/>
                  <a:gd name="connsiteX8" fmla="*/ 0 w 2680896"/>
                  <a:gd name="connsiteY8" fmla="*/ 1340448 h 3637820"/>
                  <a:gd name="connsiteX9" fmla="*/ 1340448 w 2680896"/>
                  <a:gd name="connsiteY9" fmla="*/ 0 h 3637820"/>
                  <a:gd name="connsiteX0-1" fmla="*/ 2197630 w 2680896"/>
                  <a:gd name="connsiteY0-2" fmla="*/ 3637820 h 3729260"/>
                  <a:gd name="connsiteX1-3" fmla="*/ 842963 w 2680896"/>
                  <a:gd name="connsiteY1-4" fmla="*/ 3637820 h 3729260"/>
                  <a:gd name="connsiteX2-5" fmla="*/ 842963 w 2680896"/>
                  <a:gd name="connsiteY2-6" fmla="*/ 2584443 h 3729260"/>
                  <a:gd name="connsiteX3-7" fmla="*/ 818685 w 2680896"/>
                  <a:gd name="connsiteY3-8" fmla="*/ 2575557 h 3729260"/>
                  <a:gd name="connsiteX4-9" fmla="*/ 0 w 2680896"/>
                  <a:gd name="connsiteY4-10" fmla="*/ 1340448 h 3729260"/>
                  <a:gd name="connsiteX5-11" fmla="*/ 1340448 w 2680896"/>
                  <a:gd name="connsiteY5-12" fmla="*/ 0 h 3729260"/>
                  <a:gd name="connsiteX6-13" fmla="*/ 2680896 w 2680896"/>
                  <a:gd name="connsiteY6-14" fmla="*/ 1340448 h 3729260"/>
                  <a:gd name="connsiteX7-15" fmla="*/ 2288288 w 2680896"/>
                  <a:gd name="connsiteY7-16" fmla="*/ 2288288 h 3729260"/>
                  <a:gd name="connsiteX8-17" fmla="*/ 2197630 w 2680896"/>
                  <a:gd name="connsiteY8-18" fmla="*/ 2370684 h 3729260"/>
                  <a:gd name="connsiteX9-19" fmla="*/ 2289070 w 2680896"/>
                  <a:gd name="connsiteY9-20" fmla="*/ 3729260 h 3729260"/>
                  <a:gd name="connsiteX0-21" fmla="*/ 842963 w 2680896"/>
                  <a:gd name="connsiteY0-22" fmla="*/ 3637820 h 3729260"/>
                  <a:gd name="connsiteX1-23" fmla="*/ 842963 w 2680896"/>
                  <a:gd name="connsiteY1-24" fmla="*/ 2584443 h 3729260"/>
                  <a:gd name="connsiteX2-25" fmla="*/ 818685 w 2680896"/>
                  <a:gd name="connsiteY2-26" fmla="*/ 2575557 h 3729260"/>
                  <a:gd name="connsiteX3-27" fmla="*/ 0 w 2680896"/>
                  <a:gd name="connsiteY3-28" fmla="*/ 1340448 h 3729260"/>
                  <a:gd name="connsiteX4-29" fmla="*/ 1340448 w 2680896"/>
                  <a:gd name="connsiteY4-30" fmla="*/ 0 h 3729260"/>
                  <a:gd name="connsiteX5-31" fmla="*/ 2680896 w 2680896"/>
                  <a:gd name="connsiteY5-32" fmla="*/ 1340448 h 3729260"/>
                  <a:gd name="connsiteX6-33" fmla="*/ 2288288 w 2680896"/>
                  <a:gd name="connsiteY6-34" fmla="*/ 2288288 h 3729260"/>
                  <a:gd name="connsiteX7-35" fmla="*/ 2197630 w 2680896"/>
                  <a:gd name="connsiteY7-36" fmla="*/ 2370684 h 3729260"/>
                  <a:gd name="connsiteX8-37" fmla="*/ 2289070 w 2680896"/>
                  <a:gd name="connsiteY8-38" fmla="*/ 3729260 h 3729260"/>
                  <a:gd name="connsiteX0-39" fmla="*/ 842963 w 2680896"/>
                  <a:gd name="connsiteY0-40" fmla="*/ 3637820 h 3637820"/>
                  <a:gd name="connsiteX1-41" fmla="*/ 842963 w 2680896"/>
                  <a:gd name="connsiteY1-42" fmla="*/ 2584443 h 3637820"/>
                  <a:gd name="connsiteX2-43" fmla="*/ 818685 w 2680896"/>
                  <a:gd name="connsiteY2-44" fmla="*/ 2575557 h 3637820"/>
                  <a:gd name="connsiteX3-45" fmla="*/ 0 w 2680896"/>
                  <a:gd name="connsiteY3-46" fmla="*/ 1340448 h 3637820"/>
                  <a:gd name="connsiteX4-47" fmla="*/ 1340448 w 2680896"/>
                  <a:gd name="connsiteY4-48" fmla="*/ 0 h 3637820"/>
                  <a:gd name="connsiteX5-49" fmla="*/ 2680896 w 2680896"/>
                  <a:gd name="connsiteY5-50" fmla="*/ 1340448 h 3637820"/>
                  <a:gd name="connsiteX6-51" fmla="*/ 2288288 w 2680896"/>
                  <a:gd name="connsiteY6-52" fmla="*/ 2288288 h 3637820"/>
                  <a:gd name="connsiteX7-53" fmla="*/ 2197630 w 2680896"/>
                  <a:gd name="connsiteY7-54" fmla="*/ 2370684 h 3637820"/>
                  <a:gd name="connsiteX0-55" fmla="*/ 842963 w 2680896"/>
                  <a:gd name="connsiteY0-56" fmla="*/ 3637820 h 3637820"/>
                  <a:gd name="connsiteX1-57" fmla="*/ 842963 w 2680896"/>
                  <a:gd name="connsiteY1-58" fmla="*/ 2584443 h 3637820"/>
                  <a:gd name="connsiteX2-59" fmla="*/ 818685 w 2680896"/>
                  <a:gd name="connsiteY2-60" fmla="*/ 2575557 h 3637820"/>
                  <a:gd name="connsiteX3-61" fmla="*/ 0 w 2680896"/>
                  <a:gd name="connsiteY3-62" fmla="*/ 1340448 h 3637820"/>
                  <a:gd name="connsiteX4-63" fmla="*/ 1340448 w 2680896"/>
                  <a:gd name="connsiteY4-64" fmla="*/ 0 h 3637820"/>
                  <a:gd name="connsiteX5-65" fmla="*/ 2680896 w 2680896"/>
                  <a:gd name="connsiteY5-66" fmla="*/ 1340448 h 3637820"/>
                  <a:gd name="connsiteX6-67" fmla="*/ 2288288 w 2680896"/>
                  <a:gd name="connsiteY6-68" fmla="*/ 2288288 h 3637820"/>
                  <a:gd name="connsiteX0-69" fmla="*/ 842963 w 2680896"/>
                  <a:gd name="connsiteY0-70" fmla="*/ 3637820 h 3637820"/>
                  <a:gd name="connsiteX1-71" fmla="*/ 842963 w 2680896"/>
                  <a:gd name="connsiteY1-72" fmla="*/ 2584443 h 3637820"/>
                  <a:gd name="connsiteX2-73" fmla="*/ 818685 w 2680896"/>
                  <a:gd name="connsiteY2-74" fmla="*/ 2575557 h 3637820"/>
                  <a:gd name="connsiteX3-75" fmla="*/ 0 w 2680896"/>
                  <a:gd name="connsiteY3-76" fmla="*/ 1340448 h 3637820"/>
                  <a:gd name="connsiteX4-77" fmla="*/ 1340448 w 2680896"/>
                  <a:gd name="connsiteY4-78" fmla="*/ 0 h 3637820"/>
                  <a:gd name="connsiteX5-79" fmla="*/ 2680896 w 2680896"/>
                  <a:gd name="connsiteY5-80" fmla="*/ 1340448 h 3637820"/>
                  <a:gd name="connsiteX0-81" fmla="*/ 842963 w 2680896"/>
                  <a:gd name="connsiteY0-82" fmla="*/ 3637820 h 3637820"/>
                  <a:gd name="connsiteX1-83" fmla="*/ 842963 w 2680896"/>
                  <a:gd name="connsiteY1-84" fmla="*/ 2584443 h 3637820"/>
                  <a:gd name="connsiteX2-85" fmla="*/ 0 w 2680896"/>
                  <a:gd name="connsiteY2-86" fmla="*/ 1340448 h 3637820"/>
                  <a:gd name="connsiteX3-87" fmla="*/ 1340448 w 2680896"/>
                  <a:gd name="connsiteY3-88" fmla="*/ 0 h 3637820"/>
                  <a:gd name="connsiteX4-89" fmla="*/ 2680896 w 2680896"/>
                  <a:gd name="connsiteY4-90" fmla="*/ 1340448 h 3637820"/>
                  <a:gd name="connsiteX0-91" fmla="*/ 842963 w 2680896"/>
                  <a:gd name="connsiteY0-92" fmla="*/ 3637820 h 3637820"/>
                  <a:gd name="connsiteX1-93" fmla="*/ 0 w 2680896"/>
                  <a:gd name="connsiteY1-94" fmla="*/ 1340448 h 3637820"/>
                  <a:gd name="connsiteX2-95" fmla="*/ 1340448 w 2680896"/>
                  <a:gd name="connsiteY2-96" fmla="*/ 0 h 3637820"/>
                  <a:gd name="connsiteX3-97" fmla="*/ 2680896 w 2680896"/>
                  <a:gd name="connsiteY3-98" fmla="*/ 1340448 h 3637820"/>
                  <a:gd name="connsiteX0-99" fmla="*/ 0 w 2680896"/>
                  <a:gd name="connsiteY0-100" fmla="*/ 1340448 h 1340448"/>
                  <a:gd name="connsiteX1-101" fmla="*/ 1340448 w 2680896"/>
                  <a:gd name="connsiteY1-102" fmla="*/ 0 h 1340448"/>
                  <a:gd name="connsiteX2-103" fmla="*/ 2680896 w 2680896"/>
                  <a:gd name="connsiteY2-104" fmla="*/ 1340448 h 13404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680896" h="1340448">
                    <a:moveTo>
                      <a:pt x="0" y="1340448"/>
                    </a:moveTo>
                    <a:cubicBezTo>
                      <a:pt x="0" y="600139"/>
                      <a:pt x="600139" y="0"/>
                      <a:pt x="1340448" y="0"/>
                    </a:cubicBezTo>
                    <a:cubicBezTo>
                      <a:pt x="2080757" y="0"/>
                      <a:pt x="2680896" y="600139"/>
                      <a:pt x="2680896" y="1340448"/>
                    </a:cubicBezTo>
                  </a:path>
                </a:pathLst>
              </a:custGeom>
              <a:noFill/>
              <a:ln cap="rnd">
                <a:solidFill>
                  <a:schemeClr val="accent1"/>
                </a:solidFill>
                <a:prstDash val="dash"/>
                <a:round/>
                <a:head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132" name="任意多边形: 形状 131"/>
              <p:cNvSpPr/>
              <p:nvPr/>
            </p:nvSpPr>
            <p:spPr>
              <a:xfrm>
                <a:off x="4308608" y="2043313"/>
                <a:ext cx="1784634" cy="892317"/>
              </a:xfrm>
              <a:custGeom>
                <a:avLst/>
                <a:gdLst>
                  <a:gd name="connsiteX0" fmla="*/ 1340448 w 2680896"/>
                  <a:gd name="connsiteY0" fmla="*/ 0 h 3637820"/>
                  <a:gd name="connsiteX1" fmla="*/ 2680896 w 2680896"/>
                  <a:gd name="connsiteY1" fmla="*/ 1340448 h 3637820"/>
                  <a:gd name="connsiteX2" fmla="*/ 2288288 w 2680896"/>
                  <a:gd name="connsiteY2" fmla="*/ 2288288 h 3637820"/>
                  <a:gd name="connsiteX3" fmla="*/ 2197630 w 2680896"/>
                  <a:gd name="connsiteY3" fmla="*/ 2370684 h 3637820"/>
                  <a:gd name="connsiteX4" fmla="*/ 2197630 w 2680896"/>
                  <a:gd name="connsiteY4" fmla="*/ 3637820 h 3637820"/>
                  <a:gd name="connsiteX5" fmla="*/ 842963 w 2680896"/>
                  <a:gd name="connsiteY5" fmla="*/ 3637820 h 3637820"/>
                  <a:gd name="connsiteX6" fmla="*/ 842963 w 2680896"/>
                  <a:gd name="connsiteY6" fmla="*/ 2584443 h 3637820"/>
                  <a:gd name="connsiteX7" fmla="*/ 818685 w 2680896"/>
                  <a:gd name="connsiteY7" fmla="*/ 2575557 h 3637820"/>
                  <a:gd name="connsiteX8" fmla="*/ 0 w 2680896"/>
                  <a:gd name="connsiteY8" fmla="*/ 1340448 h 3637820"/>
                  <a:gd name="connsiteX9" fmla="*/ 1340448 w 2680896"/>
                  <a:gd name="connsiteY9" fmla="*/ 0 h 3637820"/>
                  <a:gd name="connsiteX0-1" fmla="*/ 2197630 w 2680896"/>
                  <a:gd name="connsiteY0-2" fmla="*/ 3637820 h 3729260"/>
                  <a:gd name="connsiteX1-3" fmla="*/ 842963 w 2680896"/>
                  <a:gd name="connsiteY1-4" fmla="*/ 3637820 h 3729260"/>
                  <a:gd name="connsiteX2-5" fmla="*/ 842963 w 2680896"/>
                  <a:gd name="connsiteY2-6" fmla="*/ 2584443 h 3729260"/>
                  <a:gd name="connsiteX3-7" fmla="*/ 818685 w 2680896"/>
                  <a:gd name="connsiteY3-8" fmla="*/ 2575557 h 3729260"/>
                  <a:gd name="connsiteX4-9" fmla="*/ 0 w 2680896"/>
                  <a:gd name="connsiteY4-10" fmla="*/ 1340448 h 3729260"/>
                  <a:gd name="connsiteX5-11" fmla="*/ 1340448 w 2680896"/>
                  <a:gd name="connsiteY5-12" fmla="*/ 0 h 3729260"/>
                  <a:gd name="connsiteX6-13" fmla="*/ 2680896 w 2680896"/>
                  <a:gd name="connsiteY6-14" fmla="*/ 1340448 h 3729260"/>
                  <a:gd name="connsiteX7-15" fmla="*/ 2288288 w 2680896"/>
                  <a:gd name="connsiteY7-16" fmla="*/ 2288288 h 3729260"/>
                  <a:gd name="connsiteX8-17" fmla="*/ 2197630 w 2680896"/>
                  <a:gd name="connsiteY8-18" fmla="*/ 2370684 h 3729260"/>
                  <a:gd name="connsiteX9-19" fmla="*/ 2289070 w 2680896"/>
                  <a:gd name="connsiteY9-20" fmla="*/ 3729260 h 3729260"/>
                  <a:gd name="connsiteX0-21" fmla="*/ 842963 w 2680896"/>
                  <a:gd name="connsiteY0-22" fmla="*/ 3637820 h 3729260"/>
                  <a:gd name="connsiteX1-23" fmla="*/ 842963 w 2680896"/>
                  <a:gd name="connsiteY1-24" fmla="*/ 2584443 h 3729260"/>
                  <a:gd name="connsiteX2-25" fmla="*/ 818685 w 2680896"/>
                  <a:gd name="connsiteY2-26" fmla="*/ 2575557 h 3729260"/>
                  <a:gd name="connsiteX3-27" fmla="*/ 0 w 2680896"/>
                  <a:gd name="connsiteY3-28" fmla="*/ 1340448 h 3729260"/>
                  <a:gd name="connsiteX4-29" fmla="*/ 1340448 w 2680896"/>
                  <a:gd name="connsiteY4-30" fmla="*/ 0 h 3729260"/>
                  <a:gd name="connsiteX5-31" fmla="*/ 2680896 w 2680896"/>
                  <a:gd name="connsiteY5-32" fmla="*/ 1340448 h 3729260"/>
                  <a:gd name="connsiteX6-33" fmla="*/ 2288288 w 2680896"/>
                  <a:gd name="connsiteY6-34" fmla="*/ 2288288 h 3729260"/>
                  <a:gd name="connsiteX7-35" fmla="*/ 2197630 w 2680896"/>
                  <a:gd name="connsiteY7-36" fmla="*/ 2370684 h 3729260"/>
                  <a:gd name="connsiteX8-37" fmla="*/ 2289070 w 2680896"/>
                  <a:gd name="connsiteY8-38" fmla="*/ 3729260 h 3729260"/>
                  <a:gd name="connsiteX0-39" fmla="*/ 842963 w 2680896"/>
                  <a:gd name="connsiteY0-40" fmla="*/ 3637820 h 3637820"/>
                  <a:gd name="connsiteX1-41" fmla="*/ 842963 w 2680896"/>
                  <a:gd name="connsiteY1-42" fmla="*/ 2584443 h 3637820"/>
                  <a:gd name="connsiteX2-43" fmla="*/ 818685 w 2680896"/>
                  <a:gd name="connsiteY2-44" fmla="*/ 2575557 h 3637820"/>
                  <a:gd name="connsiteX3-45" fmla="*/ 0 w 2680896"/>
                  <a:gd name="connsiteY3-46" fmla="*/ 1340448 h 3637820"/>
                  <a:gd name="connsiteX4-47" fmla="*/ 1340448 w 2680896"/>
                  <a:gd name="connsiteY4-48" fmla="*/ 0 h 3637820"/>
                  <a:gd name="connsiteX5-49" fmla="*/ 2680896 w 2680896"/>
                  <a:gd name="connsiteY5-50" fmla="*/ 1340448 h 3637820"/>
                  <a:gd name="connsiteX6-51" fmla="*/ 2288288 w 2680896"/>
                  <a:gd name="connsiteY6-52" fmla="*/ 2288288 h 3637820"/>
                  <a:gd name="connsiteX7-53" fmla="*/ 2197630 w 2680896"/>
                  <a:gd name="connsiteY7-54" fmla="*/ 2370684 h 3637820"/>
                  <a:gd name="connsiteX0-55" fmla="*/ 842963 w 2680896"/>
                  <a:gd name="connsiteY0-56" fmla="*/ 3637820 h 3637820"/>
                  <a:gd name="connsiteX1-57" fmla="*/ 842963 w 2680896"/>
                  <a:gd name="connsiteY1-58" fmla="*/ 2584443 h 3637820"/>
                  <a:gd name="connsiteX2-59" fmla="*/ 818685 w 2680896"/>
                  <a:gd name="connsiteY2-60" fmla="*/ 2575557 h 3637820"/>
                  <a:gd name="connsiteX3-61" fmla="*/ 0 w 2680896"/>
                  <a:gd name="connsiteY3-62" fmla="*/ 1340448 h 3637820"/>
                  <a:gd name="connsiteX4-63" fmla="*/ 1340448 w 2680896"/>
                  <a:gd name="connsiteY4-64" fmla="*/ 0 h 3637820"/>
                  <a:gd name="connsiteX5-65" fmla="*/ 2680896 w 2680896"/>
                  <a:gd name="connsiteY5-66" fmla="*/ 1340448 h 3637820"/>
                  <a:gd name="connsiteX6-67" fmla="*/ 2288288 w 2680896"/>
                  <a:gd name="connsiteY6-68" fmla="*/ 2288288 h 3637820"/>
                  <a:gd name="connsiteX0-69" fmla="*/ 842963 w 2680896"/>
                  <a:gd name="connsiteY0-70" fmla="*/ 3637820 h 3637820"/>
                  <a:gd name="connsiteX1-71" fmla="*/ 842963 w 2680896"/>
                  <a:gd name="connsiteY1-72" fmla="*/ 2584443 h 3637820"/>
                  <a:gd name="connsiteX2-73" fmla="*/ 818685 w 2680896"/>
                  <a:gd name="connsiteY2-74" fmla="*/ 2575557 h 3637820"/>
                  <a:gd name="connsiteX3-75" fmla="*/ 0 w 2680896"/>
                  <a:gd name="connsiteY3-76" fmla="*/ 1340448 h 3637820"/>
                  <a:gd name="connsiteX4-77" fmla="*/ 1340448 w 2680896"/>
                  <a:gd name="connsiteY4-78" fmla="*/ 0 h 3637820"/>
                  <a:gd name="connsiteX5-79" fmla="*/ 2680896 w 2680896"/>
                  <a:gd name="connsiteY5-80" fmla="*/ 1340448 h 3637820"/>
                  <a:gd name="connsiteX0-81" fmla="*/ 842963 w 2680896"/>
                  <a:gd name="connsiteY0-82" fmla="*/ 3637820 h 3637820"/>
                  <a:gd name="connsiteX1-83" fmla="*/ 842963 w 2680896"/>
                  <a:gd name="connsiteY1-84" fmla="*/ 2584443 h 3637820"/>
                  <a:gd name="connsiteX2-85" fmla="*/ 0 w 2680896"/>
                  <a:gd name="connsiteY2-86" fmla="*/ 1340448 h 3637820"/>
                  <a:gd name="connsiteX3-87" fmla="*/ 1340448 w 2680896"/>
                  <a:gd name="connsiteY3-88" fmla="*/ 0 h 3637820"/>
                  <a:gd name="connsiteX4-89" fmla="*/ 2680896 w 2680896"/>
                  <a:gd name="connsiteY4-90" fmla="*/ 1340448 h 3637820"/>
                  <a:gd name="connsiteX0-91" fmla="*/ 842963 w 2680896"/>
                  <a:gd name="connsiteY0-92" fmla="*/ 3637820 h 3637820"/>
                  <a:gd name="connsiteX1-93" fmla="*/ 0 w 2680896"/>
                  <a:gd name="connsiteY1-94" fmla="*/ 1340448 h 3637820"/>
                  <a:gd name="connsiteX2-95" fmla="*/ 1340448 w 2680896"/>
                  <a:gd name="connsiteY2-96" fmla="*/ 0 h 3637820"/>
                  <a:gd name="connsiteX3-97" fmla="*/ 2680896 w 2680896"/>
                  <a:gd name="connsiteY3-98" fmla="*/ 1340448 h 3637820"/>
                  <a:gd name="connsiteX0-99" fmla="*/ 0 w 2680896"/>
                  <a:gd name="connsiteY0-100" fmla="*/ 1340448 h 1340448"/>
                  <a:gd name="connsiteX1-101" fmla="*/ 1340448 w 2680896"/>
                  <a:gd name="connsiteY1-102" fmla="*/ 0 h 1340448"/>
                  <a:gd name="connsiteX2-103" fmla="*/ 2680896 w 2680896"/>
                  <a:gd name="connsiteY2-104" fmla="*/ 1340448 h 13404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680896" h="1340448">
                    <a:moveTo>
                      <a:pt x="0" y="1340448"/>
                    </a:moveTo>
                    <a:cubicBezTo>
                      <a:pt x="0" y="600139"/>
                      <a:pt x="600139" y="0"/>
                      <a:pt x="1340448" y="0"/>
                    </a:cubicBezTo>
                    <a:cubicBezTo>
                      <a:pt x="2080757" y="0"/>
                      <a:pt x="2680896" y="600139"/>
                      <a:pt x="2680896" y="1340448"/>
                    </a:cubicBezTo>
                  </a:path>
                </a:pathLst>
              </a:custGeom>
              <a:noFill/>
              <a:ln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400"/>
              </a:p>
            </p:txBody>
          </p: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78CE38B4-7714-403E-B41B-600877E5310E}"/>
                </a:ext>
              </a:extLst>
            </p:cNvPr>
            <p:cNvGrpSpPr/>
            <p:nvPr/>
          </p:nvGrpSpPr>
          <p:grpSpPr>
            <a:xfrm>
              <a:off x="873383" y="2740921"/>
              <a:ext cx="10445234" cy="1503158"/>
              <a:chOff x="872388" y="2202019"/>
              <a:chExt cx="10445234" cy="1503158"/>
            </a:xfrm>
          </p:grpSpPr>
          <p:grpSp>
            <p:nvGrpSpPr>
              <p:cNvPr id="42" name="组合 41">
                <a:extLst>
                  <a:ext uri="{FF2B5EF4-FFF2-40B4-BE49-F238E27FC236}">
                    <a16:creationId xmlns:a16="http://schemas.microsoft.com/office/drawing/2014/main" id="{D7190705-2ABA-42C5-8393-A593AF9D1D12}"/>
                  </a:ext>
                </a:extLst>
              </p:cNvPr>
              <p:cNvGrpSpPr/>
              <p:nvPr/>
            </p:nvGrpSpPr>
            <p:grpSpPr>
              <a:xfrm>
                <a:off x="6237633" y="2202019"/>
                <a:ext cx="1503158" cy="1503158"/>
                <a:chOff x="5707" y="3551"/>
                <a:chExt cx="3556" cy="3556"/>
              </a:xfrm>
            </p:grpSpPr>
            <p:sp>
              <p:nvSpPr>
                <p:cNvPr id="43" name="椭圆 42">
                  <a:extLst>
                    <a:ext uri="{FF2B5EF4-FFF2-40B4-BE49-F238E27FC236}">
                      <a16:creationId xmlns:a16="http://schemas.microsoft.com/office/drawing/2014/main" id="{C36657C7-ABA0-4256-B174-CCAACB8B77DB}"/>
                    </a:ext>
                  </a:extLst>
                </p:cNvPr>
                <p:cNvSpPr/>
                <p:nvPr/>
              </p:nvSpPr>
              <p:spPr>
                <a:xfrm>
                  <a:off x="5707" y="3551"/>
                  <a:ext cx="3556" cy="355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" name="文本框 43">
                  <a:extLst>
                    <a:ext uri="{FF2B5EF4-FFF2-40B4-BE49-F238E27FC236}">
                      <a16:creationId xmlns:a16="http://schemas.microsoft.com/office/drawing/2014/main" id="{BD5A99CD-F834-4355-84F3-7AA17D776521}"/>
                    </a:ext>
                  </a:extLst>
                </p:cNvPr>
                <p:cNvSpPr txBox="1"/>
                <p:nvPr/>
              </p:nvSpPr>
              <p:spPr>
                <a:xfrm>
                  <a:off x="6172" y="4808"/>
                  <a:ext cx="2627" cy="104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altLang="zh-CN" sz="6000" dirty="0">
                      <a:solidFill>
                        <a:schemeClr val="bg1"/>
                      </a:solidFill>
                      <a:latin typeface="+mj-ea"/>
                      <a:ea typeface="+mj-ea"/>
                    </a:rPr>
                    <a:t>T</a:t>
                  </a:r>
                  <a:endParaRPr lang="zh-CN" altLang="en-US" sz="6000" dirty="0"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45" name="组合 44">
                <a:extLst>
                  <a:ext uri="{FF2B5EF4-FFF2-40B4-BE49-F238E27FC236}">
                    <a16:creationId xmlns:a16="http://schemas.microsoft.com/office/drawing/2014/main" id="{FEFB2E49-B472-4B90-8B7E-A1310C7B29D1}"/>
                  </a:ext>
                </a:extLst>
              </p:cNvPr>
              <p:cNvGrpSpPr/>
              <p:nvPr/>
            </p:nvGrpSpPr>
            <p:grpSpPr>
              <a:xfrm>
                <a:off x="8026048" y="2202019"/>
                <a:ext cx="1503158" cy="1503158"/>
                <a:chOff x="9929" y="3551"/>
                <a:chExt cx="3556" cy="3556"/>
              </a:xfrm>
            </p:grpSpPr>
            <p:sp>
              <p:nvSpPr>
                <p:cNvPr id="46" name="椭圆 45">
                  <a:extLst>
                    <a:ext uri="{FF2B5EF4-FFF2-40B4-BE49-F238E27FC236}">
                      <a16:creationId xmlns:a16="http://schemas.microsoft.com/office/drawing/2014/main" id="{9F15B229-5490-48F9-A755-637DF0260296}"/>
                    </a:ext>
                  </a:extLst>
                </p:cNvPr>
                <p:cNvSpPr/>
                <p:nvPr/>
              </p:nvSpPr>
              <p:spPr>
                <a:xfrm>
                  <a:off x="9929" y="3551"/>
                  <a:ext cx="3556" cy="355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" name="文本框 46">
                  <a:extLst>
                    <a:ext uri="{FF2B5EF4-FFF2-40B4-BE49-F238E27FC236}">
                      <a16:creationId xmlns:a16="http://schemas.microsoft.com/office/drawing/2014/main" id="{F510BD46-A0CC-4EFE-AC3A-50EB11531D07}"/>
                    </a:ext>
                  </a:extLst>
                </p:cNvPr>
                <p:cNvSpPr txBox="1"/>
                <p:nvPr/>
              </p:nvSpPr>
              <p:spPr>
                <a:xfrm>
                  <a:off x="10394" y="4808"/>
                  <a:ext cx="2627" cy="104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altLang="zh-CN" sz="6000" dirty="0">
                      <a:solidFill>
                        <a:schemeClr val="bg1"/>
                      </a:solidFill>
                      <a:latin typeface="+mj-ea"/>
                      <a:ea typeface="+mj-ea"/>
                    </a:rPr>
                    <a:t>E</a:t>
                  </a:r>
                  <a:endParaRPr lang="zh-CN" altLang="en-US" sz="6000" dirty="0"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" name="组合 4"/>
              <p:cNvGrpSpPr/>
              <p:nvPr/>
            </p:nvGrpSpPr>
            <p:grpSpPr>
              <a:xfrm>
                <a:off x="2660803" y="2202020"/>
                <a:ext cx="1503158" cy="1503156"/>
                <a:chOff x="5707" y="3551"/>
                <a:chExt cx="3556" cy="3556"/>
              </a:xfrm>
            </p:grpSpPr>
            <p:sp>
              <p:nvSpPr>
                <p:cNvPr id="156" name="椭圆 155"/>
                <p:cNvSpPr/>
                <p:nvPr/>
              </p:nvSpPr>
              <p:spPr>
                <a:xfrm>
                  <a:off x="5707" y="3551"/>
                  <a:ext cx="3556" cy="355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8" name="文本框 157"/>
                <p:cNvSpPr txBox="1"/>
                <p:nvPr/>
              </p:nvSpPr>
              <p:spPr>
                <a:xfrm>
                  <a:off x="6172" y="4808"/>
                  <a:ext cx="2627" cy="104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altLang="zh-CN" sz="6000" dirty="0">
                      <a:solidFill>
                        <a:schemeClr val="bg1"/>
                      </a:solidFill>
                      <a:latin typeface="+mj-ea"/>
                      <a:ea typeface="+mj-ea"/>
                    </a:rPr>
                    <a:t>A</a:t>
                  </a:r>
                  <a:endParaRPr lang="zh-CN" altLang="en-US" sz="6000" dirty="0"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6" name="组合 5"/>
              <p:cNvGrpSpPr/>
              <p:nvPr/>
            </p:nvGrpSpPr>
            <p:grpSpPr>
              <a:xfrm>
                <a:off x="4449218" y="2202020"/>
                <a:ext cx="1503158" cy="1503156"/>
                <a:chOff x="9929" y="3551"/>
                <a:chExt cx="3556" cy="3556"/>
              </a:xfrm>
            </p:grpSpPr>
            <p:sp>
              <p:nvSpPr>
                <p:cNvPr id="146" name="椭圆 145"/>
                <p:cNvSpPr/>
                <p:nvPr/>
              </p:nvSpPr>
              <p:spPr>
                <a:xfrm>
                  <a:off x="9929" y="3551"/>
                  <a:ext cx="3556" cy="355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8" name="文本框 147"/>
                <p:cNvSpPr txBox="1"/>
                <p:nvPr/>
              </p:nvSpPr>
              <p:spPr>
                <a:xfrm>
                  <a:off x="10394" y="4808"/>
                  <a:ext cx="2627" cy="104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altLang="zh-CN" sz="6000" dirty="0">
                      <a:solidFill>
                        <a:schemeClr val="bg1"/>
                      </a:solidFill>
                      <a:latin typeface="+mj-ea"/>
                      <a:ea typeface="+mj-ea"/>
                    </a:rPr>
                    <a:t>S</a:t>
                  </a:r>
                  <a:endParaRPr lang="zh-CN" altLang="en-US" sz="6000" dirty="0"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7" name="组合 6"/>
              <p:cNvGrpSpPr/>
              <p:nvPr/>
            </p:nvGrpSpPr>
            <p:grpSpPr>
              <a:xfrm>
                <a:off x="9814464" y="2202020"/>
                <a:ext cx="1503158" cy="1503156"/>
                <a:chOff x="14151" y="3551"/>
                <a:chExt cx="3556" cy="3556"/>
              </a:xfrm>
            </p:grpSpPr>
            <p:sp>
              <p:nvSpPr>
                <p:cNvPr id="166" name="椭圆 165"/>
                <p:cNvSpPr/>
                <p:nvPr/>
              </p:nvSpPr>
              <p:spPr>
                <a:xfrm>
                  <a:off x="14151" y="3551"/>
                  <a:ext cx="3556" cy="355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8" name="文本框 167"/>
                <p:cNvSpPr txBox="1"/>
                <p:nvPr/>
              </p:nvSpPr>
              <p:spPr>
                <a:xfrm>
                  <a:off x="14616" y="4808"/>
                  <a:ext cx="2627" cy="104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altLang="zh-CN" sz="6000" dirty="0">
                      <a:solidFill>
                        <a:schemeClr val="bg1"/>
                      </a:solidFill>
                      <a:latin typeface="+mj-ea"/>
                      <a:ea typeface="+mj-ea"/>
                    </a:rPr>
                    <a:t>R</a:t>
                  </a:r>
                  <a:endParaRPr lang="zh-CN" altLang="en-US" sz="6000" dirty="0"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4" name="组合 3"/>
              <p:cNvGrpSpPr/>
              <p:nvPr/>
            </p:nvGrpSpPr>
            <p:grpSpPr>
              <a:xfrm>
                <a:off x="872388" y="2202020"/>
                <a:ext cx="1503158" cy="1503156"/>
                <a:chOff x="1485" y="3551"/>
                <a:chExt cx="3556" cy="3556"/>
              </a:xfrm>
            </p:grpSpPr>
            <p:sp>
              <p:nvSpPr>
                <p:cNvPr id="76" name="椭圆 75"/>
                <p:cNvSpPr/>
                <p:nvPr/>
              </p:nvSpPr>
              <p:spPr>
                <a:xfrm>
                  <a:off x="1485" y="3551"/>
                  <a:ext cx="3556" cy="355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zh-CN" altLang="en-US" dirty="0"/>
                </a:p>
              </p:txBody>
            </p:sp>
            <p:sp>
              <p:nvSpPr>
                <p:cNvPr id="136" name="文本框 135"/>
                <p:cNvSpPr txBox="1"/>
                <p:nvPr/>
              </p:nvSpPr>
              <p:spPr>
                <a:xfrm>
                  <a:off x="1950" y="4808"/>
                  <a:ext cx="2627" cy="104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>
                    <a:lnSpc>
                      <a:spcPct val="125000"/>
                    </a:lnSpc>
                  </a:pPr>
                  <a:r>
                    <a:rPr lang="en-US" altLang="zh-CN" sz="6000" dirty="0">
                      <a:solidFill>
                        <a:schemeClr val="bg1"/>
                      </a:solidFill>
                      <a:latin typeface="+mj-ea"/>
                      <a:ea typeface="+mj-ea"/>
                    </a:rPr>
                    <a:t>F</a:t>
                  </a:r>
                  <a:endParaRPr lang="zh-CN" altLang="en-US" sz="6000" dirty="0"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EE69E20-0948-4D88-93FE-4622B77C5491}"/>
              </a:ext>
            </a:extLst>
          </p:cNvPr>
          <p:cNvGrpSpPr/>
          <p:nvPr/>
        </p:nvGrpSpPr>
        <p:grpSpPr>
          <a:xfrm>
            <a:off x="922313" y="4785599"/>
            <a:ext cx="1610575" cy="1304305"/>
            <a:chOff x="995465" y="4465559"/>
            <a:chExt cx="2068770" cy="1304305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34A2B516-64BB-44E9-8E37-39829DC2A955}"/>
                </a:ext>
              </a:extLst>
            </p:cNvPr>
            <p:cNvSpPr txBox="1"/>
            <p:nvPr/>
          </p:nvSpPr>
          <p:spPr>
            <a:xfrm>
              <a:off x="995465" y="4465559"/>
              <a:ext cx="1778732" cy="4400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en-US" altLang="zh-CN" sz="2400" b="1" dirty="0">
                  <a:solidFill>
                    <a:schemeClr val="accent4"/>
                  </a:solidFill>
                </a:rPr>
                <a:t>| </a:t>
              </a:r>
              <a:r>
                <a:rPr lang="zh-CN" altLang="en-US" sz="2400" b="1" dirty="0">
                  <a:solidFill>
                    <a:schemeClr val="accent4"/>
                  </a:solidFill>
                </a:rPr>
                <a:t>忘记</a:t>
              </a:r>
              <a:endParaRPr lang="zh-CN" altLang="en-US" sz="2400" b="1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BA23E2A0-FD11-48C3-B460-E8763A7DAAF9}"/>
                </a:ext>
              </a:extLst>
            </p:cNvPr>
            <p:cNvSpPr txBox="1"/>
            <p:nvPr/>
          </p:nvSpPr>
          <p:spPr>
            <a:xfrm>
              <a:off x="995465" y="5029439"/>
              <a:ext cx="2068770" cy="7404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accent6"/>
                  </a:solidFill>
                </a:rPr>
                <a:t>忘记已经掌握的内容、不紧急或不重要的事情和你的极限</a:t>
              </a:r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FD12439C-1FD9-4248-A462-C540709C5B64}"/>
              </a:ext>
            </a:extLst>
          </p:cNvPr>
          <p:cNvGrpSpPr/>
          <p:nvPr/>
        </p:nvGrpSpPr>
        <p:grpSpPr>
          <a:xfrm>
            <a:off x="2705393" y="1792463"/>
            <a:ext cx="1610575" cy="1304305"/>
            <a:chOff x="995465" y="4465559"/>
            <a:chExt cx="2068770" cy="1304305"/>
          </a:xfrm>
        </p:grpSpPr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C17F396A-5EA8-4A90-B463-5CB2D472BDA0}"/>
                </a:ext>
              </a:extLst>
            </p:cNvPr>
            <p:cNvSpPr txBox="1"/>
            <p:nvPr/>
          </p:nvSpPr>
          <p:spPr>
            <a:xfrm>
              <a:off x="995465" y="4465559"/>
              <a:ext cx="1778732" cy="4400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en-US" altLang="zh-CN" sz="2400" b="1" dirty="0">
                  <a:solidFill>
                    <a:schemeClr val="accent4"/>
                  </a:solidFill>
                </a:rPr>
                <a:t>| </a:t>
              </a:r>
              <a:r>
                <a:rPr lang="zh-CN" altLang="en-US" sz="2400" b="1" dirty="0">
                  <a:solidFill>
                    <a:schemeClr val="accent4"/>
                  </a:solidFill>
                </a:rPr>
                <a:t>行动</a:t>
              </a:r>
              <a:endParaRPr lang="zh-CN" altLang="en-US" sz="2400" b="1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99AAB2D1-8CD4-4BF4-B813-718BB40BEB84}"/>
                </a:ext>
              </a:extLst>
            </p:cNvPr>
            <p:cNvSpPr txBox="1"/>
            <p:nvPr/>
          </p:nvSpPr>
          <p:spPr>
            <a:xfrm>
              <a:off x="995465" y="5029439"/>
              <a:ext cx="2068770" cy="7404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accent6"/>
                  </a:solidFill>
                </a:rPr>
                <a:t>通过创造活动可以学到更多的知识</a:t>
              </a: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9EAAD5AE-2775-418D-AC2B-95B3DB371512}"/>
              </a:ext>
            </a:extLst>
          </p:cNvPr>
          <p:cNvGrpSpPr/>
          <p:nvPr/>
        </p:nvGrpSpPr>
        <p:grpSpPr>
          <a:xfrm>
            <a:off x="4488473" y="4785599"/>
            <a:ext cx="1610575" cy="1304305"/>
            <a:chOff x="995465" y="4465559"/>
            <a:chExt cx="2068770" cy="1304305"/>
          </a:xfrm>
        </p:grpSpPr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EA210EAD-2E98-4159-8851-571E47EDCB0B}"/>
                </a:ext>
              </a:extLst>
            </p:cNvPr>
            <p:cNvSpPr txBox="1"/>
            <p:nvPr/>
          </p:nvSpPr>
          <p:spPr>
            <a:xfrm>
              <a:off x="995465" y="4465559"/>
              <a:ext cx="1778732" cy="4400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en-US" altLang="zh-CN" sz="2400" b="1" dirty="0">
                  <a:solidFill>
                    <a:schemeClr val="accent4"/>
                  </a:solidFill>
                </a:rPr>
                <a:t>| </a:t>
              </a:r>
              <a:r>
                <a:rPr lang="zh-CN" altLang="en-US" sz="2400" b="1" dirty="0">
                  <a:solidFill>
                    <a:schemeClr val="accent4"/>
                  </a:solidFill>
                </a:rPr>
                <a:t>状态</a:t>
              </a:r>
              <a:endParaRPr lang="zh-CN" altLang="en-US" sz="2400" b="1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EEAD5BBE-9076-4742-B0D8-800F77B1A3D3}"/>
                </a:ext>
              </a:extLst>
            </p:cNvPr>
            <p:cNvSpPr txBox="1"/>
            <p:nvPr/>
          </p:nvSpPr>
          <p:spPr>
            <a:xfrm>
              <a:off x="995465" y="5029439"/>
              <a:ext cx="2068770" cy="7404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accent6"/>
                  </a:solidFill>
                </a:rPr>
                <a:t>主动选择快乐、入迷和好奇的学习状态</a:t>
              </a:r>
            </a:p>
          </p:txBody>
        </p:sp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7D702538-3D04-4CB5-92D0-777EEBB7498E}"/>
              </a:ext>
            </a:extLst>
          </p:cNvPr>
          <p:cNvGrpSpPr/>
          <p:nvPr/>
        </p:nvGrpSpPr>
        <p:grpSpPr>
          <a:xfrm>
            <a:off x="6271553" y="1792463"/>
            <a:ext cx="1610575" cy="1304305"/>
            <a:chOff x="995465" y="4465559"/>
            <a:chExt cx="2068770" cy="1304305"/>
          </a:xfrm>
        </p:grpSpPr>
        <p:sp>
          <p:nvSpPr>
            <p:cNvPr id="72" name="文本框 71">
              <a:extLst>
                <a:ext uri="{FF2B5EF4-FFF2-40B4-BE49-F238E27FC236}">
                  <a16:creationId xmlns:a16="http://schemas.microsoft.com/office/drawing/2014/main" id="{A54EAFAA-DEB7-46FD-9BB0-466A476AD56C}"/>
                </a:ext>
              </a:extLst>
            </p:cNvPr>
            <p:cNvSpPr txBox="1"/>
            <p:nvPr/>
          </p:nvSpPr>
          <p:spPr>
            <a:xfrm>
              <a:off x="995465" y="4465559"/>
              <a:ext cx="1778732" cy="4400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en-US" altLang="zh-CN" sz="2400" b="1" dirty="0">
                  <a:solidFill>
                    <a:schemeClr val="accent4"/>
                  </a:solidFill>
                </a:rPr>
                <a:t>| </a:t>
              </a:r>
              <a:r>
                <a:rPr lang="zh-CN" altLang="en-US" sz="2400" b="1" dirty="0">
                  <a:solidFill>
                    <a:schemeClr val="accent4"/>
                  </a:solidFill>
                </a:rPr>
                <a:t>教授</a:t>
              </a:r>
              <a:endParaRPr lang="zh-CN" altLang="en-US" sz="2400" b="1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5E80A225-E25A-42A3-B211-4CC53A3FB186}"/>
                </a:ext>
              </a:extLst>
            </p:cNvPr>
            <p:cNvSpPr txBox="1"/>
            <p:nvPr/>
          </p:nvSpPr>
          <p:spPr>
            <a:xfrm>
              <a:off x="995465" y="5029439"/>
              <a:ext cx="2068770" cy="7404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accent6"/>
                  </a:solidFill>
                </a:rPr>
                <a:t>把学习目标定位为能把学习内容教授给别人</a:t>
              </a:r>
            </a:p>
          </p:txBody>
        </p:sp>
      </p:grp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C03F16BD-540F-475F-9683-423E5E135537}"/>
              </a:ext>
            </a:extLst>
          </p:cNvPr>
          <p:cNvGrpSpPr/>
          <p:nvPr/>
        </p:nvGrpSpPr>
        <p:grpSpPr>
          <a:xfrm>
            <a:off x="8054633" y="4785599"/>
            <a:ext cx="1610575" cy="1304305"/>
            <a:chOff x="995465" y="4465559"/>
            <a:chExt cx="2068770" cy="1304305"/>
          </a:xfrm>
        </p:grpSpPr>
        <p:sp>
          <p:nvSpPr>
            <p:cNvPr id="75" name="文本框 74">
              <a:extLst>
                <a:ext uri="{FF2B5EF4-FFF2-40B4-BE49-F238E27FC236}">
                  <a16:creationId xmlns:a16="http://schemas.microsoft.com/office/drawing/2014/main" id="{B5AE0136-1AAC-4152-B392-9573AD66A10F}"/>
                </a:ext>
              </a:extLst>
            </p:cNvPr>
            <p:cNvSpPr txBox="1"/>
            <p:nvPr/>
          </p:nvSpPr>
          <p:spPr>
            <a:xfrm>
              <a:off x="995465" y="4465559"/>
              <a:ext cx="1778732" cy="4400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en-US" altLang="zh-CN" sz="2400" b="1" dirty="0">
                  <a:solidFill>
                    <a:schemeClr val="accent4"/>
                  </a:solidFill>
                </a:rPr>
                <a:t>| </a:t>
              </a:r>
              <a:r>
                <a:rPr lang="zh-CN" altLang="en-US" sz="2400" b="1" dirty="0">
                  <a:solidFill>
                    <a:schemeClr val="accent4"/>
                  </a:solidFill>
                </a:rPr>
                <a:t>输入</a:t>
              </a:r>
              <a:endParaRPr lang="zh-CN" altLang="en-US" sz="2400" b="1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77" name="文本框 76">
              <a:extLst>
                <a:ext uri="{FF2B5EF4-FFF2-40B4-BE49-F238E27FC236}">
                  <a16:creationId xmlns:a16="http://schemas.microsoft.com/office/drawing/2014/main" id="{3F9F5E48-5D06-443F-A493-D906F3F0B140}"/>
                </a:ext>
              </a:extLst>
            </p:cNvPr>
            <p:cNvSpPr txBox="1"/>
            <p:nvPr/>
          </p:nvSpPr>
          <p:spPr>
            <a:xfrm>
              <a:off x="995465" y="5029439"/>
              <a:ext cx="2068770" cy="7404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accent6"/>
                  </a:solidFill>
                </a:rPr>
                <a:t>用日程表给自己的成长和发展安排时间</a:t>
              </a:r>
            </a:p>
          </p:txBody>
        </p: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94BF44F8-9DA5-4AAD-9B30-20DA5F4570AB}"/>
              </a:ext>
            </a:extLst>
          </p:cNvPr>
          <p:cNvGrpSpPr/>
          <p:nvPr/>
        </p:nvGrpSpPr>
        <p:grpSpPr>
          <a:xfrm>
            <a:off x="9837713" y="1792463"/>
            <a:ext cx="1610575" cy="1304305"/>
            <a:chOff x="995465" y="4465559"/>
            <a:chExt cx="2068770" cy="1304305"/>
          </a:xfrm>
        </p:grpSpPr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5A1BE4E8-F162-4BBE-967B-10356B4BF63A}"/>
                </a:ext>
              </a:extLst>
            </p:cNvPr>
            <p:cNvSpPr txBox="1"/>
            <p:nvPr/>
          </p:nvSpPr>
          <p:spPr>
            <a:xfrm>
              <a:off x="995465" y="4465559"/>
              <a:ext cx="1778732" cy="4400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en-US" altLang="zh-CN" sz="2400" b="1" dirty="0">
                  <a:solidFill>
                    <a:schemeClr val="accent4"/>
                  </a:solidFill>
                </a:rPr>
                <a:t>| </a:t>
              </a:r>
              <a:r>
                <a:rPr lang="zh-CN" altLang="en-US" sz="2400" b="1" dirty="0">
                  <a:solidFill>
                    <a:schemeClr val="accent4"/>
                  </a:solidFill>
                </a:rPr>
                <a:t>复习</a:t>
              </a:r>
              <a:endParaRPr lang="zh-CN" altLang="en-US" sz="2400" b="1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80" name="文本框 79">
              <a:extLst>
                <a:ext uri="{FF2B5EF4-FFF2-40B4-BE49-F238E27FC236}">
                  <a16:creationId xmlns:a16="http://schemas.microsoft.com/office/drawing/2014/main" id="{39440408-1E07-4B9F-8E1A-8A4E2DE0D003}"/>
                </a:ext>
              </a:extLst>
            </p:cNvPr>
            <p:cNvSpPr txBox="1"/>
            <p:nvPr/>
          </p:nvSpPr>
          <p:spPr>
            <a:xfrm>
              <a:off x="995465" y="5029439"/>
              <a:ext cx="2068770" cy="7404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accent6"/>
                  </a:solidFill>
                </a:rPr>
                <a:t>每隔一段时间积极地回忆此前学过的内容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CBF9E7-BAB9-D7CF-EC8D-090CBAED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如何复盘</a:t>
            </a:r>
            <a:endParaRPr lang="en-US" dirty="0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E3CD644A-807A-4DA0-A1ED-B8F1597936F1}"/>
              </a:ext>
            </a:extLst>
          </p:cNvPr>
          <p:cNvGrpSpPr/>
          <p:nvPr/>
        </p:nvGrpSpPr>
        <p:grpSpPr>
          <a:xfrm>
            <a:off x="794657" y="2311620"/>
            <a:ext cx="2249707" cy="2843097"/>
            <a:chOff x="969625" y="2067329"/>
            <a:chExt cx="3185347" cy="2843097"/>
          </a:xfrm>
        </p:grpSpPr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D8BD2411-92A3-49AF-9C95-8FFCD33E7D88}"/>
                </a:ext>
              </a:extLst>
            </p:cNvPr>
            <p:cNvSpPr/>
            <p:nvPr/>
          </p:nvSpPr>
          <p:spPr>
            <a:xfrm>
              <a:off x="1087099" y="2067329"/>
              <a:ext cx="3067873" cy="2678444"/>
            </a:xfrm>
            <a:prstGeom prst="roundRect">
              <a:avLst>
                <a:gd name="adj" fmla="val 5638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1397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zh-CN" altLang="en-US" sz="160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05126005-2EF0-4398-9FBD-C9716F9CA6F6}"/>
                </a:ext>
              </a:extLst>
            </p:cNvPr>
            <p:cNvGrpSpPr/>
            <p:nvPr/>
          </p:nvGrpSpPr>
          <p:grpSpPr>
            <a:xfrm>
              <a:off x="969625" y="2188185"/>
              <a:ext cx="2549599" cy="597877"/>
              <a:chOff x="1100939" y="3782259"/>
              <a:chExt cx="2358521" cy="597877"/>
            </a:xfrm>
          </p:grpSpPr>
          <p:sp>
            <p:nvSpPr>
              <p:cNvPr id="16" name="箭头: 五边形 15">
                <a:extLst>
                  <a:ext uri="{FF2B5EF4-FFF2-40B4-BE49-F238E27FC236}">
                    <a16:creationId xmlns:a16="http://schemas.microsoft.com/office/drawing/2014/main" id="{942FA8BD-49D9-4AE2-AD99-C207F66EA127}"/>
                  </a:ext>
                </a:extLst>
              </p:cNvPr>
              <p:cNvSpPr/>
              <p:nvPr/>
            </p:nvSpPr>
            <p:spPr>
              <a:xfrm>
                <a:off x="1100939" y="3870959"/>
                <a:ext cx="2358521" cy="509177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54000" dist="152400" dir="54000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 dirty="0"/>
              </a:p>
            </p:txBody>
          </p:sp>
          <p:sp>
            <p:nvSpPr>
              <p:cNvPr id="17" name="等腰三角形 16">
                <a:extLst>
                  <a:ext uri="{FF2B5EF4-FFF2-40B4-BE49-F238E27FC236}">
                    <a16:creationId xmlns:a16="http://schemas.microsoft.com/office/drawing/2014/main" id="{6040DCE7-DD61-4302-B672-0BB434513FF6}"/>
                  </a:ext>
                </a:extLst>
              </p:cNvPr>
              <p:cNvSpPr/>
              <p:nvPr/>
            </p:nvSpPr>
            <p:spPr>
              <a:xfrm flipH="1">
                <a:off x="1100939" y="3782259"/>
                <a:ext cx="125881" cy="87775"/>
              </a:xfrm>
              <a:prstGeom prst="triangle">
                <a:avLst>
                  <a:gd name="adj" fmla="val 0"/>
                </a:avLst>
              </a:prstGeom>
              <a:solidFill>
                <a:schemeClr val="accent5"/>
              </a:solidFill>
              <a:ln>
                <a:noFill/>
              </a:ln>
              <a:effectLst>
                <a:outerShdw blurRad="127000" dir="18900000" sy="23000" kx="-1200000" algn="bl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/>
              </a:p>
            </p:txBody>
          </p:sp>
        </p:grp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D823EDAC-EBF0-4944-BCCF-4900D6738DBF}"/>
                </a:ext>
              </a:extLst>
            </p:cNvPr>
            <p:cNvSpPr txBox="1"/>
            <p:nvPr/>
          </p:nvSpPr>
          <p:spPr>
            <a:xfrm>
              <a:off x="1151090" y="2346807"/>
              <a:ext cx="2186669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+mj-ea"/>
                  <a:ea typeface="+mj-ea"/>
                </a:rPr>
                <a:t>1</a:t>
              </a:r>
              <a:r>
                <a:rPr lang="zh-CN" altLang="en-US" sz="2400" dirty="0">
                  <a:solidFill>
                    <a:schemeClr val="bg1"/>
                  </a:solidFill>
                  <a:latin typeface="+mj-ea"/>
                  <a:ea typeface="+mj-ea"/>
                </a:rPr>
                <a:t>、回顾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03074F7B-1FB8-4E48-9587-BA08DD9E6B59}"/>
                </a:ext>
              </a:extLst>
            </p:cNvPr>
            <p:cNvSpPr txBox="1"/>
            <p:nvPr/>
          </p:nvSpPr>
          <p:spPr>
            <a:xfrm>
              <a:off x="1420587" y="3238499"/>
              <a:ext cx="2668292" cy="167192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回顾目标</a:t>
              </a: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结果对比</a:t>
              </a: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述说过程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6420D11E-9400-44A0-B783-A12225F1B5D6}"/>
              </a:ext>
            </a:extLst>
          </p:cNvPr>
          <p:cNvGrpSpPr/>
          <p:nvPr/>
        </p:nvGrpSpPr>
        <p:grpSpPr>
          <a:xfrm>
            <a:off x="3558628" y="2311620"/>
            <a:ext cx="2249707" cy="2843097"/>
            <a:chOff x="969625" y="2067329"/>
            <a:chExt cx="3185347" cy="2843097"/>
          </a:xfrm>
        </p:grpSpPr>
        <p:sp>
          <p:nvSpPr>
            <p:cNvPr id="21" name="矩形: 圆角 20">
              <a:extLst>
                <a:ext uri="{FF2B5EF4-FFF2-40B4-BE49-F238E27FC236}">
                  <a16:creationId xmlns:a16="http://schemas.microsoft.com/office/drawing/2014/main" id="{5E061749-1250-4FC2-955D-7E5AFAAF2299}"/>
                </a:ext>
              </a:extLst>
            </p:cNvPr>
            <p:cNvSpPr/>
            <p:nvPr/>
          </p:nvSpPr>
          <p:spPr>
            <a:xfrm>
              <a:off x="1087099" y="2067329"/>
              <a:ext cx="3067873" cy="2678444"/>
            </a:xfrm>
            <a:prstGeom prst="roundRect">
              <a:avLst>
                <a:gd name="adj" fmla="val 5638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1397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zh-CN" altLang="en-US" sz="160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5E6A9200-0FFD-41BF-A243-C5116E129384}"/>
                </a:ext>
              </a:extLst>
            </p:cNvPr>
            <p:cNvGrpSpPr/>
            <p:nvPr/>
          </p:nvGrpSpPr>
          <p:grpSpPr>
            <a:xfrm>
              <a:off x="969625" y="2188185"/>
              <a:ext cx="2549599" cy="597877"/>
              <a:chOff x="1100939" y="3782259"/>
              <a:chExt cx="2358521" cy="597877"/>
            </a:xfrm>
          </p:grpSpPr>
          <p:sp>
            <p:nvSpPr>
              <p:cNvPr id="25" name="箭头: 五边形 24">
                <a:extLst>
                  <a:ext uri="{FF2B5EF4-FFF2-40B4-BE49-F238E27FC236}">
                    <a16:creationId xmlns:a16="http://schemas.microsoft.com/office/drawing/2014/main" id="{BC748D16-2EBA-4753-AA4F-7A4C2F7DAA59}"/>
                  </a:ext>
                </a:extLst>
              </p:cNvPr>
              <p:cNvSpPr/>
              <p:nvPr/>
            </p:nvSpPr>
            <p:spPr>
              <a:xfrm>
                <a:off x="1100939" y="3870959"/>
                <a:ext cx="2358521" cy="509177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54000" dist="152400" dir="54000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 dirty="0"/>
              </a:p>
            </p:txBody>
          </p:sp>
          <p:sp>
            <p:nvSpPr>
              <p:cNvPr id="26" name="等腰三角形 25">
                <a:extLst>
                  <a:ext uri="{FF2B5EF4-FFF2-40B4-BE49-F238E27FC236}">
                    <a16:creationId xmlns:a16="http://schemas.microsoft.com/office/drawing/2014/main" id="{0C967A72-55E2-4ED2-A7A6-AF209BD9E113}"/>
                  </a:ext>
                </a:extLst>
              </p:cNvPr>
              <p:cNvSpPr/>
              <p:nvPr/>
            </p:nvSpPr>
            <p:spPr>
              <a:xfrm flipH="1">
                <a:off x="1100939" y="3782259"/>
                <a:ext cx="125881" cy="87775"/>
              </a:xfrm>
              <a:prstGeom prst="triangle">
                <a:avLst>
                  <a:gd name="adj" fmla="val 0"/>
                </a:avLst>
              </a:prstGeom>
              <a:solidFill>
                <a:schemeClr val="accent5"/>
              </a:solidFill>
              <a:ln>
                <a:noFill/>
              </a:ln>
              <a:effectLst>
                <a:outerShdw blurRad="127000" dir="18900000" sy="23000" kx="-1200000" algn="bl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/>
              </a:p>
            </p:txBody>
          </p:sp>
        </p:grp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E769ACE1-63DC-440F-803C-CAC5CCD480CB}"/>
                </a:ext>
              </a:extLst>
            </p:cNvPr>
            <p:cNvSpPr txBox="1"/>
            <p:nvPr/>
          </p:nvSpPr>
          <p:spPr>
            <a:xfrm>
              <a:off x="1151090" y="2346807"/>
              <a:ext cx="2186669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+mj-ea"/>
                  <a:ea typeface="+mj-ea"/>
                </a:rPr>
                <a:t>2</a:t>
              </a:r>
              <a:r>
                <a:rPr lang="zh-CN" altLang="en-US" sz="2400" dirty="0">
                  <a:solidFill>
                    <a:schemeClr val="bg1"/>
                  </a:solidFill>
                  <a:latin typeface="+mj-ea"/>
                  <a:ea typeface="+mj-ea"/>
                </a:rPr>
                <a:t>、反思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2B408382-5666-473E-8E1A-562C278DCE01}"/>
                </a:ext>
              </a:extLst>
            </p:cNvPr>
            <p:cNvSpPr txBox="1"/>
            <p:nvPr/>
          </p:nvSpPr>
          <p:spPr>
            <a:xfrm>
              <a:off x="1420587" y="3238499"/>
              <a:ext cx="2668292" cy="167192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自我剖析</a:t>
              </a: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众人设问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6F6FEF5-2B39-4617-A208-14208ACB4163}"/>
              </a:ext>
            </a:extLst>
          </p:cNvPr>
          <p:cNvGrpSpPr/>
          <p:nvPr/>
        </p:nvGrpSpPr>
        <p:grpSpPr>
          <a:xfrm>
            <a:off x="6322599" y="2311620"/>
            <a:ext cx="2249707" cy="2843097"/>
            <a:chOff x="969625" y="2067329"/>
            <a:chExt cx="3185347" cy="2843097"/>
          </a:xfrm>
        </p:grpSpPr>
        <p:sp>
          <p:nvSpPr>
            <p:cNvPr id="28" name="矩形: 圆角 27">
              <a:extLst>
                <a:ext uri="{FF2B5EF4-FFF2-40B4-BE49-F238E27FC236}">
                  <a16:creationId xmlns:a16="http://schemas.microsoft.com/office/drawing/2014/main" id="{5CCBFD69-D27F-4F4F-8EBB-84BDCE3FE408}"/>
                </a:ext>
              </a:extLst>
            </p:cNvPr>
            <p:cNvSpPr/>
            <p:nvPr/>
          </p:nvSpPr>
          <p:spPr>
            <a:xfrm>
              <a:off x="1087099" y="2067329"/>
              <a:ext cx="3067873" cy="2678444"/>
            </a:xfrm>
            <a:prstGeom prst="roundRect">
              <a:avLst>
                <a:gd name="adj" fmla="val 5638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1397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zh-CN" altLang="en-US" sz="160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1600E662-E89E-4FA9-A238-21996BC599A1}"/>
                </a:ext>
              </a:extLst>
            </p:cNvPr>
            <p:cNvGrpSpPr/>
            <p:nvPr/>
          </p:nvGrpSpPr>
          <p:grpSpPr>
            <a:xfrm>
              <a:off x="969625" y="2188185"/>
              <a:ext cx="2549599" cy="597877"/>
              <a:chOff x="1100939" y="3782259"/>
              <a:chExt cx="2358521" cy="597877"/>
            </a:xfrm>
          </p:grpSpPr>
          <p:sp>
            <p:nvSpPr>
              <p:cNvPr id="32" name="箭头: 五边形 31">
                <a:extLst>
                  <a:ext uri="{FF2B5EF4-FFF2-40B4-BE49-F238E27FC236}">
                    <a16:creationId xmlns:a16="http://schemas.microsoft.com/office/drawing/2014/main" id="{15F34D54-29AA-460F-9A15-FB4EE804FAE7}"/>
                  </a:ext>
                </a:extLst>
              </p:cNvPr>
              <p:cNvSpPr/>
              <p:nvPr/>
            </p:nvSpPr>
            <p:spPr>
              <a:xfrm>
                <a:off x="1100939" y="3870959"/>
                <a:ext cx="2358521" cy="509177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54000" dist="152400" dir="54000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 dirty="0"/>
              </a:p>
            </p:txBody>
          </p:sp>
          <p:sp>
            <p:nvSpPr>
              <p:cNvPr id="33" name="等腰三角形 32">
                <a:extLst>
                  <a:ext uri="{FF2B5EF4-FFF2-40B4-BE49-F238E27FC236}">
                    <a16:creationId xmlns:a16="http://schemas.microsoft.com/office/drawing/2014/main" id="{F1EAEDC6-8816-481C-ABB2-AC1FE9544646}"/>
                  </a:ext>
                </a:extLst>
              </p:cNvPr>
              <p:cNvSpPr/>
              <p:nvPr/>
            </p:nvSpPr>
            <p:spPr>
              <a:xfrm flipH="1">
                <a:off x="1100939" y="3782259"/>
                <a:ext cx="125881" cy="87775"/>
              </a:xfrm>
              <a:prstGeom prst="triangle">
                <a:avLst>
                  <a:gd name="adj" fmla="val 0"/>
                </a:avLst>
              </a:prstGeom>
              <a:solidFill>
                <a:schemeClr val="accent5"/>
              </a:solidFill>
              <a:ln>
                <a:noFill/>
              </a:ln>
              <a:effectLst>
                <a:outerShdw blurRad="127000" dir="18900000" sy="23000" kx="-1200000" algn="bl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 dirty="0"/>
              </a:p>
            </p:txBody>
          </p:sp>
        </p:grp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1E97042F-778A-4E1D-BC48-F55098A93046}"/>
                </a:ext>
              </a:extLst>
            </p:cNvPr>
            <p:cNvSpPr txBox="1"/>
            <p:nvPr/>
          </p:nvSpPr>
          <p:spPr>
            <a:xfrm>
              <a:off x="1151090" y="2346807"/>
              <a:ext cx="2186669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+mj-ea"/>
                  <a:ea typeface="+mj-ea"/>
                </a:rPr>
                <a:t>3</a:t>
              </a:r>
              <a:r>
                <a:rPr lang="zh-CN" altLang="en-US" sz="2400" dirty="0">
                  <a:solidFill>
                    <a:schemeClr val="bg1"/>
                  </a:solidFill>
                  <a:latin typeface="+mj-ea"/>
                  <a:ea typeface="+mj-ea"/>
                </a:rPr>
                <a:t>、探究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7B4A3BE4-653B-4D4F-88DC-202D0859BC2C}"/>
                </a:ext>
              </a:extLst>
            </p:cNvPr>
            <p:cNvSpPr txBox="1"/>
            <p:nvPr/>
          </p:nvSpPr>
          <p:spPr>
            <a:xfrm>
              <a:off x="1420587" y="3238499"/>
              <a:ext cx="2668292" cy="167192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总结规律</a:t>
              </a: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案例佐证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2ADEEF4B-3AE1-4CAA-9C6F-249EF4684B25}"/>
              </a:ext>
            </a:extLst>
          </p:cNvPr>
          <p:cNvGrpSpPr/>
          <p:nvPr/>
        </p:nvGrpSpPr>
        <p:grpSpPr>
          <a:xfrm>
            <a:off x="9086570" y="2311620"/>
            <a:ext cx="2249707" cy="2843097"/>
            <a:chOff x="969625" y="2067329"/>
            <a:chExt cx="3185347" cy="2843097"/>
          </a:xfrm>
        </p:grpSpPr>
        <p:sp>
          <p:nvSpPr>
            <p:cNvPr id="35" name="矩形: 圆角 34">
              <a:extLst>
                <a:ext uri="{FF2B5EF4-FFF2-40B4-BE49-F238E27FC236}">
                  <a16:creationId xmlns:a16="http://schemas.microsoft.com/office/drawing/2014/main" id="{1C87A813-3566-466F-885D-AF9E62F14B6E}"/>
                </a:ext>
              </a:extLst>
            </p:cNvPr>
            <p:cNvSpPr/>
            <p:nvPr/>
          </p:nvSpPr>
          <p:spPr>
            <a:xfrm>
              <a:off x="1087099" y="2067329"/>
              <a:ext cx="3067873" cy="2678444"/>
            </a:xfrm>
            <a:prstGeom prst="roundRect">
              <a:avLst>
                <a:gd name="adj" fmla="val 5638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1397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zh-CN" altLang="en-US" sz="160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B21ABB3A-5F75-4728-AFA2-28079F32D47B}"/>
                </a:ext>
              </a:extLst>
            </p:cNvPr>
            <p:cNvGrpSpPr/>
            <p:nvPr/>
          </p:nvGrpSpPr>
          <p:grpSpPr>
            <a:xfrm>
              <a:off x="969625" y="2188185"/>
              <a:ext cx="2549599" cy="597877"/>
              <a:chOff x="1100939" y="3782259"/>
              <a:chExt cx="2358521" cy="597877"/>
            </a:xfrm>
          </p:grpSpPr>
          <p:sp>
            <p:nvSpPr>
              <p:cNvPr id="39" name="箭头: 五边形 38">
                <a:extLst>
                  <a:ext uri="{FF2B5EF4-FFF2-40B4-BE49-F238E27FC236}">
                    <a16:creationId xmlns:a16="http://schemas.microsoft.com/office/drawing/2014/main" id="{E1EB1CF5-D1A9-4AAC-B9B5-7AD23E7CD616}"/>
                  </a:ext>
                </a:extLst>
              </p:cNvPr>
              <p:cNvSpPr/>
              <p:nvPr/>
            </p:nvSpPr>
            <p:spPr>
              <a:xfrm>
                <a:off x="1100939" y="3870959"/>
                <a:ext cx="2358521" cy="509177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54000" dist="152400" dir="54000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 dirty="0"/>
              </a:p>
            </p:txBody>
          </p:sp>
          <p:sp>
            <p:nvSpPr>
              <p:cNvPr id="40" name="等腰三角形 39">
                <a:extLst>
                  <a:ext uri="{FF2B5EF4-FFF2-40B4-BE49-F238E27FC236}">
                    <a16:creationId xmlns:a16="http://schemas.microsoft.com/office/drawing/2014/main" id="{3EE6F189-D965-4575-A2DE-98ABAC636852}"/>
                  </a:ext>
                </a:extLst>
              </p:cNvPr>
              <p:cNvSpPr/>
              <p:nvPr/>
            </p:nvSpPr>
            <p:spPr>
              <a:xfrm flipH="1">
                <a:off x="1100939" y="3782259"/>
                <a:ext cx="125881" cy="87775"/>
              </a:xfrm>
              <a:prstGeom prst="triangle">
                <a:avLst>
                  <a:gd name="adj" fmla="val 0"/>
                </a:avLst>
              </a:prstGeom>
              <a:solidFill>
                <a:schemeClr val="accent5"/>
              </a:solidFill>
              <a:ln>
                <a:noFill/>
              </a:ln>
              <a:effectLst>
                <a:outerShdw blurRad="127000" dir="18900000" sy="23000" kx="-1200000" algn="bl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457200"/>
                <a:endParaRPr lang="zh-CN" altLang="en-US"/>
              </a:p>
            </p:txBody>
          </p:sp>
        </p:grp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F3F873C8-C7F3-4EC8-B070-60DC3BFD5B20}"/>
                </a:ext>
              </a:extLst>
            </p:cNvPr>
            <p:cNvSpPr txBox="1"/>
            <p:nvPr/>
          </p:nvSpPr>
          <p:spPr>
            <a:xfrm>
              <a:off x="1151090" y="2346807"/>
              <a:ext cx="2186669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+mj-ea"/>
                  <a:ea typeface="+mj-ea"/>
                </a:rPr>
                <a:t>4</a:t>
              </a:r>
              <a:r>
                <a:rPr lang="zh-CN" altLang="en-US" sz="2400" dirty="0">
                  <a:solidFill>
                    <a:schemeClr val="bg1"/>
                  </a:solidFill>
                  <a:latin typeface="+mj-ea"/>
                  <a:ea typeface="+mj-ea"/>
                </a:rPr>
                <a:t>、提升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AA2F5282-D254-45B1-B5B1-12BC28C00E2E}"/>
                </a:ext>
              </a:extLst>
            </p:cNvPr>
            <p:cNvSpPr txBox="1"/>
            <p:nvPr/>
          </p:nvSpPr>
          <p:spPr>
            <a:xfrm>
              <a:off x="1420587" y="3238499"/>
              <a:ext cx="2668292" cy="167192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复盘归档</a:t>
              </a:r>
            </a:p>
            <a:p>
              <a:pPr marL="285750" indent="-285750" algn="l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chemeClr val="accent6"/>
                  </a:solidFill>
                </a:rPr>
                <a:t>实战应用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031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4700" y="3200400"/>
            <a:ext cx="9571899" cy="224245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457200" indent="-45720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当初行动的目的或意图是什么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事件或行动想要达到的目标是什么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预先设定的路径、计划是什么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事先预测要发生的关键事件是什么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endParaRPr lang="zh-CN" altLang="en-US" sz="2000" dirty="0">
              <a:solidFill>
                <a:schemeClr val="accent6"/>
              </a:solidFill>
              <a:latin typeface="微软雅黑 Light" panose="020B0502040204020203" pitchFamily="34" charset="-122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2F4DC3B-EBE8-F4C6-C0D2-5E87806F414C}"/>
              </a:ext>
            </a:extLst>
          </p:cNvPr>
          <p:cNvGrpSpPr/>
          <p:nvPr/>
        </p:nvGrpSpPr>
        <p:grpSpPr>
          <a:xfrm>
            <a:off x="1256029" y="2144933"/>
            <a:ext cx="2532199" cy="718009"/>
            <a:chOff x="1058779" y="1183907"/>
            <a:chExt cx="2338939" cy="507098"/>
          </a:xfrm>
        </p:grpSpPr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4ED03F4-8F52-7DC1-47B1-0C4562F6C03A}"/>
                </a:ext>
              </a:extLst>
            </p:cNvPr>
            <p:cNvSpPr/>
            <p:nvPr/>
          </p:nvSpPr>
          <p:spPr>
            <a:xfrm>
              <a:off x="1058779" y="1183907"/>
              <a:ext cx="2338939" cy="507098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000" dirty="0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FA78F5C-4935-2401-D69C-71196B5BA85B}"/>
                </a:ext>
              </a:extLst>
            </p:cNvPr>
            <p:cNvSpPr txBox="1"/>
            <p:nvPr/>
          </p:nvSpPr>
          <p:spPr>
            <a:xfrm>
              <a:off x="1344328" y="1206624"/>
              <a:ext cx="1767840" cy="461665"/>
            </a:xfrm>
            <a:prstGeom prst="rect">
              <a:avLst/>
            </a:prstGeom>
            <a:noFill/>
          </p:spPr>
          <p:txBody>
            <a:bodyPr wrap="square" anchor="ctr" anchorCtr="0">
              <a:no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1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、回顾目标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太阳形 5">
            <a:extLst>
              <a:ext uri="{FF2B5EF4-FFF2-40B4-BE49-F238E27FC236}">
                <a16:creationId xmlns:a16="http://schemas.microsoft.com/office/drawing/2014/main" id="{21D43E86-FC97-470C-96D7-AD130C1A028D}"/>
              </a:ext>
            </a:extLst>
          </p:cNvPr>
          <p:cNvSpPr/>
          <p:nvPr/>
        </p:nvSpPr>
        <p:spPr>
          <a:xfrm>
            <a:off x="7075714" y="2035628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4700" y="3200400"/>
            <a:ext cx="9571899" cy="224245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实际上的结果是怎么样的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现在的结果和目标对比是什么样的情况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有哪些是当时没预计的意外结果出现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有哪些是计划内的结果但没有出现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endParaRPr lang="zh-CN" altLang="en-US" sz="2000" dirty="0">
              <a:solidFill>
                <a:schemeClr val="accent6"/>
              </a:solidFill>
              <a:latin typeface="微软雅黑 Light" panose="020B0502040204020203" pitchFamily="34" charset="-122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2F4DC3B-EBE8-F4C6-C0D2-5E87806F414C}"/>
              </a:ext>
            </a:extLst>
          </p:cNvPr>
          <p:cNvGrpSpPr/>
          <p:nvPr/>
        </p:nvGrpSpPr>
        <p:grpSpPr>
          <a:xfrm>
            <a:off x="1256029" y="2144933"/>
            <a:ext cx="2532199" cy="718009"/>
            <a:chOff x="1058779" y="1183907"/>
            <a:chExt cx="2338939" cy="507098"/>
          </a:xfrm>
        </p:grpSpPr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4ED03F4-8F52-7DC1-47B1-0C4562F6C03A}"/>
                </a:ext>
              </a:extLst>
            </p:cNvPr>
            <p:cNvSpPr/>
            <p:nvPr/>
          </p:nvSpPr>
          <p:spPr>
            <a:xfrm>
              <a:off x="1058779" y="1183907"/>
              <a:ext cx="2338939" cy="507098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000" dirty="0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FA78F5C-4935-2401-D69C-71196B5BA85B}"/>
                </a:ext>
              </a:extLst>
            </p:cNvPr>
            <p:cNvSpPr txBox="1"/>
            <p:nvPr/>
          </p:nvSpPr>
          <p:spPr>
            <a:xfrm>
              <a:off x="1344328" y="1206624"/>
              <a:ext cx="1767840" cy="461665"/>
            </a:xfrm>
            <a:prstGeom prst="rect">
              <a:avLst/>
            </a:prstGeom>
            <a:noFill/>
          </p:spPr>
          <p:txBody>
            <a:bodyPr wrap="square" anchor="ctr" anchorCtr="0">
              <a:no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2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、结果对比</a:t>
              </a:r>
              <a:endParaRPr lang="en-US" altLang="zh-CN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太阳形 8">
            <a:extLst>
              <a:ext uri="{FF2B5EF4-FFF2-40B4-BE49-F238E27FC236}">
                <a16:creationId xmlns:a16="http://schemas.microsoft.com/office/drawing/2014/main" id="{E7E3C379-A729-42D9-B460-DE3555A22ACD}"/>
              </a:ext>
            </a:extLst>
          </p:cNvPr>
          <p:cNvSpPr/>
          <p:nvPr/>
        </p:nvSpPr>
        <p:spPr>
          <a:xfrm>
            <a:off x="7075714" y="2035628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69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4700" y="3200400"/>
            <a:ext cx="9571899" cy="224245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实际上发生了什么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谁是执行人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在什么时间、什么情境下发生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具体做了什么事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2F4DC3B-EBE8-F4C6-C0D2-5E87806F414C}"/>
              </a:ext>
            </a:extLst>
          </p:cNvPr>
          <p:cNvGrpSpPr/>
          <p:nvPr/>
        </p:nvGrpSpPr>
        <p:grpSpPr>
          <a:xfrm>
            <a:off x="1256029" y="2144933"/>
            <a:ext cx="2532199" cy="718009"/>
            <a:chOff x="1058779" y="1183907"/>
            <a:chExt cx="2338939" cy="507098"/>
          </a:xfrm>
        </p:grpSpPr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4ED03F4-8F52-7DC1-47B1-0C4562F6C03A}"/>
                </a:ext>
              </a:extLst>
            </p:cNvPr>
            <p:cNvSpPr/>
            <p:nvPr/>
          </p:nvSpPr>
          <p:spPr>
            <a:xfrm>
              <a:off x="1058779" y="1183907"/>
              <a:ext cx="2338939" cy="507098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000" dirty="0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FA78F5C-4935-2401-D69C-71196B5BA85B}"/>
                </a:ext>
              </a:extLst>
            </p:cNvPr>
            <p:cNvSpPr txBox="1"/>
            <p:nvPr/>
          </p:nvSpPr>
          <p:spPr>
            <a:xfrm>
              <a:off x="1344328" y="1206624"/>
              <a:ext cx="1767840" cy="461665"/>
            </a:xfrm>
            <a:prstGeom prst="rect">
              <a:avLst/>
            </a:prstGeom>
            <a:noFill/>
          </p:spPr>
          <p:txBody>
            <a:bodyPr wrap="square" anchor="ctr" anchorCtr="0">
              <a:no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3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、述说过程</a:t>
              </a:r>
              <a:endParaRPr lang="en-US" altLang="zh-CN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太阳形 8">
            <a:extLst>
              <a:ext uri="{FF2B5EF4-FFF2-40B4-BE49-F238E27FC236}">
                <a16:creationId xmlns:a16="http://schemas.microsoft.com/office/drawing/2014/main" id="{E7E3C379-A729-42D9-B460-DE3555A22ACD}"/>
              </a:ext>
            </a:extLst>
          </p:cNvPr>
          <p:cNvSpPr/>
          <p:nvPr/>
        </p:nvSpPr>
        <p:spPr>
          <a:xfrm>
            <a:off x="7075714" y="2035628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48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4700" y="3200400"/>
            <a:ext cx="9571899" cy="224245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当初是怎么决定的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决策是否正确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决定的时候是否达成共识、参考他人的意见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当时怎么思考的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哪些是多余的行动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有哪些行动没有在你的控制当中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2F4DC3B-EBE8-F4C6-C0D2-5E87806F414C}"/>
              </a:ext>
            </a:extLst>
          </p:cNvPr>
          <p:cNvGrpSpPr/>
          <p:nvPr/>
        </p:nvGrpSpPr>
        <p:grpSpPr>
          <a:xfrm>
            <a:off x="1256029" y="2144933"/>
            <a:ext cx="2532199" cy="718009"/>
            <a:chOff x="1058779" y="1183907"/>
            <a:chExt cx="2338939" cy="507098"/>
          </a:xfrm>
        </p:grpSpPr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4ED03F4-8F52-7DC1-47B1-0C4562F6C03A}"/>
                </a:ext>
              </a:extLst>
            </p:cNvPr>
            <p:cNvSpPr/>
            <p:nvPr/>
          </p:nvSpPr>
          <p:spPr>
            <a:xfrm>
              <a:off x="1058779" y="1183907"/>
              <a:ext cx="2338939" cy="507098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000" dirty="0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FA78F5C-4935-2401-D69C-71196B5BA85B}"/>
                </a:ext>
              </a:extLst>
            </p:cNvPr>
            <p:cNvSpPr txBox="1"/>
            <p:nvPr/>
          </p:nvSpPr>
          <p:spPr>
            <a:xfrm>
              <a:off x="1344328" y="1206624"/>
              <a:ext cx="1767840" cy="461665"/>
            </a:xfrm>
            <a:prstGeom prst="rect">
              <a:avLst/>
            </a:prstGeom>
            <a:noFill/>
          </p:spPr>
          <p:txBody>
            <a:bodyPr wrap="square" anchor="ctr" anchorCtr="0">
              <a:no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4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、自我剖析</a:t>
              </a:r>
              <a:endParaRPr lang="en-US" altLang="zh-CN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太阳形 8">
            <a:extLst>
              <a:ext uri="{FF2B5EF4-FFF2-40B4-BE49-F238E27FC236}">
                <a16:creationId xmlns:a16="http://schemas.microsoft.com/office/drawing/2014/main" id="{E7E3C379-A729-42D9-B460-DE3555A22ACD}"/>
              </a:ext>
            </a:extLst>
          </p:cNvPr>
          <p:cNvSpPr/>
          <p:nvPr/>
        </p:nvSpPr>
        <p:spPr>
          <a:xfrm>
            <a:off x="7075714" y="2035628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52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4700" y="3200400"/>
            <a:ext cx="9571899" cy="224245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我们做对了什么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我们做错了什么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成功的关键因素是什么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失败的根本原因是什么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哪些因素是偶然变量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哪些因素是可控的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2F4DC3B-EBE8-F4C6-C0D2-5E87806F414C}"/>
              </a:ext>
            </a:extLst>
          </p:cNvPr>
          <p:cNvGrpSpPr/>
          <p:nvPr/>
        </p:nvGrpSpPr>
        <p:grpSpPr>
          <a:xfrm>
            <a:off x="1256029" y="2144933"/>
            <a:ext cx="2532199" cy="718009"/>
            <a:chOff x="1058779" y="1183907"/>
            <a:chExt cx="2338939" cy="507098"/>
          </a:xfrm>
        </p:grpSpPr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4ED03F4-8F52-7DC1-47B1-0C4562F6C03A}"/>
                </a:ext>
              </a:extLst>
            </p:cNvPr>
            <p:cNvSpPr/>
            <p:nvPr/>
          </p:nvSpPr>
          <p:spPr>
            <a:xfrm>
              <a:off x="1058779" y="1183907"/>
              <a:ext cx="2338939" cy="507098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000" dirty="0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FA78F5C-4935-2401-D69C-71196B5BA85B}"/>
                </a:ext>
              </a:extLst>
            </p:cNvPr>
            <p:cNvSpPr txBox="1"/>
            <p:nvPr/>
          </p:nvSpPr>
          <p:spPr>
            <a:xfrm>
              <a:off x="1344328" y="1206624"/>
              <a:ext cx="1767840" cy="461665"/>
            </a:xfrm>
            <a:prstGeom prst="rect">
              <a:avLst/>
            </a:prstGeom>
            <a:noFill/>
          </p:spPr>
          <p:txBody>
            <a:bodyPr wrap="square" anchor="ctr" anchorCtr="0">
              <a:no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5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、众人设问</a:t>
              </a:r>
              <a:endParaRPr lang="en-US" altLang="zh-CN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太阳形 8">
            <a:extLst>
              <a:ext uri="{FF2B5EF4-FFF2-40B4-BE49-F238E27FC236}">
                <a16:creationId xmlns:a16="http://schemas.microsoft.com/office/drawing/2014/main" id="{E7E3C379-A729-42D9-B460-DE3555A22ACD}"/>
              </a:ext>
            </a:extLst>
          </p:cNvPr>
          <p:cNvSpPr/>
          <p:nvPr/>
        </p:nvSpPr>
        <p:spPr>
          <a:xfrm>
            <a:off x="7075714" y="2035628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90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4700" y="3200400"/>
            <a:ext cx="9571899" cy="224245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有哪些行动和结果有因果关系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有人进行类似的行动，我们会给什么样的建议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有哪些因素具备稳定的关系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2F4DC3B-EBE8-F4C6-C0D2-5E87806F414C}"/>
              </a:ext>
            </a:extLst>
          </p:cNvPr>
          <p:cNvGrpSpPr/>
          <p:nvPr/>
        </p:nvGrpSpPr>
        <p:grpSpPr>
          <a:xfrm>
            <a:off x="1256029" y="2144933"/>
            <a:ext cx="2532199" cy="718009"/>
            <a:chOff x="1058779" y="1183907"/>
            <a:chExt cx="2338939" cy="507098"/>
          </a:xfrm>
        </p:grpSpPr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4ED03F4-8F52-7DC1-47B1-0C4562F6C03A}"/>
                </a:ext>
              </a:extLst>
            </p:cNvPr>
            <p:cNvSpPr/>
            <p:nvPr/>
          </p:nvSpPr>
          <p:spPr>
            <a:xfrm>
              <a:off x="1058779" y="1183907"/>
              <a:ext cx="2338939" cy="507098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000" dirty="0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FA78F5C-4935-2401-D69C-71196B5BA85B}"/>
                </a:ext>
              </a:extLst>
            </p:cNvPr>
            <p:cNvSpPr txBox="1"/>
            <p:nvPr/>
          </p:nvSpPr>
          <p:spPr>
            <a:xfrm>
              <a:off x="1344328" y="1206624"/>
              <a:ext cx="1767840" cy="461665"/>
            </a:xfrm>
            <a:prstGeom prst="rect">
              <a:avLst/>
            </a:prstGeom>
            <a:noFill/>
          </p:spPr>
          <p:txBody>
            <a:bodyPr wrap="square" anchor="ctr" anchorCtr="0">
              <a:no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6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、总结规律</a:t>
              </a:r>
              <a:endParaRPr lang="en-US" altLang="zh-CN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太阳形 8">
            <a:extLst>
              <a:ext uri="{FF2B5EF4-FFF2-40B4-BE49-F238E27FC236}">
                <a16:creationId xmlns:a16="http://schemas.microsoft.com/office/drawing/2014/main" id="{E7E3C379-A729-42D9-B460-DE3555A22ACD}"/>
              </a:ext>
            </a:extLst>
          </p:cNvPr>
          <p:cNvSpPr/>
          <p:nvPr/>
        </p:nvSpPr>
        <p:spPr>
          <a:xfrm>
            <a:off x="7075714" y="2035628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21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任意多边形: 形状 84">
            <a:extLst>
              <a:ext uri="{FF2B5EF4-FFF2-40B4-BE49-F238E27FC236}">
                <a16:creationId xmlns:a16="http://schemas.microsoft.com/office/drawing/2014/main" id="{10070E78-70D7-4EEF-9262-D0DA58A0A661}"/>
              </a:ext>
            </a:extLst>
          </p:cNvPr>
          <p:cNvSpPr/>
          <p:nvPr/>
        </p:nvSpPr>
        <p:spPr>
          <a:xfrm>
            <a:off x="1301163" y="1872161"/>
            <a:ext cx="2337502" cy="817006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2BF3E128-FF8A-4B5C-B72A-69128D021C1C}"/>
              </a:ext>
            </a:extLst>
          </p:cNvPr>
          <p:cNvSpPr txBox="1"/>
          <p:nvPr/>
        </p:nvSpPr>
        <p:spPr>
          <a:xfrm>
            <a:off x="1296722" y="1917520"/>
            <a:ext cx="2316543" cy="3965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  <a:latin typeface="+mn-ea"/>
              </a:rPr>
              <a:t>你复盘了嘛？</a:t>
            </a:r>
          </a:p>
        </p:txBody>
      </p:sp>
      <p:sp>
        <p:nvSpPr>
          <p:cNvPr id="87" name="任意多边形: 形状 86">
            <a:extLst>
              <a:ext uri="{FF2B5EF4-FFF2-40B4-BE49-F238E27FC236}">
                <a16:creationId xmlns:a16="http://schemas.microsoft.com/office/drawing/2014/main" id="{92C9941A-9E65-4031-BBED-17AA76DDD560}"/>
              </a:ext>
            </a:extLst>
          </p:cNvPr>
          <p:cNvSpPr/>
          <p:nvPr/>
        </p:nvSpPr>
        <p:spPr>
          <a:xfrm>
            <a:off x="1537479" y="4754932"/>
            <a:ext cx="2337502" cy="817006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88" name="文本框 87">
            <a:extLst>
              <a:ext uri="{FF2B5EF4-FFF2-40B4-BE49-F238E27FC236}">
                <a16:creationId xmlns:a16="http://schemas.microsoft.com/office/drawing/2014/main" id="{96CBF85F-5975-47F0-98BD-5F90A05B986B}"/>
              </a:ext>
            </a:extLst>
          </p:cNvPr>
          <p:cNvSpPr txBox="1"/>
          <p:nvPr/>
        </p:nvSpPr>
        <p:spPr>
          <a:xfrm>
            <a:off x="1533038" y="4800291"/>
            <a:ext cx="2316543" cy="3965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  <a:latin typeface="+mn-ea"/>
              </a:rPr>
              <a:t>你有过几次复盘？</a:t>
            </a:r>
          </a:p>
        </p:txBody>
      </p:sp>
      <p:sp>
        <p:nvSpPr>
          <p:cNvPr id="89" name="任意多边形: 形状 88">
            <a:extLst>
              <a:ext uri="{FF2B5EF4-FFF2-40B4-BE49-F238E27FC236}">
                <a16:creationId xmlns:a16="http://schemas.microsoft.com/office/drawing/2014/main" id="{1D238115-62CB-401D-91BA-42763DC90DB2}"/>
              </a:ext>
            </a:extLst>
          </p:cNvPr>
          <p:cNvSpPr/>
          <p:nvPr/>
        </p:nvSpPr>
        <p:spPr>
          <a:xfrm>
            <a:off x="1196412" y="3397929"/>
            <a:ext cx="1659933" cy="817006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5031D12D-ABE2-4253-B0F4-4BE5D87E1C19}"/>
              </a:ext>
            </a:extLst>
          </p:cNvPr>
          <p:cNvSpPr txBox="1"/>
          <p:nvPr/>
        </p:nvSpPr>
        <p:spPr>
          <a:xfrm>
            <a:off x="1191972" y="3443288"/>
            <a:ext cx="1628814" cy="3965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  <a:latin typeface="+mn-ea"/>
              </a:rPr>
              <a:t>你复盘了什么？</a:t>
            </a:r>
          </a:p>
        </p:txBody>
      </p:sp>
      <p:sp>
        <p:nvSpPr>
          <p:cNvPr id="91" name="任意多边形: 形状 90">
            <a:extLst>
              <a:ext uri="{FF2B5EF4-FFF2-40B4-BE49-F238E27FC236}">
                <a16:creationId xmlns:a16="http://schemas.microsoft.com/office/drawing/2014/main" id="{5E31A443-6803-4375-A631-2ACAFD637DD0}"/>
              </a:ext>
            </a:extLst>
          </p:cNvPr>
          <p:cNvSpPr/>
          <p:nvPr/>
        </p:nvSpPr>
        <p:spPr>
          <a:xfrm flipH="1">
            <a:off x="8763450" y="3152669"/>
            <a:ext cx="2337502" cy="817006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4CCCB00C-60DB-48DD-82AD-40C82F00BBB6}"/>
              </a:ext>
            </a:extLst>
          </p:cNvPr>
          <p:cNvSpPr txBox="1"/>
          <p:nvPr/>
        </p:nvSpPr>
        <p:spPr>
          <a:xfrm>
            <a:off x="8759009" y="3198028"/>
            <a:ext cx="2316543" cy="3965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  <a:latin typeface="+mn-ea"/>
              </a:rPr>
              <a:t>有什么好复盘的？</a:t>
            </a:r>
          </a:p>
        </p:txBody>
      </p:sp>
      <p:sp>
        <p:nvSpPr>
          <p:cNvPr id="93" name="任意多边形: 形状 92">
            <a:extLst>
              <a:ext uri="{FF2B5EF4-FFF2-40B4-BE49-F238E27FC236}">
                <a16:creationId xmlns:a16="http://schemas.microsoft.com/office/drawing/2014/main" id="{B4A44D5A-D325-42FE-9340-83657BAA7D9D}"/>
              </a:ext>
            </a:extLst>
          </p:cNvPr>
          <p:cNvSpPr/>
          <p:nvPr/>
        </p:nvSpPr>
        <p:spPr>
          <a:xfrm flipH="1">
            <a:off x="8035824" y="1799136"/>
            <a:ext cx="2337502" cy="817006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4A77B682-EBD4-482F-BBF9-78EF3C564978}"/>
              </a:ext>
            </a:extLst>
          </p:cNvPr>
          <p:cNvSpPr txBox="1"/>
          <p:nvPr/>
        </p:nvSpPr>
        <p:spPr>
          <a:xfrm>
            <a:off x="8031383" y="1844495"/>
            <a:ext cx="2316543" cy="3965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  <a:latin typeface="+mn-ea"/>
              </a:rPr>
              <a:t>复盘时你想什么？</a:t>
            </a:r>
          </a:p>
        </p:txBody>
      </p:sp>
      <p:sp>
        <p:nvSpPr>
          <p:cNvPr id="95" name="任意多边形: 形状 94">
            <a:extLst>
              <a:ext uri="{FF2B5EF4-FFF2-40B4-BE49-F238E27FC236}">
                <a16:creationId xmlns:a16="http://schemas.microsoft.com/office/drawing/2014/main" id="{0020AE47-86B5-4B72-B17A-2204A9E84320}"/>
              </a:ext>
            </a:extLst>
          </p:cNvPr>
          <p:cNvSpPr/>
          <p:nvPr/>
        </p:nvSpPr>
        <p:spPr>
          <a:xfrm flipH="1">
            <a:off x="8372191" y="4628936"/>
            <a:ext cx="2337502" cy="817006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id="{70B2554B-6D7F-4BD0-B38E-CA7582B62B4D}"/>
              </a:ext>
            </a:extLst>
          </p:cNvPr>
          <p:cNvSpPr txBox="1"/>
          <p:nvPr/>
        </p:nvSpPr>
        <p:spPr>
          <a:xfrm>
            <a:off x="8367750" y="4674295"/>
            <a:ext cx="2316543" cy="3965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  <a:latin typeface="+mn-ea"/>
              </a:rPr>
              <a:t>复盘对我有帮助嘛？</a:t>
            </a:r>
          </a:p>
        </p:txBody>
      </p:sp>
      <p:sp>
        <p:nvSpPr>
          <p:cNvPr id="97" name="任意多边形: 形状 96">
            <a:extLst>
              <a:ext uri="{FF2B5EF4-FFF2-40B4-BE49-F238E27FC236}">
                <a16:creationId xmlns:a16="http://schemas.microsoft.com/office/drawing/2014/main" id="{D159CD13-6B3D-4157-AFD9-CB6E0B70749F}"/>
              </a:ext>
            </a:extLst>
          </p:cNvPr>
          <p:cNvSpPr/>
          <p:nvPr/>
        </p:nvSpPr>
        <p:spPr>
          <a:xfrm flipH="1">
            <a:off x="8262084" y="3681646"/>
            <a:ext cx="862141" cy="425202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98" name="任意多边形: 形状 97">
            <a:extLst>
              <a:ext uri="{FF2B5EF4-FFF2-40B4-BE49-F238E27FC236}">
                <a16:creationId xmlns:a16="http://schemas.microsoft.com/office/drawing/2014/main" id="{F917B729-96B6-452A-B93F-52B23063461E}"/>
              </a:ext>
            </a:extLst>
          </p:cNvPr>
          <p:cNvSpPr/>
          <p:nvPr/>
        </p:nvSpPr>
        <p:spPr>
          <a:xfrm>
            <a:off x="6349517" y="5440532"/>
            <a:ext cx="862141" cy="425202"/>
          </a:xfrm>
          <a:custGeom>
            <a:avLst/>
            <a:gdLst>
              <a:gd name="connsiteX0" fmla="*/ 70946 w 1629104"/>
              <a:gd name="connsiteY0" fmla="*/ 0 h 690004"/>
              <a:gd name="connsiteX1" fmla="*/ 1558158 w 1629104"/>
              <a:gd name="connsiteY1" fmla="*/ 0 h 690004"/>
              <a:gd name="connsiteX2" fmla="*/ 1629104 w 1629104"/>
              <a:gd name="connsiteY2" fmla="*/ 70946 h 690004"/>
              <a:gd name="connsiteX3" fmla="*/ 1629104 w 1629104"/>
              <a:gd name="connsiteY3" fmla="*/ 507123 h 690004"/>
              <a:gd name="connsiteX4" fmla="*/ 1558158 w 1629104"/>
              <a:gd name="connsiteY4" fmla="*/ 578069 h 690004"/>
              <a:gd name="connsiteX5" fmla="*/ 1396786 w 1629104"/>
              <a:gd name="connsiteY5" fmla="*/ 578069 h 690004"/>
              <a:gd name="connsiteX6" fmla="*/ 1331864 w 1629104"/>
              <a:gd name="connsiteY6" fmla="*/ 690004 h 690004"/>
              <a:gd name="connsiteX7" fmla="*/ 1266942 w 1629104"/>
              <a:gd name="connsiteY7" fmla="*/ 578069 h 690004"/>
              <a:gd name="connsiteX8" fmla="*/ 70946 w 1629104"/>
              <a:gd name="connsiteY8" fmla="*/ 578069 h 690004"/>
              <a:gd name="connsiteX9" fmla="*/ 0 w 1629104"/>
              <a:gd name="connsiteY9" fmla="*/ 507123 h 690004"/>
              <a:gd name="connsiteX10" fmla="*/ 0 w 1629104"/>
              <a:gd name="connsiteY10" fmla="*/ 70946 h 690004"/>
              <a:gd name="connsiteX11" fmla="*/ 70946 w 1629104"/>
              <a:gd name="connsiteY11" fmla="*/ 0 h 69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29104" h="690004">
                <a:moveTo>
                  <a:pt x="70946" y="0"/>
                </a:moveTo>
                <a:lnTo>
                  <a:pt x="1558158" y="0"/>
                </a:lnTo>
                <a:cubicBezTo>
                  <a:pt x="1597340" y="0"/>
                  <a:pt x="1629104" y="31764"/>
                  <a:pt x="1629104" y="70946"/>
                </a:cubicBezTo>
                <a:lnTo>
                  <a:pt x="1629104" y="507123"/>
                </a:lnTo>
                <a:cubicBezTo>
                  <a:pt x="1629104" y="546305"/>
                  <a:pt x="1597340" y="578069"/>
                  <a:pt x="1558158" y="578069"/>
                </a:cubicBezTo>
                <a:lnTo>
                  <a:pt x="1396786" y="578069"/>
                </a:lnTo>
                <a:lnTo>
                  <a:pt x="1331864" y="690004"/>
                </a:lnTo>
                <a:lnTo>
                  <a:pt x="1266942" y="578069"/>
                </a:lnTo>
                <a:lnTo>
                  <a:pt x="70946" y="578069"/>
                </a:lnTo>
                <a:cubicBezTo>
                  <a:pt x="31764" y="578069"/>
                  <a:pt x="0" y="546305"/>
                  <a:pt x="0" y="507123"/>
                </a:cubicBezTo>
                <a:lnTo>
                  <a:pt x="0" y="70946"/>
                </a:lnTo>
                <a:cubicBezTo>
                  <a:pt x="0" y="31764"/>
                  <a:pt x="31764" y="0"/>
                  <a:pt x="70946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/>
          </a:p>
        </p:txBody>
      </p:sp>
      <p:sp>
        <p:nvSpPr>
          <p:cNvPr id="100" name="太阳形 99">
            <a:extLst>
              <a:ext uri="{FF2B5EF4-FFF2-40B4-BE49-F238E27FC236}">
                <a16:creationId xmlns:a16="http://schemas.microsoft.com/office/drawing/2014/main" id="{4CA754AE-F661-478B-9CBB-5BA206304220}"/>
              </a:ext>
            </a:extLst>
          </p:cNvPr>
          <p:cNvSpPr/>
          <p:nvPr/>
        </p:nvSpPr>
        <p:spPr>
          <a:xfrm>
            <a:off x="4392385" y="1947059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2088952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4700" y="3200400"/>
            <a:ext cx="9571899" cy="224245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300"/>
              </a:spcBef>
              <a:buFont typeface="+mj-ea"/>
              <a:buAutoNum type="circleNumDbPlain"/>
            </a:pPr>
            <a:r>
              <a:rPr lang="zh-CN" altLang="en-US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有类似的案例可以同样印证这些规律</a:t>
            </a:r>
            <a:r>
              <a:rPr lang="en-US" altLang="zh-CN" sz="2000" dirty="0">
                <a:solidFill>
                  <a:schemeClr val="accent6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2F4DC3B-EBE8-F4C6-C0D2-5E87806F414C}"/>
              </a:ext>
            </a:extLst>
          </p:cNvPr>
          <p:cNvGrpSpPr/>
          <p:nvPr/>
        </p:nvGrpSpPr>
        <p:grpSpPr>
          <a:xfrm>
            <a:off x="1256029" y="2144933"/>
            <a:ext cx="2532199" cy="718009"/>
            <a:chOff x="1058779" y="1183907"/>
            <a:chExt cx="2338939" cy="507098"/>
          </a:xfrm>
        </p:grpSpPr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4ED03F4-8F52-7DC1-47B1-0C4562F6C03A}"/>
                </a:ext>
              </a:extLst>
            </p:cNvPr>
            <p:cNvSpPr/>
            <p:nvPr/>
          </p:nvSpPr>
          <p:spPr>
            <a:xfrm>
              <a:off x="1058779" y="1183907"/>
              <a:ext cx="2338939" cy="507098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000" dirty="0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FA78F5C-4935-2401-D69C-71196B5BA85B}"/>
                </a:ext>
              </a:extLst>
            </p:cNvPr>
            <p:cNvSpPr txBox="1"/>
            <p:nvPr/>
          </p:nvSpPr>
          <p:spPr>
            <a:xfrm>
              <a:off x="1344328" y="1206624"/>
              <a:ext cx="1767840" cy="461665"/>
            </a:xfrm>
            <a:prstGeom prst="rect">
              <a:avLst/>
            </a:prstGeom>
            <a:noFill/>
          </p:spPr>
          <p:txBody>
            <a:bodyPr wrap="square" anchor="ctr" anchorCtr="0">
              <a:no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7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、案例佐证</a:t>
              </a:r>
              <a:endParaRPr lang="en-US" altLang="zh-CN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太阳形 8">
            <a:extLst>
              <a:ext uri="{FF2B5EF4-FFF2-40B4-BE49-F238E27FC236}">
                <a16:creationId xmlns:a16="http://schemas.microsoft.com/office/drawing/2014/main" id="{E7E3C379-A729-42D9-B460-DE3555A22ACD}"/>
              </a:ext>
            </a:extLst>
          </p:cNvPr>
          <p:cNvSpPr/>
          <p:nvPr/>
        </p:nvSpPr>
        <p:spPr>
          <a:xfrm>
            <a:off x="7075714" y="2035628"/>
            <a:ext cx="3407229" cy="3407229"/>
          </a:xfrm>
          <a:prstGeom prst="su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6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887EB406-FE92-427A-9587-2A082C6FD828}"/>
              </a:ext>
            </a:extLst>
          </p:cNvPr>
          <p:cNvSpPr/>
          <p:nvPr/>
        </p:nvSpPr>
        <p:spPr>
          <a:xfrm>
            <a:off x="4549306" y="1248787"/>
            <a:ext cx="3093388" cy="4262211"/>
          </a:xfrm>
          <a:prstGeom prst="roundRect">
            <a:avLst>
              <a:gd name="adj" fmla="val 2065"/>
            </a:avLst>
          </a:prstGeom>
          <a:solidFill>
            <a:schemeClr val="bg1"/>
          </a:solidFill>
          <a:ln>
            <a:noFill/>
          </a:ln>
          <a:effectLst>
            <a:outerShdw blurRad="571500" dist="381000" dir="5400000" sx="95000" sy="95000" algn="t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799D9801-A5BE-4514-A883-179EBD1848CC}"/>
              </a:ext>
            </a:extLst>
          </p:cNvPr>
          <p:cNvSpPr/>
          <p:nvPr/>
        </p:nvSpPr>
        <p:spPr>
          <a:xfrm>
            <a:off x="8295955" y="1612307"/>
            <a:ext cx="2558126" cy="3524702"/>
          </a:xfrm>
          <a:prstGeom prst="roundRect">
            <a:avLst>
              <a:gd name="adj" fmla="val 3316"/>
            </a:avLst>
          </a:prstGeom>
          <a:solidFill>
            <a:schemeClr val="bg1"/>
          </a:solidFill>
          <a:ln>
            <a:noFill/>
          </a:ln>
          <a:effectLst>
            <a:outerShdw blurRad="571500" dist="381000" dir="5400000" sx="95000" sy="95000" algn="t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C6E5E9CF-27CB-4E80-9E03-EE0F6EB47758}"/>
              </a:ext>
            </a:extLst>
          </p:cNvPr>
          <p:cNvSpPr/>
          <p:nvPr/>
        </p:nvSpPr>
        <p:spPr>
          <a:xfrm>
            <a:off x="1337919" y="1617542"/>
            <a:ext cx="2558126" cy="3524702"/>
          </a:xfrm>
          <a:prstGeom prst="roundRect">
            <a:avLst>
              <a:gd name="adj" fmla="val 3316"/>
            </a:avLst>
          </a:prstGeom>
          <a:solidFill>
            <a:schemeClr val="bg1"/>
          </a:solidFill>
          <a:ln>
            <a:noFill/>
          </a:ln>
          <a:effectLst>
            <a:outerShdw blurRad="571500" dist="381000" dir="5400000" sx="95000" sy="95000" algn="t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D0043E0-EE5B-40CA-AB6B-290D9DB1ABAD}"/>
              </a:ext>
            </a:extLst>
          </p:cNvPr>
          <p:cNvSpPr txBox="1"/>
          <p:nvPr/>
        </p:nvSpPr>
        <p:spPr>
          <a:xfrm>
            <a:off x="4777765" y="2733272"/>
            <a:ext cx="2636470" cy="65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 dirty="0">
                <a:solidFill>
                  <a:schemeClr val="accent6"/>
                </a:solidFill>
              </a:rPr>
              <a:t>反复练习</a:t>
            </a:r>
            <a:endParaRPr lang="en-US" altLang="zh-CN" sz="1600" dirty="0">
              <a:solidFill>
                <a:schemeClr val="accent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sz="1600" dirty="0">
                <a:solidFill>
                  <a:schemeClr val="accent6"/>
                </a:solidFill>
              </a:rPr>
              <a:t>复盘方法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C158CA77-96CC-4CBE-A2BA-5F7AC74C3E57}"/>
              </a:ext>
            </a:extLst>
          </p:cNvPr>
          <p:cNvSpPr txBox="1"/>
          <p:nvPr/>
        </p:nvSpPr>
        <p:spPr>
          <a:xfrm>
            <a:off x="5388118" y="206990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zh-CN" altLang="en-US" dirty="0">
                <a:solidFill>
                  <a:schemeClr val="accent1"/>
                </a:solidFill>
              </a:rPr>
              <a:t>学习中</a:t>
            </a:r>
            <a:endParaRPr lang="en-US" altLang="zh-CN" dirty="0">
              <a:solidFill>
                <a:schemeClr val="accent1"/>
              </a:solidFill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61DBA72-A00D-45D8-BAF1-FCB74C1F1424}"/>
              </a:ext>
            </a:extLst>
          </p:cNvPr>
          <p:cNvSpPr txBox="1"/>
          <p:nvPr/>
        </p:nvSpPr>
        <p:spPr>
          <a:xfrm>
            <a:off x="8297718" y="3080512"/>
            <a:ext cx="2554600" cy="588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accent6"/>
                </a:solidFill>
              </a:rPr>
              <a:t>复盘总结</a:t>
            </a:r>
            <a:endParaRPr lang="en-US" altLang="zh-CN" sz="1400" dirty="0">
              <a:solidFill>
                <a:schemeClr val="accent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accent6"/>
                </a:solidFill>
              </a:rPr>
              <a:t>经验体会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352B4E05-7716-43C2-9D4C-DF17EA081733}"/>
              </a:ext>
            </a:extLst>
          </p:cNvPr>
          <p:cNvSpPr txBox="1"/>
          <p:nvPr/>
        </p:nvSpPr>
        <p:spPr>
          <a:xfrm>
            <a:off x="8867136" y="241714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zh-CN" altLang="en-US" dirty="0">
                <a:solidFill>
                  <a:schemeClr val="accent1"/>
                </a:solidFill>
              </a:rPr>
              <a:t>学习后</a:t>
            </a:r>
            <a:endParaRPr lang="en-US" altLang="zh-CN" dirty="0">
              <a:solidFill>
                <a:schemeClr val="accent1"/>
              </a:solidFill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1F6434B7-CB76-48E2-BF23-C0264077357E}"/>
              </a:ext>
            </a:extLst>
          </p:cNvPr>
          <p:cNvSpPr txBox="1"/>
          <p:nvPr/>
        </p:nvSpPr>
        <p:spPr>
          <a:xfrm>
            <a:off x="1339682" y="3080512"/>
            <a:ext cx="2554600" cy="588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accent6"/>
                </a:solidFill>
              </a:rPr>
              <a:t>系统学习</a:t>
            </a:r>
            <a:endParaRPr lang="en-US" altLang="zh-CN" sz="1400" dirty="0">
              <a:solidFill>
                <a:schemeClr val="accent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accent6"/>
                </a:solidFill>
              </a:rPr>
              <a:t>认识复盘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9491D63A-6A25-45C2-B69A-0227EB285A16}"/>
              </a:ext>
            </a:extLst>
          </p:cNvPr>
          <p:cNvSpPr txBox="1"/>
          <p:nvPr/>
        </p:nvSpPr>
        <p:spPr>
          <a:xfrm>
            <a:off x="1909103" y="241714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1"/>
                </a:solidFill>
                <a:latin typeface="+mj-lt"/>
                <a:ea typeface="+mj-ea"/>
              </a:rPr>
              <a:t>学习前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0D425D9A-ADB3-4C20-B938-B42F72504187}"/>
              </a:ext>
            </a:extLst>
          </p:cNvPr>
          <p:cNvSpPr txBox="1"/>
          <p:nvPr/>
        </p:nvSpPr>
        <p:spPr>
          <a:xfrm>
            <a:off x="5750396" y="1502742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CN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</a:rPr>
              <a:t>02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15A2DD6A-2DE5-42A4-8AA0-54852824C3EC}"/>
              </a:ext>
            </a:extLst>
          </p:cNvPr>
          <p:cNvSpPr txBox="1"/>
          <p:nvPr/>
        </p:nvSpPr>
        <p:spPr>
          <a:xfrm>
            <a:off x="9229414" y="1849982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CN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</a:rPr>
              <a:t>03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3951D19F-0F46-4DB0-A2A5-2D1780549BCA}"/>
              </a:ext>
            </a:extLst>
          </p:cNvPr>
          <p:cNvSpPr txBox="1"/>
          <p:nvPr/>
        </p:nvSpPr>
        <p:spPr>
          <a:xfrm>
            <a:off x="2271381" y="1849982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atin typeface="+mj-lt"/>
                <a:ea typeface="+mj-ea"/>
              </a:rPr>
              <a:t>01</a:t>
            </a:r>
            <a:endParaRPr lang="zh-CN" altLang="en-US" sz="3200" b="1" dirty="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atin typeface="+mj-lt"/>
              <a:ea typeface="+mj-ea"/>
            </a:endParaRPr>
          </a:p>
        </p:txBody>
      </p:sp>
      <p:sp>
        <p:nvSpPr>
          <p:cNvPr id="63" name="太阳形 62">
            <a:extLst>
              <a:ext uri="{FF2B5EF4-FFF2-40B4-BE49-F238E27FC236}">
                <a16:creationId xmlns:a16="http://schemas.microsoft.com/office/drawing/2014/main" id="{4E70BD44-3074-4EC0-8D70-53B97D7029EB}"/>
              </a:ext>
            </a:extLst>
          </p:cNvPr>
          <p:cNvSpPr/>
          <p:nvPr/>
        </p:nvSpPr>
        <p:spPr>
          <a:xfrm>
            <a:off x="1965324" y="4460167"/>
            <a:ext cx="1303317" cy="1303317"/>
          </a:xfrm>
          <a:prstGeom prst="su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太阳形 63">
            <a:extLst>
              <a:ext uri="{FF2B5EF4-FFF2-40B4-BE49-F238E27FC236}">
                <a16:creationId xmlns:a16="http://schemas.microsoft.com/office/drawing/2014/main" id="{B7370F07-4080-41DC-87B8-4870A106ED26}"/>
              </a:ext>
            </a:extLst>
          </p:cNvPr>
          <p:cNvSpPr/>
          <p:nvPr/>
        </p:nvSpPr>
        <p:spPr>
          <a:xfrm>
            <a:off x="8923360" y="4501731"/>
            <a:ext cx="1303317" cy="1303317"/>
          </a:xfrm>
          <a:prstGeom prst="su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太阳形 64">
            <a:extLst>
              <a:ext uri="{FF2B5EF4-FFF2-40B4-BE49-F238E27FC236}">
                <a16:creationId xmlns:a16="http://schemas.microsoft.com/office/drawing/2014/main" id="{93922DFE-EF69-46E3-BB07-3B6D991D51B9}"/>
              </a:ext>
            </a:extLst>
          </p:cNvPr>
          <p:cNvSpPr/>
          <p:nvPr/>
        </p:nvSpPr>
        <p:spPr>
          <a:xfrm>
            <a:off x="5147480" y="4510967"/>
            <a:ext cx="1897040" cy="1897040"/>
          </a:xfrm>
          <a:prstGeom prst="su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37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8" grpId="0"/>
      <p:bldP spid="30" grpId="0"/>
      <p:bldP spid="31" grpId="0"/>
      <p:bldP spid="33" grpId="0"/>
      <p:bldP spid="34" grpId="0"/>
      <p:bldP spid="58" grpId="0"/>
      <p:bldP spid="59" grpId="0"/>
      <p:bldP spid="60" grpId="0"/>
      <p:bldP spid="63" grpId="0" animBg="1"/>
      <p:bldP spid="64" grpId="0" animBg="1"/>
      <p:bldP spid="6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0FB39FC0-0A7D-4BEE-888E-4846C8E9E4F7}"/>
              </a:ext>
            </a:extLst>
          </p:cNvPr>
          <p:cNvSpPr/>
          <p:nvPr/>
        </p:nvSpPr>
        <p:spPr>
          <a:xfrm>
            <a:off x="4628699" y="1278890"/>
            <a:ext cx="2934601" cy="4425224"/>
          </a:xfrm>
          <a:prstGeom prst="roundRect">
            <a:avLst>
              <a:gd name="adj" fmla="val 1840"/>
            </a:avLst>
          </a:prstGeom>
          <a:solidFill>
            <a:schemeClr val="bg1"/>
          </a:solidFill>
          <a:ln>
            <a:noFill/>
          </a:ln>
          <a:effectLst>
            <a:outerShdw blurRad="571500" dist="381000" dir="5400000" sx="95000" sy="95000" algn="t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3EEBE190-7000-4CB0-B361-2FD8B4B3F0AE}"/>
              </a:ext>
            </a:extLst>
          </p:cNvPr>
          <p:cNvSpPr/>
          <p:nvPr/>
        </p:nvSpPr>
        <p:spPr>
          <a:xfrm>
            <a:off x="8343899" y="1585029"/>
            <a:ext cx="2540002" cy="3781628"/>
          </a:xfrm>
          <a:prstGeom prst="roundRect">
            <a:avLst>
              <a:gd name="adj" fmla="val 1840"/>
            </a:avLst>
          </a:prstGeom>
          <a:solidFill>
            <a:schemeClr val="bg1"/>
          </a:solidFill>
          <a:ln>
            <a:noFill/>
          </a:ln>
          <a:effectLst>
            <a:outerShdw blurRad="381000" dist="254000" dir="5400000" sx="95000" sy="95000" algn="t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7" name="矩形: 圆角 36">
            <a:extLst>
              <a:ext uri="{FF2B5EF4-FFF2-40B4-BE49-F238E27FC236}">
                <a16:creationId xmlns:a16="http://schemas.microsoft.com/office/drawing/2014/main" id="{3A07C7A5-6BAF-442F-9BEB-32AE73565E3B}"/>
              </a:ext>
            </a:extLst>
          </p:cNvPr>
          <p:cNvSpPr/>
          <p:nvPr/>
        </p:nvSpPr>
        <p:spPr>
          <a:xfrm>
            <a:off x="1289802" y="1585029"/>
            <a:ext cx="2540002" cy="3716314"/>
          </a:xfrm>
          <a:prstGeom prst="roundRect">
            <a:avLst>
              <a:gd name="adj" fmla="val 1840"/>
            </a:avLst>
          </a:prstGeom>
          <a:solidFill>
            <a:schemeClr val="bg1"/>
          </a:solidFill>
          <a:ln>
            <a:noFill/>
          </a:ln>
          <a:effectLst>
            <a:outerShdw blurRad="381000" dist="254000" dir="5400000" sx="95000" sy="95000" algn="t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aphicFrame>
        <p:nvGraphicFramePr>
          <p:cNvPr id="38" name="图表 37">
            <a:extLst>
              <a:ext uri="{FF2B5EF4-FFF2-40B4-BE49-F238E27FC236}">
                <a16:creationId xmlns:a16="http://schemas.microsoft.com/office/drawing/2014/main" id="{1370F37F-8353-46AD-86A4-A02D545ABF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4001088"/>
              </p:ext>
            </p:extLst>
          </p:nvPr>
        </p:nvGraphicFramePr>
        <p:xfrm>
          <a:off x="4750394" y="1431304"/>
          <a:ext cx="2691210" cy="2230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" name="文本框 38">
            <a:extLst>
              <a:ext uri="{FF2B5EF4-FFF2-40B4-BE49-F238E27FC236}">
                <a16:creationId xmlns:a16="http://schemas.microsoft.com/office/drawing/2014/main" id="{78348AF2-D268-4DD0-8828-A3506F7A0658}"/>
              </a:ext>
            </a:extLst>
          </p:cNvPr>
          <p:cNvSpPr txBox="1"/>
          <p:nvPr/>
        </p:nvSpPr>
        <p:spPr>
          <a:xfrm>
            <a:off x="5543548" y="2036493"/>
            <a:ext cx="1104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</a:rPr>
              <a:t>80</a:t>
            </a:r>
            <a:endParaRPr lang="zh-CN" altLang="en-US" sz="6000" dirty="0">
              <a:solidFill>
                <a:schemeClr val="accent1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A6EE45E0-B446-4DCF-B75C-0134355A15D8}"/>
              </a:ext>
            </a:extLst>
          </p:cNvPr>
          <p:cNvSpPr txBox="1"/>
          <p:nvPr/>
        </p:nvSpPr>
        <p:spPr>
          <a:xfrm>
            <a:off x="6405565" y="2499006"/>
            <a:ext cx="33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1"/>
                </a:solidFill>
              </a:rPr>
              <a:t>％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20CDEFA3-5868-46F1-8D56-83C20D2F17FA}"/>
              </a:ext>
            </a:extLst>
          </p:cNvPr>
          <p:cNvSpPr txBox="1"/>
          <p:nvPr/>
        </p:nvSpPr>
        <p:spPr>
          <a:xfrm>
            <a:off x="5296742" y="3657345"/>
            <a:ext cx="1598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gradFill>
                  <a:gsLst>
                    <a:gs pos="100000">
                      <a:schemeClr val="accent2"/>
                    </a:gs>
                    <a:gs pos="0">
                      <a:schemeClr val="accent1"/>
                    </a:gs>
                  </a:gsLst>
                  <a:lin ang="5400000" scaled="0"/>
                </a:gradFill>
                <a:latin typeface="+mj-lt"/>
                <a:ea typeface="+mj-ea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accent1"/>
                </a:solidFill>
              </a:rPr>
              <a:t>中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5530E50-98F0-4D87-A39C-DFADDE021282}"/>
              </a:ext>
            </a:extLst>
          </p:cNvPr>
          <p:cNvSpPr txBox="1"/>
          <p:nvPr/>
        </p:nvSpPr>
        <p:spPr>
          <a:xfrm>
            <a:off x="4756541" y="4291898"/>
            <a:ext cx="2678916" cy="730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</a:rPr>
              <a:t>反复练习</a:t>
            </a:r>
            <a:endParaRPr lang="en-US" altLang="zh-CN" dirty="0">
              <a:solidFill>
                <a:schemeClr val="accent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</a:rPr>
              <a:t>复盘方法</a:t>
            </a: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C79F79DB-310F-4F07-A5E4-678316F29EDC}"/>
              </a:ext>
            </a:extLst>
          </p:cNvPr>
          <p:cNvCxnSpPr>
            <a:cxnSpLocks/>
          </p:cNvCxnSpPr>
          <p:nvPr/>
        </p:nvCxnSpPr>
        <p:spPr>
          <a:xfrm>
            <a:off x="4910137" y="4158528"/>
            <a:ext cx="2371725" cy="0"/>
          </a:xfrm>
          <a:prstGeom prst="line">
            <a:avLst/>
          </a:prstGeom>
          <a:ln>
            <a:solidFill>
              <a:schemeClr val="accent6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图表 43">
            <a:extLst>
              <a:ext uri="{FF2B5EF4-FFF2-40B4-BE49-F238E27FC236}">
                <a16:creationId xmlns:a16="http://schemas.microsoft.com/office/drawing/2014/main" id="{3DCB4F3C-2044-4DFC-97A5-804BA630DD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539429"/>
              </p:ext>
            </p:extLst>
          </p:nvPr>
        </p:nvGraphicFramePr>
        <p:xfrm>
          <a:off x="8447214" y="1731669"/>
          <a:ext cx="2321282" cy="1924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文本框 44">
            <a:extLst>
              <a:ext uri="{FF2B5EF4-FFF2-40B4-BE49-F238E27FC236}">
                <a16:creationId xmlns:a16="http://schemas.microsoft.com/office/drawing/2014/main" id="{1D4A3C49-D75A-4F02-B1C7-3D15C3CEF738}"/>
              </a:ext>
            </a:extLst>
          </p:cNvPr>
          <p:cNvSpPr txBox="1"/>
          <p:nvPr/>
        </p:nvSpPr>
        <p:spPr>
          <a:xfrm>
            <a:off x="9055403" y="2183529"/>
            <a:ext cx="1104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</a:rPr>
              <a:t>35</a:t>
            </a:r>
            <a:endParaRPr lang="zh-CN" altLang="en-US" sz="6000" dirty="0">
              <a:solidFill>
                <a:schemeClr val="accent1"/>
              </a:solidFill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FFB19C13-C4CF-4435-B305-B5C0967F5A32}"/>
              </a:ext>
            </a:extLst>
          </p:cNvPr>
          <p:cNvSpPr txBox="1"/>
          <p:nvPr/>
        </p:nvSpPr>
        <p:spPr>
          <a:xfrm>
            <a:off x="9917420" y="2646042"/>
            <a:ext cx="33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1"/>
                </a:solidFill>
              </a:rPr>
              <a:t>％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FD19B8B0-130E-481B-A1C8-81A7DF7A29A2}"/>
              </a:ext>
            </a:extLst>
          </p:cNvPr>
          <p:cNvSpPr txBox="1"/>
          <p:nvPr/>
        </p:nvSpPr>
        <p:spPr>
          <a:xfrm>
            <a:off x="9178238" y="3651052"/>
            <a:ext cx="859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gradFill>
                  <a:gsLst>
                    <a:gs pos="100000">
                      <a:schemeClr val="accent2"/>
                    </a:gs>
                    <a:gs pos="0">
                      <a:schemeClr val="accent1"/>
                    </a:gs>
                  </a:gsLst>
                  <a:lin ang="5400000" scaled="0"/>
                </a:gradFill>
                <a:latin typeface="+mj-lt"/>
                <a:ea typeface="+mj-ea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accent1"/>
                </a:solidFill>
              </a:rPr>
              <a:t>后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DE8EB2B9-7064-4755-9E02-375B8F424BAD}"/>
              </a:ext>
            </a:extLst>
          </p:cNvPr>
          <p:cNvSpPr txBox="1"/>
          <p:nvPr/>
        </p:nvSpPr>
        <p:spPr>
          <a:xfrm>
            <a:off x="8441665" y="4320857"/>
            <a:ext cx="2332378" cy="730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</a:rPr>
              <a:t>复盘总结</a:t>
            </a:r>
            <a:endParaRPr lang="en-US" altLang="zh-CN" dirty="0">
              <a:solidFill>
                <a:schemeClr val="accent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</a:rPr>
              <a:t>经验体会</a:t>
            </a:r>
          </a:p>
        </p:txBody>
      </p: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A45EB2B4-BF0F-4E53-A8A5-0980D0E1A985}"/>
              </a:ext>
            </a:extLst>
          </p:cNvPr>
          <p:cNvCxnSpPr>
            <a:cxnSpLocks/>
          </p:cNvCxnSpPr>
          <p:nvPr/>
        </p:nvCxnSpPr>
        <p:spPr>
          <a:xfrm>
            <a:off x="8740370" y="4158528"/>
            <a:ext cx="1735579" cy="0"/>
          </a:xfrm>
          <a:prstGeom prst="line">
            <a:avLst/>
          </a:prstGeom>
          <a:ln>
            <a:solidFill>
              <a:schemeClr val="accent6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图表 50">
            <a:extLst>
              <a:ext uri="{FF2B5EF4-FFF2-40B4-BE49-F238E27FC236}">
                <a16:creationId xmlns:a16="http://schemas.microsoft.com/office/drawing/2014/main" id="{CF67EED5-69F2-4AD5-A465-AD4C1D593D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7616323"/>
              </p:ext>
            </p:extLst>
          </p:nvPr>
        </p:nvGraphicFramePr>
        <p:xfrm>
          <a:off x="1399162" y="1731669"/>
          <a:ext cx="2321282" cy="1924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2" name="文本框 51">
            <a:extLst>
              <a:ext uri="{FF2B5EF4-FFF2-40B4-BE49-F238E27FC236}">
                <a16:creationId xmlns:a16="http://schemas.microsoft.com/office/drawing/2014/main" id="{14FA8CE0-C428-4CD0-8155-6477EC3C13C3}"/>
              </a:ext>
            </a:extLst>
          </p:cNvPr>
          <p:cNvSpPr txBox="1"/>
          <p:nvPr/>
        </p:nvSpPr>
        <p:spPr>
          <a:xfrm>
            <a:off x="1990394" y="2183529"/>
            <a:ext cx="1104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</a:rPr>
              <a:t>45</a:t>
            </a:r>
            <a:endParaRPr lang="zh-CN" altLang="en-US" sz="6000" dirty="0">
              <a:solidFill>
                <a:schemeClr val="accent1"/>
              </a:solidFill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BC9907F8-7BD7-43E7-BA1C-C584E066EA1D}"/>
              </a:ext>
            </a:extLst>
          </p:cNvPr>
          <p:cNvSpPr txBox="1"/>
          <p:nvPr/>
        </p:nvSpPr>
        <p:spPr>
          <a:xfrm>
            <a:off x="2852411" y="2646042"/>
            <a:ext cx="33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1"/>
                </a:solidFill>
              </a:rPr>
              <a:t>％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91E6C551-1148-494D-8199-7148DA0C1F8D}"/>
              </a:ext>
            </a:extLst>
          </p:cNvPr>
          <p:cNvSpPr txBox="1"/>
          <p:nvPr/>
        </p:nvSpPr>
        <p:spPr>
          <a:xfrm>
            <a:off x="1770524" y="3651052"/>
            <a:ext cx="1544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gradFill>
                  <a:gsLst>
                    <a:gs pos="100000">
                      <a:schemeClr val="accent2"/>
                    </a:gs>
                    <a:gs pos="0">
                      <a:schemeClr val="accent1"/>
                    </a:gs>
                  </a:gsLst>
                  <a:lin ang="5400000" scaled="0"/>
                </a:gradFill>
                <a:latin typeface="+mj-lt"/>
                <a:ea typeface="+mj-ea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accent1"/>
                </a:solidFill>
              </a:rPr>
              <a:t>前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958AE8BF-52C9-4CB2-95B0-D54CDC6C575A}"/>
              </a:ext>
            </a:extLst>
          </p:cNvPr>
          <p:cNvSpPr txBox="1"/>
          <p:nvPr/>
        </p:nvSpPr>
        <p:spPr>
          <a:xfrm>
            <a:off x="1393614" y="4320857"/>
            <a:ext cx="2332378" cy="730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</a:rPr>
              <a:t>系统学习</a:t>
            </a:r>
            <a:endParaRPr lang="en-US" altLang="zh-CN" dirty="0">
              <a:solidFill>
                <a:schemeClr val="accent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accent6"/>
                </a:solidFill>
              </a:rPr>
              <a:t>认识复盘</a:t>
            </a:r>
          </a:p>
        </p:txBody>
      </p: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2AE571A9-E2AC-4E2A-B490-DCC20DA19130}"/>
              </a:ext>
            </a:extLst>
          </p:cNvPr>
          <p:cNvCxnSpPr>
            <a:cxnSpLocks/>
          </p:cNvCxnSpPr>
          <p:nvPr/>
        </p:nvCxnSpPr>
        <p:spPr>
          <a:xfrm>
            <a:off x="1675361" y="4158528"/>
            <a:ext cx="1735579" cy="0"/>
          </a:xfrm>
          <a:prstGeom prst="line">
            <a:avLst/>
          </a:prstGeom>
          <a:ln>
            <a:solidFill>
              <a:schemeClr val="accent6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Graphic spid="38" grpId="0">
        <p:bldAsOne/>
      </p:bldGraphic>
      <p:bldP spid="39" grpId="0"/>
      <p:bldP spid="40" grpId="0"/>
      <p:bldP spid="41" grpId="0"/>
      <p:bldP spid="42" grpId="0"/>
      <p:bldGraphic spid="44" grpId="0">
        <p:bldAsOne/>
      </p:bldGraphic>
      <p:bldP spid="45" grpId="0"/>
      <p:bldP spid="46" grpId="0"/>
      <p:bldP spid="47" grpId="0"/>
      <p:bldP spid="48" grpId="0"/>
      <p:bldGraphic spid="51" grpId="0">
        <p:bldAsOne/>
      </p:bldGraphic>
      <p:bldP spid="52" grpId="0"/>
      <p:bldP spid="53" grpId="0"/>
      <p:bldP spid="54" grpId="0"/>
      <p:bldP spid="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613335233"/>
              </p:ext>
            </p:extLst>
          </p:nvPr>
        </p:nvGraphicFramePr>
        <p:xfrm>
          <a:off x="817880" y="1511671"/>
          <a:ext cx="10556240" cy="439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如何复盘</a:t>
            </a:r>
            <a:endParaRPr lang="zh-CN" altLang="en-US" dirty="0">
              <a:latin typeface="微软雅黑 Light" panose="020B0502040204020203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8B9FF5D-F331-44F1-B64C-87239677A38E}"/>
              </a:ext>
            </a:extLst>
          </p:cNvPr>
          <p:cNvSpPr txBox="1"/>
          <p:nvPr/>
        </p:nvSpPr>
        <p:spPr>
          <a:xfrm>
            <a:off x="6568840" y="2549069"/>
            <a:ext cx="4320834" cy="33757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dirty="0">
                <a:solidFill>
                  <a:schemeClr val="accent6"/>
                </a:solidFill>
                <a:latin typeface="+mn-ea"/>
              </a:rPr>
              <a:t>a.</a:t>
            </a:r>
            <a:r>
              <a:rPr lang="zh-CN" altLang="en-US" dirty="0">
                <a:solidFill>
                  <a:schemeClr val="accent6"/>
                </a:solidFill>
                <a:latin typeface="+mn-ea"/>
              </a:rPr>
              <a:t>确定好本月需要完成或者坚持的目标</a:t>
            </a:r>
            <a:r>
              <a:rPr lang="en-US" altLang="zh-CN" dirty="0">
                <a:solidFill>
                  <a:schemeClr val="accent6"/>
                </a:solidFill>
                <a:latin typeface="+mn-ea"/>
              </a:rPr>
              <a:t>/</a:t>
            </a:r>
            <a:r>
              <a:rPr lang="zh-CN" altLang="en-US" dirty="0">
                <a:solidFill>
                  <a:schemeClr val="accent6"/>
                </a:solidFill>
                <a:latin typeface="+mn-ea"/>
              </a:rPr>
              <a:t>事宜。</a:t>
            </a:r>
          </a:p>
          <a:p>
            <a:pPr algn="just">
              <a:lnSpc>
                <a:spcPct val="120000"/>
              </a:lnSpc>
            </a:pPr>
            <a:endParaRPr lang="zh-CN" altLang="en-US" dirty="0">
              <a:solidFill>
                <a:schemeClr val="accent6"/>
              </a:solidFill>
              <a:latin typeface="+mn-ea"/>
            </a:endParaRPr>
          </a:p>
          <a:p>
            <a:pPr algn="just">
              <a:lnSpc>
                <a:spcPct val="120000"/>
              </a:lnSpc>
            </a:pPr>
            <a:r>
              <a:rPr lang="en-US" altLang="zh-CN" dirty="0">
                <a:solidFill>
                  <a:schemeClr val="accent6"/>
                </a:solidFill>
                <a:latin typeface="+mn-ea"/>
              </a:rPr>
              <a:t>b.</a:t>
            </a:r>
            <a:r>
              <a:rPr lang="zh-CN" altLang="en-US" dirty="0">
                <a:solidFill>
                  <a:schemeClr val="accent6"/>
                </a:solidFill>
                <a:latin typeface="+mn-ea"/>
              </a:rPr>
              <a:t>确保这些目标</a:t>
            </a:r>
            <a:r>
              <a:rPr lang="en-US" altLang="zh-CN" dirty="0">
                <a:solidFill>
                  <a:schemeClr val="accent6"/>
                </a:solidFill>
                <a:latin typeface="+mn-ea"/>
              </a:rPr>
              <a:t>/</a:t>
            </a:r>
            <a:r>
              <a:rPr lang="zh-CN" altLang="en-US" dirty="0">
                <a:solidFill>
                  <a:schemeClr val="accent6"/>
                </a:solidFill>
                <a:latin typeface="+mn-ea"/>
              </a:rPr>
              <a:t>事宜是可以在这个月里可以达到或者冲刺的，不要盲目和贪心。</a:t>
            </a:r>
          </a:p>
          <a:p>
            <a:pPr algn="just">
              <a:lnSpc>
                <a:spcPct val="120000"/>
              </a:lnSpc>
            </a:pPr>
            <a:endParaRPr lang="zh-CN" altLang="en-US" dirty="0">
              <a:solidFill>
                <a:schemeClr val="accent6"/>
              </a:solidFill>
              <a:latin typeface="+mn-ea"/>
            </a:endParaRPr>
          </a:p>
          <a:p>
            <a:pPr algn="just">
              <a:lnSpc>
                <a:spcPct val="120000"/>
              </a:lnSpc>
            </a:pPr>
            <a:r>
              <a:rPr lang="en-US" altLang="zh-CN" dirty="0">
                <a:solidFill>
                  <a:schemeClr val="accent6"/>
                </a:solidFill>
                <a:latin typeface="+mn-ea"/>
              </a:rPr>
              <a:t>c.</a:t>
            </a:r>
            <a:r>
              <a:rPr lang="zh-CN" altLang="en-US" dirty="0">
                <a:solidFill>
                  <a:schemeClr val="accent6"/>
                </a:solidFill>
                <a:latin typeface="+mn-ea"/>
              </a:rPr>
              <a:t>如果这些事情具有“可重复性”的特点，那么是最好不过的。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5DF93DB-39EC-4750-A83B-70DDCF32725A}"/>
              </a:ext>
            </a:extLst>
          </p:cNvPr>
          <p:cNvSpPr txBox="1"/>
          <p:nvPr/>
        </p:nvSpPr>
        <p:spPr>
          <a:xfrm>
            <a:off x="6568839" y="1702770"/>
            <a:ext cx="2480486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b="1" dirty="0">
                <a:solidFill>
                  <a:schemeClr val="accent1"/>
                </a:solidFill>
                <a:latin typeface="+mj-lt"/>
                <a:ea typeface="+mj-ea"/>
              </a:rPr>
              <a:t>图表与结论</a:t>
            </a:r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14B50F02-6515-4A93-BF18-1DD068A3074F}"/>
              </a:ext>
            </a:extLst>
          </p:cNvPr>
          <p:cNvCxnSpPr>
            <a:cxnSpLocks/>
          </p:cNvCxnSpPr>
          <p:nvPr/>
        </p:nvCxnSpPr>
        <p:spPr>
          <a:xfrm flipH="1">
            <a:off x="6111139" y="2370929"/>
            <a:ext cx="5370947" cy="0"/>
          </a:xfrm>
          <a:prstGeom prst="line">
            <a:avLst/>
          </a:prstGeom>
          <a:ln>
            <a:solidFill>
              <a:schemeClr val="accent6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图表 20">
            <a:extLst>
              <a:ext uri="{FF2B5EF4-FFF2-40B4-BE49-F238E27FC236}">
                <a16:creationId xmlns:a16="http://schemas.microsoft.com/office/drawing/2014/main" id="{3716991E-874C-4743-9D4E-9ABFC4BC99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1742097"/>
              </p:ext>
            </p:extLst>
          </p:nvPr>
        </p:nvGraphicFramePr>
        <p:xfrm>
          <a:off x="737896" y="1510165"/>
          <a:ext cx="5411245" cy="4571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184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Graphic spid="21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  <a:sym typeface="+mn-ea"/>
              </a:rPr>
              <a:t>如何复盘</a:t>
            </a:r>
          </a:p>
        </p:txBody>
      </p:sp>
      <p:graphicFrame>
        <p:nvGraphicFramePr>
          <p:cNvPr id="3" name="图表 2"/>
          <p:cNvGraphicFramePr/>
          <p:nvPr>
            <p:extLst>
              <p:ext uri="{D42A27DB-BD31-4B8C-83A1-F6EECF244321}">
                <p14:modId xmlns:p14="http://schemas.microsoft.com/office/powerpoint/2010/main" val="537313021"/>
              </p:ext>
            </p:extLst>
          </p:nvPr>
        </p:nvGraphicFramePr>
        <p:xfrm>
          <a:off x="1853962" y="1670051"/>
          <a:ext cx="8484076" cy="40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9EC8DBEA-1EAA-4195-A68B-35C10289E060}"/>
              </a:ext>
            </a:extLst>
          </p:cNvPr>
          <p:cNvSpPr txBox="1"/>
          <p:nvPr/>
        </p:nvSpPr>
        <p:spPr>
          <a:xfrm>
            <a:off x="3030537" y="1611083"/>
            <a:ext cx="6130925" cy="361495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 spc="60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sym typeface="+mn-ea"/>
              </a:rPr>
              <a:t>复盘变化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  <a:sym typeface="+mn-ea"/>
              </a:rPr>
              <a:t>如何复盘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EC8DBEA-1EAA-4195-A68B-35C10289E060}"/>
              </a:ext>
            </a:extLst>
          </p:cNvPr>
          <p:cNvSpPr txBox="1"/>
          <p:nvPr/>
        </p:nvSpPr>
        <p:spPr>
          <a:xfrm>
            <a:off x="3030537" y="1611083"/>
            <a:ext cx="6130925" cy="361495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 spc="60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sym typeface="+mn-ea"/>
              </a:rPr>
              <a:t>复盘成长</a:t>
            </a:r>
          </a:p>
        </p:txBody>
      </p:sp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3964915A-AEFF-420F-B15A-97BBB4985A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3233774"/>
              </p:ext>
            </p:extLst>
          </p:nvPr>
        </p:nvGraphicFramePr>
        <p:xfrm>
          <a:off x="1166029" y="2704114"/>
          <a:ext cx="9859943" cy="2915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4424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4583483" y="2663976"/>
            <a:ext cx="5486400" cy="1842710"/>
            <a:chOff x="4061203" y="2857798"/>
            <a:chExt cx="5486400" cy="1399242"/>
          </a:xfrm>
        </p:grpSpPr>
        <p:sp>
          <p:nvSpPr>
            <p:cNvPr id="14" name="文本框 13"/>
            <p:cNvSpPr txBox="1"/>
            <p:nvPr/>
          </p:nvSpPr>
          <p:spPr>
            <a:xfrm>
              <a:off x="4061203" y="2857798"/>
              <a:ext cx="5486400" cy="110744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r>
                <a:rPr lang="zh-CN" altLang="en-US" sz="9600" spc="600" dirty="0">
                  <a:solidFill>
                    <a:schemeClr val="accent1"/>
                  </a:solidFill>
                  <a:effectLst>
                    <a:outerShdw blurRad="50800" dist="38100" dir="2700000" algn="tl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ea"/>
                  <a:ea typeface="+mj-ea"/>
                  <a:cs typeface="+mn-ea"/>
                  <a:sym typeface="+mn-ea"/>
                </a:rPr>
                <a:t>应用复盘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061203" y="4041775"/>
              <a:ext cx="5240085" cy="21526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dist"/>
              <a:r>
                <a:rPr kumimoji="1" lang="en-US" altLang="zh-CN" sz="2000" dirty="0">
                  <a:solidFill>
                    <a:schemeClr val="accent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Application review</a:t>
              </a:r>
            </a:p>
          </p:txBody>
        </p:sp>
      </p:grpSp>
      <p:pic>
        <p:nvPicPr>
          <p:cNvPr id="57" name="图片 56" hidden="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06" y="2019172"/>
            <a:ext cx="2107126" cy="20903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39668" y="2144032"/>
            <a:ext cx="2377440" cy="30619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>
            <a:noAutofit/>
          </a:bodyPr>
          <a:lstStyle/>
          <a:p>
            <a:pPr algn="l"/>
            <a:r>
              <a:rPr lang="en-US" altLang="zh-CN" sz="19900" b="1" dirty="0">
                <a:ln>
                  <a:solidFill>
                    <a:schemeClr val="accent1"/>
                  </a:solidFill>
                </a:ln>
                <a:noFill/>
                <a:effectLst>
                  <a:outerShdw blurRad="50800" dist="38100" dir="2700000" sx="101000" sy="101000" algn="tl" rotWithShape="0">
                    <a:schemeClr val="accent1">
                      <a:lumMod val="50000"/>
                      <a:alpha val="10000"/>
                    </a:schemeClr>
                  </a:outerShdw>
                </a:effectLst>
                <a:latin typeface="微软雅黑 Light" panose="020B0502040204020203" pitchFamily="34" charset="-122"/>
                <a:ea typeface="微软雅黑" panose="020B0503020204020204" pitchFamily="34" charset="-122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17269030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应用复盘</a:t>
            </a:r>
            <a:endParaRPr lang="zh-CN" altLang="en-US" dirty="0">
              <a:latin typeface="微软雅黑 Light" panose="020B0502040204020203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EC8DBEA-1EAA-4195-A68B-35C10289E060}"/>
              </a:ext>
            </a:extLst>
          </p:cNvPr>
          <p:cNvSpPr txBox="1"/>
          <p:nvPr/>
        </p:nvSpPr>
        <p:spPr>
          <a:xfrm>
            <a:off x="3099809" y="1624938"/>
            <a:ext cx="6130925" cy="361495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 spc="60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sym typeface="+mn-ea"/>
              </a:rPr>
              <a:t>复盘变化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96A6FC8-C2AB-4BC5-8283-E81827BF25A1}"/>
              </a:ext>
            </a:extLst>
          </p:cNvPr>
          <p:cNvSpPr/>
          <p:nvPr/>
        </p:nvSpPr>
        <p:spPr>
          <a:xfrm>
            <a:off x="6664008" y="2499816"/>
            <a:ext cx="4305606" cy="2824222"/>
          </a:xfrm>
          <a:prstGeom prst="rect">
            <a:avLst/>
          </a:prstGeom>
          <a:solidFill>
            <a:schemeClr val="accent2">
              <a:alpha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684B2930-2B34-495C-BAFC-4EB70D0D5611}"/>
              </a:ext>
            </a:extLst>
          </p:cNvPr>
          <p:cNvSpPr/>
          <p:nvPr/>
        </p:nvSpPr>
        <p:spPr>
          <a:xfrm>
            <a:off x="1039558" y="1537855"/>
            <a:ext cx="4586141" cy="4297680"/>
          </a:xfrm>
          <a:prstGeom prst="roundRect">
            <a:avLst>
              <a:gd name="adj" fmla="val 1840"/>
            </a:avLst>
          </a:prstGeom>
          <a:solidFill>
            <a:schemeClr val="bg1"/>
          </a:solidFill>
          <a:ln>
            <a:noFill/>
          </a:ln>
          <a:effectLst>
            <a:outerShdw blurRad="571500" dist="381000" dir="5400000" sx="95000" sy="95000" algn="t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C1CBED05-1E06-4365-800D-CACBF0A24E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6375331"/>
              </p:ext>
            </p:extLst>
          </p:nvPr>
        </p:nvGraphicFramePr>
        <p:xfrm>
          <a:off x="1056788" y="1703760"/>
          <a:ext cx="4551680" cy="405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2E68AC56-517E-48A3-89BC-37F083EEDC31}"/>
              </a:ext>
            </a:extLst>
          </p:cNvPr>
          <p:cNvSpPr txBox="1"/>
          <p:nvPr/>
        </p:nvSpPr>
        <p:spPr>
          <a:xfrm>
            <a:off x="2829928" y="3101920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gradFill>
                  <a:gsLst>
                    <a:gs pos="100000">
                      <a:schemeClr val="accent2"/>
                    </a:gs>
                    <a:gs pos="0">
                      <a:schemeClr val="accent1"/>
                    </a:gs>
                  </a:gsLst>
                  <a:lin ang="5400000" scaled="0"/>
                </a:gradFill>
                <a:latin typeface="+mj-lt"/>
                <a:ea typeface="+mj-ea"/>
              </a:rPr>
              <a:t>复盘</a:t>
            </a:r>
            <a:endParaRPr lang="en-US" altLang="zh-CN" sz="3200" b="1" dirty="0">
              <a:gradFill>
                <a:gsLst>
                  <a:gs pos="100000">
                    <a:schemeClr val="accent2"/>
                  </a:gs>
                  <a:gs pos="0">
                    <a:schemeClr val="accent1"/>
                  </a:gs>
                </a:gsLst>
                <a:lin ang="5400000" scaled="0"/>
              </a:gradFill>
              <a:latin typeface="+mj-lt"/>
              <a:ea typeface="+mj-ea"/>
            </a:endParaRPr>
          </a:p>
          <a:p>
            <a:pPr algn="ctr"/>
            <a:r>
              <a:rPr lang="zh-CN" altLang="en-US" sz="3200" b="1" dirty="0">
                <a:gradFill>
                  <a:gsLst>
                    <a:gs pos="100000">
                      <a:schemeClr val="accent2"/>
                    </a:gs>
                    <a:gs pos="0">
                      <a:schemeClr val="accent1"/>
                    </a:gs>
                  </a:gsLst>
                  <a:lin ang="5400000" scaled="0"/>
                </a:gradFill>
                <a:latin typeface="+mj-lt"/>
                <a:ea typeface="+mj-ea"/>
              </a:rPr>
              <a:t>概率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90A8287-9262-4B44-BB2B-8428B87F72CF}"/>
              </a:ext>
            </a:extLst>
          </p:cNvPr>
          <p:cNvSpPr txBox="1"/>
          <p:nvPr/>
        </p:nvSpPr>
        <p:spPr>
          <a:xfrm>
            <a:off x="6733078" y="2709603"/>
            <a:ext cx="4167467" cy="3965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无复盘不成长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B228156-608E-4A2D-81B0-710BCA99849B}"/>
              </a:ext>
            </a:extLst>
          </p:cNvPr>
          <p:cNvSpPr txBox="1"/>
          <p:nvPr/>
        </p:nvSpPr>
        <p:spPr>
          <a:xfrm>
            <a:off x="6555950" y="1844152"/>
            <a:ext cx="2480486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b="1" dirty="0">
                <a:solidFill>
                  <a:schemeClr val="accent2"/>
                </a:solidFill>
                <a:latin typeface="+mj-lt"/>
                <a:ea typeface="+mj-ea"/>
              </a:rPr>
              <a:t>图表与结论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B345951-D619-47AB-A51B-A6E1F74488BB}"/>
              </a:ext>
            </a:extLst>
          </p:cNvPr>
          <p:cNvSpPr txBox="1"/>
          <p:nvPr/>
        </p:nvSpPr>
        <p:spPr>
          <a:xfrm>
            <a:off x="6733078" y="4040691"/>
            <a:ext cx="4167467" cy="7289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千万不要贪心，有时候把野心放小点，反而会获得更大的收获哦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~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CB24E913-111A-45D5-87FA-DCCFD7173E47}"/>
              </a:ext>
            </a:extLst>
          </p:cNvPr>
          <p:cNvGrpSpPr/>
          <p:nvPr/>
        </p:nvGrpSpPr>
        <p:grpSpPr>
          <a:xfrm>
            <a:off x="6664008" y="2499816"/>
            <a:ext cx="4305606" cy="2824222"/>
            <a:chOff x="6716620" y="2485961"/>
            <a:chExt cx="4305606" cy="2824222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5A66AA17-F8DB-4834-956D-AB9E36857A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16620" y="2485961"/>
              <a:ext cx="4305606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58A28F9F-0945-4FCD-A5A1-98469AD6DC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16620" y="3898072"/>
              <a:ext cx="4305606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DD335D12-C994-4D75-8380-2E340A0FDB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16620" y="5310183"/>
              <a:ext cx="4305606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6107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应用复盘</a:t>
            </a:r>
            <a:endParaRPr lang="zh-CN" altLang="zh-CN" dirty="0"/>
          </a:p>
        </p:txBody>
      </p: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62332323-54EA-4D4F-9616-7D68E2D99C5A}"/>
              </a:ext>
            </a:extLst>
          </p:cNvPr>
          <p:cNvGrpSpPr/>
          <p:nvPr/>
        </p:nvGrpSpPr>
        <p:grpSpPr>
          <a:xfrm>
            <a:off x="4914446" y="1685648"/>
            <a:ext cx="2395765" cy="932658"/>
            <a:chOff x="10207" y="3000"/>
            <a:chExt cx="6165" cy="2400"/>
          </a:xfrm>
        </p:grpSpPr>
        <p:sp>
          <p:nvSpPr>
            <p:cNvPr id="63" name="梯形 62">
              <a:extLst>
                <a:ext uri="{FF2B5EF4-FFF2-40B4-BE49-F238E27FC236}">
                  <a16:creationId xmlns:a16="http://schemas.microsoft.com/office/drawing/2014/main" id="{049AA49C-64A8-44FE-A5FA-C5F33C858DC8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3E7C1D95-88B4-46DE-9E27-D7FC0706FFB9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66" name="圆角矩形 10">
                <a:extLst>
                  <a:ext uri="{FF2B5EF4-FFF2-40B4-BE49-F238E27FC236}">
                    <a16:creationId xmlns:a16="http://schemas.microsoft.com/office/drawing/2014/main" id="{7219FD82-E69A-4469-8153-FF52A71DA243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62A9BC89-E04D-49F8-A1C3-82303B165642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6"/>
                    </a:solidFill>
                    <a:ea typeface="+mn-lt"/>
                    <a:sym typeface="+mn-ea"/>
                  </a:rPr>
                  <a:t>开放心态</a:t>
                </a:r>
              </a:p>
            </p:txBody>
          </p:sp>
        </p:grp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8AEAD5B8-D635-4FD3-8C35-0FAE36DE46EC}"/>
              </a:ext>
            </a:extLst>
          </p:cNvPr>
          <p:cNvGrpSpPr/>
          <p:nvPr/>
        </p:nvGrpSpPr>
        <p:grpSpPr>
          <a:xfrm>
            <a:off x="1599745" y="2917402"/>
            <a:ext cx="2395765" cy="932658"/>
            <a:chOff x="10207" y="3000"/>
            <a:chExt cx="6165" cy="2400"/>
          </a:xfrm>
        </p:grpSpPr>
        <p:sp>
          <p:nvSpPr>
            <p:cNvPr id="69" name="梯形 68">
              <a:extLst>
                <a:ext uri="{FF2B5EF4-FFF2-40B4-BE49-F238E27FC236}">
                  <a16:creationId xmlns:a16="http://schemas.microsoft.com/office/drawing/2014/main" id="{05868714-9B40-4A3F-9405-E03A731E0CC3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70" name="组合 69">
              <a:extLst>
                <a:ext uri="{FF2B5EF4-FFF2-40B4-BE49-F238E27FC236}">
                  <a16:creationId xmlns:a16="http://schemas.microsoft.com/office/drawing/2014/main" id="{E5DF4D61-4AD0-4477-9E26-4F6251903F4C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71" name="圆角矩形 10">
                <a:extLst>
                  <a:ext uri="{FF2B5EF4-FFF2-40B4-BE49-F238E27FC236}">
                    <a16:creationId xmlns:a16="http://schemas.microsoft.com/office/drawing/2014/main" id="{C6776D06-BE61-4EA2-B037-E48BA1025D65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文本框 71">
                <a:extLst>
                  <a:ext uri="{FF2B5EF4-FFF2-40B4-BE49-F238E27FC236}">
                    <a16:creationId xmlns:a16="http://schemas.microsoft.com/office/drawing/2014/main" id="{274C7E11-632A-4177-88F0-01A7B700A549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6"/>
                    </a:solidFill>
                    <a:ea typeface="+mn-lt"/>
                    <a:sym typeface="+mn-ea"/>
                  </a:rPr>
                  <a:t>坦诚表达</a:t>
                </a:r>
              </a:p>
            </p:txBody>
          </p:sp>
        </p:grp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529B11B3-5301-4DA0-B0F9-F753E5A80D69}"/>
              </a:ext>
            </a:extLst>
          </p:cNvPr>
          <p:cNvGrpSpPr/>
          <p:nvPr/>
        </p:nvGrpSpPr>
        <p:grpSpPr>
          <a:xfrm>
            <a:off x="4914446" y="2917402"/>
            <a:ext cx="2395765" cy="932658"/>
            <a:chOff x="10207" y="3000"/>
            <a:chExt cx="6165" cy="2400"/>
          </a:xfrm>
        </p:grpSpPr>
        <p:sp>
          <p:nvSpPr>
            <p:cNvPr id="74" name="梯形 73">
              <a:extLst>
                <a:ext uri="{FF2B5EF4-FFF2-40B4-BE49-F238E27FC236}">
                  <a16:creationId xmlns:a16="http://schemas.microsoft.com/office/drawing/2014/main" id="{76C02A09-86E1-407F-B3E6-C8243199AB85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75" name="组合 74">
              <a:extLst>
                <a:ext uri="{FF2B5EF4-FFF2-40B4-BE49-F238E27FC236}">
                  <a16:creationId xmlns:a16="http://schemas.microsoft.com/office/drawing/2014/main" id="{66EC36E2-AF31-4A00-B8A9-A59E4110905C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76" name="圆角矩形 10">
                <a:extLst>
                  <a:ext uri="{FF2B5EF4-FFF2-40B4-BE49-F238E27FC236}">
                    <a16:creationId xmlns:a16="http://schemas.microsoft.com/office/drawing/2014/main" id="{C82305FA-5AF2-4F2D-8C16-FD5C785A28F0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文本框 76">
                <a:extLst>
                  <a:ext uri="{FF2B5EF4-FFF2-40B4-BE49-F238E27FC236}">
                    <a16:creationId xmlns:a16="http://schemas.microsoft.com/office/drawing/2014/main" id="{DEAD34F1-FAC2-4C36-94BC-2F3C35F88E61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6"/>
                    </a:solidFill>
                    <a:ea typeface="+mn-lt"/>
                    <a:sym typeface="+mn-ea"/>
                  </a:rPr>
                  <a:t>实事求是</a:t>
                </a:r>
              </a:p>
            </p:txBody>
          </p:sp>
        </p:grp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B2FC5BE1-E87D-4541-9238-820FBFB3D2EA}"/>
              </a:ext>
            </a:extLst>
          </p:cNvPr>
          <p:cNvGrpSpPr/>
          <p:nvPr/>
        </p:nvGrpSpPr>
        <p:grpSpPr>
          <a:xfrm>
            <a:off x="8261802" y="2917402"/>
            <a:ext cx="2395765" cy="932658"/>
            <a:chOff x="10207" y="3000"/>
            <a:chExt cx="6165" cy="2400"/>
          </a:xfrm>
        </p:grpSpPr>
        <p:sp>
          <p:nvSpPr>
            <p:cNvPr id="79" name="梯形 78">
              <a:extLst>
                <a:ext uri="{FF2B5EF4-FFF2-40B4-BE49-F238E27FC236}">
                  <a16:creationId xmlns:a16="http://schemas.microsoft.com/office/drawing/2014/main" id="{E124489B-49FF-4A15-9339-725BCA09F5C9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id="{AC4E92AF-3043-46D6-A732-64E49FDA98B1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81" name="圆角矩形 10">
                <a:extLst>
                  <a:ext uri="{FF2B5EF4-FFF2-40B4-BE49-F238E27FC236}">
                    <a16:creationId xmlns:a16="http://schemas.microsoft.com/office/drawing/2014/main" id="{3F3A06D1-DDEA-45CE-B461-7EE19D421588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文本框 81">
                <a:extLst>
                  <a:ext uri="{FF2B5EF4-FFF2-40B4-BE49-F238E27FC236}">
                    <a16:creationId xmlns:a16="http://schemas.microsoft.com/office/drawing/2014/main" id="{E1CD8A15-9DAA-424F-AE57-F61E08E1C386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6"/>
                    </a:solidFill>
                    <a:ea typeface="+mn-lt"/>
                    <a:sym typeface="+mn-ea"/>
                  </a:rPr>
                  <a:t>集思广益</a:t>
                </a:r>
              </a:p>
            </p:txBody>
          </p: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8C03C81C-463E-4137-8DD2-8E59D4312195}"/>
              </a:ext>
            </a:extLst>
          </p:cNvPr>
          <p:cNvGrpSpPr/>
          <p:nvPr/>
        </p:nvGrpSpPr>
        <p:grpSpPr>
          <a:xfrm>
            <a:off x="1599745" y="4102277"/>
            <a:ext cx="2395765" cy="932658"/>
            <a:chOff x="10207" y="3000"/>
            <a:chExt cx="6165" cy="2400"/>
          </a:xfrm>
        </p:grpSpPr>
        <p:sp>
          <p:nvSpPr>
            <p:cNvPr id="85" name="梯形 84">
              <a:extLst>
                <a:ext uri="{FF2B5EF4-FFF2-40B4-BE49-F238E27FC236}">
                  <a16:creationId xmlns:a16="http://schemas.microsoft.com/office/drawing/2014/main" id="{6D84E9A1-C24D-4B11-B040-5C5A566DE12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86" name="组合 85">
              <a:extLst>
                <a:ext uri="{FF2B5EF4-FFF2-40B4-BE49-F238E27FC236}">
                  <a16:creationId xmlns:a16="http://schemas.microsoft.com/office/drawing/2014/main" id="{8E6C05F8-3701-4FE9-8273-02860B033494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87" name="圆角矩形 10">
                <a:extLst>
                  <a:ext uri="{FF2B5EF4-FFF2-40B4-BE49-F238E27FC236}">
                    <a16:creationId xmlns:a16="http://schemas.microsoft.com/office/drawing/2014/main" id="{C5136D6D-DA78-492C-BB30-A9BC680BAD06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8" name="文本框 87">
                <a:extLst>
                  <a:ext uri="{FF2B5EF4-FFF2-40B4-BE49-F238E27FC236}">
                    <a16:creationId xmlns:a16="http://schemas.microsoft.com/office/drawing/2014/main" id="{65FC5994-3596-4E79-8AA8-EE19E4E6A498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6"/>
                    </a:solidFill>
                    <a:ea typeface="+mn-lt"/>
                    <a:sym typeface="+mn-ea"/>
                  </a:rPr>
                  <a:t>反思自我</a:t>
                </a:r>
              </a:p>
            </p:txBody>
          </p:sp>
        </p:grpSp>
      </p:grpSp>
      <p:grpSp>
        <p:nvGrpSpPr>
          <p:cNvPr id="89" name="组合 88">
            <a:extLst>
              <a:ext uri="{FF2B5EF4-FFF2-40B4-BE49-F238E27FC236}">
                <a16:creationId xmlns:a16="http://schemas.microsoft.com/office/drawing/2014/main" id="{8DDD1F1A-351C-458E-9311-D4A4D16E41AA}"/>
              </a:ext>
            </a:extLst>
          </p:cNvPr>
          <p:cNvGrpSpPr/>
          <p:nvPr/>
        </p:nvGrpSpPr>
        <p:grpSpPr>
          <a:xfrm>
            <a:off x="4914446" y="4102277"/>
            <a:ext cx="2395765" cy="932658"/>
            <a:chOff x="10207" y="3000"/>
            <a:chExt cx="6165" cy="2400"/>
          </a:xfrm>
        </p:grpSpPr>
        <p:sp>
          <p:nvSpPr>
            <p:cNvPr id="90" name="梯形 89">
              <a:extLst>
                <a:ext uri="{FF2B5EF4-FFF2-40B4-BE49-F238E27FC236}">
                  <a16:creationId xmlns:a16="http://schemas.microsoft.com/office/drawing/2014/main" id="{E0494B37-8101-4179-B421-3E946B84A516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id="{285E4773-2B11-4E79-85A9-9470BFAC3F2C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92" name="圆角矩形 10">
                <a:extLst>
                  <a:ext uri="{FF2B5EF4-FFF2-40B4-BE49-F238E27FC236}">
                    <a16:creationId xmlns:a16="http://schemas.microsoft.com/office/drawing/2014/main" id="{4DA83A21-75E4-432B-A276-A6C165D36338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3" name="文本框 92">
                <a:extLst>
                  <a:ext uri="{FF2B5EF4-FFF2-40B4-BE49-F238E27FC236}">
                    <a16:creationId xmlns:a16="http://schemas.microsoft.com/office/drawing/2014/main" id="{9307BA86-76DB-4AF3-B5F6-D7EAB499FFD1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6"/>
                    </a:solidFill>
                    <a:ea typeface="+mn-lt"/>
                    <a:sym typeface="+mn-ea"/>
                  </a:rPr>
                  <a:t>刨根问底</a:t>
                </a:r>
              </a:p>
            </p:txBody>
          </p:sp>
        </p:grpSp>
      </p:grp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F8A627E2-0AA2-48B0-8432-6C2065E6BC43}"/>
              </a:ext>
            </a:extLst>
          </p:cNvPr>
          <p:cNvGrpSpPr/>
          <p:nvPr/>
        </p:nvGrpSpPr>
        <p:grpSpPr>
          <a:xfrm>
            <a:off x="8261802" y="4102277"/>
            <a:ext cx="2395765" cy="932658"/>
            <a:chOff x="10207" y="3000"/>
            <a:chExt cx="6165" cy="2400"/>
          </a:xfrm>
        </p:grpSpPr>
        <p:sp>
          <p:nvSpPr>
            <p:cNvPr id="95" name="梯形 94">
              <a:extLst>
                <a:ext uri="{FF2B5EF4-FFF2-40B4-BE49-F238E27FC236}">
                  <a16:creationId xmlns:a16="http://schemas.microsoft.com/office/drawing/2014/main" id="{F27C14CD-9984-4E35-A053-703334FFF5FD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96" name="组合 95">
              <a:extLst>
                <a:ext uri="{FF2B5EF4-FFF2-40B4-BE49-F238E27FC236}">
                  <a16:creationId xmlns:a16="http://schemas.microsoft.com/office/drawing/2014/main" id="{9F0469DC-8580-44F3-BBCA-62B575FAD013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97" name="圆角矩形 10">
                <a:extLst>
                  <a:ext uri="{FF2B5EF4-FFF2-40B4-BE49-F238E27FC236}">
                    <a16:creationId xmlns:a16="http://schemas.microsoft.com/office/drawing/2014/main" id="{A43E0AF3-A499-481E-BA1F-00674CEEA09B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文本框 97">
                <a:extLst>
                  <a:ext uri="{FF2B5EF4-FFF2-40B4-BE49-F238E27FC236}">
                    <a16:creationId xmlns:a16="http://schemas.microsoft.com/office/drawing/2014/main" id="{40D70386-2AF2-4342-9C89-5D255B231053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6"/>
                    </a:solidFill>
                    <a:ea typeface="+mn-lt"/>
                    <a:sym typeface="+mn-ea"/>
                  </a:rPr>
                  <a:t>重在行动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5132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65189" y="2463170"/>
            <a:ext cx="2235200" cy="135382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l"/>
            <a:r>
              <a:rPr lang="zh-CN" altLang="en-US" sz="8800" b="1" i="1" dirty="0">
                <a:solidFill>
                  <a:schemeClr val="bg1"/>
                </a:solidFill>
                <a:effectLst>
                  <a:outerShdw blurRad="50800" dist="38100" dir="8100000" algn="tl" rotWithShape="0">
                    <a:schemeClr val="accent1">
                      <a:lumMod val="50000"/>
                      <a:alpha val="25000"/>
                    </a:schemeClr>
                  </a:outerShdw>
                </a:effectLst>
                <a:latin typeface="+mj-lt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C36F9330-2206-4B31-9E83-75E09E6BEAC9}"/>
              </a:ext>
            </a:extLst>
          </p:cNvPr>
          <p:cNvSpPr txBox="1"/>
          <p:nvPr/>
        </p:nvSpPr>
        <p:spPr>
          <a:xfrm>
            <a:off x="1369497" y="3882640"/>
            <a:ext cx="2572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b="1" i="1" dirty="0">
                <a:solidFill>
                  <a:schemeClr val="accent2"/>
                </a:solidFill>
                <a:latin typeface="+mj-lt"/>
                <a:ea typeface="+mj-ea"/>
              </a:rPr>
              <a:t>CONTENTS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BF0BD5A9-4CAB-46B8-81F1-2F70E6812412}"/>
              </a:ext>
            </a:extLst>
          </p:cNvPr>
          <p:cNvGrpSpPr/>
          <p:nvPr/>
        </p:nvGrpSpPr>
        <p:grpSpPr>
          <a:xfrm>
            <a:off x="6096000" y="1507797"/>
            <a:ext cx="5349240" cy="790904"/>
            <a:chOff x="6088380" y="1355397"/>
            <a:chExt cx="5349240" cy="790904"/>
          </a:xfrm>
        </p:grpSpPr>
        <p:sp>
          <p:nvSpPr>
            <p:cNvPr id="37" name="平行四边形 36">
              <a:extLst>
                <a:ext uri="{FF2B5EF4-FFF2-40B4-BE49-F238E27FC236}">
                  <a16:creationId xmlns:a16="http://schemas.microsoft.com/office/drawing/2014/main" id="{4D930BF9-710C-4E88-9B7F-AD5AAF642398}"/>
                </a:ext>
              </a:extLst>
            </p:cNvPr>
            <p:cNvSpPr/>
            <p:nvPr/>
          </p:nvSpPr>
          <p:spPr>
            <a:xfrm>
              <a:off x="6088380" y="1377026"/>
              <a:ext cx="5349240" cy="745184"/>
            </a:xfrm>
            <a:prstGeom prst="parallelogram">
              <a:avLst>
                <a:gd name="adj" fmla="val 10930"/>
              </a:avLst>
            </a:prstGeom>
            <a:gradFill>
              <a:gsLst>
                <a:gs pos="0">
                  <a:schemeClr val="accent2"/>
                </a:gs>
                <a:gs pos="88000">
                  <a:schemeClr val="accent2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lt"/>
              </a:endParaRP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C6A9663B-9B1C-4FD9-8F4B-900E561915A4}"/>
                </a:ext>
              </a:extLst>
            </p:cNvPr>
            <p:cNvSpPr txBox="1"/>
            <p:nvPr/>
          </p:nvSpPr>
          <p:spPr>
            <a:xfrm>
              <a:off x="6143929" y="1355397"/>
              <a:ext cx="1016846" cy="790904"/>
            </a:xfrm>
            <a:prstGeom prst="rect">
              <a:avLst/>
            </a:prstGeom>
            <a:noFill/>
            <a:ln>
              <a:noFill/>
            </a:ln>
            <a:effectLst>
              <a:outerShdw blurRad="1778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ctr">
                <a:defRPr sz="19900">
                  <a:gradFill>
                    <a:gsLst>
                      <a:gs pos="0">
                        <a:schemeClr val="bg1"/>
                      </a:gs>
                      <a:gs pos="100000">
                        <a:schemeClr val="accent2">
                          <a:lumMod val="20000"/>
                          <a:lumOff val="80000"/>
                        </a:schemeClr>
                      </a:gs>
                    </a:gsLst>
                    <a:lin ang="5400000" scaled="0"/>
                  </a:gradFill>
                  <a:effectLst>
                    <a:outerShdw blurRad="177800" algn="ctr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lt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4800" dirty="0">
                  <a:solidFill>
                    <a:schemeClr val="bg1"/>
                  </a:solidFill>
                </a:rPr>
                <a:t>01</a:t>
              </a: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324A6AA7-BE57-4972-879B-02F36A8F295D}"/>
                </a:ext>
              </a:extLst>
            </p:cNvPr>
            <p:cNvSpPr txBox="1"/>
            <p:nvPr/>
          </p:nvSpPr>
          <p:spPr>
            <a:xfrm>
              <a:off x="7102107" y="1470516"/>
              <a:ext cx="3733042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effectLst>
                    <a:outerShdw blurRad="177800" algn="ctr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lt"/>
                  <a:ea typeface="+mj-ea"/>
                </a:rPr>
                <a:t>认识复盘</a:t>
              </a:r>
              <a:endParaRPr lang="en-US" altLang="zh-CN" sz="3200" dirty="0">
                <a:solidFill>
                  <a:schemeClr val="bg1"/>
                </a:solidFill>
                <a:effectLst>
                  <a:outerShdw blurRad="177800" algn="ctr" rotWithShape="0">
                    <a:schemeClr val="accent1">
                      <a:lumMod val="50000"/>
                      <a:alpha val="40000"/>
                    </a:schemeClr>
                  </a:outerShdw>
                </a:effectLst>
                <a:latin typeface="+mj-lt"/>
                <a:ea typeface="+mj-ea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4E3F1247-D453-4654-8A7C-E4FC62C36B7A}"/>
              </a:ext>
            </a:extLst>
          </p:cNvPr>
          <p:cNvGrpSpPr/>
          <p:nvPr/>
        </p:nvGrpSpPr>
        <p:grpSpPr>
          <a:xfrm>
            <a:off x="5755029" y="3151048"/>
            <a:ext cx="5349240" cy="830997"/>
            <a:chOff x="5937909" y="2339244"/>
            <a:chExt cx="5349240" cy="830997"/>
          </a:xfrm>
        </p:grpSpPr>
        <p:sp>
          <p:nvSpPr>
            <p:cNvPr id="41" name="平行四边形 40">
              <a:extLst>
                <a:ext uri="{FF2B5EF4-FFF2-40B4-BE49-F238E27FC236}">
                  <a16:creationId xmlns:a16="http://schemas.microsoft.com/office/drawing/2014/main" id="{1F982428-1FBD-4917-BD5A-6437982DA02F}"/>
                </a:ext>
              </a:extLst>
            </p:cNvPr>
            <p:cNvSpPr/>
            <p:nvPr/>
          </p:nvSpPr>
          <p:spPr>
            <a:xfrm>
              <a:off x="5937909" y="2360874"/>
              <a:ext cx="5349240" cy="745184"/>
            </a:xfrm>
            <a:prstGeom prst="parallelogram">
              <a:avLst>
                <a:gd name="adj" fmla="val 10930"/>
              </a:avLst>
            </a:prstGeom>
            <a:gradFill>
              <a:gsLst>
                <a:gs pos="0">
                  <a:schemeClr val="accent2"/>
                </a:gs>
                <a:gs pos="88000">
                  <a:schemeClr val="accent2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F0BE5BA1-9A7E-4FCD-9D09-5607C4160132}"/>
                </a:ext>
              </a:extLst>
            </p:cNvPr>
            <p:cNvSpPr txBox="1"/>
            <p:nvPr/>
          </p:nvSpPr>
          <p:spPr>
            <a:xfrm>
              <a:off x="5993458" y="2339244"/>
              <a:ext cx="1016846" cy="830997"/>
            </a:xfrm>
            <a:prstGeom prst="rect">
              <a:avLst/>
            </a:prstGeom>
            <a:noFill/>
            <a:ln>
              <a:noFill/>
            </a:ln>
            <a:effectLst>
              <a:outerShdw blurRad="1778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ctr">
                <a:defRPr sz="4800">
                  <a:gradFill>
                    <a:gsLst>
                      <a:gs pos="0">
                        <a:schemeClr val="bg1"/>
                      </a:gs>
                      <a:gs pos="100000">
                        <a:schemeClr val="accent2">
                          <a:lumMod val="20000"/>
                          <a:lumOff val="80000"/>
                        </a:schemeClr>
                      </a:gs>
                    </a:gsLst>
                    <a:lin ang="5400000" scaled="0"/>
                  </a:gradFill>
                  <a:effectLst>
                    <a:outerShdw blurRad="177800" algn="ctr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lt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dirty="0">
                  <a:solidFill>
                    <a:schemeClr val="bg1"/>
                  </a:solidFill>
                </a:rPr>
                <a:t>02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38036CCE-E3EC-40D9-9A6F-139AD9576BB6}"/>
                </a:ext>
              </a:extLst>
            </p:cNvPr>
            <p:cNvSpPr txBox="1"/>
            <p:nvPr/>
          </p:nvSpPr>
          <p:spPr>
            <a:xfrm>
              <a:off x="6951636" y="2454364"/>
              <a:ext cx="3733042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effectLst>
                    <a:outerShdw blurRad="177800" algn="ctr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lt"/>
                  <a:ea typeface="+mj-ea"/>
                </a:rPr>
                <a:t>如何复盘</a:t>
              </a:r>
              <a:endParaRPr lang="en-US" altLang="zh-CN" sz="3200" dirty="0">
                <a:solidFill>
                  <a:schemeClr val="bg1"/>
                </a:solidFill>
                <a:effectLst>
                  <a:outerShdw blurRad="177800" algn="ctr" rotWithShape="0">
                    <a:schemeClr val="accent1">
                      <a:lumMod val="50000"/>
                      <a:alpha val="40000"/>
                    </a:schemeClr>
                  </a:outerShdw>
                </a:effectLst>
                <a:latin typeface="+mj-lt"/>
                <a:ea typeface="+mj-ea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95D9E39C-9152-4221-B95F-D7A308F6DDA8}"/>
              </a:ext>
            </a:extLst>
          </p:cNvPr>
          <p:cNvGrpSpPr/>
          <p:nvPr/>
        </p:nvGrpSpPr>
        <p:grpSpPr>
          <a:xfrm>
            <a:off x="5414058" y="4834392"/>
            <a:ext cx="5349240" cy="830997"/>
            <a:chOff x="5787438" y="3323092"/>
            <a:chExt cx="5349240" cy="830997"/>
          </a:xfrm>
        </p:grpSpPr>
        <p:sp>
          <p:nvSpPr>
            <p:cNvPr id="44" name="平行四边形 43">
              <a:extLst>
                <a:ext uri="{FF2B5EF4-FFF2-40B4-BE49-F238E27FC236}">
                  <a16:creationId xmlns:a16="http://schemas.microsoft.com/office/drawing/2014/main" id="{4A71D8FC-13FF-4E32-9F29-1958E2C0D6E0}"/>
                </a:ext>
              </a:extLst>
            </p:cNvPr>
            <p:cNvSpPr/>
            <p:nvPr/>
          </p:nvSpPr>
          <p:spPr>
            <a:xfrm>
              <a:off x="5787438" y="3344722"/>
              <a:ext cx="5349240" cy="745184"/>
            </a:xfrm>
            <a:prstGeom prst="parallelogram">
              <a:avLst>
                <a:gd name="adj" fmla="val 10930"/>
              </a:avLst>
            </a:prstGeom>
            <a:gradFill>
              <a:gsLst>
                <a:gs pos="0">
                  <a:schemeClr val="accent2"/>
                </a:gs>
                <a:gs pos="88000">
                  <a:schemeClr val="accent2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lt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5A4BA227-8CEE-4D16-B758-B7A1817F0711}"/>
                </a:ext>
              </a:extLst>
            </p:cNvPr>
            <p:cNvSpPr txBox="1"/>
            <p:nvPr/>
          </p:nvSpPr>
          <p:spPr>
            <a:xfrm>
              <a:off x="5842987" y="3323092"/>
              <a:ext cx="1016846" cy="830997"/>
            </a:xfrm>
            <a:prstGeom prst="rect">
              <a:avLst/>
            </a:prstGeom>
            <a:noFill/>
            <a:ln>
              <a:noFill/>
            </a:ln>
            <a:effectLst>
              <a:outerShdw blurRad="177800" algn="ctr" rotWithShape="0">
                <a:schemeClr val="accent1">
                  <a:lumMod val="50000"/>
                  <a:alpha val="40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ctr">
                <a:defRPr sz="4800">
                  <a:gradFill>
                    <a:gsLst>
                      <a:gs pos="0">
                        <a:schemeClr val="bg1"/>
                      </a:gs>
                      <a:gs pos="100000">
                        <a:schemeClr val="accent2">
                          <a:lumMod val="20000"/>
                          <a:lumOff val="80000"/>
                        </a:schemeClr>
                      </a:gs>
                    </a:gsLst>
                    <a:lin ang="5400000" scaled="0"/>
                  </a:gradFill>
                  <a:effectLst>
                    <a:outerShdw blurRad="177800" algn="ctr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lt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dirty="0">
                  <a:solidFill>
                    <a:schemeClr val="bg1"/>
                  </a:solidFill>
                </a:rPr>
                <a:t>03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9B788486-A084-483B-BFA3-565911313AC6}"/>
                </a:ext>
              </a:extLst>
            </p:cNvPr>
            <p:cNvSpPr txBox="1"/>
            <p:nvPr/>
          </p:nvSpPr>
          <p:spPr>
            <a:xfrm>
              <a:off x="6801165" y="3438212"/>
              <a:ext cx="3733042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effectLst>
                    <a:outerShdw blurRad="177800" algn="ctr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lt"/>
                  <a:ea typeface="+mj-ea"/>
                </a:rPr>
                <a:t>应用复盘</a:t>
              </a:r>
              <a:endParaRPr lang="en-US" altLang="zh-CN" sz="3200" dirty="0">
                <a:solidFill>
                  <a:schemeClr val="bg1"/>
                </a:solidFill>
                <a:effectLst>
                  <a:outerShdw blurRad="177800" algn="ctr" rotWithShape="0">
                    <a:schemeClr val="accent1">
                      <a:lumMod val="50000"/>
                      <a:alpha val="40000"/>
                    </a:schemeClr>
                  </a:outerShdw>
                </a:effectLst>
                <a:latin typeface="+mj-lt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F9C5332-8EFC-4B28-B4A4-1668C17DCCB7}"/>
              </a:ext>
            </a:extLst>
          </p:cNvPr>
          <p:cNvSpPr txBox="1"/>
          <p:nvPr/>
        </p:nvSpPr>
        <p:spPr>
          <a:xfrm>
            <a:off x="874859" y="2365528"/>
            <a:ext cx="10442282" cy="18620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zh-CN" altLang="en-US" sz="9600" b="1" spc="300" dirty="0">
                <a:solidFill>
                  <a:schemeClr val="accent1"/>
                </a:solidFill>
                <a:latin typeface="+mj-lt"/>
                <a:ea typeface="+mj-ea"/>
              </a:rPr>
              <a:t>无复盘</a:t>
            </a:r>
            <a:endParaRPr lang="en-US" altLang="zh-CN" sz="9600" b="1" spc="300" dirty="0">
              <a:solidFill>
                <a:schemeClr val="accent1"/>
              </a:solidFill>
              <a:latin typeface="+mj-lt"/>
              <a:ea typeface="+mj-ea"/>
            </a:endParaRPr>
          </a:p>
          <a:p>
            <a:pPr algn="ctr"/>
            <a:r>
              <a:rPr lang="zh-CN" altLang="en-US" sz="9600" b="1" i="0" spc="300" dirty="0">
                <a:solidFill>
                  <a:schemeClr val="accent1"/>
                </a:solidFill>
                <a:latin typeface="+mj-lt"/>
                <a:ea typeface="+mj-ea"/>
              </a:rPr>
              <a:t>不成长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1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10C329A-509D-4040-A3D7-A35CCBE05CDD}"/>
              </a:ext>
            </a:extLst>
          </p:cNvPr>
          <p:cNvSpPr txBox="1"/>
          <p:nvPr/>
        </p:nvSpPr>
        <p:spPr>
          <a:xfrm>
            <a:off x="874859" y="2365528"/>
            <a:ext cx="10442282" cy="18620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zh-CN" altLang="en-US" sz="9600" b="1" i="0" spc="300" dirty="0">
                <a:solidFill>
                  <a:schemeClr val="accent1"/>
                </a:solidFill>
                <a:latin typeface="+mj-lt"/>
                <a:ea typeface="+mj-ea"/>
              </a:rPr>
              <a:t>把复盘</a:t>
            </a:r>
            <a:endParaRPr lang="en-US" altLang="zh-CN" sz="9600" b="1" i="0" spc="300" dirty="0">
              <a:solidFill>
                <a:schemeClr val="accent1"/>
              </a:solidFill>
              <a:latin typeface="+mj-lt"/>
              <a:ea typeface="+mj-ea"/>
            </a:endParaRPr>
          </a:p>
          <a:p>
            <a:pPr algn="ctr"/>
            <a:r>
              <a:rPr lang="zh-CN" altLang="en-US" sz="9600" b="1" i="0" spc="300" dirty="0">
                <a:solidFill>
                  <a:schemeClr val="accent1"/>
                </a:solidFill>
                <a:latin typeface="+mj-lt"/>
                <a:ea typeface="+mj-ea"/>
              </a:rPr>
              <a:t>当作工作的一部分</a:t>
            </a:r>
          </a:p>
        </p:txBody>
      </p:sp>
    </p:spTree>
    <p:extLst>
      <p:ext uri="{BB962C8B-B14F-4D97-AF65-F5344CB8AC3E}">
        <p14:creationId xmlns:p14="http://schemas.microsoft.com/office/powerpoint/2010/main" val="381514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4583483" y="2663976"/>
            <a:ext cx="5486400" cy="1842710"/>
            <a:chOff x="4061203" y="2857798"/>
            <a:chExt cx="5486400" cy="1399242"/>
          </a:xfrm>
        </p:grpSpPr>
        <p:sp>
          <p:nvSpPr>
            <p:cNvPr id="14" name="文本框 13"/>
            <p:cNvSpPr txBox="1"/>
            <p:nvPr/>
          </p:nvSpPr>
          <p:spPr>
            <a:xfrm>
              <a:off x="4061203" y="2857798"/>
              <a:ext cx="5486400" cy="110744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r>
                <a:rPr lang="zh-CN" altLang="en-US" sz="9600" spc="600" dirty="0">
                  <a:solidFill>
                    <a:schemeClr val="accent1"/>
                  </a:solidFill>
                  <a:effectLst>
                    <a:outerShdw blurRad="50800" dist="38100" dir="2700000" algn="tl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ea"/>
                  <a:ea typeface="+mj-ea"/>
                  <a:cs typeface="+mn-ea"/>
                  <a:sym typeface="+mn-ea"/>
                </a:rPr>
                <a:t>认识复盘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061203" y="4041775"/>
              <a:ext cx="5240085" cy="21526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dist"/>
              <a:r>
                <a:rPr kumimoji="1" lang="en-US" altLang="zh-CN" sz="2000" dirty="0">
                  <a:solidFill>
                    <a:schemeClr val="accent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Know the replay</a:t>
              </a:r>
            </a:p>
          </p:txBody>
        </p:sp>
      </p:grpSp>
      <p:pic>
        <p:nvPicPr>
          <p:cNvPr id="57" name="图片 56" hidden="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06" y="2019172"/>
            <a:ext cx="2107126" cy="20903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39668" y="2144032"/>
            <a:ext cx="2377440" cy="30619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>
            <a:noAutofit/>
          </a:bodyPr>
          <a:lstStyle/>
          <a:p>
            <a:pPr algn="l"/>
            <a:r>
              <a:rPr lang="en-US" altLang="zh-CN" sz="19900" b="1" dirty="0">
                <a:ln>
                  <a:solidFill>
                    <a:schemeClr val="accent1"/>
                  </a:solidFill>
                </a:ln>
                <a:noFill/>
                <a:effectLst>
                  <a:outerShdw blurRad="50800" dist="38100" dir="2700000" sx="101000" sy="101000" algn="tl" rotWithShape="0">
                    <a:schemeClr val="accent1">
                      <a:lumMod val="50000"/>
                      <a:alpha val="10000"/>
                    </a:schemeClr>
                  </a:outerShdw>
                </a:effectLst>
                <a:latin typeface="微软雅黑 Light" panose="020B0502040204020203" pitchFamily="34" charset="-122"/>
                <a:ea typeface="微软雅黑" panose="020B0503020204020204" pitchFamily="34" charset="-122"/>
              </a:rPr>
              <a:t>01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图片 56" hidden="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06" y="2019172"/>
            <a:ext cx="2107126" cy="2090368"/>
          </a:xfrm>
          <a:prstGeom prst="rect">
            <a:avLst/>
          </a:prstGeom>
        </p:spPr>
      </p:pic>
      <p:sp>
        <p:nvSpPr>
          <p:cNvPr id="8" name="标题 1">
            <a:extLst>
              <a:ext uri="{FF2B5EF4-FFF2-40B4-BE49-F238E27FC236}">
                <a16:creationId xmlns:a16="http://schemas.microsoft.com/office/drawing/2014/main" id="{79596989-4C74-4199-BC7C-D0D1AA386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dirty="0">
                <a:latin typeface="微软雅黑 Light" panose="020B0502040204020203" pitchFamily="34" charset="-122"/>
                <a:ea typeface="微软雅黑" panose="020B0503020204020204" pitchFamily="34" charset="-122"/>
              </a:rPr>
              <a:t>认识复盘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6B2BF5AE-8D06-474B-9BA5-81953C1FAA5B}"/>
              </a:ext>
            </a:extLst>
          </p:cNvPr>
          <p:cNvGrpSpPr/>
          <p:nvPr/>
        </p:nvGrpSpPr>
        <p:grpSpPr>
          <a:xfrm>
            <a:off x="1364298" y="1347748"/>
            <a:ext cx="9463405" cy="4055274"/>
            <a:chOff x="1274445" y="1939126"/>
            <a:chExt cx="9463405" cy="4055274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9CF244BA-3F84-4D74-8366-06684CCC9130}"/>
                </a:ext>
              </a:extLst>
            </p:cNvPr>
            <p:cNvGrpSpPr/>
            <p:nvPr/>
          </p:nvGrpSpPr>
          <p:grpSpPr>
            <a:xfrm>
              <a:off x="1274445" y="1939126"/>
              <a:ext cx="4641850" cy="4055274"/>
              <a:chOff x="1367790" y="2583816"/>
              <a:chExt cx="4641850" cy="3268980"/>
            </a:xfrm>
          </p:grpSpPr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0D08A454-0AB1-43EB-8786-341947E67CA5}"/>
                  </a:ext>
                </a:extLst>
              </p:cNvPr>
              <p:cNvSpPr txBox="1"/>
              <p:nvPr/>
            </p:nvSpPr>
            <p:spPr>
              <a:xfrm>
                <a:off x="1605280" y="2583816"/>
                <a:ext cx="3714750" cy="504824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>
                <a:defPPr>
                  <a:defRPr lang="zh-CN"/>
                </a:defPPr>
                <a:lvl1pPr>
                  <a:defRPr sz="2400" b="1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cs typeface="+mn-ea"/>
                  </a:defRPr>
                </a:lvl1pPr>
              </a:lstStyle>
              <a:p>
                <a:r>
                  <a:rPr lang="zh-CN" altLang="en-US" sz="3200" dirty="0">
                    <a:solidFill>
                      <a:schemeClr val="accent2"/>
                    </a:solidFill>
                    <a:sym typeface="+mn-ea"/>
                  </a:rPr>
                  <a:t>总结</a:t>
                </a:r>
                <a:endParaRPr lang="zh-CN" altLang="en-US" sz="3200" dirty="0">
                  <a:solidFill>
                    <a:schemeClr val="accent2"/>
                  </a:solidFill>
                  <a:sym typeface="+mn-lt"/>
                </a:endParaRPr>
              </a:p>
            </p:txBody>
          </p:sp>
          <p:sp>
            <p:nvSpPr>
              <p:cNvPr id="28" name="矩形 58">
                <a:extLst>
                  <a:ext uri="{FF2B5EF4-FFF2-40B4-BE49-F238E27FC236}">
                    <a16:creationId xmlns:a16="http://schemas.microsoft.com/office/drawing/2014/main" id="{EC135D89-140A-4C2C-8EC3-FB85B0D770EA}"/>
                  </a:ext>
                </a:extLst>
              </p:cNvPr>
              <p:cNvSpPr/>
              <p:nvPr/>
            </p:nvSpPr>
            <p:spPr>
              <a:xfrm rot="10800000">
                <a:off x="1381760" y="5128896"/>
                <a:ext cx="4616450" cy="723900"/>
              </a:xfrm>
              <a:prstGeom prst="snip1Rect">
                <a:avLst>
                  <a:gd name="adj" fmla="val 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160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DFFF0D-E678-4EFB-A5A7-9AE4BEA9E874}"/>
                  </a:ext>
                </a:extLst>
              </p:cNvPr>
              <p:cNvSpPr txBox="1"/>
              <p:nvPr/>
            </p:nvSpPr>
            <p:spPr>
              <a:xfrm>
                <a:off x="1605280" y="5324794"/>
                <a:ext cx="3815715" cy="33210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l"/>
                <a:r>
                  <a:rPr lang="zh-CN" altLang="en-US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sym typeface="+mn-ea"/>
                  </a:rPr>
                  <a:t>事实回顾为主</a:t>
                </a:r>
                <a:endParaRPr lang="zh-CN" altLang="en-US" sz="2000" dirty="0">
                  <a:solidFill>
                    <a:schemeClr val="accent6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30" name="矩形 58">
                <a:extLst>
                  <a:ext uri="{FF2B5EF4-FFF2-40B4-BE49-F238E27FC236}">
                    <a16:creationId xmlns:a16="http://schemas.microsoft.com/office/drawing/2014/main" id="{B0D43C4B-2FD9-43EC-9EBC-6F90AA6D2CCC}"/>
                  </a:ext>
                </a:extLst>
              </p:cNvPr>
              <p:cNvSpPr/>
              <p:nvPr/>
            </p:nvSpPr>
            <p:spPr>
              <a:xfrm rot="10800000">
                <a:off x="1367790" y="4244022"/>
                <a:ext cx="4616450" cy="723900"/>
              </a:xfrm>
              <a:prstGeom prst="snip1Rect">
                <a:avLst>
                  <a:gd name="adj" fmla="val 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160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49B82C58-220A-4760-BF71-D3D0E89A84EC}"/>
                  </a:ext>
                </a:extLst>
              </p:cNvPr>
              <p:cNvSpPr txBox="1"/>
              <p:nvPr/>
            </p:nvSpPr>
            <p:spPr>
              <a:xfrm>
                <a:off x="1605280" y="4467542"/>
                <a:ext cx="3169920" cy="2768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indent="0" algn="l" defTabSz="9144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b="0">
                    <a:solidFill>
                      <a:srgbClr val="000000"/>
                    </a:solidFill>
                  </a:defRPr>
                </a:pPr>
                <a:r>
                  <a:rPr lang="zh-CN" altLang="en-US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sym typeface="+mn-ea"/>
                  </a:rPr>
                  <a:t>以结案为导向</a:t>
                </a:r>
                <a:endParaRPr lang="zh-CN" altLang="en-US" sz="2000" dirty="0">
                  <a:solidFill>
                    <a:schemeClr val="accent6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32" name="矩形 58">
                <a:extLst>
                  <a:ext uri="{FF2B5EF4-FFF2-40B4-BE49-F238E27FC236}">
                    <a16:creationId xmlns:a16="http://schemas.microsoft.com/office/drawing/2014/main" id="{9296DA24-9821-4986-AA73-13D912B92F7B}"/>
                  </a:ext>
                </a:extLst>
              </p:cNvPr>
              <p:cNvSpPr/>
              <p:nvPr/>
            </p:nvSpPr>
            <p:spPr>
              <a:xfrm rot="10800000">
                <a:off x="1393190" y="3359150"/>
                <a:ext cx="4616450" cy="723900"/>
              </a:xfrm>
              <a:prstGeom prst="snip1Rect">
                <a:avLst>
                  <a:gd name="adj" fmla="val 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160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8A09923E-C116-4002-BF21-829C086FF27A}"/>
                  </a:ext>
                </a:extLst>
              </p:cNvPr>
              <p:cNvSpPr txBox="1"/>
              <p:nvPr/>
            </p:nvSpPr>
            <p:spPr>
              <a:xfrm>
                <a:off x="1605280" y="3555048"/>
                <a:ext cx="2244725" cy="33210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indent="0" algn="l" defTabSz="9144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b="0">
                    <a:solidFill>
                      <a:srgbClr val="000000"/>
                    </a:solidFill>
                  </a:defRPr>
                </a:pPr>
                <a:r>
                  <a:rPr lang="zh-CN" altLang="en-US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sym typeface="+mn-ea"/>
                  </a:rPr>
                  <a:t>非结构化的描述</a:t>
                </a:r>
                <a:endParaRPr lang="zh-CN" altLang="en-US" sz="2000" dirty="0">
                  <a:solidFill>
                    <a:schemeClr val="accent6"/>
                  </a:solidFill>
                  <a:latin typeface="微软雅黑 Light" panose="020B0502040204020203" pitchFamily="34" charset="-122"/>
                </a:endParaRPr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992C6685-3B6A-4C6E-BF18-734D86AA475D}"/>
                </a:ext>
              </a:extLst>
            </p:cNvPr>
            <p:cNvGrpSpPr/>
            <p:nvPr/>
          </p:nvGrpSpPr>
          <p:grpSpPr>
            <a:xfrm>
              <a:off x="6096000" y="1939126"/>
              <a:ext cx="4641850" cy="4055274"/>
              <a:chOff x="6189345" y="2583816"/>
              <a:chExt cx="4641850" cy="3268980"/>
            </a:xfrm>
          </p:grpSpPr>
          <p:sp>
            <p:nvSpPr>
              <p:cNvPr id="19" name="矩形 58">
                <a:extLst>
                  <a:ext uri="{FF2B5EF4-FFF2-40B4-BE49-F238E27FC236}">
                    <a16:creationId xmlns:a16="http://schemas.microsoft.com/office/drawing/2014/main" id="{8F023E57-5440-4686-B7B9-BE09EC9FFD4B}"/>
                  </a:ext>
                </a:extLst>
              </p:cNvPr>
              <p:cNvSpPr/>
              <p:nvPr/>
            </p:nvSpPr>
            <p:spPr>
              <a:xfrm rot="10800000">
                <a:off x="6203315" y="5128896"/>
                <a:ext cx="4616450" cy="7239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160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矩形 58">
                <a:extLst>
                  <a:ext uri="{FF2B5EF4-FFF2-40B4-BE49-F238E27FC236}">
                    <a16:creationId xmlns:a16="http://schemas.microsoft.com/office/drawing/2014/main" id="{8FFEFAC1-7ED1-4702-89E6-21585A8D195E}"/>
                  </a:ext>
                </a:extLst>
              </p:cNvPr>
              <p:cNvSpPr/>
              <p:nvPr/>
            </p:nvSpPr>
            <p:spPr>
              <a:xfrm rot="10800000">
                <a:off x="6189345" y="4244022"/>
                <a:ext cx="4616450" cy="7239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160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矩形 58">
                <a:extLst>
                  <a:ext uri="{FF2B5EF4-FFF2-40B4-BE49-F238E27FC236}">
                    <a16:creationId xmlns:a16="http://schemas.microsoft.com/office/drawing/2014/main" id="{3ABACD91-FE76-4A55-9F29-E5CE356E8A61}"/>
                  </a:ext>
                </a:extLst>
              </p:cNvPr>
              <p:cNvSpPr/>
              <p:nvPr/>
            </p:nvSpPr>
            <p:spPr>
              <a:xfrm rot="10800000">
                <a:off x="6214745" y="3359150"/>
                <a:ext cx="4616450" cy="7239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sz="160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B51D1E03-D8C3-4028-B86C-9B0E68384A57}"/>
                  </a:ext>
                </a:extLst>
              </p:cNvPr>
              <p:cNvSpPr txBox="1"/>
              <p:nvPr/>
            </p:nvSpPr>
            <p:spPr>
              <a:xfrm>
                <a:off x="7827645" y="2583816"/>
                <a:ext cx="2698750" cy="504824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>
                <a:defPPr>
                  <a:defRPr lang="zh-CN"/>
                </a:defPPr>
                <a:lvl1pPr algn="r">
                  <a:defRPr sz="2400" b="1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cs typeface="+mn-ea"/>
                  </a:defRPr>
                </a:lvl1pPr>
              </a:lstStyle>
              <a:p>
                <a:r>
                  <a:rPr lang="zh-CN" altLang="en-US" sz="3200" dirty="0">
                    <a:solidFill>
                      <a:schemeClr val="accent2"/>
                    </a:solidFill>
                    <a:sym typeface="+mn-ea"/>
                  </a:rPr>
                  <a:t>复盘</a:t>
                </a:r>
                <a:endParaRPr lang="zh-CN" altLang="en-US" sz="3200" dirty="0">
                  <a:solidFill>
                    <a:schemeClr val="accent2"/>
                  </a:solidFill>
                  <a:sym typeface="+mn-lt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72677048-CFB5-40E4-8840-4011306F00F9}"/>
                  </a:ext>
                </a:extLst>
              </p:cNvPr>
              <p:cNvSpPr txBox="1"/>
              <p:nvPr/>
            </p:nvSpPr>
            <p:spPr>
              <a:xfrm>
                <a:off x="7027545" y="5324794"/>
                <a:ext cx="3498850" cy="33210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indent="0" algn="r" defTabSz="9144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b="0">
                    <a:solidFill>
                      <a:srgbClr val="000000"/>
                    </a:solidFill>
                  </a:defRPr>
                </a:pPr>
                <a:r>
                  <a:rPr lang="zh-CN" altLang="en-US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事实回顾</a:t>
                </a:r>
                <a:r>
                  <a:rPr lang="en-US" altLang="zh-CN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+</a:t>
                </a:r>
                <a:r>
                  <a:rPr lang="zh-CN" altLang="en-US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重新推演</a:t>
                </a:r>
                <a:endParaRPr lang="en-US" sz="2000" spc="120" dirty="0">
                  <a:solidFill>
                    <a:schemeClr val="accent6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endParaRPr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E95DA0E3-8FCE-48BC-8768-65895B6BA8BA}"/>
                  </a:ext>
                </a:extLst>
              </p:cNvPr>
              <p:cNvSpPr txBox="1"/>
              <p:nvPr/>
            </p:nvSpPr>
            <p:spPr>
              <a:xfrm>
                <a:off x="7356475" y="4467542"/>
                <a:ext cx="3169920" cy="27686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r"/>
                <a:r>
                  <a:rPr lang="zh-CN" altLang="en-US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sym typeface="+mn-ea"/>
                  </a:rPr>
                  <a:t>以学习为导向</a:t>
                </a:r>
                <a:endParaRPr lang="zh-CN" altLang="en-US" sz="2000" dirty="0">
                  <a:solidFill>
                    <a:schemeClr val="accent6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880540A5-4B2F-4489-A7BE-49FBAA43E35E}"/>
                  </a:ext>
                </a:extLst>
              </p:cNvPr>
              <p:cNvSpPr txBox="1"/>
              <p:nvPr/>
            </p:nvSpPr>
            <p:spPr>
              <a:xfrm>
                <a:off x="8281670" y="3555048"/>
                <a:ext cx="2244725" cy="33210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indent="0" algn="r" defTabSz="9144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b="0">
                    <a:solidFill>
                      <a:srgbClr val="000000"/>
                    </a:solidFill>
                  </a:defRPr>
                </a:pPr>
                <a:r>
                  <a:rPr lang="zh-CN" altLang="en-US" sz="2000" spc="120" dirty="0">
                    <a:solidFill>
                      <a:schemeClr val="accent6"/>
                    </a:solidFill>
                    <a:latin typeface="微软雅黑 Light" panose="020B0502040204020203" pitchFamily="34" charset="-122"/>
                    <a:ea typeface="微软雅黑" panose="020B0503020204020204" pitchFamily="34" charset="-122"/>
                    <a:sym typeface="+mn-ea"/>
                  </a:rPr>
                  <a:t>结构化的总结</a:t>
                </a:r>
                <a:endParaRPr lang="zh-CN" altLang="en-US" sz="2000" dirty="0">
                  <a:solidFill>
                    <a:schemeClr val="accent6"/>
                  </a:solidFill>
                  <a:latin typeface="微软雅黑 Light" panose="020B0502040204020203" pitchFamily="34" charset="-122"/>
                </a:endParaRPr>
              </a:p>
            </p:txBody>
          </p: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E12CB08B-67BD-4C9E-A305-0BC95356C302}"/>
                </a:ext>
              </a:extLst>
            </p:cNvPr>
            <p:cNvGrpSpPr/>
            <p:nvPr/>
          </p:nvGrpSpPr>
          <p:grpSpPr>
            <a:xfrm>
              <a:off x="4592320" y="3041714"/>
              <a:ext cx="2827655" cy="2827655"/>
              <a:chOff x="7142" y="4485"/>
              <a:chExt cx="4453" cy="4453"/>
            </a:xfrm>
          </p:grpSpPr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id="{C5637200-923E-4252-8D2C-7F8FC0E35423}"/>
                  </a:ext>
                </a:extLst>
              </p:cNvPr>
              <p:cNvSpPr/>
              <p:nvPr/>
            </p:nvSpPr>
            <p:spPr>
              <a:xfrm>
                <a:off x="7142" y="4485"/>
                <a:ext cx="4453" cy="4453"/>
              </a:xfrm>
              <a:prstGeom prst="ellipse">
                <a:avLst/>
              </a:prstGeom>
              <a:solidFill>
                <a:schemeClr val="bg1">
                  <a:alpha val="31000"/>
                </a:schemeClr>
              </a:solidFill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AD4BBDD4-FEB7-4ABA-92D6-ACC58B5A6D6E}"/>
                  </a:ext>
                </a:extLst>
              </p:cNvPr>
              <p:cNvSpPr/>
              <p:nvPr/>
            </p:nvSpPr>
            <p:spPr>
              <a:xfrm>
                <a:off x="7802" y="5022"/>
                <a:ext cx="3257" cy="3257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  <a:effectLst>
                <a:outerShdw blurRad="381000" dist="177800" dir="2700000" sx="98000" sy="98000" algn="tl" rotWithShape="0">
                  <a:schemeClr val="accent1">
                    <a:lumMod val="75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E4C52FCE-E865-496B-830D-C1B73CED8C22}"/>
                  </a:ext>
                </a:extLst>
              </p:cNvPr>
              <p:cNvSpPr txBox="1"/>
              <p:nvPr/>
            </p:nvSpPr>
            <p:spPr>
              <a:xfrm>
                <a:off x="8293" y="5745"/>
                <a:ext cx="2369" cy="1888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US" altLang="zh-CN" sz="6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VS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906304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认识复盘</a:t>
            </a:r>
            <a:endParaRPr lang="zh-CN" altLang="zh-CN" dirty="0"/>
          </a:p>
        </p:txBody>
      </p:sp>
      <p:grpSp>
        <p:nvGrpSpPr>
          <p:cNvPr id="59" name="组合 58"/>
          <p:cNvGrpSpPr/>
          <p:nvPr/>
        </p:nvGrpSpPr>
        <p:grpSpPr>
          <a:xfrm>
            <a:off x="6269264" y="3562529"/>
            <a:ext cx="3914140" cy="1523365"/>
            <a:chOff x="10207" y="6270"/>
            <a:chExt cx="6164" cy="2399"/>
          </a:xfrm>
        </p:grpSpPr>
        <p:sp>
          <p:nvSpPr>
            <p:cNvPr id="22" name="梯形 21"/>
            <p:cNvSpPr/>
            <p:nvPr>
              <p:custDataLst>
                <p:tags r:id="rId4"/>
              </p:custDataLst>
            </p:nvPr>
          </p:nvSpPr>
          <p:spPr>
            <a:xfrm rot="10800000">
              <a:off x="10207" y="838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56" name="组合 55"/>
            <p:cNvGrpSpPr/>
            <p:nvPr/>
          </p:nvGrpSpPr>
          <p:grpSpPr>
            <a:xfrm>
              <a:off x="10207" y="6270"/>
              <a:ext cx="6164" cy="2114"/>
              <a:chOff x="10207" y="6270"/>
              <a:chExt cx="6164" cy="2114"/>
            </a:xfrm>
          </p:grpSpPr>
          <p:sp>
            <p:nvSpPr>
              <p:cNvPr id="21" name="圆角矩形 10"/>
              <p:cNvSpPr/>
              <p:nvPr/>
            </p:nvSpPr>
            <p:spPr>
              <a:xfrm>
                <a:off x="10207" y="627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电商体量增速迅猛</a:t>
                </a: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50" name="组合 49"/>
              <p:cNvGrpSpPr/>
              <p:nvPr/>
            </p:nvGrpSpPr>
            <p:grpSpPr>
              <a:xfrm>
                <a:off x="11194" y="6766"/>
                <a:ext cx="4191" cy="1124"/>
                <a:chOff x="10468" y="6766"/>
                <a:chExt cx="4191" cy="1124"/>
              </a:xfrm>
            </p:grpSpPr>
            <p:grpSp>
              <p:nvGrpSpPr>
                <p:cNvPr id="46" name="组合 45"/>
                <p:cNvGrpSpPr/>
                <p:nvPr/>
              </p:nvGrpSpPr>
              <p:grpSpPr>
                <a:xfrm>
                  <a:off x="11851" y="6768"/>
                  <a:ext cx="2808" cy="1120"/>
                  <a:chOff x="11851" y="6642"/>
                  <a:chExt cx="2808" cy="1120"/>
                </a:xfrm>
              </p:grpSpPr>
              <p:sp>
                <p:nvSpPr>
                  <p:cNvPr id="23" name="文本框 22"/>
                  <p:cNvSpPr txBox="1"/>
                  <p:nvPr/>
                </p:nvSpPr>
                <p:spPr>
                  <a:xfrm>
                    <a:off x="11851" y="6642"/>
                    <a:ext cx="1920" cy="58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t">
                    <a:noAutofit/>
                  </a:bodyPr>
                  <a:lstStyle/>
                  <a:p>
                    <a:pPr lvl="0" algn="l">
                      <a:buClrTx/>
                      <a:buSzTx/>
                      <a:buFontTx/>
                    </a:pPr>
                    <a:r>
                      <a:rPr lang="zh-CN" altLang="en-US" sz="2400" b="1" dirty="0">
                        <a:solidFill>
                          <a:schemeClr val="accent1"/>
                        </a:solidFill>
                        <a:latin typeface="微软雅黑 Light" panose="020B0502040204020203" pitchFamily="34" charset="-122"/>
                        <a:ea typeface="微软雅黑" panose="020B0503020204020204" pitchFamily="34" charset="-122"/>
                        <a:sym typeface="+mn-ea"/>
                      </a:rPr>
                      <a:t>总结规律</a:t>
                    </a:r>
                  </a:p>
                </p:txBody>
              </p:sp>
              <p:sp>
                <p:nvSpPr>
                  <p:cNvPr id="24" name="文本框 23"/>
                  <p:cNvSpPr txBox="1"/>
                  <p:nvPr/>
                </p:nvSpPr>
                <p:spPr>
                  <a:xfrm>
                    <a:off x="11851" y="7326"/>
                    <a:ext cx="2808" cy="43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lvl="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defRPr/>
                    </a:pPr>
                    <a:r>
                      <a:rPr lang="zh-CN" altLang="en-US" dirty="0">
                        <a:solidFill>
                          <a:schemeClr val="accent6"/>
                        </a:solidFill>
                        <a:ea typeface="+mn-lt"/>
                        <a:sym typeface="+mn-ea"/>
                      </a:rPr>
                      <a:t>固化流程</a:t>
                    </a:r>
                  </a:p>
                </p:txBody>
              </p:sp>
            </p:grpSp>
            <p:grpSp>
              <p:nvGrpSpPr>
                <p:cNvPr id="42" name="组合 41"/>
                <p:cNvGrpSpPr/>
                <p:nvPr/>
              </p:nvGrpSpPr>
              <p:grpSpPr>
                <a:xfrm>
                  <a:off x="10468" y="6766"/>
                  <a:ext cx="1124" cy="1124"/>
                  <a:chOff x="10468" y="6683"/>
                  <a:chExt cx="1124" cy="1124"/>
                </a:xfrm>
              </p:grpSpPr>
              <p:sp>
                <p:nvSpPr>
                  <p:cNvPr id="25" name="椭圆 24"/>
                  <p:cNvSpPr/>
                  <p:nvPr/>
                </p:nvSpPr>
                <p:spPr>
                  <a:xfrm>
                    <a:off x="10468" y="6683"/>
                    <a:ext cx="1125" cy="1125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l"/>
                    <a:endParaRPr lang="zh-CN" altLang="en-US" sz="1600">
                      <a:solidFill>
                        <a:schemeClr val="bg1"/>
                      </a:solidFill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83" name="Health_E95E" title="Icon of a heart with a heartbeat monitor line through the middle"/>
                  <p:cNvSpPr>
                    <a:spLocks noChangeAspect="1"/>
                  </p:cNvSpPr>
                  <p:nvPr/>
                </p:nvSpPr>
                <p:spPr bwMode="auto">
                  <a:xfrm>
                    <a:off x="10703" y="6968"/>
                    <a:ext cx="655" cy="555"/>
                  </a:xfrm>
                  <a:custGeom>
                    <a:avLst/>
                    <a:gdLst>
                      <a:gd name="T0" fmla="*/ 36 w 3778"/>
                      <a:gd name="T1" fmla="*/ 1130 h 3199"/>
                      <a:gd name="T2" fmla="*/ 19 w 3778"/>
                      <a:gd name="T3" fmla="*/ 1010 h 3199"/>
                      <a:gd name="T4" fmla="*/ 291 w 3778"/>
                      <a:gd name="T5" fmla="*/ 276 h 3199"/>
                      <a:gd name="T6" fmla="*/ 958 w 3778"/>
                      <a:gd name="T7" fmla="*/ 0 h 3199"/>
                      <a:gd name="T8" fmla="*/ 1624 w 3778"/>
                      <a:gd name="T9" fmla="*/ 276 h 3199"/>
                      <a:gd name="T10" fmla="*/ 1895 w 3778"/>
                      <a:gd name="T11" fmla="*/ 547 h 3199"/>
                      <a:gd name="T12" fmla="*/ 2166 w 3778"/>
                      <a:gd name="T13" fmla="*/ 276 h 3199"/>
                      <a:gd name="T14" fmla="*/ 2833 w 3778"/>
                      <a:gd name="T15" fmla="*/ 0 h 3199"/>
                      <a:gd name="T16" fmla="*/ 3499 w 3778"/>
                      <a:gd name="T17" fmla="*/ 276 h 3199"/>
                      <a:gd name="T18" fmla="*/ 3771 w 3778"/>
                      <a:gd name="T19" fmla="*/ 906 h 3199"/>
                      <a:gd name="T20" fmla="*/ 3579 w 3778"/>
                      <a:gd name="T21" fmla="*/ 1510 h 3199"/>
                      <a:gd name="T22" fmla="*/ 2768 w 3778"/>
                      <a:gd name="T23" fmla="*/ 1510 h 3199"/>
                      <a:gd name="T24" fmla="*/ 2520 w 3778"/>
                      <a:gd name="T25" fmla="*/ 1262 h 3199"/>
                      <a:gd name="T26" fmla="*/ 1895 w 3778"/>
                      <a:gd name="T27" fmla="*/ 1887 h 3199"/>
                      <a:gd name="T28" fmla="*/ 1020 w 3778"/>
                      <a:gd name="T29" fmla="*/ 1012 h 3199"/>
                      <a:gd name="T30" fmla="*/ 522 w 3778"/>
                      <a:gd name="T31" fmla="*/ 1510 h 3199"/>
                      <a:gd name="T32" fmla="*/ 207 w 3778"/>
                      <a:gd name="T33" fmla="*/ 1511 h 3199"/>
                      <a:gd name="T34" fmla="*/ 1895 w 3778"/>
                      <a:gd name="T35" fmla="*/ 3199 h 3199"/>
                      <a:gd name="T36" fmla="*/ 3214 w 3778"/>
                      <a:gd name="T37" fmla="*/ 1879 h 31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3778" h="3199">
                        <a:moveTo>
                          <a:pt x="36" y="1130"/>
                        </a:moveTo>
                        <a:cubicBezTo>
                          <a:pt x="19" y="1010"/>
                          <a:pt x="19" y="1010"/>
                          <a:pt x="19" y="1010"/>
                        </a:cubicBezTo>
                        <a:cubicBezTo>
                          <a:pt x="0" y="738"/>
                          <a:pt x="98" y="469"/>
                          <a:pt x="291" y="276"/>
                        </a:cubicBezTo>
                        <a:cubicBezTo>
                          <a:pt x="469" y="98"/>
                          <a:pt x="706" y="0"/>
                          <a:pt x="958" y="0"/>
                        </a:cubicBezTo>
                        <a:cubicBezTo>
                          <a:pt x="1209" y="0"/>
                          <a:pt x="1446" y="98"/>
                          <a:pt x="1624" y="276"/>
                        </a:cubicBezTo>
                        <a:cubicBezTo>
                          <a:pt x="1895" y="547"/>
                          <a:pt x="1895" y="547"/>
                          <a:pt x="1895" y="547"/>
                        </a:cubicBezTo>
                        <a:cubicBezTo>
                          <a:pt x="2166" y="276"/>
                          <a:pt x="2166" y="276"/>
                          <a:pt x="2166" y="276"/>
                        </a:cubicBezTo>
                        <a:cubicBezTo>
                          <a:pt x="2344" y="98"/>
                          <a:pt x="2581" y="0"/>
                          <a:pt x="2833" y="0"/>
                        </a:cubicBezTo>
                        <a:cubicBezTo>
                          <a:pt x="3084" y="0"/>
                          <a:pt x="3321" y="98"/>
                          <a:pt x="3499" y="276"/>
                        </a:cubicBezTo>
                        <a:cubicBezTo>
                          <a:pt x="3667" y="444"/>
                          <a:pt x="3764" y="668"/>
                          <a:pt x="3771" y="906"/>
                        </a:cubicBezTo>
                        <a:cubicBezTo>
                          <a:pt x="3778" y="1125"/>
                          <a:pt x="3710" y="1337"/>
                          <a:pt x="3579" y="1510"/>
                        </a:cubicBezTo>
                        <a:cubicBezTo>
                          <a:pt x="2768" y="1510"/>
                          <a:pt x="2768" y="1510"/>
                          <a:pt x="2768" y="1510"/>
                        </a:cubicBezTo>
                        <a:cubicBezTo>
                          <a:pt x="2520" y="1262"/>
                          <a:pt x="2520" y="1262"/>
                          <a:pt x="2520" y="1262"/>
                        </a:cubicBezTo>
                        <a:cubicBezTo>
                          <a:pt x="1895" y="1887"/>
                          <a:pt x="1895" y="1887"/>
                          <a:pt x="1895" y="1887"/>
                        </a:cubicBezTo>
                        <a:cubicBezTo>
                          <a:pt x="1020" y="1012"/>
                          <a:pt x="1020" y="1012"/>
                          <a:pt x="1020" y="1012"/>
                        </a:cubicBezTo>
                        <a:cubicBezTo>
                          <a:pt x="522" y="1510"/>
                          <a:pt x="522" y="1510"/>
                          <a:pt x="522" y="1510"/>
                        </a:cubicBezTo>
                        <a:cubicBezTo>
                          <a:pt x="207" y="1511"/>
                          <a:pt x="207" y="1511"/>
                          <a:pt x="207" y="1511"/>
                        </a:cubicBezTo>
                        <a:cubicBezTo>
                          <a:pt x="1895" y="3199"/>
                          <a:pt x="1895" y="3199"/>
                          <a:pt x="1895" y="3199"/>
                        </a:cubicBezTo>
                        <a:cubicBezTo>
                          <a:pt x="3214" y="1879"/>
                          <a:pt x="3214" y="1879"/>
                          <a:pt x="3214" y="1879"/>
                        </a:cubicBezTo>
                      </a:path>
                    </a:pathLst>
                  </a:custGeom>
                  <a:noFill/>
                  <a:ln w="15875" cap="flat">
                    <a:solidFill>
                      <a:schemeClr val="accent1"/>
                    </a:solidFill>
                    <a:prstDash val="solid"/>
                    <a:miter lim="800000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89642" tIns="44821" rIns="89642" bIns="44821" numCol="1" anchor="t" anchorCtr="0" compatLnSpc="1">
                    <a:noAutofit/>
                  </a:bodyPr>
                  <a:lstStyle/>
                  <a:p>
                    <a:endParaRPr lang="en-US" sz="1730"/>
                  </a:p>
                </p:txBody>
              </p:sp>
            </p:grpSp>
          </p:grpSp>
        </p:grpSp>
      </p:grpSp>
      <p:grpSp>
        <p:nvGrpSpPr>
          <p:cNvPr id="61" name="组合 60"/>
          <p:cNvGrpSpPr/>
          <p:nvPr/>
        </p:nvGrpSpPr>
        <p:grpSpPr>
          <a:xfrm>
            <a:off x="6269264" y="1511479"/>
            <a:ext cx="3914140" cy="1523365"/>
            <a:chOff x="10207" y="3000"/>
            <a:chExt cx="6164" cy="2399"/>
          </a:xfrm>
        </p:grpSpPr>
        <p:sp>
          <p:nvSpPr>
            <p:cNvPr id="10" name="梯形 9"/>
            <p:cNvSpPr/>
            <p:nvPr>
              <p:custDataLst>
                <p:tags r:id="rId3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10207" y="3000"/>
              <a:ext cx="6164" cy="2114"/>
              <a:chOff x="10207" y="3000"/>
              <a:chExt cx="6164" cy="2114"/>
            </a:xfrm>
          </p:grpSpPr>
          <p:sp>
            <p:nvSpPr>
              <p:cNvPr id="9" name="圆角矩形 10"/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电商体量增速迅猛</a:t>
                </a: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49" name="组合 48"/>
              <p:cNvGrpSpPr/>
              <p:nvPr/>
            </p:nvGrpSpPr>
            <p:grpSpPr>
              <a:xfrm>
                <a:off x="11420" y="3496"/>
                <a:ext cx="3739" cy="1124"/>
                <a:chOff x="10466" y="3496"/>
                <a:chExt cx="3739" cy="1124"/>
              </a:xfrm>
            </p:grpSpPr>
            <p:grpSp>
              <p:nvGrpSpPr>
                <p:cNvPr id="45" name="组合 44"/>
                <p:cNvGrpSpPr/>
                <p:nvPr/>
              </p:nvGrpSpPr>
              <p:grpSpPr>
                <a:xfrm>
                  <a:off x="11851" y="3508"/>
                  <a:ext cx="2354" cy="1100"/>
                  <a:chOff x="11851" y="3392"/>
                  <a:chExt cx="2354" cy="1100"/>
                </a:xfrm>
              </p:grpSpPr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1851" y="3392"/>
                    <a:ext cx="1920" cy="58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lvl="0" algn="l">
                      <a:buClrTx/>
                      <a:buSzTx/>
                      <a:buFontTx/>
                    </a:pPr>
                    <a:r>
                      <a:rPr lang="zh-CN" altLang="en-US" sz="2400" b="1" dirty="0">
                        <a:solidFill>
                          <a:schemeClr val="accent1"/>
                        </a:solidFill>
                        <a:latin typeface="微软雅黑 Light" panose="020B0502040204020203" pitchFamily="34" charset="-122"/>
                        <a:ea typeface="微软雅黑" panose="020B0503020204020204" pitchFamily="34" charset="-122"/>
                        <a:sym typeface="+mn-ea"/>
                      </a:rPr>
                      <a:t>不再犯</a:t>
                    </a:r>
                  </a:p>
                </p:txBody>
              </p:sp>
              <p:sp>
                <p:nvSpPr>
                  <p:cNvPr id="12" name="文本框 11"/>
                  <p:cNvSpPr txBox="1"/>
                  <p:nvPr/>
                </p:nvSpPr>
                <p:spPr>
                  <a:xfrm>
                    <a:off x="11851" y="4056"/>
                    <a:ext cx="2354" cy="43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lvl="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defRPr/>
                    </a:pPr>
                    <a:r>
                      <a:rPr lang="zh-CN" altLang="en-US" dirty="0">
                        <a:solidFill>
                          <a:schemeClr val="accent6"/>
                        </a:solidFill>
                        <a:ea typeface="+mn-lt"/>
                        <a:sym typeface="+mn-ea"/>
                      </a:rPr>
                      <a:t>同样的错误</a:t>
                    </a:r>
                  </a:p>
                </p:txBody>
              </p:sp>
            </p:grpSp>
            <p:grpSp>
              <p:nvGrpSpPr>
                <p:cNvPr id="43" name="组合 42"/>
                <p:cNvGrpSpPr/>
                <p:nvPr/>
              </p:nvGrpSpPr>
              <p:grpSpPr>
                <a:xfrm>
                  <a:off x="10466" y="3496"/>
                  <a:ext cx="1124" cy="1124"/>
                  <a:chOff x="10466" y="3400"/>
                  <a:chExt cx="1124" cy="1124"/>
                </a:xfrm>
              </p:grpSpPr>
              <p:sp>
                <p:nvSpPr>
                  <p:cNvPr id="13" name="椭圆 12"/>
                  <p:cNvSpPr/>
                  <p:nvPr/>
                </p:nvSpPr>
                <p:spPr>
                  <a:xfrm>
                    <a:off x="10466" y="3400"/>
                    <a:ext cx="1125" cy="1125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l"/>
                    <a:endParaRPr lang="zh-CN" altLang="en-US" sz="1600">
                      <a:solidFill>
                        <a:schemeClr val="bg1"/>
                      </a:solidFill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65" name="graduate" title="Icon of a graduation cap"/>
                  <p:cNvSpPr>
                    <a:spLocks noChangeAspect="1" noEditPoints="1"/>
                  </p:cNvSpPr>
                  <p:nvPr/>
                </p:nvSpPr>
                <p:spPr bwMode="auto">
                  <a:xfrm>
                    <a:off x="10699" y="3680"/>
                    <a:ext cx="658" cy="565"/>
                  </a:xfrm>
                  <a:custGeom>
                    <a:avLst/>
                    <a:gdLst>
                      <a:gd name="T0" fmla="*/ 103 w 312"/>
                      <a:gd name="T1" fmla="*/ 32 h 268"/>
                      <a:gd name="T2" fmla="*/ 165 w 312"/>
                      <a:gd name="T3" fmla="*/ 0 h 268"/>
                      <a:gd name="T4" fmla="*/ 312 w 312"/>
                      <a:gd name="T5" fmla="*/ 74 h 268"/>
                      <a:gd name="T6" fmla="*/ 165 w 312"/>
                      <a:gd name="T7" fmla="*/ 147 h 268"/>
                      <a:gd name="T8" fmla="*/ 21 w 312"/>
                      <a:gd name="T9" fmla="*/ 74 h 268"/>
                      <a:gd name="T10" fmla="*/ 103 w 312"/>
                      <a:gd name="T11" fmla="*/ 32 h 268"/>
                      <a:gd name="T12" fmla="*/ 87 w 312"/>
                      <a:gd name="T13" fmla="*/ 108 h 268"/>
                      <a:gd name="T14" fmla="*/ 69 w 312"/>
                      <a:gd name="T15" fmla="*/ 174 h 268"/>
                      <a:gd name="T16" fmla="*/ 165 w 312"/>
                      <a:gd name="T17" fmla="*/ 224 h 268"/>
                      <a:gd name="T18" fmla="*/ 260 w 312"/>
                      <a:gd name="T19" fmla="*/ 174 h 268"/>
                      <a:gd name="T20" fmla="*/ 243 w 312"/>
                      <a:gd name="T21" fmla="*/ 108 h 268"/>
                      <a:gd name="T22" fmla="*/ 53 w 312"/>
                      <a:gd name="T23" fmla="*/ 268 h 268"/>
                      <a:gd name="T24" fmla="*/ 53 w 312"/>
                      <a:gd name="T25" fmla="*/ 226 h 268"/>
                      <a:gd name="T26" fmla="*/ 26 w 312"/>
                      <a:gd name="T27" fmla="*/ 200 h 268"/>
                      <a:gd name="T28" fmla="*/ 26 w 312"/>
                      <a:gd name="T29" fmla="*/ 200 h 268"/>
                      <a:gd name="T30" fmla="*/ 0 w 312"/>
                      <a:gd name="T31" fmla="*/ 226 h 268"/>
                      <a:gd name="T32" fmla="*/ 0 w 312"/>
                      <a:gd name="T33" fmla="*/ 268 h 268"/>
                      <a:gd name="T34" fmla="*/ 53 w 312"/>
                      <a:gd name="T35" fmla="*/ 268 h 268"/>
                      <a:gd name="T36" fmla="*/ 26 w 312"/>
                      <a:gd name="T37" fmla="*/ 77 h 268"/>
                      <a:gd name="T38" fmla="*/ 26 w 312"/>
                      <a:gd name="T39" fmla="*/ 200 h 2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312" h="268">
                        <a:moveTo>
                          <a:pt x="103" y="32"/>
                        </a:moveTo>
                        <a:cubicBezTo>
                          <a:pt x="165" y="0"/>
                          <a:pt x="165" y="0"/>
                          <a:pt x="165" y="0"/>
                        </a:cubicBezTo>
                        <a:cubicBezTo>
                          <a:pt x="312" y="74"/>
                          <a:pt x="312" y="74"/>
                          <a:pt x="312" y="74"/>
                        </a:cubicBezTo>
                        <a:cubicBezTo>
                          <a:pt x="165" y="147"/>
                          <a:pt x="165" y="147"/>
                          <a:pt x="165" y="147"/>
                        </a:cubicBezTo>
                        <a:cubicBezTo>
                          <a:pt x="21" y="74"/>
                          <a:pt x="21" y="74"/>
                          <a:pt x="21" y="74"/>
                        </a:cubicBezTo>
                        <a:lnTo>
                          <a:pt x="103" y="32"/>
                        </a:lnTo>
                        <a:close/>
                        <a:moveTo>
                          <a:pt x="87" y="108"/>
                        </a:moveTo>
                        <a:cubicBezTo>
                          <a:pt x="69" y="130"/>
                          <a:pt x="69" y="174"/>
                          <a:pt x="69" y="174"/>
                        </a:cubicBezTo>
                        <a:cubicBezTo>
                          <a:pt x="165" y="224"/>
                          <a:pt x="165" y="224"/>
                          <a:pt x="165" y="224"/>
                        </a:cubicBezTo>
                        <a:cubicBezTo>
                          <a:pt x="260" y="174"/>
                          <a:pt x="260" y="174"/>
                          <a:pt x="260" y="174"/>
                        </a:cubicBezTo>
                        <a:cubicBezTo>
                          <a:pt x="260" y="174"/>
                          <a:pt x="260" y="131"/>
                          <a:pt x="243" y="108"/>
                        </a:cubicBezTo>
                        <a:moveTo>
                          <a:pt x="53" y="268"/>
                        </a:moveTo>
                        <a:cubicBezTo>
                          <a:pt x="53" y="226"/>
                          <a:pt x="53" y="226"/>
                          <a:pt x="53" y="226"/>
                        </a:cubicBezTo>
                        <a:cubicBezTo>
                          <a:pt x="53" y="212"/>
                          <a:pt x="41" y="200"/>
                          <a:pt x="26" y="200"/>
                        </a:cubicBezTo>
                        <a:cubicBezTo>
                          <a:pt x="26" y="200"/>
                          <a:pt x="26" y="200"/>
                          <a:pt x="26" y="200"/>
                        </a:cubicBezTo>
                        <a:cubicBezTo>
                          <a:pt x="12" y="200"/>
                          <a:pt x="0" y="212"/>
                          <a:pt x="0" y="226"/>
                        </a:cubicBezTo>
                        <a:cubicBezTo>
                          <a:pt x="0" y="268"/>
                          <a:pt x="0" y="268"/>
                          <a:pt x="0" y="268"/>
                        </a:cubicBezTo>
                        <a:lnTo>
                          <a:pt x="53" y="268"/>
                        </a:lnTo>
                        <a:close/>
                        <a:moveTo>
                          <a:pt x="26" y="77"/>
                        </a:moveTo>
                        <a:cubicBezTo>
                          <a:pt x="26" y="200"/>
                          <a:pt x="26" y="200"/>
                          <a:pt x="26" y="200"/>
                        </a:cubicBezTo>
                      </a:path>
                    </a:pathLst>
                  </a:custGeom>
                  <a:noFill/>
                  <a:ln w="15875" cap="sq">
                    <a:solidFill>
                      <a:schemeClr val="accent1"/>
                    </a:solidFill>
                    <a:prstDash val="solid"/>
                    <a:miter lim="800000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89642" tIns="44821" rIns="89642" bIns="44821" numCol="1" anchor="t" anchorCtr="0" compatLnSpc="1">
                    <a:noAutofit/>
                  </a:bodyPr>
                  <a:lstStyle/>
                  <a:p>
                    <a:endParaRPr lang="en-US" sz="1730" dirty="0"/>
                  </a:p>
                </p:txBody>
              </p:sp>
            </p:grpSp>
          </p:grpSp>
        </p:grpSp>
      </p:grpSp>
      <p:grpSp>
        <p:nvGrpSpPr>
          <p:cNvPr id="58" name="组合 57"/>
          <p:cNvGrpSpPr/>
          <p:nvPr/>
        </p:nvGrpSpPr>
        <p:grpSpPr>
          <a:xfrm>
            <a:off x="1987459" y="3562529"/>
            <a:ext cx="3914140" cy="1523365"/>
            <a:chOff x="3097" y="6270"/>
            <a:chExt cx="6164" cy="2399"/>
          </a:xfrm>
        </p:grpSpPr>
        <p:sp>
          <p:nvSpPr>
            <p:cNvPr id="16" name="梯形 15"/>
            <p:cNvSpPr/>
            <p:nvPr>
              <p:custDataLst>
                <p:tags r:id="rId2"/>
              </p:custDataLst>
            </p:nvPr>
          </p:nvSpPr>
          <p:spPr>
            <a:xfrm rot="10800000">
              <a:off x="3097" y="838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3097" y="6270"/>
              <a:ext cx="6164" cy="2114"/>
              <a:chOff x="3097" y="6270"/>
              <a:chExt cx="6164" cy="2114"/>
            </a:xfrm>
          </p:grpSpPr>
          <p:sp>
            <p:nvSpPr>
              <p:cNvPr id="15" name="圆角矩形 10"/>
              <p:cNvSpPr/>
              <p:nvPr/>
            </p:nvSpPr>
            <p:spPr>
              <a:xfrm>
                <a:off x="3097" y="627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电商体量增速迅猛</a:t>
                </a: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52" name="组合 51"/>
              <p:cNvGrpSpPr/>
              <p:nvPr/>
            </p:nvGrpSpPr>
            <p:grpSpPr>
              <a:xfrm>
                <a:off x="4083" y="6766"/>
                <a:ext cx="4193" cy="1124"/>
                <a:chOff x="3356" y="6768"/>
                <a:chExt cx="4193" cy="1124"/>
              </a:xfrm>
            </p:grpSpPr>
            <p:grpSp>
              <p:nvGrpSpPr>
                <p:cNvPr id="47" name="组合 46"/>
                <p:cNvGrpSpPr/>
                <p:nvPr/>
              </p:nvGrpSpPr>
              <p:grpSpPr>
                <a:xfrm>
                  <a:off x="4741" y="6770"/>
                  <a:ext cx="2808" cy="1120"/>
                  <a:chOff x="4741" y="6642"/>
                  <a:chExt cx="2808" cy="1120"/>
                </a:xfrm>
              </p:grpSpPr>
              <p:sp>
                <p:nvSpPr>
                  <p:cNvPr id="17" name="文本框 16"/>
                  <p:cNvSpPr txBox="1"/>
                  <p:nvPr/>
                </p:nvSpPr>
                <p:spPr>
                  <a:xfrm>
                    <a:off x="4741" y="6642"/>
                    <a:ext cx="1440" cy="43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t">
                    <a:noAutofit/>
                  </a:bodyPr>
                  <a:lstStyle/>
                  <a:p>
                    <a:pPr lvl="0" algn="l">
                      <a:buClrTx/>
                      <a:buSzTx/>
                      <a:buFontTx/>
                    </a:pPr>
                    <a:r>
                      <a:rPr lang="zh-CN" altLang="en-US" sz="2400" b="1" dirty="0">
                        <a:solidFill>
                          <a:schemeClr val="accent1"/>
                        </a:solidFill>
                        <a:latin typeface="微软雅黑 Light" panose="020B0502040204020203" pitchFamily="34" charset="-122"/>
                        <a:ea typeface="微软雅黑" panose="020B0503020204020204" pitchFamily="34" charset="-122"/>
                        <a:sym typeface="+mn-ea"/>
                      </a:rPr>
                      <a:t>传承经验</a:t>
                    </a:r>
                  </a:p>
                </p:txBody>
              </p:sp>
              <p:sp>
                <p:nvSpPr>
                  <p:cNvPr id="18" name="文本框 17"/>
                  <p:cNvSpPr txBox="1"/>
                  <p:nvPr/>
                </p:nvSpPr>
                <p:spPr>
                  <a:xfrm>
                    <a:off x="4741" y="7326"/>
                    <a:ext cx="2808" cy="43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lvl="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defRPr/>
                    </a:pPr>
                    <a:r>
                      <a:rPr lang="zh-CN" altLang="en-US" dirty="0">
                        <a:solidFill>
                          <a:schemeClr val="accent6"/>
                        </a:solidFill>
                        <a:ea typeface="+mn-lt"/>
                        <a:sym typeface="+mn-ea"/>
                      </a:rPr>
                      <a:t>提升能力</a:t>
                    </a:r>
                  </a:p>
                </p:txBody>
              </p:sp>
            </p:grpSp>
            <p:grpSp>
              <p:nvGrpSpPr>
                <p:cNvPr id="41" name="组合 40"/>
                <p:cNvGrpSpPr/>
                <p:nvPr/>
              </p:nvGrpSpPr>
              <p:grpSpPr>
                <a:xfrm>
                  <a:off x="3356" y="6768"/>
                  <a:ext cx="1124" cy="1124"/>
                  <a:chOff x="3356" y="6679"/>
                  <a:chExt cx="1124" cy="1124"/>
                </a:xfrm>
              </p:grpSpPr>
              <p:sp>
                <p:nvSpPr>
                  <p:cNvPr id="19" name="椭圆 18"/>
                  <p:cNvSpPr/>
                  <p:nvPr/>
                </p:nvSpPr>
                <p:spPr>
                  <a:xfrm>
                    <a:off x="3356" y="6679"/>
                    <a:ext cx="1125" cy="1125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l"/>
                    <a:endParaRPr lang="zh-CN" altLang="en-US" sz="1600">
                      <a:solidFill>
                        <a:schemeClr val="bg1"/>
                      </a:solidFill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60" name="Market_EAFC" title="Icon of a line graph with an arrow at the end pointing up"/>
                  <p:cNvSpPr>
                    <a:spLocks noChangeAspect="1" noEditPoints="1"/>
                  </p:cNvSpPr>
                  <p:nvPr/>
                </p:nvSpPr>
                <p:spPr bwMode="auto">
                  <a:xfrm>
                    <a:off x="3577" y="6968"/>
                    <a:ext cx="682" cy="547"/>
                  </a:xfrm>
                  <a:custGeom>
                    <a:avLst/>
                    <a:gdLst>
                      <a:gd name="T0" fmla="*/ 4688 w 6657"/>
                      <a:gd name="T1" fmla="*/ 0 h 4037"/>
                      <a:gd name="T2" fmla="*/ 6657 w 6657"/>
                      <a:gd name="T3" fmla="*/ 0 h 4037"/>
                      <a:gd name="T4" fmla="*/ 6657 w 6657"/>
                      <a:gd name="T5" fmla="*/ 1970 h 4037"/>
                      <a:gd name="T6" fmla="*/ 0 w 6657"/>
                      <a:gd name="T7" fmla="*/ 4037 h 4037"/>
                      <a:gd name="T8" fmla="*/ 2501 w 6657"/>
                      <a:gd name="T9" fmla="*/ 1532 h 4037"/>
                      <a:gd name="T10" fmla="*/ 3813 w 6657"/>
                      <a:gd name="T11" fmla="*/ 2846 h 4037"/>
                      <a:gd name="T12" fmla="*/ 6657 w 6657"/>
                      <a:gd name="T13" fmla="*/ 0 h 40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6657" h="4037">
                        <a:moveTo>
                          <a:pt x="4688" y="0"/>
                        </a:moveTo>
                        <a:lnTo>
                          <a:pt x="6657" y="0"/>
                        </a:lnTo>
                        <a:lnTo>
                          <a:pt x="6657" y="1970"/>
                        </a:lnTo>
                        <a:moveTo>
                          <a:pt x="0" y="4037"/>
                        </a:moveTo>
                        <a:lnTo>
                          <a:pt x="2501" y="1532"/>
                        </a:lnTo>
                        <a:lnTo>
                          <a:pt x="3813" y="2846"/>
                        </a:lnTo>
                        <a:lnTo>
                          <a:pt x="6657" y="0"/>
                        </a:lnTo>
                      </a:path>
                    </a:pathLst>
                  </a:custGeom>
                  <a:noFill/>
                  <a:ln w="15875" cap="flat">
                    <a:solidFill>
                      <a:schemeClr val="accent1"/>
                    </a:solidFill>
                    <a:prstDash val="solid"/>
                    <a:miter lim="800000"/>
                  </a:ln>
                </p:spPr>
                <p:txBody>
                  <a:bodyPr vert="horz" wrap="square" lIns="89642" tIns="44821" rIns="89642" bIns="44821" numCol="1" anchor="t" anchorCtr="0" compatLnSpc="1">
                    <a:noAutofit/>
                  </a:bodyPr>
                  <a:lstStyle/>
                  <a:p>
                    <a:endParaRPr lang="en-US" sz="880">
                      <a:gradFill>
                        <a:gsLst>
                          <a:gs pos="0">
                            <a:srgbClr val="505050"/>
                          </a:gs>
                          <a:gs pos="100000">
                            <a:srgbClr val="505050"/>
                          </a:gs>
                        </a:gsLst>
                        <a:lin ang="5400000" scaled="1"/>
                      </a:gradFill>
                    </a:endParaRPr>
                  </a:p>
                </p:txBody>
              </p:sp>
            </p:grpSp>
          </p:grpSp>
        </p:grpSp>
      </p:grpSp>
      <p:grpSp>
        <p:nvGrpSpPr>
          <p:cNvPr id="57" name="组合 56"/>
          <p:cNvGrpSpPr/>
          <p:nvPr/>
        </p:nvGrpSpPr>
        <p:grpSpPr>
          <a:xfrm>
            <a:off x="1992539" y="1511479"/>
            <a:ext cx="3914775" cy="1523365"/>
            <a:chOff x="2189" y="3000"/>
            <a:chExt cx="6165" cy="2399"/>
          </a:xfrm>
        </p:grpSpPr>
        <p:sp>
          <p:nvSpPr>
            <p:cNvPr id="4" name="梯形 3"/>
            <p:cNvSpPr/>
            <p:nvPr>
              <p:custDataLst>
                <p:tags r:id="rId1"/>
              </p:custDataLst>
            </p:nvPr>
          </p:nvSpPr>
          <p:spPr>
            <a:xfrm rot="10800000">
              <a:off x="2189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2190" y="3000"/>
              <a:ext cx="6164" cy="2114"/>
              <a:chOff x="2190" y="3000"/>
              <a:chExt cx="6164" cy="2114"/>
            </a:xfrm>
          </p:grpSpPr>
          <p:sp>
            <p:nvSpPr>
              <p:cNvPr id="3" name="圆角矩形 10"/>
              <p:cNvSpPr/>
              <p:nvPr/>
            </p:nvSpPr>
            <p:spPr>
              <a:xfrm>
                <a:off x="2190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电商体量增速迅猛</a:t>
                </a: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48" name="组合 47"/>
              <p:cNvGrpSpPr/>
              <p:nvPr/>
            </p:nvGrpSpPr>
            <p:grpSpPr>
              <a:xfrm>
                <a:off x="3357" y="3496"/>
                <a:ext cx="3830" cy="1124"/>
                <a:chOff x="3357" y="3496"/>
                <a:chExt cx="3830" cy="1124"/>
              </a:xfrm>
            </p:grpSpPr>
            <p:grpSp>
              <p:nvGrpSpPr>
                <p:cNvPr id="44" name="组合 43"/>
                <p:cNvGrpSpPr/>
                <p:nvPr/>
              </p:nvGrpSpPr>
              <p:grpSpPr>
                <a:xfrm>
                  <a:off x="4741" y="3508"/>
                  <a:ext cx="2446" cy="1100"/>
                  <a:chOff x="4741" y="3392"/>
                  <a:chExt cx="2446" cy="1100"/>
                </a:xfrm>
              </p:grpSpPr>
              <p:sp>
                <p:nvSpPr>
                  <p:cNvPr id="5" name="文本框 4"/>
                  <p:cNvSpPr txBox="1"/>
                  <p:nvPr/>
                </p:nvSpPr>
                <p:spPr>
                  <a:xfrm>
                    <a:off x="4741" y="3392"/>
                    <a:ext cx="1920" cy="58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t">
                    <a:noAutofit/>
                  </a:bodyPr>
                  <a:lstStyle/>
                  <a:p>
                    <a:pPr algn="l"/>
                    <a:r>
                      <a:rPr lang="zh-CN" altLang="en-US" sz="2400" b="1" dirty="0">
                        <a:solidFill>
                          <a:schemeClr val="accent1"/>
                        </a:solidFill>
                        <a:latin typeface="微软雅黑 Light" panose="020B0502040204020203" pitchFamily="34" charset="-122"/>
                        <a:ea typeface="微软雅黑" panose="020B0503020204020204" pitchFamily="34" charset="-122"/>
                        <a:sym typeface="+mn-ea"/>
                      </a:rPr>
                      <a:t>知其然</a:t>
                    </a:r>
                  </a:p>
                </p:txBody>
              </p:sp>
              <p:sp>
                <p:nvSpPr>
                  <p:cNvPr id="6" name="文本框 5"/>
                  <p:cNvSpPr txBox="1"/>
                  <p:nvPr/>
                </p:nvSpPr>
                <p:spPr>
                  <a:xfrm>
                    <a:off x="4741" y="4056"/>
                    <a:ext cx="2447" cy="43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marL="0" marR="0" lvl="0" indent="0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zh-CN" altLang="en-US" dirty="0">
                        <a:solidFill>
                          <a:schemeClr val="accent6"/>
                        </a:solidFill>
                        <a:ea typeface="+mn-lt"/>
                        <a:sym typeface="+mn-ea"/>
                      </a:rPr>
                      <a:t>知其所以然</a:t>
                    </a:r>
                    <a:endParaRPr lang="zh-CN" altLang="en-US" dirty="0">
                      <a:solidFill>
                        <a:schemeClr val="accent6"/>
                      </a:solidFill>
                      <a:effectLst/>
                      <a:ea typeface="+mn-lt"/>
                    </a:endParaRPr>
                  </a:p>
                </p:txBody>
              </p:sp>
            </p:grpSp>
            <p:grpSp>
              <p:nvGrpSpPr>
                <p:cNvPr id="40" name="组合 39"/>
                <p:cNvGrpSpPr/>
                <p:nvPr/>
              </p:nvGrpSpPr>
              <p:grpSpPr>
                <a:xfrm>
                  <a:off x="3357" y="3496"/>
                  <a:ext cx="1124" cy="1124"/>
                  <a:chOff x="3357" y="3366"/>
                  <a:chExt cx="1124" cy="1124"/>
                </a:xfrm>
              </p:grpSpPr>
              <p:sp>
                <p:nvSpPr>
                  <p:cNvPr id="7" name="椭圆 6"/>
                  <p:cNvSpPr/>
                  <p:nvPr/>
                </p:nvSpPr>
                <p:spPr>
                  <a:xfrm>
                    <a:off x="3357" y="3366"/>
                    <a:ext cx="1125" cy="1125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l"/>
                    <a:endParaRPr lang="zh-CN" altLang="en-US" sz="1600">
                      <a:solidFill>
                        <a:schemeClr val="bg1"/>
                      </a:solidFill>
                      <a:latin typeface="+mj-ea"/>
                      <a:ea typeface="+mj-ea"/>
                    </a:endParaRPr>
                  </a:p>
                </p:txBody>
              </p:sp>
              <p:grpSp>
                <p:nvGrpSpPr>
                  <p:cNvPr id="38" name="组合 37"/>
                  <p:cNvGrpSpPr/>
                  <p:nvPr/>
                </p:nvGrpSpPr>
                <p:grpSpPr>
                  <a:xfrm>
                    <a:off x="3817" y="3646"/>
                    <a:ext cx="204" cy="564"/>
                    <a:chOff x="6814" y="1434"/>
                    <a:chExt cx="204" cy="564"/>
                  </a:xfrm>
                </p:grpSpPr>
                <p:sp>
                  <p:nvSpPr>
                    <p:cNvPr id="34" name="任意多边形 33"/>
                    <p:cNvSpPr/>
                    <p:nvPr/>
                  </p:nvSpPr>
                  <p:spPr>
                    <a:xfrm>
                      <a:off x="6814" y="1434"/>
                      <a:ext cx="204" cy="564"/>
                    </a:xfrm>
                    <a:custGeom>
                      <a:avLst/>
                      <a:gdLst>
                        <a:gd name="connisteX0" fmla="*/ 118110 w 129540"/>
                        <a:gd name="connsiteY0" fmla="*/ 358140 h 358140"/>
                        <a:gd name="connisteX1" fmla="*/ 118110 w 129540"/>
                        <a:gd name="connsiteY1" fmla="*/ 293370 h 358140"/>
                        <a:gd name="connisteX2" fmla="*/ 0 w 129540"/>
                        <a:gd name="connsiteY2" fmla="*/ 293370 h 358140"/>
                        <a:gd name="connisteX3" fmla="*/ 0 w 129540"/>
                        <a:gd name="connsiteY3" fmla="*/ 133350 h 358140"/>
                        <a:gd name="connisteX4" fmla="*/ 129540 w 129540"/>
                        <a:gd name="connsiteY4" fmla="*/ 133350 h 358140"/>
                        <a:gd name="connisteX5" fmla="*/ 129540 w 129540"/>
                        <a:gd name="connsiteY5" fmla="*/ 0 h 358140"/>
                      </a:gdLst>
                      <a:ahLst/>
                      <a:cxnLst>
                        <a:cxn ang="0">
                          <a:pos x="connisteX0" y="connsiteY0"/>
                        </a:cxn>
                        <a:cxn ang="0">
                          <a:pos x="connisteX1" y="connsiteY1"/>
                        </a:cxn>
                        <a:cxn ang="0">
                          <a:pos x="connisteX2" y="connsiteY2"/>
                        </a:cxn>
                        <a:cxn ang="0">
                          <a:pos x="connisteX3" y="connsiteY3"/>
                        </a:cxn>
                        <a:cxn ang="0">
                          <a:pos x="connisteX4" y="connsiteY4"/>
                        </a:cxn>
                        <a:cxn ang="0">
                          <a:pos x="connisteX5" y="connsiteY5"/>
                        </a:cxn>
                      </a:cxnLst>
                      <a:rect l="l" t="t" r="r" b="b"/>
                      <a:pathLst>
                        <a:path w="129540" h="358140">
                          <a:moveTo>
                            <a:pt x="118110" y="358140"/>
                          </a:moveTo>
                          <a:lnTo>
                            <a:pt x="118110" y="293370"/>
                          </a:lnTo>
                          <a:lnTo>
                            <a:pt x="0" y="293370"/>
                          </a:lnTo>
                          <a:lnTo>
                            <a:pt x="0" y="133350"/>
                          </a:lnTo>
                          <a:lnTo>
                            <a:pt x="129540" y="133350"/>
                          </a:lnTo>
                          <a:lnTo>
                            <a:pt x="129540" y="0"/>
                          </a:lnTo>
                        </a:path>
                      </a:pathLst>
                    </a:custGeom>
                    <a:noFill/>
                    <a:ln w="15875" cap="flat" cmpd="sng" algn="ctr">
                      <a:solidFill>
                        <a:schemeClr val="accent1"/>
                      </a:solidFill>
                      <a:prstDash val="solid"/>
                      <a:miter lim="800000"/>
                      <a:tailEnd type="stealth" w="med" len="me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noAutofit/>
                    </a:bodyPr>
                    <a:lstStyle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35" name="直接连接符 34"/>
                    <p:cNvCxnSpPr/>
                    <p:nvPr/>
                  </p:nvCxnSpPr>
                  <p:spPr>
                    <a:xfrm>
                      <a:off x="7018" y="1721"/>
                      <a:ext cx="1" cy="124"/>
                    </a:xfrm>
                    <a:prstGeom prst="line">
                      <a:avLst/>
                    </a:prstGeom>
                    <a:ln w="158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51" name="文本框 50">
            <a:extLst>
              <a:ext uri="{FF2B5EF4-FFF2-40B4-BE49-F238E27FC236}">
                <a16:creationId xmlns:a16="http://schemas.microsoft.com/office/drawing/2014/main" id="{A9319585-8EDD-40B5-BCAC-2807D79EE088}"/>
              </a:ext>
            </a:extLst>
          </p:cNvPr>
          <p:cNvSpPr txBox="1"/>
          <p:nvPr/>
        </p:nvSpPr>
        <p:spPr>
          <a:xfrm>
            <a:off x="3030538" y="5323112"/>
            <a:ext cx="6130925" cy="361495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accent2"/>
                </a:solidFill>
                <a:latin typeface="微软雅黑 Light" panose="020B0502040204020203" pitchFamily="34" charset="-122"/>
                <a:ea typeface="微软雅黑" panose="020B0503020204020204" pitchFamily="34" charset="-122"/>
                <a:sym typeface="+mn-ea"/>
              </a:rPr>
              <a:t>复盘是快速学习的有效途径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认识复盘</a:t>
            </a:r>
            <a:endParaRPr lang="zh-CN" altLang="zh-CN" dirty="0"/>
          </a:p>
        </p:txBody>
      </p:sp>
      <p:grpSp>
        <p:nvGrpSpPr>
          <p:cNvPr id="61" name="组合 60"/>
          <p:cNvGrpSpPr/>
          <p:nvPr/>
        </p:nvGrpSpPr>
        <p:grpSpPr>
          <a:xfrm>
            <a:off x="3330121" y="1326420"/>
            <a:ext cx="2395765" cy="932658"/>
            <a:chOff x="10207" y="3000"/>
            <a:chExt cx="6165" cy="2400"/>
          </a:xfrm>
        </p:grpSpPr>
        <p:sp>
          <p:nvSpPr>
            <p:cNvPr id="10" name="梯形 9"/>
            <p:cNvSpPr/>
            <p:nvPr>
              <p:custDataLst>
                <p:tags r:id="rId11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9" name="圆角矩形 10"/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3600" dirty="0">
                    <a:solidFill>
                      <a:schemeClr val="accent6"/>
                    </a:solidFill>
                    <a:ea typeface="+mn-lt"/>
                    <a:sym typeface="+mn-ea"/>
                  </a:rPr>
                  <a:t>个人</a:t>
                </a:r>
              </a:p>
            </p:txBody>
          </p:sp>
        </p:grp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E0AA5FCD-E857-4080-88D9-685CB8E2D6AE}"/>
              </a:ext>
            </a:extLst>
          </p:cNvPr>
          <p:cNvGrpSpPr/>
          <p:nvPr/>
        </p:nvGrpSpPr>
        <p:grpSpPr>
          <a:xfrm>
            <a:off x="6133193" y="1326420"/>
            <a:ext cx="2395765" cy="932658"/>
            <a:chOff x="10207" y="3000"/>
            <a:chExt cx="6165" cy="2400"/>
          </a:xfrm>
        </p:grpSpPr>
        <p:sp>
          <p:nvSpPr>
            <p:cNvPr id="63" name="梯形 62">
              <a:extLst>
                <a:ext uri="{FF2B5EF4-FFF2-40B4-BE49-F238E27FC236}">
                  <a16:creationId xmlns:a16="http://schemas.microsoft.com/office/drawing/2014/main" id="{A537DD83-868E-4AA0-B069-057395F741B9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327223CF-6CBA-4B96-B488-1CA184DE23EA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66" name="圆角矩形 10">
                <a:extLst>
                  <a:ext uri="{FF2B5EF4-FFF2-40B4-BE49-F238E27FC236}">
                    <a16:creationId xmlns:a16="http://schemas.microsoft.com/office/drawing/2014/main" id="{ED76F209-DCF3-477A-9C58-612977D096E8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B6F56671-0AF8-464F-8ECE-E577308FFF8A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3600" dirty="0">
                    <a:solidFill>
                      <a:schemeClr val="accent6"/>
                    </a:solidFill>
                    <a:ea typeface="+mn-lt"/>
                    <a:sym typeface="+mn-ea"/>
                  </a:rPr>
                  <a:t>团队</a:t>
                </a:r>
              </a:p>
            </p:txBody>
          </p:sp>
        </p:grp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7B72D047-386E-453D-881B-D514360B3E38}"/>
              </a:ext>
            </a:extLst>
          </p:cNvPr>
          <p:cNvGrpSpPr/>
          <p:nvPr/>
        </p:nvGrpSpPr>
        <p:grpSpPr>
          <a:xfrm>
            <a:off x="8936264" y="1326420"/>
            <a:ext cx="2395765" cy="932658"/>
            <a:chOff x="10207" y="3000"/>
            <a:chExt cx="6165" cy="2400"/>
          </a:xfrm>
        </p:grpSpPr>
        <p:sp>
          <p:nvSpPr>
            <p:cNvPr id="69" name="梯形 68">
              <a:extLst>
                <a:ext uri="{FF2B5EF4-FFF2-40B4-BE49-F238E27FC236}">
                  <a16:creationId xmlns:a16="http://schemas.microsoft.com/office/drawing/2014/main" id="{83CEBC13-1E19-4911-91C5-9D48DC76BA4D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70" name="组合 69">
              <a:extLst>
                <a:ext uri="{FF2B5EF4-FFF2-40B4-BE49-F238E27FC236}">
                  <a16:creationId xmlns:a16="http://schemas.microsoft.com/office/drawing/2014/main" id="{1A764E03-991C-46C2-8881-1E5E6052C361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71" name="圆角矩形 10">
                <a:extLst>
                  <a:ext uri="{FF2B5EF4-FFF2-40B4-BE49-F238E27FC236}">
                    <a16:creationId xmlns:a16="http://schemas.microsoft.com/office/drawing/2014/main" id="{25933604-A7C0-4318-92A8-2CD335B24E40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文本框 71">
                <a:extLst>
                  <a:ext uri="{FF2B5EF4-FFF2-40B4-BE49-F238E27FC236}">
                    <a16:creationId xmlns:a16="http://schemas.microsoft.com/office/drawing/2014/main" id="{41315AD4-D1A2-41AC-B090-80FBA0F5C829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3600" dirty="0">
                    <a:solidFill>
                      <a:schemeClr val="accent6"/>
                    </a:solidFill>
                    <a:ea typeface="+mn-lt"/>
                    <a:sym typeface="+mn-ea"/>
                  </a:rPr>
                  <a:t>公司</a:t>
                </a:r>
              </a:p>
            </p:txBody>
          </p:sp>
        </p:grp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A3C89FCA-198B-48B2-A30B-D92F162C9211}"/>
              </a:ext>
            </a:extLst>
          </p:cNvPr>
          <p:cNvGrpSpPr/>
          <p:nvPr/>
        </p:nvGrpSpPr>
        <p:grpSpPr>
          <a:xfrm>
            <a:off x="623888" y="2559842"/>
            <a:ext cx="2395765" cy="932658"/>
            <a:chOff x="10207" y="3000"/>
            <a:chExt cx="6165" cy="2400"/>
          </a:xfrm>
        </p:grpSpPr>
        <p:sp>
          <p:nvSpPr>
            <p:cNvPr id="74" name="梯形 73">
              <a:extLst>
                <a:ext uri="{FF2B5EF4-FFF2-40B4-BE49-F238E27FC236}">
                  <a16:creationId xmlns:a16="http://schemas.microsoft.com/office/drawing/2014/main" id="{C9C0180F-69DE-4802-B227-EEA4E1C8D2DB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75" name="组合 74">
              <a:extLst>
                <a:ext uri="{FF2B5EF4-FFF2-40B4-BE49-F238E27FC236}">
                  <a16:creationId xmlns:a16="http://schemas.microsoft.com/office/drawing/2014/main" id="{587C8F57-EEDA-4CBF-9249-9BA29B9D337B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76" name="圆角矩形 10">
                <a:extLst>
                  <a:ext uri="{FF2B5EF4-FFF2-40B4-BE49-F238E27FC236}">
                    <a16:creationId xmlns:a16="http://schemas.microsoft.com/office/drawing/2014/main" id="{33925E0B-FA12-455F-94BA-7E08BA301765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文本框 76">
                <a:extLst>
                  <a:ext uri="{FF2B5EF4-FFF2-40B4-BE49-F238E27FC236}">
                    <a16:creationId xmlns:a16="http://schemas.microsoft.com/office/drawing/2014/main" id="{786649FC-A0EF-4C2D-8CB2-1281A74787C0}"/>
                  </a:ext>
                </a:extLst>
              </p:cNvPr>
              <p:cNvSpPr txBox="1"/>
              <p:nvPr/>
            </p:nvSpPr>
            <p:spPr>
              <a:xfrm>
                <a:off x="10334" y="3400"/>
                <a:ext cx="5911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3200" dirty="0">
                    <a:solidFill>
                      <a:schemeClr val="accent6"/>
                    </a:solidFill>
                    <a:ea typeface="+mn-lt"/>
                    <a:sym typeface="+mn-ea"/>
                  </a:rPr>
                  <a:t>活动</a:t>
                </a:r>
                <a:r>
                  <a:rPr lang="en-US" altLang="zh-CN" sz="3200" dirty="0">
                    <a:solidFill>
                      <a:schemeClr val="accent6"/>
                    </a:solidFill>
                    <a:ea typeface="+mn-lt"/>
                    <a:sym typeface="+mn-ea"/>
                  </a:rPr>
                  <a:t>/</a:t>
                </a:r>
                <a:r>
                  <a:rPr lang="zh-CN" altLang="en-US" sz="3200" dirty="0">
                    <a:solidFill>
                      <a:schemeClr val="accent6"/>
                    </a:solidFill>
                    <a:ea typeface="+mn-lt"/>
                    <a:sym typeface="+mn-ea"/>
                  </a:rPr>
                  <a:t>事件</a:t>
                </a:r>
              </a:p>
            </p:txBody>
          </p:sp>
        </p:grp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8EC1988A-C9EE-42B4-8C2C-40762D9217C9}"/>
              </a:ext>
            </a:extLst>
          </p:cNvPr>
          <p:cNvGrpSpPr/>
          <p:nvPr/>
        </p:nvGrpSpPr>
        <p:grpSpPr>
          <a:xfrm>
            <a:off x="623888" y="3653856"/>
            <a:ext cx="2395765" cy="932658"/>
            <a:chOff x="10207" y="3000"/>
            <a:chExt cx="6165" cy="2400"/>
          </a:xfrm>
        </p:grpSpPr>
        <p:sp>
          <p:nvSpPr>
            <p:cNvPr id="79" name="梯形 78">
              <a:extLst>
                <a:ext uri="{FF2B5EF4-FFF2-40B4-BE49-F238E27FC236}">
                  <a16:creationId xmlns:a16="http://schemas.microsoft.com/office/drawing/2014/main" id="{34980724-A878-42D6-A9FD-83298E67D82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id="{C9F59E45-31F2-4ADE-960E-4FB310036747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81" name="圆角矩形 10">
                <a:extLst>
                  <a:ext uri="{FF2B5EF4-FFF2-40B4-BE49-F238E27FC236}">
                    <a16:creationId xmlns:a16="http://schemas.microsoft.com/office/drawing/2014/main" id="{93642589-8614-4A7F-A152-6453D9E08A81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文本框 81">
                <a:extLst>
                  <a:ext uri="{FF2B5EF4-FFF2-40B4-BE49-F238E27FC236}">
                    <a16:creationId xmlns:a16="http://schemas.microsoft.com/office/drawing/2014/main" id="{EF0DAB44-A4FE-4964-AAB1-5D7B08245CBB}"/>
                  </a:ext>
                </a:extLst>
              </p:cNvPr>
              <p:cNvSpPr txBox="1"/>
              <p:nvPr/>
            </p:nvSpPr>
            <p:spPr>
              <a:xfrm>
                <a:off x="10334" y="3400"/>
                <a:ext cx="5911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3200" dirty="0">
                    <a:solidFill>
                      <a:schemeClr val="accent6"/>
                    </a:solidFill>
                    <a:ea typeface="+mn-lt"/>
                    <a:sym typeface="+mn-ea"/>
                  </a:rPr>
                  <a:t>项目</a:t>
                </a:r>
              </a:p>
            </p:txBody>
          </p: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A2ED33A8-7327-42EC-8331-E4CCA24462D0}"/>
              </a:ext>
            </a:extLst>
          </p:cNvPr>
          <p:cNvGrpSpPr/>
          <p:nvPr/>
        </p:nvGrpSpPr>
        <p:grpSpPr>
          <a:xfrm>
            <a:off x="623888" y="4747871"/>
            <a:ext cx="2395765" cy="932658"/>
            <a:chOff x="10207" y="3000"/>
            <a:chExt cx="6165" cy="2400"/>
          </a:xfrm>
        </p:grpSpPr>
        <p:sp>
          <p:nvSpPr>
            <p:cNvPr id="85" name="梯形 84">
              <a:extLst>
                <a:ext uri="{FF2B5EF4-FFF2-40B4-BE49-F238E27FC236}">
                  <a16:creationId xmlns:a16="http://schemas.microsoft.com/office/drawing/2014/main" id="{BB5A689D-C1D3-4281-9446-68C39C2D531C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kern="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86" name="组合 85">
              <a:extLst>
                <a:ext uri="{FF2B5EF4-FFF2-40B4-BE49-F238E27FC236}">
                  <a16:creationId xmlns:a16="http://schemas.microsoft.com/office/drawing/2014/main" id="{EBE8E874-37E9-494C-984F-CC7B902C96FF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87" name="圆角矩形 10">
                <a:extLst>
                  <a:ext uri="{FF2B5EF4-FFF2-40B4-BE49-F238E27FC236}">
                    <a16:creationId xmlns:a16="http://schemas.microsoft.com/office/drawing/2014/main" id="{7645890F-2143-4CDD-96E0-44C7E46BA0F3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8" name="文本框 87">
                <a:extLst>
                  <a:ext uri="{FF2B5EF4-FFF2-40B4-BE49-F238E27FC236}">
                    <a16:creationId xmlns:a16="http://schemas.microsoft.com/office/drawing/2014/main" id="{98463452-4249-4499-B836-0A142B64DB56}"/>
                  </a:ext>
                </a:extLst>
              </p:cNvPr>
              <p:cNvSpPr txBox="1"/>
              <p:nvPr/>
            </p:nvSpPr>
            <p:spPr>
              <a:xfrm>
                <a:off x="10334" y="3400"/>
                <a:ext cx="5911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3200" dirty="0">
                    <a:solidFill>
                      <a:schemeClr val="accent6"/>
                    </a:solidFill>
                    <a:ea typeface="+mn-lt"/>
                    <a:sym typeface="+mn-ea"/>
                  </a:rPr>
                  <a:t>经营战略</a:t>
                </a:r>
              </a:p>
            </p:txBody>
          </p:sp>
        </p:grpSp>
      </p:grpSp>
      <p:grpSp>
        <p:nvGrpSpPr>
          <p:cNvPr id="89" name="组合 88">
            <a:extLst>
              <a:ext uri="{FF2B5EF4-FFF2-40B4-BE49-F238E27FC236}">
                <a16:creationId xmlns:a16="http://schemas.microsoft.com/office/drawing/2014/main" id="{1E405D2D-EC85-4DFE-A5B7-DC57F6C67F33}"/>
              </a:ext>
            </a:extLst>
          </p:cNvPr>
          <p:cNvGrpSpPr/>
          <p:nvPr/>
        </p:nvGrpSpPr>
        <p:grpSpPr>
          <a:xfrm>
            <a:off x="6133193" y="2559842"/>
            <a:ext cx="2395765" cy="932658"/>
            <a:chOff x="10207" y="3000"/>
            <a:chExt cx="6165" cy="2400"/>
          </a:xfrm>
        </p:grpSpPr>
        <p:sp>
          <p:nvSpPr>
            <p:cNvPr id="90" name="梯形 89">
              <a:extLst>
                <a:ext uri="{FF2B5EF4-FFF2-40B4-BE49-F238E27FC236}">
                  <a16:creationId xmlns:a16="http://schemas.microsoft.com/office/drawing/2014/main" id="{5E390061-A7F4-422B-9C76-B968CAC1BCA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sz="1600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id="{B36DFFE4-5447-4409-8000-96688A5D86A8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92" name="圆角矩形 10">
                <a:extLst>
                  <a:ext uri="{FF2B5EF4-FFF2-40B4-BE49-F238E27FC236}">
                    <a16:creationId xmlns:a16="http://schemas.microsoft.com/office/drawing/2014/main" id="{7722E611-56BB-4CD4-9EBC-0ABE895C3054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3" name="文本框 92">
                <a:extLst>
                  <a:ext uri="{FF2B5EF4-FFF2-40B4-BE49-F238E27FC236}">
                    <a16:creationId xmlns:a16="http://schemas.microsoft.com/office/drawing/2014/main" id="{B1FCC013-3564-4674-AE45-0B354AB67E17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1"/>
                    </a:solidFill>
                    <a:latin typeface="+mj-ea"/>
                    <a:ea typeface="+mj-ea"/>
                    <a:sym typeface="+mn-ea"/>
                  </a:rPr>
                  <a:t>事件复盘</a:t>
                </a:r>
              </a:p>
            </p:txBody>
          </p:sp>
        </p:grpSp>
      </p:grp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88E1A4A6-1D84-4EB5-9D0C-EB2587328544}"/>
              </a:ext>
            </a:extLst>
          </p:cNvPr>
          <p:cNvGrpSpPr/>
          <p:nvPr/>
        </p:nvGrpSpPr>
        <p:grpSpPr>
          <a:xfrm>
            <a:off x="6133193" y="3653856"/>
            <a:ext cx="2395765" cy="932658"/>
            <a:chOff x="10207" y="3000"/>
            <a:chExt cx="6165" cy="2400"/>
          </a:xfrm>
        </p:grpSpPr>
        <p:sp>
          <p:nvSpPr>
            <p:cNvPr id="95" name="梯形 94">
              <a:extLst>
                <a:ext uri="{FF2B5EF4-FFF2-40B4-BE49-F238E27FC236}">
                  <a16:creationId xmlns:a16="http://schemas.microsoft.com/office/drawing/2014/main" id="{CD497AAF-1CE9-4347-BC8E-DB753C25FD78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sz="1600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96" name="组合 95">
              <a:extLst>
                <a:ext uri="{FF2B5EF4-FFF2-40B4-BE49-F238E27FC236}">
                  <a16:creationId xmlns:a16="http://schemas.microsoft.com/office/drawing/2014/main" id="{3D2C1D6D-1492-487B-A334-052F54D522F8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97" name="圆角矩形 10">
                <a:extLst>
                  <a:ext uri="{FF2B5EF4-FFF2-40B4-BE49-F238E27FC236}">
                    <a16:creationId xmlns:a16="http://schemas.microsoft.com/office/drawing/2014/main" id="{235B0AB8-6199-49A7-979A-FE5556BA1B7F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文本框 97">
                <a:extLst>
                  <a:ext uri="{FF2B5EF4-FFF2-40B4-BE49-F238E27FC236}">
                    <a16:creationId xmlns:a16="http://schemas.microsoft.com/office/drawing/2014/main" id="{36069958-BD1F-4B66-9E51-68CDE72502D0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1"/>
                    </a:solidFill>
                    <a:latin typeface="+mj-ea"/>
                    <a:ea typeface="+mj-ea"/>
                    <a:sym typeface="+mn-ea"/>
                  </a:rPr>
                  <a:t>项目复盘</a:t>
                </a:r>
              </a:p>
            </p:txBody>
          </p:sp>
        </p:grpSp>
      </p:grpSp>
      <p:grpSp>
        <p:nvGrpSpPr>
          <p:cNvPr id="99" name="组合 98">
            <a:extLst>
              <a:ext uri="{FF2B5EF4-FFF2-40B4-BE49-F238E27FC236}">
                <a16:creationId xmlns:a16="http://schemas.microsoft.com/office/drawing/2014/main" id="{FD4815AD-E2B5-4F42-8FCD-46D94C44386E}"/>
              </a:ext>
            </a:extLst>
          </p:cNvPr>
          <p:cNvGrpSpPr/>
          <p:nvPr/>
        </p:nvGrpSpPr>
        <p:grpSpPr>
          <a:xfrm>
            <a:off x="8936264" y="3653856"/>
            <a:ext cx="2395765" cy="932658"/>
            <a:chOff x="10207" y="3000"/>
            <a:chExt cx="6165" cy="2400"/>
          </a:xfrm>
        </p:grpSpPr>
        <p:sp>
          <p:nvSpPr>
            <p:cNvPr id="100" name="梯形 99">
              <a:extLst>
                <a:ext uri="{FF2B5EF4-FFF2-40B4-BE49-F238E27FC236}">
                  <a16:creationId xmlns:a16="http://schemas.microsoft.com/office/drawing/2014/main" id="{B691F350-7D40-44F4-AE60-338BA5AB493B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sz="1600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101" name="组合 100">
              <a:extLst>
                <a:ext uri="{FF2B5EF4-FFF2-40B4-BE49-F238E27FC236}">
                  <a16:creationId xmlns:a16="http://schemas.microsoft.com/office/drawing/2014/main" id="{8D5889B9-55EA-4123-9360-6A16F12D97BE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102" name="圆角矩形 10">
                <a:extLst>
                  <a:ext uri="{FF2B5EF4-FFF2-40B4-BE49-F238E27FC236}">
                    <a16:creationId xmlns:a16="http://schemas.microsoft.com/office/drawing/2014/main" id="{F2EC8AE7-AFC2-47AD-9C28-34FD8E0D2006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文本框 102">
                <a:extLst>
                  <a:ext uri="{FF2B5EF4-FFF2-40B4-BE49-F238E27FC236}">
                    <a16:creationId xmlns:a16="http://schemas.microsoft.com/office/drawing/2014/main" id="{C4AE9D22-C497-488C-B00F-98EE37D36FA5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1"/>
                    </a:solidFill>
                    <a:latin typeface="+mj-ea"/>
                    <a:ea typeface="+mj-ea"/>
                    <a:sym typeface="+mn-ea"/>
                  </a:rPr>
                  <a:t>项目复盘</a:t>
                </a:r>
              </a:p>
            </p:txBody>
          </p:sp>
        </p:grpSp>
      </p:grpSp>
      <p:grpSp>
        <p:nvGrpSpPr>
          <p:cNvPr id="104" name="组合 103">
            <a:extLst>
              <a:ext uri="{FF2B5EF4-FFF2-40B4-BE49-F238E27FC236}">
                <a16:creationId xmlns:a16="http://schemas.microsoft.com/office/drawing/2014/main" id="{05ABB258-9658-4DCF-9AA6-1328C0450639}"/>
              </a:ext>
            </a:extLst>
          </p:cNvPr>
          <p:cNvGrpSpPr/>
          <p:nvPr/>
        </p:nvGrpSpPr>
        <p:grpSpPr>
          <a:xfrm>
            <a:off x="8936264" y="4747871"/>
            <a:ext cx="2395765" cy="932658"/>
            <a:chOff x="10207" y="3000"/>
            <a:chExt cx="6165" cy="2400"/>
          </a:xfrm>
        </p:grpSpPr>
        <p:sp>
          <p:nvSpPr>
            <p:cNvPr id="105" name="梯形 104">
              <a:extLst>
                <a:ext uri="{FF2B5EF4-FFF2-40B4-BE49-F238E27FC236}">
                  <a16:creationId xmlns:a16="http://schemas.microsoft.com/office/drawing/2014/main" id="{A3B4B283-F53C-44DD-9601-254101D48DBE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sz="1600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106" name="组合 105">
              <a:extLst>
                <a:ext uri="{FF2B5EF4-FFF2-40B4-BE49-F238E27FC236}">
                  <a16:creationId xmlns:a16="http://schemas.microsoft.com/office/drawing/2014/main" id="{5D9F3FFF-FDDF-4151-8591-888D24290DD3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107" name="圆角矩形 10">
                <a:extLst>
                  <a:ext uri="{FF2B5EF4-FFF2-40B4-BE49-F238E27FC236}">
                    <a16:creationId xmlns:a16="http://schemas.microsoft.com/office/drawing/2014/main" id="{8363FAE8-767F-4F2A-8BA2-E46D2AB20806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文本框 107">
                <a:extLst>
                  <a:ext uri="{FF2B5EF4-FFF2-40B4-BE49-F238E27FC236}">
                    <a16:creationId xmlns:a16="http://schemas.microsoft.com/office/drawing/2014/main" id="{0869B00C-766E-4644-A4EE-04CFA75F4018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1"/>
                    </a:solidFill>
                    <a:latin typeface="+mj-ea"/>
                    <a:ea typeface="+mj-ea"/>
                    <a:sym typeface="+mn-ea"/>
                  </a:rPr>
                  <a:t>战略复盘</a:t>
                </a:r>
              </a:p>
            </p:txBody>
          </p:sp>
        </p:grpSp>
      </p:grpSp>
      <p:grpSp>
        <p:nvGrpSpPr>
          <p:cNvPr id="109" name="组合 108">
            <a:extLst>
              <a:ext uri="{FF2B5EF4-FFF2-40B4-BE49-F238E27FC236}">
                <a16:creationId xmlns:a16="http://schemas.microsoft.com/office/drawing/2014/main" id="{3C6106FD-2BA9-4795-9C6C-974C0A92C4A9}"/>
              </a:ext>
            </a:extLst>
          </p:cNvPr>
          <p:cNvGrpSpPr/>
          <p:nvPr/>
        </p:nvGrpSpPr>
        <p:grpSpPr>
          <a:xfrm>
            <a:off x="3330121" y="2559842"/>
            <a:ext cx="2395765" cy="2164558"/>
            <a:chOff x="10207" y="3000"/>
            <a:chExt cx="6165" cy="2400"/>
          </a:xfrm>
        </p:grpSpPr>
        <p:sp>
          <p:nvSpPr>
            <p:cNvPr id="110" name="梯形 109">
              <a:extLst>
                <a:ext uri="{FF2B5EF4-FFF2-40B4-BE49-F238E27FC236}">
                  <a16:creationId xmlns:a16="http://schemas.microsoft.com/office/drawing/2014/main" id="{AE43F275-8C57-4C39-A605-7094DE2462AA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 rot="10800000">
              <a:off x="10207" y="5115"/>
              <a:ext cx="6165" cy="285"/>
            </a:xfrm>
            <a:prstGeom prst="trapezoid">
              <a:avLst>
                <a:gd name="adj" fmla="val 196907"/>
              </a:avLst>
            </a:prstGeom>
            <a:gradFill flip="none"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zh-CN" altLang="en-US" sz="1600" kern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+mn-ea"/>
              </a:endParaRPr>
            </a:p>
          </p:txBody>
        </p:sp>
        <p:grpSp>
          <p:nvGrpSpPr>
            <p:cNvPr id="111" name="组合 110">
              <a:extLst>
                <a:ext uri="{FF2B5EF4-FFF2-40B4-BE49-F238E27FC236}">
                  <a16:creationId xmlns:a16="http://schemas.microsoft.com/office/drawing/2014/main" id="{23DC497A-2C2B-4FCA-A2E9-D58CD70E8C83}"/>
                </a:ext>
              </a:extLst>
            </p:cNvPr>
            <p:cNvGrpSpPr/>
            <p:nvPr/>
          </p:nvGrpSpPr>
          <p:grpSpPr>
            <a:xfrm>
              <a:off x="10207" y="3000"/>
              <a:ext cx="6165" cy="2115"/>
              <a:chOff x="10207" y="3000"/>
              <a:chExt cx="6165" cy="2115"/>
            </a:xfrm>
          </p:grpSpPr>
          <p:sp>
            <p:nvSpPr>
              <p:cNvPr id="112" name="圆角矩形 10">
                <a:extLst>
                  <a:ext uri="{FF2B5EF4-FFF2-40B4-BE49-F238E27FC236}">
                    <a16:creationId xmlns:a16="http://schemas.microsoft.com/office/drawing/2014/main" id="{B96F03AB-1FA5-46D3-BEF8-CDA42AD0D9A8}"/>
                  </a:ext>
                </a:extLst>
              </p:cNvPr>
              <p:cNvSpPr/>
              <p:nvPr/>
            </p:nvSpPr>
            <p:spPr>
              <a:xfrm>
                <a:off x="10207" y="3000"/>
                <a:ext cx="6165" cy="2115"/>
              </a:xfrm>
              <a:prstGeom prst="roundRect">
                <a:avLst>
                  <a:gd name="adj" fmla="val 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27000" algn="ctr" rotWithShape="0">
                  <a:schemeClr val="accent1">
                    <a:lumMod val="50000"/>
                    <a:alpha val="25000"/>
                  </a:schemeClr>
                </a:outerShdw>
              </a:effectLst>
            </p:spPr>
            <p:txBody>
              <a:bodyPr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3" name="文本框 112">
                <a:extLst>
                  <a:ext uri="{FF2B5EF4-FFF2-40B4-BE49-F238E27FC236}">
                    <a16:creationId xmlns:a16="http://schemas.microsoft.com/office/drawing/2014/main" id="{66C41A98-7FAB-4E4E-93EE-15076067F5C2}"/>
                  </a:ext>
                </a:extLst>
              </p:cNvPr>
              <p:cNvSpPr txBox="1"/>
              <p:nvPr/>
            </p:nvSpPr>
            <p:spPr>
              <a:xfrm>
                <a:off x="11277" y="3400"/>
                <a:ext cx="4025" cy="1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lvl="0" algn="ctr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lang="zh-CN" altLang="en-US" sz="2800" dirty="0">
                    <a:solidFill>
                      <a:schemeClr val="accent1"/>
                    </a:solidFill>
                    <a:latin typeface="+mj-ea"/>
                    <a:ea typeface="+mj-ea"/>
                    <a:sym typeface="+mn-ea"/>
                  </a:rPr>
                  <a:t>自我复盘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972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4583483" y="2663976"/>
            <a:ext cx="5486400" cy="1842710"/>
            <a:chOff x="4061203" y="2857798"/>
            <a:chExt cx="5486400" cy="1399242"/>
          </a:xfrm>
        </p:grpSpPr>
        <p:sp>
          <p:nvSpPr>
            <p:cNvPr id="14" name="文本框 13"/>
            <p:cNvSpPr txBox="1"/>
            <p:nvPr/>
          </p:nvSpPr>
          <p:spPr>
            <a:xfrm>
              <a:off x="4061203" y="2857798"/>
              <a:ext cx="5486400" cy="110744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r>
                <a:rPr lang="zh-CN" altLang="en-US" sz="9600" spc="600" dirty="0">
                  <a:solidFill>
                    <a:schemeClr val="accent1"/>
                  </a:solidFill>
                  <a:effectLst>
                    <a:outerShdw blurRad="50800" dist="38100" dir="2700000" algn="tl" rotWithShape="0">
                      <a:schemeClr val="accent1">
                        <a:lumMod val="50000"/>
                        <a:alpha val="40000"/>
                      </a:schemeClr>
                    </a:outerShdw>
                  </a:effectLst>
                  <a:latin typeface="+mj-ea"/>
                  <a:ea typeface="+mj-ea"/>
                  <a:cs typeface="+mn-ea"/>
                  <a:sym typeface="+mn-ea"/>
                </a:rPr>
                <a:t>如何复盘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061203" y="4041775"/>
              <a:ext cx="5240085" cy="21526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dist"/>
              <a:r>
                <a:rPr kumimoji="1" lang="en-US" altLang="zh-CN" sz="2000" dirty="0">
                  <a:solidFill>
                    <a:schemeClr val="accent1"/>
                  </a:solidFill>
                  <a:latin typeface="微软雅黑 Light" panose="020B0502040204020203" pitchFamily="34" charset="-122"/>
                  <a:ea typeface="微软雅黑" panose="020B0503020204020204" pitchFamily="34" charset="-122"/>
                </a:rPr>
                <a:t>How to reset</a:t>
              </a:r>
            </a:p>
          </p:txBody>
        </p:sp>
      </p:grpSp>
      <p:pic>
        <p:nvPicPr>
          <p:cNvPr id="57" name="图片 56" hidden="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06" y="2019172"/>
            <a:ext cx="2107126" cy="20903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39668" y="2144032"/>
            <a:ext cx="2377440" cy="30619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>
            <a:noAutofit/>
          </a:bodyPr>
          <a:lstStyle/>
          <a:p>
            <a:pPr algn="l"/>
            <a:r>
              <a:rPr lang="en-US" altLang="zh-CN" sz="19900" b="1" dirty="0">
                <a:ln>
                  <a:solidFill>
                    <a:schemeClr val="accent1"/>
                  </a:solidFill>
                </a:ln>
                <a:noFill/>
                <a:effectLst>
                  <a:outerShdw blurRad="50800" dist="38100" dir="2700000" sx="101000" sy="101000" algn="tl" rotWithShape="0">
                    <a:schemeClr val="accent1">
                      <a:lumMod val="50000"/>
                      <a:alpha val="10000"/>
                    </a:schemeClr>
                  </a:outerShdw>
                </a:effectLst>
                <a:latin typeface="微软雅黑 Light" panose="020B0502040204020203" pitchFamily="34" charset="-122"/>
                <a:ea typeface="微软雅黑" panose="020B0503020204020204" pitchFamily="34" charset="-122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17620579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TEXTBEAUTIFYED" val="1"/>
  <p:tag name="COMMONDATA" val="eyJoZGlkIjoiN2YzNjBkOTgyNWQ1YTMxYzM3MzMwNWFiODNmOWIzYWMifQ=="/>
  <p:tag name="ISLIDE.GUIDESSETTING" val="{&quot;Id&quot;:&quot;35b6a5b9-8ad2-4c01-90a4-0b233d040c86&quot;,&quot;Name&quot;:&quot;自定义&quot;,&quot;Kind&quot;:&quot;Custom&quot;,&quot;OldGuidesSetting&quot;:{&quot;HeaderHeight&quot;:10.0,&quot;FooterHeight&quot;:8.0,&quot;SideMargin&quot;:5.0,&quot;TopMargin&quot;:0.0,&quot;BottomMargin&quot;:0.0,&quot;IntervalMargin&quot;:0.0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4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4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4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5"/>
</p:tagLst>
</file>

<file path=ppt/theme/theme1.xml><?xml version="1.0" encoding="utf-8"?>
<a:theme xmlns:a="http://schemas.openxmlformats.org/drawingml/2006/main" name="2_Office 主题​​">
  <a:themeElements>
    <a:clrScheme name="橙黄主题色">
      <a:dk1>
        <a:srgbClr val="FF9E4F"/>
      </a:dk1>
      <a:lt1>
        <a:srgbClr val="FFFFFF"/>
      </a:lt1>
      <a:dk2>
        <a:srgbClr val="222A35"/>
      </a:dk2>
      <a:lt2>
        <a:srgbClr val="DBEFF9"/>
      </a:lt2>
      <a:accent1>
        <a:srgbClr val="FF9E4F"/>
      </a:accent1>
      <a:accent2>
        <a:srgbClr val="FEF25C"/>
      </a:accent2>
      <a:accent3>
        <a:srgbClr val="A74A00"/>
      </a:accent3>
      <a:accent4>
        <a:srgbClr val="FA8422"/>
      </a:accent4>
      <a:accent5>
        <a:srgbClr val="FB7513"/>
      </a:accent5>
      <a:accent6>
        <a:srgbClr val="7F7F7F"/>
      </a:accent6>
      <a:hlink>
        <a:srgbClr val="F49100"/>
      </a:hlink>
      <a:folHlink>
        <a:srgbClr val="85DFD0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 Light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12700" cap="flat" cmpd="sng" algn="ctr">
          <a:noFill/>
          <a:prstDash val="solid"/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t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870</Words>
  <Application>Microsoft Office PowerPoint</Application>
  <PresentationFormat>宽屏</PresentationFormat>
  <Paragraphs>215</Paragraphs>
  <Slides>31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8" baseType="lpstr">
      <vt:lpstr>Microsoft YaHei Light</vt:lpstr>
      <vt:lpstr>等线</vt:lpstr>
      <vt:lpstr>微软雅黑</vt:lpstr>
      <vt:lpstr>微软雅黑</vt:lpstr>
      <vt:lpstr>微软雅黑 Light</vt:lpstr>
      <vt:lpstr>Arial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认识复盘</vt:lpstr>
      <vt:lpstr>认识复盘</vt:lpstr>
      <vt:lpstr>认识复盘</vt:lpstr>
      <vt:lpstr>PowerPoint 演示文稿</vt:lpstr>
      <vt:lpstr>如何复盘</vt:lpstr>
      <vt:lpstr>如何复盘</vt:lpstr>
      <vt:lpstr>FASTER 学习法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如何复盘</vt:lpstr>
      <vt:lpstr>PowerPoint 演示文稿</vt:lpstr>
      <vt:lpstr>应用复盘</vt:lpstr>
      <vt:lpstr>应用复盘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回首 系流年</dc:creator>
  <cp:lastModifiedBy>pc</cp:lastModifiedBy>
  <cp:revision>254</cp:revision>
  <dcterms:created xsi:type="dcterms:W3CDTF">2022-06-07T14:43:00Z</dcterms:created>
  <dcterms:modified xsi:type="dcterms:W3CDTF">2022-07-08T12:35:28Z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1E82A00805AC4D458EC21C63DB769360</vt:lpwstr>
  </property>
  <property fmtid="{D5CDD505-2E9C-101B-9397-08002B2CF9AE}" pid="3" name="KSOProductBuildVer">
    <vt:lpwstr>2052-11.1.0.11691</vt:lpwstr>
  </property>
</Properties>
</file>